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tags/tag5.xml" ContentType="application/vnd.openxmlformats-officedocument.presentationml.tags+xml"/>
  <Override PartName="/ppt/tags/tag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43"/>
  </p:notesMasterIdLst>
  <p:sldIdLst>
    <p:sldId id="257" r:id="rId3"/>
    <p:sldId id="258" r:id="rId4"/>
    <p:sldId id="259" r:id="rId5"/>
    <p:sldId id="260" r:id="rId6"/>
    <p:sldId id="261" r:id="rId7"/>
    <p:sldId id="262" r:id="rId8"/>
    <p:sldId id="263" r:id="rId9"/>
    <p:sldId id="264" r:id="rId10"/>
    <p:sldId id="299" r:id="rId11"/>
    <p:sldId id="300" r:id="rId12"/>
    <p:sldId id="301" r:id="rId13"/>
    <p:sldId id="269" r:id="rId14"/>
    <p:sldId id="270" r:id="rId15"/>
    <p:sldId id="271" r:id="rId16"/>
    <p:sldId id="272" r:id="rId17"/>
    <p:sldId id="303" r:id="rId18"/>
    <p:sldId id="304" r:id="rId19"/>
    <p:sldId id="305" r:id="rId20"/>
    <p:sldId id="276" r:id="rId21"/>
    <p:sldId id="277" r:id="rId22"/>
    <p:sldId id="278" r:id="rId23"/>
    <p:sldId id="279" r:id="rId24"/>
    <p:sldId id="280" r:id="rId25"/>
    <p:sldId id="306" r:id="rId26"/>
    <p:sldId id="307" r:id="rId27"/>
    <p:sldId id="308" r:id="rId28"/>
    <p:sldId id="284" r:id="rId29"/>
    <p:sldId id="285" r:id="rId30"/>
    <p:sldId id="286" r:id="rId31"/>
    <p:sldId id="287" r:id="rId32"/>
    <p:sldId id="313" r:id="rId33"/>
    <p:sldId id="314" r:id="rId34"/>
    <p:sldId id="315" r:id="rId35"/>
    <p:sldId id="291" r:id="rId36"/>
    <p:sldId id="292" r:id="rId37"/>
    <p:sldId id="293" r:id="rId38"/>
    <p:sldId id="312" r:id="rId39"/>
    <p:sldId id="296" r:id="rId40"/>
    <p:sldId id="298" r:id="rId41"/>
    <p:sldId id="316" r:id="rId4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1C24"/>
    <a:srgbClr val="474559"/>
    <a:srgbClr val="FEEA74"/>
    <a:srgbClr val="F2A61E"/>
    <a:srgbClr val="D9900D"/>
    <a:srgbClr val="FA9322"/>
    <a:srgbClr val="E87E05"/>
    <a:srgbClr val="FFFFFF"/>
    <a:srgbClr val="56555B"/>
    <a:srgbClr val="F5BB4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09" autoAdjust="0"/>
    <p:restoredTop sz="94660"/>
  </p:normalViewPr>
  <p:slideViewPr>
    <p:cSldViewPr snapToGrid="0">
      <p:cViewPr>
        <p:scale>
          <a:sx n="50" d="100"/>
          <a:sy n="50" d="100"/>
        </p:scale>
        <p:origin x="-402" y="-175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 Id="rId4"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5652694395811361E-3"/>
          <c:y val="6.3281246107206812E-2"/>
          <c:w val="0.99643473056041887"/>
          <c:h val="0.85355475802443659"/>
        </c:manualLayout>
      </c:layout>
      <c:barChart>
        <c:barDir val="col"/>
        <c:grouping val="clustered"/>
        <c:varyColors val="0"/>
        <c:ser>
          <c:idx val="0"/>
          <c:order val="0"/>
          <c:tx>
            <c:strRef>
              <c:f>Sheet1!$B$1</c:f>
              <c:strCache>
                <c:ptCount val="1"/>
                <c:pt idx="0">
                  <c:v>主要数据</c:v>
                </c:pt>
              </c:strCache>
            </c:strRef>
          </c:tx>
          <c:spPr>
            <a:gradFill>
              <a:gsLst>
                <a:gs pos="100000">
                  <a:srgbClr val="E87E05"/>
                </a:gs>
                <a:gs pos="0">
                  <a:srgbClr val="FEEA74"/>
                </a:gs>
              </a:gsLst>
              <a:lin ang="8100000" scaled="0"/>
            </a:gradFill>
            <a:ln>
              <a:noFill/>
            </a:ln>
            <a:effectLst>
              <a:outerShdw blurRad="50800" dist="38100" dir="2700000" algn="tl" rotWithShape="0">
                <a:prstClr val="black">
                  <a:alpha val="40000"/>
                </a:prstClr>
              </a:outerShdw>
            </a:effectLst>
          </c:spPr>
          <c:invertIfNegative val="0"/>
          <c:dPt>
            <c:idx val="2"/>
            <c:invertIfNegative val="0"/>
            <c:bubble3D val="0"/>
            <c:spPr>
              <a:gradFill>
                <a:gsLst>
                  <a:gs pos="100000">
                    <a:srgbClr val="E87E05"/>
                  </a:gs>
                  <a:gs pos="0">
                    <a:srgbClr val="E87E05"/>
                  </a:gs>
                </a:gsLst>
                <a:lin ang="8100000" scaled="0"/>
              </a:gradFill>
              <a:ln>
                <a:noFill/>
              </a:ln>
              <a:effectLst>
                <a:outerShdw blurRad="508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0-52B0-4481-BACE-4B7570899019}"/>
              </c:ext>
            </c:extLst>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Impact" panose="020B0806030902050204" pitchFamily="34" charset="0"/>
                    <a:ea typeface="微软雅黑" panose="020B0503020204020204" pitchFamily="34" charset="-122"/>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类别 1 </c:v>
                </c:pt>
                <c:pt idx="1">
                  <c:v>类别 2</c:v>
                </c:pt>
                <c:pt idx="2">
                  <c:v>类别 3</c:v>
                </c:pt>
                <c:pt idx="3">
                  <c:v>类别 4</c:v>
                </c:pt>
                <c:pt idx="4">
                  <c:v>类别 5</c:v>
                </c:pt>
                <c:pt idx="5">
                  <c:v>类别 6</c:v>
                </c:pt>
              </c:strCache>
            </c:strRef>
          </c:cat>
          <c:val>
            <c:numRef>
              <c:f>Sheet1!$B$2:$B$7</c:f>
              <c:numCache>
                <c:formatCode>General</c:formatCode>
                <c:ptCount val="6"/>
                <c:pt idx="0">
                  <c:v>25</c:v>
                </c:pt>
                <c:pt idx="1">
                  <c:v>50</c:v>
                </c:pt>
                <c:pt idx="2">
                  <c:v>90</c:v>
                </c:pt>
                <c:pt idx="3">
                  <c:v>78</c:v>
                </c:pt>
                <c:pt idx="4">
                  <c:v>60</c:v>
                </c:pt>
                <c:pt idx="5">
                  <c:v>32</c:v>
                </c:pt>
              </c:numCache>
            </c:numRef>
          </c:val>
          <c:extLst xmlns:c16r2="http://schemas.microsoft.com/office/drawing/2015/06/chart">
            <c:ext xmlns:c16="http://schemas.microsoft.com/office/drawing/2014/chart" uri="{C3380CC4-5D6E-409C-BE32-E72D297353CC}">
              <c16:uniqueId val="{00000000-DD8A-4827-84A4-C10D7715FE74}"/>
            </c:ext>
          </c:extLst>
        </c:ser>
        <c:ser>
          <c:idx val="1"/>
          <c:order val="1"/>
          <c:tx>
            <c:strRef>
              <c:f>Sheet1!$C$1</c:f>
              <c:strCache>
                <c:ptCount val="1"/>
                <c:pt idx="0">
                  <c:v>背景填充</c:v>
                </c:pt>
              </c:strCache>
            </c:strRef>
          </c:tx>
          <c:spPr>
            <a:noFill/>
            <a:ln>
              <a:solidFill>
                <a:srgbClr val="FEEA74">
                  <a:alpha val="50000"/>
                </a:srgbClr>
              </a:solidFill>
            </a:ln>
            <a:effectLst/>
          </c:spPr>
          <c:invertIfNegative val="0"/>
          <c:cat>
            <c:strRef>
              <c:f>Sheet1!$A$2:$A$7</c:f>
              <c:strCache>
                <c:ptCount val="6"/>
                <c:pt idx="0">
                  <c:v>类别 1 </c:v>
                </c:pt>
                <c:pt idx="1">
                  <c:v>类别 2</c:v>
                </c:pt>
                <c:pt idx="2">
                  <c:v>类别 3</c:v>
                </c:pt>
                <c:pt idx="3">
                  <c:v>类别 4</c:v>
                </c:pt>
                <c:pt idx="4">
                  <c:v>类别 5</c:v>
                </c:pt>
                <c:pt idx="5">
                  <c:v>类别 6</c:v>
                </c:pt>
              </c:strCache>
            </c:strRef>
          </c:cat>
          <c:val>
            <c:numRef>
              <c:f>Sheet1!$C$2:$C$7</c:f>
              <c:numCache>
                <c:formatCode>General</c:formatCode>
                <c:ptCount val="6"/>
                <c:pt idx="0">
                  <c:v>108</c:v>
                </c:pt>
                <c:pt idx="1">
                  <c:v>108</c:v>
                </c:pt>
                <c:pt idx="2">
                  <c:v>108</c:v>
                </c:pt>
                <c:pt idx="3">
                  <c:v>108</c:v>
                </c:pt>
                <c:pt idx="4">
                  <c:v>108</c:v>
                </c:pt>
                <c:pt idx="5">
                  <c:v>108</c:v>
                </c:pt>
              </c:numCache>
            </c:numRef>
          </c:val>
          <c:extLst xmlns:c16r2="http://schemas.microsoft.com/office/drawing/2015/06/chart">
            <c:ext xmlns:c16="http://schemas.microsoft.com/office/drawing/2014/chart" uri="{C3380CC4-5D6E-409C-BE32-E72D297353CC}">
              <c16:uniqueId val="{00000001-DD8A-4827-84A4-C10D7715FE74}"/>
            </c:ext>
          </c:extLst>
        </c:ser>
        <c:dLbls>
          <c:showLegendKey val="0"/>
          <c:showVal val="0"/>
          <c:showCatName val="0"/>
          <c:showSerName val="0"/>
          <c:showPercent val="0"/>
          <c:showBubbleSize val="0"/>
        </c:dLbls>
        <c:gapWidth val="125"/>
        <c:overlap val="100"/>
        <c:axId val="208322560"/>
        <c:axId val="208324096"/>
      </c:barChart>
      <c:catAx>
        <c:axId val="208322560"/>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97" b="0" i="0" u="none" strike="noStrike" kern="1200" baseline="0">
                <a:solidFill>
                  <a:schemeClr val="bg1"/>
                </a:solidFill>
                <a:latin typeface="方正正黑简体" panose="02000000000000000000" pitchFamily="2" charset="-122"/>
                <a:ea typeface="方正正黑简体" panose="02000000000000000000" pitchFamily="2" charset="-122"/>
                <a:cs typeface="+mn-cs"/>
              </a:defRPr>
            </a:pPr>
            <a:endParaRPr lang="zh-CN"/>
          </a:p>
        </c:txPr>
        <c:crossAx val="208324096"/>
        <c:crosses val="autoZero"/>
        <c:auto val="1"/>
        <c:lblAlgn val="ctr"/>
        <c:lblOffset val="100"/>
        <c:noMultiLvlLbl val="0"/>
      </c:catAx>
      <c:valAx>
        <c:axId val="208324096"/>
        <c:scaling>
          <c:orientation val="minMax"/>
        </c:scaling>
        <c:delete val="1"/>
        <c:axPos val="l"/>
        <c:numFmt formatCode="General" sourceLinked="1"/>
        <c:majorTickMark val="none"/>
        <c:minorTickMark val="none"/>
        <c:tickLblPos val="nextTo"/>
        <c:crossAx val="2083225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4456938976377956E-2"/>
          <c:y val="2.6332121903781872E-2"/>
          <c:w val="0.92145041830708663"/>
          <c:h val="0.86566603926759111"/>
        </c:manualLayout>
      </c:layout>
      <c:lineChart>
        <c:grouping val="standard"/>
        <c:varyColors val="0"/>
        <c:ser>
          <c:idx val="0"/>
          <c:order val="0"/>
          <c:tx>
            <c:strRef>
              <c:f>Sheet1!$B$1</c:f>
              <c:strCache>
                <c:ptCount val="1"/>
                <c:pt idx="0">
                  <c:v>系列 1</c:v>
                </c:pt>
              </c:strCache>
            </c:strRef>
          </c:tx>
          <c:spPr>
            <a:ln w="25400" cap="rnd">
              <a:solidFill>
                <a:srgbClr val="E98106"/>
              </a:solidFill>
              <a:round/>
            </a:ln>
            <a:effectLst/>
          </c:spPr>
          <c:marker>
            <c:symbol val="circle"/>
            <c:size val="45"/>
            <c:spPr>
              <a:blipFill>
                <a:blip xmlns:r="http://schemas.openxmlformats.org/officeDocument/2006/relationships" r:embed="rId1"/>
                <a:stretch>
                  <a:fillRect/>
                </a:stretch>
              </a:blipFill>
              <a:ln w="9525">
                <a:noFill/>
              </a:ln>
              <a:effectLst/>
            </c:spPr>
          </c:marker>
          <c:dPt>
            <c:idx val="2"/>
            <c:bubble3D val="0"/>
            <c:extLst xmlns:c16r2="http://schemas.microsoft.com/office/drawing/2015/06/chart">
              <c:ext xmlns:c16="http://schemas.microsoft.com/office/drawing/2014/chart" uri="{C3380CC4-5D6E-409C-BE32-E72D297353CC}">
                <c16:uniqueId val="{00000009-1C45-4F09-B368-13BBF4F9DA85}"/>
              </c:ext>
            </c:extLst>
          </c:dPt>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Impact" panose="020B0806030902050204" pitchFamily="34" charset="0"/>
                    <a:ea typeface="+mn-ea"/>
                    <a:cs typeface="+mn-cs"/>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第1季度</c:v>
                </c:pt>
                <c:pt idx="1">
                  <c:v>第2季度</c:v>
                </c:pt>
                <c:pt idx="2">
                  <c:v>第3季度</c:v>
                </c:pt>
                <c:pt idx="3">
                  <c:v>第4季度</c:v>
                </c:pt>
              </c:strCache>
            </c:strRef>
          </c:cat>
          <c:val>
            <c:numRef>
              <c:f>Sheet1!$B$2:$B$5</c:f>
              <c:numCache>
                <c:formatCode>General</c:formatCode>
                <c:ptCount val="4"/>
                <c:pt idx="0">
                  <c:v>4.3</c:v>
                </c:pt>
                <c:pt idx="1">
                  <c:v>2.5</c:v>
                </c:pt>
                <c:pt idx="2">
                  <c:v>4.8</c:v>
                </c:pt>
                <c:pt idx="3">
                  <c:v>4.5</c:v>
                </c:pt>
              </c:numCache>
            </c:numRef>
          </c:val>
          <c:smooth val="0"/>
          <c:extLst xmlns:c16r2="http://schemas.microsoft.com/office/drawing/2015/06/chart">
            <c:ext xmlns:c16="http://schemas.microsoft.com/office/drawing/2014/chart" uri="{C3380CC4-5D6E-409C-BE32-E72D297353CC}">
              <c16:uniqueId val="{00000000-1C45-4F09-B368-13BBF4F9DA85}"/>
            </c:ext>
          </c:extLst>
        </c:ser>
        <c:ser>
          <c:idx val="1"/>
          <c:order val="1"/>
          <c:tx>
            <c:strRef>
              <c:f>Sheet1!$C$1</c:f>
              <c:strCache>
                <c:ptCount val="1"/>
                <c:pt idx="0">
                  <c:v>系列 2</c:v>
                </c:pt>
              </c:strCache>
            </c:strRef>
          </c:tx>
          <c:spPr>
            <a:ln w="25400" cap="rnd">
              <a:solidFill>
                <a:srgbClr val="FEEA74"/>
              </a:solidFill>
              <a:round/>
            </a:ln>
            <a:effectLst/>
          </c:spPr>
          <c:marker>
            <c:symbol val="picture"/>
            <c:spPr>
              <a:blipFill>
                <a:blip xmlns:r="http://schemas.openxmlformats.org/officeDocument/2006/relationships" r:embed="rId2"/>
                <a:stretch>
                  <a:fillRect/>
                </a:stretch>
              </a:blipFill>
              <a:ln w="25400">
                <a:noFill/>
              </a:ln>
              <a:effectLst/>
            </c:spPr>
          </c:marker>
          <c:dPt>
            <c:idx val="1"/>
            <c:bubble3D val="0"/>
            <c:extLst xmlns:c16r2="http://schemas.microsoft.com/office/drawing/2015/06/chart">
              <c:ext xmlns:c16="http://schemas.microsoft.com/office/drawing/2014/chart" uri="{C3380CC4-5D6E-409C-BE32-E72D297353CC}">
                <c16:uniqueId val="{00000008-1C45-4F09-B368-13BBF4F9DA85}"/>
              </c:ext>
            </c:extLst>
          </c:dPt>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Impact" panose="020B0806030902050204" pitchFamily="34" charset="0"/>
                    <a:ea typeface="+mn-ea"/>
                    <a:cs typeface="+mn-cs"/>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第1季度</c:v>
                </c:pt>
                <c:pt idx="1">
                  <c:v>第2季度</c:v>
                </c:pt>
                <c:pt idx="2">
                  <c:v>第3季度</c:v>
                </c:pt>
                <c:pt idx="3">
                  <c:v>第4季度</c:v>
                </c:pt>
              </c:strCache>
            </c:strRef>
          </c:cat>
          <c:val>
            <c:numRef>
              <c:f>Sheet1!$C$2:$C$5</c:f>
              <c:numCache>
                <c:formatCode>General</c:formatCode>
                <c:ptCount val="4"/>
                <c:pt idx="0">
                  <c:v>2.4</c:v>
                </c:pt>
                <c:pt idx="1">
                  <c:v>5</c:v>
                </c:pt>
                <c:pt idx="2">
                  <c:v>1.8</c:v>
                </c:pt>
                <c:pt idx="3">
                  <c:v>2.8</c:v>
                </c:pt>
              </c:numCache>
            </c:numRef>
          </c:val>
          <c:smooth val="0"/>
          <c:extLst xmlns:c16r2="http://schemas.microsoft.com/office/drawing/2015/06/chart">
            <c:ext xmlns:c16="http://schemas.microsoft.com/office/drawing/2014/chart" uri="{C3380CC4-5D6E-409C-BE32-E72D297353CC}">
              <c16:uniqueId val="{00000001-1C45-4F09-B368-13BBF4F9DA85}"/>
            </c:ext>
          </c:extLst>
        </c:ser>
        <c:ser>
          <c:idx val="2"/>
          <c:order val="2"/>
          <c:tx>
            <c:strRef>
              <c:f>Sheet1!$D$1</c:f>
              <c:strCache>
                <c:ptCount val="1"/>
              </c:strCache>
            </c:strRef>
          </c:tx>
          <c:spPr>
            <a:ln w="25400" cap="rnd">
              <a:solidFill>
                <a:srgbClr val="4B4A54"/>
              </a:solidFill>
              <a:round/>
            </a:ln>
            <a:effectLst>
              <a:glow rad="76200">
                <a:schemeClr val="bg1">
                  <a:alpha val="15000"/>
                </a:schemeClr>
              </a:glow>
            </a:effectLst>
          </c:spPr>
          <c:marker>
            <c:symbol val="circle"/>
            <c:size val="25"/>
            <c:spPr>
              <a:blipFill>
                <a:blip xmlns:r="http://schemas.openxmlformats.org/officeDocument/2006/relationships" r:embed="rId3"/>
                <a:stretch>
                  <a:fillRect/>
                </a:stretch>
              </a:blipFill>
              <a:ln w="25400">
                <a:noFill/>
              </a:ln>
              <a:effectLst>
                <a:glow rad="76200">
                  <a:schemeClr val="bg1">
                    <a:alpha val="15000"/>
                  </a:schemeClr>
                </a:glow>
              </a:effectLst>
            </c:spPr>
          </c:marker>
          <c:dPt>
            <c:idx val="3"/>
            <c:marker>
              <c:symbol val="circle"/>
              <c:size val="35"/>
              <c:spPr>
                <a:blipFill>
                  <a:blip xmlns:r="http://schemas.openxmlformats.org/officeDocument/2006/relationships" r:embed="rId3"/>
                  <a:stretch>
                    <a:fillRect/>
                  </a:stretch>
                </a:blipFill>
                <a:ln w="9525">
                  <a:noFill/>
                </a:ln>
                <a:effectLst>
                  <a:glow rad="76200">
                    <a:schemeClr val="bg1">
                      <a:alpha val="15000"/>
                    </a:schemeClr>
                  </a:glow>
                </a:effectLst>
              </c:spPr>
            </c:marker>
            <c:bubble3D val="0"/>
            <c:extLst xmlns:c16r2="http://schemas.microsoft.com/office/drawing/2015/06/chart">
              <c:ext xmlns:c16="http://schemas.microsoft.com/office/drawing/2014/chart" uri="{C3380CC4-5D6E-409C-BE32-E72D297353CC}">
                <c16:uniqueId val="{00000007-1C45-4F09-B368-13BBF4F9DA85}"/>
              </c:ext>
            </c:extLst>
          </c:dPt>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第1季度</c:v>
                </c:pt>
                <c:pt idx="1">
                  <c:v>第2季度</c:v>
                </c:pt>
                <c:pt idx="2">
                  <c:v>第3季度</c:v>
                </c:pt>
                <c:pt idx="3">
                  <c:v>第4季度</c:v>
                </c:pt>
              </c:strCache>
            </c:strRef>
          </c:cat>
          <c:val>
            <c:numRef>
              <c:f>Sheet1!$D$2:$D$5</c:f>
              <c:numCache>
                <c:formatCode>General</c:formatCode>
                <c:ptCount val="4"/>
              </c:numCache>
            </c:numRef>
          </c:val>
          <c:smooth val="0"/>
          <c:extLst xmlns:c16r2="http://schemas.microsoft.com/office/drawing/2015/06/chart">
            <c:ext xmlns:c16="http://schemas.microsoft.com/office/drawing/2014/chart" uri="{C3380CC4-5D6E-409C-BE32-E72D297353CC}">
              <c16:uniqueId val="{00000002-1C45-4F09-B368-13BBF4F9DA85}"/>
            </c:ext>
          </c:extLst>
        </c:ser>
        <c:dLbls>
          <c:showLegendKey val="0"/>
          <c:showVal val="0"/>
          <c:showCatName val="0"/>
          <c:showSerName val="0"/>
          <c:showPercent val="0"/>
          <c:showBubbleSize val="0"/>
        </c:dLbls>
        <c:marker val="1"/>
        <c:smooth val="0"/>
        <c:axId val="212118144"/>
        <c:axId val="212132224"/>
      </c:lineChart>
      <c:catAx>
        <c:axId val="212118144"/>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2000" b="0" i="0" u="none" strike="noStrike" kern="1200" baseline="0">
                <a:solidFill>
                  <a:schemeClr val="bg1"/>
                </a:solidFill>
                <a:latin typeface="方正正黑简体" panose="02000000000000000000" pitchFamily="2" charset="-122"/>
                <a:ea typeface="方正正黑简体" panose="02000000000000000000" pitchFamily="2" charset="-122"/>
                <a:cs typeface="+mn-cs"/>
              </a:defRPr>
            </a:pPr>
            <a:endParaRPr lang="zh-CN"/>
          </a:p>
        </c:txPr>
        <c:crossAx val="212132224"/>
        <c:crosses val="autoZero"/>
        <c:auto val="1"/>
        <c:lblAlgn val="ctr"/>
        <c:lblOffset val="100"/>
        <c:noMultiLvlLbl val="0"/>
      </c:catAx>
      <c:valAx>
        <c:axId val="212132224"/>
        <c:scaling>
          <c:orientation val="minMax"/>
        </c:scaling>
        <c:delete val="0"/>
        <c:axPos val="l"/>
        <c:majorGridlines>
          <c:spPr>
            <a:ln w="12700" cap="flat" cmpd="sng" algn="ctr">
              <a:solidFill>
                <a:srgbClr val="FEEA74">
                  <a:alpha val="15000"/>
                </a:srgb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lgn="just">
              <a:defRPr sz="2000" b="0" i="0" u="none" strike="noStrike" kern="1200" baseline="0">
                <a:solidFill>
                  <a:schemeClr val="bg1"/>
                </a:solidFill>
                <a:latin typeface="Impact" panose="020B0806030902050204" pitchFamily="34" charset="0"/>
                <a:ea typeface="方正正黑简体" panose="02000000000000000000" pitchFamily="2" charset="-122"/>
                <a:cs typeface="+mn-cs"/>
              </a:defRPr>
            </a:pPr>
            <a:endParaRPr lang="zh-CN"/>
          </a:p>
        </c:txPr>
        <c:crossAx val="2121181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F79328-9483-4389-B893-E5FB28A59276}" type="datetimeFigureOut">
              <a:rPr lang="zh-CN" altLang="en-US" smtClean="0"/>
              <a:t>2018/5/4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3CA159-4726-47F2-AD49-7F33490DFAD5}" type="slidenum">
              <a:rPr lang="zh-CN" altLang="en-US" smtClean="0"/>
              <a:t>‹#›</a:t>
            </a:fld>
            <a:endParaRPr lang="zh-CN" altLang="en-US"/>
          </a:p>
        </p:txBody>
      </p:sp>
    </p:spTree>
    <p:extLst>
      <p:ext uri="{BB962C8B-B14F-4D97-AF65-F5344CB8AC3E}">
        <p14:creationId xmlns:p14="http://schemas.microsoft.com/office/powerpoint/2010/main" val="1521712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A781DE53-319C-4E24-A532-3A08D434A743}" type="datetimeFigureOut">
              <a:rPr lang="zh-CN" altLang="en-US" smtClean="0"/>
              <a:t>2018/5/4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EBF605-9225-4D65-91D1-526B7EC71D9C}" type="slidenum">
              <a:rPr lang="zh-CN" altLang="en-US" smtClean="0"/>
              <a:t>‹#›</a:t>
            </a:fld>
            <a:endParaRPr lang="zh-CN" altLang="en-US"/>
          </a:p>
        </p:txBody>
      </p:sp>
    </p:spTree>
    <p:extLst>
      <p:ext uri="{BB962C8B-B14F-4D97-AF65-F5344CB8AC3E}">
        <p14:creationId xmlns:p14="http://schemas.microsoft.com/office/powerpoint/2010/main" val="708489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781DE53-319C-4E24-A532-3A08D434A743}" type="datetimeFigureOut">
              <a:rPr lang="zh-CN" altLang="en-US" smtClean="0"/>
              <a:t>2018/5/4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EBF605-9225-4D65-91D1-526B7EC71D9C}" type="slidenum">
              <a:rPr lang="zh-CN" altLang="en-US" smtClean="0"/>
              <a:t>‹#›</a:t>
            </a:fld>
            <a:endParaRPr lang="zh-CN" altLang="en-US"/>
          </a:p>
        </p:txBody>
      </p:sp>
    </p:spTree>
    <p:extLst>
      <p:ext uri="{BB962C8B-B14F-4D97-AF65-F5344CB8AC3E}">
        <p14:creationId xmlns:p14="http://schemas.microsoft.com/office/powerpoint/2010/main" val="4060736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7" name="矩形 6"/>
          <p:cNvSpPr/>
          <p:nvPr userDrawn="1"/>
        </p:nvSpPr>
        <p:spPr>
          <a:xfrm>
            <a:off x="9449178" y="5750004"/>
            <a:ext cx="775136" cy="246221"/>
          </a:xfrm>
          <a:prstGeom prst="rect">
            <a:avLst/>
          </a:prstGeom>
        </p:spPr>
        <p:txBody>
          <a:bodyPr wrap="square">
            <a:spAutoFit/>
          </a:bodyPr>
          <a:lstStyle/>
          <a:p>
            <a:r>
              <a:rPr lang="en-US" altLang="zh-CN" sz="100" dirty="0">
                <a:solidFill>
                  <a:srgbClr val="1D1C24"/>
                </a:solidFill>
                <a:latin typeface="Calibri"/>
                <a:ea typeface="宋体"/>
              </a:rPr>
              <a:t>PPT</a:t>
            </a:r>
            <a:r>
              <a:rPr lang="zh-CN" altLang="en-US" sz="100" dirty="0">
                <a:solidFill>
                  <a:srgbClr val="1D1C24"/>
                </a:solidFill>
                <a:latin typeface="Calibri"/>
                <a:ea typeface="宋体"/>
              </a:rPr>
              <a:t>模板下载：</a:t>
            </a:r>
            <a:r>
              <a:rPr lang="en-US" altLang="zh-CN" sz="100" dirty="0">
                <a:solidFill>
                  <a:srgbClr val="1D1C24"/>
                </a:solidFill>
                <a:latin typeface="Calibri"/>
                <a:ea typeface="宋体"/>
              </a:rPr>
              <a:t>www.1ppt.com/moban/     </a:t>
            </a:r>
            <a:r>
              <a:rPr lang="zh-CN" altLang="en-US" sz="100" dirty="0">
                <a:solidFill>
                  <a:srgbClr val="1D1C24"/>
                </a:solidFill>
                <a:latin typeface="Calibri"/>
                <a:ea typeface="宋体"/>
              </a:rPr>
              <a:t>行业</a:t>
            </a:r>
            <a:r>
              <a:rPr lang="en-US" altLang="zh-CN" sz="100" dirty="0">
                <a:solidFill>
                  <a:srgbClr val="1D1C24"/>
                </a:solidFill>
                <a:latin typeface="Calibri"/>
                <a:ea typeface="宋体"/>
              </a:rPr>
              <a:t>PPT</a:t>
            </a:r>
            <a:r>
              <a:rPr lang="zh-CN" altLang="en-US" sz="100" dirty="0">
                <a:solidFill>
                  <a:srgbClr val="1D1C24"/>
                </a:solidFill>
                <a:latin typeface="Calibri"/>
                <a:ea typeface="宋体"/>
              </a:rPr>
              <a:t>模板：</a:t>
            </a:r>
            <a:r>
              <a:rPr lang="en-US" altLang="zh-CN" sz="100" dirty="0">
                <a:solidFill>
                  <a:srgbClr val="1D1C24"/>
                </a:solidFill>
                <a:latin typeface="Calibri"/>
                <a:ea typeface="宋体"/>
              </a:rPr>
              <a:t>www.1ppt.com/hangye/ </a:t>
            </a:r>
          </a:p>
          <a:p>
            <a:r>
              <a:rPr lang="zh-CN" altLang="en-US" sz="100" dirty="0">
                <a:solidFill>
                  <a:srgbClr val="1D1C24"/>
                </a:solidFill>
                <a:latin typeface="Calibri"/>
                <a:ea typeface="宋体"/>
              </a:rPr>
              <a:t>节日</a:t>
            </a:r>
            <a:r>
              <a:rPr lang="en-US" altLang="zh-CN" sz="100" dirty="0">
                <a:solidFill>
                  <a:srgbClr val="1D1C24"/>
                </a:solidFill>
                <a:latin typeface="Calibri"/>
                <a:ea typeface="宋体"/>
              </a:rPr>
              <a:t>PPT</a:t>
            </a:r>
            <a:r>
              <a:rPr lang="zh-CN" altLang="en-US" sz="100" dirty="0">
                <a:solidFill>
                  <a:srgbClr val="1D1C24"/>
                </a:solidFill>
                <a:latin typeface="Calibri"/>
                <a:ea typeface="宋体"/>
              </a:rPr>
              <a:t>模板：</a:t>
            </a:r>
            <a:r>
              <a:rPr lang="en-US" altLang="zh-CN" sz="100" dirty="0">
                <a:solidFill>
                  <a:srgbClr val="1D1C24"/>
                </a:solidFill>
                <a:latin typeface="Calibri"/>
                <a:ea typeface="宋体"/>
              </a:rPr>
              <a:t>www.1ppt.com/jieri/           PPT</a:t>
            </a:r>
            <a:r>
              <a:rPr lang="zh-CN" altLang="en-US" sz="100" dirty="0">
                <a:solidFill>
                  <a:srgbClr val="1D1C24"/>
                </a:solidFill>
                <a:latin typeface="Calibri"/>
                <a:ea typeface="宋体"/>
              </a:rPr>
              <a:t>素材下载：</a:t>
            </a:r>
            <a:r>
              <a:rPr lang="en-US" altLang="zh-CN" sz="100" dirty="0">
                <a:solidFill>
                  <a:srgbClr val="1D1C24"/>
                </a:solidFill>
                <a:latin typeface="Calibri"/>
                <a:ea typeface="宋体"/>
              </a:rPr>
              <a:t>www.1ppt.com/sucai/</a:t>
            </a:r>
          </a:p>
          <a:p>
            <a:r>
              <a:rPr lang="en-US" altLang="zh-CN" sz="100" dirty="0">
                <a:solidFill>
                  <a:srgbClr val="1D1C24"/>
                </a:solidFill>
                <a:latin typeface="Calibri"/>
                <a:ea typeface="宋体"/>
              </a:rPr>
              <a:t>PPT</a:t>
            </a:r>
            <a:r>
              <a:rPr lang="zh-CN" altLang="en-US" sz="100" dirty="0">
                <a:solidFill>
                  <a:srgbClr val="1D1C24"/>
                </a:solidFill>
                <a:latin typeface="Calibri"/>
                <a:ea typeface="宋体"/>
              </a:rPr>
              <a:t>背景图片：</a:t>
            </a:r>
            <a:r>
              <a:rPr lang="en-US" altLang="zh-CN" sz="100" dirty="0">
                <a:solidFill>
                  <a:srgbClr val="1D1C24"/>
                </a:solidFill>
                <a:latin typeface="Calibri"/>
                <a:ea typeface="宋体"/>
              </a:rPr>
              <a:t>www.1ppt.com/beijing/      PPT</a:t>
            </a:r>
            <a:r>
              <a:rPr lang="zh-CN" altLang="en-US" sz="100" dirty="0">
                <a:solidFill>
                  <a:srgbClr val="1D1C24"/>
                </a:solidFill>
                <a:latin typeface="Calibri"/>
                <a:ea typeface="宋体"/>
              </a:rPr>
              <a:t>图表下载：</a:t>
            </a:r>
            <a:r>
              <a:rPr lang="en-US" altLang="zh-CN" sz="100" dirty="0">
                <a:solidFill>
                  <a:srgbClr val="1D1C24"/>
                </a:solidFill>
                <a:latin typeface="Calibri"/>
                <a:ea typeface="宋体"/>
              </a:rPr>
              <a:t>www.1ppt.com/tubiao/      </a:t>
            </a:r>
          </a:p>
          <a:p>
            <a:r>
              <a:rPr lang="zh-CN" altLang="en-US" sz="100" dirty="0">
                <a:solidFill>
                  <a:srgbClr val="1D1C24"/>
                </a:solidFill>
                <a:latin typeface="Calibri"/>
                <a:ea typeface="宋体"/>
              </a:rPr>
              <a:t>优秀</a:t>
            </a:r>
            <a:r>
              <a:rPr lang="en-US" altLang="zh-CN" sz="100" dirty="0">
                <a:solidFill>
                  <a:srgbClr val="1D1C24"/>
                </a:solidFill>
                <a:latin typeface="Calibri"/>
                <a:ea typeface="宋体"/>
              </a:rPr>
              <a:t>PPT</a:t>
            </a:r>
            <a:r>
              <a:rPr lang="zh-CN" altLang="en-US" sz="100" dirty="0">
                <a:solidFill>
                  <a:srgbClr val="1D1C24"/>
                </a:solidFill>
                <a:latin typeface="Calibri"/>
                <a:ea typeface="宋体"/>
              </a:rPr>
              <a:t>下载：</a:t>
            </a:r>
            <a:r>
              <a:rPr lang="en-US" altLang="zh-CN" sz="100" dirty="0">
                <a:solidFill>
                  <a:srgbClr val="1D1C24"/>
                </a:solidFill>
                <a:latin typeface="Calibri"/>
                <a:ea typeface="宋体"/>
              </a:rPr>
              <a:t>www.1ppt.com/xiazai/        PPT</a:t>
            </a:r>
            <a:r>
              <a:rPr lang="zh-CN" altLang="en-US" sz="100" dirty="0">
                <a:solidFill>
                  <a:srgbClr val="1D1C24"/>
                </a:solidFill>
                <a:latin typeface="Calibri"/>
                <a:ea typeface="宋体"/>
              </a:rPr>
              <a:t>教程： </a:t>
            </a:r>
            <a:r>
              <a:rPr lang="en-US" altLang="zh-CN" sz="100" dirty="0">
                <a:solidFill>
                  <a:srgbClr val="1D1C24"/>
                </a:solidFill>
                <a:latin typeface="Calibri"/>
                <a:ea typeface="宋体"/>
              </a:rPr>
              <a:t>www.1ppt.com/powerpoint/      </a:t>
            </a:r>
          </a:p>
          <a:p>
            <a:r>
              <a:rPr lang="en-US" altLang="zh-CN" sz="100" dirty="0">
                <a:solidFill>
                  <a:srgbClr val="1D1C24"/>
                </a:solidFill>
                <a:latin typeface="Calibri"/>
                <a:ea typeface="宋体"/>
              </a:rPr>
              <a:t>Word</a:t>
            </a:r>
            <a:r>
              <a:rPr lang="zh-CN" altLang="en-US" sz="100" dirty="0">
                <a:solidFill>
                  <a:srgbClr val="1D1C24"/>
                </a:solidFill>
                <a:latin typeface="Calibri"/>
                <a:ea typeface="宋体"/>
              </a:rPr>
              <a:t>教程： </a:t>
            </a:r>
            <a:r>
              <a:rPr lang="en-US" altLang="zh-CN" sz="100" dirty="0">
                <a:solidFill>
                  <a:srgbClr val="1D1C24"/>
                </a:solidFill>
                <a:latin typeface="Calibri"/>
                <a:ea typeface="宋体"/>
              </a:rPr>
              <a:t>www.1ppt.com/word/              Excel</a:t>
            </a:r>
            <a:r>
              <a:rPr lang="zh-CN" altLang="en-US" sz="100" dirty="0">
                <a:solidFill>
                  <a:srgbClr val="1D1C24"/>
                </a:solidFill>
                <a:latin typeface="Calibri"/>
                <a:ea typeface="宋体"/>
              </a:rPr>
              <a:t>教程：</a:t>
            </a:r>
            <a:r>
              <a:rPr lang="en-US" altLang="zh-CN" sz="100" dirty="0">
                <a:solidFill>
                  <a:srgbClr val="1D1C24"/>
                </a:solidFill>
                <a:latin typeface="Calibri"/>
                <a:ea typeface="宋体"/>
              </a:rPr>
              <a:t>www.1ppt.com/excel/  </a:t>
            </a:r>
          </a:p>
          <a:p>
            <a:r>
              <a:rPr lang="zh-CN" altLang="en-US" sz="100" dirty="0">
                <a:solidFill>
                  <a:srgbClr val="1D1C24"/>
                </a:solidFill>
                <a:latin typeface="Calibri"/>
                <a:ea typeface="宋体"/>
              </a:rPr>
              <a:t>资料下载：</a:t>
            </a:r>
            <a:r>
              <a:rPr lang="en-US" altLang="zh-CN" sz="100" dirty="0">
                <a:solidFill>
                  <a:srgbClr val="1D1C24"/>
                </a:solidFill>
                <a:latin typeface="Calibri"/>
                <a:ea typeface="宋体"/>
              </a:rPr>
              <a:t>www.1ppt.com/ziliao/                PPT</a:t>
            </a:r>
            <a:r>
              <a:rPr lang="zh-CN" altLang="en-US" sz="100" dirty="0">
                <a:solidFill>
                  <a:srgbClr val="1D1C24"/>
                </a:solidFill>
                <a:latin typeface="Calibri"/>
                <a:ea typeface="宋体"/>
              </a:rPr>
              <a:t>课件下载：</a:t>
            </a:r>
            <a:r>
              <a:rPr lang="en-US" altLang="zh-CN" sz="100" dirty="0">
                <a:solidFill>
                  <a:srgbClr val="1D1C24"/>
                </a:solidFill>
                <a:latin typeface="Calibri"/>
                <a:ea typeface="宋体"/>
              </a:rPr>
              <a:t>www.1ppt.com/kejian/ </a:t>
            </a:r>
          </a:p>
          <a:p>
            <a:r>
              <a:rPr lang="zh-CN" altLang="en-US" sz="100" dirty="0">
                <a:solidFill>
                  <a:srgbClr val="1D1C24"/>
                </a:solidFill>
                <a:latin typeface="Calibri"/>
                <a:ea typeface="宋体"/>
              </a:rPr>
              <a:t>范文下载：</a:t>
            </a:r>
            <a:r>
              <a:rPr lang="en-US" altLang="zh-CN" sz="100" dirty="0">
                <a:solidFill>
                  <a:srgbClr val="1D1C24"/>
                </a:solidFill>
                <a:latin typeface="Calibri"/>
                <a:ea typeface="宋体"/>
              </a:rPr>
              <a:t>www.1ppt.com/fanwen/             </a:t>
            </a:r>
            <a:r>
              <a:rPr lang="zh-CN" altLang="en-US" sz="100" dirty="0">
                <a:solidFill>
                  <a:srgbClr val="1D1C24"/>
                </a:solidFill>
                <a:latin typeface="Calibri"/>
                <a:ea typeface="宋体"/>
              </a:rPr>
              <a:t>试卷下载：</a:t>
            </a:r>
            <a:r>
              <a:rPr lang="en-US" altLang="zh-CN" sz="100" dirty="0">
                <a:solidFill>
                  <a:srgbClr val="1D1C24"/>
                </a:solidFill>
                <a:latin typeface="Calibri"/>
                <a:ea typeface="宋体"/>
              </a:rPr>
              <a:t>www.1ppt.com/shiti/  </a:t>
            </a:r>
          </a:p>
          <a:p>
            <a:r>
              <a:rPr lang="zh-CN" altLang="en-US" sz="100" dirty="0">
                <a:solidFill>
                  <a:srgbClr val="1D1C24"/>
                </a:solidFill>
                <a:latin typeface="Calibri"/>
                <a:ea typeface="宋体"/>
              </a:rPr>
              <a:t>教案下载：</a:t>
            </a:r>
            <a:r>
              <a:rPr lang="en-US" altLang="zh-CN" sz="100" dirty="0">
                <a:solidFill>
                  <a:srgbClr val="1D1C24"/>
                </a:solidFill>
                <a:latin typeface="Calibri"/>
                <a:ea typeface="宋体"/>
              </a:rPr>
              <a:t>www.1ppt.com/jiaoan/  </a:t>
            </a:r>
            <a:r>
              <a:rPr lang="en-US" altLang="zh-CN" sz="100" dirty="0" smtClean="0">
                <a:solidFill>
                  <a:srgbClr val="1D1C24"/>
                </a:solidFill>
                <a:latin typeface="Calibri"/>
                <a:ea typeface="宋体"/>
              </a:rPr>
              <a:t>      </a:t>
            </a:r>
            <a:endParaRPr lang="en-US" altLang="zh-CN" sz="100" dirty="0">
              <a:solidFill>
                <a:srgbClr val="1D1C24"/>
              </a:solidFill>
              <a:latin typeface="Calibri"/>
              <a:ea typeface="宋体"/>
            </a:endParaRPr>
          </a:p>
          <a:p>
            <a:r>
              <a:rPr lang="zh-CN" altLang="en-US" sz="100" dirty="0">
                <a:solidFill>
                  <a:srgbClr val="1D1C24"/>
                </a:solidFill>
                <a:latin typeface="Calibri"/>
                <a:ea typeface="宋体"/>
              </a:rPr>
              <a:t>字体下</a:t>
            </a:r>
            <a:r>
              <a:rPr lang="zh-CN" altLang="en-US" sz="100" dirty="0" smtClean="0">
                <a:solidFill>
                  <a:srgbClr val="1D1C24"/>
                </a:solidFill>
                <a:latin typeface="Calibri"/>
                <a:ea typeface="宋体"/>
              </a:rPr>
              <a:t>载：</a:t>
            </a:r>
            <a:r>
              <a:rPr lang="en-US" altLang="zh-CN" sz="100" dirty="0" smtClean="0">
                <a:solidFill>
                  <a:srgbClr val="1D1C24"/>
                </a:solidFill>
                <a:latin typeface="Calibri"/>
                <a:ea typeface="宋体"/>
              </a:rPr>
              <a:t>www.1ppt.com/ziti/</a:t>
            </a:r>
            <a:endParaRPr lang="en-US" altLang="zh-CN" sz="100" dirty="0">
              <a:solidFill>
                <a:srgbClr val="1D1C24"/>
              </a:solidFill>
              <a:latin typeface="Calibri"/>
              <a:ea typeface="宋体"/>
            </a:endParaRPr>
          </a:p>
          <a:p>
            <a:r>
              <a:rPr lang="en-US" altLang="zh-CN" sz="100" dirty="0">
                <a:solidFill>
                  <a:srgbClr val="1D1C24"/>
                </a:solidFill>
                <a:latin typeface="Calibri"/>
                <a:ea typeface="宋体"/>
              </a:rPr>
              <a:t> </a:t>
            </a:r>
            <a:endParaRPr lang="zh-CN" altLang="en-US" sz="100" dirty="0">
              <a:solidFill>
                <a:srgbClr val="1D1C24"/>
              </a:solidFill>
              <a:latin typeface="Calibri"/>
              <a:ea typeface="宋体"/>
            </a:endParaRPr>
          </a:p>
        </p:txBody>
      </p:sp>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781DE53-319C-4E24-A532-3A08D434A743}" type="datetimeFigureOut">
              <a:rPr lang="zh-CN" altLang="en-US" smtClean="0"/>
              <a:t>2018/5/4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EBF605-9225-4D65-91D1-526B7EC71D9C}" type="slidenum">
              <a:rPr lang="zh-CN" altLang="en-US" smtClean="0"/>
              <a:t>‹#›</a:t>
            </a:fld>
            <a:endParaRPr lang="zh-CN" altLang="en-US"/>
          </a:p>
        </p:txBody>
      </p:sp>
    </p:spTree>
    <p:extLst>
      <p:ext uri="{BB962C8B-B14F-4D97-AF65-F5344CB8AC3E}">
        <p14:creationId xmlns:p14="http://schemas.microsoft.com/office/powerpoint/2010/main" val="39591080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52138057"/>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81153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82857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60175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43881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65120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89867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41000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781DE53-319C-4E24-A532-3A08D434A743}" type="datetimeFigureOut">
              <a:rPr lang="zh-CN" altLang="en-US" smtClean="0"/>
              <a:t>2018/5/4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EBF605-9225-4D65-91D1-526B7EC71D9C}" type="slidenum">
              <a:rPr lang="zh-CN" altLang="en-US" smtClean="0"/>
              <a:t>‹#›</a:t>
            </a:fld>
            <a:endParaRPr lang="zh-CN" altLang="en-US"/>
          </a:p>
        </p:txBody>
      </p:sp>
    </p:spTree>
    <p:extLst>
      <p:ext uri="{BB962C8B-B14F-4D97-AF65-F5344CB8AC3E}">
        <p14:creationId xmlns:p14="http://schemas.microsoft.com/office/powerpoint/2010/main" val="34713109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86025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21250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56718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2366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A781DE53-319C-4E24-A532-3A08D434A743}" type="datetimeFigureOut">
              <a:rPr lang="zh-CN" altLang="en-US" smtClean="0"/>
              <a:t>2018/5/4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EBF605-9225-4D65-91D1-526B7EC71D9C}" type="slidenum">
              <a:rPr lang="zh-CN" altLang="en-US" smtClean="0"/>
              <a:t>‹#›</a:t>
            </a:fld>
            <a:endParaRPr lang="zh-CN" altLang="en-US"/>
          </a:p>
        </p:txBody>
      </p:sp>
    </p:spTree>
    <p:extLst>
      <p:ext uri="{BB962C8B-B14F-4D97-AF65-F5344CB8AC3E}">
        <p14:creationId xmlns:p14="http://schemas.microsoft.com/office/powerpoint/2010/main" val="3516077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A781DE53-319C-4E24-A532-3A08D434A743}" type="datetimeFigureOut">
              <a:rPr lang="zh-CN" altLang="en-US" smtClean="0"/>
              <a:t>2018/5/4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5EBF605-9225-4D65-91D1-526B7EC71D9C}" type="slidenum">
              <a:rPr lang="zh-CN" altLang="en-US" smtClean="0"/>
              <a:t>‹#›</a:t>
            </a:fld>
            <a:endParaRPr lang="zh-CN" altLang="en-US"/>
          </a:p>
        </p:txBody>
      </p:sp>
    </p:spTree>
    <p:extLst>
      <p:ext uri="{BB962C8B-B14F-4D97-AF65-F5344CB8AC3E}">
        <p14:creationId xmlns:p14="http://schemas.microsoft.com/office/powerpoint/2010/main" val="2203325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A781DE53-319C-4E24-A532-3A08D434A743}" type="datetimeFigureOut">
              <a:rPr lang="zh-CN" altLang="en-US" smtClean="0"/>
              <a:t>2018/5/4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5EBF605-9225-4D65-91D1-526B7EC71D9C}" type="slidenum">
              <a:rPr lang="zh-CN" altLang="en-US" smtClean="0"/>
              <a:t>‹#›</a:t>
            </a:fld>
            <a:endParaRPr lang="zh-CN" altLang="en-US"/>
          </a:p>
        </p:txBody>
      </p:sp>
    </p:spTree>
    <p:extLst>
      <p:ext uri="{BB962C8B-B14F-4D97-AF65-F5344CB8AC3E}">
        <p14:creationId xmlns:p14="http://schemas.microsoft.com/office/powerpoint/2010/main" val="86003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A781DE53-319C-4E24-A532-3A08D434A743}" type="datetimeFigureOut">
              <a:rPr lang="zh-CN" altLang="en-US" smtClean="0"/>
              <a:t>2018/5/4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5EBF605-9225-4D65-91D1-526B7EC71D9C}" type="slidenum">
              <a:rPr lang="zh-CN" altLang="en-US" smtClean="0"/>
              <a:t>‹#›</a:t>
            </a:fld>
            <a:endParaRPr lang="zh-CN" altLang="en-US"/>
          </a:p>
        </p:txBody>
      </p:sp>
    </p:spTree>
    <p:extLst>
      <p:ext uri="{BB962C8B-B14F-4D97-AF65-F5344CB8AC3E}">
        <p14:creationId xmlns:p14="http://schemas.microsoft.com/office/powerpoint/2010/main" val="34101317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781DE53-319C-4E24-A532-3A08D434A743}" type="datetimeFigureOut">
              <a:rPr lang="zh-CN" altLang="en-US" smtClean="0"/>
              <a:t>2018/5/4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5EBF605-9225-4D65-91D1-526B7EC71D9C}" type="slidenum">
              <a:rPr lang="zh-CN" altLang="en-US" smtClean="0"/>
              <a:t>‹#›</a:t>
            </a:fld>
            <a:endParaRPr lang="zh-CN" altLang="en-US"/>
          </a:p>
        </p:txBody>
      </p:sp>
    </p:spTree>
    <p:extLst>
      <p:ext uri="{BB962C8B-B14F-4D97-AF65-F5344CB8AC3E}">
        <p14:creationId xmlns:p14="http://schemas.microsoft.com/office/powerpoint/2010/main" val="34172017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A781DE53-319C-4E24-A532-3A08D434A743}" type="datetimeFigureOut">
              <a:rPr lang="zh-CN" altLang="en-US" smtClean="0"/>
              <a:t>2018/5/4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5EBF605-9225-4D65-91D1-526B7EC71D9C}" type="slidenum">
              <a:rPr lang="zh-CN" altLang="en-US" smtClean="0"/>
              <a:t>‹#›</a:t>
            </a:fld>
            <a:endParaRPr lang="zh-CN" altLang="en-US"/>
          </a:p>
        </p:txBody>
      </p:sp>
    </p:spTree>
    <p:extLst>
      <p:ext uri="{BB962C8B-B14F-4D97-AF65-F5344CB8AC3E}">
        <p14:creationId xmlns:p14="http://schemas.microsoft.com/office/powerpoint/2010/main" val="706514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A781DE53-319C-4E24-A532-3A08D434A743}" type="datetimeFigureOut">
              <a:rPr lang="zh-CN" altLang="en-US" smtClean="0"/>
              <a:t>2018/5/4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5EBF605-9225-4D65-91D1-526B7EC71D9C}" type="slidenum">
              <a:rPr lang="zh-CN" altLang="en-US" smtClean="0"/>
              <a:t>‹#›</a:t>
            </a:fld>
            <a:endParaRPr lang="zh-CN" altLang="en-US"/>
          </a:p>
        </p:txBody>
      </p:sp>
    </p:spTree>
    <p:extLst>
      <p:ext uri="{BB962C8B-B14F-4D97-AF65-F5344CB8AC3E}">
        <p14:creationId xmlns:p14="http://schemas.microsoft.com/office/powerpoint/2010/main" val="40298011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D1C24"/>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81DE53-319C-4E24-A532-3A08D434A743}" type="datetimeFigureOut">
              <a:rPr lang="zh-CN" altLang="en-US" smtClean="0"/>
              <a:t>2018/5/4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EBF605-9225-4D65-91D1-526B7EC71D9C}" type="slidenum">
              <a:rPr lang="zh-CN" altLang="en-US" smtClean="0"/>
              <a:t>‹#›</a:t>
            </a:fld>
            <a:endParaRPr lang="zh-CN" altLang="en-US"/>
          </a:p>
        </p:txBody>
      </p:sp>
    </p:spTree>
    <p:extLst>
      <p:ext uri="{BB962C8B-B14F-4D97-AF65-F5344CB8AC3E}">
        <p14:creationId xmlns:p14="http://schemas.microsoft.com/office/powerpoint/2010/main" val="2737813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2018/5/4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972343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711" y="2622104"/>
            <a:ext cx="12192711" cy="4256184"/>
            <a:chOff x="-711" y="2622104"/>
            <a:chExt cx="12192711" cy="4256184"/>
          </a:xfrm>
        </p:grpSpPr>
        <p:sp>
          <p:nvSpPr>
            <p:cNvPr id="83" name="任意多边形 82"/>
            <p:cNvSpPr/>
            <p:nvPr/>
          </p:nvSpPr>
          <p:spPr>
            <a:xfrm>
              <a:off x="4762500" y="2622104"/>
              <a:ext cx="2667000" cy="3002408"/>
            </a:xfrm>
            <a:custGeom>
              <a:avLst/>
              <a:gdLst>
                <a:gd name="connsiteX0" fmla="*/ 2567744 w 2667000"/>
                <a:gd name="connsiteY0" fmla="*/ 0 h 3002408"/>
                <a:gd name="connsiteX1" fmla="*/ 2667000 w 2667000"/>
                <a:gd name="connsiteY1" fmla="*/ 99257 h 3002408"/>
                <a:gd name="connsiteX2" fmla="*/ 2667000 w 2667000"/>
                <a:gd name="connsiteY2" fmla="*/ 3002408 h 3002408"/>
                <a:gd name="connsiteX3" fmla="*/ 0 w 2667000"/>
                <a:gd name="connsiteY3" fmla="*/ 3002408 h 3002408"/>
                <a:gd name="connsiteX4" fmla="*/ 0 w 2667000"/>
                <a:gd name="connsiteY4" fmla="*/ 100080 h 3002408"/>
                <a:gd name="connsiteX5" fmla="*/ 99510 w 2667000"/>
                <a:gd name="connsiteY5" fmla="*/ 569 h 3002408"/>
                <a:gd name="connsiteX6" fmla="*/ 124830 w 2667000"/>
                <a:gd name="connsiteY6" fmla="*/ 57507 h 3002408"/>
                <a:gd name="connsiteX7" fmla="*/ 1333500 w 2667000"/>
                <a:gd name="connsiteY7" fmla="*/ 806896 h 3002408"/>
                <a:gd name="connsiteX8" fmla="*/ 2542172 w 2667000"/>
                <a:gd name="connsiteY8" fmla="*/ 57507 h 3002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7000" h="3002408">
                  <a:moveTo>
                    <a:pt x="2567744" y="0"/>
                  </a:moveTo>
                  <a:lnTo>
                    <a:pt x="2667000" y="99257"/>
                  </a:lnTo>
                  <a:lnTo>
                    <a:pt x="2667000" y="3002408"/>
                  </a:lnTo>
                  <a:lnTo>
                    <a:pt x="0" y="3002408"/>
                  </a:lnTo>
                  <a:lnTo>
                    <a:pt x="0" y="100080"/>
                  </a:lnTo>
                  <a:lnTo>
                    <a:pt x="99510" y="569"/>
                  </a:lnTo>
                  <a:lnTo>
                    <a:pt x="124830" y="57507"/>
                  </a:lnTo>
                  <a:cubicBezTo>
                    <a:pt x="345548" y="501660"/>
                    <a:pt x="803879" y="806896"/>
                    <a:pt x="1333500" y="806896"/>
                  </a:cubicBezTo>
                  <a:cubicBezTo>
                    <a:pt x="1863123" y="806896"/>
                    <a:pt x="2321453" y="501660"/>
                    <a:pt x="2542172" y="57507"/>
                  </a:cubicBezTo>
                  <a:close/>
                </a:path>
              </a:pathLst>
            </a:custGeom>
            <a:solidFill>
              <a:srgbClr val="FEEA74"/>
            </a:solidFill>
            <a:ln>
              <a:no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5" name="任意多边形 24"/>
            <p:cNvSpPr/>
            <p:nvPr/>
          </p:nvSpPr>
          <p:spPr>
            <a:xfrm>
              <a:off x="7429500" y="3734673"/>
              <a:ext cx="540000" cy="619046"/>
            </a:xfrm>
            <a:custGeom>
              <a:avLst/>
              <a:gdLst>
                <a:gd name="connsiteX0" fmla="*/ 0 w 540000"/>
                <a:gd name="connsiteY0" fmla="*/ 0 h 540000"/>
                <a:gd name="connsiteX1" fmla="*/ 540000 w 540000"/>
                <a:gd name="connsiteY1" fmla="*/ 540000 h 540000"/>
                <a:gd name="connsiteX2" fmla="*/ 0 w 540000"/>
                <a:gd name="connsiteY2" fmla="*/ 540000 h 540000"/>
                <a:gd name="connsiteX3" fmla="*/ 0 w 540000"/>
                <a:gd name="connsiteY3" fmla="*/ 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0"/>
                  </a:moveTo>
                  <a:cubicBezTo>
                    <a:pt x="0" y="298234"/>
                    <a:pt x="241766" y="540000"/>
                    <a:pt x="540000" y="540000"/>
                  </a:cubicBezTo>
                  <a:lnTo>
                    <a:pt x="0" y="540000"/>
                  </a:lnTo>
                  <a:lnTo>
                    <a:pt x="0" y="0"/>
                  </a:lnTo>
                  <a:close/>
                </a:path>
              </a:pathLst>
            </a:custGeom>
            <a:solidFill>
              <a:srgbClr val="FEE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任意多边形 18"/>
            <p:cNvSpPr/>
            <p:nvPr/>
          </p:nvSpPr>
          <p:spPr>
            <a:xfrm>
              <a:off x="4222500" y="3714813"/>
              <a:ext cx="540000" cy="619046"/>
            </a:xfrm>
            <a:custGeom>
              <a:avLst/>
              <a:gdLst>
                <a:gd name="connsiteX0" fmla="*/ 540000 w 540000"/>
                <a:gd name="connsiteY0" fmla="*/ 0 h 540000"/>
                <a:gd name="connsiteX1" fmla="*/ 540000 w 540000"/>
                <a:gd name="connsiteY1" fmla="*/ 540000 h 540000"/>
                <a:gd name="connsiteX2" fmla="*/ 0 w 540000"/>
                <a:gd name="connsiteY2" fmla="*/ 540000 h 540000"/>
                <a:gd name="connsiteX3" fmla="*/ 540000 w 540000"/>
                <a:gd name="connsiteY3" fmla="*/ 0 h 540000"/>
              </a:gdLst>
              <a:ahLst/>
              <a:cxnLst>
                <a:cxn ang="0">
                  <a:pos x="connsiteX0" y="connsiteY0"/>
                </a:cxn>
                <a:cxn ang="0">
                  <a:pos x="connsiteX1" y="connsiteY1"/>
                </a:cxn>
                <a:cxn ang="0">
                  <a:pos x="connsiteX2" y="connsiteY2"/>
                </a:cxn>
                <a:cxn ang="0">
                  <a:pos x="connsiteX3" y="connsiteY3"/>
                </a:cxn>
              </a:cxnLst>
              <a:rect l="l" t="t" r="r" b="b"/>
              <a:pathLst>
                <a:path w="540000" h="540000">
                  <a:moveTo>
                    <a:pt x="540000" y="0"/>
                  </a:moveTo>
                  <a:lnTo>
                    <a:pt x="540000" y="540000"/>
                  </a:lnTo>
                  <a:lnTo>
                    <a:pt x="0" y="540000"/>
                  </a:lnTo>
                  <a:cubicBezTo>
                    <a:pt x="298234" y="540000"/>
                    <a:pt x="540000" y="298234"/>
                    <a:pt x="540000" y="0"/>
                  </a:cubicBezTo>
                  <a:close/>
                </a:path>
              </a:pathLst>
            </a:custGeom>
            <a:solidFill>
              <a:srgbClr val="FEE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矩形 12"/>
            <p:cNvSpPr/>
            <p:nvPr/>
          </p:nvSpPr>
          <p:spPr>
            <a:xfrm>
              <a:off x="0" y="4305762"/>
              <a:ext cx="12192000" cy="2572526"/>
            </a:xfrm>
            <a:prstGeom prst="rect">
              <a:avLst/>
            </a:prstGeom>
            <a:solidFill>
              <a:srgbClr val="FEE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9" name="任意多边形 38"/>
            <p:cNvSpPr/>
            <p:nvPr/>
          </p:nvSpPr>
          <p:spPr>
            <a:xfrm flipH="1">
              <a:off x="4861003" y="2622815"/>
              <a:ext cx="2568455" cy="862159"/>
            </a:xfrm>
            <a:custGeom>
              <a:avLst/>
              <a:gdLst>
                <a:gd name="connsiteX0" fmla="*/ 2567744 w 2667000"/>
                <a:gd name="connsiteY0" fmla="*/ 0 h 3002408"/>
                <a:gd name="connsiteX1" fmla="*/ 2667000 w 2667000"/>
                <a:gd name="connsiteY1" fmla="*/ 99257 h 3002408"/>
                <a:gd name="connsiteX2" fmla="*/ 2667000 w 2667000"/>
                <a:gd name="connsiteY2" fmla="*/ 3002408 h 3002408"/>
                <a:gd name="connsiteX3" fmla="*/ 0 w 2667000"/>
                <a:gd name="connsiteY3" fmla="*/ 3002408 h 3002408"/>
                <a:gd name="connsiteX4" fmla="*/ 0 w 2667000"/>
                <a:gd name="connsiteY4" fmla="*/ 100080 h 3002408"/>
                <a:gd name="connsiteX5" fmla="*/ 99510 w 2667000"/>
                <a:gd name="connsiteY5" fmla="*/ 569 h 3002408"/>
                <a:gd name="connsiteX6" fmla="*/ 124830 w 2667000"/>
                <a:gd name="connsiteY6" fmla="*/ 57507 h 3002408"/>
                <a:gd name="connsiteX7" fmla="*/ 1333500 w 2667000"/>
                <a:gd name="connsiteY7" fmla="*/ 806896 h 3002408"/>
                <a:gd name="connsiteX8" fmla="*/ 2542172 w 2667000"/>
                <a:gd name="connsiteY8" fmla="*/ 57507 h 3002408"/>
                <a:gd name="connsiteX0" fmla="*/ 2567744 w 2667000"/>
                <a:gd name="connsiteY0" fmla="*/ 0 h 3002408"/>
                <a:gd name="connsiteX1" fmla="*/ 2667000 w 2667000"/>
                <a:gd name="connsiteY1" fmla="*/ 99257 h 3002408"/>
                <a:gd name="connsiteX2" fmla="*/ 0 w 2667000"/>
                <a:gd name="connsiteY2" fmla="*/ 3002408 h 3002408"/>
                <a:gd name="connsiteX3" fmla="*/ 0 w 2667000"/>
                <a:gd name="connsiteY3" fmla="*/ 100080 h 3002408"/>
                <a:gd name="connsiteX4" fmla="*/ 99510 w 2667000"/>
                <a:gd name="connsiteY4" fmla="*/ 569 h 3002408"/>
                <a:gd name="connsiteX5" fmla="*/ 124830 w 2667000"/>
                <a:gd name="connsiteY5" fmla="*/ 57507 h 3002408"/>
                <a:gd name="connsiteX6" fmla="*/ 1333500 w 2667000"/>
                <a:gd name="connsiteY6" fmla="*/ 806896 h 3002408"/>
                <a:gd name="connsiteX7" fmla="*/ 2542172 w 2667000"/>
                <a:gd name="connsiteY7" fmla="*/ 57507 h 3002408"/>
                <a:gd name="connsiteX8" fmla="*/ 2567744 w 2667000"/>
                <a:gd name="connsiteY8" fmla="*/ 0 h 3002408"/>
                <a:gd name="connsiteX0" fmla="*/ 2577269 w 2676525"/>
                <a:gd name="connsiteY0" fmla="*/ 0 h 3002408"/>
                <a:gd name="connsiteX1" fmla="*/ 2676525 w 2676525"/>
                <a:gd name="connsiteY1" fmla="*/ 99257 h 3002408"/>
                <a:gd name="connsiteX2" fmla="*/ 9525 w 2676525"/>
                <a:gd name="connsiteY2" fmla="*/ 3002408 h 3002408"/>
                <a:gd name="connsiteX3" fmla="*/ 0 w 2676525"/>
                <a:gd name="connsiteY3" fmla="*/ 759271 h 3002408"/>
                <a:gd name="connsiteX4" fmla="*/ 9525 w 2676525"/>
                <a:gd name="connsiteY4" fmla="*/ 100080 h 3002408"/>
                <a:gd name="connsiteX5" fmla="*/ 109035 w 2676525"/>
                <a:gd name="connsiteY5" fmla="*/ 569 h 3002408"/>
                <a:gd name="connsiteX6" fmla="*/ 134355 w 2676525"/>
                <a:gd name="connsiteY6" fmla="*/ 57507 h 3002408"/>
                <a:gd name="connsiteX7" fmla="*/ 1343025 w 2676525"/>
                <a:gd name="connsiteY7" fmla="*/ 806896 h 3002408"/>
                <a:gd name="connsiteX8" fmla="*/ 2551697 w 2676525"/>
                <a:gd name="connsiteY8" fmla="*/ 57507 h 3002408"/>
                <a:gd name="connsiteX9" fmla="*/ 2577269 w 2676525"/>
                <a:gd name="connsiteY9" fmla="*/ 0 h 3002408"/>
                <a:gd name="connsiteX0" fmla="*/ 2577269 w 2676525"/>
                <a:gd name="connsiteY0" fmla="*/ 0 h 3002408"/>
                <a:gd name="connsiteX1" fmla="*/ 2676525 w 2676525"/>
                <a:gd name="connsiteY1" fmla="*/ 99257 h 3002408"/>
                <a:gd name="connsiteX2" fmla="*/ 1533526 w 2676525"/>
                <a:gd name="connsiteY2" fmla="*/ 1311721 h 3002408"/>
                <a:gd name="connsiteX3" fmla="*/ 9525 w 2676525"/>
                <a:gd name="connsiteY3" fmla="*/ 3002408 h 3002408"/>
                <a:gd name="connsiteX4" fmla="*/ 0 w 2676525"/>
                <a:gd name="connsiteY4" fmla="*/ 759271 h 3002408"/>
                <a:gd name="connsiteX5" fmla="*/ 9525 w 2676525"/>
                <a:gd name="connsiteY5" fmla="*/ 100080 h 3002408"/>
                <a:gd name="connsiteX6" fmla="*/ 109035 w 2676525"/>
                <a:gd name="connsiteY6" fmla="*/ 569 h 3002408"/>
                <a:gd name="connsiteX7" fmla="*/ 134355 w 2676525"/>
                <a:gd name="connsiteY7" fmla="*/ 57507 h 3002408"/>
                <a:gd name="connsiteX8" fmla="*/ 1343025 w 2676525"/>
                <a:gd name="connsiteY8" fmla="*/ 806896 h 3002408"/>
                <a:gd name="connsiteX9" fmla="*/ 2551697 w 2676525"/>
                <a:gd name="connsiteY9" fmla="*/ 57507 h 3002408"/>
                <a:gd name="connsiteX10" fmla="*/ 2577269 w 2676525"/>
                <a:gd name="connsiteY10" fmla="*/ 0 h 3002408"/>
                <a:gd name="connsiteX0" fmla="*/ 2577269 w 2676525"/>
                <a:gd name="connsiteY0" fmla="*/ 0 h 1311721"/>
                <a:gd name="connsiteX1" fmla="*/ 2676525 w 2676525"/>
                <a:gd name="connsiteY1" fmla="*/ 99257 h 1311721"/>
                <a:gd name="connsiteX2" fmla="*/ 1533526 w 2676525"/>
                <a:gd name="connsiteY2" fmla="*/ 1311721 h 1311721"/>
                <a:gd name="connsiteX3" fmla="*/ 0 w 2676525"/>
                <a:gd name="connsiteY3" fmla="*/ 759271 h 1311721"/>
                <a:gd name="connsiteX4" fmla="*/ 9525 w 2676525"/>
                <a:gd name="connsiteY4" fmla="*/ 100080 h 1311721"/>
                <a:gd name="connsiteX5" fmla="*/ 109035 w 2676525"/>
                <a:gd name="connsiteY5" fmla="*/ 569 h 1311721"/>
                <a:gd name="connsiteX6" fmla="*/ 134355 w 2676525"/>
                <a:gd name="connsiteY6" fmla="*/ 57507 h 1311721"/>
                <a:gd name="connsiteX7" fmla="*/ 1343025 w 2676525"/>
                <a:gd name="connsiteY7" fmla="*/ 806896 h 1311721"/>
                <a:gd name="connsiteX8" fmla="*/ 2551697 w 2676525"/>
                <a:gd name="connsiteY8" fmla="*/ 57507 h 1311721"/>
                <a:gd name="connsiteX9" fmla="*/ 2577269 w 2676525"/>
                <a:gd name="connsiteY9" fmla="*/ 0 h 1311721"/>
                <a:gd name="connsiteX0" fmla="*/ 2577269 w 2676525"/>
                <a:gd name="connsiteY0" fmla="*/ 0 h 1245046"/>
                <a:gd name="connsiteX1" fmla="*/ 2676525 w 2676525"/>
                <a:gd name="connsiteY1" fmla="*/ 99257 h 1245046"/>
                <a:gd name="connsiteX2" fmla="*/ 1400176 w 2676525"/>
                <a:gd name="connsiteY2" fmla="*/ 1245046 h 1245046"/>
                <a:gd name="connsiteX3" fmla="*/ 0 w 2676525"/>
                <a:gd name="connsiteY3" fmla="*/ 759271 h 1245046"/>
                <a:gd name="connsiteX4" fmla="*/ 9525 w 2676525"/>
                <a:gd name="connsiteY4" fmla="*/ 100080 h 1245046"/>
                <a:gd name="connsiteX5" fmla="*/ 109035 w 2676525"/>
                <a:gd name="connsiteY5" fmla="*/ 569 h 1245046"/>
                <a:gd name="connsiteX6" fmla="*/ 134355 w 2676525"/>
                <a:gd name="connsiteY6" fmla="*/ 57507 h 1245046"/>
                <a:gd name="connsiteX7" fmla="*/ 1343025 w 2676525"/>
                <a:gd name="connsiteY7" fmla="*/ 806896 h 1245046"/>
                <a:gd name="connsiteX8" fmla="*/ 2551697 w 2676525"/>
                <a:gd name="connsiteY8" fmla="*/ 57507 h 1245046"/>
                <a:gd name="connsiteX9" fmla="*/ 2577269 w 2676525"/>
                <a:gd name="connsiteY9" fmla="*/ 0 h 1245046"/>
                <a:gd name="connsiteX0" fmla="*/ 2577269 w 2676525"/>
                <a:gd name="connsiteY0" fmla="*/ 0 h 1252629"/>
                <a:gd name="connsiteX1" fmla="*/ 2676525 w 2676525"/>
                <a:gd name="connsiteY1" fmla="*/ 99257 h 1252629"/>
                <a:gd name="connsiteX2" fmla="*/ 1400176 w 2676525"/>
                <a:gd name="connsiteY2" fmla="*/ 1245046 h 1252629"/>
                <a:gd name="connsiteX3" fmla="*/ 0 w 2676525"/>
                <a:gd name="connsiteY3" fmla="*/ 759271 h 1252629"/>
                <a:gd name="connsiteX4" fmla="*/ 9525 w 2676525"/>
                <a:gd name="connsiteY4" fmla="*/ 100080 h 1252629"/>
                <a:gd name="connsiteX5" fmla="*/ 109035 w 2676525"/>
                <a:gd name="connsiteY5" fmla="*/ 569 h 1252629"/>
                <a:gd name="connsiteX6" fmla="*/ 134355 w 2676525"/>
                <a:gd name="connsiteY6" fmla="*/ 57507 h 1252629"/>
                <a:gd name="connsiteX7" fmla="*/ 1343025 w 2676525"/>
                <a:gd name="connsiteY7" fmla="*/ 806896 h 1252629"/>
                <a:gd name="connsiteX8" fmla="*/ 2551697 w 2676525"/>
                <a:gd name="connsiteY8" fmla="*/ 57507 h 1252629"/>
                <a:gd name="connsiteX9" fmla="*/ 2577269 w 2676525"/>
                <a:gd name="connsiteY9" fmla="*/ 0 h 1252629"/>
                <a:gd name="connsiteX0" fmla="*/ 2577269 w 2676525"/>
                <a:gd name="connsiteY0" fmla="*/ 0 h 1098042"/>
                <a:gd name="connsiteX1" fmla="*/ 2676525 w 2676525"/>
                <a:gd name="connsiteY1" fmla="*/ 99257 h 1098042"/>
                <a:gd name="connsiteX2" fmla="*/ 1323976 w 2676525"/>
                <a:gd name="connsiteY2" fmla="*/ 1086296 h 1098042"/>
                <a:gd name="connsiteX3" fmla="*/ 0 w 2676525"/>
                <a:gd name="connsiteY3" fmla="*/ 759271 h 1098042"/>
                <a:gd name="connsiteX4" fmla="*/ 9525 w 2676525"/>
                <a:gd name="connsiteY4" fmla="*/ 100080 h 1098042"/>
                <a:gd name="connsiteX5" fmla="*/ 109035 w 2676525"/>
                <a:gd name="connsiteY5" fmla="*/ 569 h 1098042"/>
                <a:gd name="connsiteX6" fmla="*/ 134355 w 2676525"/>
                <a:gd name="connsiteY6" fmla="*/ 57507 h 1098042"/>
                <a:gd name="connsiteX7" fmla="*/ 1343025 w 2676525"/>
                <a:gd name="connsiteY7" fmla="*/ 806896 h 1098042"/>
                <a:gd name="connsiteX8" fmla="*/ 2551697 w 2676525"/>
                <a:gd name="connsiteY8" fmla="*/ 57507 h 1098042"/>
                <a:gd name="connsiteX9" fmla="*/ 2577269 w 2676525"/>
                <a:gd name="connsiteY9" fmla="*/ 0 h 1098042"/>
                <a:gd name="connsiteX0" fmla="*/ 2577269 w 2577269"/>
                <a:gd name="connsiteY0" fmla="*/ 0 h 1098042"/>
                <a:gd name="connsiteX1" fmla="*/ 1323976 w 2577269"/>
                <a:gd name="connsiteY1" fmla="*/ 1086296 h 1098042"/>
                <a:gd name="connsiteX2" fmla="*/ 0 w 2577269"/>
                <a:gd name="connsiteY2" fmla="*/ 759271 h 1098042"/>
                <a:gd name="connsiteX3" fmla="*/ 9525 w 2577269"/>
                <a:gd name="connsiteY3" fmla="*/ 100080 h 1098042"/>
                <a:gd name="connsiteX4" fmla="*/ 109035 w 2577269"/>
                <a:gd name="connsiteY4" fmla="*/ 569 h 1098042"/>
                <a:gd name="connsiteX5" fmla="*/ 134355 w 2577269"/>
                <a:gd name="connsiteY5" fmla="*/ 57507 h 1098042"/>
                <a:gd name="connsiteX6" fmla="*/ 1343025 w 2577269"/>
                <a:gd name="connsiteY6" fmla="*/ 806896 h 1098042"/>
                <a:gd name="connsiteX7" fmla="*/ 2551697 w 2577269"/>
                <a:gd name="connsiteY7" fmla="*/ 57507 h 1098042"/>
                <a:gd name="connsiteX8" fmla="*/ 2577269 w 2577269"/>
                <a:gd name="connsiteY8" fmla="*/ 0 h 1098042"/>
                <a:gd name="connsiteX0" fmla="*/ 2577269 w 2577269"/>
                <a:gd name="connsiteY0" fmla="*/ 0 h 974066"/>
                <a:gd name="connsiteX1" fmla="*/ 1876426 w 2577269"/>
                <a:gd name="connsiteY1" fmla="*/ 952946 h 974066"/>
                <a:gd name="connsiteX2" fmla="*/ 0 w 2577269"/>
                <a:gd name="connsiteY2" fmla="*/ 759271 h 974066"/>
                <a:gd name="connsiteX3" fmla="*/ 9525 w 2577269"/>
                <a:gd name="connsiteY3" fmla="*/ 100080 h 974066"/>
                <a:gd name="connsiteX4" fmla="*/ 109035 w 2577269"/>
                <a:gd name="connsiteY4" fmla="*/ 569 h 974066"/>
                <a:gd name="connsiteX5" fmla="*/ 134355 w 2577269"/>
                <a:gd name="connsiteY5" fmla="*/ 57507 h 974066"/>
                <a:gd name="connsiteX6" fmla="*/ 1343025 w 2577269"/>
                <a:gd name="connsiteY6" fmla="*/ 806896 h 974066"/>
                <a:gd name="connsiteX7" fmla="*/ 2551697 w 2577269"/>
                <a:gd name="connsiteY7" fmla="*/ 57507 h 974066"/>
                <a:gd name="connsiteX8" fmla="*/ 2577269 w 2577269"/>
                <a:gd name="connsiteY8" fmla="*/ 0 h 974066"/>
                <a:gd name="connsiteX0" fmla="*/ 2577269 w 2577269"/>
                <a:gd name="connsiteY0" fmla="*/ 0 h 1065137"/>
                <a:gd name="connsiteX1" fmla="*/ 1876426 w 2577269"/>
                <a:gd name="connsiteY1" fmla="*/ 952946 h 1065137"/>
                <a:gd name="connsiteX2" fmla="*/ 0 w 2577269"/>
                <a:gd name="connsiteY2" fmla="*/ 759271 h 1065137"/>
                <a:gd name="connsiteX3" fmla="*/ 9525 w 2577269"/>
                <a:gd name="connsiteY3" fmla="*/ 100080 h 1065137"/>
                <a:gd name="connsiteX4" fmla="*/ 109035 w 2577269"/>
                <a:gd name="connsiteY4" fmla="*/ 569 h 1065137"/>
                <a:gd name="connsiteX5" fmla="*/ 134355 w 2577269"/>
                <a:gd name="connsiteY5" fmla="*/ 57507 h 1065137"/>
                <a:gd name="connsiteX6" fmla="*/ 1343025 w 2577269"/>
                <a:gd name="connsiteY6" fmla="*/ 806896 h 1065137"/>
                <a:gd name="connsiteX7" fmla="*/ 2551697 w 2577269"/>
                <a:gd name="connsiteY7" fmla="*/ 57507 h 1065137"/>
                <a:gd name="connsiteX8" fmla="*/ 2577269 w 2577269"/>
                <a:gd name="connsiteY8" fmla="*/ 0 h 1065137"/>
                <a:gd name="connsiteX0" fmla="*/ 2577269 w 2577269"/>
                <a:gd name="connsiteY0" fmla="*/ 0 h 1065137"/>
                <a:gd name="connsiteX1" fmla="*/ 1876426 w 2577269"/>
                <a:gd name="connsiteY1" fmla="*/ 952946 h 1065137"/>
                <a:gd name="connsiteX2" fmla="*/ 0 w 2577269"/>
                <a:gd name="connsiteY2" fmla="*/ 759271 h 1065137"/>
                <a:gd name="connsiteX3" fmla="*/ 9525 w 2577269"/>
                <a:gd name="connsiteY3" fmla="*/ 100080 h 1065137"/>
                <a:gd name="connsiteX4" fmla="*/ 109035 w 2577269"/>
                <a:gd name="connsiteY4" fmla="*/ 569 h 1065137"/>
                <a:gd name="connsiteX5" fmla="*/ 134355 w 2577269"/>
                <a:gd name="connsiteY5" fmla="*/ 57507 h 1065137"/>
                <a:gd name="connsiteX6" fmla="*/ 1343025 w 2577269"/>
                <a:gd name="connsiteY6" fmla="*/ 806896 h 1065137"/>
                <a:gd name="connsiteX7" fmla="*/ 2551697 w 2577269"/>
                <a:gd name="connsiteY7" fmla="*/ 57507 h 1065137"/>
                <a:gd name="connsiteX8" fmla="*/ 2577269 w 2577269"/>
                <a:gd name="connsiteY8" fmla="*/ 0 h 1065137"/>
                <a:gd name="connsiteX0" fmla="*/ 2577269 w 2577269"/>
                <a:gd name="connsiteY0" fmla="*/ 0 h 1020730"/>
                <a:gd name="connsiteX1" fmla="*/ 1841501 w 2577269"/>
                <a:gd name="connsiteY1" fmla="*/ 895796 h 1020730"/>
                <a:gd name="connsiteX2" fmla="*/ 0 w 2577269"/>
                <a:gd name="connsiteY2" fmla="*/ 759271 h 1020730"/>
                <a:gd name="connsiteX3" fmla="*/ 9525 w 2577269"/>
                <a:gd name="connsiteY3" fmla="*/ 100080 h 1020730"/>
                <a:gd name="connsiteX4" fmla="*/ 109035 w 2577269"/>
                <a:gd name="connsiteY4" fmla="*/ 569 h 1020730"/>
                <a:gd name="connsiteX5" fmla="*/ 134355 w 2577269"/>
                <a:gd name="connsiteY5" fmla="*/ 57507 h 1020730"/>
                <a:gd name="connsiteX6" fmla="*/ 1343025 w 2577269"/>
                <a:gd name="connsiteY6" fmla="*/ 806896 h 1020730"/>
                <a:gd name="connsiteX7" fmla="*/ 2551697 w 2577269"/>
                <a:gd name="connsiteY7" fmla="*/ 57507 h 1020730"/>
                <a:gd name="connsiteX8" fmla="*/ 2577269 w 2577269"/>
                <a:gd name="connsiteY8" fmla="*/ 0 h 1020730"/>
                <a:gd name="connsiteX0" fmla="*/ 2577269 w 2577269"/>
                <a:gd name="connsiteY0" fmla="*/ 0 h 989714"/>
                <a:gd name="connsiteX1" fmla="*/ 1841501 w 2577269"/>
                <a:gd name="connsiteY1" fmla="*/ 895796 h 989714"/>
                <a:gd name="connsiteX2" fmla="*/ 0 w 2577269"/>
                <a:gd name="connsiteY2" fmla="*/ 759271 h 989714"/>
                <a:gd name="connsiteX3" fmla="*/ 9525 w 2577269"/>
                <a:gd name="connsiteY3" fmla="*/ 100080 h 989714"/>
                <a:gd name="connsiteX4" fmla="*/ 109035 w 2577269"/>
                <a:gd name="connsiteY4" fmla="*/ 569 h 989714"/>
                <a:gd name="connsiteX5" fmla="*/ 134355 w 2577269"/>
                <a:gd name="connsiteY5" fmla="*/ 57507 h 989714"/>
                <a:gd name="connsiteX6" fmla="*/ 1343025 w 2577269"/>
                <a:gd name="connsiteY6" fmla="*/ 806896 h 989714"/>
                <a:gd name="connsiteX7" fmla="*/ 2551697 w 2577269"/>
                <a:gd name="connsiteY7" fmla="*/ 57507 h 989714"/>
                <a:gd name="connsiteX8" fmla="*/ 2577269 w 2577269"/>
                <a:gd name="connsiteY8" fmla="*/ 0 h 989714"/>
                <a:gd name="connsiteX0" fmla="*/ 2577269 w 2577269"/>
                <a:gd name="connsiteY0" fmla="*/ 0 h 977824"/>
                <a:gd name="connsiteX1" fmla="*/ 1771651 w 2577269"/>
                <a:gd name="connsiteY1" fmla="*/ 879921 h 977824"/>
                <a:gd name="connsiteX2" fmla="*/ 0 w 2577269"/>
                <a:gd name="connsiteY2" fmla="*/ 759271 h 977824"/>
                <a:gd name="connsiteX3" fmla="*/ 9525 w 2577269"/>
                <a:gd name="connsiteY3" fmla="*/ 100080 h 977824"/>
                <a:gd name="connsiteX4" fmla="*/ 109035 w 2577269"/>
                <a:gd name="connsiteY4" fmla="*/ 569 h 977824"/>
                <a:gd name="connsiteX5" fmla="*/ 134355 w 2577269"/>
                <a:gd name="connsiteY5" fmla="*/ 57507 h 977824"/>
                <a:gd name="connsiteX6" fmla="*/ 1343025 w 2577269"/>
                <a:gd name="connsiteY6" fmla="*/ 806896 h 977824"/>
                <a:gd name="connsiteX7" fmla="*/ 2551697 w 2577269"/>
                <a:gd name="connsiteY7" fmla="*/ 57507 h 977824"/>
                <a:gd name="connsiteX8" fmla="*/ 2577269 w 2577269"/>
                <a:gd name="connsiteY8" fmla="*/ 0 h 977824"/>
                <a:gd name="connsiteX0" fmla="*/ 2577269 w 2577269"/>
                <a:gd name="connsiteY0" fmla="*/ 0 h 961688"/>
                <a:gd name="connsiteX1" fmla="*/ 1762126 w 2577269"/>
                <a:gd name="connsiteY1" fmla="*/ 857696 h 961688"/>
                <a:gd name="connsiteX2" fmla="*/ 0 w 2577269"/>
                <a:gd name="connsiteY2" fmla="*/ 759271 h 961688"/>
                <a:gd name="connsiteX3" fmla="*/ 9525 w 2577269"/>
                <a:gd name="connsiteY3" fmla="*/ 100080 h 961688"/>
                <a:gd name="connsiteX4" fmla="*/ 109035 w 2577269"/>
                <a:gd name="connsiteY4" fmla="*/ 569 h 961688"/>
                <a:gd name="connsiteX5" fmla="*/ 134355 w 2577269"/>
                <a:gd name="connsiteY5" fmla="*/ 57507 h 961688"/>
                <a:gd name="connsiteX6" fmla="*/ 1343025 w 2577269"/>
                <a:gd name="connsiteY6" fmla="*/ 806896 h 961688"/>
                <a:gd name="connsiteX7" fmla="*/ 2551697 w 2577269"/>
                <a:gd name="connsiteY7" fmla="*/ 57507 h 961688"/>
                <a:gd name="connsiteX8" fmla="*/ 2577269 w 2577269"/>
                <a:gd name="connsiteY8" fmla="*/ 0 h 961688"/>
                <a:gd name="connsiteX0" fmla="*/ 2577269 w 2577269"/>
                <a:gd name="connsiteY0" fmla="*/ 0 h 961688"/>
                <a:gd name="connsiteX1" fmla="*/ 1762126 w 2577269"/>
                <a:gd name="connsiteY1" fmla="*/ 857696 h 961688"/>
                <a:gd name="connsiteX2" fmla="*/ 0 w 2577269"/>
                <a:gd name="connsiteY2" fmla="*/ 759271 h 961688"/>
                <a:gd name="connsiteX3" fmla="*/ 9525 w 2577269"/>
                <a:gd name="connsiteY3" fmla="*/ 100080 h 961688"/>
                <a:gd name="connsiteX4" fmla="*/ 109035 w 2577269"/>
                <a:gd name="connsiteY4" fmla="*/ 569 h 961688"/>
                <a:gd name="connsiteX5" fmla="*/ 134355 w 2577269"/>
                <a:gd name="connsiteY5" fmla="*/ 57507 h 961688"/>
                <a:gd name="connsiteX6" fmla="*/ 1343025 w 2577269"/>
                <a:gd name="connsiteY6" fmla="*/ 806896 h 961688"/>
                <a:gd name="connsiteX7" fmla="*/ 2551697 w 2577269"/>
                <a:gd name="connsiteY7" fmla="*/ 57507 h 961688"/>
                <a:gd name="connsiteX8" fmla="*/ 2577269 w 2577269"/>
                <a:gd name="connsiteY8" fmla="*/ 0 h 961688"/>
                <a:gd name="connsiteX0" fmla="*/ 2577269 w 2577269"/>
                <a:gd name="connsiteY0" fmla="*/ 0 h 950562"/>
                <a:gd name="connsiteX1" fmla="*/ 1736726 w 2577269"/>
                <a:gd name="connsiteY1" fmla="*/ 841821 h 950562"/>
                <a:gd name="connsiteX2" fmla="*/ 0 w 2577269"/>
                <a:gd name="connsiteY2" fmla="*/ 759271 h 950562"/>
                <a:gd name="connsiteX3" fmla="*/ 9525 w 2577269"/>
                <a:gd name="connsiteY3" fmla="*/ 100080 h 950562"/>
                <a:gd name="connsiteX4" fmla="*/ 109035 w 2577269"/>
                <a:gd name="connsiteY4" fmla="*/ 569 h 950562"/>
                <a:gd name="connsiteX5" fmla="*/ 134355 w 2577269"/>
                <a:gd name="connsiteY5" fmla="*/ 57507 h 950562"/>
                <a:gd name="connsiteX6" fmla="*/ 1343025 w 2577269"/>
                <a:gd name="connsiteY6" fmla="*/ 806896 h 950562"/>
                <a:gd name="connsiteX7" fmla="*/ 2551697 w 2577269"/>
                <a:gd name="connsiteY7" fmla="*/ 57507 h 950562"/>
                <a:gd name="connsiteX8" fmla="*/ 2577269 w 2577269"/>
                <a:gd name="connsiteY8" fmla="*/ 0 h 950562"/>
                <a:gd name="connsiteX0" fmla="*/ 2577269 w 2577269"/>
                <a:gd name="connsiteY0" fmla="*/ 0 h 937992"/>
                <a:gd name="connsiteX1" fmla="*/ 1736726 w 2577269"/>
                <a:gd name="connsiteY1" fmla="*/ 841821 h 937992"/>
                <a:gd name="connsiteX2" fmla="*/ 0 w 2577269"/>
                <a:gd name="connsiteY2" fmla="*/ 759271 h 937992"/>
                <a:gd name="connsiteX3" fmla="*/ 9525 w 2577269"/>
                <a:gd name="connsiteY3" fmla="*/ 100080 h 937992"/>
                <a:gd name="connsiteX4" fmla="*/ 109035 w 2577269"/>
                <a:gd name="connsiteY4" fmla="*/ 569 h 937992"/>
                <a:gd name="connsiteX5" fmla="*/ 134355 w 2577269"/>
                <a:gd name="connsiteY5" fmla="*/ 57507 h 937992"/>
                <a:gd name="connsiteX6" fmla="*/ 1343025 w 2577269"/>
                <a:gd name="connsiteY6" fmla="*/ 806896 h 937992"/>
                <a:gd name="connsiteX7" fmla="*/ 2551697 w 2577269"/>
                <a:gd name="connsiteY7" fmla="*/ 57507 h 937992"/>
                <a:gd name="connsiteX8" fmla="*/ 2577269 w 2577269"/>
                <a:gd name="connsiteY8" fmla="*/ 0 h 937992"/>
                <a:gd name="connsiteX0" fmla="*/ 2574094 w 2574094"/>
                <a:gd name="connsiteY0" fmla="*/ 0 h 864928"/>
                <a:gd name="connsiteX1" fmla="*/ 1733551 w 2574094"/>
                <a:gd name="connsiteY1" fmla="*/ 841821 h 864928"/>
                <a:gd name="connsiteX2" fmla="*/ 0 w 2574094"/>
                <a:gd name="connsiteY2" fmla="*/ 562421 h 864928"/>
                <a:gd name="connsiteX3" fmla="*/ 6350 w 2574094"/>
                <a:gd name="connsiteY3" fmla="*/ 100080 h 864928"/>
                <a:gd name="connsiteX4" fmla="*/ 105860 w 2574094"/>
                <a:gd name="connsiteY4" fmla="*/ 569 h 864928"/>
                <a:gd name="connsiteX5" fmla="*/ 131180 w 2574094"/>
                <a:gd name="connsiteY5" fmla="*/ 57507 h 864928"/>
                <a:gd name="connsiteX6" fmla="*/ 1339850 w 2574094"/>
                <a:gd name="connsiteY6" fmla="*/ 806896 h 864928"/>
                <a:gd name="connsiteX7" fmla="*/ 2548522 w 2574094"/>
                <a:gd name="connsiteY7" fmla="*/ 57507 h 864928"/>
                <a:gd name="connsiteX8" fmla="*/ 2574094 w 2574094"/>
                <a:gd name="connsiteY8" fmla="*/ 0 h 864928"/>
                <a:gd name="connsiteX0" fmla="*/ 2574094 w 2574094"/>
                <a:gd name="connsiteY0" fmla="*/ 0 h 854314"/>
                <a:gd name="connsiteX1" fmla="*/ 1733551 w 2574094"/>
                <a:gd name="connsiteY1" fmla="*/ 841821 h 854314"/>
                <a:gd name="connsiteX2" fmla="*/ 0 w 2574094"/>
                <a:gd name="connsiteY2" fmla="*/ 460821 h 854314"/>
                <a:gd name="connsiteX3" fmla="*/ 6350 w 2574094"/>
                <a:gd name="connsiteY3" fmla="*/ 100080 h 854314"/>
                <a:gd name="connsiteX4" fmla="*/ 105860 w 2574094"/>
                <a:gd name="connsiteY4" fmla="*/ 569 h 854314"/>
                <a:gd name="connsiteX5" fmla="*/ 131180 w 2574094"/>
                <a:gd name="connsiteY5" fmla="*/ 57507 h 854314"/>
                <a:gd name="connsiteX6" fmla="*/ 1339850 w 2574094"/>
                <a:gd name="connsiteY6" fmla="*/ 806896 h 854314"/>
                <a:gd name="connsiteX7" fmla="*/ 2548522 w 2574094"/>
                <a:gd name="connsiteY7" fmla="*/ 57507 h 854314"/>
                <a:gd name="connsiteX8" fmla="*/ 2574094 w 2574094"/>
                <a:gd name="connsiteY8" fmla="*/ 0 h 854314"/>
                <a:gd name="connsiteX0" fmla="*/ 2574094 w 2574094"/>
                <a:gd name="connsiteY0" fmla="*/ 0 h 863518"/>
                <a:gd name="connsiteX1" fmla="*/ 1641476 w 2574094"/>
                <a:gd name="connsiteY1" fmla="*/ 851346 h 863518"/>
                <a:gd name="connsiteX2" fmla="*/ 0 w 2574094"/>
                <a:gd name="connsiteY2" fmla="*/ 460821 h 863518"/>
                <a:gd name="connsiteX3" fmla="*/ 6350 w 2574094"/>
                <a:gd name="connsiteY3" fmla="*/ 100080 h 863518"/>
                <a:gd name="connsiteX4" fmla="*/ 105860 w 2574094"/>
                <a:gd name="connsiteY4" fmla="*/ 569 h 863518"/>
                <a:gd name="connsiteX5" fmla="*/ 131180 w 2574094"/>
                <a:gd name="connsiteY5" fmla="*/ 57507 h 863518"/>
                <a:gd name="connsiteX6" fmla="*/ 1339850 w 2574094"/>
                <a:gd name="connsiteY6" fmla="*/ 806896 h 863518"/>
                <a:gd name="connsiteX7" fmla="*/ 2548522 w 2574094"/>
                <a:gd name="connsiteY7" fmla="*/ 57507 h 863518"/>
                <a:gd name="connsiteX8" fmla="*/ 2574094 w 2574094"/>
                <a:gd name="connsiteY8" fmla="*/ 0 h 863518"/>
                <a:gd name="connsiteX0" fmla="*/ 2574094 w 2574094"/>
                <a:gd name="connsiteY0" fmla="*/ 0 h 863518"/>
                <a:gd name="connsiteX1" fmla="*/ 1609726 w 2574094"/>
                <a:gd name="connsiteY1" fmla="*/ 851346 h 863518"/>
                <a:gd name="connsiteX2" fmla="*/ 0 w 2574094"/>
                <a:gd name="connsiteY2" fmla="*/ 460821 h 863518"/>
                <a:gd name="connsiteX3" fmla="*/ 6350 w 2574094"/>
                <a:gd name="connsiteY3" fmla="*/ 100080 h 863518"/>
                <a:gd name="connsiteX4" fmla="*/ 105860 w 2574094"/>
                <a:gd name="connsiteY4" fmla="*/ 569 h 863518"/>
                <a:gd name="connsiteX5" fmla="*/ 131180 w 2574094"/>
                <a:gd name="connsiteY5" fmla="*/ 57507 h 863518"/>
                <a:gd name="connsiteX6" fmla="*/ 1339850 w 2574094"/>
                <a:gd name="connsiteY6" fmla="*/ 806896 h 863518"/>
                <a:gd name="connsiteX7" fmla="*/ 2548522 w 2574094"/>
                <a:gd name="connsiteY7" fmla="*/ 57507 h 863518"/>
                <a:gd name="connsiteX8" fmla="*/ 2574094 w 2574094"/>
                <a:gd name="connsiteY8" fmla="*/ 0 h 863518"/>
                <a:gd name="connsiteX0" fmla="*/ 2567744 w 2567744"/>
                <a:gd name="connsiteY0" fmla="*/ 0 h 851673"/>
                <a:gd name="connsiteX1" fmla="*/ 1603376 w 2567744"/>
                <a:gd name="connsiteY1" fmla="*/ 851346 h 851673"/>
                <a:gd name="connsiteX2" fmla="*/ 0 w 2567744"/>
                <a:gd name="connsiteY2" fmla="*/ 100080 h 851673"/>
                <a:gd name="connsiteX3" fmla="*/ 99510 w 2567744"/>
                <a:gd name="connsiteY3" fmla="*/ 569 h 851673"/>
                <a:gd name="connsiteX4" fmla="*/ 124830 w 2567744"/>
                <a:gd name="connsiteY4" fmla="*/ 57507 h 851673"/>
                <a:gd name="connsiteX5" fmla="*/ 1333500 w 2567744"/>
                <a:gd name="connsiteY5" fmla="*/ 806896 h 851673"/>
                <a:gd name="connsiteX6" fmla="*/ 2542172 w 2567744"/>
                <a:gd name="connsiteY6" fmla="*/ 57507 h 851673"/>
                <a:gd name="connsiteX7" fmla="*/ 2567744 w 2567744"/>
                <a:gd name="connsiteY7" fmla="*/ 0 h 851673"/>
                <a:gd name="connsiteX0" fmla="*/ 2567744 w 2567744"/>
                <a:gd name="connsiteY0" fmla="*/ 0 h 877060"/>
                <a:gd name="connsiteX1" fmla="*/ 1524001 w 2567744"/>
                <a:gd name="connsiteY1" fmla="*/ 876746 h 877060"/>
                <a:gd name="connsiteX2" fmla="*/ 0 w 2567744"/>
                <a:gd name="connsiteY2" fmla="*/ 100080 h 877060"/>
                <a:gd name="connsiteX3" fmla="*/ 99510 w 2567744"/>
                <a:gd name="connsiteY3" fmla="*/ 569 h 877060"/>
                <a:gd name="connsiteX4" fmla="*/ 124830 w 2567744"/>
                <a:gd name="connsiteY4" fmla="*/ 57507 h 877060"/>
                <a:gd name="connsiteX5" fmla="*/ 1333500 w 2567744"/>
                <a:gd name="connsiteY5" fmla="*/ 806896 h 877060"/>
                <a:gd name="connsiteX6" fmla="*/ 2542172 w 2567744"/>
                <a:gd name="connsiteY6" fmla="*/ 57507 h 877060"/>
                <a:gd name="connsiteX7" fmla="*/ 2567744 w 2567744"/>
                <a:gd name="connsiteY7" fmla="*/ 0 h 877060"/>
                <a:gd name="connsiteX0" fmla="*/ 2567744 w 2567744"/>
                <a:gd name="connsiteY0" fmla="*/ 0 h 975444"/>
                <a:gd name="connsiteX1" fmla="*/ 1390651 w 2567744"/>
                <a:gd name="connsiteY1" fmla="*/ 975171 h 975444"/>
                <a:gd name="connsiteX2" fmla="*/ 0 w 2567744"/>
                <a:gd name="connsiteY2" fmla="*/ 100080 h 975444"/>
                <a:gd name="connsiteX3" fmla="*/ 99510 w 2567744"/>
                <a:gd name="connsiteY3" fmla="*/ 569 h 975444"/>
                <a:gd name="connsiteX4" fmla="*/ 124830 w 2567744"/>
                <a:gd name="connsiteY4" fmla="*/ 57507 h 975444"/>
                <a:gd name="connsiteX5" fmla="*/ 1333500 w 2567744"/>
                <a:gd name="connsiteY5" fmla="*/ 806896 h 975444"/>
                <a:gd name="connsiteX6" fmla="*/ 2542172 w 2567744"/>
                <a:gd name="connsiteY6" fmla="*/ 57507 h 975444"/>
                <a:gd name="connsiteX7" fmla="*/ 2567744 w 2567744"/>
                <a:gd name="connsiteY7" fmla="*/ 0 h 975444"/>
                <a:gd name="connsiteX0" fmla="*/ 2567744 w 2567744"/>
                <a:gd name="connsiteY0" fmla="*/ 0 h 1038923"/>
                <a:gd name="connsiteX1" fmla="*/ 1276351 w 2567744"/>
                <a:gd name="connsiteY1" fmla="*/ 1038671 h 1038923"/>
                <a:gd name="connsiteX2" fmla="*/ 0 w 2567744"/>
                <a:gd name="connsiteY2" fmla="*/ 100080 h 1038923"/>
                <a:gd name="connsiteX3" fmla="*/ 99510 w 2567744"/>
                <a:gd name="connsiteY3" fmla="*/ 569 h 1038923"/>
                <a:gd name="connsiteX4" fmla="*/ 124830 w 2567744"/>
                <a:gd name="connsiteY4" fmla="*/ 57507 h 1038923"/>
                <a:gd name="connsiteX5" fmla="*/ 1333500 w 2567744"/>
                <a:gd name="connsiteY5" fmla="*/ 806896 h 1038923"/>
                <a:gd name="connsiteX6" fmla="*/ 2542172 w 2567744"/>
                <a:gd name="connsiteY6" fmla="*/ 57507 h 1038923"/>
                <a:gd name="connsiteX7" fmla="*/ 2567744 w 2567744"/>
                <a:gd name="connsiteY7" fmla="*/ 0 h 1038923"/>
                <a:gd name="connsiteX0" fmla="*/ 2567744 w 2567744"/>
                <a:gd name="connsiteY0" fmla="*/ 0 h 1039986"/>
                <a:gd name="connsiteX1" fmla="*/ 1276351 w 2567744"/>
                <a:gd name="connsiteY1" fmla="*/ 1038671 h 1039986"/>
                <a:gd name="connsiteX2" fmla="*/ 0 w 2567744"/>
                <a:gd name="connsiteY2" fmla="*/ 100080 h 1039986"/>
                <a:gd name="connsiteX3" fmla="*/ 99510 w 2567744"/>
                <a:gd name="connsiteY3" fmla="*/ 569 h 1039986"/>
                <a:gd name="connsiteX4" fmla="*/ 124830 w 2567744"/>
                <a:gd name="connsiteY4" fmla="*/ 57507 h 1039986"/>
                <a:gd name="connsiteX5" fmla="*/ 1333500 w 2567744"/>
                <a:gd name="connsiteY5" fmla="*/ 806896 h 1039986"/>
                <a:gd name="connsiteX6" fmla="*/ 2542172 w 2567744"/>
                <a:gd name="connsiteY6" fmla="*/ 57507 h 1039986"/>
                <a:gd name="connsiteX7" fmla="*/ 2567744 w 2567744"/>
                <a:gd name="connsiteY7" fmla="*/ 0 h 1039986"/>
                <a:gd name="connsiteX0" fmla="*/ 2567744 w 2567744"/>
                <a:gd name="connsiteY0" fmla="*/ 0 h 960744"/>
                <a:gd name="connsiteX1" fmla="*/ 1327151 w 2567744"/>
                <a:gd name="connsiteY1" fmla="*/ 959296 h 960744"/>
                <a:gd name="connsiteX2" fmla="*/ 0 w 2567744"/>
                <a:gd name="connsiteY2" fmla="*/ 100080 h 960744"/>
                <a:gd name="connsiteX3" fmla="*/ 99510 w 2567744"/>
                <a:gd name="connsiteY3" fmla="*/ 569 h 960744"/>
                <a:gd name="connsiteX4" fmla="*/ 124830 w 2567744"/>
                <a:gd name="connsiteY4" fmla="*/ 57507 h 960744"/>
                <a:gd name="connsiteX5" fmla="*/ 1333500 w 2567744"/>
                <a:gd name="connsiteY5" fmla="*/ 806896 h 960744"/>
                <a:gd name="connsiteX6" fmla="*/ 2542172 w 2567744"/>
                <a:gd name="connsiteY6" fmla="*/ 57507 h 960744"/>
                <a:gd name="connsiteX7" fmla="*/ 2567744 w 2567744"/>
                <a:gd name="connsiteY7" fmla="*/ 0 h 960744"/>
                <a:gd name="connsiteX0" fmla="*/ 2567744 w 2567744"/>
                <a:gd name="connsiteY0" fmla="*/ 0 h 982271"/>
                <a:gd name="connsiteX1" fmla="*/ 1327151 w 2567744"/>
                <a:gd name="connsiteY1" fmla="*/ 959296 h 982271"/>
                <a:gd name="connsiteX2" fmla="*/ 530225 w 2567744"/>
                <a:gd name="connsiteY2" fmla="*/ 635446 h 982271"/>
                <a:gd name="connsiteX3" fmla="*/ 0 w 2567744"/>
                <a:gd name="connsiteY3" fmla="*/ 100080 h 982271"/>
                <a:gd name="connsiteX4" fmla="*/ 99510 w 2567744"/>
                <a:gd name="connsiteY4" fmla="*/ 569 h 982271"/>
                <a:gd name="connsiteX5" fmla="*/ 124830 w 2567744"/>
                <a:gd name="connsiteY5" fmla="*/ 57507 h 982271"/>
                <a:gd name="connsiteX6" fmla="*/ 1333500 w 2567744"/>
                <a:gd name="connsiteY6" fmla="*/ 806896 h 982271"/>
                <a:gd name="connsiteX7" fmla="*/ 2542172 w 2567744"/>
                <a:gd name="connsiteY7" fmla="*/ 57507 h 982271"/>
                <a:gd name="connsiteX8" fmla="*/ 2567744 w 2567744"/>
                <a:gd name="connsiteY8" fmla="*/ 0 h 982271"/>
                <a:gd name="connsiteX0" fmla="*/ 2567744 w 2567744"/>
                <a:gd name="connsiteY0" fmla="*/ 0 h 861179"/>
                <a:gd name="connsiteX1" fmla="*/ 1774826 w 2567744"/>
                <a:gd name="connsiteY1" fmla="*/ 825946 h 861179"/>
                <a:gd name="connsiteX2" fmla="*/ 530225 w 2567744"/>
                <a:gd name="connsiteY2" fmla="*/ 635446 h 861179"/>
                <a:gd name="connsiteX3" fmla="*/ 0 w 2567744"/>
                <a:gd name="connsiteY3" fmla="*/ 100080 h 861179"/>
                <a:gd name="connsiteX4" fmla="*/ 99510 w 2567744"/>
                <a:gd name="connsiteY4" fmla="*/ 569 h 861179"/>
                <a:gd name="connsiteX5" fmla="*/ 124830 w 2567744"/>
                <a:gd name="connsiteY5" fmla="*/ 57507 h 861179"/>
                <a:gd name="connsiteX6" fmla="*/ 1333500 w 2567744"/>
                <a:gd name="connsiteY6" fmla="*/ 806896 h 861179"/>
                <a:gd name="connsiteX7" fmla="*/ 2542172 w 2567744"/>
                <a:gd name="connsiteY7" fmla="*/ 57507 h 861179"/>
                <a:gd name="connsiteX8" fmla="*/ 2567744 w 2567744"/>
                <a:gd name="connsiteY8" fmla="*/ 0 h 861179"/>
                <a:gd name="connsiteX0" fmla="*/ 2567744 w 2567744"/>
                <a:gd name="connsiteY0" fmla="*/ 0 h 871590"/>
                <a:gd name="connsiteX1" fmla="*/ 1774826 w 2567744"/>
                <a:gd name="connsiteY1" fmla="*/ 825946 h 871590"/>
                <a:gd name="connsiteX2" fmla="*/ 530225 w 2567744"/>
                <a:gd name="connsiteY2" fmla="*/ 635446 h 871590"/>
                <a:gd name="connsiteX3" fmla="*/ 0 w 2567744"/>
                <a:gd name="connsiteY3" fmla="*/ 100080 h 871590"/>
                <a:gd name="connsiteX4" fmla="*/ 99510 w 2567744"/>
                <a:gd name="connsiteY4" fmla="*/ 569 h 871590"/>
                <a:gd name="connsiteX5" fmla="*/ 124830 w 2567744"/>
                <a:gd name="connsiteY5" fmla="*/ 57507 h 871590"/>
                <a:gd name="connsiteX6" fmla="*/ 1333500 w 2567744"/>
                <a:gd name="connsiteY6" fmla="*/ 806896 h 871590"/>
                <a:gd name="connsiteX7" fmla="*/ 2542172 w 2567744"/>
                <a:gd name="connsiteY7" fmla="*/ 57507 h 871590"/>
                <a:gd name="connsiteX8" fmla="*/ 2567744 w 2567744"/>
                <a:gd name="connsiteY8" fmla="*/ 0 h 871590"/>
                <a:gd name="connsiteX0" fmla="*/ 2567744 w 2567744"/>
                <a:gd name="connsiteY0" fmla="*/ 0 h 812588"/>
                <a:gd name="connsiteX1" fmla="*/ 1876426 w 2567744"/>
                <a:gd name="connsiteY1" fmla="*/ 752921 h 812588"/>
                <a:gd name="connsiteX2" fmla="*/ 530225 w 2567744"/>
                <a:gd name="connsiteY2" fmla="*/ 635446 h 812588"/>
                <a:gd name="connsiteX3" fmla="*/ 0 w 2567744"/>
                <a:gd name="connsiteY3" fmla="*/ 100080 h 812588"/>
                <a:gd name="connsiteX4" fmla="*/ 99510 w 2567744"/>
                <a:gd name="connsiteY4" fmla="*/ 569 h 812588"/>
                <a:gd name="connsiteX5" fmla="*/ 124830 w 2567744"/>
                <a:gd name="connsiteY5" fmla="*/ 57507 h 812588"/>
                <a:gd name="connsiteX6" fmla="*/ 1333500 w 2567744"/>
                <a:gd name="connsiteY6" fmla="*/ 806896 h 812588"/>
                <a:gd name="connsiteX7" fmla="*/ 2542172 w 2567744"/>
                <a:gd name="connsiteY7" fmla="*/ 57507 h 812588"/>
                <a:gd name="connsiteX8" fmla="*/ 2567744 w 2567744"/>
                <a:gd name="connsiteY8" fmla="*/ 0 h 812588"/>
                <a:gd name="connsiteX0" fmla="*/ 2567744 w 2567744"/>
                <a:gd name="connsiteY0" fmla="*/ 0 h 816817"/>
                <a:gd name="connsiteX1" fmla="*/ 1876426 w 2567744"/>
                <a:gd name="connsiteY1" fmla="*/ 752921 h 816817"/>
                <a:gd name="connsiteX2" fmla="*/ 530225 w 2567744"/>
                <a:gd name="connsiteY2" fmla="*/ 635446 h 816817"/>
                <a:gd name="connsiteX3" fmla="*/ 0 w 2567744"/>
                <a:gd name="connsiteY3" fmla="*/ 100080 h 816817"/>
                <a:gd name="connsiteX4" fmla="*/ 99510 w 2567744"/>
                <a:gd name="connsiteY4" fmla="*/ 569 h 816817"/>
                <a:gd name="connsiteX5" fmla="*/ 124830 w 2567744"/>
                <a:gd name="connsiteY5" fmla="*/ 57507 h 816817"/>
                <a:gd name="connsiteX6" fmla="*/ 1333500 w 2567744"/>
                <a:gd name="connsiteY6" fmla="*/ 806896 h 816817"/>
                <a:gd name="connsiteX7" fmla="*/ 2542172 w 2567744"/>
                <a:gd name="connsiteY7" fmla="*/ 57507 h 816817"/>
                <a:gd name="connsiteX8" fmla="*/ 2567744 w 2567744"/>
                <a:gd name="connsiteY8" fmla="*/ 0 h 816817"/>
                <a:gd name="connsiteX0" fmla="*/ 2567744 w 2567744"/>
                <a:gd name="connsiteY0" fmla="*/ 0 h 806896"/>
                <a:gd name="connsiteX1" fmla="*/ 1965326 w 2567744"/>
                <a:gd name="connsiteY1" fmla="*/ 714821 h 806896"/>
                <a:gd name="connsiteX2" fmla="*/ 530225 w 2567744"/>
                <a:gd name="connsiteY2" fmla="*/ 635446 h 806896"/>
                <a:gd name="connsiteX3" fmla="*/ 0 w 2567744"/>
                <a:gd name="connsiteY3" fmla="*/ 100080 h 806896"/>
                <a:gd name="connsiteX4" fmla="*/ 99510 w 2567744"/>
                <a:gd name="connsiteY4" fmla="*/ 569 h 806896"/>
                <a:gd name="connsiteX5" fmla="*/ 124830 w 2567744"/>
                <a:gd name="connsiteY5" fmla="*/ 57507 h 806896"/>
                <a:gd name="connsiteX6" fmla="*/ 1333500 w 2567744"/>
                <a:gd name="connsiteY6" fmla="*/ 806896 h 806896"/>
                <a:gd name="connsiteX7" fmla="*/ 2542172 w 2567744"/>
                <a:gd name="connsiteY7" fmla="*/ 57507 h 806896"/>
                <a:gd name="connsiteX8" fmla="*/ 2567744 w 2567744"/>
                <a:gd name="connsiteY8" fmla="*/ 0 h 806896"/>
                <a:gd name="connsiteX0" fmla="*/ 2567744 w 2567744"/>
                <a:gd name="connsiteY0" fmla="*/ 0 h 806896"/>
                <a:gd name="connsiteX1" fmla="*/ 1965326 w 2567744"/>
                <a:gd name="connsiteY1" fmla="*/ 714821 h 806896"/>
                <a:gd name="connsiteX2" fmla="*/ 530225 w 2567744"/>
                <a:gd name="connsiteY2" fmla="*/ 635446 h 806896"/>
                <a:gd name="connsiteX3" fmla="*/ 0 w 2567744"/>
                <a:gd name="connsiteY3" fmla="*/ 100080 h 806896"/>
                <a:gd name="connsiteX4" fmla="*/ 99510 w 2567744"/>
                <a:gd name="connsiteY4" fmla="*/ 569 h 806896"/>
                <a:gd name="connsiteX5" fmla="*/ 124830 w 2567744"/>
                <a:gd name="connsiteY5" fmla="*/ 57507 h 806896"/>
                <a:gd name="connsiteX6" fmla="*/ 1333500 w 2567744"/>
                <a:gd name="connsiteY6" fmla="*/ 806896 h 806896"/>
                <a:gd name="connsiteX7" fmla="*/ 2542172 w 2567744"/>
                <a:gd name="connsiteY7" fmla="*/ 57507 h 806896"/>
                <a:gd name="connsiteX8" fmla="*/ 2567744 w 2567744"/>
                <a:gd name="connsiteY8" fmla="*/ 0 h 806896"/>
                <a:gd name="connsiteX0" fmla="*/ 2567744 w 2567744"/>
                <a:gd name="connsiteY0" fmla="*/ 0 h 806896"/>
                <a:gd name="connsiteX1" fmla="*/ 1965326 w 2567744"/>
                <a:gd name="connsiteY1" fmla="*/ 714821 h 806896"/>
                <a:gd name="connsiteX2" fmla="*/ 527050 w 2567744"/>
                <a:gd name="connsiteY2" fmla="*/ 676721 h 806896"/>
                <a:gd name="connsiteX3" fmla="*/ 0 w 2567744"/>
                <a:gd name="connsiteY3" fmla="*/ 100080 h 806896"/>
                <a:gd name="connsiteX4" fmla="*/ 99510 w 2567744"/>
                <a:gd name="connsiteY4" fmla="*/ 569 h 806896"/>
                <a:gd name="connsiteX5" fmla="*/ 124830 w 2567744"/>
                <a:gd name="connsiteY5" fmla="*/ 57507 h 806896"/>
                <a:gd name="connsiteX6" fmla="*/ 1333500 w 2567744"/>
                <a:gd name="connsiteY6" fmla="*/ 806896 h 806896"/>
                <a:gd name="connsiteX7" fmla="*/ 2542172 w 2567744"/>
                <a:gd name="connsiteY7" fmla="*/ 57507 h 806896"/>
                <a:gd name="connsiteX8" fmla="*/ 2567744 w 2567744"/>
                <a:gd name="connsiteY8" fmla="*/ 0 h 806896"/>
                <a:gd name="connsiteX0" fmla="*/ 2567744 w 2567744"/>
                <a:gd name="connsiteY0" fmla="*/ 0 h 806896"/>
                <a:gd name="connsiteX1" fmla="*/ 1965326 w 2567744"/>
                <a:gd name="connsiteY1" fmla="*/ 724346 h 806896"/>
                <a:gd name="connsiteX2" fmla="*/ 527050 w 2567744"/>
                <a:gd name="connsiteY2" fmla="*/ 676721 h 806896"/>
                <a:gd name="connsiteX3" fmla="*/ 0 w 2567744"/>
                <a:gd name="connsiteY3" fmla="*/ 100080 h 806896"/>
                <a:gd name="connsiteX4" fmla="*/ 99510 w 2567744"/>
                <a:gd name="connsiteY4" fmla="*/ 569 h 806896"/>
                <a:gd name="connsiteX5" fmla="*/ 124830 w 2567744"/>
                <a:gd name="connsiteY5" fmla="*/ 57507 h 806896"/>
                <a:gd name="connsiteX6" fmla="*/ 1333500 w 2567744"/>
                <a:gd name="connsiteY6" fmla="*/ 806896 h 806896"/>
                <a:gd name="connsiteX7" fmla="*/ 2542172 w 2567744"/>
                <a:gd name="connsiteY7" fmla="*/ 57507 h 806896"/>
                <a:gd name="connsiteX8" fmla="*/ 2567744 w 2567744"/>
                <a:gd name="connsiteY8" fmla="*/ 0 h 806896"/>
                <a:gd name="connsiteX0" fmla="*/ 2567744 w 2567744"/>
                <a:gd name="connsiteY0" fmla="*/ 0 h 822265"/>
                <a:gd name="connsiteX1" fmla="*/ 1965326 w 2567744"/>
                <a:gd name="connsiteY1" fmla="*/ 724346 h 822265"/>
                <a:gd name="connsiteX2" fmla="*/ 527050 w 2567744"/>
                <a:gd name="connsiteY2" fmla="*/ 676721 h 822265"/>
                <a:gd name="connsiteX3" fmla="*/ 0 w 2567744"/>
                <a:gd name="connsiteY3" fmla="*/ 100080 h 822265"/>
                <a:gd name="connsiteX4" fmla="*/ 99510 w 2567744"/>
                <a:gd name="connsiteY4" fmla="*/ 569 h 822265"/>
                <a:gd name="connsiteX5" fmla="*/ 124830 w 2567744"/>
                <a:gd name="connsiteY5" fmla="*/ 57507 h 822265"/>
                <a:gd name="connsiteX6" fmla="*/ 1333500 w 2567744"/>
                <a:gd name="connsiteY6" fmla="*/ 806896 h 822265"/>
                <a:gd name="connsiteX7" fmla="*/ 2542172 w 2567744"/>
                <a:gd name="connsiteY7" fmla="*/ 57507 h 822265"/>
                <a:gd name="connsiteX8" fmla="*/ 2567744 w 2567744"/>
                <a:gd name="connsiteY8" fmla="*/ 0 h 822265"/>
                <a:gd name="connsiteX0" fmla="*/ 2567744 w 2567744"/>
                <a:gd name="connsiteY0" fmla="*/ 0 h 808618"/>
                <a:gd name="connsiteX1" fmla="*/ 1971676 w 2567744"/>
                <a:gd name="connsiteY1" fmla="*/ 702121 h 808618"/>
                <a:gd name="connsiteX2" fmla="*/ 527050 w 2567744"/>
                <a:gd name="connsiteY2" fmla="*/ 676721 h 808618"/>
                <a:gd name="connsiteX3" fmla="*/ 0 w 2567744"/>
                <a:gd name="connsiteY3" fmla="*/ 100080 h 808618"/>
                <a:gd name="connsiteX4" fmla="*/ 99510 w 2567744"/>
                <a:gd name="connsiteY4" fmla="*/ 569 h 808618"/>
                <a:gd name="connsiteX5" fmla="*/ 124830 w 2567744"/>
                <a:gd name="connsiteY5" fmla="*/ 57507 h 808618"/>
                <a:gd name="connsiteX6" fmla="*/ 1333500 w 2567744"/>
                <a:gd name="connsiteY6" fmla="*/ 806896 h 808618"/>
                <a:gd name="connsiteX7" fmla="*/ 2542172 w 2567744"/>
                <a:gd name="connsiteY7" fmla="*/ 57507 h 808618"/>
                <a:gd name="connsiteX8" fmla="*/ 2567744 w 2567744"/>
                <a:gd name="connsiteY8" fmla="*/ 0 h 808618"/>
                <a:gd name="connsiteX0" fmla="*/ 2567744 w 2567744"/>
                <a:gd name="connsiteY0" fmla="*/ 0 h 824299"/>
                <a:gd name="connsiteX1" fmla="*/ 1971676 w 2567744"/>
                <a:gd name="connsiteY1" fmla="*/ 727521 h 824299"/>
                <a:gd name="connsiteX2" fmla="*/ 527050 w 2567744"/>
                <a:gd name="connsiteY2" fmla="*/ 676721 h 824299"/>
                <a:gd name="connsiteX3" fmla="*/ 0 w 2567744"/>
                <a:gd name="connsiteY3" fmla="*/ 100080 h 824299"/>
                <a:gd name="connsiteX4" fmla="*/ 99510 w 2567744"/>
                <a:gd name="connsiteY4" fmla="*/ 569 h 824299"/>
                <a:gd name="connsiteX5" fmla="*/ 124830 w 2567744"/>
                <a:gd name="connsiteY5" fmla="*/ 57507 h 824299"/>
                <a:gd name="connsiteX6" fmla="*/ 1333500 w 2567744"/>
                <a:gd name="connsiteY6" fmla="*/ 806896 h 824299"/>
                <a:gd name="connsiteX7" fmla="*/ 2542172 w 2567744"/>
                <a:gd name="connsiteY7" fmla="*/ 57507 h 824299"/>
                <a:gd name="connsiteX8" fmla="*/ 2567744 w 2567744"/>
                <a:gd name="connsiteY8" fmla="*/ 0 h 824299"/>
                <a:gd name="connsiteX0" fmla="*/ 2567744 w 2567744"/>
                <a:gd name="connsiteY0" fmla="*/ 0 h 863627"/>
                <a:gd name="connsiteX1" fmla="*/ 1971676 w 2567744"/>
                <a:gd name="connsiteY1" fmla="*/ 727521 h 863627"/>
                <a:gd name="connsiteX2" fmla="*/ 527050 w 2567744"/>
                <a:gd name="connsiteY2" fmla="*/ 676721 h 863627"/>
                <a:gd name="connsiteX3" fmla="*/ 0 w 2567744"/>
                <a:gd name="connsiteY3" fmla="*/ 100080 h 863627"/>
                <a:gd name="connsiteX4" fmla="*/ 99510 w 2567744"/>
                <a:gd name="connsiteY4" fmla="*/ 569 h 863627"/>
                <a:gd name="connsiteX5" fmla="*/ 124830 w 2567744"/>
                <a:gd name="connsiteY5" fmla="*/ 57507 h 863627"/>
                <a:gd name="connsiteX6" fmla="*/ 1333500 w 2567744"/>
                <a:gd name="connsiteY6" fmla="*/ 806896 h 863627"/>
                <a:gd name="connsiteX7" fmla="*/ 2542172 w 2567744"/>
                <a:gd name="connsiteY7" fmla="*/ 57507 h 863627"/>
                <a:gd name="connsiteX8" fmla="*/ 2567744 w 2567744"/>
                <a:gd name="connsiteY8" fmla="*/ 0 h 863627"/>
                <a:gd name="connsiteX0" fmla="*/ 2567744 w 2567744"/>
                <a:gd name="connsiteY0" fmla="*/ 0 h 855519"/>
                <a:gd name="connsiteX1" fmla="*/ 1971676 w 2567744"/>
                <a:gd name="connsiteY1" fmla="*/ 727521 h 855519"/>
                <a:gd name="connsiteX2" fmla="*/ 527050 w 2567744"/>
                <a:gd name="connsiteY2" fmla="*/ 676721 h 855519"/>
                <a:gd name="connsiteX3" fmla="*/ 0 w 2567744"/>
                <a:gd name="connsiteY3" fmla="*/ 100080 h 855519"/>
                <a:gd name="connsiteX4" fmla="*/ 99510 w 2567744"/>
                <a:gd name="connsiteY4" fmla="*/ 569 h 855519"/>
                <a:gd name="connsiteX5" fmla="*/ 124830 w 2567744"/>
                <a:gd name="connsiteY5" fmla="*/ 57507 h 855519"/>
                <a:gd name="connsiteX6" fmla="*/ 1333500 w 2567744"/>
                <a:gd name="connsiteY6" fmla="*/ 806896 h 855519"/>
                <a:gd name="connsiteX7" fmla="*/ 2542172 w 2567744"/>
                <a:gd name="connsiteY7" fmla="*/ 57507 h 855519"/>
                <a:gd name="connsiteX8" fmla="*/ 2567744 w 2567744"/>
                <a:gd name="connsiteY8" fmla="*/ 0 h 855519"/>
                <a:gd name="connsiteX0" fmla="*/ 2567744 w 2567744"/>
                <a:gd name="connsiteY0" fmla="*/ 0 h 855519"/>
                <a:gd name="connsiteX1" fmla="*/ 1971676 w 2567744"/>
                <a:gd name="connsiteY1" fmla="*/ 727521 h 855519"/>
                <a:gd name="connsiteX2" fmla="*/ 527050 w 2567744"/>
                <a:gd name="connsiteY2" fmla="*/ 676721 h 855519"/>
                <a:gd name="connsiteX3" fmla="*/ 0 w 2567744"/>
                <a:gd name="connsiteY3" fmla="*/ 100080 h 855519"/>
                <a:gd name="connsiteX4" fmla="*/ 99510 w 2567744"/>
                <a:gd name="connsiteY4" fmla="*/ 569 h 855519"/>
                <a:gd name="connsiteX5" fmla="*/ 124830 w 2567744"/>
                <a:gd name="connsiteY5" fmla="*/ 57507 h 855519"/>
                <a:gd name="connsiteX6" fmla="*/ 1333500 w 2567744"/>
                <a:gd name="connsiteY6" fmla="*/ 806896 h 855519"/>
                <a:gd name="connsiteX7" fmla="*/ 2542172 w 2567744"/>
                <a:gd name="connsiteY7" fmla="*/ 57507 h 855519"/>
                <a:gd name="connsiteX8" fmla="*/ 2567744 w 2567744"/>
                <a:gd name="connsiteY8" fmla="*/ 0 h 855519"/>
                <a:gd name="connsiteX0" fmla="*/ 2567744 w 2567744"/>
                <a:gd name="connsiteY0" fmla="*/ 0 h 855519"/>
                <a:gd name="connsiteX1" fmla="*/ 1971676 w 2567744"/>
                <a:gd name="connsiteY1" fmla="*/ 727521 h 855519"/>
                <a:gd name="connsiteX2" fmla="*/ 527050 w 2567744"/>
                <a:gd name="connsiteY2" fmla="*/ 676721 h 855519"/>
                <a:gd name="connsiteX3" fmla="*/ 0 w 2567744"/>
                <a:gd name="connsiteY3" fmla="*/ 100080 h 855519"/>
                <a:gd name="connsiteX4" fmla="*/ 99510 w 2567744"/>
                <a:gd name="connsiteY4" fmla="*/ 569 h 855519"/>
                <a:gd name="connsiteX5" fmla="*/ 124830 w 2567744"/>
                <a:gd name="connsiteY5" fmla="*/ 57507 h 855519"/>
                <a:gd name="connsiteX6" fmla="*/ 1333500 w 2567744"/>
                <a:gd name="connsiteY6" fmla="*/ 806896 h 855519"/>
                <a:gd name="connsiteX7" fmla="*/ 2542172 w 2567744"/>
                <a:gd name="connsiteY7" fmla="*/ 57507 h 855519"/>
                <a:gd name="connsiteX8" fmla="*/ 2567744 w 2567744"/>
                <a:gd name="connsiteY8" fmla="*/ 0 h 855519"/>
                <a:gd name="connsiteX0" fmla="*/ 2567744 w 2567744"/>
                <a:gd name="connsiteY0" fmla="*/ 0 h 855519"/>
                <a:gd name="connsiteX1" fmla="*/ 1971676 w 2567744"/>
                <a:gd name="connsiteY1" fmla="*/ 727521 h 855519"/>
                <a:gd name="connsiteX2" fmla="*/ 527050 w 2567744"/>
                <a:gd name="connsiteY2" fmla="*/ 676721 h 855519"/>
                <a:gd name="connsiteX3" fmla="*/ 0 w 2567744"/>
                <a:gd name="connsiteY3" fmla="*/ 100080 h 855519"/>
                <a:gd name="connsiteX4" fmla="*/ 99510 w 2567744"/>
                <a:gd name="connsiteY4" fmla="*/ 569 h 855519"/>
                <a:gd name="connsiteX5" fmla="*/ 124830 w 2567744"/>
                <a:gd name="connsiteY5" fmla="*/ 57507 h 855519"/>
                <a:gd name="connsiteX6" fmla="*/ 1333500 w 2567744"/>
                <a:gd name="connsiteY6" fmla="*/ 806896 h 855519"/>
                <a:gd name="connsiteX7" fmla="*/ 2542172 w 2567744"/>
                <a:gd name="connsiteY7" fmla="*/ 57507 h 855519"/>
                <a:gd name="connsiteX8" fmla="*/ 2567744 w 2567744"/>
                <a:gd name="connsiteY8" fmla="*/ 0 h 855519"/>
                <a:gd name="connsiteX0" fmla="*/ 2567744 w 2567744"/>
                <a:gd name="connsiteY0" fmla="*/ 0 h 855519"/>
                <a:gd name="connsiteX1" fmla="*/ 1971676 w 2567744"/>
                <a:gd name="connsiteY1" fmla="*/ 727521 h 855519"/>
                <a:gd name="connsiteX2" fmla="*/ 527050 w 2567744"/>
                <a:gd name="connsiteY2" fmla="*/ 676721 h 855519"/>
                <a:gd name="connsiteX3" fmla="*/ 0 w 2567744"/>
                <a:gd name="connsiteY3" fmla="*/ 100080 h 855519"/>
                <a:gd name="connsiteX4" fmla="*/ 99510 w 2567744"/>
                <a:gd name="connsiteY4" fmla="*/ 569 h 855519"/>
                <a:gd name="connsiteX5" fmla="*/ 124830 w 2567744"/>
                <a:gd name="connsiteY5" fmla="*/ 57507 h 855519"/>
                <a:gd name="connsiteX6" fmla="*/ 1333500 w 2567744"/>
                <a:gd name="connsiteY6" fmla="*/ 806896 h 855519"/>
                <a:gd name="connsiteX7" fmla="*/ 2542172 w 2567744"/>
                <a:gd name="connsiteY7" fmla="*/ 57507 h 855519"/>
                <a:gd name="connsiteX8" fmla="*/ 2567744 w 2567744"/>
                <a:gd name="connsiteY8" fmla="*/ 0 h 855519"/>
                <a:gd name="connsiteX0" fmla="*/ 2567744 w 2567744"/>
                <a:gd name="connsiteY0" fmla="*/ 0 h 855519"/>
                <a:gd name="connsiteX1" fmla="*/ 1971676 w 2567744"/>
                <a:gd name="connsiteY1" fmla="*/ 727521 h 855519"/>
                <a:gd name="connsiteX2" fmla="*/ 527050 w 2567744"/>
                <a:gd name="connsiteY2" fmla="*/ 676721 h 855519"/>
                <a:gd name="connsiteX3" fmla="*/ 0 w 2567744"/>
                <a:gd name="connsiteY3" fmla="*/ 100080 h 855519"/>
                <a:gd name="connsiteX4" fmla="*/ 99510 w 2567744"/>
                <a:gd name="connsiteY4" fmla="*/ 569 h 855519"/>
                <a:gd name="connsiteX5" fmla="*/ 124830 w 2567744"/>
                <a:gd name="connsiteY5" fmla="*/ 57507 h 855519"/>
                <a:gd name="connsiteX6" fmla="*/ 1333500 w 2567744"/>
                <a:gd name="connsiteY6" fmla="*/ 806896 h 855519"/>
                <a:gd name="connsiteX7" fmla="*/ 2542172 w 2567744"/>
                <a:gd name="connsiteY7" fmla="*/ 57507 h 855519"/>
                <a:gd name="connsiteX8" fmla="*/ 2567744 w 2567744"/>
                <a:gd name="connsiteY8" fmla="*/ 0 h 855519"/>
                <a:gd name="connsiteX0" fmla="*/ 2567744 w 2567744"/>
                <a:gd name="connsiteY0" fmla="*/ 0 h 825170"/>
                <a:gd name="connsiteX1" fmla="*/ 2021682 w 2567744"/>
                <a:gd name="connsiteY1" fmla="*/ 663228 h 825170"/>
                <a:gd name="connsiteX2" fmla="*/ 527050 w 2567744"/>
                <a:gd name="connsiteY2" fmla="*/ 676721 h 825170"/>
                <a:gd name="connsiteX3" fmla="*/ 0 w 2567744"/>
                <a:gd name="connsiteY3" fmla="*/ 100080 h 825170"/>
                <a:gd name="connsiteX4" fmla="*/ 99510 w 2567744"/>
                <a:gd name="connsiteY4" fmla="*/ 569 h 825170"/>
                <a:gd name="connsiteX5" fmla="*/ 124830 w 2567744"/>
                <a:gd name="connsiteY5" fmla="*/ 57507 h 825170"/>
                <a:gd name="connsiteX6" fmla="*/ 1333500 w 2567744"/>
                <a:gd name="connsiteY6" fmla="*/ 806896 h 825170"/>
                <a:gd name="connsiteX7" fmla="*/ 2542172 w 2567744"/>
                <a:gd name="connsiteY7" fmla="*/ 57507 h 825170"/>
                <a:gd name="connsiteX8" fmla="*/ 2567744 w 2567744"/>
                <a:gd name="connsiteY8" fmla="*/ 0 h 825170"/>
                <a:gd name="connsiteX0" fmla="*/ 2567744 w 2567744"/>
                <a:gd name="connsiteY0" fmla="*/ 0 h 832340"/>
                <a:gd name="connsiteX1" fmla="*/ 2021682 w 2567744"/>
                <a:gd name="connsiteY1" fmla="*/ 663228 h 832340"/>
                <a:gd name="connsiteX2" fmla="*/ 527050 w 2567744"/>
                <a:gd name="connsiteY2" fmla="*/ 676721 h 832340"/>
                <a:gd name="connsiteX3" fmla="*/ 0 w 2567744"/>
                <a:gd name="connsiteY3" fmla="*/ 100080 h 832340"/>
                <a:gd name="connsiteX4" fmla="*/ 99510 w 2567744"/>
                <a:gd name="connsiteY4" fmla="*/ 569 h 832340"/>
                <a:gd name="connsiteX5" fmla="*/ 124830 w 2567744"/>
                <a:gd name="connsiteY5" fmla="*/ 57507 h 832340"/>
                <a:gd name="connsiteX6" fmla="*/ 1333500 w 2567744"/>
                <a:gd name="connsiteY6" fmla="*/ 806896 h 832340"/>
                <a:gd name="connsiteX7" fmla="*/ 2542172 w 2567744"/>
                <a:gd name="connsiteY7" fmla="*/ 57507 h 832340"/>
                <a:gd name="connsiteX8" fmla="*/ 2567744 w 2567744"/>
                <a:gd name="connsiteY8" fmla="*/ 0 h 832340"/>
                <a:gd name="connsiteX0" fmla="*/ 2567744 w 2567744"/>
                <a:gd name="connsiteY0" fmla="*/ 0 h 831531"/>
                <a:gd name="connsiteX1" fmla="*/ 2021682 w 2567744"/>
                <a:gd name="connsiteY1" fmla="*/ 663228 h 831531"/>
                <a:gd name="connsiteX2" fmla="*/ 527050 w 2567744"/>
                <a:gd name="connsiteY2" fmla="*/ 676721 h 831531"/>
                <a:gd name="connsiteX3" fmla="*/ 0 w 2567744"/>
                <a:gd name="connsiteY3" fmla="*/ 100080 h 831531"/>
                <a:gd name="connsiteX4" fmla="*/ 99510 w 2567744"/>
                <a:gd name="connsiteY4" fmla="*/ 569 h 831531"/>
                <a:gd name="connsiteX5" fmla="*/ 124830 w 2567744"/>
                <a:gd name="connsiteY5" fmla="*/ 57507 h 831531"/>
                <a:gd name="connsiteX6" fmla="*/ 1333500 w 2567744"/>
                <a:gd name="connsiteY6" fmla="*/ 806896 h 831531"/>
                <a:gd name="connsiteX7" fmla="*/ 2542172 w 2567744"/>
                <a:gd name="connsiteY7" fmla="*/ 57507 h 831531"/>
                <a:gd name="connsiteX8" fmla="*/ 2567744 w 2567744"/>
                <a:gd name="connsiteY8" fmla="*/ 0 h 831531"/>
                <a:gd name="connsiteX0" fmla="*/ 2567744 w 2567744"/>
                <a:gd name="connsiteY0" fmla="*/ 0 h 855043"/>
                <a:gd name="connsiteX1" fmla="*/ 2021682 w 2567744"/>
                <a:gd name="connsiteY1" fmla="*/ 663228 h 855043"/>
                <a:gd name="connsiteX2" fmla="*/ 527050 w 2567744"/>
                <a:gd name="connsiteY2" fmla="*/ 676721 h 855043"/>
                <a:gd name="connsiteX3" fmla="*/ 0 w 2567744"/>
                <a:gd name="connsiteY3" fmla="*/ 100080 h 855043"/>
                <a:gd name="connsiteX4" fmla="*/ 99510 w 2567744"/>
                <a:gd name="connsiteY4" fmla="*/ 569 h 855043"/>
                <a:gd name="connsiteX5" fmla="*/ 124830 w 2567744"/>
                <a:gd name="connsiteY5" fmla="*/ 57507 h 855043"/>
                <a:gd name="connsiteX6" fmla="*/ 1333500 w 2567744"/>
                <a:gd name="connsiteY6" fmla="*/ 806896 h 855043"/>
                <a:gd name="connsiteX7" fmla="*/ 2542172 w 2567744"/>
                <a:gd name="connsiteY7" fmla="*/ 57507 h 855043"/>
                <a:gd name="connsiteX8" fmla="*/ 2567744 w 2567744"/>
                <a:gd name="connsiteY8" fmla="*/ 0 h 855043"/>
                <a:gd name="connsiteX0" fmla="*/ 2567744 w 2567744"/>
                <a:gd name="connsiteY0" fmla="*/ 0 h 860352"/>
                <a:gd name="connsiteX1" fmla="*/ 2021682 w 2567744"/>
                <a:gd name="connsiteY1" fmla="*/ 663228 h 860352"/>
                <a:gd name="connsiteX2" fmla="*/ 527050 w 2567744"/>
                <a:gd name="connsiteY2" fmla="*/ 676721 h 860352"/>
                <a:gd name="connsiteX3" fmla="*/ 0 w 2567744"/>
                <a:gd name="connsiteY3" fmla="*/ 100080 h 860352"/>
                <a:gd name="connsiteX4" fmla="*/ 99510 w 2567744"/>
                <a:gd name="connsiteY4" fmla="*/ 569 h 860352"/>
                <a:gd name="connsiteX5" fmla="*/ 124830 w 2567744"/>
                <a:gd name="connsiteY5" fmla="*/ 57507 h 860352"/>
                <a:gd name="connsiteX6" fmla="*/ 1333500 w 2567744"/>
                <a:gd name="connsiteY6" fmla="*/ 806896 h 860352"/>
                <a:gd name="connsiteX7" fmla="*/ 2542172 w 2567744"/>
                <a:gd name="connsiteY7" fmla="*/ 57507 h 860352"/>
                <a:gd name="connsiteX8" fmla="*/ 2567744 w 2567744"/>
                <a:gd name="connsiteY8" fmla="*/ 0 h 860352"/>
                <a:gd name="connsiteX0" fmla="*/ 2567744 w 2567744"/>
                <a:gd name="connsiteY0" fmla="*/ 0 h 860352"/>
                <a:gd name="connsiteX1" fmla="*/ 2021682 w 2567744"/>
                <a:gd name="connsiteY1" fmla="*/ 663228 h 860352"/>
                <a:gd name="connsiteX2" fmla="*/ 527050 w 2567744"/>
                <a:gd name="connsiteY2" fmla="*/ 676721 h 860352"/>
                <a:gd name="connsiteX3" fmla="*/ 0 w 2567744"/>
                <a:gd name="connsiteY3" fmla="*/ 100080 h 860352"/>
                <a:gd name="connsiteX4" fmla="*/ 99510 w 2567744"/>
                <a:gd name="connsiteY4" fmla="*/ 569 h 860352"/>
                <a:gd name="connsiteX5" fmla="*/ 124830 w 2567744"/>
                <a:gd name="connsiteY5" fmla="*/ 57507 h 860352"/>
                <a:gd name="connsiteX6" fmla="*/ 1333500 w 2567744"/>
                <a:gd name="connsiteY6" fmla="*/ 806896 h 860352"/>
                <a:gd name="connsiteX7" fmla="*/ 2542172 w 2567744"/>
                <a:gd name="connsiteY7" fmla="*/ 57507 h 860352"/>
                <a:gd name="connsiteX8" fmla="*/ 2567744 w 2567744"/>
                <a:gd name="connsiteY8" fmla="*/ 0 h 860352"/>
                <a:gd name="connsiteX0" fmla="*/ 2567744 w 2567744"/>
                <a:gd name="connsiteY0" fmla="*/ 0 h 868359"/>
                <a:gd name="connsiteX1" fmla="*/ 2021682 w 2567744"/>
                <a:gd name="connsiteY1" fmla="*/ 663228 h 868359"/>
                <a:gd name="connsiteX2" fmla="*/ 527050 w 2567744"/>
                <a:gd name="connsiteY2" fmla="*/ 676721 h 868359"/>
                <a:gd name="connsiteX3" fmla="*/ 0 w 2567744"/>
                <a:gd name="connsiteY3" fmla="*/ 100080 h 868359"/>
                <a:gd name="connsiteX4" fmla="*/ 99510 w 2567744"/>
                <a:gd name="connsiteY4" fmla="*/ 569 h 868359"/>
                <a:gd name="connsiteX5" fmla="*/ 124830 w 2567744"/>
                <a:gd name="connsiteY5" fmla="*/ 57507 h 868359"/>
                <a:gd name="connsiteX6" fmla="*/ 1333500 w 2567744"/>
                <a:gd name="connsiteY6" fmla="*/ 806896 h 868359"/>
                <a:gd name="connsiteX7" fmla="*/ 2542172 w 2567744"/>
                <a:gd name="connsiteY7" fmla="*/ 57507 h 868359"/>
                <a:gd name="connsiteX8" fmla="*/ 2567744 w 2567744"/>
                <a:gd name="connsiteY8" fmla="*/ 0 h 868359"/>
                <a:gd name="connsiteX0" fmla="*/ 2567744 w 2567744"/>
                <a:gd name="connsiteY0" fmla="*/ 0 h 870221"/>
                <a:gd name="connsiteX1" fmla="*/ 2021682 w 2567744"/>
                <a:gd name="connsiteY1" fmla="*/ 667990 h 870221"/>
                <a:gd name="connsiteX2" fmla="*/ 527050 w 2567744"/>
                <a:gd name="connsiteY2" fmla="*/ 676721 h 870221"/>
                <a:gd name="connsiteX3" fmla="*/ 0 w 2567744"/>
                <a:gd name="connsiteY3" fmla="*/ 100080 h 870221"/>
                <a:gd name="connsiteX4" fmla="*/ 99510 w 2567744"/>
                <a:gd name="connsiteY4" fmla="*/ 569 h 870221"/>
                <a:gd name="connsiteX5" fmla="*/ 124830 w 2567744"/>
                <a:gd name="connsiteY5" fmla="*/ 57507 h 870221"/>
                <a:gd name="connsiteX6" fmla="*/ 1333500 w 2567744"/>
                <a:gd name="connsiteY6" fmla="*/ 806896 h 870221"/>
                <a:gd name="connsiteX7" fmla="*/ 2542172 w 2567744"/>
                <a:gd name="connsiteY7" fmla="*/ 57507 h 870221"/>
                <a:gd name="connsiteX8" fmla="*/ 2567744 w 2567744"/>
                <a:gd name="connsiteY8" fmla="*/ 0 h 870221"/>
                <a:gd name="connsiteX0" fmla="*/ 2567744 w 2567744"/>
                <a:gd name="connsiteY0" fmla="*/ 0 h 871555"/>
                <a:gd name="connsiteX1" fmla="*/ 2021682 w 2567744"/>
                <a:gd name="connsiteY1" fmla="*/ 667990 h 871555"/>
                <a:gd name="connsiteX2" fmla="*/ 527050 w 2567744"/>
                <a:gd name="connsiteY2" fmla="*/ 676721 h 871555"/>
                <a:gd name="connsiteX3" fmla="*/ 0 w 2567744"/>
                <a:gd name="connsiteY3" fmla="*/ 100080 h 871555"/>
                <a:gd name="connsiteX4" fmla="*/ 99510 w 2567744"/>
                <a:gd name="connsiteY4" fmla="*/ 569 h 871555"/>
                <a:gd name="connsiteX5" fmla="*/ 124830 w 2567744"/>
                <a:gd name="connsiteY5" fmla="*/ 57507 h 871555"/>
                <a:gd name="connsiteX6" fmla="*/ 1333500 w 2567744"/>
                <a:gd name="connsiteY6" fmla="*/ 806896 h 871555"/>
                <a:gd name="connsiteX7" fmla="*/ 2542172 w 2567744"/>
                <a:gd name="connsiteY7" fmla="*/ 57507 h 871555"/>
                <a:gd name="connsiteX8" fmla="*/ 2567744 w 2567744"/>
                <a:gd name="connsiteY8" fmla="*/ 0 h 871555"/>
                <a:gd name="connsiteX0" fmla="*/ 2567744 w 2567744"/>
                <a:gd name="connsiteY0" fmla="*/ 0 h 893567"/>
                <a:gd name="connsiteX1" fmla="*/ 2021682 w 2567744"/>
                <a:gd name="connsiteY1" fmla="*/ 667990 h 893567"/>
                <a:gd name="connsiteX2" fmla="*/ 698500 w 2567744"/>
                <a:gd name="connsiteY2" fmla="*/ 737046 h 893567"/>
                <a:gd name="connsiteX3" fmla="*/ 0 w 2567744"/>
                <a:gd name="connsiteY3" fmla="*/ 100080 h 893567"/>
                <a:gd name="connsiteX4" fmla="*/ 99510 w 2567744"/>
                <a:gd name="connsiteY4" fmla="*/ 569 h 893567"/>
                <a:gd name="connsiteX5" fmla="*/ 124830 w 2567744"/>
                <a:gd name="connsiteY5" fmla="*/ 57507 h 893567"/>
                <a:gd name="connsiteX6" fmla="*/ 1333500 w 2567744"/>
                <a:gd name="connsiteY6" fmla="*/ 806896 h 893567"/>
                <a:gd name="connsiteX7" fmla="*/ 2542172 w 2567744"/>
                <a:gd name="connsiteY7" fmla="*/ 57507 h 893567"/>
                <a:gd name="connsiteX8" fmla="*/ 2567744 w 2567744"/>
                <a:gd name="connsiteY8" fmla="*/ 0 h 893567"/>
                <a:gd name="connsiteX0" fmla="*/ 2567744 w 2567744"/>
                <a:gd name="connsiteY0" fmla="*/ 0 h 893567"/>
                <a:gd name="connsiteX1" fmla="*/ 2021682 w 2567744"/>
                <a:gd name="connsiteY1" fmla="*/ 667990 h 893567"/>
                <a:gd name="connsiteX2" fmla="*/ 698500 w 2567744"/>
                <a:gd name="connsiteY2" fmla="*/ 737046 h 893567"/>
                <a:gd name="connsiteX3" fmla="*/ 0 w 2567744"/>
                <a:gd name="connsiteY3" fmla="*/ 100080 h 893567"/>
                <a:gd name="connsiteX4" fmla="*/ 99510 w 2567744"/>
                <a:gd name="connsiteY4" fmla="*/ 569 h 893567"/>
                <a:gd name="connsiteX5" fmla="*/ 124830 w 2567744"/>
                <a:gd name="connsiteY5" fmla="*/ 57507 h 893567"/>
                <a:gd name="connsiteX6" fmla="*/ 1333500 w 2567744"/>
                <a:gd name="connsiteY6" fmla="*/ 806896 h 893567"/>
                <a:gd name="connsiteX7" fmla="*/ 2542172 w 2567744"/>
                <a:gd name="connsiteY7" fmla="*/ 57507 h 893567"/>
                <a:gd name="connsiteX8" fmla="*/ 2567744 w 2567744"/>
                <a:gd name="connsiteY8" fmla="*/ 0 h 893567"/>
                <a:gd name="connsiteX0" fmla="*/ 2567744 w 2567744"/>
                <a:gd name="connsiteY0" fmla="*/ 0 h 859763"/>
                <a:gd name="connsiteX1" fmla="*/ 2021682 w 2567744"/>
                <a:gd name="connsiteY1" fmla="*/ 667990 h 859763"/>
                <a:gd name="connsiteX2" fmla="*/ 698500 w 2567744"/>
                <a:gd name="connsiteY2" fmla="*/ 737046 h 859763"/>
                <a:gd name="connsiteX3" fmla="*/ 0 w 2567744"/>
                <a:gd name="connsiteY3" fmla="*/ 100080 h 859763"/>
                <a:gd name="connsiteX4" fmla="*/ 99510 w 2567744"/>
                <a:gd name="connsiteY4" fmla="*/ 569 h 859763"/>
                <a:gd name="connsiteX5" fmla="*/ 124830 w 2567744"/>
                <a:gd name="connsiteY5" fmla="*/ 57507 h 859763"/>
                <a:gd name="connsiteX6" fmla="*/ 1333500 w 2567744"/>
                <a:gd name="connsiteY6" fmla="*/ 806896 h 859763"/>
                <a:gd name="connsiteX7" fmla="*/ 2542172 w 2567744"/>
                <a:gd name="connsiteY7" fmla="*/ 57507 h 859763"/>
                <a:gd name="connsiteX8" fmla="*/ 2567744 w 2567744"/>
                <a:gd name="connsiteY8" fmla="*/ 0 h 859763"/>
                <a:gd name="connsiteX0" fmla="*/ 2567744 w 2567744"/>
                <a:gd name="connsiteY0" fmla="*/ 0 h 859000"/>
                <a:gd name="connsiteX1" fmla="*/ 2021682 w 2567744"/>
                <a:gd name="connsiteY1" fmla="*/ 667990 h 859000"/>
                <a:gd name="connsiteX2" fmla="*/ 698500 w 2567744"/>
                <a:gd name="connsiteY2" fmla="*/ 737046 h 859000"/>
                <a:gd name="connsiteX3" fmla="*/ 0 w 2567744"/>
                <a:gd name="connsiteY3" fmla="*/ 100080 h 859000"/>
                <a:gd name="connsiteX4" fmla="*/ 99510 w 2567744"/>
                <a:gd name="connsiteY4" fmla="*/ 569 h 859000"/>
                <a:gd name="connsiteX5" fmla="*/ 124830 w 2567744"/>
                <a:gd name="connsiteY5" fmla="*/ 57507 h 859000"/>
                <a:gd name="connsiteX6" fmla="*/ 1333500 w 2567744"/>
                <a:gd name="connsiteY6" fmla="*/ 806896 h 859000"/>
                <a:gd name="connsiteX7" fmla="*/ 2542172 w 2567744"/>
                <a:gd name="connsiteY7" fmla="*/ 57507 h 859000"/>
                <a:gd name="connsiteX8" fmla="*/ 2567744 w 2567744"/>
                <a:gd name="connsiteY8" fmla="*/ 0 h 859000"/>
                <a:gd name="connsiteX0" fmla="*/ 2567744 w 2567744"/>
                <a:gd name="connsiteY0" fmla="*/ 0 h 851959"/>
                <a:gd name="connsiteX1" fmla="*/ 2021682 w 2567744"/>
                <a:gd name="connsiteY1" fmla="*/ 667990 h 851959"/>
                <a:gd name="connsiteX2" fmla="*/ 698500 w 2567744"/>
                <a:gd name="connsiteY2" fmla="*/ 737046 h 851959"/>
                <a:gd name="connsiteX3" fmla="*/ 0 w 2567744"/>
                <a:gd name="connsiteY3" fmla="*/ 100080 h 851959"/>
                <a:gd name="connsiteX4" fmla="*/ 99510 w 2567744"/>
                <a:gd name="connsiteY4" fmla="*/ 569 h 851959"/>
                <a:gd name="connsiteX5" fmla="*/ 124830 w 2567744"/>
                <a:gd name="connsiteY5" fmla="*/ 57507 h 851959"/>
                <a:gd name="connsiteX6" fmla="*/ 1333500 w 2567744"/>
                <a:gd name="connsiteY6" fmla="*/ 806896 h 851959"/>
                <a:gd name="connsiteX7" fmla="*/ 2542172 w 2567744"/>
                <a:gd name="connsiteY7" fmla="*/ 57507 h 851959"/>
                <a:gd name="connsiteX8" fmla="*/ 2567744 w 2567744"/>
                <a:gd name="connsiteY8" fmla="*/ 0 h 851959"/>
                <a:gd name="connsiteX0" fmla="*/ 2567744 w 2567744"/>
                <a:gd name="connsiteY0" fmla="*/ 0 h 854775"/>
                <a:gd name="connsiteX1" fmla="*/ 2021682 w 2567744"/>
                <a:gd name="connsiteY1" fmla="*/ 667990 h 854775"/>
                <a:gd name="connsiteX2" fmla="*/ 698500 w 2567744"/>
                <a:gd name="connsiteY2" fmla="*/ 737046 h 854775"/>
                <a:gd name="connsiteX3" fmla="*/ 0 w 2567744"/>
                <a:gd name="connsiteY3" fmla="*/ 100080 h 854775"/>
                <a:gd name="connsiteX4" fmla="*/ 99510 w 2567744"/>
                <a:gd name="connsiteY4" fmla="*/ 569 h 854775"/>
                <a:gd name="connsiteX5" fmla="*/ 124830 w 2567744"/>
                <a:gd name="connsiteY5" fmla="*/ 57507 h 854775"/>
                <a:gd name="connsiteX6" fmla="*/ 1333500 w 2567744"/>
                <a:gd name="connsiteY6" fmla="*/ 806896 h 854775"/>
                <a:gd name="connsiteX7" fmla="*/ 2542172 w 2567744"/>
                <a:gd name="connsiteY7" fmla="*/ 57507 h 854775"/>
                <a:gd name="connsiteX8" fmla="*/ 2567744 w 2567744"/>
                <a:gd name="connsiteY8" fmla="*/ 0 h 854775"/>
                <a:gd name="connsiteX0" fmla="*/ 2567744 w 2567744"/>
                <a:gd name="connsiteY0" fmla="*/ 0 h 861887"/>
                <a:gd name="connsiteX1" fmla="*/ 2021682 w 2567744"/>
                <a:gd name="connsiteY1" fmla="*/ 667990 h 861887"/>
                <a:gd name="connsiteX2" fmla="*/ 698500 w 2567744"/>
                <a:gd name="connsiteY2" fmla="*/ 737046 h 861887"/>
                <a:gd name="connsiteX3" fmla="*/ 0 w 2567744"/>
                <a:gd name="connsiteY3" fmla="*/ 100080 h 861887"/>
                <a:gd name="connsiteX4" fmla="*/ 99510 w 2567744"/>
                <a:gd name="connsiteY4" fmla="*/ 569 h 861887"/>
                <a:gd name="connsiteX5" fmla="*/ 124830 w 2567744"/>
                <a:gd name="connsiteY5" fmla="*/ 57507 h 861887"/>
                <a:gd name="connsiteX6" fmla="*/ 1333500 w 2567744"/>
                <a:gd name="connsiteY6" fmla="*/ 806896 h 861887"/>
                <a:gd name="connsiteX7" fmla="*/ 2542172 w 2567744"/>
                <a:gd name="connsiteY7" fmla="*/ 57507 h 861887"/>
                <a:gd name="connsiteX8" fmla="*/ 2567744 w 2567744"/>
                <a:gd name="connsiteY8" fmla="*/ 0 h 861887"/>
                <a:gd name="connsiteX0" fmla="*/ 2567744 w 2567744"/>
                <a:gd name="connsiteY0" fmla="*/ 0 h 861887"/>
                <a:gd name="connsiteX1" fmla="*/ 2021682 w 2567744"/>
                <a:gd name="connsiteY1" fmla="*/ 667990 h 861887"/>
                <a:gd name="connsiteX2" fmla="*/ 698500 w 2567744"/>
                <a:gd name="connsiteY2" fmla="*/ 737046 h 861887"/>
                <a:gd name="connsiteX3" fmla="*/ 0 w 2567744"/>
                <a:gd name="connsiteY3" fmla="*/ 100080 h 861887"/>
                <a:gd name="connsiteX4" fmla="*/ 99510 w 2567744"/>
                <a:gd name="connsiteY4" fmla="*/ 569 h 861887"/>
                <a:gd name="connsiteX5" fmla="*/ 124830 w 2567744"/>
                <a:gd name="connsiteY5" fmla="*/ 57507 h 861887"/>
                <a:gd name="connsiteX6" fmla="*/ 1333500 w 2567744"/>
                <a:gd name="connsiteY6" fmla="*/ 806896 h 861887"/>
                <a:gd name="connsiteX7" fmla="*/ 2542172 w 2567744"/>
                <a:gd name="connsiteY7" fmla="*/ 57507 h 861887"/>
                <a:gd name="connsiteX8" fmla="*/ 2567744 w 2567744"/>
                <a:gd name="connsiteY8" fmla="*/ 0 h 861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7744" h="861887">
                  <a:moveTo>
                    <a:pt x="2567744" y="0"/>
                  </a:moveTo>
                  <a:cubicBezTo>
                    <a:pt x="2497642" y="243830"/>
                    <a:pt x="2272898" y="519749"/>
                    <a:pt x="2021682" y="667990"/>
                  </a:cubicBezTo>
                  <a:cubicBezTo>
                    <a:pt x="1770466" y="816231"/>
                    <a:pt x="1186392" y="981849"/>
                    <a:pt x="698500" y="737046"/>
                  </a:cubicBezTo>
                  <a:cubicBezTo>
                    <a:pt x="210608" y="492243"/>
                    <a:pt x="71786" y="205893"/>
                    <a:pt x="0" y="100080"/>
                  </a:cubicBezTo>
                  <a:lnTo>
                    <a:pt x="99510" y="569"/>
                  </a:lnTo>
                  <a:lnTo>
                    <a:pt x="124830" y="57507"/>
                  </a:lnTo>
                  <a:cubicBezTo>
                    <a:pt x="345548" y="501660"/>
                    <a:pt x="803879" y="806896"/>
                    <a:pt x="1333500" y="806896"/>
                  </a:cubicBezTo>
                  <a:cubicBezTo>
                    <a:pt x="1863123" y="806896"/>
                    <a:pt x="2321453" y="501660"/>
                    <a:pt x="2542172" y="57507"/>
                  </a:cubicBezTo>
                  <a:lnTo>
                    <a:pt x="2567744" y="0"/>
                  </a:lnTo>
                  <a:close/>
                </a:path>
              </a:pathLst>
            </a:custGeom>
            <a:gradFill>
              <a:gsLst>
                <a:gs pos="0">
                  <a:schemeClr val="bg1">
                    <a:alpha val="0"/>
                  </a:schemeClr>
                </a:gs>
                <a:gs pos="50000">
                  <a:srgbClr val="F5BB4D"/>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8" name="任意多边形 37"/>
            <p:cNvSpPr/>
            <p:nvPr/>
          </p:nvSpPr>
          <p:spPr>
            <a:xfrm>
              <a:off x="4762500" y="2622104"/>
              <a:ext cx="2567744" cy="861887"/>
            </a:xfrm>
            <a:custGeom>
              <a:avLst/>
              <a:gdLst>
                <a:gd name="connsiteX0" fmla="*/ 2567744 w 2667000"/>
                <a:gd name="connsiteY0" fmla="*/ 0 h 3002408"/>
                <a:gd name="connsiteX1" fmla="*/ 2667000 w 2667000"/>
                <a:gd name="connsiteY1" fmla="*/ 99257 h 3002408"/>
                <a:gd name="connsiteX2" fmla="*/ 2667000 w 2667000"/>
                <a:gd name="connsiteY2" fmla="*/ 3002408 h 3002408"/>
                <a:gd name="connsiteX3" fmla="*/ 0 w 2667000"/>
                <a:gd name="connsiteY3" fmla="*/ 3002408 h 3002408"/>
                <a:gd name="connsiteX4" fmla="*/ 0 w 2667000"/>
                <a:gd name="connsiteY4" fmla="*/ 100080 h 3002408"/>
                <a:gd name="connsiteX5" fmla="*/ 99510 w 2667000"/>
                <a:gd name="connsiteY5" fmla="*/ 569 h 3002408"/>
                <a:gd name="connsiteX6" fmla="*/ 124830 w 2667000"/>
                <a:gd name="connsiteY6" fmla="*/ 57507 h 3002408"/>
                <a:gd name="connsiteX7" fmla="*/ 1333500 w 2667000"/>
                <a:gd name="connsiteY7" fmla="*/ 806896 h 3002408"/>
                <a:gd name="connsiteX8" fmla="*/ 2542172 w 2667000"/>
                <a:gd name="connsiteY8" fmla="*/ 57507 h 3002408"/>
                <a:gd name="connsiteX0" fmla="*/ 2567744 w 2667000"/>
                <a:gd name="connsiteY0" fmla="*/ 0 h 3002408"/>
                <a:gd name="connsiteX1" fmla="*/ 2667000 w 2667000"/>
                <a:gd name="connsiteY1" fmla="*/ 99257 h 3002408"/>
                <a:gd name="connsiteX2" fmla="*/ 0 w 2667000"/>
                <a:gd name="connsiteY2" fmla="*/ 3002408 h 3002408"/>
                <a:gd name="connsiteX3" fmla="*/ 0 w 2667000"/>
                <a:gd name="connsiteY3" fmla="*/ 100080 h 3002408"/>
                <a:gd name="connsiteX4" fmla="*/ 99510 w 2667000"/>
                <a:gd name="connsiteY4" fmla="*/ 569 h 3002408"/>
                <a:gd name="connsiteX5" fmla="*/ 124830 w 2667000"/>
                <a:gd name="connsiteY5" fmla="*/ 57507 h 3002408"/>
                <a:gd name="connsiteX6" fmla="*/ 1333500 w 2667000"/>
                <a:gd name="connsiteY6" fmla="*/ 806896 h 3002408"/>
                <a:gd name="connsiteX7" fmla="*/ 2542172 w 2667000"/>
                <a:gd name="connsiteY7" fmla="*/ 57507 h 3002408"/>
                <a:gd name="connsiteX8" fmla="*/ 2567744 w 2667000"/>
                <a:gd name="connsiteY8" fmla="*/ 0 h 3002408"/>
                <a:gd name="connsiteX0" fmla="*/ 2577269 w 2676525"/>
                <a:gd name="connsiteY0" fmla="*/ 0 h 3002408"/>
                <a:gd name="connsiteX1" fmla="*/ 2676525 w 2676525"/>
                <a:gd name="connsiteY1" fmla="*/ 99257 h 3002408"/>
                <a:gd name="connsiteX2" fmla="*/ 9525 w 2676525"/>
                <a:gd name="connsiteY2" fmla="*/ 3002408 h 3002408"/>
                <a:gd name="connsiteX3" fmla="*/ 0 w 2676525"/>
                <a:gd name="connsiteY3" fmla="*/ 759271 h 3002408"/>
                <a:gd name="connsiteX4" fmla="*/ 9525 w 2676525"/>
                <a:gd name="connsiteY4" fmla="*/ 100080 h 3002408"/>
                <a:gd name="connsiteX5" fmla="*/ 109035 w 2676525"/>
                <a:gd name="connsiteY5" fmla="*/ 569 h 3002408"/>
                <a:gd name="connsiteX6" fmla="*/ 134355 w 2676525"/>
                <a:gd name="connsiteY6" fmla="*/ 57507 h 3002408"/>
                <a:gd name="connsiteX7" fmla="*/ 1343025 w 2676525"/>
                <a:gd name="connsiteY7" fmla="*/ 806896 h 3002408"/>
                <a:gd name="connsiteX8" fmla="*/ 2551697 w 2676525"/>
                <a:gd name="connsiteY8" fmla="*/ 57507 h 3002408"/>
                <a:gd name="connsiteX9" fmla="*/ 2577269 w 2676525"/>
                <a:gd name="connsiteY9" fmla="*/ 0 h 3002408"/>
                <a:gd name="connsiteX0" fmla="*/ 2577269 w 2676525"/>
                <a:gd name="connsiteY0" fmla="*/ 0 h 3002408"/>
                <a:gd name="connsiteX1" fmla="*/ 2676525 w 2676525"/>
                <a:gd name="connsiteY1" fmla="*/ 99257 h 3002408"/>
                <a:gd name="connsiteX2" fmla="*/ 1533526 w 2676525"/>
                <a:gd name="connsiteY2" fmla="*/ 1311721 h 3002408"/>
                <a:gd name="connsiteX3" fmla="*/ 9525 w 2676525"/>
                <a:gd name="connsiteY3" fmla="*/ 3002408 h 3002408"/>
                <a:gd name="connsiteX4" fmla="*/ 0 w 2676525"/>
                <a:gd name="connsiteY4" fmla="*/ 759271 h 3002408"/>
                <a:gd name="connsiteX5" fmla="*/ 9525 w 2676525"/>
                <a:gd name="connsiteY5" fmla="*/ 100080 h 3002408"/>
                <a:gd name="connsiteX6" fmla="*/ 109035 w 2676525"/>
                <a:gd name="connsiteY6" fmla="*/ 569 h 3002408"/>
                <a:gd name="connsiteX7" fmla="*/ 134355 w 2676525"/>
                <a:gd name="connsiteY7" fmla="*/ 57507 h 3002408"/>
                <a:gd name="connsiteX8" fmla="*/ 1343025 w 2676525"/>
                <a:gd name="connsiteY8" fmla="*/ 806896 h 3002408"/>
                <a:gd name="connsiteX9" fmla="*/ 2551697 w 2676525"/>
                <a:gd name="connsiteY9" fmla="*/ 57507 h 3002408"/>
                <a:gd name="connsiteX10" fmla="*/ 2577269 w 2676525"/>
                <a:gd name="connsiteY10" fmla="*/ 0 h 3002408"/>
                <a:gd name="connsiteX0" fmla="*/ 2577269 w 2676525"/>
                <a:gd name="connsiteY0" fmla="*/ 0 h 1311721"/>
                <a:gd name="connsiteX1" fmla="*/ 2676525 w 2676525"/>
                <a:gd name="connsiteY1" fmla="*/ 99257 h 1311721"/>
                <a:gd name="connsiteX2" fmla="*/ 1533526 w 2676525"/>
                <a:gd name="connsiteY2" fmla="*/ 1311721 h 1311721"/>
                <a:gd name="connsiteX3" fmla="*/ 0 w 2676525"/>
                <a:gd name="connsiteY3" fmla="*/ 759271 h 1311721"/>
                <a:gd name="connsiteX4" fmla="*/ 9525 w 2676525"/>
                <a:gd name="connsiteY4" fmla="*/ 100080 h 1311721"/>
                <a:gd name="connsiteX5" fmla="*/ 109035 w 2676525"/>
                <a:gd name="connsiteY5" fmla="*/ 569 h 1311721"/>
                <a:gd name="connsiteX6" fmla="*/ 134355 w 2676525"/>
                <a:gd name="connsiteY6" fmla="*/ 57507 h 1311721"/>
                <a:gd name="connsiteX7" fmla="*/ 1343025 w 2676525"/>
                <a:gd name="connsiteY7" fmla="*/ 806896 h 1311721"/>
                <a:gd name="connsiteX8" fmla="*/ 2551697 w 2676525"/>
                <a:gd name="connsiteY8" fmla="*/ 57507 h 1311721"/>
                <a:gd name="connsiteX9" fmla="*/ 2577269 w 2676525"/>
                <a:gd name="connsiteY9" fmla="*/ 0 h 1311721"/>
                <a:gd name="connsiteX0" fmla="*/ 2577269 w 2676525"/>
                <a:gd name="connsiteY0" fmla="*/ 0 h 1245046"/>
                <a:gd name="connsiteX1" fmla="*/ 2676525 w 2676525"/>
                <a:gd name="connsiteY1" fmla="*/ 99257 h 1245046"/>
                <a:gd name="connsiteX2" fmla="*/ 1400176 w 2676525"/>
                <a:gd name="connsiteY2" fmla="*/ 1245046 h 1245046"/>
                <a:gd name="connsiteX3" fmla="*/ 0 w 2676525"/>
                <a:gd name="connsiteY3" fmla="*/ 759271 h 1245046"/>
                <a:gd name="connsiteX4" fmla="*/ 9525 w 2676525"/>
                <a:gd name="connsiteY4" fmla="*/ 100080 h 1245046"/>
                <a:gd name="connsiteX5" fmla="*/ 109035 w 2676525"/>
                <a:gd name="connsiteY5" fmla="*/ 569 h 1245046"/>
                <a:gd name="connsiteX6" fmla="*/ 134355 w 2676525"/>
                <a:gd name="connsiteY6" fmla="*/ 57507 h 1245046"/>
                <a:gd name="connsiteX7" fmla="*/ 1343025 w 2676525"/>
                <a:gd name="connsiteY7" fmla="*/ 806896 h 1245046"/>
                <a:gd name="connsiteX8" fmla="*/ 2551697 w 2676525"/>
                <a:gd name="connsiteY8" fmla="*/ 57507 h 1245046"/>
                <a:gd name="connsiteX9" fmla="*/ 2577269 w 2676525"/>
                <a:gd name="connsiteY9" fmla="*/ 0 h 1245046"/>
                <a:gd name="connsiteX0" fmla="*/ 2577269 w 2676525"/>
                <a:gd name="connsiteY0" fmla="*/ 0 h 1252629"/>
                <a:gd name="connsiteX1" fmla="*/ 2676525 w 2676525"/>
                <a:gd name="connsiteY1" fmla="*/ 99257 h 1252629"/>
                <a:gd name="connsiteX2" fmla="*/ 1400176 w 2676525"/>
                <a:gd name="connsiteY2" fmla="*/ 1245046 h 1252629"/>
                <a:gd name="connsiteX3" fmla="*/ 0 w 2676525"/>
                <a:gd name="connsiteY3" fmla="*/ 759271 h 1252629"/>
                <a:gd name="connsiteX4" fmla="*/ 9525 w 2676525"/>
                <a:gd name="connsiteY4" fmla="*/ 100080 h 1252629"/>
                <a:gd name="connsiteX5" fmla="*/ 109035 w 2676525"/>
                <a:gd name="connsiteY5" fmla="*/ 569 h 1252629"/>
                <a:gd name="connsiteX6" fmla="*/ 134355 w 2676525"/>
                <a:gd name="connsiteY6" fmla="*/ 57507 h 1252629"/>
                <a:gd name="connsiteX7" fmla="*/ 1343025 w 2676525"/>
                <a:gd name="connsiteY7" fmla="*/ 806896 h 1252629"/>
                <a:gd name="connsiteX8" fmla="*/ 2551697 w 2676525"/>
                <a:gd name="connsiteY8" fmla="*/ 57507 h 1252629"/>
                <a:gd name="connsiteX9" fmla="*/ 2577269 w 2676525"/>
                <a:gd name="connsiteY9" fmla="*/ 0 h 1252629"/>
                <a:gd name="connsiteX0" fmla="*/ 2577269 w 2676525"/>
                <a:gd name="connsiteY0" fmla="*/ 0 h 1098042"/>
                <a:gd name="connsiteX1" fmla="*/ 2676525 w 2676525"/>
                <a:gd name="connsiteY1" fmla="*/ 99257 h 1098042"/>
                <a:gd name="connsiteX2" fmla="*/ 1323976 w 2676525"/>
                <a:gd name="connsiteY2" fmla="*/ 1086296 h 1098042"/>
                <a:gd name="connsiteX3" fmla="*/ 0 w 2676525"/>
                <a:gd name="connsiteY3" fmla="*/ 759271 h 1098042"/>
                <a:gd name="connsiteX4" fmla="*/ 9525 w 2676525"/>
                <a:gd name="connsiteY4" fmla="*/ 100080 h 1098042"/>
                <a:gd name="connsiteX5" fmla="*/ 109035 w 2676525"/>
                <a:gd name="connsiteY5" fmla="*/ 569 h 1098042"/>
                <a:gd name="connsiteX6" fmla="*/ 134355 w 2676525"/>
                <a:gd name="connsiteY6" fmla="*/ 57507 h 1098042"/>
                <a:gd name="connsiteX7" fmla="*/ 1343025 w 2676525"/>
                <a:gd name="connsiteY7" fmla="*/ 806896 h 1098042"/>
                <a:gd name="connsiteX8" fmla="*/ 2551697 w 2676525"/>
                <a:gd name="connsiteY8" fmla="*/ 57507 h 1098042"/>
                <a:gd name="connsiteX9" fmla="*/ 2577269 w 2676525"/>
                <a:gd name="connsiteY9" fmla="*/ 0 h 1098042"/>
                <a:gd name="connsiteX0" fmla="*/ 2577269 w 2577269"/>
                <a:gd name="connsiteY0" fmla="*/ 0 h 1098042"/>
                <a:gd name="connsiteX1" fmla="*/ 1323976 w 2577269"/>
                <a:gd name="connsiteY1" fmla="*/ 1086296 h 1098042"/>
                <a:gd name="connsiteX2" fmla="*/ 0 w 2577269"/>
                <a:gd name="connsiteY2" fmla="*/ 759271 h 1098042"/>
                <a:gd name="connsiteX3" fmla="*/ 9525 w 2577269"/>
                <a:gd name="connsiteY3" fmla="*/ 100080 h 1098042"/>
                <a:gd name="connsiteX4" fmla="*/ 109035 w 2577269"/>
                <a:gd name="connsiteY4" fmla="*/ 569 h 1098042"/>
                <a:gd name="connsiteX5" fmla="*/ 134355 w 2577269"/>
                <a:gd name="connsiteY5" fmla="*/ 57507 h 1098042"/>
                <a:gd name="connsiteX6" fmla="*/ 1343025 w 2577269"/>
                <a:gd name="connsiteY6" fmla="*/ 806896 h 1098042"/>
                <a:gd name="connsiteX7" fmla="*/ 2551697 w 2577269"/>
                <a:gd name="connsiteY7" fmla="*/ 57507 h 1098042"/>
                <a:gd name="connsiteX8" fmla="*/ 2577269 w 2577269"/>
                <a:gd name="connsiteY8" fmla="*/ 0 h 1098042"/>
                <a:gd name="connsiteX0" fmla="*/ 2577269 w 2577269"/>
                <a:gd name="connsiteY0" fmla="*/ 0 h 974066"/>
                <a:gd name="connsiteX1" fmla="*/ 1876426 w 2577269"/>
                <a:gd name="connsiteY1" fmla="*/ 952946 h 974066"/>
                <a:gd name="connsiteX2" fmla="*/ 0 w 2577269"/>
                <a:gd name="connsiteY2" fmla="*/ 759271 h 974066"/>
                <a:gd name="connsiteX3" fmla="*/ 9525 w 2577269"/>
                <a:gd name="connsiteY3" fmla="*/ 100080 h 974066"/>
                <a:gd name="connsiteX4" fmla="*/ 109035 w 2577269"/>
                <a:gd name="connsiteY4" fmla="*/ 569 h 974066"/>
                <a:gd name="connsiteX5" fmla="*/ 134355 w 2577269"/>
                <a:gd name="connsiteY5" fmla="*/ 57507 h 974066"/>
                <a:gd name="connsiteX6" fmla="*/ 1343025 w 2577269"/>
                <a:gd name="connsiteY6" fmla="*/ 806896 h 974066"/>
                <a:gd name="connsiteX7" fmla="*/ 2551697 w 2577269"/>
                <a:gd name="connsiteY7" fmla="*/ 57507 h 974066"/>
                <a:gd name="connsiteX8" fmla="*/ 2577269 w 2577269"/>
                <a:gd name="connsiteY8" fmla="*/ 0 h 974066"/>
                <a:gd name="connsiteX0" fmla="*/ 2577269 w 2577269"/>
                <a:gd name="connsiteY0" fmla="*/ 0 h 1065137"/>
                <a:gd name="connsiteX1" fmla="*/ 1876426 w 2577269"/>
                <a:gd name="connsiteY1" fmla="*/ 952946 h 1065137"/>
                <a:gd name="connsiteX2" fmla="*/ 0 w 2577269"/>
                <a:gd name="connsiteY2" fmla="*/ 759271 h 1065137"/>
                <a:gd name="connsiteX3" fmla="*/ 9525 w 2577269"/>
                <a:gd name="connsiteY3" fmla="*/ 100080 h 1065137"/>
                <a:gd name="connsiteX4" fmla="*/ 109035 w 2577269"/>
                <a:gd name="connsiteY4" fmla="*/ 569 h 1065137"/>
                <a:gd name="connsiteX5" fmla="*/ 134355 w 2577269"/>
                <a:gd name="connsiteY5" fmla="*/ 57507 h 1065137"/>
                <a:gd name="connsiteX6" fmla="*/ 1343025 w 2577269"/>
                <a:gd name="connsiteY6" fmla="*/ 806896 h 1065137"/>
                <a:gd name="connsiteX7" fmla="*/ 2551697 w 2577269"/>
                <a:gd name="connsiteY7" fmla="*/ 57507 h 1065137"/>
                <a:gd name="connsiteX8" fmla="*/ 2577269 w 2577269"/>
                <a:gd name="connsiteY8" fmla="*/ 0 h 1065137"/>
                <a:gd name="connsiteX0" fmla="*/ 2577269 w 2577269"/>
                <a:gd name="connsiteY0" fmla="*/ 0 h 1065137"/>
                <a:gd name="connsiteX1" fmla="*/ 1876426 w 2577269"/>
                <a:gd name="connsiteY1" fmla="*/ 952946 h 1065137"/>
                <a:gd name="connsiteX2" fmla="*/ 0 w 2577269"/>
                <a:gd name="connsiteY2" fmla="*/ 759271 h 1065137"/>
                <a:gd name="connsiteX3" fmla="*/ 9525 w 2577269"/>
                <a:gd name="connsiteY3" fmla="*/ 100080 h 1065137"/>
                <a:gd name="connsiteX4" fmla="*/ 109035 w 2577269"/>
                <a:gd name="connsiteY4" fmla="*/ 569 h 1065137"/>
                <a:gd name="connsiteX5" fmla="*/ 134355 w 2577269"/>
                <a:gd name="connsiteY5" fmla="*/ 57507 h 1065137"/>
                <a:gd name="connsiteX6" fmla="*/ 1343025 w 2577269"/>
                <a:gd name="connsiteY6" fmla="*/ 806896 h 1065137"/>
                <a:gd name="connsiteX7" fmla="*/ 2551697 w 2577269"/>
                <a:gd name="connsiteY7" fmla="*/ 57507 h 1065137"/>
                <a:gd name="connsiteX8" fmla="*/ 2577269 w 2577269"/>
                <a:gd name="connsiteY8" fmla="*/ 0 h 1065137"/>
                <a:gd name="connsiteX0" fmla="*/ 2577269 w 2577269"/>
                <a:gd name="connsiteY0" fmla="*/ 0 h 1020730"/>
                <a:gd name="connsiteX1" fmla="*/ 1841501 w 2577269"/>
                <a:gd name="connsiteY1" fmla="*/ 895796 h 1020730"/>
                <a:gd name="connsiteX2" fmla="*/ 0 w 2577269"/>
                <a:gd name="connsiteY2" fmla="*/ 759271 h 1020730"/>
                <a:gd name="connsiteX3" fmla="*/ 9525 w 2577269"/>
                <a:gd name="connsiteY3" fmla="*/ 100080 h 1020730"/>
                <a:gd name="connsiteX4" fmla="*/ 109035 w 2577269"/>
                <a:gd name="connsiteY4" fmla="*/ 569 h 1020730"/>
                <a:gd name="connsiteX5" fmla="*/ 134355 w 2577269"/>
                <a:gd name="connsiteY5" fmla="*/ 57507 h 1020730"/>
                <a:gd name="connsiteX6" fmla="*/ 1343025 w 2577269"/>
                <a:gd name="connsiteY6" fmla="*/ 806896 h 1020730"/>
                <a:gd name="connsiteX7" fmla="*/ 2551697 w 2577269"/>
                <a:gd name="connsiteY7" fmla="*/ 57507 h 1020730"/>
                <a:gd name="connsiteX8" fmla="*/ 2577269 w 2577269"/>
                <a:gd name="connsiteY8" fmla="*/ 0 h 1020730"/>
                <a:gd name="connsiteX0" fmla="*/ 2577269 w 2577269"/>
                <a:gd name="connsiteY0" fmla="*/ 0 h 989714"/>
                <a:gd name="connsiteX1" fmla="*/ 1841501 w 2577269"/>
                <a:gd name="connsiteY1" fmla="*/ 895796 h 989714"/>
                <a:gd name="connsiteX2" fmla="*/ 0 w 2577269"/>
                <a:gd name="connsiteY2" fmla="*/ 759271 h 989714"/>
                <a:gd name="connsiteX3" fmla="*/ 9525 w 2577269"/>
                <a:gd name="connsiteY3" fmla="*/ 100080 h 989714"/>
                <a:gd name="connsiteX4" fmla="*/ 109035 w 2577269"/>
                <a:gd name="connsiteY4" fmla="*/ 569 h 989714"/>
                <a:gd name="connsiteX5" fmla="*/ 134355 w 2577269"/>
                <a:gd name="connsiteY5" fmla="*/ 57507 h 989714"/>
                <a:gd name="connsiteX6" fmla="*/ 1343025 w 2577269"/>
                <a:gd name="connsiteY6" fmla="*/ 806896 h 989714"/>
                <a:gd name="connsiteX7" fmla="*/ 2551697 w 2577269"/>
                <a:gd name="connsiteY7" fmla="*/ 57507 h 989714"/>
                <a:gd name="connsiteX8" fmla="*/ 2577269 w 2577269"/>
                <a:gd name="connsiteY8" fmla="*/ 0 h 989714"/>
                <a:gd name="connsiteX0" fmla="*/ 2577269 w 2577269"/>
                <a:gd name="connsiteY0" fmla="*/ 0 h 977824"/>
                <a:gd name="connsiteX1" fmla="*/ 1771651 w 2577269"/>
                <a:gd name="connsiteY1" fmla="*/ 879921 h 977824"/>
                <a:gd name="connsiteX2" fmla="*/ 0 w 2577269"/>
                <a:gd name="connsiteY2" fmla="*/ 759271 h 977824"/>
                <a:gd name="connsiteX3" fmla="*/ 9525 w 2577269"/>
                <a:gd name="connsiteY3" fmla="*/ 100080 h 977824"/>
                <a:gd name="connsiteX4" fmla="*/ 109035 w 2577269"/>
                <a:gd name="connsiteY4" fmla="*/ 569 h 977824"/>
                <a:gd name="connsiteX5" fmla="*/ 134355 w 2577269"/>
                <a:gd name="connsiteY5" fmla="*/ 57507 h 977824"/>
                <a:gd name="connsiteX6" fmla="*/ 1343025 w 2577269"/>
                <a:gd name="connsiteY6" fmla="*/ 806896 h 977824"/>
                <a:gd name="connsiteX7" fmla="*/ 2551697 w 2577269"/>
                <a:gd name="connsiteY7" fmla="*/ 57507 h 977824"/>
                <a:gd name="connsiteX8" fmla="*/ 2577269 w 2577269"/>
                <a:gd name="connsiteY8" fmla="*/ 0 h 977824"/>
                <a:gd name="connsiteX0" fmla="*/ 2577269 w 2577269"/>
                <a:gd name="connsiteY0" fmla="*/ 0 h 961688"/>
                <a:gd name="connsiteX1" fmla="*/ 1762126 w 2577269"/>
                <a:gd name="connsiteY1" fmla="*/ 857696 h 961688"/>
                <a:gd name="connsiteX2" fmla="*/ 0 w 2577269"/>
                <a:gd name="connsiteY2" fmla="*/ 759271 h 961688"/>
                <a:gd name="connsiteX3" fmla="*/ 9525 w 2577269"/>
                <a:gd name="connsiteY3" fmla="*/ 100080 h 961688"/>
                <a:gd name="connsiteX4" fmla="*/ 109035 w 2577269"/>
                <a:gd name="connsiteY4" fmla="*/ 569 h 961688"/>
                <a:gd name="connsiteX5" fmla="*/ 134355 w 2577269"/>
                <a:gd name="connsiteY5" fmla="*/ 57507 h 961688"/>
                <a:gd name="connsiteX6" fmla="*/ 1343025 w 2577269"/>
                <a:gd name="connsiteY6" fmla="*/ 806896 h 961688"/>
                <a:gd name="connsiteX7" fmla="*/ 2551697 w 2577269"/>
                <a:gd name="connsiteY7" fmla="*/ 57507 h 961688"/>
                <a:gd name="connsiteX8" fmla="*/ 2577269 w 2577269"/>
                <a:gd name="connsiteY8" fmla="*/ 0 h 961688"/>
                <a:gd name="connsiteX0" fmla="*/ 2577269 w 2577269"/>
                <a:gd name="connsiteY0" fmla="*/ 0 h 961688"/>
                <a:gd name="connsiteX1" fmla="*/ 1762126 w 2577269"/>
                <a:gd name="connsiteY1" fmla="*/ 857696 h 961688"/>
                <a:gd name="connsiteX2" fmla="*/ 0 w 2577269"/>
                <a:gd name="connsiteY2" fmla="*/ 759271 h 961688"/>
                <a:gd name="connsiteX3" fmla="*/ 9525 w 2577269"/>
                <a:gd name="connsiteY3" fmla="*/ 100080 h 961688"/>
                <a:gd name="connsiteX4" fmla="*/ 109035 w 2577269"/>
                <a:gd name="connsiteY4" fmla="*/ 569 h 961688"/>
                <a:gd name="connsiteX5" fmla="*/ 134355 w 2577269"/>
                <a:gd name="connsiteY5" fmla="*/ 57507 h 961688"/>
                <a:gd name="connsiteX6" fmla="*/ 1343025 w 2577269"/>
                <a:gd name="connsiteY6" fmla="*/ 806896 h 961688"/>
                <a:gd name="connsiteX7" fmla="*/ 2551697 w 2577269"/>
                <a:gd name="connsiteY7" fmla="*/ 57507 h 961688"/>
                <a:gd name="connsiteX8" fmla="*/ 2577269 w 2577269"/>
                <a:gd name="connsiteY8" fmla="*/ 0 h 961688"/>
                <a:gd name="connsiteX0" fmla="*/ 2577269 w 2577269"/>
                <a:gd name="connsiteY0" fmla="*/ 0 h 950562"/>
                <a:gd name="connsiteX1" fmla="*/ 1736726 w 2577269"/>
                <a:gd name="connsiteY1" fmla="*/ 841821 h 950562"/>
                <a:gd name="connsiteX2" fmla="*/ 0 w 2577269"/>
                <a:gd name="connsiteY2" fmla="*/ 759271 h 950562"/>
                <a:gd name="connsiteX3" fmla="*/ 9525 w 2577269"/>
                <a:gd name="connsiteY3" fmla="*/ 100080 h 950562"/>
                <a:gd name="connsiteX4" fmla="*/ 109035 w 2577269"/>
                <a:gd name="connsiteY4" fmla="*/ 569 h 950562"/>
                <a:gd name="connsiteX5" fmla="*/ 134355 w 2577269"/>
                <a:gd name="connsiteY5" fmla="*/ 57507 h 950562"/>
                <a:gd name="connsiteX6" fmla="*/ 1343025 w 2577269"/>
                <a:gd name="connsiteY6" fmla="*/ 806896 h 950562"/>
                <a:gd name="connsiteX7" fmla="*/ 2551697 w 2577269"/>
                <a:gd name="connsiteY7" fmla="*/ 57507 h 950562"/>
                <a:gd name="connsiteX8" fmla="*/ 2577269 w 2577269"/>
                <a:gd name="connsiteY8" fmla="*/ 0 h 950562"/>
                <a:gd name="connsiteX0" fmla="*/ 2577269 w 2577269"/>
                <a:gd name="connsiteY0" fmla="*/ 0 h 937992"/>
                <a:gd name="connsiteX1" fmla="*/ 1736726 w 2577269"/>
                <a:gd name="connsiteY1" fmla="*/ 841821 h 937992"/>
                <a:gd name="connsiteX2" fmla="*/ 0 w 2577269"/>
                <a:gd name="connsiteY2" fmla="*/ 759271 h 937992"/>
                <a:gd name="connsiteX3" fmla="*/ 9525 w 2577269"/>
                <a:gd name="connsiteY3" fmla="*/ 100080 h 937992"/>
                <a:gd name="connsiteX4" fmla="*/ 109035 w 2577269"/>
                <a:gd name="connsiteY4" fmla="*/ 569 h 937992"/>
                <a:gd name="connsiteX5" fmla="*/ 134355 w 2577269"/>
                <a:gd name="connsiteY5" fmla="*/ 57507 h 937992"/>
                <a:gd name="connsiteX6" fmla="*/ 1343025 w 2577269"/>
                <a:gd name="connsiteY6" fmla="*/ 806896 h 937992"/>
                <a:gd name="connsiteX7" fmla="*/ 2551697 w 2577269"/>
                <a:gd name="connsiteY7" fmla="*/ 57507 h 937992"/>
                <a:gd name="connsiteX8" fmla="*/ 2577269 w 2577269"/>
                <a:gd name="connsiteY8" fmla="*/ 0 h 937992"/>
                <a:gd name="connsiteX0" fmla="*/ 2574094 w 2574094"/>
                <a:gd name="connsiteY0" fmla="*/ 0 h 864928"/>
                <a:gd name="connsiteX1" fmla="*/ 1733551 w 2574094"/>
                <a:gd name="connsiteY1" fmla="*/ 841821 h 864928"/>
                <a:gd name="connsiteX2" fmla="*/ 0 w 2574094"/>
                <a:gd name="connsiteY2" fmla="*/ 562421 h 864928"/>
                <a:gd name="connsiteX3" fmla="*/ 6350 w 2574094"/>
                <a:gd name="connsiteY3" fmla="*/ 100080 h 864928"/>
                <a:gd name="connsiteX4" fmla="*/ 105860 w 2574094"/>
                <a:gd name="connsiteY4" fmla="*/ 569 h 864928"/>
                <a:gd name="connsiteX5" fmla="*/ 131180 w 2574094"/>
                <a:gd name="connsiteY5" fmla="*/ 57507 h 864928"/>
                <a:gd name="connsiteX6" fmla="*/ 1339850 w 2574094"/>
                <a:gd name="connsiteY6" fmla="*/ 806896 h 864928"/>
                <a:gd name="connsiteX7" fmla="*/ 2548522 w 2574094"/>
                <a:gd name="connsiteY7" fmla="*/ 57507 h 864928"/>
                <a:gd name="connsiteX8" fmla="*/ 2574094 w 2574094"/>
                <a:gd name="connsiteY8" fmla="*/ 0 h 864928"/>
                <a:gd name="connsiteX0" fmla="*/ 2574094 w 2574094"/>
                <a:gd name="connsiteY0" fmla="*/ 0 h 854314"/>
                <a:gd name="connsiteX1" fmla="*/ 1733551 w 2574094"/>
                <a:gd name="connsiteY1" fmla="*/ 841821 h 854314"/>
                <a:gd name="connsiteX2" fmla="*/ 0 w 2574094"/>
                <a:gd name="connsiteY2" fmla="*/ 460821 h 854314"/>
                <a:gd name="connsiteX3" fmla="*/ 6350 w 2574094"/>
                <a:gd name="connsiteY3" fmla="*/ 100080 h 854314"/>
                <a:gd name="connsiteX4" fmla="*/ 105860 w 2574094"/>
                <a:gd name="connsiteY4" fmla="*/ 569 h 854314"/>
                <a:gd name="connsiteX5" fmla="*/ 131180 w 2574094"/>
                <a:gd name="connsiteY5" fmla="*/ 57507 h 854314"/>
                <a:gd name="connsiteX6" fmla="*/ 1339850 w 2574094"/>
                <a:gd name="connsiteY6" fmla="*/ 806896 h 854314"/>
                <a:gd name="connsiteX7" fmla="*/ 2548522 w 2574094"/>
                <a:gd name="connsiteY7" fmla="*/ 57507 h 854314"/>
                <a:gd name="connsiteX8" fmla="*/ 2574094 w 2574094"/>
                <a:gd name="connsiteY8" fmla="*/ 0 h 854314"/>
                <a:gd name="connsiteX0" fmla="*/ 2574094 w 2574094"/>
                <a:gd name="connsiteY0" fmla="*/ 0 h 863518"/>
                <a:gd name="connsiteX1" fmla="*/ 1641476 w 2574094"/>
                <a:gd name="connsiteY1" fmla="*/ 851346 h 863518"/>
                <a:gd name="connsiteX2" fmla="*/ 0 w 2574094"/>
                <a:gd name="connsiteY2" fmla="*/ 460821 h 863518"/>
                <a:gd name="connsiteX3" fmla="*/ 6350 w 2574094"/>
                <a:gd name="connsiteY3" fmla="*/ 100080 h 863518"/>
                <a:gd name="connsiteX4" fmla="*/ 105860 w 2574094"/>
                <a:gd name="connsiteY4" fmla="*/ 569 h 863518"/>
                <a:gd name="connsiteX5" fmla="*/ 131180 w 2574094"/>
                <a:gd name="connsiteY5" fmla="*/ 57507 h 863518"/>
                <a:gd name="connsiteX6" fmla="*/ 1339850 w 2574094"/>
                <a:gd name="connsiteY6" fmla="*/ 806896 h 863518"/>
                <a:gd name="connsiteX7" fmla="*/ 2548522 w 2574094"/>
                <a:gd name="connsiteY7" fmla="*/ 57507 h 863518"/>
                <a:gd name="connsiteX8" fmla="*/ 2574094 w 2574094"/>
                <a:gd name="connsiteY8" fmla="*/ 0 h 863518"/>
                <a:gd name="connsiteX0" fmla="*/ 2574094 w 2574094"/>
                <a:gd name="connsiteY0" fmla="*/ 0 h 863518"/>
                <a:gd name="connsiteX1" fmla="*/ 1609726 w 2574094"/>
                <a:gd name="connsiteY1" fmla="*/ 851346 h 863518"/>
                <a:gd name="connsiteX2" fmla="*/ 0 w 2574094"/>
                <a:gd name="connsiteY2" fmla="*/ 460821 h 863518"/>
                <a:gd name="connsiteX3" fmla="*/ 6350 w 2574094"/>
                <a:gd name="connsiteY3" fmla="*/ 100080 h 863518"/>
                <a:gd name="connsiteX4" fmla="*/ 105860 w 2574094"/>
                <a:gd name="connsiteY4" fmla="*/ 569 h 863518"/>
                <a:gd name="connsiteX5" fmla="*/ 131180 w 2574094"/>
                <a:gd name="connsiteY5" fmla="*/ 57507 h 863518"/>
                <a:gd name="connsiteX6" fmla="*/ 1339850 w 2574094"/>
                <a:gd name="connsiteY6" fmla="*/ 806896 h 863518"/>
                <a:gd name="connsiteX7" fmla="*/ 2548522 w 2574094"/>
                <a:gd name="connsiteY7" fmla="*/ 57507 h 863518"/>
                <a:gd name="connsiteX8" fmla="*/ 2574094 w 2574094"/>
                <a:gd name="connsiteY8" fmla="*/ 0 h 863518"/>
                <a:gd name="connsiteX0" fmla="*/ 2567744 w 2567744"/>
                <a:gd name="connsiteY0" fmla="*/ 0 h 851673"/>
                <a:gd name="connsiteX1" fmla="*/ 1603376 w 2567744"/>
                <a:gd name="connsiteY1" fmla="*/ 851346 h 851673"/>
                <a:gd name="connsiteX2" fmla="*/ 0 w 2567744"/>
                <a:gd name="connsiteY2" fmla="*/ 100080 h 851673"/>
                <a:gd name="connsiteX3" fmla="*/ 99510 w 2567744"/>
                <a:gd name="connsiteY3" fmla="*/ 569 h 851673"/>
                <a:gd name="connsiteX4" fmla="*/ 124830 w 2567744"/>
                <a:gd name="connsiteY4" fmla="*/ 57507 h 851673"/>
                <a:gd name="connsiteX5" fmla="*/ 1333500 w 2567744"/>
                <a:gd name="connsiteY5" fmla="*/ 806896 h 851673"/>
                <a:gd name="connsiteX6" fmla="*/ 2542172 w 2567744"/>
                <a:gd name="connsiteY6" fmla="*/ 57507 h 851673"/>
                <a:gd name="connsiteX7" fmla="*/ 2567744 w 2567744"/>
                <a:gd name="connsiteY7" fmla="*/ 0 h 851673"/>
                <a:gd name="connsiteX0" fmla="*/ 2567744 w 2567744"/>
                <a:gd name="connsiteY0" fmla="*/ 0 h 877060"/>
                <a:gd name="connsiteX1" fmla="*/ 1524001 w 2567744"/>
                <a:gd name="connsiteY1" fmla="*/ 876746 h 877060"/>
                <a:gd name="connsiteX2" fmla="*/ 0 w 2567744"/>
                <a:gd name="connsiteY2" fmla="*/ 100080 h 877060"/>
                <a:gd name="connsiteX3" fmla="*/ 99510 w 2567744"/>
                <a:gd name="connsiteY3" fmla="*/ 569 h 877060"/>
                <a:gd name="connsiteX4" fmla="*/ 124830 w 2567744"/>
                <a:gd name="connsiteY4" fmla="*/ 57507 h 877060"/>
                <a:gd name="connsiteX5" fmla="*/ 1333500 w 2567744"/>
                <a:gd name="connsiteY5" fmla="*/ 806896 h 877060"/>
                <a:gd name="connsiteX6" fmla="*/ 2542172 w 2567744"/>
                <a:gd name="connsiteY6" fmla="*/ 57507 h 877060"/>
                <a:gd name="connsiteX7" fmla="*/ 2567744 w 2567744"/>
                <a:gd name="connsiteY7" fmla="*/ 0 h 877060"/>
                <a:gd name="connsiteX0" fmla="*/ 2567744 w 2567744"/>
                <a:gd name="connsiteY0" fmla="*/ 0 h 975444"/>
                <a:gd name="connsiteX1" fmla="*/ 1390651 w 2567744"/>
                <a:gd name="connsiteY1" fmla="*/ 975171 h 975444"/>
                <a:gd name="connsiteX2" fmla="*/ 0 w 2567744"/>
                <a:gd name="connsiteY2" fmla="*/ 100080 h 975444"/>
                <a:gd name="connsiteX3" fmla="*/ 99510 w 2567744"/>
                <a:gd name="connsiteY3" fmla="*/ 569 h 975444"/>
                <a:gd name="connsiteX4" fmla="*/ 124830 w 2567744"/>
                <a:gd name="connsiteY4" fmla="*/ 57507 h 975444"/>
                <a:gd name="connsiteX5" fmla="*/ 1333500 w 2567744"/>
                <a:gd name="connsiteY5" fmla="*/ 806896 h 975444"/>
                <a:gd name="connsiteX6" fmla="*/ 2542172 w 2567744"/>
                <a:gd name="connsiteY6" fmla="*/ 57507 h 975444"/>
                <a:gd name="connsiteX7" fmla="*/ 2567744 w 2567744"/>
                <a:gd name="connsiteY7" fmla="*/ 0 h 975444"/>
                <a:gd name="connsiteX0" fmla="*/ 2567744 w 2567744"/>
                <a:gd name="connsiteY0" fmla="*/ 0 h 1038923"/>
                <a:gd name="connsiteX1" fmla="*/ 1276351 w 2567744"/>
                <a:gd name="connsiteY1" fmla="*/ 1038671 h 1038923"/>
                <a:gd name="connsiteX2" fmla="*/ 0 w 2567744"/>
                <a:gd name="connsiteY2" fmla="*/ 100080 h 1038923"/>
                <a:gd name="connsiteX3" fmla="*/ 99510 w 2567744"/>
                <a:gd name="connsiteY3" fmla="*/ 569 h 1038923"/>
                <a:gd name="connsiteX4" fmla="*/ 124830 w 2567744"/>
                <a:gd name="connsiteY4" fmla="*/ 57507 h 1038923"/>
                <a:gd name="connsiteX5" fmla="*/ 1333500 w 2567744"/>
                <a:gd name="connsiteY5" fmla="*/ 806896 h 1038923"/>
                <a:gd name="connsiteX6" fmla="*/ 2542172 w 2567744"/>
                <a:gd name="connsiteY6" fmla="*/ 57507 h 1038923"/>
                <a:gd name="connsiteX7" fmla="*/ 2567744 w 2567744"/>
                <a:gd name="connsiteY7" fmla="*/ 0 h 1038923"/>
                <a:gd name="connsiteX0" fmla="*/ 2567744 w 2567744"/>
                <a:gd name="connsiteY0" fmla="*/ 0 h 1039986"/>
                <a:gd name="connsiteX1" fmla="*/ 1276351 w 2567744"/>
                <a:gd name="connsiteY1" fmla="*/ 1038671 h 1039986"/>
                <a:gd name="connsiteX2" fmla="*/ 0 w 2567744"/>
                <a:gd name="connsiteY2" fmla="*/ 100080 h 1039986"/>
                <a:gd name="connsiteX3" fmla="*/ 99510 w 2567744"/>
                <a:gd name="connsiteY3" fmla="*/ 569 h 1039986"/>
                <a:gd name="connsiteX4" fmla="*/ 124830 w 2567744"/>
                <a:gd name="connsiteY4" fmla="*/ 57507 h 1039986"/>
                <a:gd name="connsiteX5" fmla="*/ 1333500 w 2567744"/>
                <a:gd name="connsiteY5" fmla="*/ 806896 h 1039986"/>
                <a:gd name="connsiteX6" fmla="*/ 2542172 w 2567744"/>
                <a:gd name="connsiteY6" fmla="*/ 57507 h 1039986"/>
                <a:gd name="connsiteX7" fmla="*/ 2567744 w 2567744"/>
                <a:gd name="connsiteY7" fmla="*/ 0 h 1039986"/>
                <a:gd name="connsiteX0" fmla="*/ 2567744 w 2567744"/>
                <a:gd name="connsiteY0" fmla="*/ 0 h 960744"/>
                <a:gd name="connsiteX1" fmla="*/ 1327151 w 2567744"/>
                <a:gd name="connsiteY1" fmla="*/ 959296 h 960744"/>
                <a:gd name="connsiteX2" fmla="*/ 0 w 2567744"/>
                <a:gd name="connsiteY2" fmla="*/ 100080 h 960744"/>
                <a:gd name="connsiteX3" fmla="*/ 99510 w 2567744"/>
                <a:gd name="connsiteY3" fmla="*/ 569 h 960744"/>
                <a:gd name="connsiteX4" fmla="*/ 124830 w 2567744"/>
                <a:gd name="connsiteY4" fmla="*/ 57507 h 960744"/>
                <a:gd name="connsiteX5" fmla="*/ 1333500 w 2567744"/>
                <a:gd name="connsiteY5" fmla="*/ 806896 h 960744"/>
                <a:gd name="connsiteX6" fmla="*/ 2542172 w 2567744"/>
                <a:gd name="connsiteY6" fmla="*/ 57507 h 960744"/>
                <a:gd name="connsiteX7" fmla="*/ 2567744 w 2567744"/>
                <a:gd name="connsiteY7" fmla="*/ 0 h 960744"/>
                <a:gd name="connsiteX0" fmla="*/ 2567744 w 2567744"/>
                <a:gd name="connsiteY0" fmla="*/ 0 h 982271"/>
                <a:gd name="connsiteX1" fmla="*/ 1327151 w 2567744"/>
                <a:gd name="connsiteY1" fmla="*/ 959296 h 982271"/>
                <a:gd name="connsiteX2" fmla="*/ 530225 w 2567744"/>
                <a:gd name="connsiteY2" fmla="*/ 635446 h 982271"/>
                <a:gd name="connsiteX3" fmla="*/ 0 w 2567744"/>
                <a:gd name="connsiteY3" fmla="*/ 100080 h 982271"/>
                <a:gd name="connsiteX4" fmla="*/ 99510 w 2567744"/>
                <a:gd name="connsiteY4" fmla="*/ 569 h 982271"/>
                <a:gd name="connsiteX5" fmla="*/ 124830 w 2567744"/>
                <a:gd name="connsiteY5" fmla="*/ 57507 h 982271"/>
                <a:gd name="connsiteX6" fmla="*/ 1333500 w 2567744"/>
                <a:gd name="connsiteY6" fmla="*/ 806896 h 982271"/>
                <a:gd name="connsiteX7" fmla="*/ 2542172 w 2567744"/>
                <a:gd name="connsiteY7" fmla="*/ 57507 h 982271"/>
                <a:gd name="connsiteX8" fmla="*/ 2567744 w 2567744"/>
                <a:gd name="connsiteY8" fmla="*/ 0 h 982271"/>
                <a:gd name="connsiteX0" fmla="*/ 2567744 w 2567744"/>
                <a:gd name="connsiteY0" fmla="*/ 0 h 861179"/>
                <a:gd name="connsiteX1" fmla="*/ 1774826 w 2567744"/>
                <a:gd name="connsiteY1" fmla="*/ 825946 h 861179"/>
                <a:gd name="connsiteX2" fmla="*/ 530225 w 2567744"/>
                <a:gd name="connsiteY2" fmla="*/ 635446 h 861179"/>
                <a:gd name="connsiteX3" fmla="*/ 0 w 2567744"/>
                <a:gd name="connsiteY3" fmla="*/ 100080 h 861179"/>
                <a:gd name="connsiteX4" fmla="*/ 99510 w 2567744"/>
                <a:gd name="connsiteY4" fmla="*/ 569 h 861179"/>
                <a:gd name="connsiteX5" fmla="*/ 124830 w 2567744"/>
                <a:gd name="connsiteY5" fmla="*/ 57507 h 861179"/>
                <a:gd name="connsiteX6" fmla="*/ 1333500 w 2567744"/>
                <a:gd name="connsiteY6" fmla="*/ 806896 h 861179"/>
                <a:gd name="connsiteX7" fmla="*/ 2542172 w 2567744"/>
                <a:gd name="connsiteY7" fmla="*/ 57507 h 861179"/>
                <a:gd name="connsiteX8" fmla="*/ 2567744 w 2567744"/>
                <a:gd name="connsiteY8" fmla="*/ 0 h 861179"/>
                <a:gd name="connsiteX0" fmla="*/ 2567744 w 2567744"/>
                <a:gd name="connsiteY0" fmla="*/ 0 h 871590"/>
                <a:gd name="connsiteX1" fmla="*/ 1774826 w 2567744"/>
                <a:gd name="connsiteY1" fmla="*/ 825946 h 871590"/>
                <a:gd name="connsiteX2" fmla="*/ 530225 w 2567744"/>
                <a:gd name="connsiteY2" fmla="*/ 635446 h 871590"/>
                <a:gd name="connsiteX3" fmla="*/ 0 w 2567744"/>
                <a:gd name="connsiteY3" fmla="*/ 100080 h 871590"/>
                <a:gd name="connsiteX4" fmla="*/ 99510 w 2567744"/>
                <a:gd name="connsiteY4" fmla="*/ 569 h 871590"/>
                <a:gd name="connsiteX5" fmla="*/ 124830 w 2567744"/>
                <a:gd name="connsiteY5" fmla="*/ 57507 h 871590"/>
                <a:gd name="connsiteX6" fmla="*/ 1333500 w 2567744"/>
                <a:gd name="connsiteY6" fmla="*/ 806896 h 871590"/>
                <a:gd name="connsiteX7" fmla="*/ 2542172 w 2567744"/>
                <a:gd name="connsiteY7" fmla="*/ 57507 h 871590"/>
                <a:gd name="connsiteX8" fmla="*/ 2567744 w 2567744"/>
                <a:gd name="connsiteY8" fmla="*/ 0 h 871590"/>
                <a:gd name="connsiteX0" fmla="*/ 2567744 w 2567744"/>
                <a:gd name="connsiteY0" fmla="*/ 0 h 812588"/>
                <a:gd name="connsiteX1" fmla="*/ 1876426 w 2567744"/>
                <a:gd name="connsiteY1" fmla="*/ 752921 h 812588"/>
                <a:gd name="connsiteX2" fmla="*/ 530225 w 2567744"/>
                <a:gd name="connsiteY2" fmla="*/ 635446 h 812588"/>
                <a:gd name="connsiteX3" fmla="*/ 0 w 2567744"/>
                <a:gd name="connsiteY3" fmla="*/ 100080 h 812588"/>
                <a:gd name="connsiteX4" fmla="*/ 99510 w 2567744"/>
                <a:gd name="connsiteY4" fmla="*/ 569 h 812588"/>
                <a:gd name="connsiteX5" fmla="*/ 124830 w 2567744"/>
                <a:gd name="connsiteY5" fmla="*/ 57507 h 812588"/>
                <a:gd name="connsiteX6" fmla="*/ 1333500 w 2567744"/>
                <a:gd name="connsiteY6" fmla="*/ 806896 h 812588"/>
                <a:gd name="connsiteX7" fmla="*/ 2542172 w 2567744"/>
                <a:gd name="connsiteY7" fmla="*/ 57507 h 812588"/>
                <a:gd name="connsiteX8" fmla="*/ 2567744 w 2567744"/>
                <a:gd name="connsiteY8" fmla="*/ 0 h 812588"/>
                <a:gd name="connsiteX0" fmla="*/ 2567744 w 2567744"/>
                <a:gd name="connsiteY0" fmla="*/ 0 h 816817"/>
                <a:gd name="connsiteX1" fmla="*/ 1876426 w 2567744"/>
                <a:gd name="connsiteY1" fmla="*/ 752921 h 816817"/>
                <a:gd name="connsiteX2" fmla="*/ 530225 w 2567744"/>
                <a:gd name="connsiteY2" fmla="*/ 635446 h 816817"/>
                <a:gd name="connsiteX3" fmla="*/ 0 w 2567744"/>
                <a:gd name="connsiteY3" fmla="*/ 100080 h 816817"/>
                <a:gd name="connsiteX4" fmla="*/ 99510 w 2567744"/>
                <a:gd name="connsiteY4" fmla="*/ 569 h 816817"/>
                <a:gd name="connsiteX5" fmla="*/ 124830 w 2567744"/>
                <a:gd name="connsiteY5" fmla="*/ 57507 h 816817"/>
                <a:gd name="connsiteX6" fmla="*/ 1333500 w 2567744"/>
                <a:gd name="connsiteY6" fmla="*/ 806896 h 816817"/>
                <a:gd name="connsiteX7" fmla="*/ 2542172 w 2567744"/>
                <a:gd name="connsiteY7" fmla="*/ 57507 h 816817"/>
                <a:gd name="connsiteX8" fmla="*/ 2567744 w 2567744"/>
                <a:gd name="connsiteY8" fmla="*/ 0 h 816817"/>
                <a:gd name="connsiteX0" fmla="*/ 2567744 w 2567744"/>
                <a:gd name="connsiteY0" fmla="*/ 0 h 806896"/>
                <a:gd name="connsiteX1" fmla="*/ 1965326 w 2567744"/>
                <a:gd name="connsiteY1" fmla="*/ 714821 h 806896"/>
                <a:gd name="connsiteX2" fmla="*/ 530225 w 2567744"/>
                <a:gd name="connsiteY2" fmla="*/ 635446 h 806896"/>
                <a:gd name="connsiteX3" fmla="*/ 0 w 2567744"/>
                <a:gd name="connsiteY3" fmla="*/ 100080 h 806896"/>
                <a:gd name="connsiteX4" fmla="*/ 99510 w 2567744"/>
                <a:gd name="connsiteY4" fmla="*/ 569 h 806896"/>
                <a:gd name="connsiteX5" fmla="*/ 124830 w 2567744"/>
                <a:gd name="connsiteY5" fmla="*/ 57507 h 806896"/>
                <a:gd name="connsiteX6" fmla="*/ 1333500 w 2567744"/>
                <a:gd name="connsiteY6" fmla="*/ 806896 h 806896"/>
                <a:gd name="connsiteX7" fmla="*/ 2542172 w 2567744"/>
                <a:gd name="connsiteY7" fmla="*/ 57507 h 806896"/>
                <a:gd name="connsiteX8" fmla="*/ 2567744 w 2567744"/>
                <a:gd name="connsiteY8" fmla="*/ 0 h 806896"/>
                <a:gd name="connsiteX0" fmla="*/ 2567744 w 2567744"/>
                <a:gd name="connsiteY0" fmla="*/ 0 h 806896"/>
                <a:gd name="connsiteX1" fmla="*/ 1965326 w 2567744"/>
                <a:gd name="connsiteY1" fmla="*/ 714821 h 806896"/>
                <a:gd name="connsiteX2" fmla="*/ 530225 w 2567744"/>
                <a:gd name="connsiteY2" fmla="*/ 635446 h 806896"/>
                <a:gd name="connsiteX3" fmla="*/ 0 w 2567744"/>
                <a:gd name="connsiteY3" fmla="*/ 100080 h 806896"/>
                <a:gd name="connsiteX4" fmla="*/ 99510 w 2567744"/>
                <a:gd name="connsiteY4" fmla="*/ 569 h 806896"/>
                <a:gd name="connsiteX5" fmla="*/ 124830 w 2567744"/>
                <a:gd name="connsiteY5" fmla="*/ 57507 h 806896"/>
                <a:gd name="connsiteX6" fmla="*/ 1333500 w 2567744"/>
                <a:gd name="connsiteY6" fmla="*/ 806896 h 806896"/>
                <a:gd name="connsiteX7" fmla="*/ 2542172 w 2567744"/>
                <a:gd name="connsiteY7" fmla="*/ 57507 h 806896"/>
                <a:gd name="connsiteX8" fmla="*/ 2567744 w 2567744"/>
                <a:gd name="connsiteY8" fmla="*/ 0 h 806896"/>
                <a:gd name="connsiteX0" fmla="*/ 2567744 w 2567744"/>
                <a:gd name="connsiteY0" fmla="*/ 0 h 806896"/>
                <a:gd name="connsiteX1" fmla="*/ 1965326 w 2567744"/>
                <a:gd name="connsiteY1" fmla="*/ 714821 h 806896"/>
                <a:gd name="connsiteX2" fmla="*/ 527050 w 2567744"/>
                <a:gd name="connsiteY2" fmla="*/ 676721 h 806896"/>
                <a:gd name="connsiteX3" fmla="*/ 0 w 2567744"/>
                <a:gd name="connsiteY3" fmla="*/ 100080 h 806896"/>
                <a:gd name="connsiteX4" fmla="*/ 99510 w 2567744"/>
                <a:gd name="connsiteY4" fmla="*/ 569 h 806896"/>
                <a:gd name="connsiteX5" fmla="*/ 124830 w 2567744"/>
                <a:gd name="connsiteY5" fmla="*/ 57507 h 806896"/>
                <a:gd name="connsiteX6" fmla="*/ 1333500 w 2567744"/>
                <a:gd name="connsiteY6" fmla="*/ 806896 h 806896"/>
                <a:gd name="connsiteX7" fmla="*/ 2542172 w 2567744"/>
                <a:gd name="connsiteY7" fmla="*/ 57507 h 806896"/>
                <a:gd name="connsiteX8" fmla="*/ 2567744 w 2567744"/>
                <a:gd name="connsiteY8" fmla="*/ 0 h 806896"/>
                <a:gd name="connsiteX0" fmla="*/ 2567744 w 2567744"/>
                <a:gd name="connsiteY0" fmla="*/ 0 h 806896"/>
                <a:gd name="connsiteX1" fmla="*/ 1965326 w 2567744"/>
                <a:gd name="connsiteY1" fmla="*/ 724346 h 806896"/>
                <a:gd name="connsiteX2" fmla="*/ 527050 w 2567744"/>
                <a:gd name="connsiteY2" fmla="*/ 676721 h 806896"/>
                <a:gd name="connsiteX3" fmla="*/ 0 w 2567744"/>
                <a:gd name="connsiteY3" fmla="*/ 100080 h 806896"/>
                <a:gd name="connsiteX4" fmla="*/ 99510 w 2567744"/>
                <a:gd name="connsiteY4" fmla="*/ 569 h 806896"/>
                <a:gd name="connsiteX5" fmla="*/ 124830 w 2567744"/>
                <a:gd name="connsiteY5" fmla="*/ 57507 h 806896"/>
                <a:gd name="connsiteX6" fmla="*/ 1333500 w 2567744"/>
                <a:gd name="connsiteY6" fmla="*/ 806896 h 806896"/>
                <a:gd name="connsiteX7" fmla="*/ 2542172 w 2567744"/>
                <a:gd name="connsiteY7" fmla="*/ 57507 h 806896"/>
                <a:gd name="connsiteX8" fmla="*/ 2567744 w 2567744"/>
                <a:gd name="connsiteY8" fmla="*/ 0 h 806896"/>
                <a:gd name="connsiteX0" fmla="*/ 2567744 w 2567744"/>
                <a:gd name="connsiteY0" fmla="*/ 0 h 822265"/>
                <a:gd name="connsiteX1" fmla="*/ 1965326 w 2567744"/>
                <a:gd name="connsiteY1" fmla="*/ 724346 h 822265"/>
                <a:gd name="connsiteX2" fmla="*/ 527050 w 2567744"/>
                <a:gd name="connsiteY2" fmla="*/ 676721 h 822265"/>
                <a:gd name="connsiteX3" fmla="*/ 0 w 2567744"/>
                <a:gd name="connsiteY3" fmla="*/ 100080 h 822265"/>
                <a:gd name="connsiteX4" fmla="*/ 99510 w 2567744"/>
                <a:gd name="connsiteY4" fmla="*/ 569 h 822265"/>
                <a:gd name="connsiteX5" fmla="*/ 124830 w 2567744"/>
                <a:gd name="connsiteY5" fmla="*/ 57507 h 822265"/>
                <a:gd name="connsiteX6" fmla="*/ 1333500 w 2567744"/>
                <a:gd name="connsiteY6" fmla="*/ 806896 h 822265"/>
                <a:gd name="connsiteX7" fmla="*/ 2542172 w 2567744"/>
                <a:gd name="connsiteY7" fmla="*/ 57507 h 822265"/>
                <a:gd name="connsiteX8" fmla="*/ 2567744 w 2567744"/>
                <a:gd name="connsiteY8" fmla="*/ 0 h 822265"/>
                <a:gd name="connsiteX0" fmla="*/ 2567744 w 2567744"/>
                <a:gd name="connsiteY0" fmla="*/ 0 h 808618"/>
                <a:gd name="connsiteX1" fmla="*/ 1971676 w 2567744"/>
                <a:gd name="connsiteY1" fmla="*/ 702121 h 808618"/>
                <a:gd name="connsiteX2" fmla="*/ 527050 w 2567744"/>
                <a:gd name="connsiteY2" fmla="*/ 676721 h 808618"/>
                <a:gd name="connsiteX3" fmla="*/ 0 w 2567744"/>
                <a:gd name="connsiteY3" fmla="*/ 100080 h 808618"/>
                <a:gd name="connsiteX4" fmla="*/ 99510 w 2567744"/>
                <a:gd name="connsiteY4" fmla="*/ 569 h 808618"/>
                <a:gd name="connsiteX5" fmla="*/ 124830 w 2567744"/>
                <a:gd name="connsiteY5" fmla="*/ 57507 h 808618"/>
                <a:gd name="connsiteX6" fmla="*/ 1333500 w 2567744"/>
                <a:gd name="connsiteY6" fmla="*/ 806896 h 808618"/>
                <a:gd name="connsiteX7" fmla="*/ 2542172 w 2567744"/>
                <a:gd name="connsiteY7" fmla="*/ 57507 h 808618"/>
                <a:gd name="connsiteX8" fmla="*/ 2567744 w 2567744"/>
                <a:gd name="connsiteY8" fmla="*/ 0 h 808618"/>
                <a:gd name="connsiteX0" fmla="*/ 2567744 w 2567744"/>
                <a:gd name="connsiteY0" fmla="*/ 0 h 824299"/>
                <a:gd name="connsiteX1" fmla="*/ 1971676 w 2567744"/>
                <a:gd name="connsiteY1" fmla="*/ 727521 h 824299"/>
                <a:gd name="connsiteX2" fmla="*/ 527050 w 2567744"/>
                <a:gd name="connsiteY2" fmla="*/ 676721 h 824299"/>
                <a:gd name="connsiteX3" fmla="*/ 0 w 2567744"/>
                <a:gd name="connsiteY3" fmla="*/ 100080 h 824299"/>
                <a:gd name="connsiteX4" fmla="*/ 99510 w 2567744"/>
                <a:gd name="connsiteY4" fmla="*/ 569 h 824299"/>
                <a:gd name="connsiteX5" fmla="*/ 124830 w 2567744"/>
                <a:gd name="connsiteY5" fmla="*/ 57507 h 824299"/>
                <a:gd name="connsiteX6" fmla="*/ 1333500 w 2567744"/>
                <a:gd name="connsiteY6" fmla="*/ 806896 h 824299"/>
                <a:gd name="connsiteX7" fmla="*/ 2542172 w 2567744"/>
                <a:gd name="connsiteY7" fmla="*/ 57507 h 824299"/>
                <a:gd name="connsiteX8" fmla="*/ 2567744 w 2567744"/>
                <a:gd name="connsiteY8" fmla="*/ 0 h 824299"/>
                <a:gd name="connsiteX0" fmla="*/ 2567744 w 2567744"/>
                <a:gd name="connsiteY0" fmla="*/ 0 h 863627"/>
                <a:gd name="connsiteX1" fmla="*/ 1971676 w 2567744"/>
                <a:gd name="connsiteY1" fmla="*/ 727521 h 863627"/>
                <a:gd name="connsiteX2" fmla="*/ 527050 w 2567744"/>
                <a:gd name="connsiteY2" fmla="*/ 676721 h 863627"/>
                <a:gd name="connsiteX3" fmla="*/ 0 w 2567744"/>
                <a:gd name="connsiteY3" fmla="*/ 100080 h 863627"/>
                <a:gd name="connsiteX4" fmla="*/ 99510 w 2567744"/>
                <a:gd name="connsiteY4" fmla="*/ 569 h 863627"/>
                <a:gd name="connsiteX5" fmla="*/ 124830 w 2567744"/>
                <a:gd name="connsiteY5" fmla="*/ 57507 h 863627"/>
                <a:gd name="connsiteX6" fmla="*/ 1333500 w 2567744"/>
                <a:gd name="connsiteY6" fmla="*/ 806896 h 863627"/>
                <a:gd name="connsiteX7" fmla="*/ 2542172 w 2567744"/>
                <a:gd name="connsiteY7" fmla="*/ 57507 h 863627"/>
                <a:gd name="connsiteX8" fmla="*/ 2567744 w 2567744"/>
                <a:gd name="connsiteY8" fmla="*/ 0 h 863627"/>
                <a:gd name="connsiteX0" fmla="*/ 2567744 w 2567744"/>
                <a:gd name="connsiteY0" fmla="*/ 0 h 855519"/>
                <a:gd name="connsiteX1" fmla="*/ 1971676 w 2567744"/>
                <a:gd name="connsiteY1" fmla="*/ 727521 h 855519"/>
                <a:gd name="connsiteX2" fmla="*/ 527050 w 2567744"/>
                <a:gd name="connsiteY2" fmla="*/ 676721 h 855519"/>
                <a:gd name="connsiteX3" fmla="*/ 0 w 2567744"/>
                <a:gd name="connsiteY3" fmla="*/ 100080 h 855519"/>
                <a:gd name="connsiteX4" fmla="*/ 99510 w 2567744"/>
                <a:gd name="connsiteY4" fmla="*/ 569 h 855519"/>
                <a:gd name="connsiteX5" fmla="*/ 124830 w 2567744"/>
                <a:gd name="connsiteY5" fmla="*/ 57507 h 855519"/>
                <a:gd name="connsiteX6" fmla="*/ 1333500 w 2567744"/>
                <a:gd name="connsiteY6" fmla="*/ 806896 h 855519"/>
                <a:gd name="connsiteX7" fmla="*/ 2542172 w 2567744"/>
                <a:gd name="connsiteY7" fmla="*/ 57507 h 855519"/>
                <a:gd name="connsiteX8" fmla="*/ 2567744 w 2567744"/>
                <a:gd name="connsiteY8" fmla="*/ 0 h 855519"/>
                <a:gd name="connsiteX0" fmla="*/ 2567744 w 2567744"/>
                <a:gd name="connsiteY0" fmla="*/ 0 h 855519"/>
                <a:gd name="connsiteX1" fmla="*/ 1971676 w 2567744"/>
                <a:gd name="connsiteY1" fmla="*/ 727521 h 855519"/>
                <a:gd name="connsiteX2" fmla="*/ 527050 w 2567744"/>
                <a:gd name="connsiteY2" fmla="*/ 676721 h 855519"/>
                <a:gd name="connsiteX3" fmla="*/ 0 w 2567744"/>
                <a:gd name="connsiteY3" fmla="*/ 100080 h 855519"/>
                <a:gd name="connsiteX4" fmla="*/ 99510 w 2567744"/>
                <a:gd name="connsiteY4" fmla="*/ 569 h 855519"/>
                <a:gd name="connsiteX5" fmla="*/ 124830 w 2567744"/>
                <a:gd name="connsiteY5" fmla="*/ 57507 h 855519"/>
                <a:gd name="connsiteX6" fmla="*/ 1333500 w 2567744"/>
                <a:gd name="connsiteY6" fmla="*/ 806896 h 855519"/>
                <a:gd name="connsiteX7" fmla="*/ 2542172 w 2567744"/>
                <a:gd name="connsiteY7" fmla="*/ 57507 h 855519"/>
                <a:gd name="connsiteX8" fmla="*/ 2567744 w 2567744"/>
                <a:gd name="connsiteY8" fmla="*/ 0 h 855519"/>
                <a:gd name="connsiteX0" fmla="*/ 2567744 w 2567744"/>
                <a:gd name="connsiteY0" fmla="*/ 0 h 855519"/>
                <a:gd name="connsiteX1" fmla="*/ 1971676 w 2567744"/>
                <a:gd name="connsiteY1" fmla="*/ 727521 h 855519"/>
                <a:gd name="connsiteX2" fmla="*/ 527050 w 2567744"/>
                <a:gd name="connsiteY2" fmla="*/ 676721 h 855519"/>
                <a:gd name="connsiteX3" fmla="*/ 0 w 2567744"/>
                <a:gd name="connsiteY3" fmla="*/ 100080 h 855519"/>
                <a:gd name="connsiteX4" fmla="*/ 99510 w 2567744"/>
                <a:gd name="connsiteY4" fmla="*/ 569 h 855519"/>
                <a:gd name="connsiteX5" fmla="*/ 124830 w 2567744"/>
                <a:gd name="connsiteY5" fmla="*/ 57507 h 855519"/>
                <a:gd name="connsiteX6" fmla="*/ 1333500 w 2567744"/>
                <a:gd name="connsiteY6" fmla="*/ 806896 h 855519"/>
                <a:gd name="connsiteX7" fmla="*/ 2542172 w 2567744"/>
                <a:gd name="connsiteY7" fmla="*/ 57507 h 855519"/>
                <a:gd name="connsiteX8" fmla="*/ 2567744 w 2567744"/>
                <a:gd name="connsiteY8" fmla="*/ 0 h 855519"/>
                <a:gd name="connsiteX0" fmla="*/ 2567744 w 2567744"/>
                <a:gd name="connsiteY0" fmla="*/ 0 h 855519"/>
                <a:gd name="connsiteX1" fmla="*/ 1971676 w 2567744"/>
                <a:gd name="connsiteY1" fmla="*/ 727521 h 855519"/>
                <a:gd name="connsiteX2" fmla="*/ 527050 w 2567744"/>
                <a:gd name="connsiteY2" fmla="*/ 676721 h 855519"/>
                <a:gd name="connsiteX3" fmla="*/ 0 w 2567744"/>
                <a:gd name="connsiteY3" fmla="*/ 100080 h 855519"/>
                <a:gd name="connsiteX4" fmla="*/ 99510 w 2567744"/>
                <a:gd name="connsiteY4" fmla="*/ 569 h 855519"/>
                <a:gd name="connsiteX5" fmla="*/ 124830 w 2567744"/>
                <a:gd name="connsiteY5" fmla="*/ 57507 h 855519"/>
                <a:gd name="connsiteX6" fmla="*/ 1333500 w 2567744"/>
                <a:gd name="connsiteY6" fmla="*/ 806896 h 855519"/>
                <a:gd name="connsiteX7" fmla="*/ 2542172 w 2567744"/>
                <a:gd name="connsiteY7" fmla="*/ 57507 h 855519"/>
                <a:gd name="connsiteX8" fmla="*/ 2567744 w 2567744"/>
                <a:gd name="connsiteY8" fmla="*/ 0 h 855519"/>
                <a:gd name="connsiteX0" fmla="*/ 2567744 w 2567744"/>
                <a:gd name="connsiteY0" fmla="*/ 0 h 855519"/>
                <a:gd name="connsiteX1" fmla="*/ 1971676 w 2567744"/>
                <a:gd name="connsiteY1" fmla="*/ 727521 h 855519"/>
                <a:gd name="connsiteX2" fmla="*/ 527050 w 2567744"/>
                <a:gd name="connsiteY2" fmla="*/ 676721 h 855519"/>
                <a:gd name="connsiteX3" fmla="*/ 0 w 2567744"/>
                <a:gd name="connsiteY3" fmla="*/ 100080 h 855519"/>
                <a:gd name="connsiteX4" fmla="*/ 99510 w 2567744"/>
                <a:gd name="connsiteY4" fmla="*/ 569 h 855519"/>
                <a:gd name="connsiteX5" fmla="*/ 124830 w 2567744"/>
                <a:gd name="connsiteY5" fmla="*/ 57507 h 855519"/>
                <a:gd name="connsiteX6" fmla="*/ 1333500 w 2567744"/>
                <a:gd name="connsiteY6" fmla="*/ 806896 h 855519"/>
                <a:gd name="connsiteX7" fmla="*/ 2542172 w 2567744"/>
                <a:gd name="connsiteY7" fmla="*/ 57507 h 855519"/>
                <a:gd name="connsiteX8" fmla="*/ 2567744 w 2567744"/>
                <a:gd name="connsiteY8" fmla="*/ 0 h 855519"/>
                <a:gd name="connsiteX0" fmla="*/ 2567744 w 2567744"/>
                <a:gd name="connsiteY0" fmla="*/ 0 h 855519"/>
                <a:gd name="connsiteX1" fmla="*/ 1971676 w 2567744"/>
                <a:gd name="connsiteY1" fmla="*/ 727521 h 855519"/>
                <a:gd name="connsiteX2" fmla="*/ 527050 w 2567744"/>
                <a:gd name="connsiteY2" fmla="*/ 676721 h 855519"/>
                <a:gd name="connsiteX3" fmla="*/ 0 w 2567744"/>
                <a:gd name="connsiteY3" fmla="*/ 100080 h 855519"/>
                <a:gd name="connsiteX4" fmla="*/ 99510 w 2567744"/>
                <a:gd name="connsiteY4" fmla="*/ 569 h 855519"/>
                <a:gd name="connsiteX5" fmla="*/ 124830 w 2567744"/>
                <a:gd name="connsiteY5" fmla="*/ 57507 h 855519"/>
                <a:gd name="connsiteX6" fmla="*/ 1333500 w 2567744"/>
                <a:gd name="connsiteY6" fmla="*/ 806896 h 855519"/>
                <a:gd name="connsiteX7" fmla="*/ 2542172 w 2567744"/>
                <a:gd name="connsiteY7" fmla="*/ 57507 h 855519"/>
                <a:gd name="connsiteX8" fmla="*/ 2567744 w 2567744"/>
                <a:gd name="connsiteY8" fmla="*/ 0 h 855519"/>
                <a:gd name="connsiteX0" fmla="*/ 2567744 w 2567744"/>
                <a:gd name="connsiteY0" fmla="*/ 0 h 825170"/>
                <a:gd name="connsiteX1" fmla="*/ 2021682 w 2567744"/>
                <a:gd name="connsiteY1" fmla="*/ 663228 h 825170"/>
                <a:gd name="connsiteX2" fmla="*/ 527050 w 2567744"/>
                <a:gd name="connsiteY2" fmla="*/ 676721 h 825170"/>
                <a:gd name="connsiteX3" fmla="*/ 0 w 2567744"/>
                <a:gd name="connsiteY3" fmla="*/ 100080 h 825170"/>
                <a:gd name="connsiteX4" fmla="*/ 99510 w 2567744"/>
                <a:gd name="connsiteY4" fmla="*/ 569 h 825170"/>
                <a:gd name="connsiteX5" fmla="*/ 124830 w 2567744"/>
                <a:gd name="connsiteY5" fmla="*/ 57507 h 825170"/>
                <a:gd name="connsiteX6" fmla="*/ 1333500 w 2567744"/>
                <a:gd name="connsiteY6" fmla="*/ 806896 h 825170"/>
                <a:gd name="connsiteX7" fmla="*/ 2542172 w 2567744"/>
                <a:gd name="connsiteY7" fmla="*/ 57507 h 825170"/>
                <a:gd name="connsiteX8" fmla="*/ 2567744 w 2567744"/>
                <a:gd name="connsiteY8" fmla="*/ 0 h 825170"/>
                <a:gd name="connsiteX0" fmla="*/ 2567744 w 2567744"/>
                <a:gd name="connsiteY0" fmla="*/ 0 h 832340"/>
                <a:gd name="connsiteX1" fmla="*/ 2021682 w 2567744"/>
                <a:gd name="connsiteY1" fmla="*/ 663228 h 832340"/>
                <a:gd name="connsiteX2" fmla="*/ 527050 w 2567744"/>
                <a:gd name="connsiteY2" fmla="*/ 676721 h 832340"/>
                <a:gd name="connsiteX3" fmla="*/ 0 w 2567744"/>
                <a:gd name="connsiteY3" fmla="*/ 100080 h 832340"/>
                <a:gd name="connsiteX4" fmla="*/ 99510 w 2567744"/>
                <a:gd name="connsiteY4" fmla="*/ 569 h 832340"/>
                <a:gd name="connsiteX5" fmla="*/ 124830 w 2567744"/>
                <a:gd name="connsiteY5" fmla="*/ 57507 h 832340"/>
                <a:gd name="connsiteX6" fmla="*/ 1333500 w 2567744"/>
                <a:gd name="connsiteY6" fmla="*/ 806896 h 832340"/>
                <a:gd name="connsiteX7" fmla="*/ 2542172 w 2567744"/>
                <a:gd name="connsiteY7" fmla="*/ 57507 h 832340"/>
                <a:gd name="connsiteX8" fmla="*/ 2567744 w 2567744"/>
                <a:gd name="connsiteY8" fmla="*/ 0 h 832340"/>
                <a:gd name="connsiteX0" fmla="*/ 2567744 w 2567744"/>
                <a:gd name="connsiteY0" fmla="*/ 0 h 831531"/>
                <a:gd name="connsiteX1" fmla="*/ 2021682 w 2567744"/>
                <a:gd name="connsiteY1" fmla="*/ 663228 h 831531"/>
                <a:gd name="connsiteX2" fmla="*/ 527050 w 2567744"/>
                <a:gd name="connsiteY2" fmla="*/ 676721 h 831531"/>
                <a:gd name="connsiteX3" fmla="*/ 0 w 2567744"/>
                <a:gd name="connsiteY3" fmla="*/ 100080 h 831531"/>
                <a:gd name="connsiteX4" fmla="*/ 99510 w 2567744"/>
                <a:gd name="connsiteY4" fmla="*/ 569 h 831531"/>
                <a:gd name="connsiteX5" fmla="*/ 124830 w 2567744"/>
                <a:gd name="connsiteY5" fmla="*/ 57507 h 831531"/>
                <a:gd name="connsiteX6" fmla="*/ 1333500 w 2567744"/>
                <a:gd name="connsiteY6" fmla="*/ 806896 h 831531"/>
                <a:gd name="connsiteX7" fmla="*/ 2542172 w 2567744"/>
                <a:gd name="connsiteY7" fmla="*/ 57507 h 831531"/>
                <a:gd name="connsiteX8" fmla="*/ 2567744 w 2567744"/>
                <a:gd name="connsiteY8" fmla="*/ 0 h 831531"/>
                <a:gd name="connsiteX0" fmla="*/ 2567744 w 2567744"/>
                <a:gd name="connsiteY0" fmla="*/ 0 h 855043"/>
                <a:gd name="connsiteX1" fmla="*/ 2021682 w 2567744"/>
                <a:gd name="connsiteY1" fmla="*/ 663228 h 855043"/>
                <a:gd name="connsiteX2" fmla="*/ 527050 w 2567744"/>
                <a:gd name="connsiteY2" fmla="*/ 676721 h 855043"/>
                <a:gd name="connsiteX3" fmla="*/ 0 w 2567744"/>
                <a:gd name="connsiteY3" fmla="*/ 100080 h 855043"/>
                <a:gd name="connsiteX4" fmla="*/ 99510 w 2567744"/>
                <a:gd name="connsiteY4" fmla="*/ 569 h 855043"/>
                <a:gd name="connsiteX5" fmla="*/ 124830 w 2567744"/>
                <a:gd name="connsiteY5" fmla="*/ 57507 h 855043"/>
                <a:gd name="connsiteX6" fmla="*/ 1333500 w 2567744"/>
                <a:gd name="connsiteY6" fmla="*/ 806896 h 855043"/>
                <a:gd name="connsiteX7" fmla="*/ 2542172 w 2567744"/>
                <a:gd name="connsiteY7" fmla="*/ 57507 h 855043"/>
                <a:gd name="connsiteX8" fmla="*/ 2567744 w 2567744"/>
                <a:gd name="connsiteY8" fmla="*/ 0 h 855043"/>
                <a:gd name="connsiteX0" fmla="*/ 2567744 w 2567744"/>
                <a:gd name="connsiteY0" fmla="*/ 0 h 860352"/>
                <a:gd name="connsiteX1" fmla="*/ 2021682 w 2567744"/>
                <a:gd name="connsiteY1" fmla="*/ 663228 h 860352"/>
                <a:gd name="connsiteX2" fmla="*/ 527050 w 2567744"/>
                <a:gd name="connsiteY2" fmla="*/ 676721 h 860352"/>
                <a:gd name="connsiteX3" fmla="*/ 0 w 2567744"/>
                <a:gd name="connsiteY3" fmla="*/ 100080 h 860352"/>
                <a:gd name="connsiteX4" fmla="*/ 99510 w 2567744"/>
                <a:gd name="connsiteY4" fmla="*/ 569 h 860352"/>
                <a:gd name="connsiteX5" fmla="*/ 124830 w 2567744"/>
                <a:gd name="connsiteY5" fmla="*/ 57507 h 860352"/>
                <a:gd name="connsiteX6" fmla="*/ 1333500 w 2567744"/>
                <a:gd name="connsiteY6" fmla="*/ 806896 h 860352"/>
                <a:gd name="connsiteX7" fmla="*/ 2542172 w 2567744"/>
                <a:gd name="connsiteY7" fmla="*/ 57507 h 860352"/>
                <a:gd name="connsiteX8" fmla="*/ 2567744 w 2567744"/>
                <a:gd name="connsiteY8" fmla="*/ 0 h 860352"/>
                <a:gd name="connsiteX0" fmla="*/ 2567744 w 2567744"/>
                <a:gd name="connsiteY0" fmla="*/ 0 h 860352"/>
                <a:gd name="connsiteX1" fmla="*/ 2021682 w 2567744"/>
                <a:gd name="connsiteY1" fmla="*/ 663228 h 860352"/>
                <a:gd name="connsiteX2" fmla="*/ 527050 w 2567744"/>
                <a:gd name="connsiteY2" fmla="*/ 676721 h 860352"/>
                <a:gd name="connsiteX3" fmla="*/ 0 w 2567744"/>
                <a:gd name="connsiteY3" fmla="*/ 100080 h 860352"/>
                <a:gd name="connsiteX4" fmla="*/ 99510 w 2567744"/>
                <a:gd name="connsiteY4" fmla="*/ 569 h 860352"/>
                <a:gd name="connsiteX5" fmla="*/ 124830 w 2567744"/>
                <a:gd name="connsiteY5" fmla="*/ 57507 h 860352"/>
                <a:gd name="connsiteX6" fmla="*/ 1333500 w 2567744"/>
                <a:gd name="connsiteY6" fmla="*/ 806896 h 860352"/>
                <a:gd name="connsiteX7" fmla="*/ 2542172 w 2567744"/>
                <a:gd name="connsiteY7" fmla="*/ 57507 h 860352"/>
                <a:gd name="connsiteX8" fmla="*/ 2567744 w 2567744"/>
                <a:gd name="connsiteY8" fmla="*/ 0 h 860352"/>
                <a:gd name="connsiteX0" fmla="*/ 2567744 w 2567744"/>
                <a:gd name="connsiteY0" fmla="*/ 0 h 868359"/>
                <a:gd name="connsiteX1" fmla="*/ 2021682 w 2567744"/>
                <a:gd name="connsiteY1" fmla="*/ 663228 h 868359"/>
                <a:gd name="connsiteX2" fmla="*/ 527050 w 2567744"/>
                <a:gd name="connsiteY2" fmla="*/ 676721 h 868359"/>
                <a:gd name="connsiteX3" fmla="*/ 0 w 2567744"/>
                <a:gd name="connsiteY3" fmla="*/ 100080 h 868359"/>
                <a:gd name="connsiteX4" fmla="*/ 99510 w 2567744"/>
                <a:gd name="connsiteY4" fmla="*/ 569 h 868359"/>
                <a:gd name="connsiteX5" fmla="*/ 124830 w 2567744"/>
                <a:gd name="connsiteY5" fmla="*/ 57507 h 868359"/>
                <a:gd name="connsiteX6" fmla="*/ 1333500 w 2567744"/>
                <a:gd name="connsiteY6" fmla="*/ 806896 h 868359"/>
                <a:gd name="connsiteX7" fmla="*/ 2542172 w 2567744"/>
                <a:gd name="connsiteY7" fmla="*/ 57507 h 868359"/>
                <a:gd name="connsiteX8" fmla="*/ 2567744 w 2567744"/>
                <a:gd name="connsiteY8" fmla="*/ 0 h 868359"/>
                <a:gd name="connsiteX0" fmla="*/ 2567744 w 2567744"/>
                <a:gd name="connsiteY0" fmla="*/ 0 h 870221"/>
                <a:gd name="connsiteX1" fmla="*/ 2021682 w 2567744"/>
                <a:gd name="connsiteY1" fmla="*/ 667990 h 870221"/>
                <a:gd name="connsiteX2" fmla="*/ 527050 w 2567744"/>
                <a:gd name="connsiteY2" fmla="*/ 676721 h 870221"/>
                <a:gd name="connsiteX3" fmla="*/ 0 w 2567744"/>
                <a:gd name="connsiteY3" fmla="*/ 100080 h 870221"/>
                <a:gd name="connsiteX4" fmla="*/ 99510 w 2567744"/>
                <a:gd name="connsiteY4" fmla="*/ 569 h 870221"/>
                <a:gd name="connsiteX5" fmla="*/ 124830 w 2567744"/>
                <a:gd name="connsiteY5" fmla="*/ 57507 h 870221"/>
                <a:gd name="connsiteX6" fmla="*/ 1333500 w 2567744"/>
                <a:gd name="connsiteY6" fmla="*/ 806896 h 870221"/>
                <a:gd name="connsiteX7" fmla="*/ 2542172 w 2567744"/>
                <a:gd name="connsiteY7" fmla="*/ 57507 h 870221"/>
                <a:gd name="connsiteX8" fmla="*/ 2567744 w 2567744"/>
                <a:gd name="connsiteY8" fmla="*/ 0 h 870221"/>
                <a:gd name="connsiteX0" fmla="*/ 2567744 w 2567744"/>
                <a:gd name="connsiteY0" fmla="*/ 0 h 871555"/>
                <a:gd name="connsiteX1" fmla="*/ 2021682 w 2567744"/>
                <a:gd name="connsiteY1" fmla="*/ 667990 h 871555"/>
                <a:gd name="connsiteX2" fmla="*/ 527050 w 2567744"/>
                <a:gd name="connsiteY2" fmla="*/ 676721 h 871555"/>
                <a:gd name="connsiteX3" fmla="*/ 0 w 2567744"/>
                <a:gd name="connsiteY3" fmla="*/ 100080 h 871555"/>
                <a:gd name="connsiteX4" fmla="*/ 99510 w 2567744"/>
                <a:gd name="connsiteY4" fmla="*/ 569 h 871555"/>
                <a:gd name="connsiteX5" fmla="*/ 124830 w 2567744"/>
                <a:gd name="connsiteY5" fmla="*/ 57507 h 871555"/>
                <a:gd name="connsiteX6" fmla="*/ 1333500 w 2567744"/>
                <a:gd name="connsiteY6" fmla="*/ 806896 h 871555"/>
                <a:gd name="connsiteX7" fmla="*/ 2542172 w 2567744"/>
                <a:gd name="connsiteY7" fmla="*/ 57507 h 871555"/>
                <a:gd name="connsiteX8" fmla="*/ 2567744 w 2567744"/>
                <a:gd name="connsiteY8" fmla="*/ 0 h 871555"/>
                <a:gd name="connsiteX0" fmla="*/ 2567744 w 2567744"/>
                <a:gd name="connsiteY0" fmla="*/ 0 h 893567"/>
                <a:gd name="connsiteX1" fmla="*/ 2021682 w 2567744"/>
                <a:gd name="connsiteY1" fmla="*/ 667990 h 893567"/>
                <a:gd name="connsiteX2" fmla="*/ 698500 w 2567744"/>
                <a:gd name="connsiteY2" fmla="*/ 737046 h 893567"/>
                <a:gd name="connsiteX3" fmla="*/ 0 w 2567744"/>
                <a:gd name="connsiteY3" fmla="*/ 100080 h 893567"/>
                <a:gd name="connsiteX4" fmla="*/ 99510 w 2567744"/>
                <a:gd name="connsiteY4" fmla="*/ 569 h 893567"/>
                <a:gd name="connsiteX5" fmla="*/ 124830 w 2567744"/>
                <a:gd name="connsiteY5" fmla="*/ 57507 h 893567"/>
                <a:gd name="connsiteX6" fmla="*/ 1333500 w 2567744"/>
                <a:gd name="connsiteY6" fmla="*/ 806896 h 893567"/>
                <a:gd name="connsiteX7" fmla="*/ 2542172 w 2567744"/>
                <a:gd name="connsiteY7" fmla="*/ 57507 h 893567"/>
                <a:gd name="connsiteX8" fmla="*/ 2567744 w 2567744"/>
                <a:gd name="connsiteY8" fmla="*/ 0 h 893567"/>
                <a:gd name="connsiteX0" fmla="*/ 2567744 w 2567744"/>
                <a:gd name="connsiteY0" fmla="*/ 0 h 893567"/>
                <a:gd name="connsiteX1" fmla="*/ 2021682 w 2567744"/>
                <a:gd name="connsiteY1" fmla="*/ 667990 h 893567"/>
                <a:gd name="connsiteX2" fmla="*/ 698500 w 2567744"/>
                <a:gd name="connsiteY2" fmla="*/ 737046 h 893567"/>
                <a:gd name="connsiteX3" fmla="*/ 0 w 2567744"/>
                <a:gd name="connsiteY3" fmla="*/ 100080 h 893567"/>
                <a:gd name="connsiteX4" fmla="*/ 99510 w 2567744"/>
                <a:gd name="connsiteY4" fmla="*/ 569 h 893567"/>
                <a:gd name="connsiteX5" fmla="*/ 124830 w 2567744"/>
                <a:gd name="connsiteY5" fmla="*/ 57507 h 893567"/>
                <a:gd name="connsiteX6" fmla="*/ 1333500 w 2567744"/>
                <a:gd name="connsiteY6" fmla="*/ 806896 h 893567"/>
                <a:gd name="connsiteX7" fmla="*/ 2542172 w 2567744"/>
                <a:gd name="connsiteY7" fmla="*/ 57507 h 893567"/>
                <a:gd name="connsiteX8" fmla="*/ 2567744 w 2567744"/>
                <a:gd name="connsiteY8" fmla="*/ 0 h 893567"/>
                <a:gd name="connsiteX0" fmla="*/ 2567744 w 2567744"/>
                <a:gd name="connsiteY0" fmla="*/ 0 h 859763"/>
                <a:gd name="connsiteX1" fmla="*/ 2021682 w 2567744"/>
                <a:gd name="connsiteY1" fmla="*/ 667990 h 859763"/>
                <a:gd name="connsiteX2" fmla="*/ 698500 w 2567744"/>
                <a:gd name="connsiteY2" fmla="*/ 737046 h 859763"/>
                <a:gd name="connsiteX3" fmla="*/ 0 w 2567744"/>
                <a:gd name="connsiteY3" fmla="*/ 100080 h 859763"/>
                <a:gd name="connsiteX4" fmla="*/ 99510 w 2567744"/>
                <a:gd name="connsiteY4" fmla="*/ 569 h 859763"/>
                <a:gd name="connsiteX5" fmla="*/ 124830 w 2567744"/>
                <a:gd name="connsiteY5" fmla="*/ 57507 h 859763"/>
                <a:gd name="connsiteX6" fmla="*/ 1333500 w 2567744"/>
                <a:gd name="connsiteY6" fmla="*/ 806896 h 859763"/>
                <a:gd name="connsiteX7" fmla="*/ 2542172 w 2567744"/>
                <a:gd name="connsiteY7" fmla="*/ 57507 h 859763"/>
                <a:gd name="connsiteX8" fmla="*/ 2567744 w 2567744"/>
                <a:gd name="connsiteY8" fmla="*/ 0 h 859763"/>
                <a:gd name="connsiteX0" fmla="*/ 2567744 w 2567744"/>
                <a:gd name="connsiteY0" fmla="*/ 0 h 859000"/>
                <a:gd name="connsiteX1" fmla="*/ 2021682 w 2567744"/>
                <a:gd name="connsiteY1" fmla="*/ 667990 h 859000"/>
                <a:gd name="connsiteX2" fmla="*/ 698500 w 2567744"/>
                <a:gd name="connsiteY2" fmla="*/ 737046 h 859000"/>
                <a:gd name="connsiteX3" fmla="*/ 0 w 2567744"/>
                <a:gd name="connsiteY3" fmla="*/ 100080 h 859000"/>
                <a:gd name="connsiteX4" fmla="*/ 99510 w 2567744"/>
                <a:gd name="connsiteY4" fmla="*/ 569 h 859000"/>
                <a:gd name="connsiteX5" fmla="*/ 124830 w 2567744"/>
                <a:gd name="connsiteY5" fmla="*/ 57507 h 859000"/>
                <a:gd name="connsiteX6" fmla="*/ 1333500 w 2567744"/>
                <a:gd name="connsiteY6" fmla="*/ 806896 h 859000"/>
                <a:gd name="connsiteX7" fmla="*/ 2542172 w 2567744"/>
                <a:gd name="connsiteY7" fmla="*/ 57507 h 859000"/>
                <a:gd name="connsiteX8" fmla="*/ 2567744 w 2567744"/>
                <a:gd name="connsiteY8" fmla="*/ 0 h 859000"/>
                <a:gd name="connsiteX0" fmla="*/ 2567744 w 2567744"/>
                <a:gd name="connsiteY0" fmla="*/ 0 h 851959"/>
                <a:gd name="connsiteX1" fmla="*/ 2021682 w 2567744"/>
                <a:gd name="connsiteY1" fmla="*/ 667990 h 851959"/>
                <a:gd name="connsiteX2" fmla="*/ 698500 w 2567744"/>
                <a:gd name="connsiteY2" fmla="*/ 737046 h 851959"/>
                <a:gd name="connsiteX3" fmla="*/ 0 w 2567744"/>
                <a:gd name="connsiteY3" fmla="*/ 100080 h 851959"/>
                <a:gd name="connsiteX4" fmla="*/ 99510 w 2567744"/>
                <a:gd name="connsiteY4" fmla="*/ 569 h 851959"/>
                <a:gd name="connsiteX5" fmla="*/ 124830 w 2567744"/>
                <a:gd name="connsiteY5" fmla="*/ 57507 h 851959"/>
                <a:gd name="connsiteX6" fmla="*/ 1333500 w 2567744"/>
                <a:gd name="connsiteY6" fmla="*/ 806896 h 851959"/>
                <a:gd name="connsiteX7" fmla="*/ 2542172 w 2567744"/>
                <a:gd name="connsiteY7" fmla="*/ 57507 h 851959"/>
                <a:gd name="connsiteX8" fmla="*/ 2567744 w 2567744"/>
                <a:gd name="connsiteY8" fmla="*/ 0 h 851959"/>
                <a:gd name="connsiteX0" fmla="*/ 2567744 w 2567744"/>
                <a:gd name="connsiteY0" fmla="*/ 0 h 854775"/>
                <a:gd name="connsiteX1" fmla="*/ 2021682 w 2567744"/>
                <a:gd name="connsiteY1" fmla="*/ 667990 h 854775"/>
                <a:gd name="connsiteX2" fmla="*/ 698500 w 2567744"/>
                <a:gd name="connsiteY2" fmla="*/ 737046 h 854775"/>
                <a:gd name="connsiteX3" fmla="*/ 0 w 2567744"/>
                <a:gd name="connsiteY3" fmla="*/ 100080 h 854775"/>
                <a:gd name="connsiteX4" fmla="*/ 99510 w 2567744"/>
                <a:gd name="connsiteY4" fmla="*/ 569 h 854775"/>
                <a:gd name="connsiteX5" fmla="*/ 124830 w 2567744"/>
                <a:gd name="connsiteY5" fmla="*/ 57507 h 854775"/>
                <a:gd name="connsiteX6" fmla="*/ 1333500 w 2567744"/>
                <a:gd name="connsiteY6" fmla="*/ 806896 h 854775"/>
                <a:gd name="connsiteX7" fmla="*/ 2542172 w 2567744"/>
                <a:gd name="connsiteY7" fmla="*/ 57507 h 854775"/>
                <a:gd name="connsiteX8" fmla="*/ 2567744 w 2567744"/>
                <a:gd name="connsiteY8" fmla="*/ 0 h 854775"/>
                <a:gd name="connsiteX0" fmla="*/ 2567744 w 2567744"/>
                <a:gd name="connsiteY0" fmla="*/ 0 h 861887"/>
                <a:gd name="connsiteX1" fmla="*/ 2021682 w 2567744"/>
                <a:gd name="connsiteY1" fmla="*/ 667990 h 861887"/>
                <a:gd name="connsiteX2" fmla="*/ 698500 w 2567744"/>
                <a:gd name="connsiteY2" fmla="*/ 737046 h 861887"/>
                <a:gd name="connsiteX3" fmla="*/ 0 w 2567744"/>
                <a:gd name="connsiteY3" fmla="*/ 100080 h 861887"/>
                <a:gd name="connsiteX4" fmla="*/ 99510 w 2567744"/>
                <a:gd name="connsiteY4" fmla="*/ 569 h 861887"/>
                <a:gd name="connsiteX5" fmla="*/ 124830 w 2567744"/>
                <a:gd name="connsiteY5" fmla="*/ 57507 h 861887"/>
                <a:gd name="connsiteX6" fmla="*/ 1333500 w 2567744"/>
                <a:gd name="connsiteY6" fmla="*/ 806896 h 861887"/>
                <a:gd name="connsiteX7" fmla="*/ 2542172 w 2567744"/>
                <a:gd name="connsiteY7" fmla="*/ 57507 h 861887"/>
                <a:gd name="connsiteX8" fmla="*/ 2567744 w 2567744"/>
                <a:gd name="connsiteY8" fmla="*/ 0 h 861887"/>
                <a:gd name="connsiteX0" fmla="*/ 2567744 w 2567744"/>
                <a:gd name="connsiteY0" fmla="*/ 0 h 861887"/>
                <a:gd name="connsiteX1" fmla="*/ 2021682 w 2567744"/>
                <a:gd name="connsiteY1" fmla="*/ 667990 h 861887"/>
                <a:gd name="connsiteX2" fmla="*/ 698500 w 2567744"/>
                <a:gd name="connsiteY2" fmla="*/ 737046 h 861887"/>
                <a:gd name="connsiteX3" fmla="*/ 0 w 2567744"/>
                <a:gd name="connsiteY3" fmla="*/ 100080 h 861887"/>
                <a:gd name="connsiteX4" fmla="*/ 99510 w 2567744"/>
                <a:gd name="connsiteY4" fmla="*/ 569 h 861887"/>
                <a:gd name="connsiteX5" fmla="*/ 124830 w 2567744"/>
                <a:gd name="connsiteY5" fmla="*/ 57507 h 861887"/>
                <a:gd name="connsiteX6" fmla="*/ 1333500 w 2567744"/>
                <a:gd name="connsiteY6" fmla="*/ 806896 h 861887"/>
                <a:gd name="connsiteX7" fmla="*/ 2542172 w 2567744"/>
                <a:gd name="connsiteY7" fmla="*/ 57507 h 861887"/>
                <a:gd name="connsiteX8" fmla="*/ 2567744 w 2567744"/>
                <a:gd name="connsiteY8" fmla="*/ 0 h 861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7744" h="861887">
                  <a:moveTo>
                    <a:pt x="2567744" y="0"/>
                  </a:moveTo>
                  <a:cubicBezTo>
                    <a:pt x="2497642" y="243830"/>
                    <a:pt x="2272898" y="519749"/>
                    <a:pt x="2021682" y="667990"/>
                  </a:cubicBezTo>
                  <a:cubicBezTo>
                    <a:pt x="1770466" y="816231"/>
                    <a:pt x="1186392" y="981849"/>
                    <a:pt x="698500" y="737046"/>
                  </a:cubicBezTo>
                  <a:cubicBezTo>
                    <a:pt x="210608" y="492243"/>
                    <a:pt x="71786" y="205893"/>
                    <a:pt x="0" y="100080"/>
                  </a:cubicBezTo>
                  <a:lnTo>
                    <a:pt x="99510" y="569"/>
                  </a:lnTo>
                  <a:lnTo>
                    <a:pt x="124830" y="57507"/>
                  </a:lnTo>
                  <a:cubicBezTo>
                    <a:pt x="345548" y="501660"/>
                    <a:pt x="803879" y="806896"/>
                    <a:pt x="1333500" y="806896"/>
                  </a:cubicBezTo>
                  <a:cubicBezTo>
                    <a:pt x="1863123" y="806896"/>
                    <a:pt x="2321453" y="501660"/>
                    <a:pt x="2542172" y="57507"/>
                  </a:cubicBezTo>
                  <a:lnTo>
                    <a:pt x="2567744" y="0"/>
                  </a:lnTo>
                  <a:close/>
                </a:path>
              </a:pathLst>
            </a:custGeom>
            <a:gradFill>
              <a:gsLst>
                <a:gs pos="59000">
                  <a:schemeClr val="bg1">
                    <a:alpha val="0"/>
                  </a:schemeClr>
                </a:gs>
                <a:gs pos="47700">
                  <a:srgbClr val="FFFFFF"/>
                </a:gs>
                <a:gs pos="0">
                  <a:schemeClr val="bg1"/>
                </a:gs>
              </a:gsLst>
              <a:lin ang="0" scaled="0"/>
            </a:gradFill>
            <a:ln>
              <a:noFill/>
            </a:ln>
            <a:effectLst>
              <a:outerShdw blurRad="12700" dist="254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1" name="任意多边形 50"/>
            <p:cNvSpPr/>
            <p:nvPr/>
          </p:nvSpPr>
          <p:spPr>
            <a:xfrm>
              <a:off x="7430211" y="3807102"/>
              <a:ext cx="4761789" cy="545119"/>
            </a:xfrm>
            <a:custGeom>
              <a:avLst/>
              <a:gdLst>
                <a:gd name="connsiteX0" fmla="*/ 4253 w 4761789"/>
                <a:gd name="connsiteY0" fmla="*/ 13143 h 545119"/>
                <a:gd name="connsiteX1" fmla="*/ 32425 w 4761789"/>
                <a:gd name="connsiteY1" fmla="*/ 100215 h 545119"/>
                <a:gd name="connsiteX2" fmla="*/ 419406 w 4761789"/>
                <a:gd name="connsiteY2" fmla="*/ 437380 h 545119"/>
                <a:gd name="connsiteX3" fmla="*/ 521987 w 4761789"/>
                <a:gd name="connsiteY3" fmla="*/ 448493 h 545119"/>
                <a:gd name="connsiteX4" fmla="*/ 4761789 w 4761789"/>
                <a:gd name="connsiteY4" fmla="*/ 447190 h 545119"/>
                <a:gd name="connsiteX5" fmla="*/ 4761789 w 4761789"/>
                <a:gd name="connsiteY5" fmla="*/ 543816 h 545119"/>
                <a:gd name="connsiteX6" fmla="*/ 521987 w 4761789"/>
                <a:gd name="connsiteY6" fmla="*/ 545119 h 545119"/>
                <a:gd name="connsiteX7" fmla="*/ 419406 w 4761789"/>
                <a:gd name="connsiteY7" fmla="*/ 534006 h 545119"/>
                <a:gd name="connsiteX8" fmla="*/ 185475 w 4761789"/>
                <a:gd name="connsiteY8" fmla="*/ 415678 h 545119"/>
                <a:gd name="connsiteX9" fmla="*/ 140277 w 4761789"/>
                <a:gd name="connsiteY9" fmla="*/ 365190 h 545119"/>
                <a:gd name="connsiteX10" fmla="*/ 103960 w 4761789"/>
                <a:gd name="connsiteY10" fmla="*/ 308979 h 545119"/>
                <a:gd name="connsiteX11" fmla="*/ 9662 w 4761789"/>
                <a:gd name="connsiteY11" fmla="*/ 52006 h 545119"/>
                <a:gd name="connsiteX12" fmla="*/ 6043 w 4761789"/>
                <a:gd name="connsiteY12" fmla="*/ 26003 h 545119"/>
                <a:gd name="connsiteX13" fmla="*/ 0 w 4761789"/>
                <a:gd name="connsiteY13" fmla="*/ 0 h 545119"/>
                <a:gd name="connsiteX14" fmla="*/ 2423 w 4761789"/>
                <a:gd name="connsiteY14" fmla="*/ 0 h 545119"/>
                <a:gd name="connsiteX15" fmla="*/ 4253 w 4761789"/>
                <a:gd name="connsiteY15" fmla="*/ 13143 h 54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761789" h="545119">
                  <a:moveTo>
                    <a:pt x="4253" y="13143"/>
                  </a:moveTo>
                  <a:lnTo>
                    <a:pt x="32425" y="100215"/>
                  </a:lnTo>
                  <a:cubicBezTo>
                    <a:pt x="100988" y="272620"/>
                    <a:pt x="243001" y="398988"/>
                    <a:pt x="419406" y="437380"/>
                  </a:cubicBezTo>
                  <a:lnTo>
                    <a:pt x="521987" y="448493"/>
                  </a:lnTo>
                  <a:lnTo>
                    <a:pt x="4761789" y="447190"/>
                  </a:lnTo>
                  <a:lnTo>
                    <a:pt x="4761789" y="543816"/>
                  </a:lnTo>
                  <a:lnTo>
                    <a:pt x="521987" y="545119"/>
                  </a:lnTo>
                  <a:lnTo>
                    <a:pt x="419406" y="534006"/>
                  </a:lnTo>
                  <a:cubicBezTo>
                    <a:pt x="331204" y="514810"/>
                    <a:pt x="251599" y="473620"/>
                    <a:pt x="185475" y="415678"/>
                  </a:cubicBezTo>
                  <a:lnTo>
                    <a:pt x="140277" y="365190"/>
                  </a:lnTo>
                  <a:lnTo>
                    <a:pt x="103960" y="308979"/>
                  </a:lnTo>
                  <a:cubicBezTo>
                    <a:pt x="60495" y="229185"/>
                    <a:pt x="26370" y="138990"/>
                    <a:pt x="9662" y="52006"/>
                  </a:cubicBezTo>
                  <a:cubicBezTo>
                    <a:pt x="8916" y="44652"/>
                    <a:pt x="7479" y="35328"/>
                    <a:pt x="6043" y="26003"/>
                  </a:cubicBezTo>
                  <a:close/>
                  <a:moveTo>
                    <a:pt x="0" y="0"/>
                  </a:moveTo>
                  <a:lnTo>
                    <a:pt x="2423" y="0"/>
                  </a:lnTo>
                  <a:lnTo>
                    <a:pt x="4253" y="13143"/>
                  </a:lnTo>
                  <a:close/>
                </a:path>
              </a:pathLst>
            </a:custGeom>
            <a:gradFill>
              <a:gsLst>
                <a:gs pos="100000">
                  <a:schemeClr val="bg1"/>
                </a:gs>
                <a:gs pos="0">
                  <a:schemeClr val="bg1"/>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50"/>
            <p:cNvSpPr/>
            <p:nvPr/>
          </p:nvSpPr>
          <p:spPr>
            <a:xfrm flipH="1">
              <a:off x="-711" y="3807102"/>
              <a:ext cx="4761789" cy="545119"/>
            </a:xfrm>
            <a:custGeom>
              <a:avLst/>
              <a:gdLst>
                <a:gd name="connsiteX0" fmla="*/ 4253 w 4761789"/>
                <a:gd name="connsiteY0" fmla="*/ 13143 h 545119"/>
                <a:gd name="connsiteX1" fmla="*/ 32425 w 4761789"/>
                <a:gd name="connsiteY1" fmla="*/ 100215 h 545119"/>
                <a:gd name="connsiteX2" fmla="*/ 419406 w 4761789"/>
                <a:gd name="connsiteY2" fmla="*/ 437380 h 545119"/>
                <a:gd name="connsiteX3" fmla="*/ 521987 w 4761789"/>
                <a:gd name="connsiteY3" fmla="*/ 448493 h 545119"/>
                <a:gd name="connsiteX4" fmla="*/ 4761789 w 4761789"/>
                <a:gd name="connsiteY4" fmla="*/ 447190 h 545119"/>
                <a:gd name="connsiteX5" fmla="*/ 4761789 w 4761789"/>
                <a:gd name="connsiteY5" fmla="*/ 543816 h 545119"/>
                <a:gd name="connsiteX6" fmla="*/ 521987 w 4761789"/>
                <a:gd name="connsiteY6" fmla="*/ 545119 h 545119"/>
                <a:gd name="connsiteX7" fmla="*/ 419406 w 4761789"/>
                <a:gd name="connsiteY7" fmla="*/ 534006 h 545119"/>
                <a:gd name="connsiteX8" fmla="*/ 185475 w 4761789"/>
                <a:gd name="connsiteY8" fmla="*/ 415678 h 545119"/>
                <a:gd name="connsiteX9" fmla="*/ 140277 w 4761789"/>
                <a:gd name="connsiteY9" fmla="*/ 365190 h 545119"/>
                <a:gd name="connsiteX10" fmla="*/ 103960 w 4761789"/>
                <a:gd name="connsiteY10" fmla="*/ 308979 h 545119"/>
                <a:gd name="connsiteX11" fmla="*/ 9662 w 4761789"/>
                <a:gd name="connsiteY11" fmla="*/ 52006 h 545119"/>
                <a:gd name="connsiteX12" fmla="*/ 6043 w 4761789"/>
                <a:gd name="connsiteY12" fmla="*/ 26003 h 545119"/>
                <a:gd name="connsiteX13" fmla="*/ 0 w 4761789"/>
                <a:gd name="connsiteY13" fmla="*/ 0 h 545119"/>
                <a:gd name="connsiteX14" fmla="*/ 2423 w 4761789"/>
                <a:gd name="connsiteY14" fmla="*/ 0 h 545119"/>
                <a:gd name="connsiteX15" fmla="*/ 4253 w 4761789"/>
                <a:gd name="connsiteY15" fmla="*/ 13143 h 54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761789" h="545119">
                  <a:moveTo>
                    <a:pt x="4253" y="13143"/>
                  </a:moveTo>
                  <a:lnTo>
                    <a:pt x="32425" y="100215"/>
                  </a:lnTo>
                  <a:cubicBezTo>
                    <a:pt x="100988" y="272620"/>
                    <a:pt x="243001" y="398988"/>
                    <a:pt x="419406" y="437380"/>
                  </a:cubicBezTo>
                  <a:lnTo>
                    <a:pt x="521987" y="448493"/>
                  </a:lnTo>
                  <a:lnTo>
                    <a:pt x="4761789" y="447190"/>
                  </a:lnTo>
                  <a:lnTo>
                    <a:pt x="4761789" y="543816"/>
                  </a:lnTo>
                  <a:lnTo>
                    <a:pt x="521987" y="545119"/>
                  </a:lnTo>
                  <a:lnTo>
                    <a:pt x="419406" y="534006"/>
                  </a:lnTo>
                  <a:cubicBezTo>
                    <a:pt x="331204" y="514810"/>
                    <a:pt x="251599" y="473620"/>
                    <a:pt x="185475" y="415678"/>
                  </a:cubicBezTo>
                  <a:lnTo>
                    <a:pt x="140277" y="365190"/>
                  </a:lnTo>
                  <a:lnTo>
                    <a:pt x="103960" y="308979"/>
                  </a:lnTo>
                  <a:cubicBezTo>
                    <a:pt x="60495" y="229185"/>
                    <a:pt x="26370" y="138990"/>
                    <a:pt x="9662" y="52006"/>
                  </a:cubicBezTo>
                  <a:cubicBezTo>
                    <a:pt x="8916" y="44652"/>
                    <a:pt x="7479" y="35328"/>
                    <a:pt x="6043" y="26003"/>
                  </a:cubicBezTo>
                  <a:close/>
                  <a:moveTo>
                    <a:pt x="0" y="0"/>
                  </a:moveTo>
                  <a:lnTo>
                    <a:pt x="2423" y="0"/>
                  </a:lnTo>
                  <a:lnTo>
                    <a:pt x="4253" y="13143"/>
                  </a:lnTo>
                  <a:close/>
                </a:path>
              </a:pathLst>
            </a:custGeom>
            <a:gradFill>
              <a:gsLst>
                <a:gs pos="0">
                  <a:schemeClr val="bg1"/>
                </a:gs>
                <a:gs pos="44000">
                  <a:srgbClr val="F5BB4D"/>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2" name="椭圆 61"/>
          <p:cNvSpPr/>
          <p:nvPr/>
        </p:nvSpPr>
        <p:spPr>
          <a:xfrm>
            <a:off x="7359750" y="2734059"/>
            <a:ext cx="144158" cy="144156"/>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4" name="椭圆 43"/>
          <p:cNvSpPr/>
          <p:nvPr/>
        </p:nvSpPr>
        <p:spPr>
          <a:xfrm>
            <a:off x="4959019" y="1511017"/>
            <a:ext cx="212137" cy="212135"/>
          </a:xfrm>
          <a:prstGeom prst="ellipse">
            <a:avLst/>
          </a:prstGeom>
          <a:gradFill>
            <a:gsLst>
              <a:gs pos="30000">
                <a:srgbClr val="FEEA74">
                  <a:alpha val="90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7" name="椭圆 56"/>
          <p:cNvSpPr/>
          <p:nvPr/>
        </p:nvSpPr>
        <p:spPr>
          <a:xfrm>
            <a:off x="7280649" y="3080082"/>
            <a:ext cx="279234" cy="279230"/>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cxnSp>
        <p:nvCxnSpPr>
          <p:cNvPr id="93" name="直接连接符 92"/>
          <p:cNvCxnSpPr/>
          <p:nvPr/>
        </p:nvCxnSpPr>
        <p:spPr>
          <a:xfrm flipV="1">
            <a:off x="6094273" y="2590100"/>
            <a:ext cx="1093822" cy="635715"/>
          </a:xfrm>
          <a:prstGeom prst="line">
            <a:avLst/>
          </a:prstGeom>
          <a:ln w="12700">
            <a:gradFill>
              <a:gsLst>
                <a:gs pos="0">
                  <a:srgbClr val="DECD87"/>
                </a:gs>
                <a:gs pos="100000">
                  <a:srgbClr val="DECD87">
                    <a:alpha val="0"/>
                  </a:srgbClr>
                </a:gs>
              </a:gsLst>
              <a:lin ang="2700000" scaled="0"/>
            </a:gradFill>
            <a:headEnd type="oval" w="med" len="med"/>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5016000" y="5778500"/>
            <a:ext cx="2160000" cy="2160000"/>
          </a:xfrm>
          <a:prstGeom prst="ellipse">
            <a:avLst/>
          </a:prstGeom>
          <a:solidFill>
            <a:srgbClr val="1D1C24">
              <a:alpha val="5000"/>
            </a:srgbClr>
          </a:solidFill>
          <a:ln>
            <a:solidFill>
              <a:srgbClr val="37201C"/>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5" name="直接连接符 64"/>
          <p:cNvCxnSpPr/>
          <p:nvPr/>
        </p:nvCxnSpPr>
        <p:spPr>
          <a:xfrm rot="11700000" flipH="1">
            <a:off x="2841626" y="2289220"/>
            <a:ext cx="1860707" cy="1860708"/>
          </a:xfrm>
          <a:prstGeom prst="line">
            <a:avLst/>
          </a:prstGeom>
          <a:ln w="12700">
            <a:gradFill>
              <a:gsLst>
                <a:gs pos="0">
                  <a:srgbClr val="FEEA74"/>
                </a:gs>
                <a:gs pos="100000">
                  <a:srgbClr val="FEEA74">
                    <a:alpha val="0"/>
                  </a:srgbClr>
                </a:gs>
              </a:gsLst>
              <a:lin ang="2700000" scaled="0"/>
            </a:gradFill>
            <a:headEnd type="oval" w="med" len="med"/>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5775961" y="6353949"/>
            <a:ext cx="640078" cy="321345"/>
            <a:chOff x="5775961" y="6353949"/>
            <a:chExt cx="640078" cy="321345"/>
          </a:xfrm>
          <a:solidFill>
            <a:srgbClr val="37201C"/>
          </a:solidFill>
        </p:grpSpPr>
        <p:sp>
          <p:nvSpPr>
            <p:cNvPr id="9" name="燕尾形 8"/>
            <p:cNvSpPr/>
            <p:nvPr/>
          </p:nvSpPr>
          <p:spPr>
            <a:xfrm rot="5400000">
              <a:off x="5976999" y="6152911"/>
              <a:ext cx="238002" cy="640078"/>
            </a:xfrm>
            <a:prstGeom prst="chevron">
              <a:avLst>
                <a:gd name="adj" fmla="val 8758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燕尾形 10"/>
            <p:cNvSpPr/>
            <p:nvPr/>
          </p:nvSpPr>
          <p:spPr>
            <a:xfrm rot="5400000">
              <a:off x="5976999" y="6236254"/>
              <a:ext cx="238002" cy="640078"/>
            </a:xfrm>
            <a:prstGeom prst="chevron">
              <a:avLst>
                <a:gd name="adj" fmla="val 8758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7" name="椭圆 6"/>
          <p:cNvSpPr/>
          <p:nvPr/>
        </p:nvSpPr>
        <p:spPr>
          <a:xfrm>
            <a:off x="5016000" y="1000125"/>
            <a:ext cx="2160000" cy="2160000"/>
          </a:xfrm>
          <a:prstGeom prst="ellipse">
            <a:avLst/>
          </a:prstGeom>
          <a:solidFill>
            <a:srgbClr val="F5BB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文本框 39"/>
          <p:cNvSpPr txBox="1"/>
          <p:nvPr/>
        </p:nvSpPr>
        <p:spPr>
          <a:xfrm>
            <a:off x="5016000" y="2211227"/>
            <a:ext cx="2160000" cy="400110"/>
          </a:xfrm>
          <a:prstGeom prst="rect">
            <a:avLst/>
          </a:prstGeom>
          <a:noFill/>
        </p:spPr>
        <p:txBody>
          <a:bodyPr wrap="square" rtlCol="0">
            <a:spAutoFit/>
          </a:bodyPr>
          <a:lstStyle/>
          <a:p>
            <a:pPr algn="ctr"/>
            <a:r>
              <a:rPr lang="en-US" altLang="zh-CN" sz="2000" spc="300" dirty="0">
                <a:solidFill>
                  <a:srgbClr val="1D1C24"/>
                </a:solidFill>
                <a:latin typeface="微软雅黑" panose="020B0503020204020204" pitchFamily="34" charset="-122"/>
                <a:ea typeface="微软雅黑" panose="020B0503020204020204" pitchFamily="34" charset="-122"/>
              </a:rPr>
              <a:t>work report</a:t>
            </a:r>
            <a:endParaRPr lang="zh-CN" altLang="en-US" sz="2000" spc="300" dirty="0">
              <a:solidFill>
                <a:srgbClr val="1D1C24"/>
              </a:solidFill>
              <a:latin typeface="微软雅黑" panose="020B0503020204020204" pitchFamily="34" charset="-122"/>
              <a:ea typeface="微软雅黑" panose="020B0503020204020204" pitchFamily="34" charset="-122"/>
            </a:endParaRPr>
          </a:p>
        </p:txBody>
      </p:sp>
      <p:cxnSp>
        <p:nvCxnSpPr>
          <p:cNvPr id="37" name="直接连接符 36"/>
          <p:cNvCxnSpPr/>
          <p:nvPr/>
        </p:nvCxnSpPr>
        <p:spPr>
          <a:xfrm>
            <a:off x="5222081" y="2273150"/>
            <a:ext cx="1712119" cy="0"/>
          </a:xfrm>
          <a:prstGeom prst="line">
            <a:avLst/>
          </a:prstGeom>
          <a:ln w="12700">
            <a:solidFill>
              <a:srgbClr val="37201C"/>
            </a:solidFill>
          </a:ln>
        </p:spPr>
        <p:style>
          <a:lnRef idx="1">
            <a:schemeClr val="dk1"/>
          </a:lnRef>
          <a:fillRef idx="0">
            <a:schemeClr val="dk1"/>
          </a:fillRef>
          <a:effectRef idx="0">
            <a:schemeClr val="dk1"/>
          </a:effectRef>
          <a:fontRef idx="minor">
            <a:schemeClr val="tx1"/>
          </a:fontRef>
        </p:style>
      </p:cxnSp>
      <p:cxnSp>
        <p:nvCxnSpPr>
          <p:cNvPr id="53" name="直接连接符 52"/>
          <p:cNvCxnSpPr/>
          <p:nvPr/>
        </p:nvCxnSpPr>
        <p:spPr>
          <a:xfrm rot="11700000" flipH="1">
            <a:off x="1545711" y="2834123"/>
            <a:ext cx="1860707" cy="1860708"/>
          </a:xfrm>
          <a:prstGeom prst="line">
            <a:avLst/>
          </a:prstGeom>
          <a:ln w="12700">
            <a:gradFill>
              <a:gsLst>
                <a:gs pos="0">
                  <a:srgbClr val="DECD87"/>
                </a:gs>
                <a:gs pos="100000">
                  <a:srgbClr val="DECD87">
                    <a:alpha val="0"/>
                  </a:srgbClr>
                </a:gs>
              </a:gsLst>
              <a:lin ang="2700000" scaled="0"/>
            </a:gradFill>
            <a:headEnd type="none"/>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rot="900000" flipV="1">
            <a:off x="243320" y="3386898"/>
            <a:ext cx="1533955" cy="1533956"/>
          </a:xfrm>
          <a:prstGeom prst="line">
            <a:avLst/>
          </a:prstGeom>
          <a:ln w="12700">
            <a:gradFill>
              <a:gsLst>
                <a:gs pos="0">
                  <a:srgbClr val="DECD87"/>
                </a:gs>
                <a:gs pos="100000">
                  <a:srgbClr val="DECD87">
                    <a:alpha val="0"/>
                  </a:srgbClr>
                </a:gs>
              </a:gsLst>
              <a:lin ang="2700000" scaled="0"/>
            </a:gradFill>
            <a:headEnd type="none"/>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rot="900000" flipV="1">
            <a:off x="1048692" y="4377008"/>
            <a:ext cx="712493" cy="712493"/>
          </a:xfrm>
          <a:prstGeom prst="line">
            <a:avLst/>
          </a:prstGeom>
          <a:ln w="12700">
            <a:gradFill>
              <a:gsLst>
                <a:gs pos="0">
                  <a:srgbClr val="DECD87"/>
                </a:gs>
                <a:gs pos="100000">
                  <a:srgbClr val="DECD87">
                    <a:alpha val="0"/>
                  </a:srgbClr>
                </a:gs>
              </a:gsLst>
              <a:lin ang="2700000" scaled="0"/>
            </a:gradFill>
            <a:headEnd type="none"/>
          </a:ln>
        </p:spPr>
        <p:style>
          <a:lnRef idx="1">
            <a:schemeClr val="accent1"/>
          </a:lnRef>
          <a:fillRef idx="0">
            <a:schemeClr val="accent1"/>
          </a:fillRef>
          <a:effectRef idx="0">
            <a:schemeClr val="accent1"/>
          </a:effectRef>
          <a:fontRef idx="minor">
            <a:schemeClr val="tx1"/>
          </a:fontRef>
        </p:style>
      </p:cxnSp>
      <p:sp>
        <p:nvSpPr>
          <p:cNvPr id="66" name="十字星 65"/>
          <p:cNvSpPr/>
          <p:nvPr/>
        </p:nvSpPr>
        <p:spPr>
          <a:xfrm rot="19800000">
            <a:off x="4762138" y="555581"/>
            <a:ext cx="665083" cy="573347"/>
          </a:xfrm>
          <a:prstGeom prst="star4">
            <a:avLst>
              <a:gd name="adj" fmla="val 14140"/>
            </a:avLst>
          </a:prstGeom>
          <a:gradFill flip="none" rotWithShape="1">
            <a:gsLst>
              <a:gs pos="0">
                <a:srgbClr val="FEEA74">
                  <a:alpha val="50000"/>
                </a:srgbClr>
              </a:gs>
              <a:gs pos="100000">
                <a:srgbClr val="FEEA74">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7" name="十字星 66"/>
          <p:cNvSpPr/>
          <p:nvPr/>
        </p:nvSpPr>
        <p:spPr>
          <a:xfrm>
            <a:off x="5248329" y="722749"/>
            <a:ext cx="454175" cy="391530"/>
          </a:xfrm>
          <a:prstGeom prst="star4">
            <a:avLst>
              <a:gd name="adj" fmla="val 16454"/>
            </a:avLst>
          </a:prstGeom>
          <a:gradFill flip="none" rotWithShape="1">
            <a:gsLst>
              <a:gs pos="0">
                <a:srgbClr val="FEEA74">
                  <a:alpha val="50000"/>
                </a:srgbClr>
              </a:gs>
              <a:gs pos="100000">
                <a:srgbClr val="FEEA74">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8" name="十字星 67"/>
          <p:cNvSpPr/>
          <p:nvPr/>
        </p:nvSpPr>
        <p:spPr>
          <a:xfrm>
            <a:off x="4922430" y="1125156"/>
            <a:ext cx="281395" cy="242582"/>
          </a:xfrm>
          <a:prstGeom prst="star4">
            <a:avLst>
              <a:gd name="adj" fmla="val 25375"/>
            </a:avLst>
          </a:prstGeom>
          <a:gradFill flip="none" rotWithShape="1">
            <a:gsLst>
              <a:gs pos="0">
                <a:srgbClr val="FEEA74">
                  <a:alpha val="50000"/>
                </a:srgbClr>
              </a:gs>
              <a:gs pos="100000">
                <a:srgbClr val="FEEA74">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4" name="文本框 83"/>
          <p:cNvSpPr txBox="1"/>
          <p:nvPr/>
        </p:nvSpPr>
        <p:spPr>
          <a:xfrm>
            <a:off x="2317641" y="4524510"/>
            <a:ext cx="7556718" cy="830997"/>
          </a:xfrm>
          <a:prstGeom prst="rect">
            <a:avLst/>
          </a:prstGeom>
          <a:noFill/>
        </p:spPr>
        <p:txBody>
          <a:bodyPr wrap="square" rtlCol="0">
            <a:spAutoFit/>
          </a:bodyPr>
          <a:lstStyle/>
          <a:p>
            <a:pPr algn="ctr"/>
            <a:r>
              <a:rPr lang="zh-CN" altLang="en-US" sz="4800" b="1" dirty="0">
                <a:solidFill>
                  <a:srgbClr val="1D1C24"/>
                </a:solidFill>
                <a:latin typeface="微软雅黑" panose="020B0503020204020204" pitchFamily="34" charset="-122"/>
                <a:ea typeface="微软雅黑" panose="020B0503020204020204" pitchFamily="34" charset="-122"/>
              </a:rPr>
              <a:t>黑金质感工作汇报模板</a:t>
            </a:r>
          </a:p>
        </p:txBody>
      </p:sp>
      <p:grpSp>
        <p:nvGrpSpPr>
          <p:cNvPr id="105" name="组合 104"/>
          <p:cNvGrpSpPr/>
          <p:nvPr/>
        </p:nvGrpSpPr>
        <p:grpSpPr>
          <a:xfrm>
            <a:off x="491250" y="6309499"/>
            <a:ext cx="11209500" cy="0"/>
            <a:chOff x="0" y="5497511"/>
            <a:chExt cx="11209500" cy="0"/>
          </a:xfrm>
        </p:grpSpPr>
        <p:cxnSp>
          <p:nvCxnSpPr>
            <p:cNvPr id="85" name="直接连接符 84"/>
            <p:cNvCxnSpPr/>
            <p:nvPr/>
          </p:nvCxnSpPr>
          <p:spPr>
            <a:xfrm>
              <a:off x="7969500" y="5497511"/>
              <a:ext cx="3240000" cy="0"/>
            </a:xfrm>
            <a:prstGeom prst="line">
              <a:avLst/>
            </a:prstGeom>
            <a:ln w="15875">
              <a:gradFill>
                <a:gsLst>
                  <a:gs pos="0">
                    <a:srgbClr val="1D1C24"/>
                  </a:gs>
                  <a:gs pos="100000">
                    <a:srgbClr val="1D1C24">
                      <a:alpha val="0"/>
                    </a:srgbClr>
                  </a:gs>
                </a:gsLst>
                <a:lin ang="2700000" scaled="0"/>
              </a:gradFill>
              <a:round/>
              <a:headEnd type="oval" w="sm" len="sm"/>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0" y="5497511"/>
              <a:ext cx="3240000" cy="0"/>
            </a:xfrm>
            <a:prstGeom prst="line">
              <a:avLst/>
            </a:prstGeom>
            <a:ln w="15875">
              <a:gradFill>
                <a:gsLst>
                  <a:gs pos="0">
                    <a:srgbClr val="1D1C24"/>
                  </a:gs>
                  <a:gs pos="100000">
                    <a:srgbClr val="1D1C24">
                      <a:alpha val="0"/>
                    </a:srgbClr>
                  </a:gs>
                </a:gsLst>
                <a:lin ang="2700000" scaled="0"/>
              </a:gradFill>
              <a:round/>
              <a:headEnd type="oval" w="sm" len="sm"/>
            </a:ln>
          </p:spPr>
          <p:style>
            <a:lnRef idx="1">
              <a:schemeClr val="accent1"/>
            </a:lnRef>
            <a:fillRef idx="0">
              <a:schemeClr val="accent1"/>
            </a:fillRef>
            <a:effectRef idx="0">
              <a:schemeClr val="accent1"/>
            </a:effectRef>
            <a:fontRef idx="minor">
              <a:schemeClr val="tx1"/>
            </a:fontRef>
          </p:style>
        </p:cxnSp>
      </p:grpSp>
      <p:sp>
        <p:nvSpPr>
          <p:cNvPr id="91" name="文本框 90"/>
          <p:cNvSpPr txBox="1"/>
          <p:nvPr/>
        </p:nvSpPr>
        <p:spPr>
          <a:xfrm>
            <a:off x="4321300" y="5364863"/>
            <a:ext cx="3549400" cy="400110"/>
          </a:xfrm>
          <a:prstGeom prst="rect">
            <a:avLst/>
          </a:prstGeom>
          <a:noFill/>
        </p:spPr>
        <p:txBody>
          <a:bodyPr wrap="square" rtlCol="0">
            <a:spAutoFit/>
          </a:bodyPr>
          <a:lstStyle/>
          <a:p>
            <a:pPr algn="ctr"/>
            <a:r>
              <a:rPr lang="zh-CN" altLang="en-US" sz="2000" b="1" dirty="0">
                <a:solidFill>
                  <a:srgbClr val="1D1C24"/>
                </a:solidFill>
                <a:latin typeface="微软雅黑" panose="020B0503020204020204" pitchFamily="34" charset="-122"/>
                <a:ea typeface="微软雅黑" panose="020B0503020204020204" pitchFamily="34" charset="-122"/>
              </a:rPr>
              <a:t>汇报人</a:t>
            </a:r>
            <a:r>
              <a:rPr lang="zh-CN" altLang="en-US" sz="2000" b="1" dirty="0" smtClean="0">
                <a:solidFill>
                  <a:srgbClr val="1D1C24"/>
                </a:solidFill>
                <a:latin typeface="微软雅黑" panose="020B0503020204020204" pitchFamily="34" charset="-122"/>
                <a:ea typeface="微软雅黑" panose="020B0503020204020204" pitchFamily="34" charset="-122"/>
              </a:rPr>
              <a:t>：</a:t>
            </a:r>
            <a:r>
              <a:rPr lang="zh-CN" altLang="en-US" sz="2000" b="1" dirty="0">
                <a:solidFill>
                  <a:srgbClr val="1D1C24"/>
                </a:solidFill>
                <a:latin typeface="微软雅黑" panose="020B0503020204020204" pitchFamily="34" charset="-122"/>
                <a:ea typeface="微软雅黑" panose="020B0503020204020204" pitchFamily="34" charset="-122"/>
              </a:rPr>
              <a:t>第一</a:t>
            </a:r>
            <a:r>
              <a:rPr lang="en-US" altLang="zh-CN" sz="2000" b="1" dirty="0">
                <a:solidFill>
                  <a:srgbClr val="1D1C24"/>
                </a:solidFill>
                <a:latin typeface="微软雅黑" panose="020B0503020204020204" pitchFamily="34" charset="-122"/>
                <a:ea typeface="微软雅黑" panose="020B0503020204020204" pitchFamily="34" charset="-122"/>
              </a:rPr>
              <a:t>PPT</a:t>
            </a:r>
            <a:endParaRPr lang="zh-CN" altLang="en-US" sz="2000" b="1" dirty="0">
              <a:solidFill>
                <a:srgbClr val="1D1C24"/>
              </a:solidFill>
              <a:latin typeface="微软雅黑" panose="020B0503020204020204" pitchFamily="34" charset="-122"/>
              <a:ea typeface="微软雅黑" panose="020B0503020204020204" pitchFamily="34" charset="-122"/>
            </a:endParaRPr>
          </a:p>
        </p:txBody>
      </p:sp>
      <p:grpSp>
        <p:nvGrpSpPr>
          <p:cNvPr id="30" name="组合 29"/>
          <p:cNvGrpSpPr/>
          <p:nvPr/>
        </p:nvGrpSpPr>
        <p:grpSpPr>
          <a:xfrm>
            <a:off x="4996078" y="572064"/>
            <a:ext cx="2172200" cy="2583986"/>
            <a:chOff x="2533650" y="1757510"/>
            <a:chExt cx="2419350" cy="2877990"/>
          </a:xfrm>
          <a:effectLst/>
        </p:grpSpPr>
        <p:sp>
          <p:nvSpPr>
            <p:cNvPr id="33" name="任意多边形 32"/>
            <p:cNvSpPr/>
            <p:nvPr/>
          </p:nvSpPr>
          <p:spPr>
            <a:xfrm rot="8100000">
              <a:off x="3570693" y="1757510"/>
              <a:ext cx="1233767" cy="2467536"/>
            </a:xfrm>
            <a:custGeom>
              <a:avLst/>
              <a:gdLst>
                <a:gd name="connsiteX0" fmla="*/ 1209675 w 1209675"/>
                <a:gd name="connsiteY0" fmla="*/ 0 h 2419350"/>
                <a:gd name="connsiteX1" fmla="*/ 1209675 w 1209675"/>
                <a:gd name="connsiteY1" fmla="*/ 2419350 h 2419350"/>
                <a:gd name="connsiteX2" fmla="*/ 0 w 1209675"/>
                <a:gd name="connsiteY2" fmla="*/ 1209675 h 2419350"/>
                <a:gd name="connsiteX3" fmla="*/ 1209675 w 1209675"/>
                <a:gd name="connsiteY3" fmla="*/ 0 h 2419350"/>
              </a:gdLst>
              <a:ahLst/>
              <a:cxnLst>
                <a:cxn ang="0">
                  <a:pos x="connsiteX0" y="connsiteY0"/>
                </a:cxn>
                <a:cxn ang="0">
                  <a:pos x="connsiteX1" y="connsiteY1"/>
                </a:cxn>
                <a:cxn ang="0">
                  <a:pos x="connsiteX2" y="connsiteY2"/>
                </a:cxn>
                <a:cxn ang="0">
                  <a:pos x="connsiteX3" y="connsiteY3"/>
                </a:cxn>
              </a:cxnLst>
              <a:rect l="l" t="t" r="r" b="b"/>
              <a:pathLst>
                <a:path w="1209675" h="2419350">
                  <a:moveTo>
                    <a:pt x="1209675" y="0"/>
                  </a:moveTo>
                  <a:lnTo>
                    <a:pt x="1209675" y="2419350"/>
                  </a:lnTo>
                  <a:cubicBezTo>
                    <a:pt x="541590" y="2419350"/>
                    <a:pt x="0" y="1877760"/>
                    <a:pt x="0" y="1209675"/>
                  </a:cubicBezTo>
                  <a:cubicBezTo>
                    <a:pt x="0" y="541590"/>
                    <a:pt x="541590" y="0"/>
                    <a:pt x="1209675" y="0"/>
                  </a:cubicBezTo>
                  <a:close/>
                </a:path>
              </a:pathLst>
            </a:custGeom>
            <a:gradFill>
              <a:gsLst>
                <a:gs pos="0">
                  <a:schemeClr val="bg1">
                    <a:alpha val="75000"/>
                  </a:schemeClr>
                </a:gs>
                <a:gs pos="100000">
                  <a:srgbClr val="FFFBEF">
                    <a:alpha val="25000"/>
                  </a:srgbClr>
                </a:gs>
              </a:gsLst>
              <a:lin ang="0" scaled="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1" name="椭圆 30"/>
            <p:cNvSpPr/>
            <p:nvPr/>
          </p:nvSpPr>
          <p:spPr>
            <a:xfrm>
              <a:off x="2533650" y="2216150"/>
              <a:ext cx="2419350" cy="2419350"/>
            </a:xfrm>
            <a:prstGeom prst="ellipse">
              <a:avLst/>
            </a:prstGeom>
            <a:noFill/>
            <a:ln w="63500" cap="flat" cmpd="sng" algn="ctr">
              <a:gradFill flip="none" rotWithShape="1">
                <a:gsLst>
                  <a:gs pos="20000">
                    <a:srgbClr val="FEEA74"/>
                  </a:gs>
                  <a:gs pos="95000">
                    <a:srgbClr val="FA9322"/>
                  </a:gs>
                  <a:gs pos="57000">
                    <a:srgbClr val="F5BB4D"/>
                  </a:gs>
                  <a:gs pos="0">
                    <a:srgbClr val="FFFBEF"/>
                  </a:gs>
                </a:gsLst>
                <a:lin ang="7500000" scaled="0"/>
                <a:tileRect/>
              </a:gra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
        <p:nvSpPr>
          <p:cNvPr id="63" name="椭圆 62"/>
          <p:cNvSpPr/>
          <p:nvPr/>
        </p:nvSpPr>
        <p:spPr>
          <a:xfrm>
            <a:off x="4830800" y="2373188"/>
            <a:ext cx="313825" cy="313825"/>
          </a:xfrm>
          <a:prstGeom prst="ellipse">
            <a:avLst/>
          </a:prstGeom>
          <a:solidFill>
            <a:srgbClr val="FEEA74"/>
          </a:solidFill>
          <a:ln>
            <a:noFill/>
          </a:ln>
          <a:effectLst>
            <a:outerShdw blurRad="101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2" name="椭圆 91"/>
          <p:cNvSpPr/>
          <p:nvPr/>
        </p:nvSpPr>
        <p:spPr>
          <a:xfrm>
            <a:off x="7048145" y="2370013"/>
            <a:ext cx="313825" cy="313825"/>
          </a:xfrm>
          <a:prstGeom prst="ellipse">
            <a:avLst/>
          </a:prstGeom>
          <a:solidFill>
            <a:srgbClr val="FEEA74"/>
          </a:solidFill>
          <a:ln>
            <a:noFill/>
          </a:ln>
          <a:effectLst>
            <a:outerShdw blurRad="101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2" name="2016"/>
          <p:cNvSpPr txBox="1"/>
          <p:nvPr/>
        </p:nvSpPr>
        <p:spPr>
          <a:xfrm>
            <a:off x="4939800" y="1327524"/>
            <a:ext cx="2160000" cy="1015663"/>
          </a:xfrm>
          <a:prstGeom prst="rect">
            <a:avLst/>
          </a:prstGeom>
          <a:noFill/>
        </p:spPr>
        <p:txBody>
          <a:bodyPr wrap="square" rtlCol="0">
            <a:spAutoFit/>
          </a:bodyPr>
          <a:lstStyle/>
          <a:p>
            <a:pPr algn="ctr"/>
            <a:r>
              <a:rPr lang="en-US" altLang="zh-CN" sz="6000" dirty="0" smtClean="0">
                <a:solidFill>
                  <a:srgbClr val="1D1C24"/>
                </a:solidFill>
                <a:latin typeface="微软雅黑" panose="020B0503020204020204" pitchFamily="34" charset="-122"/>
                <a:ea typeface="微软雅黑" panose="020B0503020204020204" pitchFamily="34" charset="-122"/>
              </a:rPr>
              <a:t>201X</a:t>
            </a:r>
            <a:endParaRPr lang="zh-CN" altLang="en-US" sz="6000" dirty="0">
              <a:solidFill>
                <a:srgbClr val="1D1C24"/>
              </a:solidFill>
              <a:latin typeface="微软雅黑" panose="020B0503020204020204" pitchFamily="34" charset="-122"/>
              <a:ea typeface="微软雅黑" panose="020B0503020204020204" pitchFamily="34" charset="-122"/>
            </a:endParaRPr>
          </a:p>
        </p:txBody>
      </p:sp>
      <p:sp>
        <p:nvSpPr>
          <p:cNvPr id="35" name="椭圆 34"/>
          <p:cNvSpPr/>
          <p:nvPr/>
        </p:nvSpPr>
        <p:spPr>
          <a:xfrm rot="2700000">
            <a:off x="4877457" y="2393313"/>
            <a:ext cx="313826" cy="176527"/>
          </a:xfrm>
          <a:custGeom>
            <a:avLst/>
            <a:gdLst>
              <a:gd name="connsiteX0" fmla="*/ 0 w 313825"/>
              <a:gd name="connsiteY0" fmla="*/ 156913 h 313825"/>
              <a:gd name="connsiteX1" fmla="*/ 156913 w 313825"/>
              <a:gd name="connsiteY1" fmla="*/ 0 h 313825"/>
              <a:gd name="connsiteX2" fmla="*/ 313826 w 313825"/>
              <a:gd name="connsiteY2" fmla="*/ 156913 h 313825"/>
              <a:gd name="connsiteX3" fmla="*/ 156913 w 313825"/>
              <a:gd name="connsiteY3" fmla="*/ 313826 h 313825"/>
              <a:gd name="connsiteX4" fmla="*/ 0 w 313825"/>
              <a:gd name="connsiteY4" fmla="*/ 156913 h 313825"/>
              <a:gd name="connsiteX0" fmla="*/ 0 w 313826"/>
              <a:gd name="connsiteY0" fmla="*/ 156913 h 176527"/>
              <a:gd name="connsiteX1" fmla="*/ 156913 w 313826"/>
              <a:gd name="connsiteY1" fmla="*/ 0 h 176527"/>
              <a:gd name="connsiteX2" fmla="*/ 313826 w 313826"/>
              <a:gd name="connsiteY2" fmla="*/ 156913 h 176527"/>
              <a:gd name="connsiteX3" fmla="*/ 0 w 313826"/>
              <a:gd name="connsiteY3" fmla="*/ 156913 h 176527"/>
            </a:gdLst>
            <a:ahLst/>
            <a:cxnLst>
              <a:cxn ang="0">
                <a:pos x="connsiteX0" y="connsiteY0"/>
              </a:cxn>
              <a:cxn ang="0">
                <a:pos x="connsiteX1" y="connsiteY1"/>
              </a:cxn>
              <a:cxn ang="0">
                <a:pos x="connsiteX2" y="connsiteY2"/>
              </a:cxn>
              <a:cxn ang="0">
                <a:pos x="connsiteX3" y="connsiteY3"/>
              </a:cxn>
            </a:cxnLst>
            <a:rect l="l" t="t" r="r" b="b"/>
            <a:pathLst>
              <a:path w="313826" h="176527">
                <a:moveTo>
                  <a:pt x="0" y="156913"/>
                </a:moveTo>
                <a:cubicBezTo>
                  <a:pt x="0" y="70252"/>
                  <a:pt x="70252" y="0"/>
                  <a:pt x="156913" y="0"/>
                </a:cubicBezTo>
                <a:cubicBezTo>
                  <a:pt x="243574" y="0"/>
                  <a:pt x="313826" y="70252"/>
                  <a:pt x="313826" y="156913"/>
                </a:cubicBezTo>
                <a:cubicBezTo>
                  <a:pt x="287674" y="183065"/>
                  <a:pt x="26152" y="183065"/>
                  <a:pt x="0" y="156913"/>
                </a:cubicBezTo>
                <a:close/>
              </a:path>
            </a:pathLst>
          </a:custGeom>
          <a:gradFill>
            <a:gsLst>
              <a:gs pos="100000">
                <a:schemeClr val="bg1">
                  <a:alpha val="0"/>
                </a:schemeClr>
              </a:gs>
              <a:gs pos="1000">
                <a:srgbClr val="FFFBEF"/>
              </a:gs>
            </a:gsLst>
            <a:lin ang="81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6" name="椭圆 35"/>
          <p:cNvSpPr/>
          <p:nvPr/>
        </p:nvSpPr>
        <p:spPr>
          <a:xfrm rot="1800000">
            <a:off x="7082632" y="2378945"/>
            <a:ext cx="313826" cy="176527"/>
          </a:xfrm>
          <a:custGeom>
            <a:avLst/>
            <a:gdLst>
              <a:gd name="connsiteX0" fmla="*/ 0 w 313825"/>
              <a:gd name="connsiteY0" fmla="*/ 156913 h 313825"/>
              <a:gd name="connsiteX1" fmla="*/ 156913 w 313825"/>
              <a:gd name="connsiteY1" fmla="*/ 0 h 313825"/>
              <a:gd name="connsiteX2" fmla="*/ 313826 w 313825"/>
              <a:gd name="connsiteY2" fmla="*/ 156913 h 313825"/>
              <a:gd name="connsiteX3" fmla="*/ 156913 w 313825"/>
              <a:gd name="connsiteY3" fmla="*/ 313826 h 313825"/>
              <a:gd name="connsiteX4" fmla="*/ 0 w 313825"/>
              <a:gd name="connsiteY4" fmla="*/ 156913 h 313825"/>
              <a:gd name="connsiteX0" fmla="*/ 0 w 313826"/>
              <a:gd name="connsiteY0" fmla="*/ 156913 h 176527"/>
              <a:gd name="connsiteX1" fmla="*/ 156913 w 313826"/>
              <a:gd name="connsiteY1" fmla="*/ 0 h 176527"/>
              <a:gd name="connsiteX2" fmla="*/ 313826 w 313826"/>
              <a:gd name="connsiteY2" fmla="*/ 156913 h 176527"/>
              <a:gd name="connsiteX3" fmla="*/ 0 w 313826"/>
              <a:gd name="connsiteY3" fmla="*/ 156913 h 176527"/>
            </a:gdLst>
            <a:ahLst/>
            <a:cxnLst>
              <a:cxn ang="0">
                <a:pos x="connsiteX0" y="connsiteY0"/>
              </a:cxn>
              <a:cxn ang="0">
                <a:pos x="connsiteX1" y="connsiteY1"/>
              </a:cxn>
              <a:cxn ang="0">
                <a:pos x="connsiteX2" y="connsiteY2"/>
              </a:cxn>
              <a:cxn ang="0">
                <a:pos x="connsiteX3" y="connsiteY3"/>
              </a:cxn>
            </a:cxnLst>
            <a:rect l="l" t="t" r="r" b="b"/>
            <a:pathLst>
              <a:path w="313826" h="176527">
                <a:moveTo>
                  <a:pt x="0" y="156913"/>
                </a:moveTo>
                <a:cubicBezTo>
                  <a:pt x="0" y="70252"/>
                  <a:pt x="70252" y="0"/>
                  <a:pt x="156913" y="0"/>
                </a:cubicBezTo>
                <a:cubicBezTo>
                  <a:pt x="243574" y="0"/>
                  <a:pt x="313826" y="70252"/>
                  <a:pt x="313826" y="156913"/>
                </a:cubicBezTo>
                <a:cubicBezTo>
                  <a:pt x="287674" y="183065"/>
                  <a:pt x="26152" y="183065"/>
                  <a:pt x="0" y="156913"/>
                </a:cubicBezTo>
                <a:close/>
              </a:path>
            </a:pathLst>
          </a:custGeom>
          <a:gradFill>
            <a:gsLst>
              <a:gs pos="100000">
                <a:schemeClr val="bg1">
                  <a:alpha val="0"/>
                </a:schemeClr>
              </a:gs>
              <a:gs pos="1000">
                <a:srgbClr val="FFFBEF"/>
              </a:gs>
            </a:gsLst>
            <a:lin ang="81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5" name="椭圆 44"/>
          <p:cNvSpPr/>
          <p:nvPr/>
        </p:nvSpPr>
        <p:spPr>
          <a:xfrm>
            <a:off x="5691555" y="1604575"/>
            <a:ext cx="456056" cy="456050"/>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6" name="椭圆 45"/>
          <p:cNvSpPr/>
          <p:nvPr/>
        </p:nvSpPr>
        <p:spPr>
          <a:xfrm>
            <a:off x="6547316" y="1828132"/>
            <a:ext cx="279234" cy="279230"/>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7" name="椭圆 46"/>
          <p:cNvSpPr/>
          <p:nvPr/>
        </p:nvSpPr>
        <p:spPr>
          <a:xfrm>
            <a:off x="4854158" y="1732049"/>
            <a:ext cx="301825" cy="301822"/>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8" name="椭圆 47"/>
          <p:cNvSpPr/>
          <p:nvPr/>
        </p:nvSpPr>
        <p:spPr>
          <a:xfrm>
            <a:off x="5358066" y="1543683"/>
            <a:ext cx="243217" cy="243215"/>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9" name="椭圆 48"/>
          <p:cNvSpPr/>
          <p:nvPr/>
        </p:nvSpPr>
        <p:spPr>
          <a:xfrm>
            <a:off x="4911426" y="1294502"/>
            <a:ext cx="127901" cy="127900"/>
          </a:xfrm>
          <a:prstGeom prst="ellipse">
            <a:avLst/>
          </a:prstGeom>
          <a:gradFill>
            <a:gsLst>
              <a:gs pos="30000">
                <a:srgbClr val="FEEA74">
                  <a:alpha val="80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0" name="椭圆 49"/>
          <p:cNvSpPr/>
          <p:nvPr/>
        </p:nvSpPr>
        <p:spPr>
          <a:xfrm>
            <a:off x="4796996" y="1459745"/>
            <a:ext cx="178380" cy="178378"/>
          </a:xfrm>
          <a:prstGeom prst="ellipse">
            <a:avLst/>
          </a:prstGeom>
          <a:gradFill>
            <a:gsLst>
              <a:gs pos="30000">
                <a:srgbClr val="FEEA74">
                  <a:alpha val="80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8" name="椭圆 57"/>
          <p:cNvSpPr/>
          <p:nvPr/>
        </p:nvSpPr>
        <p:spPr>
          <a:xfrm>
            <a:off x="7443292" y="2863861"/>
            <a:ext cx="292194" cy="292189"/>
          </a:xfrm>
          <a:prstGeom prst="ellipse">
            <a:avLst/>
          </a:prstGeom>
          <a:gradFill>
            <a:gsLst>
              <a:gs pos="44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9" name="椭圆 58"/>
          <p:cNvSpPr/>
          <p:nvPr/>
        </p:nvSpPr>
        <p:spPr>
          <a:xfrm>
            <a:off x="7131468" y="2139733"/>
            <a:ext cx="203420" cy="203417"/>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0" name="椭圆 59"/>
          <p:cNvSpPr/>
          <p:nvPr/>
        </p:nvSpPr>
        <p:spPr>
          <a:xfrm>
            <a:off x="7587007" y="2704870"/>
            <a:ext cx="164393" cy="164391"/>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1" name="椭圆 60"/>
          <p:cNvSpPr/>
          <p:nvPr/>
        </p:nvSpPr>
        <p:spPr>
          <a:xfrm>
            <a:off x="7453627" y="2528780"/>
            <a:ext cx="190631" cy="190628"/>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4" name="椭圆 63"/>
          <p:cNvSpPr/>
          <p:nvPr/>
        </p:nvSpPr>
        <p:spPr>
          <a:xfrm>
            <a:off x="7343200" y="2343150"/>
            <a:ext cx="182885" cy="182883"/>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9" name="椭圆 68"/>
          <p:cNvSpPr/>
          <p:nvPr/>
        </p:nvSpPr>
        <p:spPr>
          <a:xfrm>
            <a:off x="7577949" y="2419076"/>
            <a:ext cx="95054" cy="95053"/>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0" name="椭圆 69"/>
          <p:cNvSpPr/>
          <p:nvPr/>
        </p:nvSpPr>
        <p:spPr>
          <a:xfrm>
            <a:off x="5274144" y="779516"/>
            <a:ext cx="97037" cy="97036"/>
          </a:xfrm>
          <a:prstGeom prst="ellipse">
            <a:avLst/>
          </a:prstGeom>
          <a:gradFill>
            <a:gsLst>
              <a:gs pos="30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1" name="椭圆 70"/>
          <p:cNvSpPr/>
          <p:nvPr/>
        </p:nvSpPr>
        <p:spPr>
          <a:xfrm>
            <a:off x="5274144" y="534147"/>
            <a:ext cx="63951" cy="63950"/>
          </a:xfrm>
          <a:prstGeom prst="ellipse">
            <a:avLst/>
          </a:prstGeom>
          <a:gradFill>
            <a:gsLst>
              <a:gs pos="30000">
                <a:srgbClr val="FEEA74">
                  <a:alpha val="50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2" name="椭圆 71"/>
          <p:cNvSpPr/>
          <p:nvPr/>
        </p:nvSpPr>
        <p:spPr>
          <a:xfrm>
            <a:off x="5184379" y="1113606"/>
            <a:ext cx="111378" cy="111377"/>
          </a:xfrm>
          <a:prstGeom prst="ellipse">
            <a:avLst/>
          </a:prstGeom>
          <a:gradFill>
            <a:gsLst>
              <a:gs pos="30000">
                <a:srgbClr val="FEEA74">
                  <a:alpha val="70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4" name="同心圆 22"/>
          <p:cNvSpPr/>
          <p:nvPr/>
        </p:nvSpPr>
        <p:spPr>
          <a:xfrm rot="10800000" flipV="1">
            <a:off x="5672338" y="3890319"/>
            <a:ext cx="192089" cy="192088"/>
          </a:xfrm>
          <a:prstGeom prst="donut">
            <a:avLst>
              <a:gd name="adj" fmla="val 18188"/>
            </a:avLst>
          </a:prstGeom>
          <a:solidFill>
            <a:srgbClr val="E87E05"/>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75" name="同心圆 22"/>
          <p:cNvSpPr/>
          <p:nvPr/>
        </p:nvSpPr>
        <p:spPr>
          <a:xfrm rot="10800000" flipV="1">
            <a:off x="5999956" y="3890320"/>
            <a:ext cx="192089" cy="192088"/>
          </a:xfrm>
          <a:prstGeom prst="donut">
            <a:avLst>
              <a:gd name="adj" fmla="val 18188"/>
            </a:avLst>
          </a:prstGeom>
          <a:solidFill>
            <a:srgbClr val="E87E05"/>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77" name="同心圆 22"/>
          <p:cNvSpPr/>
          <p:nvPr/>
        </p:nvSpPr>
        <p:spPr>
          <a:xfrm rot="10800000" flipV="1">
            <a:off x="6327574" y="3890319"/>
            <a:ext cx="192089" cy="192088"/>
          </a:xfrm>
          <a:prstGeom prst="donut">
            <a:avLst>
              <a:gd name="adj" fmla="val 18188"/>
            </a:avLst>
          </a:prstGeom>
          <a:solidFill>
            <a:srgbClr val="E87E05"/>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83373938"/>
      </p:ext>
    </p:extLst>
  </p:cSld>
  <p:clrMapOvr>
    <a:masterClrMapping/>
  </p:clrMapOvr>
  <mc:AlternateContent xmlns:mc="http://schemas.openxmlformats.org/markup-compatibility/2006" xmlns:p14="http://schemas.microsoft.com/office/powerpoint/2010/main">
    <mc:Choice Requires="p14">
      <p:transition spd="slow" p14:dur="2000" advClick="0" advTm="12500"/>
    </mc:Choice>
    <mc:Fallback xmlns="">
      <p:transition spd="slow" advClick="0" advTm="125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4"/>
                                        </p:tgtEl>
                                        <p:attrNameLst>
                                          <p:attrName>style.visibility</p:attrName>
                                        </p:attrNameLst>
                                      </p:cBhvr>
                                      <p:to>
                                        <p:strVal val="visible"/>
                                      </p:to>
                                    </p:set>
                                  </p:childTnLst>
                                </p:cTn>
                              </p:par>
                              <p:par>
                                <p:cTn id="7" presetID="42" presetClass="path" presetSubtype="0" repeatCount="3000" accel="50000" decel="50000" fill="hold" nodeType="withEffect">
                                  <p:stCondLst>
                                    <p:cond delay="0"/>
                                  </p:stCondLst>
                                  <p:childTnLst>
                                    <p:animMotion origin="layout" path="M 0.67969 -0.70741 L -0.17969 0.18703 " pathEditMode="relative" rAng="0" ptsTypes="AA">
                                      <p:cBhvr>
                                        <p:cTn id="8" dur="800" fill="hold"/>
                                        <p:tgtEl>
                                          <p:spTgt spid="54"/>
                                        </p:tgtEl>
                                        <p:attrNameLst>
                                          <p:attrName>ppt_x</p:attrName>
                                          <p:attrName>ppt_y</p:attrName>
                                        </p:attrNameLst>
                                      </p:cBhvr>
                                      <p:rCtr x="-42969" y="44722"/>
                                    </p:animMotion>
                                  </p:childTnLst>
                                </p:cTn>
                              </p:par>
                              <p:par>
                                <p:cTn id="9" presetID="1" presetClass="entr" presetSubtype="0" fill="hold" nodeType="withEffect">
                                  <p:stCondLst>
                                    <p:cond delay="250"/>
                                  </p:stCondLst>
                                  <p:childTnLst>
                                    <p:set>
                                      <p:cBhvr>
                                        <p:cTn id="10" dur="1" fill="hold">
                                          <p:stCondLst>
                                            <p:cond delay="0"/>
                                          </p:stCondLst>
                                        </p:cTn>
                                        <p:tgtEl>
                                          <p:spTgt spid="55"/>
                                        </p:tgtEl>
                                        <p:attrNameLst>
                                          <p:attrName>style.visibility</p:attrName>
                                        </p:attrNameLst>
                                      </p:cBhvr>
                                      <p:to>
                                        <p:strVal val="visible"/>
                                      </p:to>
                                    </p:set>
                                  </p:childTnLst>
                                </p:cTn>
                              </p:par>
                              <p:par>
                                <p:cTn id="11" presetID="42" presetClass="path" presetSubtype="0" repeatCount="2000" accel="50000" decel="50000" fill="hold" nodeType="withEffect">
                                  <p:stCondLst>
                                    <p:cond delay="250"/>
                                  </p:stCondLst>
                                  <p:childTnLst>
                                    <p:animMotion origin="layout" path="M 0.81172 -0.84491 L -0.17968 0.18703 " pathEditMode="relative" rAng="0" ptsTypes="AA">
                                      <p:cBhvr>
                                        <p:cTn id="12" dur="800" fill="hold"/>
                                        <p:tgtEl>
                                          <p:spTgt spid="55"/>
                                        </p:tgtEl>
                                        <p:attrNameLst>
                                          <p:attrName>ppt_x</p:attrName>
                                          <p:attrName>ppt_y</p:attrName>
                                        </p:attrNameLst>
                                      </p:cBhvr>
                                      <p:rCtr x="-49570" y="51597"/>
                                    </p:animMotion>
                                  </p:childTnLst>
                                </p:cTn>
                              </p:par>
                              <p:par>
                                <p:cTn id="13" presetID="1" presetClass="entr" presetSubtype="0" fill="hold" nodeType="withEffect">
                                  <p:stCondLst>
                                    <p:cond delay="1250"/>
                                  </p:stCondLst>
                                  <p:childTnLst>
                                    <p:set>
                                      <p:cBhvr>
                                        <p:cTn id="14" dur="1" fill="hold">
                                          <p:stCondLst>
                                            <p:cond delay="0"/>
                                          </p:stCondLst>
                                        </p:cTn>
                                        <p:tgtEl>
                                          <p:spTgt spid="53"/>
                                        </p:tgtEl>
                                        <p:attrNameLst>
                                          <p:attrName>style.visibility</p:attrName>
                                        </p:attrNameLst>
                                      </p:cBhvr>
                                      <p:to>
                                        <p:strVal val="visible"/>
                                      </p:to>
                                    </p:set>
                                  </p:childTnLst>
                                </p:cTn>
                              </p:par>
                              <p:par>
                                <p:cTn id="15" presetID="42" presetClass="path" presetSubtype="0" repeatCount="2000" accel="50000" decel="50000" fill="hold" nodeType="withEffect">
                                  <p:stCondLst>
                                    <p:cond delay="1250"/>
                                  </p:stCondLst>
                                  <p:childTnLst>
                                    <p:animMotion origin="layout" path="M 0.628 -0.65347 L -0.27696 0.2882 " pathEditMode="relative" rAng="0" ptsTypes="AA">
                                      <p:cBhvr>
                                        <p:cTn id="16" dur="800" fill="hold"/>
                                        <p:tgtEl>
                                          <p:spTgt spid="53"/>
                                        </p:tgtEl>
                                        <p:attrNameLst>
                                          <p:attrName>ppt_x</p:attrName>
                                          <p:attrName>ppt_y</p:attrName>
                                        </p:attrNameLst>
                                      </p:cBhvr>
                                      <p:rCtr x="-45247" y="47083"/>
                                    </p:animMotion>
                                  </p:childTnLst>
                                </p:cTn>
                              </p:par>
                              <p:par>
                                <p:cTn id="17" presetID="1" presetClass="entr" presetSubtype="0" fill="hold" nodeType="withEffect">
                                  <p:stCondLst>
                                    <p:cond delay="250"/>
                                  </p:stCondLst>
                                  <p:childTnLst>
                                    <p:set>
                                      <p:cBhvr>
                                        <p:cTn id="18" dur="1" fill="hold">
                                          <p:stCondLst>
                                            <p:cond delay="0"/>
                                          </p:stCondLst>
                                        </p:cTn>
                                        <p:tgtEl>
                                          <p:spTgt spid="65"/>
                                        </p:tgtEl>
                                        <p:attrNameLst>
                                          <p:attrName>style.visibility</p:attrName>
                                        </p:attrNameLst>
                                      </p:cBhvr>
                                      <p:to>
                                        <p:strVal val="visible"/>
                                      </p:to>
                                    </p:set>
                                  </p:childTnLst>
                                </p:cTn>
                              </p:par>
                              <p:par>
                                <p:cTn id="19" presetID="42" presetClass="path" presetSubtype="0" accel="50000" decel="50000" fill="hold" nodeType="withEffect">
                                  <p:stCondLst>
                                    <p:cond delay="250"/>
                                  </p:stCondLst>
                                  <p:childTnLst>
                                    <p:animMotion origin="layout" path="M 0.05261 -0.05324 L 0.60079 -0.6074 " pathEditMode="relative" rAng="0" ptsTypes="AA">
                                      <p:cBhvr>
                                        <p:cTn id="20" dur="800" spd="-100000" fill="hold"/>
                                        <p:tgtEl>
                                          <p:spTgt spid="65"/>
                                        </p:tgtEl>
                                        <p:attrNameLst>
                                          <p:attrName>ppt_x</p:attrName>
                                          <p:attrName>ppt_y</p:attrName>
                                        </p:attrNameLst>
                                      </p:cBhvr>
                                      <p:rCtr x="27409" y="-27708"/>
                                    </p:animMotion>
                                  </p:childTnLst>
                                </p:cTn>
                              </p:par>
                              <p:par>
                                <p:cTn id="21" presetID="22" presetClass="exit" presetSubtype="4" fill="hold" nodeType="withEffect">
                                  <p:stCondLst>
                                    <p:cond delay="550"/>
                                  </p:stCondLst>
                                  <p:childTnLst>
                                    <p:animEffect transition="out" filter="wipe(down)">
                                      <p:cBhvr>
                                        <p:cTn id="22" dur="500"/>
                                        <p:tgtEl>
                                          <p:spTgt spid="65"/>
                                        </p:tgtEl>
                                      </p:cBhvr>
                                    </p:animEffect>
                                    <p:set>
                                      <p:cBhvr>
                                        <p:cTn id="23" dur="1" fill="hold">
                                          <p:stCondLst>
                                            <p:cond delay="499"/>
                                          </p:stCondLst>
                                        </p:cTn>
                                        <p:tgtEl>
                                          <p:spTgt spid="65"/>
                                        </p:tgtEl>
                                        <p:attrNameLst>
                                          <p:attrName>style.visibility</p:attrName>
                                        </p:attrNameLst>
                                      </p:cBhvr>
                                      <p:to>
                                        <p:strVal val="hidden"/>
                                      </p:to>
                                    </p:set>
                                  </p:childTnLst>
                                </p:cTn>
                              </p:par>
                              <p:par>
                                <p:cTn id="24" presetID="1" presetClass="entr" presetSubtype="0" fill="hold" grpId="0" nodeType="withEffect">
                                  <p:stCondLst>
                                    <p:cond delay="1050"/>
                                  </p:stCondLst>
                                  <p:childTnLst>
                                    <p:set>
                                      <p:cBhvr>
                                        <p:cTn id="25" dur="1" fill="hold">
                                          <p:stCondLst>
                                            <p:cond delay="0"/>
                                          </p:stCondLst>
                                        </p:cTn>
                                        <p:tgtEl>
                                          <p:spTgt spid="63"/>
                                        </p:tgtEl>
                                        <p:attrNameLst>
                                          <p:attrName>style.visibility</p:attrName>
                                        </p:attrNameLst>
                                      </p:cBhvr>
                                      <p:to>
                                        <p:strVal val="visible"/>
                                      </p:to>
                                    </p:set>
                                  </p:childTnLst>
                                </p:cTn>
                              </p:par>
                              <p:par>
                                <p:cTn id="26" presetID="1" presetClass="entr" presetSubtype="0" fill="hold" nodeType="withEffect">
                                  <p:stCondLst>
                                    <p:cond delay="1500"/>
                                  </p:stCondLst>
                                  <p:childTnLst>
                                    <p:set>
                                      <p:cBhvr>
                                        <p:cTn id="27" dur="1" fill="hold">
                                          <p:stCondLst>
                                            <p:cond delay="0"/>
                                          </p:stCondLst>
                                        </p:cTn>
                                        <p:tgtEl>
                                          <p:spTgt spid="93"/>
                                        </p:tgtEl>
                                        <p:attrNameLst>
                                          <p:attrName>style.visibility</p:attrName>
                                        </p:attrNameLst>
                                      </p:cBhvr>
                                      <p:to>
                                        <p:strVal val="visible"/>
                                      </p:to>
                                    </p:set>
                                  </p:childTnLst>
                                </p:cTn>
                              </p:par>
                              <p:par>
                                <p:cTn id="28" presetID="42" presetClass="path" presetSubtype="0" accel="50000" decel="50000" fill="hold" nodeType="withEffect">
                                  <p:stCondLst>
                                    <p:cond delay="1500"/>
                                  </p:stCondLst>
                                  <p:childTnLst>
                                    <p:animMotion origin="layout" path="M 0.0168 -0.01782 L 0.53464 -0.56597 " pathEditMode="relative" rAng="0" ptsTypes="AA">
                                      <p:cBhvr>
                                        <p:cTn id="29" dur="800" spd="-100000" fill="hold"/>
                                        <p:tgtEl>
                                          <p:spTgt spid="93"/>
                                        </p:tgtEl>
                                        <p:attrNameLst>
                                          <p:attrName>ppt_x</p:attrName>
                                          <p:attrName>ppt_y</p:attrName>
                                        </p:attrNameLst>
                                      </p:cBhvr>
                                      <p:rCtr x="25885" y="-27407"/>
                                    </p:animMotion>
                                  </p:childTnLst>
                                </p:cTn>
                              </p:par>
                              <p:par>
                                <p:cTn id="30" presetID="22" presetClass="exit" presetSubtype="8" fill="hold" nodeType="withEffect">
                                  <p:stCondLst>
                                    <p:cond delay="1800"/>
                                  </p:stCondLst>
                                  <p:childTnLst>
                                    <p:animEffect transition="out" filter="wipe(left)">
                                      <p:cBhvr>
                                        <p:cTn id="31" dur="500"/>
                                        <p:tgtEl>
                                          <p:spTgt spid="93"/>
                                        </p:tgtEl>
                                      </p:cBhvr>
                                    </p:animEffect>
                                    <p:set>
                                      <p:cBhvr>
                                        <p:cTn id="32" dur="1" fill="hold">
                                          <p:stCondLst>
                                            <p:cond delay="499"/>
                                          </p:stCondLst>
                                        </p:cTn>
                                        <p:tgtEl>
                                          <p:spTgt spid="93"/>
                                        </p:tgtEl>
                                        <p:attrNameLst>
                                          <p:attrName>style.visibility</p:attrName>
                                        </p:attrNameLst>
                                      </p:cBhvr>
                                      <p:to>
                                        <p:strVal val="hidden"/>
                                      </p:to>
                                    </p:set>
                                  </p:childTnLst>
                                </p:cTn>
                              </p:par>
                              <p:par>
                                <p:cTn id="33" presetID="1" presetClass="entr" presetSubtype="0" fill="hold" grpId="0" nodeType="withEffect">
                                  <p:stCondLst>
                                    <p:cond delay="2300"/>
                                  </p:stCondLst>
                                  <p:childTnLst>
                                    <p:set>
                                      <p:cBhvr>
                                        <p:cTn id="34" dur="1" fill="hold">
                                          <p:stCondLst>
                                            <p:cond delay="0"/>
                                          </p:stCondLst>
                                        </p:cTn>
                                        <p:tgtEl>
                                          <p:spTgt spid="92"/>
                                        </p:tgtEl>
                                        <p:attrNameLst>
                                          <p:attrName>style.visibility</p:attrName>
                                        </p:attrNameLst>
                                      </p:cBhvr>
                                      <p:to>
                                        <p:strVal val="visible"/>
                                      </p:to>
                                    </p:set>
                                  </p:childTnLst>
                                </p:cTn>
                              </p:par>
                              <p:par>
                                <p:cTn id="35" presetID="37" presetClass="path" presetSubtype="0" accel="50000" decel="50000" fill="hold" grpId="1" nodeType="withEffect">
                                  <p:stCondLst>
                                    <p:cond delay="2300"/>
                                  </p:stCondLst>
                                  <p:childTnLst>
                                    <p:animMotion origin="layout" path="M -4.58333E-6 -0.00023 C 0.01198 0.03889 0.02227 0.06134 0.03907 0.08102 C 0.05417 0.09861 0.07409 0.1081 0.09141 0.1081 C 0.10834 0.10741 0.12566 0.09977 0.14076 0.08333 C 0.16146 0.0632 0.16993 0.03866 0.18178 -0.00023 " pathEditMode="relative" rAng="0" ptsTypes="AAAAA">
                                      <p:cBhvr>
                                        <p:cTn id="36" dur="2000" fill="hold"/>
                                        <p:tgtEl>
                                          <p:spTgt spid="63"/>
                                        </p:tgtEl>
                                        <p:attrNameLst>
                                          <p:attrName>ppt_x</p:attrName>
                                          <p:attrName>ppt_y</p:attrName>
                                        </p:attrNameLst>
                                      </p:cBhvr>
                                      <p:rCtr x="9089" y="5417"/>
                                    </p:animMotion>
                                  </p:childTnLst>
                                </p:cTn>
                              </p:par>
                              <p:par>
                                <p:cTn id="37" presetID="37" presetClass="path" presetSubtype="0" accel="50000" decel="50000" fill="hold" grpId="2" nodeType="withEffect">
                                  <p:stCondLst>
                                    <p:cond delay="4300"/>
                                  </p:stCondLst>
                                  <p:childTnLst>
                                    <p:animMotion origin="layout" path="M -0.00052 -0.00023 C 0.03125 0.10185 0.07214 0.10671 0.0918 0.10741 C 0.11342 0.10833 0.16394 0.08218 0.18191 -0.00023 " pathEditMode="relative" rAng="0" ptsTypes="AAA">
                                      <p:cBhvr>
                                        <p:cTn id="38" dur="2000" spd="-100000" fill="hold"/>
                                        <p:tgtEl>
                                          <p:spTgt spid="63"/>
                                        </p:tgtEl>
                                        <p:attrNameLst>
                                          <p:attrName>ppt_x</p:attrName>
                                          <p:attrName>ppt_y</p:attrName>
                                        </p:attrNameLst>
                                      </p:cBhvr>
                                      <p:rCtr x="9115" y="5370"/>
                                    </p:animMotion>
                                  </p:childTnLst>
                                </p:cTn>
                              </p:par>
                              <p:par>
                                <p:cTn id="39" presetID="37" presetClass="path" presetSubtype="0" accel="50000" decel="50000" fill="hold" grpId="1" nodeType="withEffect">
                                  <p:stCondLst>
                                    <p:cond delay="3000"/>
                                  </p:stCondLst>
                                  <p:childTnLst>
                                    <p:animMotion origin="layout" path="M -0.00026 -0.00023 C -0.01784 0.07754 -0.06316 0.10764 -0.08776 0.10833 C -0.11237 0.10903 -0.15612 0.0912 -0.18256 -0.00023 " pathEditMode="relative" rAng="0" ptsTypes="AAA">
                                      <p:cBhvr>
                                        <p:cTn id="40" dur="2000" fill="hold"/>
                                        <p:tgtEl>
                                          <p:spTgt spid="92"/>
                                        </p:tgtEl>
                                        <p:attrNameLst>
                                          <p:attrName>ppt_x</p:attrName>
                                          <p:attrName>ppt_y</p:attrName>
                                        </p:attrNameLst>
                                      </p:cBhvr>
                                      <p:rCtr x="-9115" y="5440"/>
                                    </p:animMotion>
                                  </p:childTnLst>
                                </p:cTn>
                              </p:par>
                              <p:par>
                                <p:cTn id="41" presetID="37" presetClass="path" presetSubtype="0" accel="50000" decel="50000" fill="hold" grpId="2" nodeType="withEffect">
                                  <p:stCondLst>
                                    <p:cond delay="5000"/>
                                  </p:stCondLst>
                                  <p:childTnLst>
                                    <p:animMotion origin="layout" path="M -0.00026 -0.00023 C -0.02188 0.08379 -0.06094 0.10833 -0.09115 0.10833 C -0.12149 0.10833 -0.15899 0.08079 -0.18204 -0.00023 " pathEditMode="relative" rAng="0" ptsTypes="AAA">
                                      <p:cBhvr>
                                        <p:cTn id="42" dur="2000" spd="-100000" fill="hold"/>
                                        <p:tgtEl>
                                          <p:spTgt spid="92"/>
                                        </p:tgtEl>
                                        <p:attrNameLst>
                                          <p:attrName>ppt_x</p:attrName>
                                          <p:attrName>ppt_y</p:attrName>
                                        </p:attrNameLst>
                                      </p:cBhvr>
                                      <p:rCtr x="-9089" y="5417"/>
                                    </p:animMotion>
                                  </p:childTnLst>
                                </p:cTn>
                              </p:par>
                              <p:par>
                                <p:cTn id="43" presetID="42" presetClass="entr" presetSubtype="0" fill="hold" grpId="0" nodeType="withEffect">
                                  <p:stCondLst>
                                    <p:cond delay="600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1000"/>
                                        <p:tgtEl>
                                          <p:spTgt spid="7"/>
                                        </p:tgtEl>
                                      </p:cBhvr>
                                    </p:animEffect>
                                    <p:anim calcmode="lin" valueType="num">
                                      <p:cBhvr>
                                        <p:cTn id="46" dur="1000" fill="hold"/>
                                        <p:tgtEl>
                                          <p:spTgt spid="7"/>
                                        </p:tgtEl>
                                        <p:attrNameLst>
                                          <p:attrName>ppt_x</p:attrName>
                                        </p:attrNameLst>
                                      </p:cBhvr>
                                      <p:tavLst>
                                        <p:tav tm="0">
                                          <p:val>
                                            <p:strVal val="#ppt_x"/>
                                          </p:val>
                                        </p:tav>
                                        <p:tav tm="100000">
                                          <p:val>
                                            <p:strVal val="#ppt_x"/>
                                          </p:val>
                                        </p:tav>
                                      </p:tavLst>
                                    </p:anim>
                                    <p:anim calcmode="lin" valueType="num">
                                      <p:cBhvr>
                                        <p:cTn id="47" dur="1000" fill="hold"/>
                                        <p:tgtEl>
                                          <p:spTgt spid="7"/>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600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1000"/>
                                        <p:tgtEl>
                                          <p:spTgt spid="32"/>
                                        </p:tgtEl>
                                      </p:cBhvr>
                                    </p:animEffect>
                                    <p:anim calcmode="lin" valueType="num">
                                      <p:cBhvr>
                                        <p:cTn id="51" dur="1000" fill="hold"/>
                                        <p:tgtEl>
                                          <p:spTgt spid="32"/>
                                        </p:tgtEl>
                                        <p:attrNameLst>
                                          <p:attrName>ppt_x</p:attrName>
                                        </p:attrNameLst>
                                      </p:cBhvr>
                                      <p:tavLst>
                                        <p:tav tm="0">
                                          <p:val>
                                            <p:strVal val="#ppt_x"/>
                                          </p:val>
                                        </p:tav>
                                        <p:tav tm="100000">
                                          <p:val>
                                            <p:strVal val="#ppt_x"/>
                                          </p:val>
                                        </p:tav>
                                      </p:tavLst>
                                    </p:anim>
                                    <p:anim calcmode="lin" valueType="num">
                                      <p:cBhvr>
                                        <p:cTn id="52" dur="1000" fill="hold"/>
                                        <p:tgtEl>
                                          <p:spTgt spid="32"/>
                                        </p:tgtEl>
                                        <p:attrNameLst>
                                          <p:attrName>ppt_y</p:attrName>
                                        </p:attrNameLst>
                                      </p:cBhvr>
                                      <p:tavLst>
                                        <p:tav tm="0">
                                          <p:val>
                                            <p:strVal val="#ppt_y-.1"/>
                                          </p:val>
                                        </p:tav>
                                        <p:tav tm="100000">
                                          <p:val>
                                            <p:strVal val="#ppt_y"/>
                                          </p:val>
                                        </p:tav>
                                      </p:tavLst>
                                    </p:anim>
                                  </p:childTnLst>
                                </p:cTn>
                              </p:par>
                              <p:par>
                                <p:cTn id="53" presetID="16" presetClass="entr" presetSubtype="37" fill="hold" nodeType="withEffect">
                                  <p:stCondLst>
                                    <p:cond delay="6500"/>
                                  </p:stCondLst>
                                  <p:childTnLst>
                                    <p:set>
                                      <p:cBhvr>
                                        <p:cTn id="54" dur="1" fill="hold">
                                          <p:stCondLst>
                                            <p:cond delay="0"/>
                                          </p:stCondLst>
                                        </p:cTn>
                                        <p:tgtEl>
                                          <p:spTgt spid="37"/>
                                        </p:tgtEl>
                                        <p:attrNameLst>
                                          <p:attrName>style.visibility</p:attrName>
                                        </p:attrNameLst>
                                      </p:cBhvr>
                                      <p:to>
                                        <p:strVal val="visible"/>
                                      </p:to>
                                    </p:set>
                                    <p:animEffect transition="in" filter="barn(outVertical)">
                                      <p:cBhvr>
                                        <p:cTn id="55" dur="500"/>
                                        <p:tgtEl>
                                          <p:spTgt spid="37"/>
                                        </p:tgtEl>
                                      </p:cBhvr>
                                    </p:animEffect>
                                  </p:childTnLst>
                                </p:cTn>
                              </p:par>
                              <p:par>
                                <p:cTn id="56" presetID="16" presetClass="entr" presetSubtype="37" fill="hold" grpId="0" nodeType="withEffect">
                                  <p:stCondLst>
                                    <p:cond delay="6500"/>
                                  </p:stCondLst>
                                  <p:childTnLst>
                                    <p:set>
                                      <p:cBhvr>
                                        <p:cTn id="57" dur="1" fill="hold">
                                          <p:stCondLst>
                                            <p:cond delay="0"/>
                                          </p:stCondLst>
                                        </p:cTn>
                                        <p:tgtEl>
                                          <p:spTgt spid="40"/>
                                        </p:tgtEl>
                                        <p:attrNameLst>
                                          <p:attrName>style.visibility</p:attrName>
                                        </p:attrNameLst>
                                      </p:cBhvr>
                                      <p:to>
                                        <p:strVal val="visible"/>
                                      </p:to>
                                    </p:set>
                                    <p:animEffect transition="in" filter="barn(outVertical)">
                                      <p:cBhvr>
                                        <p:cTn id="58" dur="500"/>
                                        <p:tgtEl>
                                          <p:spTgt spid="40"/>
                                        </p:tgtEl>
                                      </p:cBhvr>
                                    </p:animEffect>
                                  </p:childTnLst>
                                </p:cTn>
                              </p:par>
                              <p:par>
                                <p:cTn id="59" presetID="1" presetClass="entr" presetSubtype="0" fill="hold" grpId="1" nodeType="withEffect">
                                  <p:stCondLst>
                                    <p:cond delay="6000"/>
                                  </p:stCondLst>
                                  <p:childTnLst>
                                    <p:set>
                                      <p:cBhvr>
                                        <p:cTn id="60" dur="1" fill="hold">
                                          <p:stCondLst>
                                            <p:cond delay="0"/>
                                          </p:stCondLst>
                                        </p:cTn>
                                        <p:tgtEl>
                                          <p:spTgt spid="67"/>
                                        </p:tgtEl>
                                        <p:attrNameLst>
                                          <p:attrName>style.visibility</p:attrName>
                                        </p:attrNameLst>
                                      </p:cBhvr>
                                      <p:to>
                                        <p:strVal val="visible"/>
                                      </p:to>
                                    </p:set>
                                  </p:childTnLst>
                                </p:cTn>
                              </p:par>
                              <p:par>
                                <p:cTn id="61" presetID="50" presetClass="path" presetSubtype="0" accel="50000" decel="50000" fill="hold" grpId="0" nodeType="withEffect">
                                  <p:stCondLst>
                                    <p:cond delay="6000"/>
                                  </p:stCondLst>
                                  <p:childTnLst>
                                    <p:animMotion origin="layout" path="M 1.45833E-6 2.59259E-6 C 0.05794 -0.02709 0.13164 -0.02986 0.1569 0.08217 C 0.18112 0.25416 0.10273 0.29421 0.0651 0.27106 " pathEditMode="relative" rAng="0" ptsTypes="AAA">
                                      <p:cBhvr>
                                        <p:cTn id="62" dur="2000" spd="-100000" fill="hold"/>
                                        <p:tgtEl>
                                          <p:spTgt spid="67"/>
                                        </p:tgtEl>
                                        <p:attrNameLst>
                                          <p:attrName>ppt_x</p:attrName>
                                          <p:attrName>ppt_y</p:attrName>
                                        </p:attrNameLst>
                                      </p:cBhvr>
                                      <p:rCtr x="8073" y="13079"/>
                                    </p:animMotion>
                                  </p:childTnLst>
                                </p:cTn>
                              </p:par>
                              <p:par>
                                <p:cTn id="63" presetID="1" presetClass="entr" presetSubtype="0" fill="hold" grpId="1" nodeType="withEffect">
                                  <p:stCondLst>
                                    <p:cond delay="7000"/>
                                  </p:stCondLst>
                                  <p:childTnLst>
                                    <p:set>
                                      <p:cBhvr>
                                        <p:cTn id="64" dur="1" fill="hold">
                                          <p:stCondLst>
                                            <p:cond delay="0"/>
                                          </p:stCondLst>
                                        </p:cTn>
                                        <p:tgtEl>
                                          <p:spTgt spid="68"/>
                                        </p:tgtEl>
                                        <p:attrNameLst>
                                          <p:attrName>style.visibility</p:attrName>
                                        </p:attrNameLst>
                                      </p:cBhvr>
                                      <p:to>
                                        <p:strVal val="visible"/>
                                      </p:to>
                                    </p:set>
                                  </p:childTnLst>
                                </p:cTn>
                              </p:par>
                              <p:par>
                                <p:cTn id="65" presetID="50" presetClass="path" presetSubtype="0" accel="50000" decel="50000" fill="hold" grpId="0" nodeType="withEffect">
                                  <p:stCondLst>
                                    <p:cond delay="6000"/>
                                  </p:stCondLst>
                                  <p:childTnLst>
                                    <p:animMotion origin="layout" path="M -4.375E-6 -0.00046 C 0.0129 -0.00046 0.03256 0.00695 0.05964 -0.00277 C 0.10912 0.00579 0.07331 0.11783 0.08217 0.14977 " pathEditMode="relative" rAng="0" ptsTypes="AAA">
                                      <p:cBhvr>
                                        <p:cTn id="66" dur="2000" spd="-100000" fill="hold"/>
                                        <p:tgtEl>
                                          <p:spTgt spid="68"/>
                                        </p:tgtEl>
                                        <p:attrNameLst>
                                          <p:attrName>ppt_x</p:attrName>
                                          <p:attrName>ppt_y</p:attrName>
                                        </p:attrNameLst>
                                      </p:cBhvr>
                                      <p:rCtr x="4323" y="7384"/>
                                    </p:animMotion>
                                  </p:childTnLst>
                                </p:cTn>
                              </p:par>
                              <p:par>
                                <p:cTn id="67" presetID="1" presetClass="entr" presetSubtype="0" fill="hold" grpId="2" nodeType="withEffect">
                                  <p:stCondLst>
                                    <p:cond delay="6000"/>
                                  </p:stCondLst>
                                  <p:childTnLst>
                                    <p:set>
                                      <p:cBhvr>
                                        <p:cTn id="68" dur="1" fill="hold">
                                          <p:stCondLst>
                                            <p:cond delay="0"/>
                                          </p:stCondLst>
                                        </p:cTn>
                                        <p:tgtEl>
                                          <p:spTgt spid="66"/>
                                        </p:tgtEl>
                                        <p:attrNameLst>
                                          <p:attrName>style.visibility</p:attrName>
                                        </p:attrNameLst>
                                      </p:cBhvr>
                                      <p:to>
                                        <p:strVal val="visible"/>
                                      </p:to>
                                    </p:set>
                                  </p:childTnLst>
                                </p:cTn>
                              </p:par>
                              <p:par>
                                <p:cTn id="69" presetID="50" presetClass="path" presetSubtype="0" accel="50000" decel="50000" fill="hold" grpId="0" nodeType="withEffect">
                                  <p:stCondLst>
                                    <p:cond delay="6000"/>
                                  </p:stCondLst>
                                  <p:childTnLst>
                                    <p:animMotion origin="layout" path="M 1.45833E-6 4.81481E-6 C 0.02825 4.81481E-6 0.06328 -0.01343 0.09492 -0.00047 C 0.1237 0.01134 0.17435 0.05671 0.17995 0.10416 C 0.18463 0.14351 0.18281 0.17777 0.17292 0.21458 " pathEditMode="relative" rAng="0" ptsTypes="AAAA">
                                      <p:cBhvr>
                                        <p:cTn id="70" dur="2000" spd="-100000" fill="hold"/>
                                        <p:tgtEl>
                                          <p:spTgt spid="66"/>
                                        </p:tgtEl>
                                        <p:attrNameLst>
                                          <p:attrName>ppt_x</p:attrName>
                                          <p:attrName>ppt_y</p:attrName>
                                        </p:attrNameLst>
                                      </p:cBhvr>
                                      <p:rCtr x="9115" y="10417"/>
                                    </p:animMotion>
                                  </p:childTnLst>
                                </p:cTn>
                              </p:par>
                              <p:par>
                                <p:cTn id="71" presetID="8" presetClass="emph" presetSubtype="0" fill="hold" grpId="1" nodeType="withEffect">
                                  <p:stCondLst>
                                    <p:cond delay="6000"/>
                                  </p:stCondLst>
                                  <p:childTnLst>
                                    <p:animRot by="-21600000">
                                      <p:cBhvr>
                                        <p:cTn id="72" dur="2000" fill="hold"/>
                                        <p:tgtEl>
                                          <p:spTgt spid="66"/>
                                        </p:tgtEl>
                                        <p:attrNameLst>
                                          <p:attrName>r</p:attrName>
                                        </p:attrNameLst>
                                      </p:cBhvr>
                                    </p:animRot>
                                  </p:childTnLst>
                                </p:cTn>
                              </p:par>
                              <p:par>
                                <p:cTn id="73" presetID="1" presetClass="entr" presetSubtype="0" fill="hold" grpId="0" nodeType="withEffect">
                                  <p:stCondLst>
                                    <p:cond delay="1050"/>
                                  </p:stCondLst>
                                  <p:childTnLst>
                                    <p:set>
                                      <p:cBhvr>
                                        <p:cTn id="74" dur="1" fill="hold">
                                          <p:stCondLst>
                                            <p:cond delay="0"/>
                                          </p:stCondLst>
                                        </p:cTn>
                                        <p:tgtEl>
                                          <p:spTgt spid="35"/>
                                        </p:tgtEl>
                                        <p:attrNameLst>
                                          <p:attrName>style.visibility</p:attrName>
                                        </p:attrNameLst>
                                      </p:cBhvr>
                                      <p:to>
                                        <p:strVal val="visible"/>
                                      </p:to>
                                    </p:set>
                                  </p:childTnLst>
                                </p:cTn>
                              </p:par>
                              <p:par>
                                <p:cTn id="75" presetID="37" presetClass="path" presetSubtype="0" accel="50000" decel="50000" fill="hold" grpId="1" nodeType="withEffect">
                                  <p:stCondLst>
                                    <p:cond delay="2300"/>
                                  </p:stCondLst>
                                  <p:childTnLst>
                                    <p:animMotion origin="layout" path="M -6.25E-7 -0.00024 C 0.01198 0.03888 0.02227 0.06134 0.03906 0.08101 C 0.05417 0.09861 0.07409 0.1081 0.09141 0.1081 C 0.10833 0.1074 0.12565 0.09976 0.14076 0.08333 C 0.16146 0.06319 0.16992 0.03865 0.18177 -0.00024 " pathEditMode="relative" rAng="0" ptsTypes="AAAAA">
                                      <p:cBhvr>
                                        <p:cTn id="76" dur="2000" fill="hold"/>
                                        <p:tgtEl>
                                          <p:spTgt spid="35"/>
                                        </p:tgtEl>
                                        <p:attrNameLst>
                                          <p:attrName>ppt_x</p:attrName>
                                          <p:attrName>ppt_y</p:attrName>
                                        </p:attrNameLst>
                                      </p:cBhvr>
                                      <p:rCtr x="9089" y="5417"/>
                                    </p:animMotion>
                                  </p:childTnLst>
                                </p:cTn>
                              </p:par>
                              <p:par>
                                <p:cTn id="77" presetID="37" presetClass="path" presetSubtype="0" accel="50000" decel="50000" fill="hold" grpId="2" nodeType="withEffect">
                                  <p:stCondLst>
                                    <p:cond delay="4300"/>
                                  </p:stCondLst>
                                  <p:childTnLst>
                                    <p:animMotion origin="layout" path="M -0.00052 -0.00024 C 0.03125 0.10185 0.07214 0.10671 0.0918 0.1074 C 0.11341 0.10833 0.16393 0.08217 0.1819 -0.00024 " pathEditMode="relative" rAng="0" ptsTypes="AAA">
                                      <p:cBhvr>
                                        <p:cTn id="78" dur="2000" spd="-100000" fill="hold"/>
                                        <p:tgtEl>
                                          <p:spTgt spid="35"/>
                                        </p:tgtEl>
                                        <p:attrNameLst>
                                          <p:attrName>ppt_x</p:attrName>
                                          <p:attrName>ppt_y</p:attrName>
                                        </p:attrNameLst>
                                      </p:cBhvr>
                                      <p:rCtr x="9115" y="5370"/>
                                    </p:animMotion>
                                  </p:childTnLst>
                                </p:cTn>
                              </p:par>
                              <p:par>
                                <p:cTn id="79" presetID="1" presetClass="entr" presetSubtype="0" fill="hold" grpId="0" nodeType="withEffect">
                                  <p:stCondLst>
                                    <p:cond delay="2300"/>
                                  </p:stCondLst>
                                  <p:childTnLst>
                                    <p:set>
                                      <p:cBhvr>
                                        <p:cTn id="80" dur="1" fill="hold">
                                          <p:stCondLst>
                                            <p:cond delay="0"/>
                                          </p:stCondLst>
                                        </p:cTn>
                                        <p:tgtEl>
                                          <p:spTgt spid="36"/>
                                        </p:tgtEl>
                                        <p:attrNameLst>
                                          <p:attrName>style.visibility</p:attrName>
                                        </p:attrNameLst>
                                      </p:cBhvr>
                                      <p:to>
                                        <p:strVal val="visible"/>
                                      </p:to>
                                    </p:set>
                                  </p:childTnLst>
                                </p:cTn>
                              </p:par>
                              <p:par>
                                <p:cTn id="81" presetID="37" presetClass="path" presetSubtype="0" accel="50000" decel="50000" fill="hold" grpId="1" nodeType="withEffect">
                                  <p:stCondLst>
                                    <p:cond delay="3000"/>
                                  </p:stCondLst>
                                  <p:childTnLst>
                                    <p:animMotion origin="layout" path="M -0.00026 -0.00023 C -0.01784 0.07755 -0.06315 0.10764 -0.08776 0.10834 C -0.11237 0.10903 -0.15612 0.09121 -0.18255 -0.00023 " pathEditMode="relative" rAng="0" ptsTypes="AAA">
                                      <p:cBhvr>
                                        <p:cTn id="82" dur="2000" fill="hold"/>
                                        <p:tgtEl>
                                          <p:spTgt spid="36"/>
                                        </p:tgtEl>
                                        <p:attrNameLst>
                                          <p:attrName>ppt_x</p:attrName>
                                          <p:attrName>ppt_y</p:attrName>
                                        </p:attrNameLst>
                                      </p:cBhvr>
                                      <p:rCtr x="-9115" y="5417"/>
                                    </p:animMotion>
                                  </p:childTnLst>
                                </p:cTn>
                              </p:par>
                              <p:par>
                                <p:cTn id="83" presetID="37" presetClass="path" presetSubtype="0" accel="50000" decel="50000" fill="hold" grpId="2" nodeType="withEffect">
                                  <p:stCondLst>
                                    <p:cond delay="5000"/>
                                  </p:stCondLst>
                                  <p:childTnLst>
                                    <p:animMotion origin="layout" path="M -0.00026 -0.00023 C -0.02187 0.0838 -0.06094 0.10834 -0.09115 0.10834 C -0.12148 0.10834 -0.15898 0.08079 -0.18203 -0.00023 " pathEditMode="relative" rAng="0" ptsTypes="AAA">
                                      <p:cBhvr>
                                        <p:cTn id="84" dur="2000" spd="-100000" fill="hold"/>
                                        <p:tgtEl>
                                          <p:spTgt spid="36"/>
                                        </p:tgtEl>
                                        <p:attrNameLst>
                                          <p:attrName>ppt_x</p:attrName>
                                          <p:attrName>ppt_y</p:attrName>
                                        </p:attrNameLst>
                                      </p:cBhvr>
                                      <p:rCtr x="-9089" y="5417"/>
                                    </p:animMotion>
                                  </p:childTnLst>
                                </p:cTn>
                              </p:par>
                              <p:par>
                                <p:cTn id="85" presetID="23" presetClass="entr" presetSubtype="16" fill="hold" nodeType="withEffect">
                                  <p:stCondLst>
                                    <p:cond delay="5000"/>
                                  </p:stCondLst>
                                  <p:childTnLst>
                                    <p:set>
                                      <p:cBhvr>
                                        <p:cTn id="86" dur="1" fill="hold">
                                          <p:stCondLst>
                                            <p:cond delay="0"/>
                                          </p:stCondLst>
                                        </p:cTn>
                                        <p:tgtEl>
                                          <p:spTgt spid="30"/>
                                        </p:tgtEl>
                                        <p:attrNameLst>
                                          <p:attrName>style.visibility</p:attrName>
                                        </p:attrNameLst>
                                      </p:cBhvr>
                                      <p:to>
                                        <p:strVal val="visible"/>
                                      </p:to>
                                    </p:set>
                                    <p:anim calcmode="lin" valueType="num">
                                      <p:cBhvr>
                                        <p:cTn id="87" dur="1000" fill="hold"/>
                                        <p:tgtEl>
                                          <p:spTgt spid="30"/>
                                        </p:tgtEl>
                                        <p:attrNameLst>
                                          <p:attrName>ppt_w</p:attrName>
                                        </p:attrNameLst>
                                      </p:cBhvr>
                                      <p:tavLst>
                                        <p:tav tm="0">
                                          <p:val>
                                            <p:fltVal val="0"/>
                                          </p:val>
                                        </p:tav>
                                        <p:tav tm="100000">
                                          <p:val>
                                            <p:strVal val="#ppt_w"/>
                                          </p:val>
                                        </p:tav>
                                      </p:tavLst>
                                    </p:anim>
                                    <p:anim calcmode="lin" valueType="num">
                                      <p:cBhvr>
                                        <p:cTn id="88" dur="1000" fill="hold"/>
                                        <p:tgtEl>
                                          <p:spTgt spid="30"/>
                                        </p:tgtEl>
                                        <p:attrNameLst>
                                          <p:attrName>ppt_h</p:attrName>
                                        </p:attrNameLst>
                                      </p:cBhvr>
                                      <p:tavLst>
                                        <p:tav tm="0">
                                          <p:val>
                                            <p:fltVal val="0"/>
                                          </p:val>
                                        </p:tav>
                                        <p:tav tm="100000">
                                          <p:val>
                                            <p:strVal val="#ppt_h"/>
                                          </p:val>
                                        </p:tav>
                                      </p:tavLst>
                                    </p:anim>
                                  </p:childTnLst>
                                </p:cTn>
                              </p:par>
                              <p:par>
                                <p:cTn id="89" presetID="1" presetClass="path" presetSubtype="0" accel="50000" decel="50000" fill="hold" nodeType="withEffect">
                                  <p:stCondLst>
                                    <p:cond delay="5000"/>
                                  </p:stCondLst>
                                  <p:childTnLst>
                                    <p:animMotion origin="layout" path="M 1.875E-6 7.40741E-7 C 0.03281 7.40741E-7 0.06015 0.04583 0.06015 0.10231 C 0.06015 0.15903 0.03281 0.20532 1.875E-6 0.20532 C -0.03334 0.20532 -0.05964 0.15903 -0.05964 0.10231 C -0.05964 0.04583 -0.03334 7.40741E-7 1.875E-6 7.40741E-7 Z " pathEditMode="relative" rAng="0" ptsTypes="AAAAA">
                                      <p:cBhvr>
                                        <p:cTn id="90" dur="1000" spd="-100000" fill="hold"/>
                                        <p:tgtEl>
                                          <p:spTgt spid="30"/>
                                        </p:tgtEl>
                                        <p:attrNameLst>
                                          <p:attrName>ppt_x</p:attrName>
                                          <p:attrName>ppt_y</p:attrName>
                                        </p:attrNameLst>
                                      </p:cBhvr>
                                      <p:rCtr x="26" y="10255"/>
                                    </p:animMotion>
                                  </p:childTnLst>
                                </p:cTn>
                              </p:par>
                              <p:par>
                                <p:cTn id="91" presetID="10" presetClass="entr" presetSubtype="0" fill="hold" grpId="0" nodeType="withEffect">
                                  <p:stCondLst>
                                    <p:cond delay="6500"/>
                                  </p:stCondLst>
                                  <p:childTnLst>
                                    <p:set>
                                      <p:cBhvr>
                                        <p:cTn id="92" dur="1" fill="hold">
                                          <p:stCondLst>
                                            <p:cond delay="0"/>
                                          </p:stCondLst>
                                        </p:cTn>
                                        <p:tgtEl>
                                          <p:spTgt spid="71"/>
                                        </p:tgtEl>
                                        <p:attrNameLst>
                                          <p:attrName>style.visibility</p:attrName>
                                        </p:attrNameLst>
                                      </p:cBhvr>
                                      <p:to>
                                        <p:strVal val="visible"/>
                                      </p:to>
                                    </p:set>
                                    <p:animEffect transition="in" filter="fade">
                                      <p:cBhvr>
                                        <p:cTn id="93" dur="300"/>
                                        <p:tgtEl>
                                          <p:spTgt spid="71"/>
                                        </p:tgtEl>
                                      </p:cBhvr>
                                    </p:animEffect>
                                  </p:childTnLst>
                                </p:cTn>
                              </p:par>
                              <p:par>
                                <p:cTn id="94" presetID="0" presetClass="path" presetSubtype="0" decel="100000" fill="hold" grpId="1" nodeType="withEffect">
                                  <p:stCondLst>
                                    <p:cond delay="6500"/>
                                  </p:stCondLst>
                                  <p:childTnLst>
                                    <p:animMotion origin="layout" path="M -0.00052 2.59259E-6 C 0.00612 0.08217 -0.02019 0.09606 -0.00651 0.15069 C 0.00716 0.20532 0.12278 0.21944 0.15768 0.24791 C 0.17955 0.26898 0.19153 0.28773 0.19297 0.31342 C 0.19453 0.33912 0.19674 0.37662 0.16979 0.41041 " pathEditMode="relative" rAng="0" ptsTypes="AAAAA">
                                      <p:cBhvr>
                                        <p:cTn id="95" dur="2000" spd="-100000" fill="hold"/>
                                        <p:tgtEl>
                                          <p:spTgt spid="71"/>
                                        </p:tgtEl>
                                        <p:attrNameLst>
                                          <p:attrName>ppt_x</p:attrName>
                                          <p:attrName>ppt_y</p:attrName>
                                        </p:attrNameLst>
                                      </p:cBhvr>
                                      <p:rCtr x="9219" y="20509"/>
                                    </p:animMotion>
                                  </p:childTnLst>
                                </p:cTn>
                              </p:par>
                              <p:par>
                                <p:cTn id="96" presetID="10" presetClass="entr" presetSubtype="0" fill="hold" grpId="0" nodeType="withEffect">
                                  <p:stCondLst>
                                    <p:cond delay="6500"/>
                                  </p:stCondLst>
                                  <p:childTnLst>
                                    <p:set>
                                      <p:cBhvr>
                                        <p:cTn id="97" dur="1" fill="hold">
                                          <p:stCondLst>
                                            <p:cond delay="0"/>
                                          </p:stCondLst>
                                        </p:cTn>
                                        <p:tgtEl>
                                          <p:spTgt spid="70"/>
                                        </p:tgtEl>
                                        <p:attrNameLst>
                                          <p:attrName>style.visibility</p:attrName>
                                        </p:attrNameLst>
                                      </p:cBhvr>
                                      <p:to>
                                        <p:strVal val="visible"/>
                                      </p:to>
                                    </p:set>
                                    <p:animEffect transition="in" filter="fade">
                                      <p:cBhvr>
                                        <p:cTn id="98" dur="300"/>
                                        <p:tgtEl>
                                          <p:spTgt spid="70"/>
                                        </p:tgtEl>
                                      </p:cBhvr>
                                    </p:animEffect>
                                  </p:childTnLst>
                                </p:cTn>
                              </p:par>
                              <p:par>
                                <p:cTn id="99" presetID="0" presetClass="path" presetSubtype="0" decel="100000" fill="hold" grpId="1" nodeType="withEffect">
                                  <p:stCondLst>
                                    <p:cond delay="6500"/>
                                  </p:stCondLst>
                                  <p:childTnLst>
                                    <p:animMotion origin="layout" path="M -0.00026 -1.85185E-6 C -0.00352 0.07176 -0.02253 0.09607 -0.00326 0.13681 C 0.01601 0.17732 0.11341 0.18542 0.14622 0.20394 C 0.1789 0.22246 0.18945 0.24329 0.19245 0.27361 C 0.19544 0.30371 0.19518 0.33959 0.16823 0.37338 " pathEditMode="relative" rAng="0" ptsTypes="AAAAA">
                                      <p:cBhvr>
                                        <p:cTn id="100" dur="1900" spd="-100000" fill="hold"/>
                                        <p:tgtEl>
                                          <p:spTgt spid="70"/>
                                        </p:tgtEl>
                                        <p:attrNameLst>
                                          <p:attrName>ppt_x</p:attrName>
                                          <p:attrName>ppt_y</p:attrName>
                                        </p:attrNameLst>
                                      </p:cBhvr>
                                      <p:rCtr x="9128" y="18657"/>
                                    </p:animMotion>
                                  </p:childTnLst>
                                </p:cTn>
                              </p:par>
                              <p:par>
                                <p:cTn id="101" presetID="10" presetClass="entr" presetSubtype="0" fill="hold" grpId="0" nodeType="withEffect">
                                  <p:stCondLst>
                                    <p:cond delay="6500"/>
                                  </p:stCondLst>
                                  <p:childTnLst>
                                    <p:set>
                                      <p:cBhvr>
                                        <p:cTn id="102" dur="1" fill="hold">
                                          <p:stCondLst>
                                            <p:cond delay="0"/>
                                          </p:stCondLst>
                                        </p:cTn>
                                        <p:tgtEl>
                                          <p:spTgt spid="72"/>
                                        </p:tgtEl>
                                        <p:attrNameLst>
                                          <p:attrName>style.visibility</p:attrName>
                                        </p:attrNameLst>
                                      </p:cBhvr>
                                      <p:to>
                                        <p:strVal val="visible"/>
                                      </p:to>
                                    </p:set>
                                    <p:animEffect transition="in" filter="fade">
                                      <p:cBhvr>
                                        <p:cTn id="103" dur="300"/>
                                        <p:tgtEl>
                                          <p:spTgt spid="72"/>
                                        </p:tgtEl>
                                      </p:cBhvr>
                                    </p:animEffect>
                                  </p:childTnLst>
                                </p:cTn>
                              </p:par>
                              <p:par>
                                <p:cTn id="104" presetID="0" presetClass="path" presetSubtype="0" decel="100000" fill="hold" grpId="1" nodeType="withEffect">
                                  <p:stCondLst>
                                    <p:cond delay="6500"/>
                                  </p:stCondLst>
                                  <p:childTnLst>
                                    <p:animMotion origin="layout" path="M -0.00039 -3.7037E-7 C -0.0168 0.0625 -0.01081 0.08727 0.01666 0.11204 C 0.04414 0.13657 0.12708 0.14907 0.14974 0.16921 C 0.17226 0.18889 0.19401 0.19769 0.197 0.22847 C 0.2 0.2588 0.20052 0.27847 0.17357 0.31227 " pathEditMode="relative" rAng="0" ptsTypes="AAAAA">
                                      <p:cBhvr>
                                        <p:cTn id="105" dur="1800" spd="-100000" fill="hold"/>
                                        <p:tgtEl>
                                          <p:spTgt spid="72"/>
                                        </p:tgtEl>
                                        <p:attrNameLst>
                                          <p:attrName>ppt_x</p:attrName>
                                          <p:attrName>ppt_y</p:attrName>
                                        </p:attrNameLst>
                                      </p:cBhvr>
                                      <p:rCtr x="9492" y="15602"/>
                                    </p:animMotion>
                                  </p:childTnLst>
                                </p:cTn>
                              </p:par>
                              <p:par>
                                <p:cTn id="106" presetID="10" presetClass="entr" presetSubtype="0" fill="hold" grpId="0" nodeType="withEffect">
                                  <p:stCondLst>
                                    <p:cond delay="6750"/>
                                  </p:stCondLst>
                                  <p:childTnLst>
                                    <p:set>
                                      <p:cBhvr>
                                        <p:cTn id="107" dur="1" fill="hold">
                                          <p:stCondLst>
                                            <p:cond delay="0"/>
                                          </p:stCondLst>
                                        </p:cTn>
                                        <p:tgtEl>
                                          <p:spTgt spid="49"/>
                                        </p:tgtEl>
                                        <p:attrNameLst>
                                          <p:attrName>style.visibility</p:attrName>
                                        </p:attrNameLst>
                                      </p:cBhvr>
                                      <p:to>
                                        <p:strVal val="visible"/>
                                      </p:to>
                                    </p:set>
                                    <p:animEffect transition="in" filter="fade">
                                      <p:cBhvr>
                                        <p:cTn id="108" dur="300"/>
                                        <p:tgtEl>
                                          <p:spTgt spid="49"/>
                                        </p:tgtEl>
                                      </p:cBhvr>
                                    </p:animEffect>
                                  </p:childTnLst>
                                </p:cTn>
                              </p:par>
                              <p:par>
                                <p:cTn id="109" presetID="0" presetClass="path" presetSubtype="0" decel="100000" fill="hold" grpId="1" nodeType="withEffect">
                                  <p:stCondLst>
                                    <p:cond delay="6750"/>
                                  </p:stCondLst>
                                  <p:childTnLst>
                                    <p:animMotion origin="layout" path="M -0.00052 3.33333E-6 C 0.0362 0.03125 0.14571 0.06504 0.17722 0.09259 C 0.2086 0.1199 0.21979 0.14421 0.22591 0.19398 C 0.2319 0.24328 0.22474 0.28958 0.19532 0.34004 " pathEditMode="relative" rAng="0" ptsTypes="AAAA">
                                      <p:cBhvr>
                                        <p:cTn id="110" dur="1700" spd="-100000" fill="hold"/>
                                        <p:tgtEl>
                                          <p:spTgt spid="49"/>
                                        </p:tgtEl>
                                        <p:attrNameLst>
                                          <p:attrName>ppt_x</p:attrName>
                                          <p:attrName>ppt_y</p:attrName>
                                        </p:attrNameLst>
                                      </p:cBhvr>
                                      <p:rCtr x="11419" y="16991"/>
                                    </p:animMotion>
                                  </p:childTnLst>
                                </p:cTn>
                              </p:par>
                              <p:par>
                                <p:cTn id="111" presetID="10" presetClass="entr" presetSubtype="0" fill="hold" grpId="0" nodeType="withEffect">
                                  <p:stCondLst>
                                    <p:cond delay="6750"/>
                                  </p:stCondLst>
                                  <p:childTnLst>
                                    <p:set>
                                      <p:cBhvr>
                                        <p:cTn id="112" dur="1" fill="hold">
                                          <p:stCondLst>
                                            <p:cond delay="0"/>
                                          </p:stCondLst>
                                        </p:cTn>
                                        <p:tgtEl>
                                          <p:spTgt spid="50"/>
                                        </p:tgtEl>
                                        <p:attrNameLst>
                                          <p:attrName>style.visibility</p:attrName>
                                        </p:attrNameLst>
                                      </p:cBhvr>
                                      <p:to>
                                        <p:strVal val="visible"/>
                                      </p:to>
                                    </p:set>
                                    <p:animEffect transition="in" filter="fade">
                                      <p:cBhvr>
                                        <p:cTn id="113" dur="300"/>
                                        <p:tgtEl>
                                          <p:spTgt spid="50"/>
                                        </p:tgtEl>
                                      </p:cBhvr>
                                    </p:animEffect>
                                  </p:childTnLst>
                                </p:cTn>
                              </p:par>
                              <p:par>
                                <p:cTn id="114" presetID="0" presetClass="path" presetSubtype="0" decel="100000" fill="hold" grpId="1" nodeType="withEffect">
                                  <p:stCondLst>
                                    <p:cond delay="6750"/>
                                  </p:stCondLst>
                                  <p:childTnLst>
                                    <p:animMotion origin="layout" path="M -0.00026 4.07407E-6 C 0.03633 0.04745 0.16302 0.04143 0.20052 0.06551 C 0.23802 0.08958 0.26862 0.20972 0.18581 0.30902 " pathEditMode="relative" rAng="0" ptsTypes="AAA">
                                      <p:cBhvr>
                                        <p:cTn id="115" dur="1750" spd="-100000" fill="hold"/>
                                        <p:tgtEl>
                                          <p:spTgt spid="50"/>
                                        </p:tgtEl>
                                        <p:attrNameLst>
                                          <p:attrName>ppt_x</p:attrName>
                                          <p:attrName>ppt_y</p:attrName>
                                        </p:attrNameLst>
                                      </p:cBhvr>
                                      <p:rCtr x="11940" y="15440"/>
                                    </p:animMotion>
                                  </p:childTnLst>
                                </p:cTn>
                              </p:par>
                              <p:par>
                                <p:cTn id="116" presetID="10" presetClass="entr" presetSubtype="0" fill="hold" grpId="0" nodeType="withEffect">
                                  <p:stCondLst>
                                    <p:cond delay="6750"/>
                                  </p:stCondLst>
                                  <p:childTnLst>
                                    <p:set>
                                      <p:cBhvr>
                                        <p:cTn id="117" dur="1" fill="hold">
                                          <p:stCondLst>
                                            <p:cond delay="0"/>
                                          </p:stCondLst>
                                        </p:cTn>
                                        <p:tgtEl>
                                          <p:spTgt spid="44"/>
                                        </p:tgtEl>
                                        <p:attrNameLst>
                                          <p:attrName>style.visibility</p:attrName>
                                        </p:attrNameLst>
                                      </p:cBhvr>
                                      <p:to>
                                        <p:strVal val="visible"/>
                                      </p:to>
                                    </p:set>
                                    <p:animEffect transition="in" filter="fade">
                                      <p:cBhvr>
                                        <p:cTn id="118" dur="300"/>
                                        <p:tgtEl>
                                          <p:spTgt spid="44"/>
                                        </p:tgtEl>
                                      </p:cBhvr>
                                    </p:animEffect>
                                  </p:childTnLst>
                                </p:cTn>
                              </p:par>
                              <p:par>
                                <p:cTn id="119" presetID="0" presetClass="path" presetSubtype="0" decel="100000" fill="hold" grpId="1" nodeType="withEffect">
                                  <p:stCondLst>
                                    <p:cond delay="6750"/>
                                  </p:stCondLst>
                                  <p:childTnLst>
                                    <p:animMotion origin="layout" path="M -0.00026 1.85185E-6 C 0.03894 0.00879 0.103 0.04051 0.14245 0.05787 C 0.18178 0.075 0.23946 0.19676 0.17592 0.28565 " pathEditMode="relative" rAng="0" ptsTypes="AAA">
                                      <p:cBhvr>
                                        <p:cTn id="120" dur="1600" spd="-100000" fill="hold"/>
                                        <p:tgtEl>
                                          <p:spTgt spid="44"/>
                                        </p:tgtEl>
                                        <p:attrNameLst>
                                          <p:attrName>ppt_x</p:attrName>
                                          <p:attrName>ppt_y</p:attrName>
                                        </p:attrNameLst>
                                      </p:cBhvr>
                                      <p:rCtr x="10221" y="14282"/>
                                    </p:animMotion>
                                  </p:childTnLst>
                                </p:cTn>
                              </p:par>
                              <p:par>
                                <p:cTn id="121" presetID="10" presetClass="entr" presetSubtype="0" fill="hold" grpId="0" nodeType="withEffect">
                                  <p:stCondLst>
                                    <p:cond delay="6750"/>
                                  </p:stCondLst>
                                  <p:childTnLst>
                                    <p:set>
                                      <p:cBhvr>
                                        <p:cTn id="122" dur="1" fill="hold">
                                          <p:stCondLst>
                                            <p:cond delay="0"/>
                                          </p:stCondLst>
                                        </p:cTn>
                                        <p:tgtEl>
                                          <p:spTgt spid="47"/>
                                        </p:tgtEl>
                                        <p:attrNameLst>
                                          <p:attrName>style.visibility</p:attrName>
                                        </p:attrNameLst>
                                      </p:cBhvr>
                                      <p:to>
                                        <p:strVal val="visible"/>
                                      </p:to>
                                    </p:set>
                                    <p:animEffect transition="in" filter="fade">
                                      <p:cBhvr>
                                        <p:cTn id="123" dur="300"/>
                                        <p:tgtEl>
                                          <p:spTgt spid="47"/>
                                        </p:tgtEl>
                                      </p:cBhvr>
                                    </p:animEffect>
                                  </p:childTnLst>
                                </p:cTn>
                              </p:par>
                              <p:par>
                                <p:cTn id="124" presetID="0" presetClass="path" presetSubtype="0" decel="100000" fill="hold" grpId="1" nodeType="withEffect">
                                  <p:stCondLst>
                                    <p:cond delay="6750"/>
                                  </p:stCondLst>
                                  <p:childTnLst>
                                    <p:animMotion origin="layout" path="M 3.125E-6 -0.00093 C 0.06093 -0.02361 0.17838 0.01018 0.19948 0.06481 C 0.22057 0.11944 0.22187 0.18148 0.16849 0.24375 " pathEditMode="relative" rAng="0" ptsTypes="AAA">
                                      <p:cBhvr>
                                        <p:cTn id="125" dur="1500" spd="-100000" fill="hold"/>
                                        <p:tgtEl>
                                          <p:spTgt spid="47"/>
                                        </p:tgtEl>
                                        <p:attrNameLst>
                                          <p:attrName>ppt_x</p:attrName>
                                          <p:attrName>ppt_y</p:attrName>
                                        </p:attrNameLst>
                                      </p:cBhvr>
                                      <p:rCtr x="10651" y="11875"/>
                                    </p:animMotion>
                                  </p:childTnLst>
                                </p:cTn>
                              </p:par>
                              <p:par>
                                <p:cTn id="126" presetID="10" presetClass="entr" presetSubtype="0" fill="hold" grpId="0" nodeType="withEffect">
                                  <p:stCondLst>
                                    <p:cond delay="7000"/>
                                  </p:stCondLst>
                                  <p:childTnLst>
                                    <p:set>
                                      <p:cBhvr>
                                        <p:cTn id="127" dur="1" fill="hold">
                                          <p:stCondLst>
                                            <p:cond delay="0"/>
                                          </p:stCondLst>
                                        </p:cTn>
                                        <p:tgtEl>
                                          <p:spTgt spid="48"/>
                                        </p:tgtEl>
                                        <p:attrNameLst>
                                          <p:attrName>style.visibility</p:attrName>
                                        </p:attrNameLst>
                                      </p:cBhvr>
                                      <p:to>
                                        <p:strVal val="visible"/>
                                      </p:to>
                                    </p:set>
                                    <p:animEffect transition="in" filter="fade">
                                      <p:cBhvr>
                                        <p:cTn id="128" dur="300"/>
                                        <p:tgtEl>
                                          <p:spTgt spid="48"/>
                                        </p:tgtEl>
                                      </p:cBhvr>
                                    </p:animEffect>
                                  </p:childTnLst>
                                </p:cTn>
                              </p:par>
                              <p:par>
                                <p:cTn id="129" presetID="0" presetClass="path" presetSubtype="0" decel="100000" fill="hold" grpId="1" nodeType="withEffect">
                                  <p:stCondLst>
                                    <p:cond delay="7000"/>
                                  </p:stCondLst>
                                  <p:childTnLst>
                                    <p:animMotion origin="layout" path="M -0.00026 -4.07407E-6 C 0.03581 0.04746 0.1095 0.04306 0.14635 0.06065 C 0.18307 0.07801 0.20755 0.20463 0.12891 0.31806 " pathEditMode="relative" rAng="0" ptsTypes="AAA">
                                      <p:cBhvr>
                                        <p:cTn id="130" dur="1500" spd="-100000" fill="hold"/>
                                        <p:tgtEl>
                                          <p:spTgt spid="48"/>
                                        </p:tgtEl>
                                        <p:attrNameLst>
                                          <p:attrName>ppt_x</p:attrName>
                                          <p:attrName>ppt_y</p:attrName>
                                        </p:attrNameLst>
                                      </p:cBhvr>
                                      <p:rCtr x="9063" y="15903"/>
                                    </p:animMotion>
                                  </p:childTnLst>
                                </p:cTn>
                              </p:par>
                              <p:par>
                                <p:cTn id="131" presetID="10" presetClass="entr" presetSubtype="0" fill="hold" grpId="0" nodeType="withEffect">
                                  <p:stCondLst>
                                    <p:cond delay="7000"/>
                                  </p:stCondLst>
                                  <p:childTnLst>
                                    <p:set>
                                      <p:cBhvr>
                                        <p:cTn id="132" dur="1" fill="hold">
                                          <p:stCondLst>
                                            <p:cond delay="0"/>
                                          </p:stCondLst>
                                        </p:cTn>
                                        <p:tgtEl>
                                          <p:spTgt spid="45"/>
                                        </p:tgtEl>
                                        <p:attrNameLst>
                                          <p:attrName>style.visibility</p:attrName>
                                        </p:attrNameLst>
                                      </p:cBhvr>
                                      <p:to>
                                        <p:strVal val="visible"/>
                                      </p:to>
                                    </p:set>
                                    <p:animEffect transition="in" filter="fade">
                                      <p:cBhvr>
                                        <p:cTn id="133" dur="300"/>
                                        <p:tgtEl>
                                          <p:spTgt spid="45"/>
                                        </p:tgtEl>
                                      </p:cBhvr>
                                    </p:animEffect>
                                  </p:childTnLst>
                                </p:cTn>
                              </p:par>
                              <p:par>
                                <p:cTn id="134" presetID="0" presetClass="path" presetSubtype="0" decel="100000" fill="hold" grpId="1" nodeType="withEffect">
                                  <p:stCondLst>
                                    <p:cond delay="7000"/>
                                  </p:stCondLst>
                                  <p:childTnLst>
                                    <p:animMotion origin="layout" path="M 3.125E-6 3.7037E-7 C 0.0431 3.7037E-7 0.08919 0.01829 0.1164 0.05648 C 0.14349 0.09444 0.16198 0.1838 0.08672 0.2625 " pathEditMode="relative" rAng="0" ptsTypes="AAA">
                                      <p:cBhvr>
                                        <p:cTn id="135" dur="1400" spd="-100000" fill="hold"/>
                                        <p:tgtEl>
                                          <p:spTgt spid="45"/>
                                        </p:tgtEl>
                                        <p:attrNameLst>
                                          <p:attrName>ppt_x</p:attrName>
                                          <p:attrName>ppt_y</p:attrName>
                                        </p:attrNameLst>
                                      </p:cBhvr>
                                      <p:rCtr x="6992" y="13125"/>
                                    </p:animMotion>
                                  </p:childTnLst>
                                </p:cTn>
                              </p:par>
                              <p:par>
                                <p:cTn id="136" presetID="10" presetClass="entr" presetSubtype="0" fill="hold" grpId="0" nodeType="withEffect">
                                  <p:stCondLst>
                                    <p:cond delay="7000"/>
                                  </p:stCondLst>
                                  <p:childTnLst>
                                    <p:set>
                                      <p:cBhvr>
                                        <p:cTn id="137" dur="1" fill="hold">
                                          <p:stCondLst>
                                            <p:cond delay="0"/>
                                          </p:stCondLst>
                                        </p:cTn>
                                        <p:tgtEl>
                                          <p:spTgt spid="46"/>
                                        </p:tgtEl>
                                        <p:attrNameLst>
                                          <p:attrName>style.visibility</p:attrName>
                                        </p:attrNameLst>
                                      </p:cBhvr>
                                      <p:to>
                                        <p:strVal val="visible"/>
                                      </p:to>
                                    </p:set>
                                    <p:animEffect transition="in" filter="fade">
                                      <p:cBhvr>
                                        <p:cTn id="138" dur="300"/>
                                        <p:tgtEl>
                                          <p:spTgt spid="46"/>
                                        </p:tgtEl>
                                      </p:cBhvr>
                                    </p:animEffect>
                                  </p:childTnLst>
                                </p:cTn>
                              </p:par>
                              <p:par>
                                <p:cTn id="139" presetID="0" presetClass="path" presetSubtype="0" decel="100000" fill="hold" grpId="1" nodeType="withEffect">
                                  <p:stCondLst>
                                    <p:cond delay="7000"/>
                                  </p:stCondLst>
                                  <p:childTnLst>
                                    <p:animMotion origin="layout" path="M -0.00026 4.44444E-6 C 0.05026 0.00949 0.08021 0.04699 0.08255 0.10393 C 0.08489 0.16088 0.08281 0.21111 0.04049 0.27152 " pathEditMode="relative" rAng="0" ptsTypes="AAA">
                                      <p:cBhvr>
                                        <p:cTn id="140" dur="1350" spd="-100000" fill="hold"/>
                                        <p:tgtEl>
                                          <p:spTgt spid="46"/>
                                        </p:tgtEl>
                                        <p:attrNameLst>
                                          <p:attrName>ppt_x</p:attrName>
                                          <p:attrName>ppt_y</p:attrName>
                                        </p:attrNameLst>
                                      </p:cBhvr>
                                      <p:rCtr x="4167" y="13565"/>
                                    </p:animMotion>
                                  </p:childTnLst>
                                </p:cTn>
                              </p:par>
                              <p:par>
                                <p:cTn id="141" presetID="10" presetClass="entr" presetSubtype="0" fill="hold" grpId="0" nodeType="withEffect">
                                  <p:stCondLst>
                                    <p:cond delay="7000"/>
                                  </p:stCondLst>
                                  <p:childTnLst>
                                    <p:set>
                                      <p:cBhvr>
                                        <p:cTn id="142" dur="1" fill="hold">
                                          <p:stCondLst>
                                            <p:cond delay="0"/>
                                          </p:stCondLst>
                                        </p:cTn>
                                        <p:tgtEl>
                                          <p:spTgt spid="59"/>
                                        </p:tgtEl>
                                        <p:attrNameLst>
                                          <p:attrName>style.visibility</p:attrName>
                                        </p:attrNameLst>
                                      </p:cBhvr>
                                      <p:to>
                                        <p:strVal val="visible"/>
                                      </p:to>
                                    </p:set>
                                    <p:animEffect transition="in" filter="fade">
                                      <p:cBhvr>
                                        <p:cTn id="143" dur="300"/>
                                        <p:tgtEl>
                                          <p:spTgt spid="59"/>
                                        </p:tgtEl>
                                      </p:cBhvr>
                                    </p:animEffect>
                                  </p:childTnLst>
                                </p:cTn>
                              </p:par>
                              <p:par>
                                <p:cTn id="144" presetID="0" presetClass="path" presetSubtype="0" decel="100000" fill="hold" grpId="1" nodeType="withEffect">
                                  <p:stCondLst>
                                    <p:cond delay="7000"/>
                                  </p:stCondLst>
                                  <p:childTnLst>
                                    <p:animMotion origin="layout" path="M 4.79167E-6 1.48148E-6 C 0.04856 0.04467 0.04544 0.16273 0.00494 0.20949 " pathEditMode="relative" rAng="0" ptsTypes="AA">
                                      <p:cBhvr>
                                        <p:cTn id="145" dur="1300" spd="-100000" fill="hold"/>
                                        <p:tgtEl>
                                          <p:spTgt spid="59"/>
                                        </p:tgtEl>
                                        <p:attrNameLst>
                                          <p:attrName>ppt_x</p:attrName>
                                          <p:attrName>ppt_y</p:attrName>
                                        </p:attrNameLst>
                                      </p:cBhvr>
                                      <p:rCtr x="1797" y="10463"/>
                                    </p:animMotion>
                                  </p:childTnLst>
                                </p:cTn>
                              </p:par>
                              <p:par>
                                <p:cTn id="146" presetID="10" presetClass="entr" presetSubtype="0" fill="hold" grpId="0" nodeType="withEffect">
                                  <p:stCondLst>
                                    <p:cond delay="7250"/>
                                  </p:stCondLst>
                                  <p:childTnLst>
                                    <p:set>
                                      <p:cBhvr>
                                        <p:cTn id="147" dur="1" fill="hold">
                                          <p:stCondLst>
                                            <p:cond delay="0"/>
                                          </p:stCondLst>
                                        </p:cTn>
                                        <p:tgtEl>
                                          <p:spTgt spid="64"/>
                                        </p:tgtEl>
                                        <p:attrNameLst>
                                          <p:attrName>style.visibility</p:attrName>
                                        </p:attrNameLst>
                                      </p:cBhvr>
                                      <p:to>
                                        <p:strVal val="visible"/>
                                      </p:to>
                                    </p:set>
                                    <p:animEffect transition="in" filter="fade">
                                      <p:cBhvr>
                                        <p:cTn id="148" dur="300"/>
                                        <p:tgtEl>
                                          <p:spTgt spid="64"/>
                                        </p:tgtEl>
                                      </p:cBhvr>
                                    </p:animEffect>
                                  </p:childTnLst>
                                </p:cTn>
                              </p:par>
                              <p:par>
                                <p:cTn id="149" presetID="0" presetClass="path" presetSubtype="0" decel="100000" fill="hold" grpId="1" nodeType="withEffect">
                                  <p:stCondLst>
                                    <p:cond delay="7250"/>
                                  </p:stCondLst>
                                  <p:childTnLst>
                                    <p:animMotion origin="layout" path="M -1.45833E-6 -4.07407E-6 C 0.02044 0.04653 0.02018 0.11968 -0.03542 0.18357 " pathEditMode="relative" rAng="0" ptsTypes="AA">
                                      <p:cBhvr>
                                        <p:cTn id="150" dur="800" spd="-100000" fill="hold"/>
                                        <p:tgtEl>
                                          <p:spTgt spid="64"/>
                                        </p:tgtEl>
                                        <p:attrNameLst>
                                          <p:attrName>ppt_x</p:attrName>
                                          <p:attrName>ppt_y</p:attrName>
                                        </p:attrNameLst>
                                      </p:cBhvr>
                                      <p:rCtr x="-1146" y="9167"/>
                                    </p:animMotion>
                                  </p:childTnLst>
                                </p:cTn>
                              </p:par>
                              <p:par>
                                <p:cTn id="151" presetID="10" presetClass="entr" presetSubtype="0" fill="hold" grpId="0" nodeType="withEffect">
                                  <p:stCondLst>
                                    <p:cond delay="7250"/>
                                  </p:stCondLst>
                                  <p:childTnLst>
                                    <p:set>
                                      <p:cBhvr>
                                        <p:cTn id="152" dur="1" fill="hold">
                                          <p:stCondLst>
                                            <p:cond delay="0"/>
                                          </p:stCondLst>
                                        </p:cTn>
                                        <p:tgtEl>
                                          <p:spTgt spid="69"/>
                                        </p:tgtEl>
                                        <p:attrNameLst>
                                          <p:attrName>style.visibility</p:attrName>
                                        </p:attrNameLst>
                                      </p:cBhvr>
                                      <p:to>
                                        <p:strVal val="visible"/>
                                      </p:to>
                                    </p:set>
                                    <p:animEffect transition="in" filter="fade">
                                      <p:cBhvr>
                                        <p:cTn id="153" dur="300"/>
                                        <p:tgtEl>
                                          <p:spTgt spid="69"/>
                                        </p:tgtEl>
                                      </p:cBhvr>
                                    </p:animEffect>
                                  </p:childTnLst>
                                </p:cTn>
                              </p:par>
                              <p:par>
                                <p:cTn id="154" presetID="0" presetClass="path" presetSubtype="0" decel="100000" fill="hold" grpId="1" nodeType="withEffect">
                                  <p:stCondLst>
                                    <p:cond delay="7250"/>
                                  </p:stCondLst>
                                  <p:childTnLst>
                                    <p:animMotion origin="layout" path="M -0.00091 -2.22222E-6 C 0.01784 0.07709 -0.01029 0.16158 -0.04036 0.1956 " pathEditMode="relative" rAng="0" ptsTypes="AA">
                                      <p:cBhvr>
                                        <p:cTn id="155" dur="800" spd="-100000" fill="hold"/>
                                        <p:tgtEl>
                                          <p:spTgt spid="69"/>
                                        </p:tgtEl>
                                        <p:attrNameLst>
                                          <p:attrName>ppt_x</p:attrName>
                                          <p:attrName>ppt_y</p:attrName>
                                        </p:attrNameLst>
                                      </p:cBhvr>
                                      <p:rCtr x="-1667" y="9769"/>
                                    </p:animMotion>
                                  </p:childTnLst>
                                </p:cTn>
                              </p:par>
                              <p:par>
                                <p:cTn id="156" presetID="10" presetClass="entr" presetSubtype="0" fill="hold" grpId="0" nodeType="withEffect">
                                  <p:stCondLst>
                                    <p:cond delay="7250"/>
                                  </p:stCondLst>
                                  <p:childTnLst>
                                    <p:set>
                                      <p:cBhvr>
                                        <p:cTn id="157" dur="1" fill="hold">
                                          <p:stCondLst>
                                            <p:cond delay="0"/>
                                          </p:stCondLst>
                                        </p:cTn>
                                        <p:tgtEl>
                                          <p:spTgt spid="61"/>
                                        </p:tgtEl>
                                        <p:attrNameLst>
                                          <p:attrName>style.visibility</p:attrName>
                                        </p:attrNameLst>
                                      </p:cBhvr>
                                      <p:to>
                                        <p:strVal val="visible"/>
                                      </p:to>
                                    </p:set>
                                    <p:animEffect transition="in" filter="fade">
                                      <p:cBhvr>
                                        <p:cTn id="158" dur="300"/>
                                        <p:tgtEl>
                                          <p:spTgt spid="61"/>
                                        </p:tgtEl>
                                      </p:cBhvr>
                                    </p:animEffect>
                                  </p:childTnLst>
                                </p:cTn>
                              </p:par>
                              <p:par>
                                <p:cTn id="159" presetID="0" presetClass="path" presetSubtype="0" decel="100000" fill="hold" grpId="1" nodeType="withEffect">
                                  <p:stCondLst>
                                    <p:cond delay="7250"/>
                                  </p:stCondLst>
                                  <p:childTnLst>
                                    <p:animMotion origin="layout" path="M -1.25E-6 -4.07407E-6 C 0.01979 0.06227 0.02787 0.13936 -0.02643 0.19237 " pathEditMode="relative" rAng="0" ptsTypes="AA">
                                      <p:cBhvr>
                                        <p:cTn id="160" dur="800" spd="-100000" fill="hold"/>
                                        <p:tgtEl>
                                          <p:spTgt spid="61"/>
                                        </p:tgtEl>
                                        <p:attrNameLst>
                                          <p:attrName>ppt_x</p:attrName>
                                          <p:attrName>ppt_y</p:attrName>
                                        </p:attrNameLst>
                                      </p:cBhvr>
                                      <p:rCtr x="-573" y="9606"/>
                                    </p:animMotion>
                                  </p:childTnLst>
                                </p:cTn>
                              </p:par>
                              <p:par>
                                <p:cTn id="161" presetID="10" presetClass="entr" presetSubtype="0" fill="hold" grpId="0" nodeType="withEffect">
                                  <p:stCondLst>
                                    <p:cond delay="7250"/>
                                  </p:stCondLst>
                                  <p:childTnLst>
                                    <p:set>
                                      <p:cBhvr>
                                        <p:cTn id="162" dur="1" fill="hold">
                                          <p:stCondLst>
                                            <p:cond delay="0"/>
                                          </p:stCondLst>
                                        </p:cTn>
                                        <p:tgtEl>
                                          <p:spTgt spid="62"/>
                                        </p:tgtEl>
                                        <p:attrNameLst>
                                          <p:attrName>style.visibility</p:attrName>
                                        </p:attrNameLst>
                                      </p:cBhvr>
                                      <p:to>
                                        <p:strVal val="visible"/>
                                      </p:to>
                                    </p:set>
                                    <p:animEffect transition="in" filter="fade">
                                      <p:cBhvr>
                                        <p:cTn id="163" dur="300"/>
                                        <p:tgtEl>
                                          <p:spTgt spid="62"/>
                                        </p:tgtEl>
                                      </p:cBhvr>
                                    </p:animEffect>
                                  </p:childTnLst>
                                </p:cTn>
                              </p:par>
                              <p:par>
                                <p:cTn id="164" presetID="0" presetClass="path" presetSubtype="0" decel="100000" fill="hold" grpId="1" nodeType="withEffect">
                                  <p:stCondLst>
                                    <p:cond delay="7250"/>
                                  </p:stCondLst>
                                  <p:childTnLst>
                                    <p:animMotion origin="layout" path="M 4.79167E-6 3.46945E-17 C 0.02773 0.08102 0.01015 0.11898 -0.02097 0.15903 " pathEditMode="relative" rAng="0" ptsTypes="AA">
                                      <p:cBhvr>
                                        <p:cTn id="165" dur="800" spd="-100000" fill="hold"/>
                                        <p:tgtEl>
                                          <p:spTgt spid="62"/>
                                        </p:tgtEl>
                                        <p:attrNameLst>
                                          <p:attrName>ppt_x</p:attrName>
                                          <p:attrName>ppt_y</p:attrName>
                                        </p:attrNameLst>
                                      </p:cBhvr>
                                      <p:rCtr x="-352" y="7940"/>
                                    </p:animMotion>
                                  </p:childTnLst>
                                </p:cTn>
                              </p:par>
                              <p:par>
                                <p:cTn id="166" presetID="10" presetClass="entr" presetSubtype="0" fill="hold" grpId="0" nodeType="withEffect">
                                  <p:stCondLst>
                                    <p:cond delay="7500"/>
                                  </p:stCondLst>
                                  <p:childTnLst>
                                    <p:set>
                                      <p:cBhvr>
                                        <p:cTn id="167" dur="1" fill="hold">
                                          <p:stCondLst>
                                            <p:cond delay="0"/>
                                          </p:stCondLst>
                                        </p:cTn>
                                        <p:tgtEl>
                                          <p:spTgt spid="60"/>
                                        </p:tgtEl>
                                        <p:attrNameLst>
                                          <p:attrName>style.visibility</p:attrName>
                                        </p:attrNameLst>
                                      </p:cBhvr>
                                      <p:to>
                                        <p:strVal val="visible"/>
                                      </p:to>
                                    </p:set>
                                    <p:animEffect transition="in" filter="fade">
                                      <p:cBhvr>
                                        <p:cTn id="168" dur="300"/>
                                        <p:tgtEl>
                                          <p:spTgt spid="60"/>
                                        </p:tgtEl>
                                      </p:cBhvr>
                                    </p:animEffect>
                                  </p:childTnLst>
                                </p:cTn>
                              </p:par>
                              <p:par>
                                <p:cTn id="169" presetID="0" presetClass="path" presetSubtype="0" decel="100000" fill="hold" grpId="1" nodeType="withEffect">
                                  <p:stCondLst>
                                    <p:cond delay="7500"/>
                                  </p:stCondLst>
                                  <p:childTnLst>
                                    <p:animMotion origin="layout" path="M -0.00065 0 C 0.01145 0.05764 -0.00469 0.11343 -0.03073 0.15949 " pathEditMode="relative" rAng="0" ptsTypes="AA">
                                      <p:cBhvr>
                                        <p:cTn id="170" dur="600" spd="-100000" fill="hold"/>
                                        <p:tgtEl>
                                          <p:spTgt spid="60"/>
                                        </p:tgtEl>
                                        <p:attrNameLst>
                                          <p:attrName>ppt_x</p:attrName>
                                          <p:attrName>ppt_y</p:attrName>
                                        </p:attrNameLst>
                                      </p:cBhvr>
                                      <p:rCtr x="-1302" y="7963"/>
                                    </p:animMotion>
                                  </p:childTnLst>
                                </p:cTn>
                              </p:par>
                              <p:par>
                                <p:cTn id="171" presetID="10" presetClass="entr" presetSubtype="0" fill="hold" grpId="0" nodeType="withEffect">
                                  <p:stCondLst>
                                    <p:cond delay="7500"/>
                                  </p:stCondLst>
                                  <p:childTnLst>
                                    <p:set>
                                      <p:cBhvr>
                                        <p:cTn id="172" dur="1" fill="hold">
                                          <p:stCondLst>
                                            <p:cond delay="0"/>
                                          </p:stCondLst>
                                        </p:cTn>
                                        <p:tgtEl>
                                          <p:spTgt spid="58"/>
                                        </p:tgtEl>
                                        <p:attrNameLst>
                                          <p:attrName>style.visibility</p:attrName>
                                        </p:attrNameLst>
                                      </p:cBhvr>
                                      <p:to>
                                        <p:strVal val="visible"/>
                                      </p:to>
                                    </p:set>
                                    <p:animEffect transition="in" filter="fade">
                                      <p:cBhvr>
                                        <p:cTn id="173" dur="300"/>
                                        <p:tgtEl>
                                          <p:spTgt spid="58"/>
                                        </p:tgtEl>
                                      </p:cBhvr>
                                    </p:animEffect>
                                  </p:childTnLst>
                                </p:cTn>
                              </p:par>
                              <p:par>
                                <p:cTn id="174" presetID="0" presetClass="path" presetSubtype="0" decel="100000" fill="hold" grpId="1" nodeType="withEffect">
                                  <p:stCondLst>
                                    <p:cond delay="7500"/>
                                  </p:stCondLst>
                                  <p:childTnLst>
                                    <p:animMotion origin="layout" path="M 4.79167E-6 1.11111E-6 C 0.0121 0.075 -0.00248 0.13055 -0.02592 0.17569 " pathEditMode="relative" rAng="0" ptsTypes="AA">
                                      <p:cBhvr>
                                        <p:cTn id="175" dur="600" spd="-100000" fill="hold"/>
                                        <p:tgtEl>
                                          <p:spTgt spid="58"/>
                                        </p:tgtEl>
                                        <p:attrNameLst>
                                          <p:attrName>ppt_x</p:attrName>
                                          <p:attrName>ppt_y</p:attrName>
                                        </p:attrNameLst>
                                      </p:cBhvr>
                                      <p:rCtr x="-1081" y="8773"/>
                                    </p:animMotion>
                                  </p:childTnLst>
                                </p:cTn>
                              </p:par>
                              <p:par>
                                <p:cTn id="176" presetID="10" presetClass="entr" presetSubtype="0" fill="hold" grpId="0" nodeType="withEffect">
                                  <p:stCondLst>
                                    <p:cond delay="7500"/>
                                  </p:stCondLst>
                                  <p:childTnLst>
                                    <p:set>
                                      <p:cBhvr>
                                        <p:cTn id="177" dur="1" fill="hold">
                                          <p:stCondLst>
                                            <p:cond delay="0"/>
                                          </p:stCondLst>
                                        </p:cTn>
                                        <p:tgtEl>
                                          <p:spTgt spid="57"/>
                                        </p:tgtEl>
                                        <p:attrNameLst>
                                          <p:attrName>style.visibility</p:attrName>
                                        </p:attrNameLst>
                                      </p:cBhvr>
                                      <p:to>
                                        <p:strVal val="visible"/>
                                      </p:to>
                                    </p:set>
                                    <p:animEffect transition="in" filter="fade">
                                      <p:cBhvr>
                                        <p:cTn id="178" dur="300"/>
                                        <p:tgtEl>
                                          <p:spTgt spid="57"/>
                                        </p:tgtEl>
                                      </p:cBhvr>
                                    </p:animEffect>
                                  </p:childTnLst>
                                </p:cTn>
                              </p:par>
                              <p:par>
                                <p:cTn id="179" presetID="0" presetClass="path" presetSubtype="0" decel="100000" fill="hold" grpId="1" nodeType="withEffect">
                                  <p:stCondLst>
                                    <p:cond delay="7500"/>
                                  </p:stCondLst>
                                  <p:childTnLst>
                                    <p:animMotion origin="layout" path="M 2.08333E-6 -4.07407E-6 C 0.01054 0.05834 0.00065 0.09028 -0.01953 0.12292 " pathEditMode="relative" rAng="0" ptsTypes="AA">
                                      <p:cBhvr>
                                        <p:cTn id="180" dur="600" spd="-100000" fill="hold"/>
                                        <p:tgtEl>
                                          <p:spTgt spid="57"/>
                                        </p:tgtEl>
                                        <p:attrNameLst>
                                          <p:attrName>ppt_x</p:attrName>
                                          <p:attrName>ppt_y</p:attrName>
                                        </p:attrNameLst>
                                      </p:cBhvr>
                                      <p:rCtr x="-768" y="6134"/>
                                    </p:animMotion>
                                  </p:childTnLst>
                                </p:cTn>
                              </p:par>
                              <p:par>
                                <p:cTn id="181" presetID="10" presetClass="entr" presetSubtype="0" fill="hold" grpId="0" nodeType="withEffect">
                                  <p:stCondLst>
                                    <p:cond delay="8500"/>
                                  </p:stCondLst>
                                  <p:childTnLst>
                                    <p:set>
                                      <p:cBhvr>
                                        <p:cTn id="182" dur="1" fill="hold">
                                          <p:stCondLst>
                                            <p:cond delay="0"/>
                                          </p:stCondLst>
                                        </p:cTn>
                                        <p:tgtEl>
                                          <p:spTgt spid="75"/>
                                        </p:tgtEl>
                                        <p:attrNameLst>
                                          <p:attrName>style.visibility</p:attrName>
                                        </p:attrNameLst>
                                      </p:cBhvr>
                                      <p:to>
                                        <p:strVal val="visible"/>
                                      </p:to>
                                    </p:set>
                                    <p:animEffect transition="in" filter="fade">
                                      <p:cBhvr>
                                        <p:cTn id="183" dur="500"/>
                                        <p:tgtEl>
                                          <p:spTgt spid="75"/>
                                        </p:tgtEl>
                                      </p:cBhvr>
                                    </p:animEffect>
                                  </p:childTnLst>
                                </p:cTn>
                              </p:par>
                              <p:par>
                                <p:cTn id="184" presetID="10" presetClass="entr" presetSubtype="0" fill="hold" grpId="0" nodeType="withEffect">
                                  <p:stCondLst>
                                    <p:cond delay="8750"/>
                                  </p:stCondLst>
                                  <p:childTnLst>
                                    <p:set>
                                      <p:cBhvr>
                                        <p:cTn id="185" dur="1" fill="hold">
                                          <p:stCondLst>
                                            <p:cond delay="0"/>
                                          </p:stCondLst>
                                        </p:cTn>
                                        <p:tgtEl>
                                          <p:spTgt spid="74"/>
                                        </p:tgtEl>
                                        <p:attrNameLst>
                                          <p:attrName>style.visibility</p:attrName>
                                        </p:attrNameLst>
                                      </p:cBhvr>
                                      <p:to>
                                        <p:strVal val="visible"/>
                                      </p:to>
                                    </p:set>
                                    <p:animEffect transition="in" filter="fade">
                                      <p:cBhvr>
                                        <p:cTn id="186" dur="500"/>
                                        <p:tgtEl>
                                          <p:spTgt spid="74"/>
                                        </p:tgtEl>
                                      </p:cBhvr>
                                    </p:animEffect>
                                  </p:childTnLst>
                                </p:cTn>
                              </p:par>
                              <p:par>
                                <p:cTn id="187" presetID="10" presetClass="entr" presetSubtype="0" fill="hold" grpId="0" nodeType="withEffect">
                                  <p:stCondLst>
                                    <p:cond delay="9000"/>
                                  </p:stCondLst>
                                  <p:childTnLst>
                                    <p:set>
                                      <p:cBhvr>
                                        <p:cTn id="188" dur="1" fill="hold">
                                          <p:stCondLst>
                                            <p:cond delay="0"/>
                                          </p:stCondLst>
                                        </p:cTn>
                                        <p:tgtEl>
                                          <p:spTgt spid="77"/>
                                        </p:tgtEl>
                                        <p:attrNameLst>
                                          <p:attrName>style.visibility</p:attrName>
                                        </p:attrNameLst>
                                      </p:cBhvr>
                                      <p:to>
                                        <p:strVal val="visible"/>
                                      </p:to>
                                    </p:set>
                                    <p:animEffect transition="in" filter="fade">
                                      <p:cBhvr>
                                        <p:cTn id="189" dur="500"/>
                                        <p:tgtEl>
                                          <p:spTgt spid="77"/>
                                        </p:tgtEl>
                                      </p:cBhvr>
                                    </p:animEffect>
                                  </p:childTnLst>
                                </p:cTn>
                              </p:par>
                              <p:par>
                                <p:cTn id="190" presetID="42" presetClass="entr" presetSubtype="0" fill="hold" grpId="0" nodeType="withEffect">
                                  <p:stCondLst>
                                    <p:cond delay="9000"/>
                                  </p:stCondLst>
                                  <p:childTnLst>
                                    <p:set>
                                      <p:cBhvr>
                                        <p:cTn id="191" dur="1" fill="hold">
                                          <p:stCondLst>
                                            <p:cond delay="0"/>
                                          </p:stCondLst>
                                        </p:cTn>
                                        <p:tgtEl>
                                          <p:spTgt spid="84"/>
                                        </p:tgtEl>
                                        <p:attrNameLst>
                                          <p:attrName>style.visibility</p:attrName>
                                        </p:attrNameLst>
                                      </p:cBhvr>
                                      <p:to>
                                        <p:strVal val="visible"/>
                                      </p:to>
                                    </p:set>
                                    <p:animEffect transition="in" filter="fade">
                                      <p:cBhvr>
                                        <p:cTn id="192" dur="500"/>
                                        <p:tgtEl>
                                          <p:spTgt spid="84"/>
                                        </p:tgtEl>
                                      </p:cBhvr>
                                    </p:animEffect>
                                    <p:anim calcmode="lin" valueType="num">
                                      <p:cBhvr>
                                        <p:cTn id="193" dur="500" fill="hold"/>
                                        <p:tgtEl>
                                          <p:spTgt spid="84"/>
                                        </p:tgtEl>
                                        <p:attrNameLst>
                                          <p:attrName>ppt_x</p:attrName>
                                        </p:attrNameLst>
                                      </p:cBhvr>
                                      <p:tavLst>
                                        <p:tav tm="0">
                                          <p:val>
                                            <p:strVal val="#ppt_x"/>
                                          </p:val>
                                        </p:tav>
                                        <p:tav tm="100000">
                                          <p:val>
                                            <p:strVal val="#ppt_x"/>
                                          </p:val>
                                        </p:tav>
                                      </p:tavLst>
                                    </p:anim>
                                    <p:anim calcmode="lin" valueType="num">
                                      <p:cBhvr>
                                        <p:cTn id="194" dur="500" fill="hold"/>
                                        <p:tgtEl>
                                          <p:spTgt spid="84"/>
                                        </p:tgtEl>
                                        <p:attrNameLst>
                                          <p:attrName>ppt_y</p:attrName>
                                        </p:attrNameLst>
                                      </p:cBhvr>
                                      <p:tavLst>
                                        <p:tav tm="0">
                                          <p:val>
                                            <p:strVal val="#ppt_y+.1"/>
                                          </p:val>
                                        </p:tav>
                                        <p:tav tm="100000">
                                          <p:val>
                                            <p:strVal val="#ppt_y"/>
                                          </p:val>
                                        </p:tav>
                                      </p:tavLst>
                                    </p:anim>
                                  </p:childTnLst>
                                </p:cTn>
                              </p:par>
                              <p:par>
                                <p:cTn id="195" presetID="10" presetClass="entr" presetSubtype="0" fill="hold" grpId="0" nodeType="withEffect">
                                  <p:stCondLst>
                                    <p:cond delay="10000"/>
                                  </p:stCondLst>
                                  <p:iterate type="wd">
                                    <p:tmPct val="15000"/>
                                  </p:iterate>
                                  <p:childTnLst>
                                    <p:set>
                                      <p:cBhvr>
                                        <p:cTn id="196" dur="1" fill="hold">
                                          <p:stCondLst>
                                            <p:cond delay="0"/>
                                          </p:stCondLst>
                                        </p:cTn>
                                        <p:tgtEl>
                                          <p:spTgt spid="91"/>
                                        </p:tgtEl>
                                        <p:attrNameLst>
                                          <p:attrName>style.visibility</p:attrName>
                                        </p:attrNameLst>
                                      </p:cBhvr>
                                      <p:to>
                                        <p:strVal val="visible"/>
                                      </p:to>
                                    </p:set>
                                    <p:animEffect transition="in" filter="fade">
                                      <p:cBhvr>
                                        <p:cTn id="197" dur="350"/>
                                        <p:tgtEl>
                                          <p:spTgt spid="91"/>
                                        </p:tgtEl>
                                      </p:cBhvr>
                                    </p:animEffect>
                                  </p:childTnLst>
                                </p:cTn>
                              </p:par>
                              <p:par>
                                <p:cTn id="198" presetID="16" presetClass="entr" presetSubtype="37" fill="hold" nodeType="withEffect">
                                  <p:stCondLst>
                                    <p:cond delay="10500"/>
                                  </p:stCondLst>
                                  <p:childTnLst>
                                    <p:set>
                                      <p:cBhvr>
                                        <p:cTn id="199" dur="1" fill="hold">
                                          <p:stCondLst>
                                            <p:cond delay="0"/>
                                          </p:stCondLst>
                                        </p:cTn>
                                        <p:tgtEl>
                                          <p:spTgt spid="105"/>
                                        </p:tgtEl>
                                        <p:attrNameLst>
                                          <p:attrName>style.visibility</p:attrName>
                                        </p:attrNameLst>
                                      </p:cBhvr>
                                      <p:to>
                                        <p:strVal val="visible"/>
                                      </p:to>
                                    </p:set>
                                    <p:animEffect transition="in" filter="barn(outVertical)">
                                      <p:cBhvr>
                                        <p:cTn id="200" dur="500"/>
                                        <p:tgtEl>
                                          <p:spTgt spid="105"/>
                                        </p:tgtEl>
                                      </p:cBhvr>
                                    </p:animEffect>
                                  </p:childTnLst>
                                </p:cTn>
                              </p:par>
                              <p:par>
                                <p:cTn id="201" presetID="42" presetClass="entr" presetSubtype="0" fill="hold" grpId="0" nodeType="withEffect">
                                  <p:stCondLst>
                                    <p:cond delay="10500"/>
                                  </p:stCondLst>
                                  <p:childTnLst>
                                    <p:set>
                                      <p:cBhvr>
                                        <p:cTn id="202" dur="1" fill="hold">
                                          <p:stCondLst>
                                            <p:cond delay="0"/>
                                          </p:stCondLst>
                                        </p:cTn>
                                        <p:tgtEl>
                                          <p:spTgt spid="6"/>
                                        </p:tgtEl>
                                        <p:attrNameLst>
                                          <p:attrName>style.visibility</p:attrName>
                                        </p:attrNameLst>
                                      </p:cBhvr>
                                      <p:to>
                                        <p:strVal val="visible"/>
                                      </p:to>
                                    </p:set>
                                    <p:animEffect transition="in" filter="fade">
                                      <p:cBhvr>
                                        <p:cTn id="203" dur="500"/>
                                        <p:tgtEl>
                                          <p:spTgt spid="6"/>
                                        </p:tgtEl>
                                      </p:cBhvr>
                                    </p:animEffect>
                                    <p:anim calcmode="lin" valueType="num">
                                      <p:cBhvr>
                                        <p:cTn id="204" dur="500" fill="hold"/>
                                        <p:tgtEl>
                                          <p:spTgt spid="6"/>
                                        </p:tgtEl>
                                        <p:attrNameLst>
                                          <p:attrName>ppt_x</p:attrName>
                                        </p:attrNameLst>
                                      </p:cBhvr>
                                      <p:tavLst>
                                        <p:tav tm="0">
                                          <p:val>
                                            <p:strVal val="#ppt_x"/>
                                          </p:val>
                                        </p:tav>
                                        <p:tav tm="100000">
                                          <p:val>
                                            <p:strVal val="#ppt_x"/>
                                          </p:val>
                                        </p:tav>
                                      </p:tavLst>
                                    </p:anim>
                                    <p:anim calcmode="lin" valueType="num">
                                      <p:cBhvr>
                                        <p:cTn id="205" dur="500" fill="hold"/>
                                        <p:tgtEl>
                                          <p:spTgt spid="6"/>
                                        </p:tgtEl>
                                        <p:attrNameLst>
                                          <p:attrName>ppt_y</p:attrName>
                                        </p:attrNameLst>
                                      </p:cBhvr>
                                      <p:tavLst>
                                        <p:tav tm="0">
                                          <p:val>
                                            <p:strVal val="#ppt_y+.1"/>
                                          </p:val>
                                        </p:tav>
                                        <p:tav tm="100000">
                                          <p:val>
                                            <p:strVal val="#ppt_y"/>
                                          </p:val>
                                        </p:tav>
                                      </p:tavLst>
                                    </p:anim>
                                  </p:childTnLst>
                                </p:cTn>
                              </p:par>
                              <p:par>
                                <p:cTn id="206" presetID="1" presetClass="entr" presetSubtype="0" fill="hold" nodeType="withEffect">
                                  <p:stCondLst>
                                    <p:cond delay="10750"/>
                                  </p:stCondLst>
                                  <p:childTnLst>
                                    <p:set>
                                      <p:cBhvr>
                                        <p:cTn id="207" dur="1" fill="hold">
                                          <p:stCondLst>
                                            <p:cond delay="0"/>
                                          </p:stCondLst>
                                        </p:cTn>
                                        <p:tgtEl>
                                          <p:spTgt spid="12"/>
                                        </p:tgtEl>
                                        <p:attrNameLst>
                                          <p:attrName>style.visibility</p:attrName>
                                        </p:attrNameLst>
                                      </p:cBhvr>
                                      <p:to>
                                        <p:strVal val="visible"/>
                                      </p:to>
                                    </p:set>
                                  </p:childTnLst>
                                </p:cTn>
                              </p:par>
                              <p:par>
                                <p:cTn id="208" presetID="42" presetClass="path" presetSubtype="0" repeatCount="indefinite" accel="50000" decel="50000" fill="hold" nodeType="withEffect">
                                  <p:stCondLst>
                                    <p:cond delay="10750"/>
                                  </p:stCondLst>
                                  <p:childTnLst>
                                    <p:animMotion origin="layout" path="M 0 1.48148E-6 L 0 0.01829 " pathEditMode="relative" rAng="0" ptsTypes="AA">
                                      <p:cBhvr>
                                        <p:cTn id="209" dur="1000" fill="hold"/>
                                        <p:tgtEl>
                                          <p:spTgt spid="12"/>
                                        </p:tgtEl>
                                        <p:attrNameLst>
                                          <p:attrName>ppt_x</p:attrName>
                                          <p:attrName>ppt_y</p:attrName>
                                        </p:attrNameLst>
                                      </p:cBhvr>
                                      <p:rCtr x="0" y="90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2" grpId="1" animBg="1"/>
      <p:bldP spid="44" grpId="0" animBg="1"/>
      <p:bldP spid="44" grpId="1" animBg="1"/>
      <p:bldP spid="57" grpId="0" animBg="1"/>
      <p:bldP spid="57" grpId="1" animBg="1"/>
      <p:bldP spid="6" grpId="0" animBg="1"/>
      <p:bldP spid="7" grpId="0" animBg="1"/>
      <p:bldP spid="40" grpId="0"/>
      <p:bldP spid="66" grpId="0" animBg="1"/>
      <p:bldP spid="66" grpId="1" animBg="1"/>
      <p:bldP spid="66" grpId="2" animBg="1"/>
      <p:bldP spid="67" grpId="0" animBg="1"/>
      <p:bldP spid="67" grpId="1" animBg="1"/>
      <p:bldP spid="68" grpId="0" animBg="1"/>
      <p:bldP spid="68" grpId="1" animBg="1"/>
      <p:bldP spid="84" grpId="0"/>
      <p:bldP spid="91" grpId="0"/>
      <p:bldP spid="63" grpId="0" animBg="1"/>
      <p:bldP spid="63" grpId="1" animBg="1"/>
      <p:bldP spid="63" grpId="2" animBg="1"/>
      <p:bldP spid="92" grpId="0" animBg="1"/>
      <p:bldP spid="92" grpId="1" animBg="1"/>
      <p:bldP spid="92" grpId="2" animBg="1"/>
      <p:bldP spid="32" grpId="0"/>
      <p:bldP spid="35" grpId="0" animBg="1"/>
      <p:bldP spid="35" grpId="1" animBg="1"/>
      <p:bldP spid="35" grpId="2" animBg="1"/>
      <p:bldP spid="36" grpId="0" animBg="1"/>
      <p:bldP spid="36" grpId="1" animBg="1"/>
      <p:bldP spid="36" grpId="2" animBg="1"/>
      <p:bldP spid="45" grpId="0" animBg="1"/>
      <p:bldP spid="45" grpId="1" animBg="1"/>
      <p:bldP spid="46" grpId="0" animBg="1"/>
      <p:bldP spid="46" grpId="1" animBg="1"/>
      <p:bldP spid="47" grpId="0" animBg="1"/>
      <p:bldP spid="47" grpId="1" animBg="1"/>
      <p:bldP spid="48" grpId="0" animBg="1"/>
      <p:bldP spid="48" grpId="1" animBg="1"/>
      <p:bldP spid="49" grpId="0" animBg="1"/>
      <p:bldP spid="49" grpId="1" animBg="1"/>
      <p:bldP spid="50" grpId="0" animBg="1"/>
      <p:bldP spid="50" grpId="1" animBg="1"/>
      <p:bldP spid="58" grpId="0" animBg="1"/>
      <p:bldP spid="58" grpId="1" animBg="1"/>
      <p:bldP spid="59" grpId="0" animBg="1"/>
      <p:bldP spid="59" grpId="1" animBg="1"/>
      <p:bldP spid="60" grpId="0" animBg="1"/>
      <p:bldP spid="60" grpId="1" animBg="1"/>
      <p:bldP spid="61" grpId="0" animBg="1"/>
      <p:bldP spid="61" grpId="1" animBg="1"/>
      <p:bldP spid="64" grpId="0" animBg="1"/>
      <p:bldP spid="64" grpId="1" animBg="1"/>
      <p:bldP spid="69" grpId="0" animBg="1"/>
      <p:bldP spid="69" grpId="1" animBg="1"/>
      <p:bldP spid="70" grpId="0" animBg="1"/>
      <p:bldP spid="70" grpId="1" animBg="1"/>
      <p:bldP spid="71" grpId="0" animBg="1"/>
      <p:bldP spid="71" grpId="1" animBg="1"/>
      <p:bldP spid="72" grpId="0" animBg="1"/>
      <p:bldP spid="72" grpId="1" animBg="1"/>
      <p:bldP spid="74" grpId="0" animBg="1"/>
      <p:bldP spid="75" grpId="0" animBg="1"/>
      <p:bldP spid="7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244653" y="-7313444"/>
            <a:ext cx="12682404" cy="14608846"/>
            <a:chOff x="-244653" y="-7313444"/>
            <a:chExt cx="12682404" cy="14608846"/>
          </a:xfrm>
        </p:grpSpPr>
        <p:sp>
          <p:nvSpPr>
            <p:cNvPr id="13" name="自由: 形状 12"/>
            <p:cNvSpPr/>
            <p:nvPr/>
          </p:nvSpPr>
          <p:spPr>
            <a:xfrm>
              <a:off x="-244653" y="-7313444"/>
              <a:ext cx="12682404" cy="14608846"/>
            </a:xfrm>
            <a:custGeom>
              <a:avLst/>
              <a:gdLst/>
              <a:ahLst/>
              <a:cxnLst/>
              <a:rect l="0" t="0" r="0" b="0"/>
              <a:pathLst>
                <a:path w="12682404" h="14608846">
                  <a:moveTo>
                    <a:pt x="0" y="0"/>
                  </a:moveTo>
                  <a:lnTo>
                    <a:pt x="12682403" y="0"/>
                  </a:lnTo>
                  <a:lnTo>
                    <a:pt x="12682403" y="14608845"/>
                  </a:lnTo>
                  <a:lnTo>
                    <a:pt x="0" y="14608845"/>
                  </a:lnTo>
                  <a:close/>
                </a:path>
              </a:pathLst>
            </a:cu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2925948" y="-3661231"/>
              <a:ext cx="6341201" cy="7304422"/>
              <a:chOff x="2925948" y="-3661231"/>
              <a:chExt cx="6341201" cy="7304422"/>
            </a:xfrm>
          </p:grpSpPr>
          <p:grpSp>
            <p:nvGrpSpPr>
              <p:cNvPr id="2" name="组合 1"/>
              <p:cNvGrpSpPr/>
              <p:nvPr/>
            </p:nvGrpSpPr>
            <p:grpSpPr>
              <a:xfrm>
                <a:off x="2925948" y="805933"/>
                <a:ext cx="6341201" cy="2837258"/>
                <a:chOff x="2925948" y="805933"/>
                <a:chExt cx="6341201" cy="2837258"/>
              </a:xfrm>
            </p:grpSpPr>
            <p:grpSp>
              <p:nvGrpSpPr>
                <p:cNvPr id="8" name="组合 7"/>
                <p:cNvGrpSpPr/>
                <p:nvPr/>
              </p:nvGrpSpPr>
              <p:grpSpPr>
                <a:xfrm>
                  <a:off x="5465681" y="2116146"/>
                  <a:ext cx="1260638" cy="1527045"/>
                  <a:chOff x="5465681" y="2116146"/>
                  <a:chExt cx="1260638" cy="1527045"/>
                </a:xfrm>
              </p:grpSpPr>
              <p:sp>
                <p:nvSpPr>
                  <p:cNvPr id="14" name="椭圆 13"/>
                  <p:cNvSpPr/>
                  <p:nvPr/>
                </p:nvSpPr>
                <p:spPr>
                  <a:xfrm>
                    <a:off x="5630270" y="2414509"/>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1" name="椭圆 60"/>
                  <p:cNvSpPr/>
                  <p:nvPr/>
                </p:nvSpPr>
                <p:spPr>
                  <a:xfrm rot="10800000" flipV="1">
                    <a:off x="5465681" y="2249919"/>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同心圆 22"/>
                  <p:cNvSpPr/>
                  <p:nvPr/>
                </p:nvSpPr>
                <p:spPr>
                  <a:xfrm rot="2700000">
                    <a:off x="5962225" y="2116146"/>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6" name="同心圆 22"/>
                  <p:cNvSpPr/>
                  <p:nvPr/>
                </p:nvSpPr>
                <p:spPr>
                  <a:xfrm rot="2700000">
                    <a:off x="5962224" y="3375644"/>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7" name="组合 6"/>
                <p:cNvGrpSpPr/>
                <p:nvPr/>
              </p:nvGrpSpPr>
              <p:grpSpPr>
                <a:xfrm>
                  <a:off x="4032810" y="1807123"/>
                  <a:ext cx="1260638" cy="1358303"/>
                  <a:chOff x="4032810" y="1807123"/>
                  <a:chExt cx="1260638" cy="1358303"/>
                </a:xfrm>
              </p:grpSpPr>
              <p:sp>
                <p:nvSpPr>
                  <p:cNvPr id="70" name="椭圆 69"/>
                  <p:cNvSpPr/>
                  <p:nvPr/>
                </p:nvSpPr>
                <p:spPr>
                  <a:xfrm rot="1800000">
                    <a:off x="4197399" y="2021039"/>
                    <a:ext cx="931460" cy="931461"/>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2" name="椭圆 71"/>
                  <p:cNvSpPr/>
                  <p:nvPr/>
                </p:nvSpPr>
                <p:spPr>
                  <a:xfrm rot="12600000" flipV="1">
                    <a:off x="4032810" y="1856449"/>
                    <a:ext cx="1260638" cy="1260639"/>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同心圆 22"/>
                  <p:cNvSpPr/>
                  <p:nvPr/>
                </p:nvSpPr>
                <p:spPr>
                  <a:xfrm rot="4500000">
                    <a:off x="4844514" y="1807123"/>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4" name="同心圆 22"/>
                  <p:cNvSpPr/>
                  <p:nvPr/>
                </p:nvSpPr>
                <p:spPr>
                  <a:xfrm rot="4500000">
                    <a:off x="4214764" y="2897879"/>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0" name="组合 9"/>
                <p:cNvGrpSpPr/>
                <p:nvPr/>
              </p:nvGrpSpPr>
              <p:grpSpPr>
                <a:xfrm>
                  <a:off x="6897917" y="1811889"/>
                  <a:ext cx="1260638" cy="1358305"/>
                  <a:chOff x="6897917" y="1811889"/>
                  <a:chExt cx="1260638" cy="1358305"/>
                </a:xfrm>
              </p:grpSpPr>
              <p:sp>
                <p:nvSpPr>
                  <p:cNvPr id="76" name="椭圆 75"/>
                  <p:cNvSpPr/>
                  <p:nvPr/>
                </p:nvSpPr>
                <p:spPr>
                  <a:xfrm rot="19800000">
                    <a:off x="7062506" y="2025805"/>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8" name="椭圆 77"/>
                  <p:cNvSpPr/>
                  <p:nvPr/>
                </p:nvSpPr>
                <p:spPr>
                  <a:xfrm rot="9000000" flipV="1">
                    <a:off x="6897917" y="1861216"/>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同心圆 22"/>
                  <p:cNvSpPr/>
                  <p:nvPr/>
                </p:nvSpPr>
                <p:spPr>
                  <a:xfrm rot="900000">
                    <a:off x="7079302" y="1811889"/>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0" name="同心圆 22"/>
                  <p:cNvSpPr/>
                  <p:nvPr/>
                </p:nvSpPr>
                <p:spPr>
                  <a:xfrm rot="900000">
                    <a:off x="7709050" y="2902647"/>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1" name="组合 10"/>
                <p:cNvGrpSpPr/>
                <p:nvPr/>
              </p:nvGrpSpPr>
              <p:grpSpPr>
                <a:xfrm>
                  <a:off x="7908845" y="812468"/>
                  <a:ext cx="1358304" cy="1260638"/>
                  <a:chOff x="7908845" y="812468"/>
                  <a:chExt cx="1358304" cy="1260638"/>
                </a:xfrm>
              </p:grpSpPr>
              <p:sp>
                <p:nvSpPr>
                  <p:cNvPr id="82" name="椭圆 81"/>
                  <p:cNvSpPr/>
                  <p:nvPr/>
                </p:nvSpPr>
                <p:spPr>
                  <a:xfrm rot="18000000">
                    <a:off x="8122762" y="977057"/>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4" name="椭圆 83"/>
                  <p:cNvSpPr/>
                  <p:nvPr/>
                </p:nvSpPr>
                <p:spPr>
                  <a:xfrm rot="7200000" flipV="1">
                    <a:off x="7958172" y="812468"/>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同心圆 22"/>
                  <p:cNvSpPr/>
                  <p:nvPr/>
                </p:nvSpPr>
                <p:spPr>
                  <a:xfrm rot="20700000">
                    <a:off x="7908845" y="993855"/>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6" name="同心圆 22"/>
                  <p:cNvSpPr/>
                  <p:nvPr/>
                </p:nvSpPr>
                <p:spPr>
                  <a:xfrm rot="20700000">
                    <a:off x="8999602" y="1623605"/>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3" name="组合 2"/>
                <p:cNvGrpSpPr/>
                <p:nvPr/>
              </p:nvGrpSpPr>
              <p:grpSpPr>
                <a:xfrm>
                  <a:off x="2925948" y="805933"/>
                  <a:ext cx="1358305" cy="1260638"/>
                  <a:chOff x="2925948" y="805933"/>
                  <a:chExt cx="1358305" cy="1260638"/>
                </a:xfrm>
              </p:grpSpPr>
              <p:sp>
                <p:nvSpPr>
                  <p:cNvPr id="88" name="椭圆 87"/>
                  <p:cNvSpPr/>
                  <p:nvPr/>
                </p:nvSpPr>
                <p:spPr>
                  <a:xfrm rot="3600000">
                    <a:off x="3138877" y="970523"/>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0" name="椭圆 89"/>
                  <p:cNvSpPr/>
                  <p:nvPr/>
                </p:nvSpPr>
                <p:spPr>
                  <a:xfrm rot="14400000" flipV="1">
                    <a:off x="2974289" y="80593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同心圆 22"/>
                  <p:cNvSpPr/>
                  <p:nvPr/>
                </p:nvSpPr>
                <p:spPr>
                  <a:xfrm rot="6300000">
                    <a:off x="4016706" y="987319"/>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2" name="同心圆 22"/>
                  <p:cNvSpPr/>
                  <p:nvPr/>
                </p:nvSpPr>
                <p:spPr>
                  <a:xfrm rot="6300000">
                    <a:off x="2925948" y="1617067"/>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43" name="组合 42"/>
              <p:cNvGrpSpPr/>
              <p:nvPr/>
            </p:nvGrpSpPr>
            <p:grpSpPr>
              <a:xfrm rot="10800000">
                <a:off x="2925948" y="-3661231"/>
                <a:ext cx="6341201" cy="2837258"/>
                <a:chOff x="2925948" y="805933"/>
                <a:chExt cx="6341201" cy="2837258"/>
              </a:xfrm>
            </p:grpSpPr>
            <p:grpSp>
              <p:nvGrpSpPr>
                <p:cNvPr id="44" name="组合 43"/>
                <p:cNvGrpSpPr/>
                <p:nvPr/>
              </p:nvGrpSpPr>
              <p:grpSpPr>
                <a:xfrm>
                  <a:off x="5465681" y="2116146"/>
                  <a:ext cx="1260638" cy="1527045"/>
                  <a:chOff x="5465681" y="2116146"/>
                  <a:chExt cx="1260638" cy="1527045"/>
                </a:xfrm>
              </p:grpSpPr>
              <p:sp>
                <p:nvSpPr>
                  <p:cNvPr id="75" name="椭圆 74"/>
                  <p:cNvSpPr/>
                  <p:nvPr/>
                </p:nvSpPr>
                <p:spPr>
                  <a:xfrm>
                    <a:off x="5630270" y="2414509"/>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1" name="椭圆 80"/>
                  <p:cNvSpPr/>
                  <p:nvPr/>
                </p:nvSpPr>
                <p:spPr>
                  <a:xfrm rot="10800000" flipV="1">
                    <a:off x="5465681" y="2249919"/>
                    <a:ext cx="1260638" cy="1260638"/>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同心圆 22"/>
                  <p:cNvSpPr/>
                  <p:nvPr/>
                </p:nvSpPr>
                <p:spPr>
                  <a:xfrm rot="2700000">
                    <a:off x="5962225" y="2116146"/>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3" name="同心圆 22"/>
                  <p:cNvSpPr/>
                  <p:nvPr/>
                </p:nvSpPr>
                <p:spPr>
                  <a:xfrm rot="2700000">
                    <a:off x="5962224" y="3375644"/>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5" name="组合 44"/>
                <p:cNvGrpSpPr/>
                <p:nvPr/>
              </p:nvGrpSpPr>
              <p:grpSpPr>
                <a:xfrm>
                  <a:off x="4032810" y="1807123"/>
                  <a:ext cx="1260638" cy="1358303"/>
                  <a:chOff x="4032810" y="1807123"/>
                  <a:chExt cx="1260638" cy="1358303"/>
                </a:xfrm>
              </p:grpSpPr>
              <p:sp>
                <p:nvSpPr>
                  <p:cNvPr id="65" name="椭圆 64"/>
                  <p:cNvSpPr/>
                  <p:nvPr/>
                </p:nvSpPr>
                <p:spPr>
                  <a:xfrm rot="1800000">
                    <a:off x="4197399" y="2021039"/>
                    <a:ext cx="931460" cy="931461"/>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7" name="椭圆 66"/>
                  <p:cNvSpPr/>
                  <p:nvPr/>
                </p:nvSpPr>
                <p:spPr>
                  <a:xfrm rot="12600000" flipV="1">
                    <a:off x="4032810" y="1856449"/>
                    <a:ext cx="1260638" cy="1260639"/>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同心圆 22"/>
                  <p:cNvSpPr/>
                  <p:nvPr/>
                </p:nvSpPr>
                <p:spPr>
                  <a:xfrm rot="4500000">
                    <a:off x="4844514" y="1807123"/>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9" name="同心圆 22"/>
                  <p:cNvSpPr/>
                  <p:nvPr/>
                </p:nvSpPr>
                <p:spPr>
                  <a:xfrm rot="4500000">
                    <a:off x="4214764" y="2897879"/>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6" name="组合 45"/>
                <p:cNvGrpSpPr/>
                <p:nvPr/>
              </p:nvGrpSpPr>
              <p:grpSpPr>
                <a:xfrm>
                  <a:off x="6897917" y="1811889"/>
                  <a:ext cx="1260638" cy="1358305"/>
                  <a:chOff x="6897917" y="1811889"/>
                  <a:chExt cx="1260638" cy="1358305"/>
                </a:xfrm>
              </p:grpSpPr>
              <p:sp>
                <p:nvSpPr>
                  <p:cNvPr id="60" name="椭圆 59"/>
                  <p:cNvSpPr/>
                  <p:nvPr/>
                </p:nvSpPr>
                <p:spPr>
                  <a:xfrm rot="19800000">
                    <a:off x="7062506" y="2025805"/>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2" name="椭圆 61"/>
                  <p:cNvSpPr/>
                  <p:nvPr/>
                </p:nvSpPr>
                <p:spPr>
                  <a:xfrm rot="9000000" flipV="1">
                    <a:off x="6897917" y="1861216"/>
                    <a:ext cx="1260638" cy="1260638"/>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同心圆 22"/>
                  <p:cNvSpPr/>
                  <p:nvPr/>
                </p:nvSpPr>
                <p:spPr>
                  <a:xfrm rot="900000">
                    <a:off x="7079302" y="1811889"/>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4" name="同心圆 22"/>
                  <p:cNvSpPr/>
                  <p:nvPr/>
                </p:nvSpPr>
                <p:spPr>
                  <a:xfrm rot="900000">
                    <a:off x="7709050" y="2902647"/>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7" name="组合 46"/>
                <p:cNvGrpSpPr/>
                <p:nvPr/>
              </p:nvGrpSpPr>
              <p:grpSpPr>
                <a:xfrm>
                  <a:off x="7908845" y="812468"/>
                  <a:ext cx="1358304" cy="1260638"/>
                  <a:chOff x="7908845" y="812468"/>
                  <a:chExt cx="1358304" cy="1260638"/>
                </a:xfrm>
              </p:grpSpPr>
              <p:sp>
                <p:nvSpPr>
                  <p:cNvPr id="55" name="椭圆 54"/>
                  <p:cNvSpPr/>
                  <p:nvPr/>
                </p:nvSpPr>
                <p:spPr>
                  <a:xfrm rot="18000000">
                    <a:off x="8122762" y="977057"/>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6" name="椭圆 55"/>
                  <p:cNvSpPr/>
                  <p:nvPr/>
                </p:nvSpPr>
                <p:spPr>
                  <a:xfrm rot="7200000" flipV="1">
                    <a:off x="7958172" y="812468"/>
                    <a:ext cx="1260638" cy="1260638"/>
                  </a:xfrm>
                  <a:prstGeom prst="ellipse">
                    <a:avLst/>
                  </a:prstGeom>
                  <a:solidFill>
                    <a:srgbClr val="4F4E53">
                      <a:alpha val="0"/>
                    </a:srgbClr>
                  </a:solid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同心圆 22"/>
                  <p:cNvSpPr/>
                  <p:nvPr/>
                </p:nvSpPr>
                <p:spPr>
                  <a:xfrm rot="20700000">
                    <a:off x="7908845" y="993855"/>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8" name="同心圆 22"/>
                  <p:cNvSpPr/>
                  <p:nvPr/>
                </p:nvSpPr>
                <p:spPr>
                  <a:xfrm rot="20700000">
                    <a:off x="8999602" y="1623605"/>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50" name="组合 49"/>
                <p:cNvGrpSpPr/>
                <p:nvPr/>
              </p:nvGrpSpPr>
              <p:grpSpPr>
                <a:xfrm>
                  <a:off x="2925948" y="805933"/>
                  <a:ext cx="1358305" cy="1260638"/>
                  <a:chOff x="2925948" y="805933"/>
                  <a:chExt cx="1358305" cy="1260638"/>
                </a:xfrm>
              </p:grpSpPr>
              <p:sp>
                <p:nvSpPr>
                  <p:cNvPr id="51" name="椭圆 50"/>
                  <p:cNvSpPr/>
                  <p:nvPr/>
                </p:nvSpPr>
                <p:spPr>
                  <a:xfrm rot="3600000">
                    <a:off x="3138877" y="970523"/>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椭圆 51"/>
                  <p:cNvSpPr/>
                  <p:nvPr/>
                </p:nvSpPr>
                <p:spPr>
                  <a:xfrm rot="14400000" flipV="1">
                    <a:off x="2974289" y="805933"/>
                    <a:ext cx="1260638" cy="1260638"/>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同心圆 22"/>
                  <p:cNvSpPr/>
                  <p:nvPr/>
                </p:nvSpPr>
                <p:spPr>
                  <a:xfrm rot="6300000">
                    <a:off x="4016706" y="987319"/>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同心圆 22"/>
                  <p:cNvSpPr/>
                  <p:nvPr/>
                </p:nvSpPr>
                <p:spPr>
                  <a:xfrm rot="6300000">
                    <a:off x="2925948" y="1617067"/>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grpSp>
      <p:sp>
        <p:nvSpPr>
          <p:cNvPr id="4" name="椭圆 3"/>
          <p:cNvSpPr/>
          <p:nvPr/>
        </p:nvSpPr>
        <p:spPr>
          <a:xfrm>
            <a:off x="5016000" y="-1080000"/>
            <a:ext cx="2160000" cy="2160000"/>
          </a:xfrm>
          <a:prstGeom prst="ellipse">
            <a:avLst/>
          </a:prstGeom>
          <a:solidFill>
            <a:srgbClr val="FEEA7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5010397" y="-1080000"/>
            <a:ext cx="2160000" cy="2160000"/>
          </a:xfrm>
          <a:prstGeom prst="ellipse">
            <a:avLst/>
          </a:prstGeom>
          <a:solidFill>
            <a:srgbClr val="37201C">
              <a:alpha val="5000"/>
            </a:srgbClr>
          </a:solidFill>
          <a:ln>
            <a:solidFill>
              <a:srgbClr val="37201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文本框 5"/>
          <p:cNvSpPr txBox="1"/>
          <p:nvPr/>
        </p:nvSpPr>
        <p:spPr>
          <a:xfrm>
            <a:off x="4762500" y="500"/>
            <a:ext cx="2667000" cy="830997"/>
          </a:xfrm>
          <a:prstGeom prst="rect">
            <a:avLst/>
          </a:prstGeom>
          <a:noFill/>
        </p:spPr>
        <p:txBody>
          <a:bodyPr wrap="square" rtlCol="0">
            <a:spAutoFit/>
          </a:bodyPr>
          <a:lstStyle/>
          <a:p>
            <a:pPr algn="ctr"/>
            <a:r>
              <a:rPr lang="zh-CN" altLang="en-US" sz="4800" dirty="0">
                <a:solidFill>
                  <a:srgbClr val="1D1C24"/>
                </a:solidFill>
                <a:latin typeface="方正正黑简体" panose="02000000000000000000" pitchFamily="2" charset="-122"/>
                <a:ea typeface="方正正黑简体" panose="02000000000000000000" pitchFamily="2" charset="-122"/>
              </a:rPr>
              <a:t>目录</a:t>
            </a:r>
          </a:p>
        </p:txBody>
      </p:sp>
      <p:sp>
        <p:nvSpPr>
          <p:cNvPr id="12" name="椭圆 11"/>
          <p:cNvSpPr/>
          <p:nvPr/>
        </p:nvSpPr>
        <p:spPr>
          <a:xfrm>
            <a:off x="3848127" y="-2251645"/>
            <a:ext cx="4495746" cy="4495744"/>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48"/>
          <p:cNvSpPr txBox="1"/>
          <p:nvPr/>
        </p:nvSpPr>
        <p:spPr>
          <a:xfrm>
            <a:off x="5720466" y="2553512"/>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3</a:t>
            </a:r>
            <a:endParaRPr lang="zh-CN" altLang="en-US" sz="3600" dirty="0">
              <a:solidFill>
                <a:srgbClr val="1D1C24"/>
              </a:solidFill>
              <a:latin typeface="Impact" panose="020B0806030902050204" pitchFamily="34" charset="0"/>
            </a:endParaRPr>
          </a:p>
        </p:txBody>
      </p:sp>
      <p:sp>
        <p:nvSpPr>
          <p:cNvPr id="71" name="文本框 70"/>
          <p:cNvSpPr txBox="1"/>
          <p:nvPr/>
        </p:nvSpPr>
        <p:spPr>
          <a:xfrm>
            <a:off x="4289375" y="2160517"/>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2</a:t>
            </a:r>
            <a:endParaRPr lang="zh-CN" altLang="en-US" sz="3600" dirty="0">
              <a:solidFill>
                <a:srgbClr val="1D1C24"/>
              </a:solidFill>
              <a:latin typeface="Impact" panose="020B0806030902050204" pitchFamily="34" charset="0"/>
            </a:endParaRPr>
          </a:p>
        </p:txBody>
      </p:sp>
      <p:sp>
        <p:nvSpPr>
          <p:cNvPr id="77" name="文本框 76"/>
          <p:cNvSpPr txBox="1"/>
          <p:nvPr/>
        </p:nvSpPr>
        <p:spPr>
          <a:xfrm>
            <a:off x="7150922" y="2165286"/>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4</a:t>
            </a:r>
            <a:endParaRPr lang="zh-CN" altLang="en-US" sz="3600" dirty="0">
              <a:solidFill>
                <a:srgbClr val="1D1C24"/>
              </a:solidFill>
              <a:latin typeface="Impact" panose="020B0806030902050204" pitchFamily="34" charset="0"/>
            </a:endParaRPr>
          </a:p>
        </p:txBody>
      </p:sp>
      <p:sp>
        <p:nvSpPr>
          <p:cNvPr id="83" name="文本框 82"/>
          <p:cNvSpPr txBox="1"/>
          <p:nvPr/>
        </p:nvSpPr>
        <p:spPr>
          <a:xfrm>
            <a:off x="8209875" y="1117842"/>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5</a:t>
            </a:r>
            <a:endParaRPr lang="zh-CN" altLang="en-US" sz="3600" dirty="0">
              <a:solidFill>
                <a:srgbClr val="1D1C24"/>
              </a:solidFill>
              <a:latin typeface="Impact" panose="020B0806030902050204" pitchFamily="34" charset="0"/>
            </a:endParaRPr>
          </a:p>
        </p:txBody>
      </p:sp>
      <p:sp>
        <p:nvSpPr>
          <p:cNvPr id="89" name="文本框 88"/>
          <p:cNvSpPr txBox="1"/>
          <p:nvPr/>
        </p:nvSpPr>
        <p:spPr>
          <a:xfrm>
            <a:off x="3232159" y="1111304"/>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1</a:t>
            </a:r>
            <a:endParaRPr lang="zh-CN" altLang="en-US" sz="3600" dirty="0">
              <a:solidFill>
                <a:srgbClr val="1D1C24"/>
              </a:solidFill>
              <a:latin typeface="Impact" panose="020B0806030902050204" pitchFamily="34" charset="0"/>
            </a:endParaRPr>
          </a:p>
        </p:txBody>
      </p:sp>
      <p:sp>
        <p:nvSpPr>
          <p:cNvPr id="59" name="文本框 58"/>
          <p:cNvSpPr txBox="1"/>
          <p:nvPr/>
        </p:nvSpPr>
        <p:spPr>
          <a:xfrm>
            <a:off x="5761358" y="3747848"/>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此处输入目录三</a:t>
            </a:r>
          </a:p>
        </p:txBody>
      </p:sp>
      <p:sp>
        <p:nvSpPr>
          <p:cNvPr id="105" name="文本框 104"/>
          <p:cNvSpPr txBox="1"/>
          <p:nvPr/>
        </p:nvSpPr>
        <p:spPr>
          <a:xfrm>
            <a:off x="3806531" y="3224834"/>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此处输入目录二</a:t>
            </a:r>
          </a:p>
        </p:txBody>
      </p:sp>
      <p:sp>
        <p:nvSpPr>
          <p:cNvPr id="106" name="文本框 105"/>
          <p:cNvSpPr txBox="1"/>
          <p:nvPr/>
        </p:nvSpPr>
        <p:spPr>
          <a:xfrm>
            <a:off x="2443060" y="1912377"/>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此处输入目录一</a:t>
            </a:r>
          </a:p>
        </p:txBody>
      </p:sp>
      <p:sp>
        <p:nvSpPr>
          <p:cNvPr id="107" name="文本框 106"/>
          <p:cNvSpPr txBox="1"/>
          <p:nvPr/>
        </p:nvSpPr>
        <p:spPr>
          <a:xfrm>
            <a:off x="9079658" y="1912377"/>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此处输入目录五</a:t>
            </a:r>
          </a:p>
        </p:txBody>
      </p:sp>
      <p:sp>
        <p:nvSpPr>
          <p:cNvPr id="108" name="文本框 107"/>
          <p:cNvSpPr txBox="1"/>
          <p:nvPr/>
        </p:nvSpPr>
        <p:spPr>
          <a:xfrm>
            <a:off x="7769911" y="3224834"/>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此处输入目录四</a:t>
            </a:r>
          </a:p>
        </p:txBody>
      </p:sp>
    </p:spTree>
    <p:extLst>
      <p:ext uri="{BB962C8B-B14F-4D97-AF65-F5344CB8AC3E}">
        <p14:creationId xmlns:p14="http://schemas.microsoft.com/office/powerpoint/2010/main" val="2509807630"/>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10800000">
                                      <p:cBhvr>
                                        <p:cTn id="6" dur="1500" fill="hold"/>
                                        <p:tgtEl>
                                          <p:spTgt spid="15"/>
                                        </p:tgtEl>
                                        <p:attrNameLst>
                                          <p:attrName>r</p:attrName>
                                        </p:attrNameLst>
                                      </p:cBhvr>
                                    </p:animRot>
                                  </p:childTnLst>
                                </p:cTn>
                              </p:par>
                              <p:par>
                                <p:cTn id="7" presetID="10" presetClass="exit" presetSubtype="0" fill="hold" grpId="0" nodeType="withEffect">
                                  <p:stCondLst>
                                    <p:cond delay="150"/>
                                  </p:stCondLst>
                                  <p:childTnLst>
                                    <p:animEffect transition="out" filter="fade">
                                      <p:cBhvr>
                                        <p:cTn id="8" dur="250"/>
                                        <p:tgtEl>
                                          <p:spTgt spid="89"/>
                                        </p:tgtEl>
                                      </p:cBhvr>
                                    </p:animEffect>
                                    <p:set>
                                      <p:cBhvr>
                                        <p:cTn id="9" dur="1" fill="hold">
                                          <p:stCondLst>
                                            <p:cond delay="249"/>
                                          </p:stCondLst>
                                        </p:cTn>
                                        <p:tgtEl>
                                          <p:spTgt spid="89"/>
                                        </p:tgtEl>
                                        <p:attrNameLst>
                                          <p:attrName>style.visibility</p:attrName>
                                        </p:attrNameLst>
                                      </p:cBhvr>
                                      <p:to>
                                        <p:strVal val="hidden"/>
                                      </p:to>
                                    </p:set>
                                  </p:childTnLst>
                                </p:cTn>
                              </p:par>
                              <p:par>
                                <p:cTn id="10" presetID="10" presetClass="exit" presetSubtype="0" fill="hold" grpId="0" nodeType="withEffect">
                                  <p:stCondLst>
                                    <p:cond delay="150"/>
                                  </p:stCondLst>
                                  <p:childTnLst>
                                    <p:animEffect transition="out" filter="fade">
                                      <p:cBhvr>
                                        <p:cTn id="11" dur="250"/>
                                        <p:tgtEl>
                                          <p:spTgt spid="71"/>
                                        </p:tgtEl>
                                      </p:cBhvr>
                                    </p:animEffect>
                                    <p:set>
                                      <p:cBhvr>
                                        <p:cTn id="12" dur="1" fill="hold">
                                          <p:stCondLst>
                                            <p:cond delay="249"/>
                                          </p:stCondLst>
                                        </p:cTn>
                                        <p:tgtEl>
                                          <p:spTgt spid="71"/>
                                        </p:tgtEl>
                                        <p:attrNameLst>
                                          <p:attrName>style.visibility</p:attrName>
                                        </p:attrNameLst>
                                      </p:cBhvr>
                                      <p:to>
                                        <p:strVal val="hidden"/>
                                      </p:to>
                                    </p:set>
                                  </p:childTnLst>
                                </p:cTn>
                              </p:par>
                              <p:par>
                                <p:cTn id="13" presetID="10" presetClass="exit" presetSubtype="0" fill="hold" grpId="0" nodeType="withEffect">
                                  <p:stCondLst>
                                    <p:cond delay="150"/>
                                  </p:stCondLst>
                                  <p:childTnLst>
                                    <p:animEffect transition="out" filter="fade">
                                      <p:cBhvr>
                                        <p:cTn id="14" dur="250"/>
                                        <p:tgtEl>
                                          <p:spTgt spid="49"/>
                                        </p:tgtEl>
                                      </p:cBhvr>
                                    </p:animEffect>
                                    <p:set>
                                      <p:cBhvr>
                                        <p:cTn id="15" dur="1" fill="hold">
                                          <p:stCondLst>
                                            <p:cond delay="249"/>
                                          </p:stCondLst>
                                        </p:cTn>
                                        <p:tgtEl>
                                          <p:spTgt spid="49"/>
                                        </p:tgtEl>
                                        <p:attrNameLst>
                                          <p:attrName>style.visibility</p:attrName>
                                        </p:attrNameLst>
                                      </p:cBhvr>
                                      <p:to>
                                        <p:strVal val="hidden"/>
                                      </p:to>
                                    </p:set>
                                  </p:childTnLst>
                                </p:cTn>
                              </p:par>
                              <p:par>
                                <p:cTn id="16" presetID="10" presetClass="exit" presetSubtype="0" fill="hold" grpId="0" nodeType="withEffect">
                                  <p:stCondLst>
                                    <p:cond delay="150"/>
                                  </p:stCondLst>
                                  <p:childTnLst>
                                    <p:animEffect transition="out" filter="fade">
                                      <p:cBhvr>
                                        <p:cTn id="17" dur="250"/>
                                        <p:tgtEl>
                                          <p:spTgt spid="77"/>
                                        </p:tgtEl>
                                      </p:cBhvr>
                                    </p:animEffect>
                                    <p:set>
                                      <p:cBhvr>
                                        <p:cTn id="18" dur="1" fill="hold">
                                          <p:stCondLst>
                                            <p:cond delay="249"/>
                                          </p:stCondLst>
                                        </p:cTn>
                                        <p:tgtEl>
                                          <p:spTgt spid="77"/>
                                        </p:tgtEl>
                                        <p:attrNameLst>
                                          <p:attrName>style.visibility</p:attrName>
                                        </p:attrNameLst>
                                      </p:cBhvr>
                                      <p:to>
                                        <p:strVal val="hidden"/>
                                      </p:to>
                                    </p:set>
                                  </p:childTnLst>
                                </p:cTn>
                              </p:par>
                              <p:par>
                                <p:cTn id="19" presetID="10" presetClass="exit" presetSubtype="0" fill="hold" grpId="0" nodeType="withEffect">
                                  <p:stCondLst>
                                    <p:cond delay="150"/>
                                  </p:stCondLst>
                                  <p:childTnLst>
                                    <p:animEffect transition="out" filter="fade">
                                      <p:cBhvr>
                                        <p:cTn id="20" dur="250"/>
                                        <p:tgtEl>
                                          <p:spTgt spid="83"/>
                                        </p:tgtEl>
                                      </p:cBhvr>
                                    </p:animEffect>
                                    <p:set>
                                      <p:cBhvr>
                                        <p:cTn id="21" dur="1" fill="hold">
                                          <p:stCondLst>
                                            <p:cond delay="249"/>
                                          </p:stCondLst>
                                        </p:cTn>
                                        <p:tgtEl>
                                          <p:spTgt spid="83"/>
                                        </p:tgtEl>
                                        <p:attrNameLst>
                                          <p:attrName>style.visibility</p:attrName>
                                        </p:attrNameLst>
                                      </p:cBhvr>
                                      <p:to>
                                        <p:strVal val="hidden"/>
                                      </p:to>
                                    </p:set>
                                  </p:childTnLst>
                                </p:cTn>
                              </p:par>
                              <p:par>
                                <p:cTn id="22" presetID="10" presetClass="exit" presetSubtype="0" fill="hold" nodeType="withEffect">
                                  <p:stCondLst>
                                    <p:cond delay="1000"/>
                                  </p:stCondLst>
                                  <p:childTnLst>
                                    <p:animEffect transition="out" filter="fade">
                                      <p:cBhvr>
                                        <p:cTn id="23" dur="250"/>
                                        <p:tgtEl>
                                          <p:spTgt spid="15"/>
                                        </p:tgtEl>
                                      </p:cBhvr>
                                    </p:animEffect>
                                    <p:set>
                                      <p:cBhvr>
                                        <p:cTn id="24" dur="1" fill="hold">
                                          <p:stCondLst>
                                            <p:cond delay="249"/>
                                          </p:stCondLst>
                                        </p:cTn>
                                        <p:tgtEl>
                                          <p:spTgt spid="15"/>
                                        </p:tgtEl>
                                        <p:attrNameLst>
                                          <p:attrName>style.visibility</p:attrName>
                                        </p:attrNameLst>
                                      </p:cBhvr>
                                      <p:to>
                                        <p:strVal val="hidden"/>
                                      </p:to>
                                    </p:set>
                                  </p:childTnLst>
                                </p:cTn>
                              </p:par>
                              <p:par>
                                <p:cTn id="25" presetID="42" presetClass="exit" presetSubtype="0" fill="hold" grpId="0" nodeType="withEffect">
                                  <p:stCondLst>
                                    <p:cond delay="1000"/>
                                  </p:stCondLst>
                                  <p:childTnLst>
                                    <p:animEffect transition="out" filter="fade">
                                      <p:cBhvr>
                                        <p:cTn id="26" dur="500"/>
                                        <p:tgtEl>
                                          <p:spTgt spid="106"/>
                                        </p:tgtEl>
                                      </p:cBhvr>
                                    </p:animEffect>
                                    <p:anim calcmode="lin" valueType="num">
                                      <p:cBhvr>
                                        <p:cTn id="27" dur="500"/>
                                        <p:tgtEl>
                                          <p:spTgt spid="106"/>
                                        </p:tgtEl>
                                        <p:attrNameLst>
                                          <p:attrName>ppt_x</p:attrName>
                                        </p:attrNameLst>
                                      </p:cBhvr>
                                      <p:tavLst>
                                        <p:tav tm="0">
                                          <p:val>
                                            <p:strVal val="ppt_x"/>
                                          </p:val>
                                        </p:tav>
                                        <p:tav tm="100000">
                                          <p:val>
                                            <p:strVal val="ppt_x"/>
                                          </p:val>
                                        </p:tav>
                                      </p:tavLst>
                                    </p:anim>
                                    <p:anim calcmode="lin" valueType="num">
                                      <p:cBhvr>
                                        <p:cTn id="28" dur="500"/>
                                        <p:tgtEl>
                                          <p:spTgt spid="106"/>
                                        </p:tgtEl>
                                        <p:attrNameLst>
                                          <p:attrName>ppt_y</p:attrName>
                                        </p:attrNameLst>
                                      </p:cBhvr>
                                      <p:tavLst>
                                        <p:tav tm="0">
                                          <p:val>
                                            <p:strVal val="ppt_y"/>
                                          </p:val>
                                        </p:tav>
                                        <p:tav tm="100000">
                                          <p:val>
                                            <p:strVal val="ppt_y+.1"/>
                                          </p:val>
                                        </p:tav>
                                      </p:tavLst>
                                    </p:anim>
                                    <p:set>
                                      <p:cBhvr>
                                        <p:cTn id="29" dur="1" fill="hold">
                                          <p:stCondLst>
                                            <p:cond delay="499"/>
                                          </p:stCondLst>
                                        </p:cTn>
                                        <p:tgtEl>
                                          <p:spTgt spid="106"/>
                                        </p:tgtEl>
                                        <p:attrNameLst>
                                          <p:attrName>style.visibility</p:attrName>
                                        </p:attrNameLst>
                                      </p:cBhvr>
                                      <p:to>
                                        <p:strVal val="hidden"/>
                                      </p:to>
                                    </p:set>
                                  </p:childTnLst>
                                </p:cTn>
                              </p:par>
                              <p:par>
                                <p:cTn id="30" presetID="42" presetClass="exit" presetSubtype="0" fill="hold" grpId="0" nodeType="withEffect">
                                  <p:stCondLst>
                                    <p:cond delay="1050"/>
                                  </p:stCondLst>
                                  <p:childTnLst>
                                    <p:animEffect transition="out" filter="fade">
                                      <p:cBhvr>
                                        <p:cTn id="31" dur="500"/>
                                        <p:tgtEl>
                                          <p:spTgt spid="105"/>
                                        </p:tgtEl>
                                      </p:cBhvr>
                                    </p:animEffect>
                                    <p:anim calcmode="lin" valueType="num">
                                      <p:cBhvr>
                                        <p:cTn id="32" dur="500"/>
                                        <p:tgtEl>
                                          <p:spTgt spid="105"/>
                                        </p:tgtEl>
                                        <p:attrNameLst>
                                          <p:attrName>ppt_x</p:attrName>
                                        </p:attrNameLst>
                                      </p:cBhvr>
                                      <p:tavLst>
                                        <p:tav tm="0">
                                          <p:val>
                                            <p:strVal val="ppt_x"/>
                                          </p:val>
                                        </p:tav>
                                        <p:tav tm="100000">
                                          <p:val>
                                            <p:strVal val="ppt_x"/>
                                          </p:val>
                                        </p:tav>
                                      </p:tavLst>
                                    </p:anim>
                                    <p:anim calcmode="lin" valueType="num">
                                      <p:cBhvr>
                                        <p:cTn id="33" dur="500"/>
                                        <p:tgtEl>
                                          <p:spTgt spid="105"/>
                                        </p:tgtEl>
                                        <p:attrNameLst>
                                          <p:attrName>ppt_y</p:attrName>
                                        </p:attrNameLst>
                                      </p:cBhvr>
                                      <p:tavLst>
                                        <p:tav tm="0">
                                          <p:val>
                                            <p:strVal val="ppt_y"/>
                                          </p:val>
                                        </p:tav>
                                        <p:tav tm="100000">
                                          <p:val>
                                            <p:strVal val="ppt_y+.1"/>
                                          </p:val>
                                        </p:tav>
                                      </p:tavLst>
                                    </p:anim>
                                    <p:set>
                                      <p:cBhvr>
                                        <p:cTn id="34" dur="1" fill="hold">
                                          <p:stCondLst>
                                            <p:cond delay="499"/>
                                          </p:stCondLst>
                                        </p:cTn>
                                        <p:tgtEl>
                                          <p:spTgt spid="105"/>
                                        </p:tgtEl>
                                        <p:attrNameLst>
                                          <p:attrName>style.visibility</p:attrName>
                                        </p:attrNameLst>
                                      </p:cBhvr>
                                      <p:to>
                                        <p:strVal val="hidden"/>
                                      </p:to>
                                    </p:set>
                                  </p:childTnLst>
                                </p:cTn>
                              </p:par>
                              <p:par>
                                <p:cTn id="35" presetID="42" presetClass="exit" presetSubtype="0" fill="hold" grpId="0" nodeType="withEffect">
                                  <p:stCondLst>
                                    <p:cond delay="1100"/>
                                  </p:stCondLst>
                                  <p:childTnLst>
                                    <p:animEffect transition="out" filter="fade">
                                      <p:cBhvr>
                                        <p:cTn id="36" dur="500"/>
                                        <p:tgtEl>
                                          <p:spTgt spid="59"/>
                                        </p:tgtEl>
                                      </p:cBhvr>
                                    </p:animEffect>
                                    <p:anim calcmode="lin" valueType="num">
                                      <p:cBhvr>
                                        <p:cTn id="37" dur="500"/>
                                        <p:tgtEl>
                                          <p:spTgt spid="59"/>
                                        </p:tgtEl>
                                        <p:attrNameLst>
                                          <p:attrName>ppt_x</p:attrName>
                                        </p:attrNameLst>
                                      </p:cBhvr>
                                      <p:tavLst>
                                        <p:tav tm="0">
                                          <p:val>
                                            <p:strVal val="ppt_x"/>
                                          </p:val>
                                        </p:tav>
                                        <p:tav tm="100000">
                                          <p:val>
                                            <p:strVal val="ppt_x"/>
                                          </p:val>
                                        </p:tav>
                                      </p:tavLst>
                                    </p:anim>
                                    <p:anim calcmode="lin" valueType="num">
                                      <p:cBhvr>
                                        <p:cTn id="38" dur="500"/>
                                        <p:tgtEl>
                                          <p:spTgt spid="59"/>
                                        </p:tgtEl>
                                        <p:attrNameLst>
                                          <p:attrName>ppt_y</p:attrName>
                                        </p:attrNameLst>
                                      </p:cBhvr>
                                      <p:tavLst>
                                        <p:tav tm="0">
                                          <p:val>
                                            <p:strVal val="ppt_y"/>
                                          </p:val>
                                        </p:tav>
                                        <p:tav tm="100000">
                                          <p:val>
                                            <p:strVal val="ppt_y+.1"/>
                                          </p:val>
                                        </p:tav>
                                      </p:tavLst>
                                    </p:anim>
                                    <p:set>
                                      <p:cBhvr>
                                        <p:cTn id="39" dur="1" fill="hold">
                                          <p:stCondLst>
                                            <p:cond delay="499"/>
                                          </p:stCondLst>
                                        </p:cTn>
                                        <p:tgtEl>
                                          <p:spTgt spid="59"/>
                                        </p:tgtEl>
                                        <p:attrNameLst>
                                          <p:attrName>style.visibility</p:attrName>
                                        </p:attrNameLst>
                                      </p:cBhvr>
                                      <p:to>
                                        <p:strVal val="hidden"/>
                                      </p:to>
                                    </p:set>
                                  </p:childTnLst>
                                </p:cTn>
                              </p:par>
                              <p:par>
                                <p:cTn id="40" presetID="42" presetClass="exit" presetSubtype="0" fill="hold" grpId="0" nodeType="withEffect">
                                  <p:stCondLst>
                                    <p:cond delay="1150"/>
                                  </p:stCondLst>
                                  <p:childTnLst>
                                    <p:animEffect transition="out" filter="fade">
                                      <p:cBhvr>
                                        <p:cTn id="41" dur="500"/>
                                        <p:tgtEl>
                                          <p:spTgt spid="108"/>
                                        </p:tgtEl>
                                      </p:cBhvr>
                                    </p:animEffect>
                                    <p:anim calcmode="lin" valueType="num">
                                      <p:cBhvr>
                                        <p:cTn id="42" dur="500"/>
                                        <p:tgtEl>
                                          <p:spTgt spid="108"/>
                                        </p:tgtEl>
                                        <p:attrNameLst>
                                          <p:attrName>ppt_x</p:attrName>
                                        </p:attrNameLst>
                                      </p:cBhvr>
                                      <p:tavLst>
                                        <p:tav tm="0">
                                          <p:val>
                                            <p:strVal val="ppt_x"/>
                                          </p:val>
                                        </p:tav>
                                        <p:tav tm="100000">
                                          <p:val>
                                            <p:strVal val="ppt_x"/>
                                          </p:val>
                                        </p:tav>
                                      </p:tavLst>
                                    </p:anim>
                                    <p:anim calcmode="lin" valueType="num">
                                      <p:cBhvr>
                                        <p:cTn id="43" dur="500"/>
                                        <p:tgtEl>
                                          <p:spTgt spid="108"/>
                                        </p:tgtEl>
                                        <p:attrNameLst>
                                          <p:attrName>ppt_y</p:attrName>
                                        </p:attrNameLst>
                                      </p:cBhvr>
                                      <p:tavLst>
                                        <p:tav tm="0">
                                          <p:val>
                                            <p:strVal val="ppt_y"/>
                                          </p:val>
                                        </p:tav>
                                        <p:tav tm="100000">
                                          <p:val>
                                            <p:strVal val="ppt_y+.1"/>
                                          </p:val>
                                        </p:tav>
                                      </p:tavLst>
                                    </p:anim>
                                    <p:set>
                                      <p:cBhvr>
                                        <p:cTn id="44" dur="1" fill="hold">
                                          <p:stCondLst>
                                            <p:cond delay="499"/>
                                          </p:stCondLst>
                                        </p:cTn>
                                        <p:tgtEl>
                                          <p:spTgt spid="108"/>
                                        </p:tgtEl>
                                        <p:attrNameLst>
                                          <p:attrName>style.visibility</p:attrName>
                                        </p:attrNameLst>
                                      </p:cBhvr>
                                      <p:to>
                                        <p:strVal val="hidden"/>
                                      </p:to>
                                    </p:set>
                                  </p:childTnLst>
                                </p:cTn>
                              </p:par>
                              <p:par>
                                <p:cTn id="45" presetID="42" presetClass="exit" presetSubtype="0" fill="hold" grpId="0" nodeType="withEffect">
                                  <p:stCondLst>
                                    <p:cond delay="1200"/>
                                  </p:stCondLst>
                                  <p:childTnLst>
                                    <p:animEffect transition="out" filter="fade">
                                      <p:cBhvr>
                                        <p:cTn id="46" dur="500"/>
                                        <p:tgtEl>
                                          <p:spTgt spid="107"/>
                                        </p:tgtEl>
                                      </p:cBhvr>
                                    </p:animEffect>
                                    <p:anim calcmode="lin" valueType="num">
                                      <p:cBhvr>
                                        <p:cTn id="47" dur="500"/>
                                        <p:tgtEl>
                                          <p:spTgt spid="107"/>
                                        </p:tgtEl>
                                        <p:attrNameLst>
                                          <p:attrName>ppt_x</p:attrName>
                                        </p:attrNameLst>
                                      </p:cBhvr>
                                      <p:tavLst>
                                        <p:tav tm="0">
                                          <p:val>
                                            <p:strVal val="ppt_x"/>
                                          </p:val>
                                        </p:tav>
                                        <p:tav tm="100000">
                                          <p:val>
                                            <p:strVal val="ppt_x"/>
                                          </p:val>
                                        </p:tav>
                                      </p:tavLst>
                                    </p:anim>
                                    <p:anim calcmode="lin" valueType="num">
                                      <p:cBhvr>
                                        <p:cTn id="48" dur="500"/>
                                        <p:tgtEl>
                                          <p:spTgt spid="107"/>
                                        </p:tgtEl>
                                        <p:attrNameLst>
                                          <p:attrName>ppt_y</p:attrName>
                                        </p:attrNameLst>
                                      </p:cBhvr>
                                      <p:tavLst>
                                        <p:tav tm="0">
                                          <p:val>
                                            <p:strVal val="ppt_y"/>
                                          </p:val>
                                        </p:tav>
                                        <p:tav tm="100000">
                                          <p:val>
                                            <p:strVal val="ppt_y+.1"/>
                                          </p:val>
                                        </p:tav>
                                      </p:tavLst>
                                    </p:anim>
                                    <p:set>
                                      <p:cBhvr>
                                        <p:cTn id="49" dur="1" fill="hold">
                                          <p:stCondLst>
                                            <p:cond delay="499"/>
                                          </p:stCondLst>
                                        </p:cTn>
                                        <p:tgtEl>
                                          <p:spTgt spid="10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71" grpId="0"/>
      <p:bldP spid="77" grpId="0"/>
      <p:bldP spid="83" grpId="0"/>
      <p:bldP spid="89" grpId="0"/>
      <p:bldP spid="59" grpId="0"/>
      <p:bldP spid="105" grpId="0"/>
      <p:bldP spid="106" grpId="0"/>
      <p:bldP spid="107" grpId="0"/>
      <p:bldP spid="10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3848127" y="-2251645"/>
            <a:ext cx="4495746" cy="4495744"/>
            <a:chOff x="3848127" y="-2251645"/>
            <a:chExt cx="4495746" cy="4495744"/>
          </a:xfrm>
        </p:grpSpPr>
        <p:sp>
          <p:nvSpPr>
            <p:cNvPr id="4" name="椭圆 3"/>
            <p:cNvSpPr/>
            <p:nvPr/>
          </p:nvSpPr>
          <p:spPr>
            <a:xfrm>
              <a:off x="5016000" y="-1080000"/>
              <a:ext cx="2160000" cy="2160000"/>
            </a:xfrm>
            <a:prstGeom prst="ellipse">
              <a:avLst/>
            </a:prstGeom>
            <a:solidFill>
              <a:srgbClr val="FEEA7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5010397" y="-1080000"/>
              <a:ext cx="2160000" cy="2160000"/>
            </a:xfrm>
            <a:prstGeom prst="ellipse">
              <a:avLst/>
            </a:prstGeom>
            <a:solidFill>
              <a:srgbClr val="37201C">
                <a:alpha val="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椭圆 11"/>
            <p:cNvSpPr/>
            <p:nvPr/>
          </p:nvSpPr>
          <p:spPr>
            <a:xfrm>
              <a:off x="3848127" y="-2251645"/>
              <a:ext cx="4495746" cy="4495744"/>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9" name="文本框 58"/>
          <p:cNvSpPr txBox="1"/>
          <p:nvPr/>
        </p:nvSpPr>
        <p:spPr>
          <a:xfrm>
            <a:off x="5761358" y="3747848"/>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此处输入目录二</a:t>
            </a:r>
          </a:p>
        </p:txBody>
      </p:sp>
      <p:sp>
        <p:nvSpPr>
          <p:cNvPr id="6" name="文本框 5"/>
          <p:cNvSpPr txBox="1"/>
          <p:nvPr/>
        </p:nvSpPr>
        <p:spPr>
          <a:xfrm>
            <a:off x="4762500" y="500"/>
            <a:ext cx="2667000" cy="830997"/>
          </a:xfrm>
          <a:prstGeom prst="rect">
            <a:avLst/>
          </a:prstGeom>
          <a:noFill/>
        </p:spPr>
        <p:txBody>
          <a:bodyPr wrap="square" rtlCol="0">
            <a:spAutoFit/>
          </a:bodyPr>
          <a:lstStyle/>
          <a:p>
            <a:pPr algn="ctr"/>
            <a:r>
              <a:rPr lang="zh-CN" altLang="en-US" sz="4800" dirty="0">
                <a:solidFill>
                  <a:srgbClr val="1D1C24"/>
                </a:solidFill>
                <a:latin typeface="方正正黑简体" panose="02000000000000000000" pitchFamily="2" charset="-122"/>
                <a:ea typeface="方正正黑简体" panose="02000000000000000000" pitchFamily="2" charset="-122"/>
              </a:rPr>
              <a:t>目录</a:t>
            </a:r>
          </a:p>
        </p:txBody>
      </p:sp>
      <p:grpSp>
        <p:nvGrpSpPr>
          <p:cNvPr id="84" name="组合 83"/>
          <p:cNvGrpSpPr/>
          <p:nvPr/>
        </p:nvGrpSpPr>
        <p:grpSpPr>
          <a:xfrm>
            <a:off x="5465681" y="2113154"/>
            <a:ext cx="1260638" cy="1527045"/>
            <a:chOff x="6693039" y="2414150"/>
            <a:chExt cx="1260638" cy="1527045"/>
          </a:xfrm>
        </p:grpSpPr>
        <p:sp>
          <p:nvSpPr>
            <p:cNvPr id="85" name="椭圆 84"/>
            <p:cNvSpPr/>
            <p:nvPr/>
          </p:nvSpPr>
          <p:spPr>
            <a:xfrm>
              <a:off x="6857628" y="2712513"/>
              <a:ext cx="931460" cy="931460"/>
            </a:xfrm>
            <a:prstGeom prst="ellipse">
              <a:avLst/>
            </a:prstGeom>
            <a:gradFill>
              <a:gsLst>
                <a:gs pos="0">
                  <a:srgbClr val="E5D369"/>
                </a:gs>
                <a:gs pos="100000">
                  <a:srgbClr val="F5A51D"/>
                </a:gs>
                <a:gs pos="50000">
                  <a:srgbClr val="F5BB4D"/>
                </a:gs>
              </a:gsLst>
              <a:lin ang="27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6" name="椭圆 85"/>
            <p:cNvSpPr/>
            <p:nvPr/>
          </p:nvSpPr>
          <p:spPr>
            <a:xfrm rot="10800000" flipV="1">
              <a:off x="6693039" y="254792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同心圆 22"/>
            <p:cNvSpPr/>
            <p:nvPr/>
          </p:nvSpPr>
          <p:spPr>
            <a:xfrm rot="2700000">
              <a:off x="7189583" y="2414150"/>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8" name="同心圆 22"/>
            <p:cNvSpPr/>
            <p:nvPr/>
          </p:nvSpPr>
          <p:spPr>
            <a:xfrm rot="2700000">
              <a:off x="7189582" y="3673648"/>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68" name="组合 67"/>
          <p:cNvGrpSpPr/>
          <p:nvPr/>
        </p:nvGrpSpPr>
        <p:grpSpPr>
          <a:xfrm>
            <a:off x="5465681" y="2116146"/>
            <a:ext cx="1260638" cy="1527045"/>
            <a:chOff x="6693039" y="2414150"/>
            <a:chExt cx="1260638" cy="1527045"/>
          </a:xfrm>
        </p:grpSpPr>
        <p:sp>
          <p:nvSpPr>
            <p:cNvPr id="14" name="椭圆 13"/>
            <p:cNvSpPr/>
            <p:nvPr/>
          </p:nvSpPr>
          <p:spPr>
            <a:xfrm>
              <a:off x="6857628" y="2712513"/>
              <a:ext cx="931460" cy="931460"/>
            </a:xfrm>
            <a:prstGeom prst="ellipse">
              <a:avLst/>
            </a:prstGeom>
            <a:gradFill>
              <a:gsLst>
                <a:gs pos="0">
                  <a:srgbClr val="E5D369"/>
                </a:gs>
                <a:gs pos="100000">
                  <a:srgbClr val="F5A51D"/>
                </a:gs>
                <a:gs pos="50000">
                  <a:srgbClr val="F5BB4D"/>
                </a:gs>
              </a:gsLst>
              <a:lin ang="27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文本框 48"/>
            <p:cNvSpPr txBox="1"/>
            <p:nvPr/>
          </p:nvSpPr>
          <p:spPr>
            <a:xfrm>
              <a:off x="6947824" y="2851516"/>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2</a:t>
              </a:r>
              <a:endParaRPr lang="zh-CN" altLang="en-US" sz="3600" dirty="0">
                <a:solidFill>
                  <a:srgbClr val="1D1C24"/>
                </a:solidFill>
                <a:latin typeface="Impact" panose="020B0806030902050204" pitchFamily="34" charset="0"/>
              </a:endParaRPr>
            </a:p>
          </p:txBody>
        </p:sp>
        <p:sp>
          <p:nvSpPr>
            <p:cNvPr id="61" name="椭圆 60"/>
            <p:cNvSpPr/>
            <p:nvPr/>
          </p:nvSpPr>
          <p:spPr>
            <a:xfrm rot="10800000" flipV="1">
              <a:off x="6693039" y="254792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同心圆 22"/>
            <p:cNvSpPr/>
            <p:nvPr/>
          </p:nvSpPr>
          <p:spPr>
            <a:xfrm rot="2700000">
              <a:off x="7189583" y="2414150"/>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6" name="同心圆 22"/>
            <p:cNvSpPr/>
            <p:nvPr/>
          </p:nvSpPr>
          <p:spPr>
            <a:xfrm rot="2700000">
              <a:off x="7189582" y="3673648"/>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9" name="椭圆 18"/>
          <p:cNvSpPr/>
          <p:nvPr/>
        </p:nvSpPr>
        <p:spPr>
          <a:xfrm>
            <a:off x="5569721" y="6061798"/>
            <a:ext cx="210893" cy="210893"/>
          </a:xfrm>
          <a:prstGeom prst="ellipse">
            <a:avLst/>
          </a:prstGeom>
          <a:gradFill>
            <a:gsLst>
              <a:gs pos="46000">
                <a:srgbClr val="FEEA74">
                  <a:alpha val="2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6426323" y="5605639"/>
            <a:ext cx="300364" cy="300364"/>
          </a:xfrm>
          <a:prstGeom prst="ellipse">
            <a:avLst/>
          </a:prstGeom>
          <a:gradFill>
            <a:gsLst>
              <a:gs pos="40000">
                <a:srgbClr val="FEEA74">
                  <a:alpha val="50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5027663" y="4464202"/>
            <a:ext cx="586139" cy="586139"/>
          </a:xfrm>
          <a:prstGeom prst="ellipse">
            <a:avLst/>
          </a:prstGeom>
          <a:gradFill>
            <a:gsLst>
              <a:gs pos="45000">
                <a:srgbClr val="FEEA74">
                  <a:alpha val="7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6471059" y="5004928"/>
            <a:ext cx="210893" cy="210893"/>
          </a:xfrm>
          <a:prstGeom prst="ellipse">
            <a:avLst/>
          </a:prstGeom>
          <a:gradFill>
            <a:gsLst>
              <a:gs pos="46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4919041" y="5226965"/>
            <a:ext cx="678968" cy="678968"/>
          </a:xfrm>
          <a:prstGeom prst="ellipse">
            <a:avLst/>
          </a:prstGeom>
          <a:solidFill>
            <a:srgbClr val="FEEA74">
              <a:alpha val="2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6409190" y="5756324"/>
            <a:ext cx="678968" cy="678968"/>
          </a:xfrm>
          <a:prstGeom prst="ellipse">
            <a:avLst/>
          </a:prstGeom>
          <a:solidFill>
            <a:srgbClr val="FEEA74">
              <a:alpha val="2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5928876" y="6385067"/>
            <a:ext cx="636638" cy="636638"/>
          </a:xfrm>
          <a:prstGeom prst="ellipse">
            <a:avLst/>
          </a:prstGeom>
          <a:solidFill>
            <a:srgbClr val="FEEA74">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6455604" y="4629682"/>
            <a:ext cx="586139" cy="586139"/>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5219875" y="6490276"/>
            <a:ext cx="586139" cy="586139"/>
          </a:xfrm>
          <a:prstGeom prst="ellipse">
            <a:avLst/>
          </a:prstGeom>
          <a:gradFill>
            <a:gsLst>
              <a:gs pos="46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6434587" y="3853500"/>
            <a:ext cx="210893" cy="210893"/>
          </a:xfrm>
          <a:prstGeom prst="ellipse">
            <a:avLst/>
          </a:prstGeom>
          <a:gradFill>
            <a:gsLst>
              <a:gs pos="25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5510696" y="4622180"/>
            <a:ext cx="210893" cy="210893"/>
          </a:xfrm>
          <a:prstGeom prst="ellipse">
            <a:avLst/>
          </a:prstGeom>
          <a:gradFill>
            <a:gsLst>
              <a:gs pos="46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43416831"/>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1000"/>
                                        <p:tgtEl>
                                          <p:spTgt spid="68"/>
                                        </p:tgtEl>
                                      </p:cBhvr>
                                    </p:animEffect>
                                    <p:anim calcmode="lin" valueType="num">
                                      <p:cBhvr>
                                        <p:cTn id="8" dur="1000" fill="hold"/>
                                        <p:tgtEl>
                                          <p:spTgt spid="68"/>
                                        </p:tgtEl>
                                        <p:attrNameLst>
                                          <p:attrName>ppt_x</p:attrName>
                                        </p:attrNameLst>
                                      </p:cBhvr>
                                      <p:tavLst>
                                        <p:tav tm="0">
                                          <p:val>
                                            <p:strVal val="#ppt_x"/>
                                          </p:val>
                                        </p:tav>
                                        <p:tav tm="100000">
                                          <p:val>
                                            <p:strVal val="#ppt_x"/>
                                          </p:val>
                                        </p:tav>
                                      </p:tavLst>
                                    </p:anim>
                                    <p:anim calcmode="lin" valueType="num">
                                      <p:cBhvr>
                                        <p:cTn id="9" dur="1000" fill="hold"/>
                                        <p:tgtEl>
                                          <p:spTgt spid="68"/>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1000"/>
                                  </p:stCondLst>
                                  <p:iterate type="lt">
                                    <p:tmPct val="25000"/>
                                  </p:iterate>
                                  <p:childTnLst>
                                    <p:set>
                                      <p:cBhvr>
                                        <p:cTn id="11" dur="1" fill="hold">
                                          <p:stCondLst>
                                            <p:cond delay="0"/>
                                          </p:stCondLst>
                                        </p:cTn>
                                        <p:tgtEl>
                                          <p:spTgt spid="59"/>
                                        </p:tgtEl>
                                        <p:attrNameLst>
                                          <p:attrName>style.visibility</p:attrName>
                                        </p:attrNameLst>
                                      </p:cBhvr>
                                      <p:to>
                                        <p:strVal val="visible"/>
                                      </p:to>
                                    </p:set>
                                    <p:animEffect transition="in" filter="fade">
                                      <p:cBhvr>
                                        <p:cTn id="12" dur="500"/>
                                        <p:tgtEl>
                                          <p:spTgt spid="59"/>
                                        </p:tgtEl>
                                      </p:cBhvr>
                                    </p:animEffect>
                                  </p:childTnLst>
                                </p:cTn>
                              </p:par>
                              <p:par>
                                <p:cTn id="13" presetID="1" presetClass="entr" presetSubtype="0" fill="hold" grpId="1" nodeType="withEffect">
                                  <p:stCondLst>
                                    <p:cond delay="350"/>
                                  </p:stCondLst>
                                  <p:childTnLst>
                                    <p:set>
                                      <p:cBhvr>
                                        <p:cTn id="14" dur="1" fill="hold">
                                          <p:stCondLst>
                                            <p:cond delay="0"/>
                                          </p:stCondLst>
                                        </p:cTn>
                                        <p:tgtEl>
                                          <p:spTgt spid="28"/>
                                        </p:tgtEl>
                                        <p:attrNameLst>
                                          <p:attrName>style.visibility</p:attrName>
                                        </p:attrNameLst>
                                      </p:cBhvr>
                                      <p:to>
                                        <p:strVal val="visible"/>
                                      </p:to>
                                    </p:set>
                                  </p:childTnLst>
                                </p:cTn>
                              </p:par>
                              <p:par>
                                <p:cTn id="15" presetID="42" presetClass="path" presetSubtype="0" decel="50000" fill="hold" grpId="0" nodeType="withEffect">
                                  <p:stCondLst>
                                    <p:cond delay="350"/>
                                  </p:stCondLst>
                                  <p:childTnLst>
                                    <p:animMotion origin="layout" path="M 0 0 L 0 0.25 E" pathEditMode="relative" ptsTypes="">
                                      <p:cBhvr>
                                        <p:cTn id="16" dur="1000" spd="-100000" fill="hold"/>
                                        <p:tgtEl>
                                          <p:spTgt spid="28"/>
                                        </p:tgtEl>
                                        <p:attrNameLst>
                                          <p:attrName>ppt_x</p:attrName>
                                          <p:attrName>ppt_y</p:attrName>
                                        </p:attrNameLst>
                                      </p:cBhvr>
                                    </p:animMotion>
                                  </p:childTnLst>
                                </p:cTn>
                              </p:par>
                              <p:par>
                                <p:cTn id="17" presetID="1" presetClass="entr" presetSubtype="0" fill="hold" grpId="1" nodeType="withEffect">
                                  <p:stCondLst>
                                    <p:cond delay="500"/>
                                  </p:stCondLst>
                                  <p:childTnLst>
                                    <p:set>
                                      <p:cBhvr>
                                        <p:cTn id="18" dur="1" fill="hold">
                                          <p:stCondLst>
                                            <p:cond delay="0"/>
                                          </p:stCondLst>
                                        </p:cTn>
                                        <p:tgtEl>
                                          <p:spTgt spid="27"/>
                                        </p:tgtEl>
                                        <p:attrNameLst>
                                          <p:attrName>style.visibility</p:attrName>
                                        </p:attrNameLst>
                                      </p:cBhvr>
                                      <p:to>
                                        <p:strVal val="visible"/>
                                      </p:to>
                                    </p:set>
                                  </p:childTnLst>
                                </p:cTn>
                              </p:par>
                              <p:par>
                                <p:cTn id="19" presetID="42" presetClass="path" presetSubtype="0" decel="50000" fill="hold" grpId="0" nodeType="withEffect">
                                  <p:stCondLst>
                                    <p:cond delay="500"/>
                                  </p:stCondLst>
                                  <p:childTnLst>
                                    <p:animMotion origin="layout" path="M 0 0 L 0 0.25 E" pathEditMode="relative" ptsTypes="">
                                      <p:cBhvr>
                                        <p:cTn id="20" dur="1000" spd="-100000" fill="hold"/>
                                        <p:tgtEl>
                                          <p:spTgt spid="27"/>
                                        </p:tgtEl>
                                        <p:attrNameLst>
                                          <p:attrName>ppt_x</p:attrName>
                                          <p:attrName>ppt_y</p:attrName>
                                        </p:attrNameLst>
                                      </p:cBhvr>
                                    </p:animMotion>
                                  </p:childTnLst>
                                </p:cTn>
                              </p:par>
                              <p:par>
                                <p:cTn id="21" presetID="1" presetClass="entr" presetSubtype="0" fill="hold" grpId="1" nodeType="withEffect">
                                  <p:stCondLst>
                                    <p:cond delay="400"/>
                                  </p:stCondLst>
                                  <p:childTnLst>
                                    <p:set>
                                      <p:cBhvr>
                                        <p:cTn id="22" dur="1" fill="hold">
                                          <p:stCondLst>
                                            <p:cond delay="0"/>
                                          </p:stCondLst>
                                        </p:cTn>
                                        <p:tgtEl>
                                          <p:spTgt spid="26"/>
                                        </p:tgtEl>
                                        <p:attrNameLst>
                                          <p:attrName>style.visibility</p:attrName>
                                        </p:attrNameLst>
                                      </p:cBhvr>
                                      <p:to>
                                        <p:strVal val="visible"/>
                                      </p:to>
                                    </p:set>
                                  </p:childTnLst>
                                </p:cTn>
                              </p:par>
                              <p:par>
                                <p:cTn id="23" presetID="42" presetClass="path" presetSubtype="0" decel="50000" fill="hold" grpId="0" nodeType="withEffect">
                                  <p:stCondLst>
                                    <p:cond delay="400"/>
                                  </p:stCondLst>
                                  <p:childTnLst>
                                    <p:animMotion origin="layout" path="M 0 0 L 0 0.25 E" pathEditMode="relative" ptsTypes="">
                                      <p:cBhvr>
                                        <p:cTn id="24" dur="1000" spd="-100000" fill="hold"/>
                                        <p:tgtEl>
                                          <p:spTgt spid="26"/>
                                        </p:tgtEl>
                                        <p:attrNameLst>
                                          <p:attrName>ppt_x</p:attrName>
                                          <p:attrName>ppt_y</p:attrName>
                                        </p:attrNameLst>
                                      </p:cBhvr>
                                    </p:animMotion>
                                  </p:childTnLst>
                                </p:cTn>
                              </p:par>
                              <p:par>
                                <p:cTn id="25" presetID="1" presetClass="entr" presetSubtype="0" fill="hold" grpId="1" nodeType="withEffect">
                                  <p:stCondLst>
                                    <p:cond delay="500"/>
                                  </p:stCondLst>
                                  <p:childTnLst>
                                    <p:set>
                                      <p:cBhvr>
                                        <p:cTn id="26" dur="1" fill="hold">
                                          <p:stCondLst>
                                            <p:cond delay="0"/>
                                          </p:stCondLst>
                                        </p:cTn>
                                        <p:tgtEl>
                                          <p:spTgt spid="32"/>
                                        </p:tgtEl>
                                        <p:attrNameLst>
                                          <p:attrName>style.visibility</p:attrName>
                                        </p:attrNameLst>
                                      </p:cBhvr>
                                      <p:to>
                                        <p:strVal val="visible"/>
                                      </p:to>
                                    </p:set>
                                  </p:childTnLst>
                                </p:cTn>
                              </p:par>
                              <p:par>
                                <p:cTn id="27" presetID="42" presetClass="path" presetSubtype="0" decel="50000" fill="hold" grpId="0" nodeType="withEffect">
                                  <p:stCondLst>
                                    <p:cond delay="500"/>
                                  </p:stCondLst>
                                  <p:childTnLst>
                                    <p:animMotion origin="layout" path="M 0 0 L 0 0.25 E" pathEditMode="relative" ptsTypes="">
                                      <p:cBhvr>
                                        <p:cTn id="28" dur="1000" spd="-100000" fill="hold"/>
                                        <p:tgtEl>
                                          <p:spTgt spid="32"/>
                                        </p:tgtEl>
                                        <p:attrNameLst>
                                          <p:attrName>ppt_x</p:attrName>
                                          <p:attrName>ppt_y</p:attrName>
                                        </p:attrNameLst>
                                      </p:cBhvr>
                                    </p:animMotion>
                                  </p:childTnLst>
                                </p:cTn>
                              </p:par>
                              <p:par>
                                <p:cTn id="29" presetID="1" presetClass="entr" presetSubtype="0" fill="hold" grpId="1" nodeType="withEffect">
                                  <p:stCondLst>
                                    <p:cond delay="450"/>
                                  </p:stCondLst>
                                  <p:childTnLst>
                                    <p:set>
                                      <p:cBhvr>
                                        <p:cTn id="30" dur="1" fill="hold">
                                          <p:stCondLst>
                                            <p:cond delay="0"/>
                                          </p:stCondLst>
                                        </p:cTn>
                                        <p:tgtEl>
                                          <p:spTgt spid="22"/>
                                        </p:tgtEl>
                                        <p:attrNameLst>
                                          <p:attrName>style.visibility</p:attrName>
                                        </p:attrNameLst>
                                      </p:cBhvr>
                                      <p:to>
                                        <p:strVal val="visible"/>
                                      </p:to>
                                    </p:set>
                                  </p:childTnLst>
                                </p:cTn>
                              </p:par>
                              <p:par>
                                <p:cTn id="31" presetID="42" presetClass="path" presetSubtype="0" decel="50000" fill="hold" grpId="0" nodeType="withEffect">
                                  <p:stCondLst>
                                    <p:cond delay="450"/>
                                  </p:stCondLst>
                                  <p:childTnLst>
                                    <p:animMotion origin="layout" path="M 1.875E-6 1.48148E-6 L 1.875E-6 0.25 " pathEditMode="relative" rAng="0" ptsTypes="AA">
                                      <p:cBhvr>
                                        <p:cTn id="32" dur="1000" spd="-100000" fill="hold"/>
                                        <p:tgtEl>
                                          <p:spTgt spid="22"/>
                                        </p:tgtEl>
                                        <p:attrNameLst>
                                          <p:attrName>ppt_x</p:attrName>
                                          <p:attrName>ppt_y</p:attrName>
                                        </p:attrNameLst>
                                      </p:cBhvr>
                                      <p:rCtr x="0" y="12500"/>
                                    </p:animMotion>
                                  </p:childTnLst>
                                </p:cTn>
                              </p:par>
                              <p:par>
                                <p:cTn id="33" presetID="1" presetClass="entr" presetSubtype="0" fill="hold" grpId="1" nodeType="withEffect">
                                  <p:stCondLst>
                                    <p:cond delay="500"/>
                                  </p:stCondLst>
                                  <p:childTnLst>
                                    <p:set>
                                      <p:cBhvr>
                                        <p:cTn id="34" dur="1" fill="hold">
                                          <p:stCondLst>
                                            <p:cond delay="0"/>
                                          </p:stCondLst>
                                        </p:cTn>
                                        <p:tgtEl>
                                          <p:spTgt spid="33"/>
                                        </p:tgtEl>
                                        <p:attrNameLst>
                                          <p:attrName>style.visibility</p:attrName>
                                        </p:attrNameLst>
                                      </p:cBhvr>
                                      <p:to>
                                        <p:strVal val="visible"/>
                                      </p:to>
                                    </p:set>
                                  </p:childTnLst>
                                </p:cTn>
                              </p:par>
                              <p:par>
                                <p:cTn id="35" presetID="42" presetClass="path" presetSubtype="0" decel="50000" fill="hold" grpId="0" nodeType="withEffect">
                                  <p:stCondLst>
                                    <p:cond delay="500"/>
                                  </p:stCondLst>
                                  <p:childTnLst>
                                    <p:animMotion origin="layout" path="M 0 0 L 0 0.25 E" pathEditMode="relative" ptsTypes="">
                                      <p:cBhvr>
                                        <p:cTn id="36" dur="1000" spd="-100000" fill="hold"/>
                                        <p:tgtEl>
                                          <p:spTgt spid="33"/>
                                        </p:tgtEl>
                                        <p:attrNameLst>
                                          <p:attrName>ppt_x</p:attrName>
                                          <p:attrName>ppt_y</p:attrName>
                                        </p:attrNameLst>
                                      </p:cBhvr>
                                    </p:animMotion>
                                  </p:childTnLst>
                                </p:cTn>
                              </p:par>
                              <p:par>
                                <p:cTn id="37" presetID="1" presetClass="entr" presetSubtype="0" fill="hold" grpId="1" nodeType="withEffect">
                                  <p:stCondLst>
                                    <p:cond delay="500"/>
                                  </p:stCondLst>
                                  <p:childTnLst>
                                    <p:set>
                                      <p:cBhvr>
                                        <p:cTn id="38" dur="1" fill="hold">
                                          <p:stCondLst>
                                            <p:cond delay="0"/>
                                          </p:stCondLst>
                                        </p:cTn>
                                        <p:tgtEl>
                                          <p:spTgt spid="34"/>
                                        </p:tgtEl>
                                        <p:attrNameLst>
                                          <p:attrName>style.visibility</p:attrName>
                                        </p:attrNameLst>
                                      </p:cBhvr>
                                      <p:to>
                                        <p:strVal val="visible"/>
                                      </p:to>
                                    </p:set>
                                  </p:childTnLst>
                                </p:cTn>
                              </p:par>
                              <p:par>
                                <p:cTn id="39" presetID="0" presetClass="path" presetSubtype="0" accel="50000" decel="50000" fill="hold" grpId="0" nodeType="withEffect">
                                  <p:stCondLst>
                                    <p:cond delay="500"/>
                                  </p:stCondLst>
                                  <p:childTnLst>
                                    <p:animMotion origin="layout" path="M 2.29167E-6 2.59259E-6 C -0.02383 0.01504 -0.04115 0.05208 -0.03985 0.11273 C -0.03854 0.17315 -0.01094 0.20602 2.29167E-6 0.28588 C 0.01081 0.36504 0.0112 0.40393 0.00755 0.4574 " pathEditMode="relative" rAng="0" ptsTypes="AAAA">
                                      <p:cBhvr>
                                        <p:cTn id="40" dur="1000" spd="-100000" fill="hold"/>
                                        <p:tgtEl>
                                          <p:spTgt spid="34"/>
                                        </p:tgtEl>
                                        <p:attrNameLst>
                                          <p:attrName>ppt_x</p:attrName>
                                          <p:attrName>ppt_y</p:attrName>
                                        </p:attrNameLst>
                                      </p:cBhvr>
                                      <p:rCtr x="-1510" y="22870"/>
                                    </p:animMotion>
                                  </p:childTnLst>
                                </p:cTn>
                              </p:par>
                              <p:par>
                                <p:cTn id="41" presetID="1" presetClass="entr" presetSubtype="0" fill="hold" grpId="0" nodeType="withEffect">
                                  <p:stCondLst>
                                    <p:cond delay="750"/>
                                  </p:stCondLst>
                                  <p:childTnLst>
                                    <p:set>
                                      <p:cBhvr>
                                        <p:cTn id="42" dur="1" fill="hold">
                                          <p:stCondLst>
                                            <p:cond delay="0"/>
                                          </p:stCondLst>
                                        </p:cTn>
                                        <p:tgtEl>
                                          <p:spTgt spid="24"/>
                                        </p:tgtEl>
                                        <p:attrNameLst>
                                          <p:attrName>style.visibility</p:attrName>
                                        </p:attrNameLst>
                                      </p:cBhvr>
                                      <p:to>
                                        <p:strVal val="visible"/>
                                      </p:to>
                                    </p:set>
                                  </p:childTnLst>
                                </p:cTn>
                              </p:par>
                              <p:par>
                                <p:cTn id="43" presetID="0" presetClass="path" presetSubtype="0" accel="50000" decel="50000" fill="hold" grpId="1" nodeType="withEffect">
                                  <p:stCondLst>
                                    <p:cond delay="750"/>
                                  </p:stCondLst>
                                  <p:childTnLst>
                                    <p:animMotion origin="layout" path="M -2.91667E-6 1.11111E-6 C -0.02929 0.00833 -0.06354 0.01319 -0.06575 0.07801 C -0.06797 0.14259 -0.02317 0.13657 -0.01484 0.19606 C -0.00638 0.25486 -0.04323 0.3669 -0.04244 0.41505 " pathEditMode="relative" rAng="0" ptsTypes="AAAA">
                                      <p:cBhvr>
                                        <p:cTn id="44" dur="1000" spd="-100000" fill="hold"/>
                                        <p:tgtEl>
                                          <p:spTgt spid="24"/>
                                        </p:tgtEl>
                                        <p:attrNameLst>
                                          <p:attrName>ppt_x</p:attrName>
                                          <p:attrName>ppt_y</p:attrName>
                                        </p:attrNameLst>
                                      </p:cBhvr>
                                      <p:rCtr x="-3294" y="20741"/>
                                    </p:animMotion>
                                  </p:childTnLst>
                                </p:cTn>
                              </p:par>
                              <p:par>
                                <p:cTn id="45" presetID="1" presetClass="entr" presetSubtype="0" fill="hold" grpId="0" nodeType="withEffect">
                                  <p:stCondLst>
                                    <p:cond delay="800"/>
                                  </p:stCondLst>
                                  <p:childTnLst>
                                    <p:set>
                                      <p:cBhvr>
                                        <p:cTn id="46" dur="1" fill="hold">
                                          <p:stCondLst>
                                            <p:cond delay="0"/>
                                          </p:stCondLst>
                                        </p:cTn>
                                        <p:tgtEl>
                                          <p:spTgt spid="19"/>
                                        </p:tgtEl>
                                        <p:attrNameLst>
                                          <p:attrName>style.visibility</p:attrName>
                                        </p:attrNameLst>
                                      </p:cBhvr>
                                      <p:to>
                                        <p:strVal val="visible"/>
                                      </p:to>
                                    </p:set>
                                  </p:childTnLst>
                                </p:cTn>
                              </p:par>
                              <p:par>
                                <p:cTn id="47" presetID="0" presetClass="path" presetSubtype="0" accel="50000" decel="50000" fill="hold" grpId="1" nodeType="withEffect">
                                  <p:stCondLst>
                                    <p:cond delay="800"/>
                                  </p:stCondLst>
                                  <p:childTnLst>
                                    <p:animMotion origin="layout" path="M 3.125E-6 1.48148E-6 C 0.02135 0.04444 0.01823 0.175 0.00729 0.24236 " pathEditMode="relative" rAng="0" ptsTypes="AA">
                                      <p:cBhvr>
                                        <p:cTn id="48" dur="1000" spd="-100000" fill="hold"/>
                                        <p:tgtEl>
                                          <p:spTgt spid="19"/>
                                        </p:tgtEl>
                                        <p:attrNameLst>
                                          <p:attrName>ppt_x</p:attrName>
                                          <p:attrName>ppt_y</p:attrName>
                                        </p:attrNameLst>
                                      </p:cBhvr>
                                      <p:rCtr x="794" y="12106"/>
                                    </p:animMotion>
                                  </p:childTnLst>
                                </p:cTn>
                              </p:par>
                              <p:par>
                                <p:cTn id="49" presetID="1" presetClass="entr" presetSubtype="0" fill="hold" grpId="0" nodeType="withEffect">
                                  <p:stCondLst>
                                    <p:cond delay="750"/>
                                  </p:stCondLst>
                                  <p:childTnLst>
                                    <p:set>
                                      <p:cBhvr>
                                        <p:cTn id="50" dur="1" fill="hold">
                                          <p:stCondLst>
                                            <p:cond delay="0"/>
                                          </p:stCondLst>
                                        </p:cTn>
                                        <p:tgtEl>
                                          <p:spTgt spid="21"/>
                                        </p:tgtEl>
                                        <p:attrNameLst>
                                          <p:attrName>style.visibility</p:attrName>
                                        </p:attrNameLst>
                                      </p:cBhvr>
                                      <p:to>
                                        <p:strVal val="visible"/>
                                      </p:to>
                                    </p:set>
                                  </p:childTnLst>
                                </p:cTn>
                              </p:par>
                              <p:par>
                                <p:cTn id="51" presetID="0" presetClass="path" presetSubtype="0" accel="50000" decel="50000" fill="hold" grpId="1" nodeType="withEffect">
                                  <p:stCondLst>
                                    <p:cond delay="750"/>
                                  </p:stCondLst>
                                  <p:childTnLst>
                                    <p:animMotion origin="layout" path="M -2.91667E-6 -3.7037E-7 C -0.0233 0.05023 -0.03086 0.07083 -0.03541 0.12639 C -0.03424 0.18773 -0.00547 0.21944 -2.91667E-6 0.28588 " pathEditMode="relative" rAng="0" ptsTypes="AAA">
                                      <p:cBhvr>
                                        <p:cTn id="52" dur="1000" spd="-100000" fill="hold"/>
                                        <p:tgtEl>
                                          <p:spTgt spid="21"/>
                                        </p:tgtEl>
                                        <p:attrNameLst>
                                          <p:attrName>ppt_x</p:attrName>
                                          <p:attrName>ppt_y</p:attrName>
                                        </p:attrNameLst>
                                      </p:cBhvr>
                                      <p:rCtr x="-1771" y="14282"/>
                                    </p:animMotion>
                                  </p:childTnLst>
                                </p:cTn>
                              </p:par>
                              <p:par>
                                <p:cTn id="53" presetID="1" presetClass="entr" presetSubtype="0" fill="hold" grpId="0" nodeType="withEffect">
                                  <p:stCondLst>
                                    <p:cond delay="550"/>
                                  </p:stCondLst>
                                  <p:childTnLst>
                                    <p:set>
                                      <p:cBhvr>
                                        <p:cTn id="54" dur="1" fill="hold">
                                          <p:stCondLst>
                                            <p:cond delay="0"/>
                                          </p:stCondLst>
                                        </p:cTn>
                                        <p:tgtEl>
                                          <p:spTgt spid="37"/>
                                        </p:tgtEl>
                                        <p:attrNameLst>
                                          <p:attrName>style.visibility</p:attrName>
                                        </p:attrNameLst>
                                      </p:cBhvr>
                                      <p:to>
                                        <p:strVal val="visible"/>
                                      </p:to>
                                    </p:set>
                                  </p:childTnLst>
                                </p:cTn>
                              </p:par>
                              <p:par>
                                <p:cTn id="55" presetID="0" presetClass="path" presetSubtype="0" accel="50000" decel="50000" fill="hold" grpId="1" nodeType="withEffect">
                                  <p:stCondLst>
                                    <p:cond delay="550"/>
                                  </p:stCondLst>
                                  <p:childTnLst>
                                    <p:animMotion origin="layout" path="M -4.58333E-6 -4.07407E-6 C 0.03308 0.01158 0.06915 0.07292 0.06719 0.10834 C 0.06524 0.14375 0.00352 0.17037 0.00066 0.22732 C -0.0026 0.28403 0.02969 0.36459 0.03138 0.43357 " pathEditMode="relative" rAng="0" ptsTypes="AAAA">
                                      <p:cBhvr>
                                        <p:cTn id="56" dur="1000" spd="-100000" fill="hold"/>
                                        <p:tgtEl>
                                          <p:spTgt spid="37"/>
                                        </p:tgtEl>
                                        <p:attrNameLst>
                                          <p:attrName>ppt_x</p:attrName>
                                          <p:attrName>ppt_y</p:attrName>
                                        </p:attrNameLst>
                                      </p:cBhvr>
                                      <p:rCtr x="3359" y="21667"/>
                                    </p:animMotion>
                                  </p:childTnLst>
                                </p:cTn>
                              </p:par>
                              <p:par>
                                <p:cTn id="57" presetID="10" presetClass="exit" presetSubtype="0" fill="hold" grpId="2" nodeType="withEffect">
                                  <p:stCondLst>
                                    <p:cond delay="3750"/>
                                  </p:stCondLst>
                                  <p:childTnLst>
                                    <p:animEffect transition="out" filter="fade">
                                      <p:cBhvr>
                                        <p:cTn id="58" dur="500"/>
                                        <p:tgtEl>
                                          <p:spTgt spid="28"/>
                                        </p:tgtEl>
                                      </p:cBhvr>
                                    </p:animEffect>
                                    <p:set>
                                      <p:cBhvr>
                                        <p:cTn id="59" dur="1" fill="hold">
                                          <p:stCondLst>
                                            <p:cond delay="499"/>
                                          </p:stCondLst>
                                        </p:cTn>
                                        <p:tgtEl>
                                          <p:spTgt spid="28"/>
                                        </p:tgtEl>
                                        <p:attrNameLst>
                                          <p:attrName>style.visibility</p:attrName>
                                        </p:attrNameLst>
                                      </p:cBhvr>
                                      <p:to>
                                        <p:strVal val="hidden"/>
                                      </p:to>
                                    </p:set>
                                  </p:childTnLst>
                                </p:cTn>
                              </p:par>
                              <p:par>
                                <p:cTn id="60" presetID="64" presetClass="path" presetSubtype="0" accel="50000" decel="50000" fill="hold" grpId="3" nodeType="withEffect">
                                  <p:stCondLst>
                                    <p:cond delay="3750"/>
                                  </p:stCondLst>
                                  <p:childTnLst>
                                    <p:animMotion origin="layout" path="M 0 0 L 0 -0.25 E" pathEditMode="relative" ptsTypes="">
                                      <p:cBhvr>
                                        <p:cTn id="61" dur="500" fill="hold"/>
                                        <p:tgtEl>
                                          <p:spTgt spid="28"/>
                                        </p:tgtEl>
                                        <p:attrNameLst>
                                          <p:attrName>ppt_x</p:attrName>
                                          <p:attrName>ppt_y</p:attrName>
                                        </p:attrNameLst>
                                      </p:cBhvr>
                                    </p:animMotion>
                                  </p:childTnLst>
                                </p:cTn>
                              </p:par>
                              <p:par>
                                <p:cTn id="62" presetID="10" presetClass="exit" presetSubtype="0" fill="hold" grpId="2" nodeType="withEffect">
                                  <p:stCondLst>
                                    <p:cond delay="3700"/>
                                  </p:stCondLst>
                                  <p:childTnLst>
                                    <p:animEffect transition="out" filter="fade">
                                      <p:cBhvr>
                                        <p:cTn id="63" dur="500"/>
                                        <p:tgtEl>
                                          <p:spTgt spid="27"/>
                                        </p:tgtEl>
                                      </p:cBhvr>
                                    </p:animEffect>
                                    <p:set>
                                      <p:cBhvr>
                                        <p:cTn id="64" dur="1" fill="hold">
                                          <p:stCondLst>
                                            <p:cond delay="499"/>
                                          </p:stCondLst>
                                        </p:cTn>
                                        <p:tgtEl>
                                          <p:spTgt spid="27"/>
                                        </p:tgtEl>
                                        <p:attrNameLst>
                                          <p:attrName>style.visibility</p:attrName>
                                        </p:attrNameLst>
                                      </p:cBhvr>
                                      <p:to>
                                        <p:strVal val="hidden"/>
                                      </p:to>
                                    </p:set>
                                  </p:childTnLst>
                                </p:cTn>
                              </p:par>
                              <p:par>
                                <p:cTn id="65" presetID="64" presetClass="path" presetSubtype="0" accel="50000" decel="50000" fill="hold" grpId="3" nodeType="withEffect">
                                  <p:stCondLst>
                                    <p:cond delay="3700"/>
                                  </p:stCondLst>
                                  <p:childTnLst>
                                    <p:animMotion origin="layout" path="M 4.375E-6 1.11111E-6 L 4.375E-6 -0.09908 " pathEditMode="relative" rAng="0" ptsTypes="AA">
                                      <p:cBhvr>
                                        <p:cTn id="66" dur="500" fill="hold"/>
                                        <p:tgtEl>
                                          <p:spTgt spid="27"/>
                                        </p:tgtEl>
                                        <p:attrNameLst>
                                          <p:attrName>ppt_x</p:attrName>
                                          <p:attrName>ppt_y</p:attrName>
                                        </p:attrNameLst>
                                      </p:cBhvr>
                                      <p:rCtr x="0" y="-4954"/>
                                    </p:animMotion>
                                  </p:childTnLst>
                                </p:cTn>
                              </p:par>
                              <p:par>
                                <p:cTn id="67" presetID="10" presetClass="exit" presetSubtype="0" fill="hold" grpId="2" nodeType="withEffect">
                                  <p:stCondLst>
                                    <p:cond delay="3750"/>
                                  </p:stCondLst>
                                  <p:childTnLst>
                                    <p:animEffect transition="out" filter="fade">
                                      <p:cBhvr>
                                        <p:cTn id="68" dur="500"/>
                                        <p:tgtEl>
                                          <p:spTgt spid="26"/>
                                        </p:tgtEl>
                                      </p:cBhvr>
                                    </p:animEffect>
                                    <p:set>
                                      <p:cBhvr>
                                        <p:cTn id="69" dur="1" fill="hold">
                                          <p:stCondLst>
                                            <p:cond delay="499"/>
                                          </p:stCondLst>
                                        </p:cTn>
                                        <p:tgtEl>
                                          <p:spTgt spid="26"/>
                                        </p:tgtEl>
                                        <p:attrNameLst>
                                          <p:attrName>style.visibility</p:attrName>
                                        </p:attrNameLst>
                                      </p:cBhvr>
                                      <p:to>
                                        <p:strVal val="hidden"/>
                                      </p:to>
                                    </p:set>
                                  </p:childTnLst>
                                </p:cTn>
                              </p:par>
                              <p:par>
                                <p:cTn id="70" presetID="64" presetClass="path" presetSubtype="0" accel="50000" decel="50000" fill="hold" grpId="3" nodeType="withEffect">
                                  <p:stCondLst>
                                    <p:cond delay="3750"/>
                                  </p:stCondLst>
                                  <p:childTnLst>
                                    <p:animMotion origin="layout" path="M 5.55112E-17 -4.07407E-6 L 5.55112E-17 -0.08171 " pathEditMode="relative" rAng="0" ptsTypes="AA">
                                      <p:cBhvr>
                                        <p:cTn id="71" dur="500" fill="hold"/>
                                        <p:tgtEl>
                                          <p:spTgt spid="26"/>
                                        </p:tgtEl>
                                        <p:attrNameLst>
                                          <p:attrName>ppt_x</p:attrName>
                                          <p:attrName>ppt_y</p:attrName>
                                        </p:attrNameLst>
                                      </p:cBhvr>
                                      <p:rCtr x="0" y="-4097"/>
                                    </p:animMotion>
                                  </p:childTnLst>
                                </p:cTn>
                              </p:par>
                              <p:par>
                                <p:cTn id="72" presetID="10" presetClass="exit" presetSubtype="0" fill="hold" grpId="2" nodeType="withEffect">
                                  <p:stCondLst>
                                    <p:cond delay="3800"/>
                                  </p:stCondLst>
                                  <p:childTnLst>
                                    <p:animEffect transition="out" filter="fade">
                                      <p:cBhvr>
                                        <p:cTn id="73" dur="500"/>
                                        <p:tgtEl>
                                          <p:spTgt spid="32"/>
                                        </p:tgtEl>
                                      </p:cBhvr>
                                    </p:animEffect>
                                    <p:set>
                                      <p:cBhvr>
                                        <p:cTn id="74" dur="1" fill="hold">
                                          <p:stCondLst>
                                            <p:cond delay="499"/>
                                          </p:stCondLst>
                                        </p:cTn>
                                        <p:tgtEl>
                                          <p:spTgt spid="32"/>
                                        </p:tgtEl>
                                        <p:attrNameLst>
                                          <p:attrName>style.visibility</p:attrName>
                                        </p:attrNameLst>
                                      </p:cBhvr>
                                      <p:to>
                                        <p:strVal val="hidden"/>
                                      </p:to>
                                    </p:set>
                                  </p:childTnLst>
                                </p:cTn>
                              </p:par>
                              <p:par>
                                <p:cTn id="75" presetID="64" presetClass="path" presetSubtype="0" accel="50000" decel="50000" fill="hold" grpId="3" nodeType="withEffect">
                                  <p:stCondLst>
                                    <p:cond delay="3800"/>
                                  </p:stCondLst>
                                  <p:childTnLst>
                                    <p:animMotion origin="layout" path="M 4.375E-6 -4.07407E-6 L 4.375E-6 -0.11504 " pathEditMode="relative" rAng="0" ptsTypes="AA">
                                      <p:cBhvr>
                                        <p:cTn id="76" dur="500" fill="hold"/>
                                        <p:tgtEl>
                                          <p:spTgt spid="32"/>
                                        </p:tgtEl>
                                        <p:attrNameLst>
                                          <p:attrName>ppt_x</p:attrName>
                                          <p:attrName>ppt_y</p:attrName>
                                        </p:attrNameLst>
                                      </p:cBhvr>
                                      <p:rCtr x="0" y="-5764"/>
                                    </p:animMotion>
                                  </p:childTnLst>
                                </p:cTn>
                              </p:par>
                              <p:par>
                                <p:cTn id="77" presetID="10" presetClass="exit" presetSubtype="0" fill="hold" grpId="2" nodeType="withEffect">
                                  <p:stCondLst>
                                    <p:cond delay="3750"/>
                                  </p:stCondLst>
                                  <p:childTnLst>
                                    <p:animEffect transition="out" filter="fade">
                                      <p:cBhvr>
                                        <p:cTn id="78" dur="500"/>
                                        <p:tgtEl>
                                          <p:spTgt spid="22"/>
                                        </p:tgtEl>
                                      </p:cBhvr>
                                    </p:animEffect>
                                    <p:set>
                                      <p:cBhvr>
                                        <p:cTn id="79" dur="1" fill="hold">
                                          <p:stCondLst>
                                            <p:cond delay="499"/>
                                          </p:stCondLst>
                                        </p:cTn>
                                        <p:tgtEl>
                                          <p:spTgt spid="22"/>
                                        </p:tgtEl>
                                        <p:attrNameLst>
                                          <p:attrName>style.visibility</p:attrName>
                                        </p:attrNameLst>
                                      </p:cBhvr>
                                      <p:to>
                                        <p:strVal val="hidden"/>
                                      </p:to>
                                    </p:set>
                                  </p:childTnLst>
                                </p:cTn>
                              </p:par>
                              <p:par>
                                <p:cTn id="80" presetID="64" presetClass="path" presetSubtype="0" accel="50000" decel="50000" fill="hold" grpId="3" nodeType="withEffect">
                                  <p:stCondLst>
                                    <p:cond delay="3750"/>
                                  </p:stCondLst>
                                  <p:childTnLst>
                                    <p:animMotion origin="layout" path="M 1.875E-6 1.48148E-6 L 1.875E-6 -0.18218 " pathEditMode="relative" rAng="0" ptsTypes="AA">
                                      <p:cBhvr>
                                        <p:cTn id="81" dur="500" fill="hold"/>
                                        <p:tgtEl>
                                          <p:spTgt spid="22"/>
                                        </p:tgtEl>
                                        <p:attrNameLst>
                                          <p:attrName>ppt_x</p:attrName>
                                          <p:attrName>ppt_y</p:attrName>
                                        </p:attrNameLst>
                                      </p:cBhvr>
                                      <p:rCtr x="0" y="-9120"/>
                                    </p:animMotion>
                                  </p:childTnLst>
                                </p:cTn>
                              </p:par>
                              <p:par>
                                <p:cTn id="82" presetID="10" presetClass="exit" presetSubtype="0" fill="hold" grpId="2" nodeType="withEffect">
                                  <p:stCondLst>
                                    <p:cond delay="3750"/>
                                  </p:stCondLst>
                                  <p:childTnLst>
                                    <p:animEffect transition="out" filter="fade">
                                      <p:cBhvr>
                                        <p:cTn id="83" dur="500"/>
                                        <p:tgtEl>
                                          <p:spTgt spid="33"/>
                                        </p:tgtEl>
                                      </p:cBhvr>
                                    </p:animEffect>
                                    <p:set>
                                      <p:cBhvr>
                                        <p:cTn id="84" dur="1" fill="hold">
                                          <p:stCondLst>
                                            <p:cond delay="499"/>
                                          </p:stCondLst>
                                        </p:cTn>
                                        <p:tgtEl>
                                          <p:spTgt spid="33"/>
                                        </p:tgtEl>
                                        <p:attrNameLst>
                                          <p:attrName>style.visibility</p:attrName>
                                        </p:attrNameLst>
                                      </p:cBhvr>
                                      <p:to>
                                        <p:strVal val="hidden"/>
                                      </p:to>
                                    </p:set>
                                  </p:childTnLst>
                                </p:cTn>
                              </p:par>
                              <p:par>
                                <p:cTn id="85" presetID="64" presetClass="path" presetSubtype="0" accel="50000" decel="50000" fill="hold" grpId="3" nodeType="withEffect">
                                  <p:stCondLst>
                                    <p:cond delay="3750"/>
                                  </p:stCondLst>
                                  <p:childTnLst>
                                    <p:animMotion origin="layout" path="M -3.33333E-6 -3.7037E-7 L -3.33333E-6 -0.14977 " pathEditMode="relative" rAng="0" ptsTypes="AA">
                                      <p:cBhvr>
                                        <p:cTn id="86" dur="500" fill="hold"/>
                                        <p:tgtEl>
                                          <p:spTgt spid="33"/>
                                        </p:tgtEl>
                                        <p:attrNameLst>
                                          <p:attrName>ppt_x</p:attrName>
                                          <p:attrName>ppt_y</p:attrName>
                                        </p:attrNameLst>
                                      </p:cBhvr>
                                      <p:rCtr x="0" y="-7500"/>
                                    </p:animMotion>
                                  </p:childTnLst>
                                </p:cTn>
                              </p:par>
                              <p:par>
                                <p:cTn id="87" presetID="10" presetClass="exit" presetSubtype="0" fill="hold" grpId="2" nodeType="withEffect">
                                  <p:stCondLst>
                                    <p:cond delay="3750"/>
                                  </p:stCondLst>
                                  <p:childTnLst>
                                    <p:animEffect transition="out" filter="fade">
                                      <p:cBhvr>
                                        <p:cTn id="88" dur="500"/>
                                        <p:tgtEl>
                                          <p:spTgt spid="34"/>
                                        </p:tgtEl>
                                      </p:cBhvr>
                                    </p:animEffect>
                                    <p:set>
                                      <p:cBhvr>
                                        <p:cTn id="89" dur="1" fill="hold">
                                          <p:stCondLst>
                                            <p:cond delay="499"/>
                                          </p:stCondLst>
                                        </p:cTn>
                                        <p:tgtEl>
                                          <p:spTgt spid="34"/>
                                        </p:tgtEl>
                                        <p:attrNameLst>
                                          <p:attrName>style.visibility</p:attrName>
                                        </p:attrNameLst>
                                      </p:cBhvr>
                                      <p:to>
                                        <p:strVal val="hidden"/>
                                      </p:to>
                                    </p:set>
                                  </p:childTnLst>
                                </p:cTn>
                              </p:par>
                              <p:par>
                                <p:cTn id="90" presetID="64" presetClass="path" presetSubtype="0" accel="50000" decel="50000" fill="hold" grpId="3" nodeType="withEffect">
                                  <p:stCondLst>
                                    <p:cond delay="3750"/>
                                  </p:stCondLst>
                                  <p:childTnLst>
                                    <p:animMotion origin="layout" path="M 1.875E-6 -3.33333E-6 L 1.875E-6 -0.04838 " pathEditMode="relative" rAng="0" ptsTypes="AA">
                                      <p:cBhvr>
                                        <p:cTn id="91" dur="500" fill="hold"/>
                                        <p:tgtEl>
                                          <p:spTgt spid="34"/>
                                        </p:tgtEl>
                                        <p:attrNameLst>
                                          <p:attrName>ppt_x</p:attrName>
                                          <p:attrName>ppt_y</p:attrName>
                                        </p:attrNameLst>
                                      </p:cBhvr>
                                      <p:rCtr x="0" y="-2431"/>
                                    </p:animMotion>
                                  </p:childTnLst>
                                </p:cTn>
                              </p:par>
                              <p:par>
                                <p:cTn id="92" presetID="10" presetClass="exit" presetSubtype="0" fill="hold" grpId="2" nodeType="withEffect">
                                  <p:stCondLst>
                                    <p:cond delay="3750"/>
                                  </p:stCondLst>
                                  <p:childTnLst>
                                    <p:animEffect transition="out" filter="fade">
                                      <p:cBhvr>
                                        <p:cTn id="93" dur="500"/>
                                        <p:tgtEl>
                                          <p:spTgt spid="24"/>
                                        </p:tgtEl>
                                      </p:cBhvr>
                                    </p:animEffect>
                                    <p:set>
                                      <p:cBhvr>
                                        <p:cTn id="94" dur="1" fill="hold">
                                          <p:stCondLst>
                                            <p:cond delay="499"/>
                                          </p:stCondLst>
                                        </p:cTn>
                                        <p:tgtEl>
                                          <p:spTgt spid="24"/>
                                        </p:tgtEl>
                                        <p:attrNameLst>
                                          <p:attrName>style.visibility</p:attrName>
                                        </p:attrNameLst>
                                      </p:cBhvr>
                                      <p:to>
                                        <p:strVal val="hidden"/>
                                      </p:to>
                                    </p:set>
                                  </p:childTnLst>
                                </p:cTn>
                              </p:par>
                              <p:par>
                                <p:cTn id="95" presetID="64" presetClass="path" presetSubtype="0" accel="50000" decel="50000" fill="hold" grpId="3" nodeType="withEffect">
                                  <p:stCondLst>
                                    <p:cond delay="3750"/>
                                  </p:stCondLst>
                                  <p:childTnLst>
                                    <p:animMotion origin="layout" path="M -2.91667E-6 1.11111E-6 L -2.91667E-6 -0.09421 " pathEditMode="relative" rAng="0" ptsTypes="AA">
                                      <p:cBhvr>
                                        <p:cTn id="96" dur="500" fill="hold"/>
                                        <p:tgtEl>
                                          <p:spTgt spid="24"/>
                                        </p:tgtEl>
                                        <p:attrNameLst>
                                          <p:attrName>ppt_x</p:attrName>
                                          <p:attrName>ppt_y</p:attrName>
                                        </p:attrNameLst>
                                      </p:cBhvr>
                                      <p:rCtr x="0" y="-4722"/>
                                    </p:animMotion>
                                  </p:childTnLst>
                                </p:cTn>
                              </p:par>
                              <p:par>
                                <p:cTn id="97" presetID="10" presetClass="exit" presetSubtype="0" fill="hold" grpId="2" nodeType="withEffect">
                                  <p:stCondLst>
                                    <p:cond delay="3750"/>
                                  </p:stCondLst>
                                  <p:childTnLst>
                                    <p:animEffect transition="out" filter="fade">
                                      <p:cBhvr>
                                        <p:cTn id="98" dur="500"/>
                                        <p:tgtEl>
                                          <p:spTgt spid="19"/>
                                        </p:tgtEl>
                                      </p:cBhvr>
                                    </p:animEffect>
                                    <p:set>
                                      <p:cBhvr>
                                        <p:cTn id="99" dur="1" fill="hold">
                                          <p:stCondLst>
                                            <p:cond delay="499"/>
                                          </p:stCondLst>
                                        </p:cTn>
                                        <p:tgtEl>
                                          <p:spTgt spid="19"/>
                                        </p:tgtEl>
                                        <p:attrNameLst>
                                          <p:attrName>style.visibility</p:attrName>
                                        </p:attrNameLst>
                                      </p:cBhvr>
                                      <p:to>
                                        <p:strVal val="hidden"/>
                                      </p:to>
                                    </p:set>
                                  </p:childTnLst>
                                </p:cTn>
                              </p:par>
                              <p:par>
                                <p:cTn id="100" presetID="64" presetClass="path" presetSubtype="0" accel="50000" decel="50000" fill="hold" grpId="3" nodeType="withEffect">
                                  <p:stCondLst>
                                    <p:cond delay="3750"/>
                                  </p:stCondLst>
                                  <p:childTnLst>
                                    <p:animMotion origin="layout" path="M -4.58333E-6 -4.07407E-6 L -4.58333E-6 -0.26018 " pathEditMode="relative" rAng="0" ptsTypes="AA">
                                      <p:cBhvr>
                                        <p:cTn id="101" dur="500" fill="hold"/>
                                        <p:tgtEl>
                                          <p:spTgt spid="19"/>
                                        </p:tgtEl>
                                        <p:attrNameLst>
                                          <p:attrName>ppt_x</p:attrName>
                                          <p:attrName>ppt_y</p:attrName>
                                        </p:attrNameLst>
                                      </p:cBhvr>
                                      <p:rCtr x="0" y="-13009"/>
                                    </p:animMotion>
                                  </p:childTnLst>
                                </p:cTn>
                              </p:par>
                              <p:par>
                                <p:cTn id="102" presetID="10" presetClass="exit" presetSubtype="0" fill="hold" grpId="2" nodeType="withEffect">
                                  <p:stCondLst>
                                    <p:cond delay="3750"/>
                                  </p:stCondLst>
                                  <p:childTnLst>
                                    <p:animEffect transition="out" filter="fade">
                                      <p:cBhvr>
                                        <p:cTn id="103" dur="500"/>
                                        <p:tgtEl>
                                          <p:spTgt spid="21"/>
                                        </p:tgtEl>
                                      </p:cBhvr>
                                    </p:animEffect>
                                    <p:set>
                                      <p:cBhvr>
                                        <p:cTn id="104" dur="1" fill="hold">
                                          <p:stCondLst>
                                            <p:cond delay="499"/>
                                          </p:stCondLst>
                                        </p:cTn>
                                        <p:tgtEl>
                                          <p:spTgt spid="21"/>
                                        </p:tgtEl>
                                        <p:attrNameLst>
                                          <p:attrName>style.visibility</p:attrName>
                                        </p:attrNameLst>
                                      </p:cBhvr>
                                      <p:to>
                                        <p:strVal val="hidden"/>
                                      </p:to>
                                    </p:set>
                                  </p:childTnLst>
                                </p:cTn>
                              </p:par>
                              <p:par>
                                <p:cTn id="105" presetID="64" presetClass="path" presetSubtype="0" accel="50000" decel="50000" fill="hold" grpId="3" nodeType="withEffect">
                                  <p:stCondLst>
                                    <p:cond delay="3750"/>
                                  </p:stCondLst>
                                  <p:childTnLst>
                                    <p:animMotion origin="layout" path="M 0 0 L 0 -0.25 E" pathEditMode="relative" ptsTypes="">
                                      <p:cBhvr>
                                        <p:cTn id="106" dur="500" fill="hold"/>
                                        <p:tgtEl>
                                          <p:spTgt spid="21"/>
                                        </p:tgtEl>
                                        <p:attrNameLst>
                                          <p:attrName>ppt_x</p:attrName>
                                          <p:attrName>ppt_y</p:attrName>
                                        </p:attrNameLst>
                                      </p:cBhvr>
                                    </p:animMotion>
                                  </p:childTnLst>
                                </p:cTn>
                              </p:par>
                              <p:par>
                                <p:cTn id="107" presetID="10" presetClass="exit" presetSubtype="0" fill="hold" grpId="2" nodeType="withEffect">
                                  <p:stCondLst>
                                    <p:cond delay="3750"/>
                                  </p:stCondLst>
                                  <p:childTnLst>
                                    <p:animEffect transition="out" filter="fade">
                                      <p:cBhvr>
                                        <p:cTn id="108" dur="500"/>
                                        <p:tgtEl>
                                          <p:spTgt spid="37"/>
                                        </p:tgtEl>
                                      </p:cBhvr>
                                    </p:animEffect>
                                    <p:set>
                                      <p:cBhvr>
                                        <p:cTn id="109" dur="1" fill="hold">
                                          <p:stCondLst>
                                            <p:cond delay="499"/>
                                          </p:stCondLst>
                                        </p:cTn>
                                        <p:tgtEl>
                                          <p:spTgt spid="37"/>
                                        </p:tgtEl>
                                        <p:attrNameLst>
                                          <p:attrName>style.visibility</p:attrName>
                                        </p:attrNameLst>
                                      </p:cBhvr>
                                      <p:to>
                                        <p:strVal val="hidden"/>
                                      </p:to>
                                    </p:set>
                                  </p:childTnLst>
                                </p:cTn>
                              </p:par>
                              <p:par>
                                <p:cTn id="110" presetID="64" presetClass="path" presetSubtype="0" accel="50000" decel="50000" fill="hold" grpId="3" nodeType="withEffect">
                                  <p:stCondLst>
                                    <p:cond delay="3750"/>
                                  </p:stCondLst>
                                  <p:childTnLst>
                                    <p:animMotion origin="layout" path="M 3.125E-6 -1.85185E-6 L 3.125E-6 -0.15787 " pathEditMode="relative" rAng="0" ptsTypes="AA">
                                      <p:cBhvr>
                                        <p:cTn id="111" dur="500" fill="hold"/>
                                        <p:tgtEl>
                                          <p:spTgt spid="37"/>
                                        </p:tgtEl>
                                        <p:attrNameLst>
                                          <p:attrName>ppt_x</p:attrName>
                                          <p:attrName>ppt_y</p:attrName>
                                        </p:attrNameLst>
                                      </p:cBhvr>
                                      <p:rCtr x="0" y="-7894"/>
                                    </p:animMotion>
                                  </p:childTnLst>
                                </p:cTn>
                              </p:par>
                              <p:par>
                                <p:cTn id="112" presetID="47" presetClass="exit" presetSubtype="0" fill="hold" grpId="1" nodeType="withEffect">
                                  <p:stCondLst>
                                    <p:cond delay="3750"/>
                                  </p:stCondLst>
                                  <p:iterate type="lt">
                                    <p:tmPct val="0"/>
                                  </p:iterate>
                                  <p:childTnLst>
                                    <p:animEffect transition="out" filter="fade">
                                      <p:cBhvr>
                                        <p:cTn id="113" dur="500"/>
                                        <p:tgtEl>
                                          <p:spTgt spid="59"/>
                                        </p:tgtEl>
                                      </p:cBhvr>
                                    </p:animEffect>
                                    <p:anim calcmode="lin" valueType="num">
                                      <p:cBhvr>
                                        <p:cTn id="114" dur="500"/>
                                        <p:tgtEl>
                                          <p:spTgt spid="59"/>
                                        </p:tgtEl>
                                        <p:attrNameLst>
                                          <p:attrName>ppt_x</p:attrName>
                                        </p:attrNameLst>
                                      </p:cBhvr>
                                      <p:tavLst>
                                        <p:tav tm="0">
                                          <p:val>
                                            <p:strVal val="ppt_x"/>
                                          </p:val>
                                        </p:tav>
                                        <p:tav tm="100000">
                                          <p:val>
                                            <p:strVal val="ppt_x"/>
                                          </p:val>
                                        </p:tav>
                                      </p:tavLst>
                                    </p:anim>
                                    <p:anim calcmode="lin" valueType="num">
                                      <p:cBhvr>
                                        <p:cTn id="115" dur="500"/>
                                        <p:tgtEl>
                                          <p:spTgt spid="59"/>
                                        </p:tgtEl>
                                        <p:attrNameLst>
                                          <p:attrName>ppt_y</p:attrName>
                                        </p:attrNameLst>
                                      </p:cBhvr>
                                      <p:tavLst>
                                        <p:tav tm="0">
                                          <p:val>
                                            <p:strVal val="ppt_y"/>
                                          </p:val>
                                        </p:tav>
                                        <p:tav tm="100000">
                                          <p:val>
                                            <p:strVal val="ppt_y-.1"/>
                                          </p:val>
                                        </p:tav>
                                      </p:tavLst>
                                    </p:anim>
                                    <p:set>
                                      <p:cBhvr>
                                        <p:cTn id="116" dur="1" fill="hold">
                                          <p:stCondLst>
                                            <p:cond delay="499"/>
                                          </p:stCondLst>
                                        </p:cTn>
                                        <p:tgtEl>
                                          <p:spTgt spid="59"/>
                                        </p:tgtEl>
                                        <p:attrNameLst>
                                          <p:attrName>style.visibility</p:attrName>
                                        </p:attrNameLst>
                                      </p:cBhvr>
                                      <p:to>
                                        <p:strVal val="hidden"/>
                                      </p:to>
                                    </p:set>
                                  </p:childTnLst>
                                </p:cTn>
                              </p:par>
                              <p:par>
                                <p:cTn id="117" presetID="1" presetClass="exit" presetSubtype="0" fill="hold" nodeType="withEffect">
                                  <p:stCondLst>
                                    <p:cond delay="4000"/>
                                  </p:stCondLst>
                                  <p:childTnLst>
                                    <p:set>
                                      <p:cBhvr>
                                        <p:cTn id="118" dur="1" fill="hold">
                                          <p:stCondLst>
                                            <p:cond delay="0"/>
                                          </p:stCondLst>
                                        </p:cTn>
                                        <p:tgtEl>
                                          <p:spTgt spid="68"/>
                                        </p:tgtEl>
                                        <p:attrNameLst>
                                          <p:attrName>style.visibility</p:attrName>
                                        </p:attrNameLst>
                                      </p:cBhvr>
                                      <p:to>
                                        <p:strVal val="hidden"/>
                                      </p:to>
                                    </p:set>
                                  </p:childTnLst>
                                </p:cTn>
                              </p:par>
                              <p:par>
                                <p:cTn id="119" presetID="1" presetClass="entr" presetSubtype="0" fill="hold" nodeType="withEffect">
                                  <p:stCondLst>
                                    <p:cond delay="4000"/>
                                  </p:stCondLst>
                                  <p:childTnLst>
                                    <p:set>
                                      <p:cBhvr>
                                        <p:cTn id="120" dur="1" fill="hold">
                                          <p:stCondLst>
                                            <p:cond delay="0"/>
                                          </p:stCondLst>
                                        </p:cTn>
                                        <p:tgtEl>
                                          <p:spTgt spid="84"/>
                                        </p:tgtEl>
                                        <p:attrNameLst>
                                          <p:attrName>style.visibility</p:attrName>
                                        </p:attrNameLst>
                                      </p:cBhvr>
                                      <p:to>
                                        <p:strVal val="visible"/>
                                      </p:to>
                                    </p:set>
                                  </p:childTnLst>
                                </p:cTn>
                              </p:par>
                              <p:par>
                                <p:cTn id="121" presetID="6" presetClass="emph" presetSubtype="0" autoRev="1" fill="hold" nodeType="withEffect">
                                  <p:stCondLst>
                                    <p:cond delay="4000"/>
                                  </p:stCondLst>
                                  <p:childTnLst>
                                    <p:animScale>
                                      <p:cBhvr>
                                        <p:cTn id="122" dur="250" fill="hold"/>
                                        <p:tgtEl>
                                          <p:spTgt spid="10"/>
                                        </p:tgtEl>
                                      </p:cBhvr>
                                      <p:by x="105000" y="105000"/>
                                    </p:animScale>
                                  </p:childTnLst>
                                </p:cTn>
                              </p:par>
                              <p:par>
                                <p:cTn id="123" presetID="53" presetClass="exit" presetSubtype="32" fill="hold" nodeType="withEffect">
                                  <p:stCondLst>
                                    <p:cond delay="4500"/>
                                  </p:stCondLst>
                                  <p:childTnLst>
                                    <p:anim calcmode="lin" valueType="num">
                                      <p:cBhvr>
                                        <p:cTn id="124" dur="500"/>
                                        <p:tgtEl>
                                          <p:spTgt spid="10"/>
                                        </p:tgtEl>
                                        <p:attrNameLst>
                                          <p:attrName>ppt_w</p:attrName>
                                        </p:attrNameLst>
                                      </p:cBhvr>
                                      <p:tavLst>
                                        <p:tav tm="0">
                                          <p:val>
                                            <p:strVal val="ppt_w"/>
                                          </p:val>
                                        </p:tav>
                                        <p:tav tm="100000">
                                          <p:val>
                                            <p:fltVal val="0"/>
                                          </p:val>
                                        </p:tav>
                                      </p:tavLst>
                                    </p:anim>
                                    <p:anim calcmode="lin" valueType="num">
                                      <p:cBhvr>
                                        <p:cTn id="125" dur="500"/>
                                        <p:tgtEl>
                                          <p:spTgt spid="10"/>
                                        </p:tgtEl>
                                        <p:attrNameLst>
                                          <p:attrName>ppt_h</p:attrName>
                                        </p:attrNameLst>
                                      </p:cBhvr>
                                      <p:tavLst>
                                        <p:tav tm="0">
                                          <p:val>
                                            <p:strVal val="ppt_h"/>
                                          </p:val>
                                        </p:tav>
                                        <p:tav tm="100000">
                                          <p:val>
                                            <p:fltVal val="0"/>
                                          </p:val>
                                        </p:tav>
                                      </p:tavLst>
                                    </p:anim>
                                    <p:animEffect transition="out" filter="fade">
                                      <p:cBhvr>
                                        <p:cTn id="126" dur="500"/>
                                        <p:tgtEl>
                                          <p:spTgt spid="10"/>
                                        </p:tgtEl>
                                      </p:cBhvr>
                                    </p:animEffect>
                                    <p:set>
                                      <p:cBhvr>
                                        <p:cTn id="127" dur="1" fill="hold">
                                          <p:stCondLst>
                                            <p:cond delay="499"/>
                                          </p:stCondLst>
                                        </p:cTn>
                                        <p:tgtEl>
                                          <p:spTgt spid="10"/>
                                        </p:tgtEl>
                                        <p:attrNameLst>
                                          <p:attrName>style.visibility</p:attrName>
                                        </p:attrNameLst>
                                      </p:cBhvr>
                                      <p:to>
                                        <p:strVal val="hidden"/>
                                      </p:to>
                                    </p:set>
                                  </p:childTnLst>
                                </p:cTn>
                              </p:par>
                              <p:par>
                                <p:cTn id="128" presetID="42" presetClass="path" presetSubtype="0" accel="50000" decel="50000" fill="hold" nodeType="withEffect">
                                  <p:stCondLst>
                                    <p:cond delay="4000"/>
                                  </p:stCondLst>
                                  <p:childTnLst>
                                    <p:animMotion origin="layout" path="M 0 -4.44444E-6 L -0.46497 -0.37963 " pathEditMode="relative" rAng="0" ptsTypes="AA">
                                      <p:cBhvr>
                                        <p:cTn id="129" dur="1000" fill="hold"/>
                                        <p:tgtEl>
                                          <p:spTgt spid="84"/>
                                        </p:tgtEl>
                                        <p:attrNameLst>
                                          <p:attrName>ppt_x</p:attrName>
                                          <p:attrName>ppt_y</p:attrName>
                                        </p:attrNameLst>
                                      </p:cBhvr>
                                      <p:rCtr x="-23255" y="-18981"/>
                                    </p:animMotion>
                                  </p:childTnLst>
                                </p:cTn>
                              </p:par>
                              <p:par>
                                <p:cTn id="130" presetID="8" presetClass="emph" presetSubtype="0" fill="hold" nodeType="withEffect">
                                  <p:stCondLst>
                                    <p:cond delay="4000"/>
                                  </p:stCondLst>
                                  <p:childTnLst>
                                    <p:animRot by="5400000">
                                      <p:cBhvr>
                                        <p:cTn id="131" dur="1000" fill="hold"/>
                                        <p:tgtEl>
                                          <p:spTgt spid="84"/>
                                        </p:tgtEl>
                                        <p:attrNameLst>
                                          <p:attrName>r</p:attrName>
                                        </p:attrNameLst>
                                      </p:cBhvr>
                                    </p:animRot>
                                  </p:childTnLst>
                                </p:cTn>
                              </p:par>
                              <p:par>
                                <p:cTn id="132" presetID="6" presetClass="emph" presetSubtype="0" fill="hold" nodeType="withEffect">
                                  <p:stCondLst>
                                    <p:cond delay="4000"/>
                                  </p:stCondLst>
                                  <p:childTnLst>
                                    <p:animScale>
                                      <p:cBhvr>
                                        <p:cTn id="133" dur="1000" fill="hold"/>
                                        <p:tgtEl>
                                          <p:spTgt spid="84"/>
                                        </p:tgtEl>
                                      </p:cBhvr>
                                      <p:by x="52800" y="52800"/>
                                    </p:animScale>
                                  </p:childTnLst>
                                </p:cTn>
                              </p:par>
                              <p:par>
                                <p:cTn id="134" presetID="1" presetClass="exit" presetSubtype="0" fill="hold" nodeType="withEffect">
                                  <p:stCondLst>
                                    <p:cond delay="5000"/>
                                  </p:stCondLst>
                                  <p:childTnLst>
                                    <p:set>
                                      <p:cBhvr>
                                        <p:cTn id="135" dur="1" fill="hold">
                                          <p:stCondLst>
                                            <p:cond delay="0"/>
                                          </p:stCondLst>
                                        </p:cTn>
                                        <p:tgtEl>
                                          <p:spTgt spid="8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59" grpId="1"/>
      <p:bldP spid="19" grpId="0" animBg="1"/>
      <p:bldP spid="19" grpId="1" animBg="1"/>
      <p:bldP spid="19" grpId="2" animBg="1"/>
      <p:bldP spid="19" grpId="3" animBg="1"/>
      <p:bldP spid="21" grpId="0" animBg="1"/>
      <p:bldP spid="21" grpId="1" animBg="1"/>
      <p:bldP spid="21" grpId="2" animBg="1"/>
      <p:bldP spid="21" grpId="3" animBg="1"/>
      <p:bldP spid="22" grpId="0" animBg="1"/>
      <p:bldP spid="22" grpId="1" animBg="1"/>
      <p:bldP spid="22" grpId="2" animBg="1"/>
      <p:bldP spid="22" grpId="3" animBg="1"/>
      <p:bldP spid="24" grpId="0" animBg="1"/>
      <p:bldP spid="24" grpId="1" animBg="1"/>
      <p:bldP spid="24" grpId="2" animBg="1"/>
      <p:bldP spid="24" grpId="3" animBg="1"/>
      <p:bldP spid="26" grpId="0" animBg="1"/>
      <p:bldP spid="26" grpId="1" animBg="1"/>
      <p:bldP spid="26" grpId="2" animBg="1"/>
      <p:bldP spid="26" grpId="3" animBg="1"/>
      <p:bldP spid="27" grpId="0" animBg="1"/>
      <p:bldP spid="27" grpId="1" animBg="1"/>
      <p:bldP spid="27" grpId="2" animBg="1"/>
      <p:bldP spid="27" grpId="3" animBg="1"/>
      <p:bldP spid="28" grpId="0" animBg="1"/>
      <p:bldP spid="28" grpId="1" animBg="1"/>
      <p:bldP spid="28" grpId="2" animBg="1"/>
      <p:bldP spid="28" grpId="3" animBg="1"/>
      <p:bldP spid="32" grpId="0" animBg="1"/>
      <p:bldP spid="32" grpId="1" animBg="1"/>
      <p:bldP spid="32" grpId="2" animBg="1"/>
      <p:bldP spid="32" grpId="3" animBg="1"/>
      <p:bldP spid="33" grpId="0" animBg="1"/>
      <p:bldP spid="33" grpId="1" animBg="1"/>
      <p:bldP spid="33" grpId="2" animBg="1"/>
      <p:bldP spid="33" grpId="3" animBg="1"/>
      <p:bldP spid="34" grpId="0" animBg="1"/>
      <p:bldP spid="34" grpId="1" animBg="1"/>
      <p:bldP spid="34" grpId="2" animBg="1"/>
      <p:bldP spid="34" grpId="3" animBg="1"/>
      <p:bldP spid="37" grpId="0" animBg="1"/>
      <p:bldP spid="37" grpId="1" animBg="1"/>
      <p:bldP spid="37" grpId="2" animBg="1"/>
      <p:bldP spid="37" grpId="3"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椭圆 164"/>
          <p:cNvSpPr/>
          <p:nvPr/>
        </p:nvSpPr>
        <p:spPr>
          <a:xfrm>
            <a:off x="12424030" y="678738"/>
            <a:ext cx="399870" cy="399870"/>
          </a:xfrm>
          <a:prstGeom prst="ellipse">
            <a:avLst/>
          </a:prstGeom>
          <a:gradFill>
            <a:gsLst>
              <a:gs pos="35000">
                <a:srgbClr val="FEEA74"/>
              </a:gs>
              <a:gs pos="7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a:off x="295392" y="175913"/>
            <a:ext cx="399870" cy="399870"/>
          </a:xfrm>
          <a:prstGeom prst="ellipse">
            <a:avLst/>
          </a:prstGeom>
          <a:gradFill>
            <a:gsLst>
              <a:gs pos="35000">
                <a:srgbClr val="FEEA74"/>
              </a:gs>
              <a:gs pos="7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6831" y="732420"/>
            <a:ext cx="12192000" cy="45719"/>
          </a:xfrm>
          <a:prstGeom prst="rect">
            <a:avLst/>
          </a:prstGeom>
          <a:solidFill>
            <a:srgbClr val="FEE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椭圆 163"/>
          <p:cNvSpPr/>
          <p:nvPr/>
        </p:nvSpPr>
        <p:spPr>
          <a:xfrm>
            <a:off x="5845211" y="1334881"/>
            <a:ext cx="538078" cy="538078"/>
          </a:xfrm>
          <a:prstGeom prst="ellipse">
            <a:avLst/>
          </a:prstGeom>
          <a:gradFill>
            <a:gsLst>
              <a:gs pos="40000">
                <a:srgbClr val="FEEA74"/>
              </a:gs>
              <a:gs pos="7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rot="5400000">
            <a:off x="162414" y="-26991"/>
            <a:ext cx="665764" cy="806458"/>
            <a:chOff x="6693039" y="2414150"/>
            <a:chExt cx="1260638" cy="1527045"/>
          </a:xfrm>
        </p:grpSpPr>
        <p:sp>
          <p:nvSpPr>
            <p:cNvPr id="11" name="椭圆 10"/>
            <p:cNvSpPr/>
            <p:nvPr/>
          </p:nvSpPr>
          <p:spPr>
            <a:xfrm>
              <a:off x="6857628" y="2712513"/>
              <a:ext cx="931460" cy="931460"/>
            </a:xfrm>
            <a:prstGeom prst="ellipse">
              <a:avLst/>
            </a:prstGeom>
            <a:gradFill>
              <a:gsLst>
                <a:gs pos="0">
                  <a:srgbClr val="E5D369"/>
                </a:gs>
                <a:gs pos="100000">
                  <a:srgbClr val="F5A51D"/>
                </a:gs>
                <a:gs pos="50000">
                  <a:srgbClr val="F5BB4D"/>
                </a:gs>
              </a:gsLst>
              <a:lin ang="2700000" scaled="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文本框 11"/>
            <p:cNvSpPr txBox="1"/>
            <p:nvPr/>
          </p:nvSpPr>
          <p:spPr>
            <a:xfrm rot="16200000">
              <a:off x="6959640" y="2795873"/>
              <a:ext cx="751063" cy="757617"/>
            </a:xfrm>
            <a:prstGeom prst="rect">
              <a:avLst/>
            </a:prstGeom>
            <a:noFill/>
          </p:spPr>
          <p:txBody>
            <a:bodyPr wrap="square" rtlCol="0">
              <a:spAutoFit/>
            </a:bodyPr>
            <a:lstStyle/>
            <a:p>
              <a:pPr algn="ctr"/>
              <a:r>
                <a:rPr lang="en-US" altLang="zh-CN" sz="2000" dirty="0">
                  <a:solidFill>
                    <a:srgbClr val="1D1C24"/>
                  </a:solidFill>
                  <a:latin typeface="Impact" panose="020B0806030902050204" pitchFamily="34" charset="0"/>
                </a:rPr>
                <a:t>2</a:t>
              </a:r>
              <a:endParaRPr lang="zh-CN" altLang="en-US" sz="2000" dirty="0">
                <a:solidFill>
                  <a:srgbClr val="1D1C24"/>
                </a:solidFill>
                <a:latin typeface="Impact" panose="020B0806030902050204" pitchFamily="34" charset="0"/>
              </a:endParaRPr>
            </a:p>
          </p:txBody>
        </p:sp>
        <p:sp>
          <p:nvSpPr>
            <p:cNvPr id="13" name="椭圆 12"/>
            <p:cNvSpPr/>
            <p:nvPr/>
          </p:nvSpPr>
          <p:spPr>
            <a:xfrm rot="10800000" flipV="1">
              <a:off x="6693039" y="254792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同心圆 22"/>
            <p:cNvSpPr/>
            <p:nvPr/>
          </p:nvSpPr>
          <p:spPr>
            <a:xfrm rot="2700000">
              <a:off x="7189583" y="2414150"/>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同心圆 22"/>
            <p:cNvSpPr/>
            <p:nvPr/>
          </p:nvSpPr>
          <p:spPr>
            <a:xfrm rot="2700000">
              <a:off x="7189582" y="3673648"/>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2" name="文本框 21"/>
          <p:cNvSpPr txBox="1"/>
          <p:nvPr/>
        </p:nvSpPr>
        <p:spPr>
          <a:xfrm>
            <a:off x="1074854" y="114626"/>
            <a:ext cx="3845489" cy="523220"/>
          </a:xfrm>
          <a:prstGeom prst="rect">
            <a:avLst/>
          </a:prstGeom>
          <a:noFill/>
        </p:spPr>
        <p:txBody>
          <a:bodyPr vert="horz"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此处输入标题</a:t>
            </a:r>
          </a:p>
        </p:txBody>
      </p:sp>
      <p:sp>
        <p:nvSpPr>
          <p:cNvPr id="114" name="椭圆 113"/>
          <p:cNvSpPr/>
          <p:nvPr/>
        </p:nvSpPr>
        <p:spPr>
          <a:xfrm>
            <a:off x="6147879" y="2670089"/>
            <a:ext cx="538078" cy="538078"/>
          </a:xfrm>
          <a:prstGeom prst="ellipse">
            <a:avLst/>
          </a:prstGeom>
          <a:gradFill>
            <a:gsLst>
              <a:gs pos="40000">
                <a:srgbClr val="FEEA74"/>
              </a:gs>
              <a:gs pos="7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椭圆 114"/>
          <p:cNvSpPr/>
          <p:nvPr/>
        </p:nvSpPr>
        <p:spPr>
          <a:xfrm>
            <a:off x="5592323" y="3115420"/>
            <a:ext cx="258327" cy="258327"/>
          </a:xfrm>
          <a:prstGeom prst="ellipse">
            <a:avLst/>
          </a:prstGeom>
          <a:gradFill>
            <a:gsLst>
              <a:gs pos="40000">
                <a:srgbClr val="FEEA74"/>
              </a:gs>
              <a:gs pos="7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椭圆 162"/>
          <p:cNvSpPr/>
          <p:nvPr/>
        </p:nvSpPr>
        <p:spPr>
          <a:xfrm>
            <a:off x="5906239" y="2434454"/>
            <a:ext cx="258327" cy="258327"/>
          </a:xfrm>
          <a:prstGeom prst="ellipse">
            <a:avLst/>
          </a:prstGeom>
          <a:gradFill>
            <a:gsLst>
              <a:gs pos="40000">
                <a:srgbClr val="FEEA74"/>
              </a:gs>
              <a:gs pos="7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4523561" y="1278368"/>
            <a:ext cx="2987040" cy="2987430"/>
            <a:chOff x="4792973" y="2125803"/>
            <a:chExt cx="2606053" cy="2606395"/>
          </a:xfrm>
        </p:grpSpPr>
        <p:sp>
          <p:nvSpPr>
            <p:cNvPr id="96" name="椭圆 95"/>
            <p:cNvSpPr/>
            <p:nvPr/>
          </p:nvSpPr>
          <p:spPr>
            <a:xfrm>
              <a:off x="5246727" y="2579523"/>
              <a:ext cx="1854061" cy="1854062"/>
            </a:xfrm>
            <a:prstGeom prst="ellipse">
              <a:avLst/>
            </a:prstGeom>
            <a:gradFill flip="none" rotWithShape="1">
              <a:gsLst>
                <a:gs pos="75000">
                  <a:srgbClr val="F4B138"/>
                </a:gs>
                <a:gs pos="80000">
                  <a:srgbClr val="F5BC55"/>
                </a:gs>
              </a:gsLst>
              <a:path path="circle">
                <a:fillToRect l="50000" t="50000" r="50000" b="50000"/>
              </a:path>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8" name="组合 97"/>
            <p:cNvGrpSpPr/>
            <p:nvPr/>
          </p:nvGrpSpPr>
          <p:grpSpPr>
            <a:xfrm rot="19800000">
              <a:off x="4792973" y="2688604"/>
              <a:ext cx="2255667" cy="1131447"/>
              <a:chOff x="5114853" y="2980406"/>
              <a:chExt cx="1815750" cy="910782"/>
            </a:xfrm>
          </p:grpSpPr>
          <p:sp>
            <p:nvSpPr>
              <p:cNvPr id="99" name="任意多边形 8"/>
              <p:cNvSpPr/>
              <p:nvPr/>
            </p:nvSpPr>
            <p:spPr>
              <a:xfrm rot="2700000">
                <a:off x="5449228" y="2733096"/>
                <a:ext cx="823717"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a:outerShdw blurRad="25400" dist="63500" algn="l" rotWithShape="0">
                  <a:srgbClr val="2B2A36">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任意多边形 9"/>
              <p:cNvSpPr/>
              <p:nvPr/>
            </p:nvSpPr>
            <p:spPr>
              <a:xfrm rot="4500000">
                <a:off x="5606974" y="2647131"/>
                <a:ext cx="823717"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任意多边形 10"/>
              <p:cNvSpPr/>
              <p:nvPr/>
            </p:nvSpPr>
            <p:spPr>
              <a:xfrm rot="6300000">
                <a:off x="5772510" y="2646031"/>
                <a:ext cx="823717"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02" name="组合 101"/>
            <p:cNvGrpSpPr/>
            <p:nvPr/>
          </p:nvGrpSpPr>
          <p:grpSpPr>
            <a:xfrm rot="19800000">
              <a:off x="5337207" y="2711790"/>
              <a:ext cx="2061819" cy="1854062"/>
              <a:chOff x="5349952" y="3137639"/>
              <a:chExt cx="1659708" cy="1492468"/>
            </a:xfrm>
          </p:grpSpPr>
          <p:sp>
            <p:nvSpPr>
              <p:cNvPr id="103" name="任意多边形 12"/>
              <p:cNvSpPr/>
              <p:nvPr/>
            </p:nvSpPr>
            <p:spPr>
              <a:xfrm rot="12600000">
                <a:off x="5975800" y="3137639"/>
                <a:ext cx="823717"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a:outerShdw blurRad="25400" dist="63500" dir="10800000" algn="r" rotWithShape="0">
                  <a:srgbClr val="1D1C24">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任意多边形 13"/>
              <p:cNvSpPr/>
              <p:nvPr/>
            </p:nvSpPr>
            <p:spPr>
              <a:xfrm rot="14400000">
                <a:off x="5851567" y="3263358"/>
                <a:ext cx="823717"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5" name="任意多边形 14"/>
              <p:cNvSpPr/>
              <p:nvPr/>
            </p:nvSpPr>
            <p:spPr>
              <a:xfrm rot="16200000">
                <a:off x="5684327" y="3303239"/>
                <a:ext cx="823717"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65000">
                    <a:srgbClr val="FEF1A4">
                      <a:alpha val="0"/>
                    </a:srgbClr>
                  </a:gs>
                  <a:gs pos="100000">
                    <a:srgbClr val="FEF1A4"/>
                  </a:gs>
                </a:gsLst>
                <a:lin ang="7800000" scaled="0"/>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6" name="组合 105"/>
            <p:cNvGrpSpPr/>
            <p:nvPr/>
          </p:nvGrpSpPr>
          <p:grpSpPr>
            <a:xfrm rot="5400000">
              <a:off x="4759901" y="2488829"/>
              <a:ext cx="2606395" cy="1880344"/>
              <a:chOff x="4792803" y="1476964"/>
              <a:chExt cx="2606395" cy="1880344"/>
            </a:xfrm>
          </p:grpSpPr>
          <p:grpSp>
            <p:nvGrpSpPr>
              <p:cNvPr id="107" name="组合 106"/>
              <p:cNvGrpSpPr/>
              <p:nvPr/>
            </p:nvGrpSpPr>
            <p:grpSpPr>
              <a:xfrm rot="19800000">
                <a:off x="4792803" y="1476964"/>
                <a:ext cx="2258557" cy="1135698"/>
                <a:chOff x="5114852" y="2976983"/>
                <a:chExt cx="1818076" cy="914205"/>
              </a:xfrm>
            </p:grpSpPr>
            <p:sp>
              <p:nvSpPr>
                <p:cNvPr id="112" name="任意多边形 8"/>
                <p:cNvSpPr/>
                <p:nvPr/>
              </p:nvSpPr>
              <p:spPr>
                <a:xfrm rot="2700000">
                  <a:off x="5449227" y="2733096"/>
                  <a:ext cx="823717"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a:outerShdw blurRad="25400" dist="63500" dir="6900000" algn="l" rotWithShape="0">
                    <a:srgbClr val="1D1C24">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任意多边形 9"/>
                <p:cNvSpPr/>
                <p:nvPr/>
              </p:nvSpPr>
              <p:spPr>
                <a:xfrm rot="4500000">
                  <a:off x="5602972" y="2642608"/>
                  <a:ext cx="823717"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任意多边形 10"/>
                <p:cNvSpPr/>
                <p:nvPr/>
              </p:nvSpPr>
              <p:spPr>
                <a:xfrm rot="6300000">
                  <a:off x="5774835" y="2647373"/>
                  <a:ext cx="823718"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08" name="组合 107"/>
              <p:cNvGrpSpPr/>
              <p:nvPr/>
            </p:nvGrpSpPr>
            <p:grpSpPr>
              <a:xfrm rot="19800000">
                <a:off x="5337375" y="1503246"/>
                <a:ext cx="2061823" cy="1854062"/>
                <a:chOff x="5349950" y="3136161"/>
                <a:chExt cx="1659711" cy="1492468"/>
              </a:xfrm>
            </p:grpSpPr>
            <p:sp>
              <p:nvSpPr>
                <p:cNvPr id="109" name="任意多边形 12"/>
                <p:cNvSpPr/>
                <p:nvPr/>
              </p:nvSpPr>
              <p:spPr>
                <a:xfrm rot="12600000">
                  <a:off x="5976653" y="3136161"/>
                  <a:ext cx="823717"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a:outerShdw blurRad="25400" dist="63500" dir="2700000" algn="r" rotWithShape="0">
                    <a:srgbClr val="1D1C24">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任意多边形 13"/>
                <p:cNvSpPr/>
                <p:nvPr/>
              </p:nvSpPr>
              <p:spPr>
                <a:xfrm rot="14400000">
                  <a:off x="5851568" y="3263358"/>
                  <a:ext cx="823717" cy="1492469"/>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1" name="任意多边形 14"/>
                <p:cNvSpPr/>
                <p:nvPr/>
              </p:nvSpPr>
              <p:spPr>
                <a:xfrm rot="16200000">
                  <a:off x="5684325" y="3303240"/>
                  <a:ext cx="823717"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grpSp>
      <p:sp>
        <p:nvSpPr>
          <p:cNvPr id="97" name="椭圆 96"/>
          <p:cNvSpPr/>
          <p:nvPr/>
        </p:nvSpPr>
        <p:spPr>
          <a:xfrm>
            <a:off x="5382234" y="2146102"/>
            <a:ext cx="1452572" cy="1452574"/>
          </a:xfrm>
          <a:prstGeom prst="ellipse">
            <a:avLst/>
          </a:prstGeom>
          <a:gradFill flip="none" rotWithShape="1">
            <a:gsLst>
              <a:gs pos="100000">
                <a:srgbClr val="F4B138"/>
              </a:gs>
              <a:gs pos="50000">
                <a:srgbClr val="F5BB4D"/>
              </a:gs>
              <a:gs pos="0">
                <a:schemeClr val="bg1"/>
              </a:gs>
            </a:gsLst>
            <a:lin ang="2700000" scaled="0"/>
            <a:tileRect/>
          </a:gradFill>
          <a:ln w="12700" cap="flat" cmpd="sng" algn="ctr">
            <a:noFill/>
            <a:prstDash val="solid"/>
            <a:miter lim="800000"/>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文本框 116"/>
          <p:cNvSpPr txBox="1"/>
          <p:nvPr/>
        </p:nvSpPr>
        <p:spPr>
          <a:xfrm>
            <a:off x="5158350" y="2610779"/>
            <a:ext cx="1900340" cy="954107"/>
          </a:xfrm>
          <a:prstGeom prst="rect">
            <a:avLst/>
          </a:prstGeom>
          <a:noFill/>
        </p:spPr>
        <p:txBody>
          <a:bodyPr vert="horz" wrap="square" rtlCol="0">
            <a:spAutoFit/>
          </a:bodyPr>
          <a:lstStyle/>
          <a:p>
            <a:pPr algn="ctr"/>
            <a:r>
              <a:rPr lang="zh-CN" altLang="en-US" sz="2800" b="1" dirty="0">
                <a:solidFill>
                  <a:srgbClr val="1D1C24"/>
                </a:solidFill>
                <a:latin typeface="方正正黑简体" panose="02000000000000000000" pitchFamily="2" charset="-122"/>
                <a:ea typeface="方正正黑简体" panose="02000000000000000000" pitchFamily="2" charset="-122"/>
              </a:rPr>
              <a:t>工作安排二</a:t>
            </a:r>
          </a:p>
        </p:txBody>
      </p:sp>
      <p:grpSp>
        <p:nvGrpSpPr>
          <p:cNvPr id="119" name="组合 118"/>
          <p:cNvGrpSpPr/>
          <p:nvPr/>
        </p:nvGrpSpPr>
        <p:grpSpPr>
          <a:xfrm>
            <a:off x="803696" y="1278368"/>
            <a:ext cx="2987040" cy="2987430"/>
            <a:chOff x="4792973" y="2125803"/>
            <a:chExt cx="2606053" cy="2606395"/>
          </a:xfrm>
        </p:grpSpPr>
        <p:sp>
          <p:nvSpPr>
            <p:cNvPr id="122" name="椭圆 121"/>
            <p:cNvSpPr/>
            <p:nvPr/>
          </p:nvSpPr>
          <p:spPr>
            <a:xfrm>
              <a:off x="5246727" y="2579523"/>
              <a:ext cx="1854061" cy="1854062"/>
            </a:xfrm>
            <a:prstGeom prst="ellipse">
              <a:avLst/>
            </a:prstGeom>
            <a:gradFill flip="none" rotWithShape="1">
              <a:gsLst>
                <a:gs pos="75000">
                  <a:srgbClr val="F4B138"/>
                </a:gs>
                <a:gs pos="80000">
                  <a:srgbClr val="F5BC55"/>
                </a:gs>
              </a:gsLst>
              <a:path path="circle">
                <a:fillToRect l="50000" t="50000" r="50000" b="50000"/>
              </a:path>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3" name="组合 122"/>
            <p:cNvGrpSpPr/>
            <p:nvPr/>
          </p:nvGrpSpPr>
          <p:grpSpPr>
            <a:xfrm rot="19800000">
              <a:off x="4792973" y="2688604"/>
              <a:ext cx="2255667" cy="1131447"/>
              <a:chOff x="5114853" y="2980406"/>
              <a:chExt cx="1815750" cy="910782"/>
            </a:xfrm>
          </p:grpSpPr>
          <p:sp>
            <p:nvSpPr>
              <p:cNvPr id="137" name="任意多边形 8"/>
              <p:cNvSpPr/>
              <p:nvPr/>
            </p:nvSpPr>
            <p:spPr>
              <a:xfrm rot="2700000">
                <a:off x="5449228" y="2733096"/>
                <a:ext cx="823717"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a:outerShdw blurRad="25400" dist="63500" algn="l" rotWithShape="0">
                  <a:srgbClr val="2B2A36">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任意多边形 9"/>
              <p:cNvSpPr/>
              <p:nvPr/>
            </p:nvSpPr>
            <p:spPr>
              <a:xfrm rot="4500000">
                <a:off x="5606974" y="2647131"/>
                <a:ext cx="823717"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任意多边形 10"/>
              <p:cNvSpPr/>
              <p:nvPr/>
            </p:nvSpPr>
            <p:spPr>
              <a:xfrm rot="6300000">
                <a:off x="5772510" y="2646031"/>
                <a:ext cx="823717"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24" name="组合 123"/>
            <p:cNvGrpSpPr/>
            <p:nvPr/>
          </p:nvGrpSpPr>
          <p:grpSpPr>
            <a:xfrm rot="19800000">
              <a:off x="5337207" y="2711790"/>
              <a:ext cx="2061819" cy="1854062"/>
              <a:chOff x="5349952" y="3137639"/>
              <a:chExt cx="1659708" cy="1492468"/>
            </a:xfrm>
          </p:grpSpPr>
          <p:sp>
            <p:nvSpPr>
              <p:cNvPr id="134" name="任意多边形 12"/>
              <p:cNvSpPr/>
              <p:nvPr/>
            </p:nvSpPr>
            <p:spPr>
              <a:xfrm rot="12600000">
                <a:off x="5975800" y="3137639"/>
                <a:ext cx="823717"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a:outerShdw blurRad="25400" dist="63500" dir="10800000" algn="r" rotWithShape="0">
                  <a:srgbClr val="1D1C24">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任意多边形 13"/>
              <p:cNvSpPr/>
              <p:nvPr/>
            </p:nvSpPr>
            <p:spPr>
              <a:xfrm rot="14400000">
                <a:off x="5851567" y="3263358"/>
                <a:ext cx="823717"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6" name="任意多边形 14"/>
              <p:cNvSpPr/>
              <p:nvPr/>
            </p:nvSpPr>
            <p:spPr>
              <a:xfrm rot="16200000">
                <a:off x="5684327" y="3303239"/>
                <a:ext cx="823717"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65000">
                    <a:srgbClr val="FEF1A4">
                      <a:alpha val="0"/>
                    </a:srgbClr>
                  </a:gs>
                  <a:gs pos="100000">
                    <a:srgbClr val="FEF1A4"/>
                  </a:gs>
                </a:gsLst>
                <a:lin ang="7800000" scaled="0"/>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5" name="组合 124"/>
            <p:cNvGrpSpPr/>
            <p:nvPr/>
          </p:nvGrpSpPr>
          <p:grpSpPr>
            <a:xfrm rot="5400000">
              <a:off x="4759901" y="2488829"/>
              <a:ext cx="2606395" cy="1880344"/>
              <a:chOff x="4792803" y="1476964"/>
              <a:chExt cx="2606395" cy="1880344"/>
            </a:xfrm>
          </p:grpSpPr>
          <p:grpSp>
            <p:nvGrpSpPr>
              <p:cNvPr id="126" name="组合 125"/>
              <p:cNvGrpSpPr/>
              <p:nvPr/>
            </p:nvGrpSpPr>
            <p:grpSpPr>
              <a:xfrm rot="19800000">
                <a:off x="4792803" y="1476964"/>
                <a:ext cx="2258557" cy="1135698"/>
                <a:chOff x="5114852" y="2976983"/>
                <a:chExt cx="1818076" cy="914205"/>
              </a:xfrm>
            </p:grpSpPr>
            <p:sp>
              <p:nvSpPr>
                <p:cNvPr id="131" name="任意多边形 8"/>
                <p:cNvSpPr/>
                <p:nvPr/>
              </p:nvSpPr>
              <p:spPr>
                <a:xfrm rot="2700000">
                  <a:off x="5449227" y="2733096"/>
                  <a:ext cx="823717"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a:outerShdw blurRad="25400" dist="63500" dir="6900000" algn="l" rotWithShape="0">
                    <a:srgbClr val="1D1C24">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任意多边形 9"/>
                <p:cNvSpPr/>
                <p:nvPr/>
              </p:nvSpPr>
              <p:spPr>
                <a:xfrm rot="4500000">
                  <a:off x="5602972" y="2642608"/>
                  <a:ext cx="823717"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任意多边形 10"/>
                <p:cNvSpPr/>
                <p:nvPr/>
              </p:nvSpPr>
              <p:spPr>
                <a:xfrm rot="6300000">
                  <a:off x="5774835" y="2647373"/>
                  <a:ext cx="823718"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27" name="组合 126"/>
              <p:cNvGrpSpPr/>
              <p:nvPr/>
            </p:nvGrpSpPr>
            <p:grpSpPr>
              <a:xfrm rot="19800000">
                <a:off x="5337375" y="1503246"/>
                <a:ext cx="2061823" cy="1854062"/>
                <a:chOff x="5349950" y="3136161"/>
                <a:chExt cx="1659711" cy="1492468"/>
              </a:xfrm>
            </p:grpSpPr>
            <p:sp>
              <p:nvSpPr>
                <p:cNvPr id="128" name="任意多边形 12"/>
                <p:cNvSpPr/>
                <p:nvPr/>
              </p:nvSpPr>
              <p:spPr>
                <a:xfrm rot="12600000">
                  <a:off x="5976653" y="3136161"/>
                  <a:ext cx="823717"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a:outerShdw blurRad="25400" dist="63500" dir="2700000" algn="r" rotWithShape="0">
                    <a:srgbClr val="1D1C24">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任意多边形 13"/>
                <p:cNvSpPr/>
                <p:nvPr/>
              </p:nvSpPr>
              <p:spPr>
                <a:xfrm rot="14400000">
                  <a:off x="5851568" y="3263358"/>
                  <a:ext cx="823717" cy="1492469"/>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0" name="任意多边形 14"/>
                <p:cNvSpPr/>
                <p:nvPr/>
              </p:nvSpPr>
              <p:spPr>
                <a:xfrm rot="16200000">
                  <a:off x="5684325" y="3303240"/>
                  <a:ext cx="823717"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grpSp>
      <p:sp>
        <p:nvSpPr>
          <p:cNvPr id="120" name="椭圆 119"/>
          <p:cNvSpPr/>
          <p:nvPr/>
        </p:nvSpPr>
        <p:spPr>
          <a:xfrm>
            <a:off x="1662369" y="2146102"/>
            <a:ext cx="1452572" cy="1452574"/>
          </a:xfrm>
          <a:prstGeom prst="ellipse">
            <a:avLst/>
          </a:prstGeom>
          <a:gradFill flip="none" rotWithShape="1">
            <a:gsLst>
              <a:gs pos="100000">
                <a:srgbClr val="F4B138"/>
              </a:gs>
              <a:gs pos="50000">
                <a:srgbClr val="F5BB4D"/>
              </a:gs>
              <a:gs pos="0">
                <a:schemeClr val="bg1"/>
              </a:gs>
            </a:gsLst>
            <a:lin ang="2700000" scaled="0"/>
            <a:tileRect/>
          </a:gradFill>
          <a:ln w="12700" cap="flat" cmpd="sng" algn="ctr">
            <a:noFill/>
            <a:prstDash val="solid"/>
            <a:miter lim="800000"/>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文本框 120"/>
          <p:cNvSpPr txBox="1"/>
          <p:nvPr/>
        </p:nvSpPr>
        <p:spPr>
          <a:xfrm>
            <a:off x="1438485" y="2610779"/>
            <a:ext cx="1900340" cy="954107"/>
          </a:xfrm>
          <a:prstGeom prst="rect">
            <a:avLst/>
          </a:prstGeom>
          <a:noFill/>
        </p:spPr>
        <p:txBody>
          <a:bodyPr vert="horz" wrap="square" rtlCol="0">
            <a:spAutoFit/>
          </a:bodyPr>
          <a:lstStyle/>
          <a:p>
            <a:pPr algn="ctr"/>
            <a:r>
              <a:rPr lang="zh-CN" altLang="en-US" sz="2800" b="1" dirty="0">
                <a:solidFill>
                  <a:srgbClr val="1D1C24"/>
                </a:solidFill>
                <a:latin typeface="方正正黑简体" panose="02000000000000000000" pitchFamily="2" charset="-122"/>
                <a:ea typeface="方正正黑简体" panose="02000000000000000000" pitchFamily="2" charset="-122"/>
              </a:rPr>
              <a:t>工作安排一</a:t>
            </a:r>
          </a:p>
        </p:txBody>
      </p:sp>
      <p:grpSp>
        <p:nvGrpSpPr>
          <p:cNvPr id="141" name="组合 140"/>
          <p:cNvGrpSpPr/>
          <p:nvPr/>
        </p:nvGrpSpPr>
        <p:grpSpPr>
          <a:xfrm>
            <a:off x="8243425" y="1278368"/>
            <a:ext cx="2987040" cy="2987430"/>
            <a:chOff x="4792973" y="2125803"/>
            <a:chExt cx="2606053" cy="2606395"/>
          </a:xfrm>
        </p:grpSpPr>
        <p:sp>
          <p:nvSpPr>
            <p:cNvPr id="144" name="椭圆 143"/>
            <p:cNvSpPr/>
            <p:nvPr/>
          </p:nvSpPr>
          <p:spPr>
            <a:xfrm>
              <a:off x="5246727" y="2579523"/>
              <a:ext cx="1854061" cy="1854062"/>
            </a:xfrm>
            <a:prstGeom prst="ellipse">
              <a:avLst/>
            </a:prstGeom>
            <a:gradFill flip="none" rotWithShape="1">
              <a:gsLst>
                <a:gs pos="75000">
                  <a:srgbClr val="F4B138"/>
                </a:gs>
                <a:gs pos="80000">
                  <a:srgbClr val="F5BC55"/>
                </a:gs>
              </a:gsLst>
              <a:path path="circle">
                <a:fillToRect l="50000" t="50000" r="50000" b="50000"/>
              </a:path>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5" name="组合 144"/>
            <p:cNvGrpSpPr/>
            <p:nvPr/>
          </p:nvGrpSpPr>
          <p:grpSpPr>
            <a:xfrm rot="19800000">
              <a:off x="4792973" y="2688604"/>
              <a:ext cx="2255667" cy="1131447"/>
              <a:chOff x="5114853" y="2980406"/>
              <a:chExt cx="1815750" cy="910782"/>
            </a:xfrm>
          </p:grpSpPr>
          <p:sp>
            <p:nvSpPr>
              <p:cNvPr id="159" name="任意多边形 8"/>
              <p:cNvSpPr/>
              <p:nvPr/>
            </p:nvSpPr>
            <p:spPr>
              <a:xfrm rot="2700000">
                <a:off x="5449228" y="2733096"/>
                <a:ext cx="823717"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a:outerShdw blurRad="25400" dist="63500" algn="l" rotWithShape="0">
                  <a:srgbClr val="2B2A36">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任意多边形 9"/>
              <p:cNvSpPr/>
              <p:nvPr/>
            </p:nvSpPr>
            <p:spPr>
              <a:xfrm rot="4500000">
                <a:off x="5606974" y="2647131"/>
                <a:ext cx="823717"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任意多边形 10"/>
              <p:cNvSpPr/>
              <p:nvPr/>
            </p:nvSpPr>
            <p:spPr>
              <a:xfrm rot="6300000">
                <a:off x="5772510" y="2646031"/>
                <a:ext cx="823717"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46" name="组合 145"/>
            <p:cNvGrpSpPr/>
            <p:nvPr/>
          </p:nvGrpSpPr>
          <p:grpSpPr>
            <a:xfrm rot="19800000">
              <a:off x="5337207" y="2711790"/>
              <a:ext cx="2061819" cy="1854062"/>
              <a:chOff x="5349952" y="3137639"/>
              <a:chExt cx="1659708" cy="1492468"/>
            </a:xfrm>
          </p:grpSpPr>
          <p:sp>
            <p:nvSpPr>
              <p:cNvPr id="156" name="任意多边形 12"/>
              <p:cNvSpPr/>
              <p:nvPr/>
            </p:nvSpPr>
            <p:spPr>
              <a:xfrm rot="12600000">
                <a:off x="5975800" y="3137639"/>
                <a:ext cx="823717"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a:outerShdw blurRad="25400" dist="63500" dir="10800000" algn="r" rotWithShape="0">
                  <a:srgbClr val="1D1C24">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任意多边形 13"/>
              <p:cNvSpPr/>
              <p:nvPr/>
            </p:nvSpPr>
            <p:spPr>
              <a:xfrm rot="14400000">
                <a:off x="5851567" y="3263358"/>
                <a:ext cx="823717"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8" name="任意多边形 14"/>
              <p:cNvSpPr/>
              <p:nvPr/>
            </p:nvSpPr>
            <p:spPr>
              <a:xfrm rot="16200000">
                <a:off x="5684327" y="3303239"/>
                <a:ext cx="823717"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65000">
                    <a:srgbClr val="FEF1A4">
                      <a:alpha val="0"/>
                    </a:srgbClr>
                  </a:gs>
                  <a:gs pos="100000">
                    <a:srgbClr val="FEF1A4"/>
                  </a:gs>
                </a:gsLst>
                <a:lin ang="7800000" scaled="0"/>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7" name="组合 146"/>
            <p:cNvGrpSpPr/>
            <p:nvPr/>
          </p:nvGrpSpPr>
          <p:grpSpPr>
            <a:xfrm rot="5400000">
              <a:off x="4759901" y="2488829"/>
              <a:ext cx="2606395" cy="1880344"/>
              <a:chOff x="4792803" y="1476964"/>
              <a:chExt cx="2606395" cy="1880344"/>
            </a:xfrm>
          </p:grpSpPr>
          <p:grpSp>
            <p:nvGrpSpPr>
              <p:cNvPr id="148" name="组合 147"/>
              <p:cNvGrpSpPr/>
              <p:nvPr/>
            </p:nvGrpSpPr>
            <p:grpSpPr>
              <a:xfrm rot="19800000">
                <a:off x="4792803" y="1476964"/>
                <a:ext cx="2258557" cy="1135698"/>
                <a:chOff x="5114852" y="2976983"/>
                <a:chExt cx="1818076" cy="914205"/>
              </a:xfrm>
            </p:grpSpPr>
            <p:sp>
              <p:nvSpPr>
                <p:cNvPr id="153" name="任意多边形 8"/>
                <p:cNvSpPr/>
                <p:nvPr/>
              </p:nvSpPr>
              <p:spPr>
                <a:xfrm rot="2700000">
                  <a:off x="5449227" y="2733096"/>
                  <a:ext cx="823717"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a:outerShdw blurRad="25400" dist="63500" dir="6900000" algn="l" rotWithShape="0">
                    <a:srgbClr val="1D1C24">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任意多边形 9"/>
                <p:cNvSpPr/>
                <p:nvPr/>
              </p:nvSpPr>
              <p:spPr>
                <a:xfrm rot="4500000">
                  <a:off x="5602972" y="2642608"/>
                  <a:ext cx="823717"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任意多边形 10"/>
                <p:cNvSpPr/>
                <p:nvPr/>
              </p:nvSpPr>
              <p:spPr>
                <a:xfrm rot="6300000">
                  <a:off x="5774835" y="2647373"/>
                  <a:ext cx="823718"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49" name="组合 148"/>
              <p:cNvGrpSpPr/>
              <p:nvPr/>
            </p:nvGrpSpPr>
            <p:grpSpPr>
              <a:xfrm rot="19800000">
                <a:off x="5337375" y="1503246"/>
                <a:ext cx="2061823" cy="1854062"/>
                <a:chOff x="5349950" y="3136161"/>
                <a:chExt cx="1659711" cy="1492468"/>
              </a:xfrm>
            </p:grpSpPr>
            <p:sp>
              <p:nvSpPr>
                <p:cNvPr id="150" name="任意多边形 12"/>
                <p:cNvSpPr/>
                <p:nvPr/>
              </p:nvSpPr>
              <p:spPr>
                <a:xfrm rot="12600000">
                  <a:off x="5976653" y="3136161"/>
                  <a:ext cx="823717"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a:outerShdw blurRad="25400" dist="63500" dir="2700000" algn="r" rotWithShape="0">
                    <a:srgbClr val="1D1C24">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任意多边形 13"/>
                <p:cNvSpPr/>
                <p:nvPr/>
              </p:nvSpPr>
              <p:spPr>
                <a:xfrm rot="14400000">
                  <a:off x="5851568" y="3263358"/>
                  <a:ext cx="823717" cy="1492469"/>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2" name="任意多边形 14"/>
                <p:cNvSpPr/>
                <p:nvPr/>
              </p:nvSpPr>
              <p:spPr>
                <a:xfrm rot="16200000">
                  <a:off x="5684325" y="3303240"/>
                  <a:ext cx="823717" cy="1492468"/>
                </a:xfrm>
                <a:custGeom>
                  <a:avLst/>
                  <a:gdLst>
                    <a:gd name="connsiteX0" fmla="*/ 746234 w 823717"/>
                    <a:gd name="connsiteY0" fmla="*/ 0 h 1492468"/>
                    <a:gd name="connsiteX1" fmla="*/ 822532 w 823717"/>
                    <a:gd name="connsiteY1" fmla="*/ 3853 h 1492468"/>
                    <a:gd name="connsiteX2" fmla="*/ 823717 w 823717"/>
                    <a:gd name="connsiteY2" fmla="*/ 4034 h 1492468"/>
                    <a:gd name="connsiteX3" fmla="*/ 750808 w 823717"/>
                    <a:gd name="connsiteY3" fmla="*/ 15161 h 1492468"/>
                    <a:gd name="connsiteX4" fmla="*/ 154966 w 823717"/>
                    <a:gd name="connsiteY4" fmla="*/ 746234 h 1492468"/>
                    <a:gd name="connsiteX5" fmla="*/ 750808 w 823717"/>
                    <a:gd name="connsiteY5" fmla="*/ 1477307 h 1492468"/>
                    <a:gd name="connsiteX6" fmla="*/ 823717 w 823717"/>
                    <a:gd name="connsiteY6" fmla="*/ 1488435 h 1492468"/>
                    <a:gd name="connsiteX7" fmla="*/ 822532 w 823717"/>
                    <a:gd name="connsiteY7" fmla="*/ 1488616 h 1492468"/>
                    <a:gd name="connsiteX8" fmla="*/ 746234 w 823717"/>
                    <a:gd name="connsiteY8" fmla="*/ 1492468 h 1492468"/>
                    <a:gd name="connsiteX9" fmla="*/ 0 w 823717"/>
                    <a:gd name="connsiteY9" fmla="*/ 746234 h 1492468"/>
                    <a:gd name="connsiteX10" fmla="*/ 746234 w 823717"/>
                    <a:gd name="connsiteY10" fmla="*/ 0 h 149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23717" h="1492468">
                      <a:moveTo>
                        <a:pt x="746234" y="0"/>
                      </a:moveTo>
                      <a:cubicBezTo>
                        <a:pt x="771993" y="0"/>
                        <a:pt x="797446" y="1305"/>
                        <a:pt x="822532" y="3853"/>
                      </a:cubicBezTo>
                      <a:lnTo>
                        <a:pt x="823717" y="4034"/>
                      </a:lnTo>
                      <a:lnTo>
                        <a:pt x="750808" y="15161"/>
                      </a:lnTo>
                      <a:cubicBezTo>
                        <a:pt x="410761" y="84744"/>
                        <a:pt x="154966" y="385617"/>
                        <a:pt x="154966" y="746234"/>
                      </a:cubicBezTo>
                      <a:cubicBezTo>
                        <a:pt x="154966" y="1106851"/>
                        <a:pt x="410761" y="1407724"/>
                        <a:pt x="750808" y="1477307"/>
                      </a:cubicBezTo>
                      <a:lnTo>
                        <a:pt x="823717" y="1488435"/>
                      </a:lnTo>
                      <a:lnTo>
                        <a:pt x="822532" y="1488616"/>
                      </a:lnTo>
                      <a:cubicBezTo>
                        <a:pt x="797446" y="1491163"/>
                        <a:pt x="771993" y="1492468"/>
                        <a:pt x="746234" y="1492468"/>
                      </a:cubicBezTo>
                      <a:cubicBezTo>
                        <a:pt x="334100" y="1492468"/>
                        <a:pt x="0" y="1158368"/>
                        <a:pt x="0" y="746234"/>
                      </a:cubicBezTo>
                      <a:cubicBezTo>
                        <a:pt x="0" y="334100"/>
                        <a:pt x="334100" y="0"/>
                        <a:pt x="746234" y="0"/>
                      </a:cubicBezTo>
                      <a:close/>
                    </a:path>
                  </a:pathLst>
                </a:custGeom>
                <a:gradFill flip="none" rotWithShape="1">
                  <a:gsLst>
                    <a:gs pos="31000">
                      <a:srgbClr val="FEF1A4">
                        <a:alpha val="0"/>
                      </a:srgbClr>
                    </a:gs>
                    <a:gs pos="100000">
                      <a:srgbClr val="FEF1A4"/>
                    </a:gs>
                  </a:gsLst>
                  <a:lin ang="7800000" scaled="0"/>
                  <a:tileRect/>
                </a:gradFill>
                <a:ln w="12700" cap="flat" cmpd="sng" algn="ctr">
                  <a:noFill/>
                  <a:prstDash val="solid"/>
                  <a:miter lim="800000"/>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grpSp>
      <p:sp>
        <p:nvSpPr>
          <p:cNvPr id="142" name="椭圆 141"/>
          <p:cNvSpPr/>
          <p:nvPr/>
        </p:nvSpPr>
        <p:spPr>
          <a:xfrm>
            <a:off x="9102098" y="2146102"/>
            <a:ext cx="1452572" cy="1452574"/>
          </a:xfrm>
          <a:prstGeom prst="ellipse">
            <a:avLst/>
          </a:prstGeom>
          <a:gradFill flip="none" rotWithShape="1">
            <a:gsLst>
              <a:gs pos="100000">
                <a:srgbClr val="F4B138"/>
              </a:gs>
              <a:gs pos="50000">
                <a:srgbClr val="F5BB4D"/>
              </a:gs>
              <a:gs pos="0">
                <a:schemeClr val="bg1"/>
              </a:gs>
            </a:gsLst>
            <a:lin ang="2700000" scaled="0"/>
            <a:tileRect/>
          </a:gradFill>
          <a:ln w="12700" cap="flat" cmpd="sng" algn="ctr">
            <a:noFill/>
            <a:prstDash val="solid"/>
            <a:miter lim="800000"/>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文本框 142"/>
          <p:cNvSpPr txBox="1"/>
          <p:nvPr/>
        </p:nvSpPr>
        <p:spPr>
          <a:xfrm>
            <a:off x="8878214" y="2610779"/>
            <a:ext cx="1900340" cy="954107"/>
          </a:xfrm>
          <a:prstGeom prst="rect">
            <a:avLst/>
          </a:prstGeom>
          <a:noFill/>
        </p:spPr>
        <p:txBody>
          <a:bodyPr vert="horz" wrap="square" rtlCol="0">
            <a:spAutoFit/>
          </a:bodyPr>
          <a:lstStyle/>
          <a:p>
            <a:pPr algn="ctr"/>
            <a:r>
              <a:rPr lang="zh-CN" altLang="en-US" sz="2800" b="1" dirty="0">
                <a:solidFill>
                  <a:srgbClr val="1D1C24"/>
                </a:solidFill>
                <a:latin typeface="方正正黑简体" panose="02000000000000000000" pitchFamily="2" charset="-122"/>
                <a:ea typeface="方正正黑简体" panose="02000000000000000000" pitchFamily="2" charset="-122"/>
              </a:rPr>
              <a:t>工作安排三</a:t>
            </a:r>
          </a:p>
        </p:txBody>
      </p:sp>
      <p:sp>
        <p:nvSpPr>
          <p:cNvPr id="168" name="椭圆 167"/>
          <p:cNvSpPr/>
          <p:nvPr/>
        </p:nvSpPr>
        <p:spPr>
          <a:xfrm>
            <a:off x="4857724" y="1584935"/>
            <a:ext cx="2510342" cy="2510342"/>
          </a:xfrm>
          <a:prstGeom prst="ellipse">
            <a:avLst/>
          </a:prstGeom>
          <a:noFill/>
          <a:ln w="25400">
            <a:solidFill>
              <a:schemeClr val="bg1">
                <a:alpha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0" name="椭圆 169"/>
          <p:cNvSpPr/>
          <p:nvPr/>
        </p:nvSpPr>
        <p:spPr>
          <a:xfrm>
            <a:off x="8309133" y="2577736"/>
            <a:ext cx="538078" cy="538078"/>
          </a:xfrm>
          <a:prstGeom prst="ellipse">
            <a:avLst/>
          </a:prstGeom>
          <a:gradFill>
            <a:gsLst>
              <a:gs pos="40000">
                <a:srgbClr val="FEEA74"/>
              </a:gs>
              <a:gs pos="7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椭圆 170"/>
          <p:cNvSpPr/>
          <p:nvPr/>
        </p:nvSpPr>
        <p:spPr>
          <a:xfrm>
            <a:off x="8574813" y="1584935"/>
            <a:ext cx="2510342" cy="2510342"/>
          </a:xfrm>
          <a:prstGeom prst="ellipse">
            <a:avLst/>
          </a:prstGeom>
          <a:noFill/>
          <a:ln w="25400">
            <a:solidFill>
              <a:schemeClr val="bg1">
                <a:alpha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文本框 171"/>
          <p:cNvSpPr txBox="1"/>
          <p:nvPr/>
        </p:nvSpPr>
        <p:spPr>
          <a:xfrm>
            <a:off x="880923" y="5141551"/>
            <a:ext cx="3003496" cy="1200329"/>
          </a:xfrm>
          <a:prstGeom prst="rect">
            <a:avLst/>
          </a:prstGeom>
          <a:noFill/>
        </p:spPr>
        <p:txBody>
          <a:bodyPr vert="horz" wrap="square" rtlCol="0">
            <a:spAutoFit/>
          </a:bodyPr>
          <a:lstStyle/>
          <a:p>
            <a:pPr algn="ctr"/>
            <a:r>
              <a:rPr lang="zh-CN" altLang="en-US" sz="2400" dirty="0">
                <a:solidFill>
                  <a:schemeClr val="bg1"/>
                </a:solidFill>
                <a:latin typeface="方正正黑简体" panose="02000000000000000000" pitchFamily="2" charset="-122"/>
                <a:ea typeface="方正正黑简体" panose="02000000000000000000" pitchFamily="2" charset="-122"/>
              </a:rPr>
              <a:t>目录第二部分第一小节内容第一小节内容第一小节内容第一小</a:t>
            </a:r>
          </a:p>
        </p:txBody>
      </p:sp>
      <p:sp>
        <p:nvSpPr>
          <p:cNvPr id="173" name="文本框 172"/>
          <p:cNvSpPr txBox="1"/>
          <p:nvPr/>
        </p:nvSpPr>
        <p:spPr>
          <a:xfrm>
            <a:off x="1426517" y="4222087"/>
            <a:ext cx="1912308" cy="523220"/>
          </a:xfrm>
          <a:prstGeom prst="rect">
            <a:avLst/>
          </a:prstGeom>
          <a:noFill/>
        </p:spPr>
        <p:txBody>
          <a:bodyPr vert="horz" wrap="square" rtlCol="0">
            <a:spAutoFit/>
          </a:bodyPr>
          <a:lstStyle/>
          <a:p>
            <a:pPr algn="ctr"/>
            <a:r>
              <a:rPr lang="zh-CN" altLang="en-US" sz="2800" b="1" dirty="0">
                <a:solidFill>
                  <a:srgbClr val="FEEA74"/>
                </a:solidFill>
                <a:latin typeface="方正正黑简体" panose="02000000000000000000" pitchFamily="2" charset="-122"/>
                <a:ea typeface="方正正黑简体" panose="02000000000000000000" pitchFamily="2" charset="-122"/>
              </a:rPr>
              <a:t>小标题一</a:t>
            </a:r>
          </a:p>
        </p:txBody>
      </p:sp>
      <p:cxnSp>
        <p:nvCxnSpPr>
          <p:cNvPr id="174" name="直接连接符 173"/>
          <p:cNvCxnSpPr/>
          <p:nvPr/>
        </p:nvCxnSpPr>
        <p:spPr>
          <a:xfrm>
            <a:off x="2086196" y="4868172"/>
            <a:ext cx="592950" cy="0"/>
          </a:xfrm>
          <a:prstGeom prst="line">
            <a:avLst/>
          </a:prstGeom>
          <a:noFill/>
          <a:ln w="25400" cmpd="sng">
            <a:solidFill>
              <a:srgbClr val="FEF1A4">
                <a:alpha val="25000"/>
              </a:srgb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176" name="文本框 175"/>
          <p:cNvSpPr txBox="1"/>
          <p:nvPr/>
        </p:nvSpPr>
        <p:spPr>
          <a:xfrm>
            <a:off x="4598547" y="5141551"/>
            <a:ext cx="3003496" cy="1200329"/>
          </a:xfrm>
          <a:prstGeom prst="rect">
            <a:avLst/>
          </a:prstGeom>
          <a:noFill/>
        </p:spPr>
        <p:txBody>
          <a:bodyPr vert="horz" wrap="square" rtlCol="0">
            <a:spAutoFit/>
          </a:bodyPr>
          <a:lstStyle/>
          <a:p>
            <a:pPr algn="ctr"/>
            <a:r>
              <a:rPr lang="zh-CN" altLang="en-US" sz="2400" dirty="0">
                <a:solidFill>
                  <a:schemeClr val="bg1"/>
                </a:solidFill>
                <a:latin typeface="方正正黑简体" panose="02000000000000000000" pitchFamily="2" charset="-122"/>
                <a:ea typeface="方正正黑简体" panose="02000000000000000000" pitchFamily="2" charset="-122"/>
              </a:rPr>
              <a:t>目录第二部分第一小节内容第一小节内容第一小节内容第一小</a:t>
            </a:r>
          </a:p>
        </p:txBody>
      </p:sp>
      <p:sp>
        <p:nvSpPr>
          <p:cNvPr id="177" name="文本框 176"/>
          <p:cNvSpPr txBox="1"/>
          <p:nvPr/>
        </p:nvSpPr>
        <p:spPr>
          <a:xfrm>
            <a:off x="5144141" y="4222087"/>
            <a:ext cx="1912308" cy="523220"/>
          </a:xfrm>
          <a:prstGeom prst="rect">
            <a:avLst/>
          </a:prstGeom>
          <a:noFill/>
        </p:spPr>
        <p:txBody>
          <a:bodyPr vert="horz" wrap="square" rtlCol="0">
            <a:spAutoFit/>
          </a:bodyPr>
          <a:lstStyle/>
          <a:p>
            <a:pPr algn="ctr"/>
            <a:r>
              <a:rPr lang="zh-CN" altLang="en-US" sz="2800" b="1" dirty="0">
                <a:solidFill>
                  <a:srgbClr val="FEEA74"/>
                </a:solidFill>
                <a:latin typeface="方正正黑简体" panose="02000000000000000000" pitchFamily="2" charset="-122"/>
                <a:ea typeface="方正正黑简体" panose="02000000000000000000" pitchFamily="2" charset="-122"/>
              </a:rPr>
              <a:t>小标题二</a:t>
            </a:r>
          </a:p>
        </p:txBody>
      </p:sp>
      <p:cxnSp>
        <p:nvCxnSpPr>
          <p:cNvPr id="178" name="直接连接符 177"/>
          <p:cNvCxnSpPr/>
          <p:nvPr/>
        </p:nvCxnSpPr>
        <p:spPr>
          <a:xfrm>
            <a:off x="5803820" y="4868172"/>
            <a:ext cx="592950" cy="0"/>
          </a:xfrm>
          <a:prstGeom prst="line">
            <a:avLst/>
          </a:prstGeom>
          <a:noFill/>
          <a:ln w="25400" cmpd="sng">
            <a:solidFill>
              <a:srgbClr val="FEF1A4">
                <a:alpha val="25000"/>
              </a:srgb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180" name="文本框 179"/>
          <p:cNvSpPr txBox="1"/>
          <p:nvPr/>
        </p:nvSpPr>
        <p:spPr>
          <a:xfrm>
            <a:off x="8340227" y="5141551"/>
            <a:ext cx="3003496" cy="1200329"/>
          </a:xfrm>
          <a:prstGeom prst="rect">
            <a:avLst/>
          </a:prstGeom>
          <a:noFill/>
        </p:spPr>
        <p:txBody>
          <a:bodyPr vert="horz" wrap="square" rtlCol="0">
            <a:spAutoFit/>
          </a:bodyPr>
          <a:lstStyle/>
          <a:p>
            <a:pPr algn="ctr"/>
            <a:r>
              <a:rPr lang="zh-CN" altLang="en-US" sz="2400" dirty="0">
                <a:solidFill>
                  <a:schemeClr val="bg1"/>
                </a:solidFill>
                <a:latin typeface="方正正黑简体" panose="02000000000000000000" pitchFamily="2" charset="-122"/>
                <a:ea typeface="方正正黑简体" panose="02000000000000000000" pitchFamily="2" charset="-122"/>
              </a:rPr>
              <a:t>目录第二部分第一小节内容第一小节内容第一小节内容第一小</a:t>
            </a:r>
          </a:p>
        </p:txBody>
      </p:sp>
      <p:sp>
        <p:nvSpPr>
          <p:cNvPr id="181" name="文本框 180"/>
          <p:cNvSpPr txBox="1"/>
          <p:nvPr/>
        </p:nvSpPr>
        <p:spPr>
          <a:xfrm>
            <a:off x="8885821" y="4222087"/>
            <a:ext cx="1912308" cy="523220"/>
          </a:xfrm>
          <a:prstGeom prst="rect">
            <a:avLst/>
          </a:prstGeom>
          <a:noFill/>
        </p:spPr>
        <p:txBody>
          <a:bodyPr vert="horz" wrap="square" rtlCol="0">
            <a:spAutoFit/>
          </a:bodyPr>
          <a:lstStyle/>
          <a:p>
            <a:pPr algn="ctr"/>
            <a:r>
              <a:rPr lang="zh-CN" altLang="en-US" sz="2800" b="1" dirty="0">
                <a:solidFill>
                  <a:srgbClr val="FEEA74"/>
                </a:solidFill>
                <a:latin typeface="方正正黑简体" panose="02000000000000000000" pitchFamily="2" charset="-122"/>
                <a:ea typeface="方正正黑简体" panose="02000000000000000000" pitchFamily="2" charset="-122"/>
              </a:rPr>
              <a:t>小标题三</a:t>
            </a:r>
          </a:p>
        </p:txBody>
      </p:sp>
      <p:cxnSp>
        <p:nvCxnSpPr>
          <p:cNvPr id="182" name="直接连接符 181"/>
          <p:cNvCxnSpPr/>
          <p:nvPr/>
        </p:nvCxnSpPr>
        <p:spPr>
          <a:xfrm>
            <a:off x="9545500" y="4868172"/>
            <a:ext cx="592950" cy="0"/>
          </a:xfrm>
          <a:prstGeom prst="line">
            <a:avLst/>
          </a:prstGeom>
          <a:noFill/>
          <a:ln w="25400" cmpd="sng">
            <a:solidFill>
              <a:srgbClr val="FEF1A4">
                <a:alpha val="25000"/>
              </a:srgbClr>
            </a:solidFill>
            <a:prstDash val="solid"/>
          </a:ln>
        </p:spPr>
        <p:style>
          <a:lnRef idx="2">
            <a:schemeClr val="accent1">
              <a:shade val="50000"/>
            </a:schemeClr>
          </a:lnRef>
          <a:fillRef idx="1">
            <a:schemeClr val="accent1"/>
          </a:fillRef>
          <a:effectRef idx="0">
            <a:schemeClr val="accent1"/>
          </a:effectRef>
          <a:fontRef idx="minor">
            <a:schemeClr val="lt1"/>
          </a:fontRef>
        </p:style>
      </p:cxnSp>
      <p:grpSp>
        <p:nvGrpSpPr>
          <p:cNvPr id="3" name="组合 2"/>
          <p:cNvGrpSpPr/>
          <p:nvPr/>
        </p:nvGrpSpPr>
        <p:grpSpPr>
          <a:xfrm>
            <a:off x="-142230" y="329764"/>
            <a:ext cx="5020684" cy="5020685"/>
            <a:chOff x="-63310" y="329764"/>
            <a:chExt cx="5020684" cy="5020685"/>
          </a:xfrm>
        </p:grpSpPr>
        <p:sp>
          <p:nvSpPr>
            <p:cNvPr id="2" name="自由: 形状 1"/>
            <p:cNvSpPr/>
            <p:nvPr/>
          </p:nvSpPr>
          <p:spPr>
            <a:xfrm>
              <a:off x="-63310" y="329764"/>
              <a:ext cx="5020684" cy="5020685"/>
            </a:xfrm>
            <a:custGeom>
              <a:avLst/>
              <a:gdLst/>
              <a:ahLst/>
              <a:cxnLst/>
              <a:rect l="0" t="0" r="0" b="0"/>
              <a:pathLst>
                <a:path w="5020684" h="5020685">
                  <a:moveTo>
                    <a:pt x="0" y="0"/>
                  </a:moveTo>
                  <a:lnTo>
                    <a:pt x="5020683" y="0"/>
                  </a:lnTo>
                  <a:lnTo>
                    <a:pt x="5020683" y="5020684"/>
                  </a:lnTo>
                  <a:lnTo>
                    <a:pt x="0" y="5020684"/>
                  </a:lnTo>
                  <a:close/>
                </a:path>
              </a:pathLst>
            </a:cu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椭圆 165"/>
            <p:cNvSpPr/>
            <p:nvPr/>
          </p:nvSpPr>
          <p:spPr>
            <a:xfrm>
              <a:off x="1191861" y="1584935"/>
              <a:ext cx="2510342" cy="2510342"/>
            </a:xfrm>
            <a:prstGeom prst="ellipse">
              <a:avLst/>
            </a:prstGeom>
            <a:noFill/>
            <a:ln w="25400">
              <a:solidFill>
                <a:schemeClr val="bg1">
                  <a:alpha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7" name="椭圆 166"/>
          <p:cNvSpPr/>
          <p:nvPr/>
        </p:nvSpPr>
        <p:spPr>
          <a:xfrm>
            <a:off x="3346340" y="2577736"/>
            <a:ext cx="538078" cy="538078"/>
          </a:xfrm>
          <a:prstGeom prst="ellipse">
            <a:avLst/>
          </a:prstGeom>
          <a:gradFill>
            <a:gsLst>
              <a:gs pos="35000">
                <a:srgbClr val="FEEA74"/>
              </a:gs>
              <a:gs pos="7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椭圆 168"/>
          <p:cNvSpPr/>
          <p:nvPr/>
        </p:nvSpPr>
        <p:spPr>
          <a:xfrm>
            <a:off x="5848800" y="1334646"/>
            <a:ext cx="538078" cy="538078"/>
          </a:xfrm>
          <a:prstGeom prst="ellipse">
            <a:avLst/>
          </a:prstGeom>
          <a:gradFill>
            <a:gsLst>
              <a:gs pos="40000">
                <a:srgbClr val="FEEA74"/>
              </a:gs>
              <a:gs pos="7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8228930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53" presetClass="entr" presetSubtype="16" fill="hold" grpId="0" nodeType="withEffect">
                                  <p:stCondLst>
                                    <p:cond delay="500"/>
                                  </p:stCondLst>
                                  <p:childTnLst>
                                    <p:set>
                                      <p:cBhvr>
                                        <p:cTn id="9" dur="1" fill="hold">
                                          <p:stCondLst>
                                            <p:cond delay="0"/>
                                          </p:stCondLst>
                                        </p:cTn>
                                        <p:tgtEl>
                                          <p:spTgt spid="22"/>
                                        </p:tgtEl>
                                        <p:attrNameLst>
                                          <p:attrName>style.visibility</p:attrName>
                                        </p:attrNameLst>
                                      </p:cBhvr>
                                      <p:to>
                                        <p:strVal val="visible"/>
                                      </p:to>
                                    </p:set>
                                    <p:anim calcmode="lin" valueType="num">
                                      <p:cBhvr>
                                        <p:cTn id="10" dur="750" fill="hold"/>
                                        <p:tgtEl>
                                          <p:spTgt spid="22"/>
                                        </p:tgtEl>
                                        <p:attrNameLst>
                                          <p:attrName>ppt_w</p:attrName>
                                        </p:attrNameLst>
                                      </p:cBhvr>
                                      <p:tavLst>
                                        <p:tav tm="0">
                                          <p:val>
                                            <p:fltVal val="0"/>
                                          </p:val>
                                        </p:tav>
                                        <p:tav tm="100000">
                                          <p:val>
                                            <p:strVal val="#ppt_w"/>
                                          </p:val>
                                        </p:tav>
                                      </p:tavLst>
                                    </p:anim>
                                    <p:anim calcmode="lin" valueType="num">
                                      <p:cBhvr>
                                        <p:cTn id="11" dur="750" fill="hold"/>
                                        <p:tgtEl>
                                          <p:spTgt spid="22"/>
                                        </p:tgtEl>
                                        <p:attrNameLst>
                                          <p:attrName>ppt_h</p:attrName>
                                        </p:attrNameLst>
                                      </p:cBhvr>
                                      <p:tavLst>
                                        <p:tav tm="0">
                                          <p:val>
                                            <p:fltVal val="0"/>
                                          </p:val>
                                        </p:tav>
                                        <p:tav tm="100000">
                                          <p:val>
                                            <p:strVal val="#ppt_h"/>
                                          </p:val>
                                        </p:tav>
                                      </p:tavLst>
                                    </p:anim>
                                    <p:animEffect transition="in" filter="fade">
                                      <p:cBhvr>
                                        <p:cTn id="12" dur="750"/>
                                        <p:tgtEl>
                                          <p:spTgt spid="22"/>
                                        </p:tgtEl>
                                      </p:cBhvr>
                                    </p:animEffect>
                                  </p:childTnLst>
                                </p:cTn>
                              </p:par>
                              <p:par>
                                <p:cTn id="13" presetID="63" presetClass="path" presetSubtype="0" accel="50000" decel="50000" fill="hold" grpId="1" nodeType="withEffect">
                                  <p:stCondLst>
                                    <p:cond delay="500"/>
                                  </p:stCondLst>
                                  <p:childTnLst>
                                    <p:animMotion origin="layout" path="M -3.33333E-6 -1.11111E-6 L 0.12591 -1.11111E-6 " pathEditMode="relative" rAng="0" ptsTypes="AA">
                                      <p:cBhvr>
                                        <p:cTn id="14" dur="750" spd="-100000" fill="hold"/>
                                        <p:tgtEl>
                                          <p:spTgt spid="22"/>
                                        </p:tgtEl>
                                        <p:attrNameLst>
                                          <p:attrName>ppt_x</p:attrName>
                                          <p:attrName>ppt_y</p:attrName>
                                        </p:attrNameLst>
                                      </p:cBhvr>
                                      <p:rCtr x="6289" y="0"/>
                                    </p:animMotion>
                                  </p:childTnLst>
                                </p:cTn>
                              </p:par>
                              <p:par>
                                <p:cTn id="15" presetID="0" presetClass="path" presetSubtype="0" accel="100000" fill="hold" grpId="0" nodeType="withEffect">
                                  <p:stCondLst>
                                    <p:cond delay="1250"/>
                                  </p:stCondLst>
                                  <p:childTnLst>
                                    <p:animMotion origin="layout" path="M -4.79167E-6 -2.22222E-6 C 0.03646 0.01134 0.11563 0.04954 0.12292 0.11158 C 0.12956 0.17431 0.04467 0.16042 0.05964 0.23264 C 0.07422 0.30371 0.22605 0.28241 0.25625 0.36482 " pathEditMode="relative" rAng="0" ptsTypes="AAAA">
                                      <p:cBhvr>
                                        <p:cTn id="16" dur="1300" fill="hold"/>
                                        <p:tgtEl>
                                          <p:spTgt spid="95"/>
                                        </p:tgtEl>
                                        <p:attrNameLst>
                                          <p:attrName>ppt_x</p:attrName>
                                          <p:attrName>ppt_y</p:attrName>
                                        </p:attrNameLst>
                                      </p:cBhvr>
                                      <p:rCtr x="12812" y="18241"/>
                                    </p:animMotion>
                                  </p:childTnLst>
                                </p:cTn>
                              </p:par>
                              <p:par>
                                <p:cTn id="17" presetID="6" presetClass="emph" presetSubtype="0" fill="hold" grpId="2" nodeType="withEffect">
                                  <p:stCondLst>
                                    <p:cond delay="1250"/>
                                  </p:stCondLst>
                                  <p:childTnLst>
                                    <p:animScale>
                                      <p:cBhvr>
                                        <p:cTn id="18" dur="1300" fill="hold"/>
                                        <p:tgtEl>
                                          <p:spTgt spid="95"/>
                                        </p:tgtEl>
                                      </p:cBhvr>
                                      <p:by x="135000" y="135000"/>
                                    </p:animScale>
                                  </p:childTnLst>
                                </p:cTn>
                              </p:par>
                              <p:par>
                                <p:cTn id="19" presetID="1" presetClass="entr" presetSubtype="0" fill="hold" grpId="0" nodeType="withEffect">
                                  <p:stCondLst>
                                    <p:cond delay="2550"/>
                                  </p:stCondLst>
                                  <p:childTnLst>
                                    <p:set>
                                      <p:cBhvr>
                                        <p:cTn id="20" dur="1" fill="hold">
                                          <p:stCondLst>
                                            <p:cond delay="0"/>
                                          </p:stCondLst>
                                        </p:cTn>
                                        <p:tgtEl>
                                          <p:spTgt spid="167"/>
                                        </p:tgtEl>
                                        <p:attrNameLst>
                                          <p:attrName>style.visibility</p:attrName>
                                        </p:attrNameLst>
                                      </p:cBhvr>
                                      <p:to>
                                        <p:strVal val="visible"/>
                                      </p:to>
                                    </p:set>
                                  </p:childTnLst>
                                </p:cTn>
                              </p:par>
                              <p:par>
                                <p:cTn id="21" presetID="1" presetClass="exit" presetSubtype="0" fill="hold" grpId="1" nodeType="withEffect">
                                  <p:stCondLst>
                                    <p:cond delay="2550"/>
                                  </p:stCondLst>
                                  <p:childTnLst>
                                    <p:set>
                                      <p:cBhvr>
                                        <p:cTn id="22" dur="1" fill="hold">
                                          <p:stCondLst>
                                            <p:cond delay="0"/>
                                          </p:stCondLst>
                                        </p:cTn>
                                        <p:tgtEl>
                                          <p:spTgt spid="95"/>
                                        </p:tgtEl>
                                        <p:attrNameLst>
                                          <p:attrName>style.visibility</p:attrName>
                                        </p:attrNameLst>
                                      </p:cBhvr>
                                      <p:to>
                                        <p:strVal val="hidden"/>
                                      </p:to>
                                    </p:set>
                                  </p:childTnLst>
                                </p:cTn>
                              </p:par>
                              <p:par>
                                <p:cTn id="23" presetID="1" presetClass="path" presetSubtype="0" decel="50000" fill="hold" grpId="1" nodeType="withEffect">
                                  <p:stCondLst>
                                    <p:cond delay="2550"/>
                                  </p:stCondLst>
                                  <p:childTnLst>
                                    <p:animMotion origin="layout" path="M -4.375E-6 3.7037E-6 C -0.00234 -0.12894 -0.05325 -0.17871 -0.09843 -0.18542 C -0.14362 -0.19213 -0.20677 -0.11366 -0.20677 -0.00255 C -0.2069 0.10439 -0.14843 0.18194 -0.10625 0.18333 C -0.06406 0.18449 -0.00182 0.13055 -4.375E-6 3.7037E-6 Z " pathEditMode="relative" rAng="0" ptsTypes="AAAAA">
                                      <p:cBhvr>
                                        <p:cTn id="24" dur="2000" spd="-100000" fill="hold"/>
                                        <p:tgtEl>
                                          <p:spTgt spid="167"/>
                                        </p:tgtEl>
                                        <p:attrNameLst>
                                          <p:attrName>ppt_x</p:attrName>
                                          <p:attrName>ppt_y</p:attrName>
                                        </p:attrNameLst>
                                      </p:cBhvr>
                                      <p:rCtr x="-10352" y="-139"/>
                                    </p:animMotion>
                                  </p:childTnLst>
                                </p:cTn>
                              </p:par>
                              <p:par>
                                <p:cTn id="25" presetID="53" presetClass="entr" presetSubtype="16" fill="hold" nodeType="withEffect">
                                  <p:stCondLst>
                                    <p:cond delay="2350"/>
                                  </p:stCondLst>
                                  <p:childTnLst>
                                    <p:set>
                                      <p:cBhvr>
                                        <p:cTn id="26" dur="1" fill="hold">
                                          <p:stCondLst>
                                            <p:cond delay="0"/>
                                          </p:stCondLst>
                                        </p:cTn>
                                        <p:tgtEl>
                                          <p:spTgt spid="3"/>
                                        </p:tgtEl>
                                        <p:attrNameLst>
                                          <p:attrName>style.visibility</p:attrName>
                                        </p:attrNameLst>
                                      </p:cBhvr>
                                      <p:to>
                                        <p:strVal val="visible"/>
                                      </p:to>
                                    </p:set>
                                    <p:anim calcmode="lin" valueType="num">
                                      <p:cBhvr>
                                        <p:cTn id="27" dur="250" fill="hold"/>
                                        <p:tgtEl>
                                          <p:spTgt spid="3"/>
                                        </p:tgtEl>
                                        <p:attrNameLst>
                                          <p:attrName>ppt_w</p:attrName>
                                        </p:attrNameLst>
                                      </p:cBhvr>
                                      <p:tavLst>
                                        <p:tav tm="0">
                                          <p:val>
                                            <p:fltVal val="0"/>
                                          </p:val>
                                        </p:tav>
                                        <p:tav tm="100000">
                                          <p:val>
                                            <p:strVal val="#ppt_w"/>
                                          </p:val>
                                        </p:tav>
                                      </p:tavLst>
                                    </p:anim>
                                    <p:anim calcmode="lin" valueType="num">
                                      <p:cBhvr>
                                        <p:cTn id="28" dur="250" fill="hold"/>
                                        <p:tgtEl>
                                          <p:spTgt spid="3"/>
                                        </p:tgtEl>
                                        <p:attrNameLst>
                                          <p:attrName>ppt_h</p:attrName>
                                        </p:attrNameLst>
                                      </p:cBhvr>
                                      <p:tavLst>
                                        <p:tav tm="0">
                                          <p:val>
                                            <p:fltVal val="0"/>
                                          </p:val>
                                        </p:tav>
                                        <p:tav tm="100000">
                                          <p:val>
                                            <p:strVal val="#ppt_h"/>
                                          </p:val>
                                        </p:tav>
                                      </p:tavLst>
                                    </p:anim>
                                    <p:animEffect transition="in" filter="fade">
                                      <p:cBhvr>
                                        <p:cTn id="29" dur="250"/>
                                        <p:tgtEl>
                                          <p:spTgt spid="3"/>
                                        </p:tgtEl>
                                      </p:cBhvr>
                                    </p:animEffect>
                                  </p:childTnLst>
                                </p:cTn>
                              </p:par>
                              <p:par>
                                <p:cTn id="30" presetID="8" presetClass="emph" presetSubtype="0" fill="hold" nodeType="withEffect">
                                  <p:stCondLst>
                                    <p:cond delay="2550"/>
                                  </p:stCondLst>
                                  <p:childTnLst>
                                    <p:animRot by="5400000">
                                      <p:cBhvr>
                                        <p:cTn id="31" dur="2000" fill="hold"/>
                                        <p:tgtEl>
                                          <p:spTgt spid="3"/>
                                        </p:tgtEl>
                                        <p:attrNameLst>
                                          <p:attrName>r</p:attrName>
                                        </p:attrNameLst>
                                      </p:cBhvr>
                                    </p:animRot>
                                  </p:childTnLst>
                                </p:cTn>
                              </p:par>
                              <p:par>
                                <p:cTn id="32" presetID="42" presetClass="entr" presetSubtype="0" fill="hold" nodeType="withEffect">
                                  <p:stCondLst>
                                    <p:cond delay="3550"/>
                                  </p:stCondLst>
                                  <p:childTnLst>
                                    <p:set>
                                      <p:cBhvr>
                                        <p:cTn id="33" dur="1" fill="hold">
                                          <p:stCondLst>
                                            <p:cond delay="0"/>
                                          </p:stCondLst>
                                        </p:cTn>
                                        <p:tgtEl>
                                          <p:spTgt spid="119"/>
                                        </p:tgtEl>
                                        <p:attrNameLst>
                                          <p:attrName>style.visibility</p:attrName>
                                        </p:attrNameLst>
                                      </p:cBhvr>
                                      <p:to>
                                        <p:strVal val="visible"/>
                                      </p:to>
                                    </p:set>
                                    <p:animEffect transition="in" filter="fade">
                                      <p:cBhvr>
                                        <p:cTn id="34" dur="1000"/>
                                        <p:tgtEl>
                                          <p:spTgt spid="119"/>
                                        </p:tgtEl>
                                      </p:cBhvr>
                                    </p:animEffect>
                                    <p:anim calcmode="lin" valueType="num">
                                      <p:cBhvr>
                                        <p:cTn id="35" dur="1000" fill="hold"/>
                                        <p:tgtEl>
                                          <p:spTgt spid="119"/>
                                        </p:tgtEl>
                                        <p:attrNameLst>
                                          <p:attrName>ppt_x</p:attrName>
                                        </p:attrNameLst>
                                      </p:cBhvr>
                                      <p:tavLst>
                                        <p:tav tm="0">
                                          <p:val>
                                            <p:strVal val="#ppt_x"/>
                                          </p:val>
                                        </p:tav>
                                        <p:tav tm="100000">
                                          <p:val>
                                            <p:strVal val="#ppt_x"/>
                                          </p:val>
                                        </p:tav>
                                      </p:tavLst>
                                    </p:anim>
                                    <p:anim calcmode="lin" valueType="num">
                                      <p:cBhvr>
                                        <p:cTn id="36" dur="1000" fill="hold"/>
                                        <p:tgtEl>
                                          <p:spTgt spid="119"/>
                                        </p:tgtEl>
                                        <p:attrNameLst>
                                          <p:attrName>ppt_y</p:attrName>
                                        </p:attrNameLst>
                                      </p:cBhvr>
                                      <p:tavLst>
                                        <p:tav tm="0">
                                          <p:val>
                                            <p:strVal val="#ppt_y+.1"/>
                                          </p:val>
                                        </p:tav>
                                        <p:tav tm="100000">
                                          <p:val>
                                            <p:strVal val="#ppt_y"/>
                                          </p:val>
                                        </p:tav>
                                      </p:tavLst>
                                    </p:anim>
                                  </p:childTnLst>
                                </p:cTn>
                              </p:par>
                              <p:par>
                                <p:cTn id="37" presetID="53" presetClass="entr" presetSubtype="16" fill="hold" grpId="0" nodeType="withEffect">
                                  <p:stCondLst>
                                    <p:cond delay="4050"/>
                                  </p:stCondLst>
                                  <p:childTnLst>
                                    <p:set>
                                      <p:cBhvr>
                                        <p:cTn id="38" dur="1" fill="hold">
                                          <p:stCondLst>
                                            <p:cond delay="0"/>
                                          </p:stCondLst>
                                        </p:cTn>
                                        <p:tgtEl>
                                          <p:spTgt spid="120"/>
                                        </p:tgtEl>
                                        <p:attrNameLst>
                                          <p:attrName>style.visibility</p:attrName>
                                        </p:attrNameLst>
                                      </p:cBhvr>
                                      <p:to>
                                        <p:strVal val="visible"/>
                                      </p:to>
                                    </p:set>
                                    <p:anim calcmode="lin" valueType="num">
                                      <p:cBhvr>
                                        <p:cTn id="39" dur="500" fill="hold"/>
                                        <p:tgtEl>
                                          <p:spTgt spid="120"/>
                                        </p:tgtEl>
                                        <p:attrNameLst>
                                          <p:attrName>ppt_w</p:attrName>
                                        </p:attrNameLst>
                                      </p:cBhvr>
                                      <p:tavLst>
                                        <p:tav tm="0">
                                          <p:val>
                                            <p:fltVal val="0"/>
                                          </p:val>
                                        </p:tav>
                                        <p:tav tm="100000">
                                          <p:val>
                                            <p:strVal val="#ppt_w"/>
                                          </p:val>
                                        </p:tav>
                                      </p:tavLst>
                                    </p:anim>
                                    <p:anim calcmode="lin" valueType="num">
                                      <p:cBhvr>
                                        <p:cTn id="40" dur="500" fill="hold"/>
                                        <p:tgtEl>
                                          <p:spTgt spid="120"/>
                                        </p:tgtEl>
                                        <p:attrNameLst>
                                          <p:attrName>ppt_h</p:attrName>
                                        </p:attrNameLst>
                                      </p:cBhvr>
                                      <p:tavLst>
                                        <p:tav tm="0">
                                          <p:val>
                                            <p:fltVal val="0"/>
                                          </p:val>
                                        </p:tav>
                                        <p:tav tm="100000">
                                          <p:val>
                                            <p:strVal val="#ppt_h"/>
                                          </p:val>
                                        </p:tav>
                                      </p:tavLst>
                                    </p:anim>
                                    <p:animEffect transition="in" filter="fade">
                                      <p:cBhvr>
                                        <p:cTn id="41" dur="500"/>
                                        <p:tgtEl>
                                          <p:spTgt spid="120"/>
                                        </p:tgtEl>
                                      </p:cBhvr>
                                    </p:animEffect>
                                  </p:childTnLst>
                                </p:cTn>
                              </p:par>
                              <p:par>
                                <p:cTn id="42" presetID="10" presetClass="entr" presetSubtype="0" fill="hold" grpId="0" nodeType="withEffect">
                                  <p:stCondLst>
                                    <p:cond delay="4550"/>
                                  </p:stCondLst>
                                  <p:childTnLst>
                                    <p:set>
                                      <p:cBhvr>
                                        <p:cTn id="43" dur="1" fill="hold">
                                          <p:stCondLst>
                                            <p:cond delay="0"/>
                                          </p:stCondLst>
                                        </p:cTn>
                                        <p:tgtEl>
                                          <p:spTgt spid="121"/>
                                        </p:tgtEl>
                                        <p:attrNameLst>
                                          <p:attrName>style.visibility</p:attrName>
                                        </p:attrNameLst>
                                      </p:cBhvr>
                                      <p:to>
                                        <p:strVal val="visible"/>
                                      </p:to>
                                    </p:set>
                                    <p:animEffect transition="in" filter="fade">
                                      <p:cBhvr>
                                        <p:cTn id="44" dur="500"/>
                                        <p:tgtEl>
                                          <p:spTgt spid="121"/>
                                        </p:tgtEl>
                                      </p:cBhvr>
                                    </p:animEffect>
                                  </p:childTnLst>
                                </p:cTn>
                              </p:par>
                              <p:par>
                                <p:cTn id="45" presetID="42" presetClass="path" presetSubtype="0" accel="33333" decel="66667" fill="hold" grpId="2" nodeType="withEffect">
                                  <p:stCondLst>
                                    <p:cond delay="4550"/>
                                  </p:stCondLst>
                                  <p:childTnLst>
                                    <p:animMotion origin="layout" path="M -4.375E-6 3.7037E-6 L -0.12565 0.2949 " pathEditMode="relative" rAng="0" ptsTypes="AA">
                                      <p:cBhvr>
                                        <p:cTn id="46" dur="750" fill="hold"/>
                                        <p:tgtEl>
                                          <p:spTgt spid="167"/>
                                        </p:tgtEl>
                                        <p:attrNameLst>
                                          <p:attrName>ppt_x</p:attrName>
                                          <p:attrName>ppt_y</p:attrName>
                                        </p:attrNameLst>
                                      </p:cBhvr>
                                      <p:rCtr x="-6289" y="14745"/>
                                    </p:animMotion>
                                  </p:childTnLst>
                                </p:cTn>
                              </p:par>
                              <p:par>
                                <p:cTn id="47" presetID="6" presetClass="emph" presetSubtype="0" fill="hold" grpId="3" nodeType="withEffect">
                                  <p:stCondLst>
                                    <p:cond delay="4550"/>
                                  </p:stCondLst>
                                  <p:childTnLst>
                                    <p:animScale>
                                      <p:cBhvr>
                                        <p:cTn id="48" dur="750" fill="hold"/>
                                        <p:tgtEl>
                                          <p:spTgt spid="167"/>
                                        </p:tgtEl>
                                      </p:cBhvr>
                                      <p:by x="50000" y="50000"/>
                                    </p:animScale>
                                  </p:childTnLst>
                                </p:cTn>
                              </p:par>
                              <p:par>
                                <p:cTn id="49" presetID="42" presetClass="path" presetSubtype="0" decel="100000" fill="hold" grpId="4" nodeType="withEffect">
                                  <p:stCondLst>
                                    <p:cond delay="5350"/>
                                  </p:stCondLst>
                                  <p:childTnLst>
                                    <p:animMotion origin="layout" path="M -0.12565 0.2949 L -0.07682 0.2949 " pathEditMode="relative" rAng="0" ptsTypes="AA">
                                      <p:cBhvr>
                                        <p:cTn id="50" dur="1000" fill="hold"/>
                                        <p:tgtEl>
                                          <p:spTgt spid="167"/>
                                        </p:tgtEl>
                                        <p:attrNameLst>
                                          <p:attrName>ppt_x</p:attrName>
                                          <p:attrName>ppt_y</p:attrName>
                                        </p:attrNameLst>
                                      </p:cBhvr>
                                      <p:rCtr x="2435" y="0"/>
                                    </p:animMotion>
                                  </p:childTnLst>
                                </p:cTn>
                              </p:par>
                              <p:par>
                                <p:cTn id="51" presetID="10" presetClass="exit" presetSubtype="0" fill="hold" grpId="5" nodeType="withEffect">
                                  <p:stCondLst>
                                    <p:cond delay="6100"/>
                                  </p:stCondLst>
                                  <p:childTnLst>
                                    <p:animEffect transition="out" filter="fade">
                                      <p:cBhvr>
                                        <p:cTn id="52" dur="250"/>
                                        <p:tgtEl>
                                          <p:spTgt spid="167"/>
                                        </p:tgtEl>
                                      </p:cBhvr>
                                    </p:animEffect>
                                    <p:set>
                                      <p:cBhvr>
                                        <p:cTn id="53" dur="1" fill="hold">
                                          <p:stCondLst>
                                            <p:cond delay="249"/>
                                          </p:stCondLst>
                                        </p:cTn>
                                        <p:tgtEl>
                                          <p:spTgt spid="167"/>
                                        </p:tgtEl>
                                        <p:attrNameLst>
                                          <p:attrName>style.visibility</p:attrName>
                                        </p:attrNameLst>
                                      </p:cBhvr>
                                      <p:to>
                                        <p:strVal val="hidden"/>
                                      </p:to>
                                    </p:set>
                                  </p:childTnLst>
                                </p:cTn>
                              </p:par>
                              <p:par>
                                <p:cTn id="54" presetID="6" presetClass="emph" presetSubtype="0" fill="hold" grpId="6" nodeType="withEffect">
                                  <p:stCondLst>
                                    <p:cond delay="6100"/>
                                  </p:stCondLst>
                                  <p:childTnLst>
                                    <p:animScale>
                                      <p:cBhvr>
                                        <p:cTn id="55" dur="250" fill="hold"/>
                                        <p:tgtEl>
                                          <p:spTgt spid="167"/>
                                        </p:tgtEl>
                                      </p:cBhvr>
                                      <p:by x="0" y="0"/>
                                    </p:animScale>
                                  </p:childTnLst>
                                </p:cTn>
                              </p:par>
                              <p:par>
                                <p:cTn id="56" presetID="22" presetClass="entr" presetSubtype="8" fill="hold" nodeType="withEffect">
                                  <p:stCondLst>
                                    <p:cond delay="5350"/>
                                  </p:stCondLst>
                                  <p:childTnLst>
                                    <p:set>
                                      <p:cBhvr>
                                        <p:cTn id="57" dur="1" fill="hold">
                                          <p:stCondLst>
                                            <p:cond delay="0"/>
                                          </p:stCondLst>
                                        </p:cTn>
                                        <p:tgtEl>
                                          <p:spTgt spid="174"/>
                                        </p:tgtEl>
                                        <p:attrNameLst>
                                          <p:attrName>style.visibility</p:attrName>
                                        </p:attrNameLst>
                                      </p:cBhvr>
                                      <p:to>
                                        <p:strVal val="visible"/>
                                      </p:to>
                                    </p:set>
                                    <p:animEffect transition="in" filter="wipe(left)">
                                      <p:cBhvr>
                                        <p:cTn id="58" dur="750"/>
                                        <p:tgtEl>
                                          <p:spTgt spid="174"/>
                                        </p:tgtEl>
                                      </p:cBhvr>
                                    </p:animEffect>
                                  </p:childTnLst>
                                </p:cTn>
                              </p:par>
                              <p:par>
                                <p:cTn id="59" presetID="10" presetClass="entr" presetSubtype="0" fill="hold" grpId="0" nodeType="withEffect">
                                  <p:stCondLst>
                                    <p:cond delay="5350"/>
                                  </p:stCondLst>
                                  <p:childTnLst>
                                    <p:set>
                                      <p:cBhvr>
                                        <p:cTn id="60" dur="1" fill="hold">
                                          <p:stCondLst>
                                            <p:cond delay="0"/>
                                          </p:stCondLst>
                                        </p:cTn>
                                        <p:tgtEl>
                                          <p:spTgt spid="173"/>
                                        </p:tgtEl>
                                        <p:attrNameLst>
                                          <p:attrName>style.visibility</p:attrName>
                                        </p:attrNameLst>
                                      </p:cBhvr>
                                      <p:to>
                                        <p:strVal val="visible"/>
                                      </p:to>
                                    </p:set>
                                    <p:animEffect transition="in" filter="fade">
                                      <p:cBhvr>
                                        <p:cTn id="61" dur="500"/>
                                        <p:tgtEl>
                                          <p:spTgt spid="173"/>
                                        </p:tgtEl>
                                      </p:cBhvr>
                                    </p:animEffect>
                                  </p:childTnLst>
                                </p:cTn>
                              </p:par>
                              <p:par>
                                <p:cTn id="62" presetID="10" presetClass="entr" presetSubtype="0" fill="hold" grpId="0" nodeType="withEffect">
                                  <p:stCondLst>
                                    <p:cond delay="5850"/>
                                  </p:stCondLst>
                                  <p:iterate type="lt">
                                    <p:tmPct val="10000"/>
                                  </p:iterate>
                                  <p:childTnLst>
                                    <p:set>
                                      <p:cBhvr>
                                        <p:cTn id="63" dur="1" fill="hold">
                                          <p:stCondLst>
                                            <p:cond delay="0"/>
                                          </p:stCondLst>
                                        </p:cTn>
                                        <p:tgtEl>
                                          <p:spTgt spid="172"/>
                                        </p:tgtEl>
                                        <p:attrNameLst>
                                          <p:attrName>style.visibility</p:attrName>
                                        </p:attrNameLst>
                                      </p:cBhvr>
                                      <p:to>
                                        <p:strVal val="visible"/>
                                      </p:to>
                                    </p:set>
                                    <p:animEffect transition="in" filter="fade">
                                      <p:cBhvr>
                                        <p:cTn id="64" dur="500"/>
                                        <p:tgtEl>
                                          <p:spTgt spid="172"/>
                                        </p:tgtEl>
                                      </p:cBhvr>
                                    </p:animEffect>
                                  </p:childTnLst>
                                </p:cTn>
                              </p:par>
                              <p:par>
                                <p:cTn id="65" presetID="1" presetClass="entr" presetSubtype="0" fill="hold" grpId="1" nodeType="withEffect">
                                  <p:stCondLst>
                                    <p:cond delay="7650"/>
                                  </p:stCondLst>
                                  <p:childTnLst>
                                    <p:set>
                                      <p:cBhvr>
                                        <p:cTn id="66" dur="1" fill="hold">
                                          <p:stCondLst>
                                            <p:cond delay="0"/>
                                          </p:stCondLst>
                                        </p:cTn>
                                        <p:tgtEl>
                                          <p:spTgt spid="163"/>
                                        </p:tgtEl>
                                        <p:attrNameLst>
                                          <p:attrName>style.visibility</p:attrName>
                                        </p:attrNameLst>
                                      </p:cBhvr>
                                      <p:to>
                                        <p:strVal val="visible"/>
                                      </p:to>
                                    </p:set>
                                  </p:childTnLst>
                                </p:cTn>
                              </p:par>
                              <p:par>
                                <p:cTn id="67" presetID="0" presetClass="path" presetSubtype="0" accel="50000" decel="50000" fill="hold" grpId="0" nodeType="withEffect">
                                  <p:stCondLst>
                                    <p:cond delay="7650"/>
                                  </p:stCondLst>
                                  <p:childTnLst>
                                    <p:animMotion origin="layout" path="M -0.00026 -2.59259E-6 C -0.01263 0.05787 -0.03333 0.1213 -0.02799 0.22222 C -0.02265 0.32292 0.03685 0.37824 0.03841 0.49352 C 0.03998 0.60834 0.02552 0.64283 0.00169 0.75255 " pathEditMode="relative" rAng="0" ptsTypes="AAAA">
                                      <p:cBhvr>
                                        <p:cTn id="68" dur="1500" spd="-100000" fill="hold"/>
                                        <p:tgtEl>
                                          <p:spTgt spid="163"/>
                                        </p:tgtEl>
                                        <p:attrNameLst>
                                          <p:attrName>ppt_x</p:attrName>
                                          <p:attrName>ppt_y</p:attrName>
                                        </p:attrNameLst>
                                      </p:cBhvr>
                                      <p:rCtr x="495" y="37616"/>
                                    </p:animMotion>
                                  </p:childTnLst>
                                </p:cTn>
                              </p:par>
                              <p:par>
                                <p:cTn id="69" presetID="10" presetClass="exit" presetSubtype="0" fill="hold" grpId="2" nodeType="withEffect">
                                  <p:stCondLst>
                                    <p:cond delay="8900"/>
                                  </p:stCondLst>
                                  <p:childTnLst>
                                    <p:animEffect transition="out" filter="fade">
                                      <p:cBhvr>
                                        <p:cTn id="70" dur="250"/>
                                        <p:tgtEl>
                                          <p:spTgt spid="163"/>
                                        </p:tgtEl>
                                      </p:cBhvr>
                                    </p:animEffect>
                                    <p:set>
                                      <p:cBhvr>
                                        <p:cTn id="71" dur="1" fill="hold">
                                          <p:stCondLst>
                                            <p:cond delay="249"/>
                                          </p:stCondLst>
                                        </p:cTn>
                                        <p:tgtEl>
                                          <p:spTgt spid="163"/>
                                        </p:tgtEl>
                                        <p:attrNameLst>
                                          <p:attrName>style.visibility</p:attrName>
                                        </p:attrNameLst>
                                      </p:cBhvr>
                                      <p:to>
                                        <p:strVal val="hidden"/>
                                      </p:to>
                                    </p:set>
                                  </p:childTnLst>
                                </p:cTn>
                              </p:par>
                              <p:par>
                                <p:cTn id="72" presetID="1" presetClass="entr" presetSubtype="0" fill="hold" grpId="1" nodeType="withEffect">
                                  <p:stCondLst>
                                    <p:cond delay="7750"/>
                                  </p:stCondLst>
                                  <p:childTnLst>
                                    <p:set>
                                      <p:cBhvr>
                                        <p:cTn id="73" dur="1" fill="hold">
                                          <p:stCondLst>
                                            <p:cond delay="0"/>
                                          </p:stCondLst>
                                        </p:cTn>
                                        <p:tgtEl>
                                          <p:spTgt spid="114"/>
                                        </p:tgtEl>
                                        <p:attrNameLst>
                                          <p:attrName>style.visibility</p:attrName>
                                        </p:attrNameLst>
                                      </p:cBhvr>
                                      <p:to>
                                        <p:strVal val="visible"/>
                                      </p:to>
                                    </p:set>
                                  </p:childTnLst>
                                </p:cTn>
                              </p:par>
                              <p:par>
                                <p:cTn id="74" presetID="0" presetClass="path" presetSubtype="0" accel="50000" decel="50000" fill="hold" grpId="0" nodeType="withEffect">
                                  <p:stCondLst>
                                    <p:cond delay="7750"/>
                                  </p:stCondLst>
                                  <p:childTnLst>
                                    <p:animMotion origin="layout" path="M -0.00026 -2.22222E-6 C -0.01263 0.05787 -0.03333 0.1213 -0.02799 0.22222 C -0.02265 0.32292 0.03685 0.37824 0.03841 0.49352 C 0.03998 0.60834 0.02552 0.64283 0.00169 0.75255 " pathEditMode="relative" rAng="0" ptsTypes="AAAA">
                                      <p:cBhvr>
                                        <p:cTn id="75" dur="1500" spd="-100000" fill="hold"/>
                                        <p:tgtEl>
                                          <p:spTgt spid="114"/>
                                        </p:tgtEl>
                                        <p:attrNameLst>
                                          <p:attrName>ppt_x</p:attrName>
                                          <p:attrName>ppt_y</p:attrName>
                                        </p:attrNameLst>
                                      </p:cBhvr>
                                      <p:rCtr x="495" y="37616"/>
                                    </p:animMotion>
                                  </p:childTnLst>
                                </p:cTn>
                              </p:par>
                              <p:par>
                                <p:cTn id="76" presetID="10" presetClass="exit" presetSubtype="0" fill="hold" grpId="2" nodeType="withEffect">
                                  <p:stCondLst>
                                    <p:cond delay="9000"/>
                                  </p:stCondLst>
                                  <p:childTnLst>
                                    <p:animEffect transition="out" filter="fade">
                                      <p:cBhvr>
                                        <p:cTn id="77" dur="250"/>
                                        <p:tgtEl>
                                          <p:spTgt spid="114"/>
                                        </p:tgtEl>
                                      </p:cBhvr>
                                    </p:animEffect>
                                    <p:set>
                                      <p:cBhvr>
                                        <p:cTn id="78" dur="1" fill="hold">
                                          <p:stCondLst>
                                            <p:cond delay="249"/>
                                          </p:stCondLst>
                                        </p:cTn>
                                        <p:tgtEl>
                                          <p:spTgt spid="114"/>
                                        </p:tgtEl>
                                        <p:attrNameLst>
                                          <p:attrName>style.visibility</p:attrName>
                                        </p:attrNameLst>
                                      </p:cBhvr>
                                      <p:to>
                                        <p:strVal val="hidden"/>
                                      </p:to>
                                    </p:set>
                                  </p:childTnLst>
                                </p:cTn>
                              </p:par>
                              <p:par>
                                <p:cTn id="79" presetID="1" presetClass="entr" presetSubtype="0" fill="hold" grpId="1" nodeType="withEffect">
                                  <p:stCondLst>
                                    <p:cond delay="7900"/>
                                  </p:stCondLst>
                                  <p:childTnLst>
                                    <p:set>
                                      <p:cBhvr>
                                        <p:cTn id="80" dur="1" fill="hold">
                                          <p:stCondLst>
                                            <p:cond delay="0"/>
                                          </p:stCondLst>
                                        </p:cTn>
                                        <p:tgtEl>
                                          <p:spTgt spid="115"/>
                                        </p:tgtEl>
                                        <p:attrNameLst>
                                          <p:attrName>style.visibility</p:attrName>
                                        </p:attrNameLst>
                                      </p:cBhvr>
                                      <p:to>
                                        <p:strVal val="visible"/>
                                      </p:to>
                                    </p:set>
                                  </p:childTnLst>
                                </p:cTn>
                              </p:par>
                              <p:par>
                                <p:cTn id="81" presetID="0" presetClass="path" presetSubtype="0" accel="50000" decel="50000" fill="hold" grpId="0" nodeType="withEffect">
                                  <p:stCondLst>
                                    <p:cond delay="7900"/>
                                  </p:stCondLst>
                                  <p:childTnLst>
                                    <p:animMotion origin="layout" path="M 0.00872 3.33333E-6 C 0.01888 0.05787 0.03568 0.12129 0.03138 0.22222 C 0.02695 0.32291 -0.02148 0.37824 -0.02266 0.49352 C -0.02396 0.60833 -0.01224 0.64282 0.00716 0.75254 " pathEditMode="relative" rAng="0" ptsTypes="AAAA">
                                      <p:cBhvr>
                                        <p:cTn id="82" dur="1500" spd="-100000" fill="hold"/>
                                        <p:tgtEl>
                                          <p:spTgt spid="115"/>
                                        </p:tgtEl>
                                        <p:attrNameLst>
                                          <p:attrName>ppt_x</p:attrName>
                                          <p:attrName>ppt_y</p:attrName>
                                        </p:attrNameLst>
                                      </p:cBhvr>
                                      <p:rCtr x="-417" y="37616"/>
                                    </p:animMotion>
                                  </p:childTnLst>
                                </p:cTn>
                              </p:par>
                              <p:par>
                                <p:cTn id="83" presetID="10" presetClass="exit" presetSubtype="0" fill="hold" grpId="2" nodeType="withEffect">
                                  <p:stCondLst>
                                    <p:cond delay="9150"/>
                                  </p:stCondLst>
                                  <p:childTnLst>
                                    <p:animEffect transition="out" filter="fade">
                                      <p:cBhvr>
                                        <p:cTn id="84" dur="250"/>
                                        <p:tgtEl>
                                          <p:spTgt spid="115"/>
                                        </p:tgtEl>
                                      </p:cBhvr>
                                    </p:animEffect>
                                    <p:set>
                                      <p:cBhvr>
                                        <p:cTn id="85" dur="1" fill="hold">
                                          <p:stCondLst>
                                            <p:cond delay="249"/>
                                          </p:stCondLst>
                                        </p:cTn>
                                        <p:tgtEl>
                                          <p:spTgt spid="115"/>
                                        </p:tgtEl>
                                        <p:attrNameLst>
                                          <p:attrName>style.visibility</p:attrName>
                                        </p:attrNameLst>
                                      </p:cBhvr>
                                      <p:to>
                                        <p:strVal val="hidden"/>
                                      </p:to>
                                    </p:set>
                                  </p:childTnLst>
                                </p:cTn>
                              </p:par>
                              <p:par>
                                <p:cTn id="86" presetID="1" presetClass="entr" presetSubtype="0" fill="hold" grpId="1" nodeType="withEffect">
                                  <p:stCondLst>
                                    <p:cond delay="7750"/>
                                  </p:stCondLst>
                                  <p:childTnLst>
                                    <p:set>
                                      <p:cBhvr>
                                        <p:cTn id="87" dur="1" fill="hold">
                                          <p:stCondLst>
                                            <p:cond delay="0"/>
                                          </p:stCondLst>
                                        </p:cTn>
                                        <p:tgtEl>
                                          <p:spTgt spid="164"/>
                                        </p:tgtEl>
                                        <p:attrNameLst>
                                          <p:attrName>style.visibility</p:attrName>
                                        </p:attrNameLst>
                                      </p:cBhvr>
                                      <p:to>
                                        <p:strVal val="visible"/>
                                      </p:to>
                                    </p:set>
                                  </p:childTnLst>
                                </p:cTn>
                              </p:par>
                              <p:par>
                                <p:cTn id="88" presetID="0" presetClass="path" presetSubtype="0" accel="100000" fill="hold" grpId="0" nodeType="withEffect">
                                  <p:stCondLst>
                                    <p:cond delay="7750"/>
                                  </p:stCondLst>
                                  <p:childTnLst>
                                    <p:animMotion origin="layout" path="M 0.00026 3.7037E-6 C 0.10326 -0.00162 0.1181 0.15139 0.10052 0.24305 C 0.08295 0.33472 -0.02135 0.44259 -0.0263 0.5625 C -0.03125 0.68264 -0.02929 0.72777 -0.00221 0.80787 " pathEditMode="relative" rAng="0" ptsTypes="AAAA">
                                      <p:cBhvr>
                                        <p:cTn id="89" dur="1600" spd="-100000" fill="hold"/>
                                        <p:tgtEl>
                                          <p:spTgt spid="164"/>
                                        </p:tgtEl>
                                        <p:attrNameLst>
                                          <p:attrName>ppt_x</p:attrName>
                                          <p:attrName>ppt_y</p:attrName>
                                        </p:attrNameLst>
                                      </p:cBhvr>
                                      <p:rCtr x="3893" y="40394"/>
                                    </p:animMotion>
                                  </p:childTnLst>
                                </p:cTn>
                              </p:par>
                              <p:par>
                                <p:cTn id="90" presetID="1" presetClass="exit" presetSubtype="0" fill="hold" grpId="2" nodeType="withEffect">
                                  <p:stCondLst>
                                    <p:cond delay="9350"/>
                                  </p:stCondLst>
                                  <p:childTnLst>
                                    <p:set>
                                      <p:cBhvr>
                                        <p:cTn id="91" dur="1" fill="hold">
                                          <p:stCondLst>
                                            <p:cond delay="0"/>
                                          </p:stCondLst>
                                        </p:cTn>
                                        <p:tgtEl>
                                          <p:spTgt spid="164"/>
                                        </p:tgtEl>
                                        <p:attrNameLst>
                                          <p:attrName>style.visibility</p:attrName>
                                        </p:attrNameLst>
                                      </p:cBhvr>
                                      <p:to>
                                        <p:strVal val="hidden"/>
                                      </p:to>
                                    </p:set>
                                  </p:childTnLst>
                                </p:cTn>
                              </p:par>
                              <p:par>
                                <p:cTn id="92" presetID="1" presetClass="entr" presetSubtype="0" fill="hold" grpId="0" nodeType="withEffect">
                                  <p:stCondLst>
                                    <p:cond delay="9350"/>
                                  </p:stCondLst>
                                  <p:childTnLst>
                                    <p:set>
                                      <p:cBhvr>
                                        <p:cTn id="93" dur="1" fill="hold">
                                          <p:stCondLst>
                                            <p:cond delay="0"/>
                                          </p:stCondLst>
                                        </p:cTn>
                                        <p:tgtEl>
                                          <p:spTgt spid="169"/>
                                        </p:tgtEl>
                                        <p:attrNameLst>
                                          <p:attrName>style.visibility</p:attrName>
                                        </p:attrNameLst>
                                      </p:cBhvr>
                                      <p:to>
                                        <p:strVal val="visible"/>
                                      </p:to>
                                    </p:set>
                                  </p:childTnLst>
                                </p:cTn>
                              </p:par>
                              <p:par>
                                <p:cTn id="94" presetID="1" presetClass="path" presetSubtype="0" decel="100000" fill="hold" grpId="1" nodeType="withEffect">
                                  <p:stCondLst>
                                    <p:cond delay="9350"/>
                                  </p:stCondLst>
                                  <p:childTnLst>
                                    <p:animMotion origin="layout" path="M -2.70833E-6 3.7037E-6 C -0.06523 0.00092 -0.10221 0.10046 -0.10208 0.18125 C -0.10195 0.26203 -0.06692 0.36226 -0.0013 0.36435 C 0.0638 0.3662 0.10508 0.25833 0.10365 0.18055 C 0.10222 0.10277 0.06472 -0.00093 -2.70833E-6 3.7037E-6 Z " pathEditMode="relative" rAng="0" ptsTypes="AAAAA">
                                      <p:cBhvr>
                                        <p:cTn id="95" dur="2000" fill="hold"/>
                                        <p:tgtEl>
                                          <p:spTgt spid="169"/>
                                        </p:tgtEl>
                                        <p:attrNameLst>
                                          <p:attrName>ppt_x</p:attrName>
                                          <p:attrName>ppt_y</p:attrName>
                                        </p:attrNameLst>
                                      </p:cBhvr>
                                      <p:rCtr x="65" y="18194"/>
                                    </p:animMotion>
                                  </p:childTnLst>
                                </p:cTn>
                              </p:par>
                              <p:par>
                                <p:cTn id="96" presetID="53" presetClass="entr" presetSubtype="16" fill="hold" grpId="0" nodeType="withEffect">
                                  <p:stCondLst>
                                    <p:cond delay="9150"/>
                                  </p:stCondLst>
                                  <p:childTnLst>
                                    <p:set>
                                      <p:cBhvr>
                                        <p:cTn id="97" dur="1" fill="hold">
                                          <p:stCondLst>
                                            <p:cond delay="0"/>
                                          </p:stCondLst>
                                        </p:cTn>
                                        <p:tgtEl>
                                          <p:spTgt spid="168"/>
                                        </p:tgtEl>
                                        <p:attrNameLst>
                                          <p:attrName>style.visibility</p:attrName>
                                        </p:attrNameLst>
                                      </p:cBhvr>
                                      <p:to>
                                        <p:strVal val="visible"/>
                                      </p:to>
                                    </p:set>
                                    <p:anim calcmode="lin" valueType="num">
                                      <p:cBhvr>
                                        <p:cTn id="98" dur="250" fill="hold"/>
                                        <p:tgtEl>
                                          <p:spTgt spid="168"/>
                                        </p:tgtEl>
                                        <p:attrNameLst>
                                          <p:attrName>ppt_w</p:attrName>
                                        </p:attrNameLst>
                                      </p:cBhvr>
                                      <p:tavLst>
                                        <p:tav tm="0">
                                          <p:val>
                                            <p:fltVal val="0"/>
                                          </p:val>
                                        </p:tav>
                                        <p:tav tm="100000">
                                          <p:val>
                                            <p:strVal val="#ppt_w"/>
                                          </p:val>
                                        </p:tav>
                                      </p:tavLst>
                                    </p:anim>
                                    <p:anim calcmode="lin" valueType="num">
                                      <p:cBhvr>
                                        <p:cTn id="99" dur="250" fill="hold"/>
                                        <p:tgtEl>
                                          <p:spTgt spid="168"/>
                                        </p:tgtEl>
                                        <p:attrNameLst>
                                          <p:attrName>ppt_h</p:attrName>
                                        </p:attrNameLst>
                                      </p:cBhvr>
                                      <p:tavLst>
                                        <p:tav tm="0">
                                          <p:val>
                                            <p:fltVal val="0"/>
                                          </p:val>
                                        </p:tav>
                                        <p:tav tm="100000">
                                          <p:val>
                                            <p:strVal val="#ppt_h"/>
                                          </p:val>
                                        </p:tav>
                                      </p:tavLst>
                                    </p:anim>
                                    <p:animEffect transition="in" filter="fade">
                                      <p:cBhvr>
                                        <p:cTn id="100" dur="250"/>
                                        <p:tgtEl>
                                          <p:spTgt spid="168"/>
                                        </p:tgtEl>
                                      </p:cBhvr>
                                    </p:animEffect>
                                  </p:childTnLst>
                                </p:cTn>
                              </p:par>
                              <p:par>
                                <p:cTn id="101" presetID="8" presetClass="emph" presetSubtype="0" fill="hold" grpId="1" nodeType="withEffect">
                                  <p:stCondLst>
                                    <p:cond delay="9350"/>
                                  </p:stCondLst>
                                  <p:childTnLst>
                                    <p:animRot by="-5400000">
                                      <p:cBhvr>
                                        <p:cTn id="102" dur="2000" fill="hold"/>
                                        <p:tgtEl>
                                          <p:spTgt spid="168"/>
                                        </p:tgtEl>
                                        <p:attrNameLst>
                                          <p:attrName>r</p:attrName>
                                        </p:attrNameLst>
                                      </p:cBhvr>
                                    </p:animRot>
                                  </p:childTnLst>
                                </p:cTn>
                              </p:par>
                              <p:par>
                                <p:cTn id="103" presetID="42" presetClass="entr" presetSubtype="0" fill="hold" nodeType="withEffect">
                                  <p:stCondLst>
                                    <p:cond delay="10350"/>
                                  </p:stCondLst>
                                  <p:childTnLst>
                                    <p:set>
                                      <p:cBhvr>
                                        <p:cTn id="104" dur="1" fill="hold">
                                          <p:stCondLst>
                                            <p:cond delay="0"/>
                                          </p:stCondLst>
                                        </p:cTn>
                                        <p:tgtEl>
                                          <p:spTgt spid="21"/>
                                        </p:tgtEl>
                                        <p:attrNameLst>
                                          <p:attrName>style.visibility</p:attrName>
                                        </p:attrNameLst>
                                      </p:cBhvr>
                                      <p:to>
                                        <p:strVal val="visible"/>
                                      </p:to>
                                    </p:set>
                                    <p:animEffect transition="in" filter="fade">
                                      <p:cBhvr>
                                        <p:cTn id="105" dur="1000"/>
                                        <p:tgtEl>
                                          <p:spTgt spid="21"/>
                                        </p:tgtEl>
                                      </p:cBhvr>
                                    </p:animEffect>
                                    <p:anim calcmode="lin" valueType="num">
                                      <p:cBhvr>
                                        <p:cTn id="106" dur="1000" fill="hold"/>
                                        <p:tgtEl>
                                          <p:spTgt spid="21"/>
                                        </p:tgtEl>
                                        <p:attrNameLst>
                                          <p:attrName>ppt_x</p:attrName>
                                        </p:attrNameLst>
                                      </p:cBhvr>
                                      <p:tavLst>
                                        <p:tav tm="0">
                                          <p:val>
                                            <p:strVal val="#ppt_x"/>
                                          </p:val>
                                        </p:tav>
                                        <p:tav tm="100000">
                                          <p:val>
                                            <p:strVal val="#ppt_x"/>
                                          </p:val>
                                        </p:tav>
                                      </p:tavLst>
                                    </p:anim>
                                    <p:anim calcmode="lin" valueType="num">
                                      <p:cBhvr>
                                        <p:cTn id="107" dur="1000" fill="hold"/>
                                        <p:tgtEl>
                                          <p:spTgt spid="21"/>
                                        </p:tgtEl>
                                        <p:attrNameLst>
                                          <p:attrName>ppt_y</p:attrName>
                                        </p:attrNameLst>
                                      </p:cBhvr>
                                      <p:tavLst>
                                        <p:tav tm="0">
                                          <p:val>
                                            <p:strVal val="#ppt_y+.1"/>
                                          </p:val>
                                        </p:tav>
                                        <p:tav tm="100000">
                                          <p:val>
                                            <p:strVal val="#ppt_y"/>
                                          </p:val>
                                        </p:tav>
                                      </p:tavLst>
                                    </p:anim>
                                  </p:childTnLst>
                                </p:cTn>
                              </p:par>
                              <p:par>
                                <p:cTn id="108" presetID="53" presetClass="entr" presetSubtype="16" fill="hold" grpId="0" nodeType="withEffect">
                                  <p:stCondLst>
                                    <p:cond delay="10850"/>
                                  </p:stCondLst>
                                  <p:childTnLst>
                                    <p:set>
                                      <p:cBhvr>
                                        <p:cTn id="109" dur="1" fill="hold">
                                          <p:stCondLst>
                                            <p:cond delay="0"/>
                                          </p:stCondLst>
                                        </p:cTn>
                                        <p:tgtEl>
                                          <p:spTgt spid="97"/>
                                        </p:tgtEl>
                                        <p:attrNameLst>
                                          <p:attrName>style.visibility</p:attrName>
                                        </p:attrNameLst>
                                      </p:cBhvr>
                                      <p:to>
                                        <p:strVal val="visible"/>
                                      </p:to>
                                    </p:set>
                                    <p:anim calcmode="lin" valueType="num">
                                      <p:cBhvr>
                                        <p:cTn id="110" dur="500" fill="hold"/>
                                        <p:tgtEl>
                                          <p:spTgt spid="97"/>
                                        </p:tgtEl>
                                        <p:attrNameLst>
                                          <p:attrName>ppt_w</p:attrName>
                                        </p:attrNameLst>
                                      </p:cBhvr>
                                      <p:tavLst>
                                        <p:tav tm="0">
                                          <p:val>
                                            <p:fltVal val="0"/>
                                          </p:val>
                                        </p:tav>
                                        <p:tav tm="100000">
                                          <p:val>
                                            <p:strVal val="#ppt_w"/>
                                          </p:val>
                                        </p:tav>
                                      </p:tavLst>
                                    </p:anim>
                                    <p:anim calcmode="lin" valueType="num">
                                      <p:cBhvr>
                                        <p:cTn id="111" dur="500" fill="hold"/>
                                        <p:tgtEl>
                                          <p:spTgt spid="97"/>
                                        </p:tgtEl>
                                        <p:attrNameLst>
                                          <p:attrName>ppt_h</p:attrName>
                                        </p:attrNameLst>
                                      </p:cBhvr>
                                      <p:tavLst>
                                        <p:tav tm="0">
                                          <p:val>
                                            <p:fltVal val="0"/>
                                          </p:val>
                                        </p:tav>
                                        <p:tav tm="100000">
                                          <p:val>
                                            <p:strVal val="#ppt_h"/>
                                          </p:val>
                                        </p:tav>
                                      </p:tavLst>
                                    </p:anim>
                                    <p:animEffect transition="in" filter="fade">
                                      <p:cBhvr>
                                        <p:cTn id="112" dur="500"/>
                                        <p:tgtEl>
                                          <p:spTgt spid="97"/>
                                        </p:tgtEl>
                                      </p:cBhvr>
                                    </p:animEffect>
                                  </p:childTnLst>
                                </p:cTn>
                              </p:par>
                              <p:par>
                                <p:cTn id="113" presetID="10" presetClass="entr" presetSubtype="0" fill="hold" grpId="0" nodeType="withEffect">
                                  <p:stCondLst>
                                    <p:cond delay="11350"/>
                                  </p:stCondLst>
                                  <p:childTnLst>
                                    <p:set>
                                      <p:cBhvr>
                                        <p:cTn id="114" dur="1" fill="hold">
                                          <p:stCondLst>
                                            <p:cond delay="0"/>
                                          </p:stCondLst>
                                        </p:cTn>
                                        <p:tgtEl>
                                          <p:spTgt spid="117"/>
                                        </p:tgtEl>
                                        <p:attrNameLst>
                                          <p:attrName>style.visibility</p:attrName>
                                        </p:attrNameLst>
                                      </p:cBhvr>
                                      <p:to>
                                        <p:strVal val="visible"/>
                                      </p:to>
                                    </p:set>
                                    <p:animEffect transition="in" filter="fade">
                                      <p:cBhvr>
                                        <p:cTn id="115" dur="500"/>
                                        <p:tgtEl>
                                          <p:spTgt spid="117"/>
                                        </p:tgtEl>
                                      </p:cBhvr>
                                    </p:animEffect>
                                  </p:childTnLst>
                                </p:cTn>
                              </p:par>
                              <p:par>
                                <p:cTn id="116" presetID="42" presetClass="path" presetSubtype="0" accel="50000" decel="50000" fill="hold" grpId="2" nodeType="withEffect">
                                  <p:stCondLst>
                                    <p:cond delay="11350"/>
                                  </p:stCondLst>
                                  <p:childTnLst>
                                    <p:animMotion origin="layout" path="M -2.70833E-6 3.7037E-6 L -0.02643 0.47615 " pathEditMode="relative" rAng="0" ptsTypes="AA">
                                      <p:cBhvr>
                                        <p:cTn id="117" dur="750" fill="hold"/>
                                        <p:tgtEl>
                                          <p:spTgt spid="169"/>
                                        </p:tgtEl>
                                        <p:attrNameLst>
                                          <p:attrName>ppt_x</p:attrName>
                                          <p:attrName>ppt_y</p:attrName>
                                        </p:attrNameLst>
                                      </p:cBhvr>
                                      <p:rCtr x="-1328" y="23796"/>
                                    </p:animMotion>
                                  </p:childTnLst>
                                </p:cTn>
                              </p:par>
                              <p:par>
                                <p:cTn id="118" presetID="6" presetClass="emph" presetSubtype="0" fill="hold" grpId="3" nodeType="withEffect">
                                  <p:stCondLst>
                                    <p:cond delay="11350"/>
                                  </p:stCondLst>
                                  <p:childTnLst>
                                    <p:animScale>
                                      <p:cBhvr>
                                        <p:cTn id="119" dur="750" fill="hold"/>
                                        <p:tgtEl>
                                          <p:spTgt spid="169"/>
                                        </p:tgtEl>
                                      </p:cBhvr>
                                      <p:by x="50000" y="50000"/>
                                    </p:animScale>
                                  </p:childTnLst>
                                </p:cTn>
                              </p:par>
                              <p:par>
                                <p:cTn id="120" presetID="42" presetClass="path" presetSubtype="0" decel="100000" fill="hold" grpId="4" nodeType="withEffect">
                                  <p:stCondLst>
                                    <p:cond delay="12150"/>
                                  </p:stCondLst>
                                  <p:childTnLst>
                                    <p:animMotion origin="layout" path="M -0.02643 0.47615 L 0.02487 0.47615 " pathEditMode="relative" rAng="0" ptsTypes="AA">
                                      <p:cBhvr>
                                        <p:cTn id="121" dur="1000" fill="hold"/>
                                        <p:tgtEl>
                                          <p:spTgt spid="169"/>
                                        </p:tgtEl>
                                        <p:attrNameLst>
                                          <p:attrName>ppt_x</p:attrName>
                                          <p:attrName>ppt_y</p:attrName>
                                        </p:attrNameLst>
                                      </p:cBhvr>
                                      <p:rCtr x="2565" y="0"/>
                                    </p:animMotion>
                                  </p:childTnLst>
                                </p:cTn>
                              </p:par>
                              <p:par>
                                <p:cTn id="122" presetID="10" presetClass="exit" presetSubtype="0" fill="hold" grpId="5" nodeType="withEffect">
                                  <p:stCondLst>
                                    <p:cond delay="12900"/>
                                  </p:stCondLst>
                                  <p:childTnLst>
                                    <p:animEffect transition="out" filter="fade">
                                      <p:cBhvr>
                                        <p:cTn id="123" dur="250"/>
                                        <p:tgtEl>
                                          <p:spTgt spid="169"/>
                                        </p:tgtEl>
                                      </p:cBhvr>
                                    </p:animEffect>
                                    <p:set>
                                      <p:cBhvr>
                                        <p:cTn id="124" dur="1" fill="hold">
                                          <p:stCondLst>
                                            <p:cond delay="249"/>
                                          </p:stCondLst>
                                        </p:cTn>
                                        <p:tgtEl>
                                          <p:spTgt spid="169"/>
                                        </p:tgtEl>
                                        <p:attrNameLst>
                                          <p:attrName>style.visibility</p:attrName>
                                        </p:attrNameLst>
                                      </p:cBhvr>
                                      <p:to>
                                        <p:strVal val="hidden"/>
                                      </p:to>
                                    </p:set>
                                  </p:childTnLst>
                                </p:cTn>
                              </p:par>
                              <p:par>
                                <p:cTn id="125" presetID="6" presetClass="emph" presetSubtype="0" fill="hold" grpId="6" nodeType="withEffect">
                                  <p:stCondLst>
                                    <p:cond delay="12900"/>
                                  </p:stCondLst>
                                  <p:childTnLst>
                                    <p:animScale>
                                      <p:cBhvr>
                                        <p:cTn id="126" dur="250" fill="hold"/>
                                        <p:tgtEl>
                                          <p:spTgt spid="169"/>
                                        </p:tgtEl>
                                      </p:cBhvr>
                                      <p:by x="0" y="0"/>
                                    </p:animScale>
                                  </p:childTnLst>
                                </p:cTn>
                              </p:par>
                              <p:par>
                                <p:cTn id="127" presetID="22" presetClass="entr" presetSubtype="8" fill="hold" nodeType="withEffect">
                                  <p:stCondLst>
                                    <p:cond delay="12150"/>
                                  </p:stCondLst>
                                  <p:childTnLst>
                                    <p:set>
                                      <p:cBhvr>
                                        <p:cTn id="128" dur="1" fill="hold">
                                          <p:stCondLst>
                                            <p:cond delay="0"/>
                                          </p:stCondLst>
                                        </p:cTn>
                                        <p:tgtEl>
                                          <p:spTgt spid="178"/>
                                        </p:tgtEl>
                                        <p:attrNameLst>
                                          <p:attrName>style.visibility</p:attrName>
                                        </p:attrNameLst>
                                      </p:cBhvr>
                                      <p:to>
                                        <p:strVal val="visible"/>
                                      </p:to>
                                    </p:set>
                                    <p:animEffect transition="in" filter="wipe(left)">
                                      <p:cBhvr>
                                        <p:cTn id="129" dur="750"/>
                                        <p:tgtEl>
                                          <p:spTgt spid="178"/>
                                        </p:tgtEl>
                                      </p:cBhvr>
                                    </p:animEffect>
                                  </p:childTnLst>
                                </p:cTn>
                              </p:par>
                              <p:par>
                                <p:cTn id="130" presetID="10" presetClass="entr" presetSubtype="0" fill="hold" grpId="0" nodeType="withEffect">
                                  <p:stCondLst>
                                    <p:cond delay="12150"/>
                                  </p:stCondLst>
                                  <p:childTnLst>
                                    <p:set>
                                      <p:cBhvr>
                                        <p:cTn id="131" dur="1" fill="hold">
                                          <p:stCondLst>
                                            <p:cond delay="0"/>
                                          </p:stCondLst>
                                        </p:cTn>
                                        <p:tgtEl>
                                          <p:spTgt spid="177"/>
                                        </p:tgtEl>
                                        <p:attrNameLst>
                                          <p:attrName>style.visibility</p:attrName>
                                        </p:attrNameLst>
                                      </p:cBhvr>
                                      <p:to>
                                        <p:strVal val="visible"/>
                                      </p:to>
                                    </p:set>
                                    <p:animEffect transition="in" filter="fade">
                                      <p:cBhvr>
                                        <p:cTn id="132" dur="500"/>
                                        <p:tgtEl>
                                          <p:spTgt spid="177"/>
                                        </p:tgtEl>
                                      </p:cBhvr>
                                    </p:animEffect>
                                  </p:childTnLst>
                                </p:cTn>
                              </p:par>
                              <p:par>
                                <p:cTn id="133" presetID="10" presetClass="entr" presetSubtype="0" fill="hold" grpId="0" nodeType="withEffect">
                                  <p:stCondLst>
                                    <p:cond delay="12650"/>
                                  </p:stCondLst>
                                  <p:iterate type="lt">
                                    <p:tmPct val="10000"/>
                                  </p:iterate>
                                  <p:childTnLst>
                                    <p:set>
                                      <p:cBhvr>
                                        <p:cTn id="134" dur="1" fill="hold">
                                          <p:stCondLst>
                                            <p:cond delay="0"/>
                                          </p:stCondLst>
                                        </p:cTn>
                                        <p:tgtEl>
                                          <p:spTgt spid="176"/>
                                        </p:tgtEl>
                                        <p:attrNameLst>
                                          <p:attrName>style.visibility</p:attrName>
                                        </p:attrNameLst>
                                      </p:cBhvr>
                                      <p:to>
                                        <p:strVal val="visible"/>
                                      </p:to>
                                    </p:set>
                                    <p:animEffect transition="in" filter="fade">
                                      <p:cBhvr>
                                        <p:cTn id="135" dur="500"/>
                                        <p:tgtEl>
                                          <p:spTgt spid="176"/>
                                        </p:tgtEl>
                                      </p:cBhvr>
                                    </p:animEffect>
                                  </p:childTnLst>
                                </p:cTn>
                              </p:par>
                              <p:par>
                                <p:cTn id="136" presetID="0" presetClass="path" presetSubtype="0" accel="100000" fill="hold" grpId="0" nodeType="withEffect">
                                  <p:stCondLst>
                                    <p:cond delay="14450"/>
                                  </p:stCondLst>
                                  <p:childTnLst>
                                    <p:animMotion origin="layout" path="M 3.54167E-6 -1.85185E-6 C -0.16914 0.00417 -0.33321 0.09398 -0.33177 0.2882 " pathEditMode="relative" rAng="0" ptsTypes="AA">
                                      <p:cBhvr>
                                        <p:cTn id="137" dur="1300" fill="hold"/>
                                        <p:tgtEl>
                                          <p:spTgt spid="165"/>
                                        </p:tgtEl>
                                        <p:attrNameLst>
                                          <p:attrName>ppt_x</p:attrName>
                                          <p:attrName>ppt_y</p:attrName>
                                        </p:attrNameLst>
                                      </p:cBhvr>
                                      <p:rCtr x="-16589" y="14398"/>
                                    </p:animMotion>
                                  </p:childTnLst>
                                </p:cTn>
                              </p:par>
                              <p:par>
                                <p:cTn id="138" presetID="6" presetClass="emph" presetSubtype="0" fill="hold" grpId="2" nodeType="withEffect">
                                  <p:stCondLst>
                                    <p:cond delay="14450"/>
                                  </p:stCondLst>
                                  <p:childTnLst>
                                    <p:animScale>
                                      <p:cBhvr>
                                        <p:cTn id="139" dur="1300" fill="hold"/>
                                        <p:tgtEl>
                                          <p:spTgt spid="165"/>
                                        </p:tgtEl>
                                      </p:cBhvr>
                                      <p:by x="135000" y="135000"/>
                                    </p:animScale>
                                  </p:childTnLst>
                                </p:cTn>
                              </p:par>
                              <p:par>
                                <p:cTn id="140" presetID="1" presetClass="exit" presetSubtype="0" fill="hold" grpId="1" nodeType="withEffect">
                                  <p:stCondLst>
                                    <p:cond delay="15750"/>
                                  </p:stCondLst>
                                  <p:childTnLst>
                                    <p:set>
                                      <p:cBhvr>
                                        <p:cTn id="141" dur="1" fill="hold">
                                          <p:stCondLst>
                                            <p:cond delay="0"/>
                                          </p:stCondLst>
                                        </p:cTn>
                                        <p:tgtEl>
                                          <p:spTgt spid="165"/>
                                        </p:tgtEl>
                                        <p:attrNameLst>
                                          <p:attrName>style.visibility</p:attrName>
                                        </p:attrNameLst>
                                      </p:cBhvr>
                                      <p:to>
                                        <p:strVal val="hidden"/>
                                      </p:to>
                                    </p:set>
                                  </p:childTnLst>
                                </p:cTn>
                              </p:par>
                              <p:par>
                                <p:cTn id="142" presetID="1" presetClass="entr" presetSubtype="0" fill="hold" grpId="0" nodeType="withEffect">
                                  <p:stCondLst>
                                    <p:cond delay="15750"/>
                                  </p:stCondLst>
                                  <p:childTnLst>
                                    <p:set>
                                      <p:cBhvr>
                                        <p:cTn id="143" dur="1" fill="hold">
                                          <p:stCondLst>
                                            <p:cond delay="0"/>
                                          </p:stCondLst>
                                        </p:cTn>
                                        <p:tgtEl>
                                          <p:spTgt spid="170"/>
                                        </p:tgtEl>
                                        <p:attrNameLst>
                                          <p:attrName>style.visibility</p:attrName>
                                        </p:attrNameLst>
                                      </p:cBhvr>
                                      <p:to>
                                        <p:strVal val="visible"/>
                                      </p:to>
                                    </p:set>
                                  </p:childTnLst>
                                </p:cTn>
                              </p:par>
                              <p:par>
                                <p:cTn id="144" presetID="1" presetClass="path" presetSubtype="0" decel="50000" fill="hold" grpId="1" nodeType="withEffect">
                                  <p:stCondLst>
                                    <p:cond delay="15750"/>
                                  </p:stCondLst>
                                  <p:childTnLst>
                                    <p:animMotion origin="layout" path="M 4.16667E-6 -3.7037E-6 C 0.00195 -0.12893 0.05208 -0.17777 0.09765 -0.18541 C 0.14336 -0.19305 0.20507 -0.1206 0.20586 -0.00254 C 0.20651 0.11551 0.14765 0.18172 0.10559 0.18357 C 0.06354 0.18426 0.00156 0.13056 4.16667E-6 -3.7037E-6 Z " pathEditMode="relative" rAng="0" ptsTypes="AAAAA">
                                      <p:cBhvr>
                                        <p:cTn id="145" dur="2000" spd="-100000" fill="hold"/>
                                        <p:tgtEl>
                                          <p:spTgt spid="170"/>
                                        </p:tgtEl>
                                        <p:attrNameLst>
                                          <p:attrName>ppt_x</p:attrName>
                                          <p:attrName>ppt_y</p:attrName>
                                        </p:attrNameLst>
                                      </p:cBhvr>
                                      <p:rCtr x="10286" y="-116"/>
                                    </p:animMotion>
                                  </p:childTnLst>
                                </p:cTn>
                              </p:par>
                              <p:par>
                                <p:cTn id="146" presetID="42" presetClass="path" presetSubtype="0" accel="33333" decel="66667" fill="hold" grpId="2" nodeType="withEffect">
                                  <p:stCondLst>
                                    <p:cond delay="17750"/>
                                  </p:stCondLst>
                                  <p:childTnLst>
                                    <p:animMotion origin="layout" path="M 4.375E-6 3.7037E-6 L 0.07695 0.2949 " pathEditMode="relative" rAng="0" ptsTypes="AA">
                                      <p:cBhvr>
                                        <p:cTn id="147" dur="750" fill="hold"/>
                                        <p:tgtEl>
                                          <p:spTgt spid="170"/>
                                        </p:tgtEl>
                                        <p:attrNameLst>
                                          <p:attrName>ppt_x</p:attrName>
                                          <p:attrName>ppt_y</p:attrName>
                                        </p:attrNameLst>
                                      </p:cBhvr>
                                      <p:rCtr x="3841" y="14745"/>
                                    </p:animMotion>
                                  </p:childTnLst>
                                </p:cTn>
                              </p:par>
                              <p:par>
                                <p:cTn id="148" presetID="6" presetClass="emph" presetSubtype="0" fill="hold" grpId="3" nodeType="withEffect">
                                  <p:stCondLst>
                                    <p:cond delay="17750"/>
                                  </p:stCondLst>
                                  <p:childTnLst>
                                    <p:animScale>
                                      <p:cBhvr>
                                        <p:cTn id="149" dur="750" fill="hold"/>
                                        <p:tgtEl>
                                          <p:spTgt spid="170"/>
                                        </p:tgtEl>
                                      </p:cBhvr>
                                      <p:by x="50000" y="50000"/>
                                    </p:animScale>
                                  </p:childTnLst>
                                </p:cTn>
                              </p:par>
                              <p:par>
                                <p:cTn id="150" presetID="42" presetClass="path" presetSubtype="0" decel="100000" fill="hold" grpId="4" nodeType="withEffect">
                                  <p:stCondLst>
                                    <p:cond delay="18550"/>
                                  </p:stCondLst>
                                  <p:childTnLst>
                                    <p:animMotion origin="layout" path="M 0.07695 0.2949 L 0.12799 0.2949 " pathEditMode="relative" rAng="0" ptsTypes="AA">
                                      <p:cBhvr>
                                        <p:cTn id="151" dur="1000" fill="hold"/>
                                        <p:tgtEl>
                                          <p:spTgt spid="170"/>
                                        </p:tgtEl>
                                        <p:attrNameLst>
                                          <p:attrName>ppt_x</p:attrName>
                                          <p:attrName>ppt_y</p:attrName>
                                        </p:attrNameLst>
                                      </p:cBhvr>
                                      <p:rCtr x="2552" y="0"/>
                                    </p:animMotion>
                                  </p:childTnLst>
                                </p:cTn>
                              </p:par>
                              <p:par>
                                <p:cTn id="152" presetID="10" presetClass="exit" presetSubtype="0" fill="hold" grpId="5" nodeType="withEffect">
                                  <p:stCondLst>
                                    <p:cond delay="19300"/>
                                  </p:stCondLst>
                                  <p:childTnLst>
                                    <p:animEffect transition="out" filter="fade">
                                      <p:cBhvr>
                                        <p:cTn id="153" dur="250"/>
                                        <p:tgtEl>
                                          <p:spTgt spid="170"/>
                                        </p:tgtEl>
                                      </p:cBhvr>
                                    </p:animEffect>
                                    <p:set>
                                      <p:cBhvr>
                                        <p:cTn id="154" dur="1" fill="hold">
                                          <p:stCondLst>
                                            <p:cond delay="249"/>
                                          </p:stCondLst>
                                        </p:cTn>
                                        <p:tgtEl>
                                          <p:spTgt spid="170"/>
                                        </p:tgtEl>
                                        <p:attrNameLst>
                                          <p:attrName>style.visibility</p:attrName>
                                        </p:attrNameLst>
                                      </p:cBhvr>
                                      <p:to>
                                        <p:strVal val="hidden"/>
                                      </p:to>
                                    </p:set>
                                  </p:childTnLst>
                                </p:cTn>
                              </p:par>
                              <p:par>
                                <p:cTn id="155" presetID="6" presetClass="emph" presetSubtype="0" fill="hold" grpId="6" nodeType="withEffect">
                                  <p:stCondLst>
                                    <p:cond delay="19300"/>
                                  </p:stCondLst>
                                  <p:childTnLst>
                                    <p:animScale>
                                      <p:cBhvr>
                                        <p:cTn id="156" dur="250" fill="hold"/>
                                        <p:tgtEl>
                                          <p:spTgt spid="170"/>
                                        </p:tgtEl>
                                      </p:cBhvr>
                                      <p:by x="0" y="0"/>
                                    </p:animScale>
                                  </p:childTnLst>
                                </p:cTn>
                              </p:par>
                              <p:par>
                                <p:cTn id="157" presetID="53" presetClass="entr" presetSubtype="16" fill="hold" grpId="0" nodeType="withEffect">
                                  <p:stCondLst>
                                    <p:cond delay="15550"/>
                                  </p:stCondLst>
                                  <p:childTnLst>
                                    <p:set>
                                      <p:cBhvr>
                                        <p:cTn id="158" dur="1" fill="hold">
                                          <p:stCondLst>
                                            <p:cond delay="0"/>
                                          </p:stCondLst>
                                        </p:cTn>
                                        <p:tgtEl>
                                          <p:spTgt spid="171"/>
                                        </p:tgtEl>
                                        <p:attrNameLst>
                                          <p:attrName>style.visibility</p:attrName>
                                        </p:attrNameLst>
                                      </p:cBhvr>
                                      <p:to>
                                        <p:strVal val="visible"/>
                                      </p:to>
                                    </p:set>
                                    <p:anim calcmode="lin" valueType="num">
                                      <p:cBhvr>
                                        <p:cTn id="159" dur="250" fill="hold"/>
                                        <p:tgtEl>
                                          <p:spTgt spid="171"/>
                                        </p:tgtEl>
                                        <p:attrNameLst>
                                          <p:attrName>ppt_w</p:attrName>
                                        </p:attrNameLst>
                                      </p:cBhvr>
                                      <p:tavLst>
                                        <p:tav tm="0">
                                          <p:val>
                                            <p:fltVal val="0"/>
                                          </p:val>
                                        </p:tav>
                                        <p:tav tm="100000">
                                          <p:val>
                                            <p:strVal val="#ppt_w"/>
                                          </p:val>
                                        </p:tav>
                                      </p:tavLst>
                                    </p:anim>
                                    <p:anim calcmode="lin" valueType="num">
                                      <p:cBhvr>
                                        <p:cTn id="160" dur="250" fill="hold"/>
                                        <p:tgtEl>
                                          <p:spTgt spid="171"/>
                                        </p:tgtEl>
                                        <p:attrNameLst>
                                          <p:attrName>ppt_h</p:attrName>
                                        </p:attrNameLst>
                                      </p:cBhvr>
                                      <p:tavLst>
                                        <p:tav tm="0">
                                          <p:val>
                                            <p:fltVal val="0"/>
                                          </p:val>
                                        </p:tav>
                                        <p:tav tm="100000">
                                          <p:val>
                                            <p:strVal val="#ppt_h"/>
                                          </p:val>
                                        </p:tav>
                                      </p:tavLst>
                                    </p:anim>
                                    <p:animEffect transition="in" filter="fade">
                                      <p:cBhvr>
                                        <p:cTn id="161" dur="250"/>
                                        <p:tgtEl>
                                          <p:spTgt spid="171"/>
                                        </p:tgtEl>
                                      </p:cBhvr>
                                    </p:animEffect>
                                  </p:childTnLst>
                                </p:cTn>
                              </p:par>
                              <p:par>
                                <p:cTn id="162" presetID="8" presetClass="emph" presetSubtype="0" fill="hold" grpId="1" nodeType="withEffect">
                                  <p:stCondLst>
                                    <p:cond delay="15750"/>
                                  </p:stCondLst>
                                  <p:childTnLst>
                                    <p:animRot by="-5400000">
                                      <p:cBhvr>
                                        <p:cTn id="163" dur="2000" fill="hold"/>
                                        <p:tgtEl>
                                          <p:spTgt spid="171"/>
                                        </p:tgtEl>
                                        <p:attrNameLst>
                                          <p:attrName>r</p:attrName>
                                        </p:attrNameLst>
                                      </p:cBhvr>
                                    </p:animRot>
                                  </p:childTnLst>
                                </p:cTn>
                              </p:par>
                              <p:par>
                                <p:cTn id="164" presetID="42" presetClass="entr" presetSubtype="0" fill="hold" nodeType="withEffect">
                                  <p:stCondLst>
                                    <p:cond delay="16750"/>
                                  </p:stCondLst>
                                  <p:childTnLst>
                                    <p:set>
                                      <p:cBhvr>
                                        <p:cTn id="165" dur="1" fill="hold">
                                          <p:stCondLst>
                                            <p:cond delay="0"/>
                                          </p:stCondLst>
                                        </p:cTn>
                                        <p:tgtEl>
                                          <p:spTgt spid="141"/>
                                        </p:tgtEl>
                                        <p:attrNameLst>
                                          <p:attrName>style.visibility</p:attrName>
                                        </p:attrNameLst>
                                      </p:cBhvr>
                                      <p:to>
                                        <p:strVal val="visible"/>
                                      </p:to>
                                    </p:set>
                                    <p:animEffect transition="in" filter="fade">
                                      <p:cBhvr>
                                        <p:cTn id="166" dur="1000"/>
                                        <p:tgtEl>
                                          <p:spTgt spid="141"/>
                                        </p:tgtEl>
                                      </p:cBhvr>
                                    </p:animEffect>
                                    <p:anim calcmode="lin" valueType="num">
                                      <p:cBhvr>
                                        <p:cTn id="167" dur="1000" fill="hold"/>
                                        <p:tgtEl>
                                          <p:spTgt spid="141"/>
                                        </p:tgtEl>
                                        <p:attrNameLst>
                                          <p:attrName>ppt_x</p:attrName>
                                        </p:attrNameLst>
                                      </p:cBhvr>
                                      <p:tavLst>
                                        <p:tav tm="0">
                                          <p:val>
                                            <p:strVal val="#ppt_x"/>
                                          </p:val>
                                        </p:tav>
                                        <p:tav tm="100000">
                                          <p:val>
                                            <p:strVal val="#ppt_x"/>
                                          </p:val>
                                        </p:tav>
                                      </p:tavLst>
                                    </p:anim>
                                    <p:anim calcmode="lin" valueType="num">
                                      <p:cBhvr>
                                        <p:cTn id="168" dur="1000" fill="hold"/>
                                        <p:tgtEl>
                                          <p:spTgt spid="141"/>
                                        </p:tgtEl>
                                        <p:attrNameLst>
                                          <p:attrName>ppt_y</p:attrName>
                                        </p:attrNameLst>
                                      </p:cBhvr>
                                      <p:tavLst>
                                        <p:tav tm="0">
                                          <p:val>
                                            <p:strVal val="#ppt_y+.1"/>
                                          </p:val>
                                        </p:tav>
                                        <p:tav tm="100000">
                                          <p:val>
                                            <p:strVal val="#ppt_y"/>
                                          </p:val>
                                        </p:tav>
                                      </p:tavLst>
                                    </p:anim>
                                  </p:childTnLst>
                                </p:cTn>
                              </p:par>
                              <p:par>
                                <p:cTn id="169" presetID="53" presetClass="entr" presetSubtype="16" fill="hold" grpId="0" nodeType="withEffect">
                                  <p:stCondLst>
                                    <p:cond delay="17250"/>
                                  </p:stCondLst>
                                  <p:childTnLst>
                                    <p:set>
                                      <p:cBhvr>
                                        <p:cTn id="170" dur="1" fill="hold">
                                          <p:stCondLst>
                                            <p:cond delay="0"/>
                                          </p:stCondLst>
                                        </p:cTn>
                                        <p:tgtEl>
                                          <p:spTgt spid="142"/>
                                        </p:tgtEl>
                                        <p:attrNameLst>
                                          <p:attrName>style.visibility</p:attrName>
                                        </p:attrNameLst>
                                      </p:cBhvr>
                                      <p:to>
                                        <p:strVal val="visible"/>
                                      </p:to>
                                    </p:set>
                                    <p:anim calcmode="lin" valueType="num">
                                      <p:cBhvr>
                                        <p:cTn id="171" dur="500" fill="hold"/>
                                        <p:tgtEl>
                                          <p:spTgt spid="142"/>
                                        </p:tgtEl>
                                        <p:attrNameLst>
                                          <p:attrName>ppt_w</p:attrName>
                                        </p:attrNameLst>
                                      </p:cBhvr>
                                      <p:tavLst>
                                        <p:tav tm="0">
                                          <p:val>
                                            <p:fltVal val="0"/>
                                          </p:val>
                                        </p:tav>
                                        <p:tav tm="100000">
                                          <p:val>
                                            <p:strVal val="#ppt_w"/>
                                          </p:val>
                                        </p:tav>
                                      </p:tavLst>
                                    </p:anim>
                                    <p:anim calcmode="lin" valueType="num">
                                      <p:cBhvr>
                                        <p:cTn id="172" dur="500" fill="hold"/>
                                        <p:tgtEl>
                                          <p:spTgt spid="142"/>
                                        </p:tgtEl>
                                        <p:attrNameLst>
                                          <p:attrName>ppt_h</p:attrName>
                                        </p:attrNameLst>
                                      </p:cBhvr>
                                      <p:tavLst>
                                        <p:tav tm="0">
                                          <p:val>
                                            <p:fltVal val="0"/>
                                          </p:val>
                                        </p:tav>
                                        <p:tav tm="100000">
                                          <p:val>
                                            <p:strVal val="#ppt_h"/>
                                          </p:val>
                                        </p:tav>
                                      </p:tavLst>
                                    </p:anim>
                                    <p:animEffect transition="in" filter="fade">
                                      <p:cBhvr>
                                        <p:cTn id="173" dur="500"/>
                                        <p:tgtEl>
                                          <p:spTgt spid="142"/>
                                        </p:tgtEl>
                                      </p:cBhvr>
                                    </p:animEffect>
                                  </p:childTnLst>
                                </p:cTn>
                              </p:par>
                              <p:par>
                                <p:cTn id="174" presetID="10" presetClass="entr" presetSubtype="0" fill="hold" grpId="0" nodeType="withEffect">
                                  <p:stCondLst>
                                    <p:cond delay="17750"/>
                                  </p:stCondLst>
                                  <p:childTnLst>
                                    <p:set>
                                      <p:cBhvr>
                                        <p:cTn id="175" dur="1" fill="hold">
                                          <p:stCondLst>
                                            <p:cond delay="0"/>
                                          </p:stCondLst>
                                        </p:cTn>
                                        <p:tgtEl>
                                          <p:spTgt spid="143"/>
                                        </p:tgtEl>
                                        <p:attrNameLst>
                                          <p:attrName>style.visibility</p:attrName>
                                        </p:attrNameLst>
                                      </p:cBhvr>
                                      <p:to>
                                        <p:strVal val="visible"/>
                                      </p:to>
                                    </p:set>
                                    <p:animEffect transition="in" filter="fade">
                                      <p:cBhvr>
                                        <p:cTn id="176" dur="500"/>
                                        <p:tgtEl>
                                          <p:spTgt spid="143"/>
                                        </p:tgtEl>
                                      </p:cBhvr>
                                    </p:animEffect>
                                  </p:childTnLst>
                                </p:cTn>
                              </p:par>
                              <p:par>
                                <p:cTn id="177" presetID="22" presetClass="entr" presetSubtype="8" fill="hold" nodeType="withEffect">
                                  <p:stCondLst>
                                    <p:cond delay="18550"/>
                                  </p:stCondLst>
                                  <p:childTnLst>
                                    <p:set>
                                      <p:cBhvr>
                                        <p:cTn id="178" dur="1" fill="hold">
                                          <p:stCondLst>
                                            <p:cond delay="0"/>
                                          </p:stCondLst>
                                        </p:cTn>
                                        <p:tgtEl>
                                          <p:spTgt spid="182"/>
                                        </p:tgtEl>
                                        <p:attrNameLst>
                                          <p:attrName>style.visibility</p:attrName>
                                        </p:attrNameLst>
                                      </p:cBhvr>
                                      <p:to>
                                        <p:strVal val="visible"/>
                                      </p:to>
                                    </p:set>
                                    <p:animEffect transition="in" filter="wipe(left)">
                                      <p:cBhvr>
                                        <p:cTn id="179" dur="750"/>
                                        <p:tgtEl>
                                          <p:spTgt spid="182"/>
                                        </p:tgtEl>
                                      </p:cBhvr>
                                    </p:animEffect>
                                  </p:childTnLst>
                                </p:cTn>
                              </p:par>
                              <p:par>
                                <p:cTn id="180" presetID="10" presetClass="entr" presetSubtype="0" fill="hold" grpId="0" nodeType="withEffect">
                                  <p:stCondLst>
                                    <p:cond delay="18550"/>
                                  </p:stCondLst>
                                  <p:childTnLst>
                                    <p:set>
                                      <p:cBhvr>
                                        <p:cTn id="181" dur="1" fill="hold">
                                          <p:stCondLst>
                                            <p:cond delay="0"/>
                                          </p:stCondLst>
                                        </p:cTn>
                                        <p:tgtEl>
                                          <p:spTgt spid="181"/>
                                        </p:tgtEl>
                                        <p:attrNameLst>
                                          <p:attrName>style.visibility</p:attrName>
                                        </p:attrNameLst>
                                      </p:cBhvr>
                                      <p:to>
                                        <p:strVal val="visible"/>
                                      </p:to>
                                    </p:set>
                                    <p:animEffect transition="in" filter="fade">
                                      <p:cBhvr>
                                        <p:cTn id="182" dur="500"/>
                                        <p:tgtEl>
                                          <p:spTgt spid="181"/>
                                        </p:tgtEl>
                                      </p:cBhvr>
                                    </p:animEffect>
                                  </p:childTnLst>
                                </p:cTn>
                              </p:par>
                              <p:par>
                                <p:cTn id="183" presetID="10" presetClass="entr" presetSubtype="0" fill="hold" grpId="0" nodeType="withEffect">
                                  <p:stCondLst>
                                    <p:cond delay="19050"/>
                                  </p:stCondLst>
                                  <p:iterate type="lt">
                                    <p:tmPct val="10000"/>
                                  </p:iterate>
                                  <p:childTnLst>
                                    <p:set>
                                      <p:cBhvr>
                                        <p:cTn id="184" dur="1" fill="hold">
                                          <p:stCondLst>
                                            <p:cond delay="0"/>
                                          </p:stCondLst>
                                        </p:cTn>
                                        <p:tgtEl>
                                          <p:spTgt spid="180"/>
                                        </p:tgtEl>
                                        <p:attrNameLst>
                                          <p:attrName>style.visibility</p:attrName>
                                        </p:attrNameLst>
                                      </p:cBhvr>
                                      <p:to>
                                        <p:strVal val="visible"/>
                                      </p:to>
                                    </p:set>
                                    <p:animEffect transition="in" filter="fade">
                                      <p:cBhvr>
                                        <p:cTn id="185" dur="500"/>
                                        <p:tgtEl>
                                          <p:spTgt spid="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animBg="1"/>
      <p:bldP spid="165" grpId="1" animBg="1"/>
      <p:bldP spid="165" grpId="2" animBg="1"/>
      <p:bldP spid="95" grpId="0" animBg="1"/>
      <p:bldP spid="95" grpId="1" animBg="1"/>
      <p:bldP spid="95" grpId="2" animBg="1"/>
      <p:bldP spid="16" grpId="0" animBg="1"/>
      <p:bldP spid="164" grpId="0" animBg="1"/>
      <p:bldP spid="164" grpId="1" animBg="1"/>
      <p:bldP spid="164" grpId="2" animBg="1"/>
      <p:bldP spid="22" grpId="0"/>
      <p:bldP spid="22" grpId="1"/>
      <p:bldP spid="114" grpId="0" animBg="1"/>
      <p:bldP spid="114" grpId="1" animBg="1"/>
      <p:bldP spid="114" grpId="2" animBg="1"/>
      <p:bldP spid="115" grpId="0" animBg="1"/>
      <p:bldP spid="115" grpId="1" animBg="1"/>
      <p:bldP spid="115" grpId="2" animBg="1"/>
      <p:bldP spid="163" grpId="0" animBg="1"/>
      <p:bldP spid="163" grpId="1" animBg="1"/>
      <p:bldP spid="163" grpId="2" animBg="1"/>
      <p:bldP spid="97" grpId="0" animBg="1"/>
      <p:bldP spid="117" grpId="0"/>
      <p:bldP spid="120" grpId="0" animBg="1"/>
      <p:bldP spid="121" grpId="0"/>
      <p:bldP spid="142" grpId="0" animBg="1"/>
      <p:bldP spid="143" grpId="0"/>
      <p:bldP spid="168" grpId="0" animBg="1"/>
      <p:bldP spid="168" grpId="1" animBg="1"/>
      <p:bldP spid="170" grpId="0" animBg="1"/>
      <p:bldP spid="170" grpId="1" animBg="1"/>
      <p:bldP spid="170" grpId="2" animBg="1"/>
      <p:bldP spid="170" grpId="3" animBg="1"/>
      <p:bldP spid="170" grpId="4" animBg="1"/>
      <p:bldP spid="170" grpId="5" animBg="1"/>
      <p:bldP spid="170" grpId="6" animBg="1"/>
      <p:bldP spid="171" grpId="0" animBg="1"/>
      <p:bldP spid="171" grpId="1" animBg="1"/>
      <p:bldP spid="172" grpId="0"/>
      <p:bldP spid="173" grpId="0"/>
      <p:bldP spid="176" grpId="0"/>
      <p:bldP spid="177" grpId="0"/>
      <p:bldP spid="180" grpId="0"/>
      <p:bldP spid="181" grpId="0"/>
      <p:bldP spid="167" grpId="0" animBg="1"/>
      <p:bldP spid="167" grpId="1" animBg="1"/>
      <p:bldP spid="167" grpId="2" animBg="1"/>
      <p:bldP spid="167" grpId="3" animBg="1"/>
      <p:bldP spid="167" grpId="4" animBg="1"/>
      <p:bldP spid="167" grpId="5" animBg="1"/>
      <p:bldP spid="167" grpId="6" animBg="1"/>
      <p:bldP spid="169" grpId="0" animBg="1"/>
      <p:bldP spid="169" grpId="1" animBg="1"/>
      <p:bldP spid="169" grpId="2" animBg="1"/>
      <p:bldP spid="169" grpId="3" animBg="1"/>
      <p:bldP spid="169" grpId="4" animBg="1"/>
      <p:bldP spid="169" grpId="5" animBg="1"/>
      <p:bldP spid="169" grpId="6"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椭圆 45"/>
          <p:cNvSpPr/>
          <p:nvPr/>
        </p:nvSpPr>
        <p:spPr>
          <a:xfrm>
            <a:off x="3255852" y="2397970"/>
            <a:ext cx="399870" cy="399870"/>
          </a:xfrm>
          <a:prstGeom prst="ellipse">
            <a:avLst/>
          </a:prstGeom>
          <a:gradFill>
            <a:gsLst>
              <a:gs pos="45000">
                <a:srgbClr val="FEEA74"/>
              </a:gs>
              <a:gs pos="7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3253288" y="2397970"/>
            <a:ext cx="399870" cy="399870"/>
          </a:xfrm>
          <a:prstGeom prst="ellipse">
            <a:avLst/>
          </a:prstGeom>
          <a:gradFill>
            <a:gsLst>
              <a:gs pos="45000">
                <a:srgbClr val="FEEA74"/>
              </a:gs>
              <a:gs pos="7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8" name="直接连接符 27"/>
          <p:cNvCxnSpPr/>
          <p:nvPr/>
        </p:nvCxnSpPr>
        <p:spPr>
          <a:xfrm rot="16200000" flipH="1" flipV="1">
            <a:off x="3062515" y="5237731"/>
            <a:ext cx="849514" cy="0"/>
          </a:xfrm>
          <a:prstGeom prst="line">
            <a:avLst/>
          </a:prstGeom>
          <a:ln w="12700">
            <a:gradFill>
              <a:gsLst>
                <a:gs pos="25000">
                  <a:srgbClr val="DECD87"/>
                </a:gs>
                <a:gs pos="100000">
                  <a:srgbClr val="1D1C24">
                    <a:alpha val="0"/>
                  </a:srgbClr>
                </a:gs>
              </a:gsLst>
              <a:lin ang="0" scaled="0"/>
            </a:gradFill>
            <a:round/>
            <a:headEnd type="oval" w="sm" len="sm"/>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1074960" y="2568877"/>
            <a:ext cx="849514" cy="0"/>
          </a:xfrm>
          <a:prstGeom prst="line">
            <a:avLst/>
          </a:prstGeom>
          <a:ln w="12700">
            <a:gradFill>
              <a:gsLst>
                <a:gs pos="0">
                  <a:srgbClr val="DECD87"/>
                </a:gs>
                <a:gs pos="100000">
                  <a:srgbClr val="1D1C24">
                    <a:alpha val="0"/>
                  </a:srgbClr>
                </a:gs>
              </a:gsLst>
              <a:lin ang="0" scaled="0"/>
            </a:gradFill>
            <a:round/>
            <a:headEnd type="oval" w="sm" len="sm"/>
          </a:ln>
        </p:spPr>
        <p:style>
          <a:lnRef idx="1">
            <a:schemeClr val="accent1"/>
          </a:lnRef>
          <a:fillRef idx="0">
            <a:schemeClr val="accent1"/>
          </a:fillRef>
          <a:effectRef idx="0">
            <a:schemeClr val="accent1"/>
          </a:effectRef>
          <a:fontRef idx="minor">
            <a:schemeClr val="tx1"/>
          </a:fontRef>
        </p:style>
      </p:cxnSp>
      <p:sp>
        <p:nvSpPr>
          <p:cNvPr id="30" name="椭圆 29"/>
          <p:cNvSpPr/>
          <p:nvPr/>
        </p:nvSpPr>
        <p:spPr>
          <a:xfrm>
            <a:off x="3287337" y="2364701"/>
            <a:ext cx="399870" cy="399870"/>
          </a:xfrm>
          <a:prstGeom prst="ellipse">
            <a:avLst/>
          </a:prstGeom>
          <a:gradFill>
            <a:gsLst>
              <a:gs pos="35000">
                <a:srgbClr val="FEEA74"/>
              </a:gs>
              <a:gs pos="7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4" name="直接连接符 43"/>
          <p:cNvCxnSpPr>
            <a:endCxn id="42" idx="0"/>
          </p:cNvCxnSpPr>
          <p:nvPr/>
        </p:nvCxnSpPr>
        <p:spPr>
          <a:xfrm flipH="1">
            <a:off x="1620692" y="2583038"/>
            <a:ext cx="1835095" cy="1832189"/>
          </a:xfrm>
          <a:prstGeom prst="line">
            <a:avLst/>
          </a:prstGeom>
          <a:noFill/>
          <a:ln w="25400" cmpd="sng">
            <a:solidFill>
              <a:srgbClr val="56555B"/>
            </a:solidFill>
            <a:prstDash val="sysDot"/>
          </a:ln>
        </p:spPr>
        <p:style>
          <a:lnRef idx="2">
            <a:schemeClr val="accent1">
              <a:shade val="50000"/>
            </a:schemeClr>
          </a:lnRef>
          <a:fillRef idx="1">
            <a:schemeClr val="accent1"/>
          </a:fillRef>
          <a:effectRef idx="0">
            <a:schemeClr val="accent1"/>
          </a:effectRef>
          <a:fontRef idx="minor">
            <a:schemeClr val="lt1"/>
          </a:fontRef>
        </p:style>
      </p:cxnSp>
      <p:sp>
        <p:nvSpPr>
          <p:cNvPr id="21" name="任意多边形 20"/>
          <p:cNvSpPr/>
          <p:nvPr/>
        </p:nvSpPr>
        <p:spPr>
          <a:xfrm>
            <a:off x="7286599" y="-1"/>
            <a:ext cx="3054402" cy="590121"/>
          </a:xfrm>
          <a:custGeom>
            <a:avLst/>
            <a:gdLst>
              <a:gd name="connsiteX0" fmla="*/ 363590 w 3054402"/>
              <a:gd name="connsiteY0" fmla="*/ 0 h 728663"/>
              <a:gd name="connsiteX1" fmla="*/ 3054402 w 3054402"/>
              <a:gd name="connsiteY1" fmla="*/ 0 h 728663"/>
              <a:gd name="connsiteX2" fmla="*/ 2963914 w 3054402"/>
              <a:gd name="connsiteY2" fmla="*/ 576263 h 728663"/>
              <a:gd name="connsiteX3" fmla="*/ 2754563 w 3054402"/>
              <a:gd name="connsiteY3" fmla="*/ 722986 h 728663"/>
              <a:gd name="connsiteX4" fmla="*/ 2690088 w 3054402"/>
              <a:gd name="connsiteY4" fmla="*/ 728663 h 728663"/>
              <a:gd name="connsiteX5" fmla="*/ 363590 w 3054402"/>
              <a:gd name="connsiteY5" fmla="*/ 728663 h 728663"/>
              <a:gd name="connsiteX6" fmla="*/ 363590 w 3054402"/>
              <a:gd name="connsiteY6" fmla="*/ 728662 h 728663"/>
              <a:gd name="connsiteX7" fmla="*/ 840222 w 3054402"/>
              <a:gd name="connsiteY7" fmla="*/ 728662 h 728663"/>
              <a:gd name="connsiteX8" fmla="*/ 744175 w 3054402"/>
              <a:gd name="connsiteY8" fmla="*/ 721261 h 728663"/>
              <a:gd name="connsiteX9" fmla="*/ 363590 w 3054402"/>
              <a:gd name="connsiteY9" fmla="*/ 364331 h 728663"/>
              <a:gd name="connsiteX10" fmla="*/ 363590 w 3054402"/>
              <a:gd name="connsiteY10" fmla="*/ 364332 h 728663"/>
              <a:gd name="connsiteX11" fmla="*/ 73268 w 3054402"/>
              <a:gd name="connsiteY11" fmla="*/ 7402 h 728663"/>
              <a:gd name="connsiteX12" fmla="*/ 0 w 3054402"/>
              <a:gd name="connsiteY12" fmla="*/ 1 h 728663"/>
              <a:gd name="connsiteX13" fmla="*/ 363590 w 3054402"/>
              <a:gd name="connsiteY13" fmla="*/ 1 h 728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54402" h="728663">
                <a:moveTo>
                  <a:pt x="363590" y="0"/>
                </a:moveTo>
                <a:lnTo>
                  <a:pt x="3054402" y="0"/>
                </a:lnTo>
                <a:cubicBezTo>
                  <a:pt x="3038527" y="211138"/>
                  <a:pt x="3020542" y="474850"/>
                  <a:pt x="2963914" y="576263"/>
                </a:cubicBezTo>
                <a:cubicBezTo>
                  <a:pt x="2918412" y="657751"/>
                  <a:pt x="2871971" y="709004"/>
                  <a:pt x="2754563" y="722986"/>
                </a:cubicBezTo>
                <a:lnTo>
                  <a:pt x="2690088" y="728663"/>
                </a:lnTo>
                <a:lnTo>
                  <a:pt x="363590" y="728663"/>
                </a:lnTo>
                <a:lnTo>
                  <a:pt x="363590" y="728662"/>
                </a:lnTo>
                <a:lnTo>
                  <a:pt x="840222" y="728662"/>
                </a:lnTo>
                <a:lnTo>
                  <a:pt x="744175" y="721261"/>
                </a:lnTo>
                <a:cubicBezTo>
                  <a:pt x="526975" y="687288"/>
                  <a:pt x="363590" y="540394"/>
                  <a:pt x="363590" y="364331"/>
                </a:cubicBezTo>
                <a:lnTo>
                  <a:pt x="363590" y="364332"/>
                </a:lnTo>
                <a:cubicBezTo>
                  <a:pt x="363590" y="188269"/>
                  <a:pt x="238955" y="41375"/>
                  <a:pt x="73268" y="7402"/>
                </a:cubicBezTo>
                <a:lnTo>
                  <a:pt x="0" y="1"/>
                </a:lnTo>
                <a:lnTo>
                  <a:pt x="363590" y="1"/>
                </a:lnTo>
                <a:close/>
              </a:path>
            </a:pathLst>
          </a:custGeom>
          <a:solidFill>
            <a:srgbClr val="2B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4568799" y="-1"/>
            <a:ext cx="3054402" cy="590121"/>
          </a:xfrm>
          <a:custGeom>
            <a:avLst/>
            <a:gdLst>
              <a:gd name="connsiteX0" fmla="*/ 363590 w 3054402"/>
              <a:gd name="connsiteY0" fmla="*/ 0 h 728663"/>
              <a:gd name="connsiteX1" fmla="*/ 3054402 w 3054402"/>
              <a:gd name="connsiteY1" fmla="*/ 0 h 728663"/>
              <a:gd name="connsiteX2" fmla="*/ 2963914 w 3054402"/>
              <a:gd name="connsiteY2" fmla="*/ 576263 h 728663"/>
              <a:gd name="connsiteX3" fmla="*/ 2754563 w 3054402"/>
              <a:gd name="connsiteY3" fmla="*/ 722986 h 728663"/>
              <a:gd name="connsiteX4" fmla="*/ 2690088 w 3054402"/>
              <a:gd name="connsiteY4" fmla="*/ 728663 h 728663"/>
              <a:gd name="connsiteX5" fmla="*/ 363590 w 3054402"/>
              <a:gd name="connsiteY5" fmla="*/ 728663 h 728663"/>
              <a:gd name="connsiteX6" fmla="*/ 363590 w 3054402"/>
              <a:gd name="connsiteY6" fmla="*/ 728662 h 728663"/>
              <a:gd name="connsiteX7" fmla="*/ 840222 w 3054402"/>
              <a:gd name="connsiteY7" fmla="*/ 728662 h 728663"/>
              <a:gd name="connsiteX8" fmla="*/ 744175 w 3054402"/>
              <a:gd name="connsiteY8" fmla="*/ 721261 h 728663"/>
              <a:gd name="connsiteX9" fmla="*/ 363590 w 3054402"/>
              <a:gd name="connsiteY9" fmla="*/ 364331 h 728663"/>
              <a:gd name="connsiteX10" fmla="*/ 363590 w 3054402"/>
              <a:gd name="connsiteY10" fmla="*/ 364332 h 728663"/>
              <a:gd name="connsiteX11" fmla="*/ 73268 w 3054402"/>
              <a:gd name="connsiteY11" fmla="*/ 7402 h 728663"/>
              <a:gd name="connsiteX12" fmla="*/ 0 w 3054402"/>
              <a:gd name="connsiteY12" fmla="*/ 1 h 728663"/>
              <a:gd name="connsiteX13" fmla="*/ 363590 w 3054402"/>
              <a:gd name="connsiteY13" fmla="*/ 1 h 728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54402" h="728663">
                <a:moveTo>
                  <a:pt x="363590" y="0"/>
                </a:moveTo>
                <a:lnTo>
                  <a:pt x="3054402" y="0"/>
                </a:lnTo>
                <a:cubicBezTo>
                  <a:pt x="3038527" y="211138"/>
                  <a:pt x="3020542" y="474850"/>
                  <a:pt x="2963914" y="576263"/>
                </a:cubicBezTo>
                <a:cubicBezTo>
                  <a:pt x="2918412" y="657751"/>
                  <a:pt x="2871971" y="709004"/>
                  <a:pt x="2754563" y="722986"/>
                </a:cubicBezTo>
                <a:lnTo>
                  <a:pt x="2690088" y="728663"/>
                </a:lnTo>
                <a:lnTo>
                  <a:pt x="363590" y="728663"/>
                </a:lnTo>
                <a:lnTo>
                  <a:pt x="363590" y="728662"/>
                </a:lnTo>
                <a:lnTo>
                  <a:pt x="840222" y="728662"/>
                </a:lnTo>
                <a:lnTo>
                  <a:pt x="744175" y="721261"/>
                </a:lnTo>
                <a:cubicBezTo>
                  <a:pt x="526975" y="687288"/>
                  <a:pt x="363590" y="540394"/>
                  <a:pt x="363590" y="364331"/>
                </a:cubicBezTo>
                <a:lnTo>
                  <a:pt x="363590" y="364332"/>
                </a:lnTo>
                <a:cubicBezTo>
                  <a:pt x="363590" y="188269"/>
                  <a:pt x="238955" y="41375"/>
                  <a:pt x="73268" y="7402"/>
                </a:cubicBezTo>
                <a:lnTo>
                  <a:pt x="0" y="1"/>
                </a:lnTo>
                <a:lnTo>
                  <a:pt x="363590" y="1"/>
                </a:lnTo>
                <a:close/>
              </a:path>
            </a:pathLst>
          </a:custGeom>
          <a:solidFill>
            <a:srgbClr val="2B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2382298" y="1460474"/>
            <a:ext cx="2213001" cy="2213001"/>
          </a:xfrm>
          <a:prstGeom prst="ellipse">
            <a:avLst/>
          </a:prstGeom>
          <a:blipFill dpi="0" rotWithShape="1">
            <a:blip r:embed="rId2">
              <a:grayscl/>
            </a:blip>
            <a:srcRect/>
            <a:tile tx="-882650" ty="-25400" sx="90000" sy="90000" flip="none" algn="tl"/>
          </a:blipFill>
          <a:ln>
            <a:noFill/>
          </a:ln>
          <a:effectLst>
            <a:outerShdw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连接符 25"/>
          <p:cNvCxnSpPr/>
          <p:nvPr/>
        </p:nvCxnSpPr>
        <p:spPr>
          <a:xfrm>
            <a:off x="5048249" y="2568877"/>
            <a:ext cx="2880000" cy="0"/>
          </a:xfrm>
          <a:prstGeom prst="line">
            <a:avLst/>
          </a:prstGeom>
          <a:ln w="12700">
            <a:gradFill>
              <a:gsLst>
                <a:gs pos="0">
                  <a:srgbClr val="DECD87"/>
                </a:gs>
                <a:gs pos="100000">
                  <a:srgbClr val="37201C">
                    <a:alpha val="0"/>
                  </a:srgbClr>
                </a:gs>
              </a:gsLst>
              <a:lin ang="0" scaled="0"/>
            </a:gradFill>
            <a:round/>
            <a:headEnd type="oval" w="sm" len="sm"/>
          </a:ln>
        </p:spPr>
        <p:style>
          <a:lnRef idx="1">
            <a:schemeClr val="accent1"/>
          </a:lnRef>
          <a:fillRef idx="0">
            <a:schemeClr val="accent1"/>
          </a:fillRef>
          <a:effectRef idx="0">
            <a:schemeClr val="accent1"/>
          </a:effectRef>
          <a:fontRef idx="minor">
            <a:schemeClr val="tx1"/>
          </a:fontRef>
        </p:style>
      </p:cxnSp>
      <p:sp>
        <p:nvSpPr>
          <p:cNvPr id="19" name="任意多边形 18"/>
          <p:cNvSpPr/>
          <p:nvPr/>
        </p:nvSpPr>
        <p:spPr>
          <a:xfrm>
            <a:off x="1850999" y="-1"/>
            <a:ext cx="3054402" cy="590121"/>
          </a:xfrm>
          <a:custGeom>
            <a:avLst/>
            <a:gdLst>
              <a:gd name="connsiteX0" fmla="*/ 363590 w 3054402"/>
              <a:gd name="connsiteY0" fmla="*/ 0 h 728663"/>
              <a:gd name="connsiteX1" fmla="*/ 3054402 w 3054402"/>
              <a:gd name="connsiteY1" fmla="*/ 0 h 728663"/>
              <a:gd name="connsiteX2" fmla="*/ 2963914 w 3054402"/>
              <a:gd name="connsiteY2" fmla="*/ 576263 h 728663"/>
              <a:gd name="connsiteX3" fmla="*/ 2754563 w 3054402"/>
              <a:gd name="connsiteY3" fmla="*/ 722986 h 728663"/>
              <a:gd name="connsiteX4" fmla="*/ 2690088 w 3054402"/>
              <a:gd name="connsiteY4" fmla="*/ 728663 h 728663"/>
              <a:gd name="connsiteX5" fmla="*/ 363590 w 3054402"/>
              <a:gd name="connsiteY5" fmla="*/ 728663 h 728663"/>
              <a:gd name="connsiteX6" fmla="*/ 363590 w 3054402"/>
              <a:gd name="connsiteY6" fmla="*/ 728662 h 728663"/>
              <a:gd name="connsiteX7" fmla="*/ 840222 w 3054402"/>
              <a:gd name="connsiteY7" fmla="*/ 728662 h 728663"/>
              <a:gd name="connsiteX8" fmla="*/ 744175 w 3054402"/>
              <a:gd name="connsiteY8" fmla="*/ 721261 h 728663"/>
              <a:gd name="connsiteX9" fmla="*/ 363590 w 3054402"/>
              <a:gd name="connsiteY9" fmla="*/ 364331 h 728663"/>
              <a:gd name="connsiteX10" fmla="*/ 363590 w 3054402"/>
              <a:gd name="connsiteY10" fmla="*/ 364332 h 728663"/>
              <a:gd name="connsiteX11" fmla="*/ 73268 w 3054402"/>
              <a:gd name="connsiteY11" fmla="*/ 7402 h 728663"/>
              <a:gd name="connsiteX12" fmla="*/ 0 w 3054402"/>
              <a:gd name="connsiteY12" fmla="*/ 1 h 728663"/>
              <a:gd name="connsiteX13" fmla="*/ 363590 w 3054402"/>
              <a:gd name="connsiteY13" fmla="*/ 1 h 728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54402" h="728663">
                <a:moveTo>
                  <a:pt x="363590" y="0"/>
                </a:moveTo>
                <a:lnTo>
                  <a:pt x="3054402" y="0"/>
                </a:lnTo>
                <a:cubicBezTo>
                  <a:pt x="3038527" y="211138"/>
                  <a:pt x="3020542" y="474850"/>
                  <a:pt x="2963914" y="576263"/>
                </a:cubicBezTo>
                <a:cubicBezTo>
                  <a:pt x="2918412" y="657751"/>
                  <a:pt x="2871971" y="709004"/>
                  <a:pt x="2754563" y="722986"/>
                </a:cubicBezTo>
                <a:lnTo>
                  <a:pt x="2690088" y="728663"/>
                </a:lnTo>
                <a:lnTo>
                  <a:pt x="363590" y="728663"/>
                </a:lnTo>
                <a:lnTo>
                  <a:pt x="363590" y="728662"/>
                </a:lnTo>
                <a:lnTo>
                  <a:pt x="840222" y="728662"/>
                </a:lnTo>
                <a:lnTo>
                  <a:pt x="744175" y="721261"/>
                </a:lnTo>
                <a:cubicBezTo>
                  <a:pt x="526975" y="687288"/>
                  <a:pt x="363590" y="540394"/>
                  <a:pt x="363590" y="364331"/>
                </a:cubicBezTo>
                <a:lnTo>
                  <a:pt x="363590" y="364332"/>
                </a:lnTo>
                <a:cubicBezTo>
                  <a:pt x="363590" y="188269"/>
                  <a:pt x="238955" y="41375"/>
                  <a:pt x="73268" y="7402"/>
                </a:cubicBezTo>
                <a:lnTo>
                  <a:pt x="0" y="1"/>
                </a:lnTo>
                <a:lnTo>
                  <a:pt x="363590" y="1"/>
                </a:lnTo>
                <a:close/>
              </a:path>
            </a:pathLst>
          </a:custGeom>
          <a:solidFill>
            <a:srgbClr val="FEE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2408801" y="5345"/>
            <a:ext cx="2159998" cy="584775"/>
          </a:xfrm>
          <a:prstGeom prst="rect">
            <a:avLst/>
          </a:prstGeom>
          <a:noFill/>
        </p:spPr>
        <p:txBody>
          <a:bodyPr wrap="square" rtlCol="0">
            <a:spAutoFit/>
          </a:bodyPr>
          <a:lstStyle/>
          <a:p>
            <a:pPr algn="ctr"/>
            <a:r>
              <a:rPr lang="zh-CN" altLang="en-US" sz="3200" dirty="0">
                <a:solidFill>
                  <a:srgbClr val="1D1C24"/>
                </a:solidFill>
                <a:latin typeface="方正正黑简体" panose="02000000000000000000" pitchFamily="2" charset="-122"/>
                <a:ea typeface="方正正黑简体" panose="02000000000000000000" pitchFamily="2" charset="-122"/>
                <a:cs typeface="Segoe UI Black" panose="020B0A02040204020203" pitchFamily="34" charset="0"/>
              </a:rPr>
              <a:t>标题一</a:t>
            </a:r>
          </a:p>
        </p:txBody>
      </p:sp>
      <p:sp>
        <p:nvSpPr>
          <p:cNvPr id="35" name="同侧圆角矩形 34"/>
          <p:cNvSpPr/>
          <p:nvPr/>
        </p:nvSpPr>
        <p:spPr>
          <a:xfrm rot="16200000">
            <a:off x="11493545" y="3599471"/>
            <a:ext cx="954954" cy="441959"/>
          </a:xfrm>
          <a:prstGeom prst="round2SameRect">
            <a:avLst/>
          </a:prstGeom>
          <a:solidFill>
            <a:srgbClr val="FEE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燕尾形 35"/>
          <p:cNvSpPr/>
          <p:nvPr/>
        </p:nvSpPr>
        <p:spPr>
          <a:xfrm>
            <a:off x="11887326" y="3575126"/>
            <a:ext cx="238002" cy="489800"/>
          </a:xfrm>
          <a:prstGeom prst="chevron">
            <a:avLst>
              <a:gd name="adj" fmla="val 87589"/>
            </a:avLst>
          </a:prstGeom>
          <a:solidFill>
            <a:srgbClr val="1D1C2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22" name="文本框 21"/>
          <p:cNvSpPr txBox="1"/>
          <p:nvPr/>
        </p:nvSpPr>
        <p:spPr>
          <a:xfrm>
            <a:off x="4905400" y="2034151"/>
            <a:ext cx="5240085" cy="523220"/>
          </a:xfrm>
          <a:prstGeom prst="rect">
            <a:avLst/>
          </a:prstGeom>
          <a:noFill/>
        </p:spPr>
        <p:txBody>
          <a:bodyPr vert="horz"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小标题一在此</a:t>
            </a:r>
          </a:p>
        </p:txBody>
      </p:sp>
      <p:sp>
        <p:nvSpPr>
          <p:cNvPr id="24" name="椭圆 23"/>
          <p:cNvSpPr/>
          <p:nvPr/>
        </p:nvSpPr>
        <p:spPr>
          <a:xfrm>
            <a:off x="823519" y="4804088"/>
            <a:ext cx="399870" cy="399870"/>
          </a:xfrm>
          <a:prstGeom prst="ellipse">
            <a:avLst/>
          </a:prstGeom>
          <a:gradFill>
            <a:gsLst>
              <a:gs pos="35000">
                <a:srgbClr val="FEEA74"/>
              </a:gs>
              <a:gs pos="7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4905401" y="2690268"/>
            <a:ext cx="6096428" cy="830997"/>
          </a:xfrm>
          <a:prstGeom prst="rect">
            <a:avLst/>
          </a:prstGeom>
          <a:noFill/>
        </p:spPr>
        <p:txBody>
          <a:bodyPr vert="horz" wrap="square" rtlCol="0">
            <a:spAutoFit/>
          </a:bodyPr>
          <a:lstStyle/>
          <a:p>
            <a:r>
              <a:rPr lang="zh-CN" altLang="en-US" sz="2400" dirty="0">
                <a:solidFill>
                  <a:schemeClr val="bg1"/>
                </a:solidFill>
                <a:latin typeface="方正正黑简体" panose="02000000000000000000" pitchFamily="2" charset="-122"/>
                <a:ea typeface="方正正黑简体" panose="02000000000000000000" pitchFamily="2" charset="-122"/>
              </a:rPr>
              <a:t>演示，无处不在！第一小节部概要第一小节部概要第一小节部概要第一小节部概要第一</a:t>
            </a:r>
          </a:p>
        </p:txBody>
      </p:sp>
      <p:sp>
        <p:nvSpPr>
          <p:cNvPr id="29" name="文本框 28"/>
          <p:cNvSpPr txBox="1"/>
          <p:nvPr/>
        </p:nvSpPr>
        <p:spPr>
          <a:xfrm>
            <a:off x="4905401" y="4939023"/>
            <a:ext cx="6096428" cy="830997"/>
          </a:xfrm>
          <a:prstGeom prst="rect">
            <a:avLst/>
          </a:prstGeom>
          <a:noFill/>
        </p:spPr>
        <p:txBody>
          <a:bodyPr vert="horz" wrap="square" rtlCol="0">
            <a:spAutoFit/>
          </a:bodyPr>
          <a:lstStyle/>
          <a:p>
            <a:r>
              <a:rPr lang="zh-CN" altLang="en-US" sz="2400" dirty="0">
                <a:solidFill>
                  <a:schemeClr val="bg1"/>
                </a:solidFill>
                <a:latin typeface="方正正黑简体" panose="02000000000000000000" pitchFamily="2" charset="-122"/>
                <a:ea typeface="方正正黑简体" panose="02000000000000000000" pitchFamily="2" charset="-122"/>
              </a:rPr>
              <a:t>演示，无处不在！第一小节部概要第一小节部概要第一小节部概要第一小节部概要第一</a:t>
            </a:r>
          </a:p>
        </p:txBody>
      </p:sp>
      <p:cxnSp>
        <p:nvCxnSpPr>
          <p:cNvPr id="32" name="直接连接符 31"/>
          <p:cNvCxnSpPr/>
          <p:nvPr/>
        </p:nvCxnSpPr>
        <p:spPr>
          <a:xfrm>
            <a:off x="5048250" y="4812973"/>
            <a:ext cx="2880000" cy="0"/>
          </a:xfrm>
          <a:prstGeom prst="line">
            <a:avLst/>
          </a:prstGeom>
          <a:ln w="12700">
            <a:gradFill>
              <a:gsLst>
                <a:gs pos="0">
                  <a:srgbClr val="DECD87"/>
                </a:gs>
                <a:gs pos="100000">
                  <a:srgbClr val="37201C">
                    <a:alpha val="0"/>
                  </a:srgbClr>
                </a:gs>
              </a:gsLst>
              <a:lin ang="0" scaled="0"/>
            </a:gradFill>
            <a:round/>
            <a:headEnd type="oval" w="sm" len="sm"/>
          </a:ln>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a:off x="4905401" y="4274518"/>
            <a:ext cx="5435600" cy="523220"/>
          </a:xfrm>
          <a:prstGeom prst="rect">
            <a:avLst/>
          </a:prstGeom>
          <a:noFill/>
        </p:spPr>
        <p:txBody>
          <a:bodyPr vert="horz"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小标题二在此</a:t>
            </a:r>
          </a:p>
        </p:txBody>
      </p:sp>
      <p:grpSp>
        <p:nvGrpSpPr>
          <p:cNvPr id="9" name="组合 8"/>
          <p:cNvGrpSpPr/>
          <p:nvPr/>
        </p:nvGrpSpPr>
        <p:grpSpPr>
          <a:xfrm rot="2700000">
            <a:off x="249019" y="4018220"/>
            <a:ext cx="1680262" cy="1857097"/>
            <a:chOff x="697013" y="4306546"/>
            <a:chExt cx="1680262" cy="1857097"/>
          </a:xfrm>
        </p:grpSpPr>
        <p:grpSp>
          <p:nvGrpSpPr>
            <p:cNvPr id="40" name="组合 39"/>
            <p:cNvGrpSpPr/>
            <p:nvPr/>
          </p:nvGrpSpPr>
          <p:grpSpPr>
            <a:xfrm>
              <a:off x="697013" y="4483381"/>
              <a:ext cx="1680262" cy="1680262"/>
              <a:chOff x="8594155" y="1313789"/>
              <a:chExt cx="1680262" cy="1680262"/>
            </a:xfrm>
          </p:grpSpPr>
          <p:sp>
            <p:nvSpPr>
              <p:cNvPr id="41" name="椭圆 40"/>
              <p:cNvSpPr/>
              <p:nvPr/>
            </p:nvSpPr>
            <p:spPr>
              <a:xfrm>
                <a:off x="8837386" y="1557020"/>
                <a:ext cx="1193800" cy="1193800"/>
              </a:xfrm>
              <a:prstGeom prst="ellipse">
                <a:avLst/>
              </a:prstGeom>
              <a:gradFill>
                <a:gsLst>
                  <a:gs pos="0">
                    <a:srgbClr val="E5D369"/>
                  </a:gs>
                  <a:gs pos="49000">
                    <a:srgbClr val="F5A51D"/>
                  </a:gs>
                  <a:gs pos="100000">
                    <a:srgbClr val="E67700"/>
                  </a:gs>
                </a:gsLst>
                <a:lin ang="54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8594155" y="1313789"/>
                <a:ext cx="1680262" cy="1680262"/>
              </a:xfrm>
              <a:prstGeom prst="ellipse">
                <a:avLst/>
              </a:prstGeom>
              <a:noFill/>
              <a:ln w="25400">
                <a:solidFill>
                  <a:srgbClr val="56555B"/>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同心圆 22"/>
            <p:cNvSpPr/>
            <p:nvPr/>
          </p:nvSpPr>
          <p:spPr>
            <a:xfrm>
              <a:off x="1360309" y="4306546"/>
              <a:ext cx="342900" cy="342900"/>
            </a:xfrm>
            <a:prstGeom prst="donut">
              <a:avLst/>
            </a:prstGeom>
            <a:solidFill>
              <a:srgbClr val="56555B"/>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34" name="组合 33"/>
          <p:cNvGrpSpPr/>
          <p:nvPr/>
        </p:nvGrpSpPr>
        <p:grpSpPr>
          <a:xfrm>
            <a:off x="1051313" y="129941"/>
            <a:ext cx="4875621" cy="4875620"/>
            <a:chOff x="1051313" y="129941"/>
            <a:chExt cx="4875621" cy="4875620"/>
          </a:xfrm>
        </p:grpSpPr>
        <p:sp>
          <p:nvSpPr>
            <p:cNvPr id="45" name="椭圆 44"/>
            <p:cNvSpPr/>
            <p:nvPr/>
          </p:nvSpPr>
          <p:spPr>
            <a:xfrm>
              <a:off x="2270219" y="1348846"/>
              <a:ext cx="2437810" cy="2437810"/>
            </a:xfrm>
            <a:prstGeom prst="ellipse">
              <a:avLst/>
            </a:prstGeom>
            <a:noFill/>
            <a:ln w="25400">
              <a:solidFill>
                <a:srgbClr val="56555B"/>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自由: 形状 30"/>
            <p:cNvSpPr/>
            <p:nvPr/>
          </p:nvSpPr>
          <p:spPr>
            <a:xfrm>
              <a:off x="1051313" y="129941"/>
              <a:ext cx="4875621" cy="4875620"/>
            </a:xfrm>
            <a:custGeom>
              <a:avLst/>
              <a:gdLst/>
              <a:ahLst/>
              <a:cxnLst/>
              <a:rect l="0" t="0" r="0" b="0"/>
              <a:pathLst>
                <a:path w="4875621" h="4875620">
                  <a:moveTo>
                    <a:pt x="0" y="0"/>
                  </a:moveTo>
                  <a:lnTo>
                    <a:pt x="4875620" y="0"/>
                  </a:lnTo>
                  <a:lnTo>
                    <a:pt x="4875620" y="4875619"/>
                  </a:lnTo>
                  <a:lnTo>
                    <a:pt x="0" y="4875619"/>
                  </a:lnTo>
                  <a:close/>
                </a:path>
              </a:pathLst>
            </a:cu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866693224"/>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1"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300" fill="hold"/>
                                        <p:tgtEl>
                                          <p:spTgt spid="19"/>
                                        </p:tgtEl>
                                        <p:attrNameLst>
                                          <p:attrName>ppt_x</p:attrName>
                                        </p:attrNameLst>
                                      </p:cBhvr>
                                      <p:tavLst>
                                        <p:tav tm="0">
                                          <p:val>
                                            <p:strVal val="#ppt_x"/>
                                          </p:val>
                                        </p:tav>
                                        <p:tav tm="100000">
                                          <p:val>
                                            <p:strVal val="#ppt_x"/>
                                          </p:val>
                                        </p:tav>
                                      </p:tavLst>
                                    </p:anim>
                                    <p:anim calcmode="lin" valueType="num">
                                      <p:cBhvr additive="base">
                                        <p:cTn id="8" dur="300" fill="hold"/>
                                        <p:tgtEl>
                                          <p:spTgt spid="19"/>
                                        </p:tgtEl>
                                        <p:attrNameLst>
                                          <p:attrName>ppt_y</p:attrName>
                                        </p:attrNameLst>
                                      </p:cBhvr>
                                      <p:tavLst>
                                        <p:tav tm="0">
                                          <p:val>
                                            <p:strVal val="0-#ppt_h/2"/>
                                          </p:val>
                                        </p:tav>
                                        <p:tav tm="100000">
                                          <p:val>
                                            <p:strVal val="#ppt_y"/>
                                          </p:val>
                                        </p:tav>
                                      </p:tavLst>
                                    </p:anim>
                                  </p:childTnLst>
                                </p:cTn>
                              </p:par>
                              <p:par>
                                <p:cTn id="9" presetID="2" presetClass="entr" presetSubtype="1" decel="75000" fill="hold" grpId="1"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400" fill="hold"/>
                                        <p:tgtEl>
                                          <p:spTgt spid="20"/>
                                        </p:tgtEl>
                                        <p:attrNameLst>
                                          <p:attrName>ppt_x</p:attrName>
                                        </p:attrNameLst>
                                      </p:cBhvr>
                                      <p:tavLst>
                                        <p:tav tm="0">
                                          <p:val>
                                            <p:strVal val="#ppt_x"/>
                                          </p:val>
                                        </p:tav>
                                        <p:tav tm="100000">
                                          <p:val>
                                            <p:strVal val="#ppt_x"/>
                                          </p:val>
                                        </p:tav>
                                      </p:tavLst>
                                    </p:anim>
                                    <p:anim calcmode="lin" valueType="num">
                                      <p:cBhvr additive="base">
                                        <p:cTn id="12" dur="4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1" decel="60000" fill="hold" grpId="1"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ppt_x"/>
                                          </p:val>
                                        </p:tav>
                                        <p:tav tm="100000">
                                          <p:val>
                                            <p:strVal val="#ppt_x"/>
                                          </p:val>
                                        </p:tav>
                                      </p:tavLst>
                                    </p:anim>
                                    <p:anim calcmode="lin" valueType="num">
                                      <p:cBhvr additive="base">
                                        <p:cTn id="16" dur="500" fill="hold"/>
                                        <p:tgtEl>
                                          <p:spTgt spid="21"/>
                                        </p:tgtEl>
                                        <p:attrNameLst>
                                          <p:attrName>ppt_y</p:attrName>
                                        </p:attrNameLst>
                                      </p:cBhvr>
                                      <p:tavLst>
                                        <p:tav tm="0">
                                          <p:val>
                                            <p:strVal val="0-#ppt_h/2"/>
                                          </p:val>
                                        </p:tav>
                                        <p:tav tm="100000">
                                          <p:val>
                                            <p:strVal val="#ppt_y"/>
                                          </p:val>
                                        </p:tav>
                                      </p:tavLst>
                                    </p:anim>
                                  </p:childTnLst>
                                </p:cTn>
                              </p:par>
                              <p:par>
                                <p:cTn id="17" presetID="1" presetClass="entr" presetSubtype="0" fill="hold" nodeType="withEffect">
                                  <p:stCondLst>
                                    <p:cond delay="500"/>
                                  </p:stCondLst>
                                  <p:childTnLst>
                                    <p:set>
                                      <p:cBhvr>
                                        <p:cTn id="18" dur="1" fill="hold">
                                          <p:stCondLst>
                                            <p:cond delay="0"/>
                                          </p:stCondLst>
                                        </p:cTn>
                                        <p:tgtEl>
                                          <p:spTgt spid="9"/>
                                        </p:tgtEl>
                                        <p:attrNameLst>
                                          <p:attrName>style.visibility</p:attrName>
                                        </p:attrNameLst>
                                      </p:cBhvr>
                                      <p:to>
                                        <p:strVal val="visible"/>
                                      </p:to>
                                    </p:set>
                                  </p:childTnLst>
                                </p:cTn>
                              </p:par>
                              <p:par>
                                <p:cTn id="19" presetID="42" presetClass="path" presetSubtype="0" decel="100000" fill="hold" nodeType="withEffect">
                                  <p:stCondLst>
                                    <p:cond delay="500"/>
                                  </p:stCondLst>
                                  <p:childTnLst>
                                    <p:animMotion origin="layout" path="M -2.91667E-6 3.7037E-6 L -0.17877 0.32037 " pathEditMode="relative" rAng="0" ptsTypes="AA">
                                      <p:cBhvr>
                                        <p:cTn id="20" dur="1000" spd="-100000" fill="hold"/>
                                        <p:tgtEl>
                                          <p:spTgt spid="9"/>
                                        </p:tgtEl>
                                        <p:attrNameLst>
                                          <p:attrName>ppt_x</p:attrName>
                                          <p:attrName>ppt_y</p:attrName>
                                        </p:attrNameLst>
                                      </p:cBhvr>
                                      <p:rCtr x="-8932" y="16019"/>
                                    </p:animMotion>
                                  </p:childTnLst>
                                </p:cTn>
                              </p:par>
                              <p:par>
                                <p:cTn id="21" presetID="1" presetClass="entr" presetSubtype="0" fill="hold" grpId="0" nodeType="withEffect">
                                  <p:stCondLst>
                                    <p:cond delay="1300"/>
                                  </p:stCondLst>
                                  <p:childTnLst>
                                    <p:set>
                                      <p:cBhvr>
                                        <p:cTn id="22" dur="1" fill="hold">
                                          <p:stCondLst>
                                            <p:cond delay="0"/>
                                          </p:stCondLst>
                                        </p:cTn>
                                        <p:tgtEl>
                                          <p:spTgt spid="24"/>
                                        </p:tgtEl>
                                        <p:attrNameLst>
                                          <p:attrName>style.visibility</p:attrName>
                                        </p:attrNameLst>
                                      </p:cBhvr>
                                      <p:to>
                                        <p:strVal val="visible"/>
                                      </p:to>
                                    </p:set>
                                  </p:childTnLst>
                                </p:cTn>
                              </p:par>
                              <p:par>
                                <p:cTn id="23" presetID="42" presetClass="path" presetSubtype="0" decel="100000" fill="hold" grpId="1" nodeType="withEffect">
                                  <p:stCondLst>
                                    <p:cond delay="1300"/>
                                  </p:stCondLst>
                                  <p:childTnLst>
                                    <p:animMotion origin="layout" path="M -4.375E-6 3.7037E-7 L 0.20274 -0.35671 " pathEditMode="relative" rAng="0" ptsTypes="AA">
                                      <p:cBhvr>
                                        <p:cTn id="24" dur="1000" fill="hold"/>
                                        <p:tgtEl>
                                          <p:spTgt spid="24"/>
                                        </p:tgtEl>
                                        <p:attrNameLst>
                                          <p:attrName>ppt_x</p:attrName>
                                          <p:attrName>ppt_y</p:attrName>
                                        </p:attrNameLst>
                                      </p:cBhvr>
                                      <p:rCtr x="10130" y="-17847"/>
                                    </p:animMotion>
                                  </p:childTnLst>
                                </p:cTn>
                              </p:par>
                              <p:par>
                                <p:cTn id="25" presetID="22" presetClass="entr" presetSubtype="8" fill="hold" nodeType="withEffect">
                                  <p:stCondLst>
                                    <p:cond delay="1500"/>
                                  </p:stCondLst>
                                  <p:childTnLst>
                                    <p:set>
                                      <p:cBhvr>
                                        <p:cTn id="26" dur="1" fill="hold">
                                          <p:stCondLst>
                                            <p:cond delay="0"/>
                                          </p:stCondLst>
                                        </p:cTn>
                                        <p:tgtEl>
                                          <p:spTgt spid="44"/>
                                        </p:tgtEl>
                                        <p:attrNameLst>
                                          <p:attrName>style.visibility</p:attrName>
                                        </p:attrNameLst>
                                      </p:cBhvr>
                                      <p:to>
                                        <p:strVal val="visible"/>
                                      </p:to>
                                    </p:set>
                                    <p:animEffect transition="in" filter="wipe(left)">
                                      <p:cBhvr>
                                        <p:cTn id="27" dur="500"/>
                                        <p:tgtEl>
                                          <p:spTgt spid="44"/>
                                        </p:tgtEl>
                                      </p:cBhvr>
                                    </p:animEffect>
                                  </p:childTnLst>
                                </p:cTn>
                              </p:par>
                              <p:par>
                                <p:cTn id="28" presetID="10" presetClass="exit" presetSubtype="0" fill="hold" grpId="2" nodeType="withEffect">
                                  <p:stCondLst>
                                    <p:cond delay="2100"/>
                                  </p:stCondLst>
                                  <p:childTnLst>
                                    <p:animEffect transition="out" filter="fade">
                                      <p:cBhvr>
                                        <p:cTn id="29" dur="250"/>
                                        <p:tgtEl>
                                          <p:spTgt spid="24"/>
                                        </p:tgtEl>
                                      </p:cBhvr>
                                    </p:animEffect>
                                    <p:set>
                                      <p:cBhvr>
                                        <p:cTn id="30" dur="1" fill="hold">
                                          <p:stCondLst>
                                            <p:cond delay="249"/>
                                          </p:stCondLst>
                                        </p:cTn>
                                        <p:tgtEl>
                                          <p:spTgt spid="24"/>
                                        </p:tgtEl>
                                        <p:attrNameLst>
                                          <p:attrName>style.visibility</p:attrName>
                                        </p:attrNameLst>
                                      </p:cBhvr>
                                      <p:to>
                                        <p:strVal val="hidden"/>
                                      </p:to>
                                    </p:set>
                                  </p:childTnLst>
                                </p:cTn>
                              </p:par>
                              <p:par>
                                <p:cTn id="31" presetID="10" presetClass="entr" presetSubtype="0" fill="hold" grpId="0" nodeType="withEffect">
                                  <p:stCondLst>
                                    <p:cond delay="225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par>
                                <p:cTn id="34" presetID="6" presetClass="emph" presetSubtype="0" autoRev="1" fill="hold" grpId="1" nodeType="withEffect">
                                  <p:stCondLst>
                                    <p:cond delay="2250"/>
                                  </p:stCondLst>
                                  <p:childTnLst>
                                    <p:animScale>
                                      <p:cBhvr>
                                        <p:cTn id="35" dur="250" fill="hold"/>
                                        <p:tgtEl>
                                          <p:spTgt spid="30"/>
                                        </p:tgtEl>
                                      </p:cBhvr>
                                      <p:by x="150000" y="150000"/>
                                    </p:animScale>
                                  </p:childTnLst>
                                </p:cTn>
                              </p:par>
                              <p:par>
                                <p:cTn id="36" presetID="49" presetClass="entr" presetSubtype="0" decel="100000" fill="hold" grpId="0" nodeType="withEffect">
                                  <p:stCondLst>
                                    <p:cond delay="2250"/>
                                  </p:stCondLst>
                                  <p:childTnLst>
                                    <p:set>
                                      <p:cBhvr>
                                        <p:cTn id="37" dur="1" fill="hold">
                                          <p:stCondLst>
                                            <p:cond delay="0"/>
                                          </p:stCondLst>
                                        </p:cTn>
                                        <p:tgtEl>
                                          <p:spTgt spid="23"/>
                                        </p:tgtEl>
                                        <p:attrNameLst>
                                          <p:attrName>style.visibility</p:attrName>
                                        </p:attrNameLst>
                                      </p:cBhvr>
                                      <p:to>
                                        <p:strVal val="visible"/>
                                      </p:to>
                                    </p:set>
                                    <p:anim calcmode="lin" valueType="num">
                                      <p:cBhvr>
                                        <p:cTn id="38" dur="500" fill="hold"/>
                                        <p:tgtEl>
                                          <p:spTgt spid="23"/>
                                        </p:tgtEl>
                                        <p:attrNameLst>
                                          <p:attrName>ppt_w</p:attrName>
                                        </p:attrNameLst>
                                      </p:cBhvr>
                                      <p:tavLst>
                                        <p:tav tm="0">
                                          <p:val>
                                            <p:fltVal val="0"/>
                                          </p:val>
                                        </p:tav>
                                        <p:tav tm="100000">
                                          <p:val>
                                            <p:strVal val="#ppt_w"/>
                                          </p:val>
                                        </p:tav>
                                      </p:tavLst>
                                    </p:anim>
                                    <p:anim calcmode="lin" valueType="num">
                                      <p:cBhvr>
                                        <p:cTn id="39" dur="500" fill="hold"/>
                                        <p:tgtEl>
                                          <p:spTgt spid="23"/>
                                        </p:tgtEl>
                                        <p:attrNameLst>
                                          <p:attrName>ppt_h</p:attrName>
                                        </p:attrNameLst>
                                      </p:cBhvr>
                                      <p:tavLst>
                                        <p:tav tm="0">
                                          <p:val>
                                            <p:fltVal val="0"/>
                                          </p:val>
                                        </p:tav>
                                        <p:tav tm="100000">
                                          <p:val>
                                            <p:strVal val="#ppt_h"/>
                                          </p:val>
                                        </p:tav>
                                      </p:tavLst>
                                    </p:anim>
                                    <p:anim calcmode="lin" valueType="num">
                                      <p:cBhvr>
                                        <p:cTn id="40" dur="500" fill="hold"/>
                                        <p:tgtEl>
                                          <p:spTgt spid="23"/>
                                        </p:tgtEl>
                                        <p:attrNameLst>
                                          <p:attrName>style.rotation</p:attrName>
                                        </p:attrNameLst>
                                      </p:cBhvr>
                                      <p:tavLst>
                                        <p:tav tm="0">
                                          <p:val>
                                            <p:fltVal val="360"/>
                                          </p:val>
                                        </p:tav>
                                        <p:tav tm="100000">
                                          <p:val>
                                            <p:fltVal val="0"/>
                                          </p:val>
                                        </p:tav>
                                      </p:tavLst>
                                    </p:anim>
                                    <p:animEffect transition="in" filter="fade">
                                      <p:cBhvr>
                                        <p:cTn id="41" dur="500"/>
                                        <p:tgtEl>
                                          <p:spTgt spid="23"/>
                                        </p:tgtEl>
                                      </p:cBhvr>
                                    </p:animEffect>
                                  </p:childTnLst>
                                </p:cTn>
                              </p:par>
                              <p:par>
                                <p:cTn id="42" presetID="22" presetClass="entr" presetSubtype="2" fill="hold" nodeType="withEffect">
                                  <p:stCondLst>
                                    <p:cond delay="2750"/>
                                  </p:stCondLst>
                                  <p:childTnLst>
                                    <p:set>
                                      <p:cBhvr>
                                        <p:cTn id="43" dur="1" fill="hold">
                                          <p:stCondLst>
                                            <p:cond delay="0"/>
                                          </p:stCondLst>
                                        </p:cTn>
                                        <p:tgtEl>
                                          <p:spTgt spid="27"/>
                                        </p:tgtEl>
                                        <p:attrNameLst>
                                          <p:attrName>style.visibility</p:attrName>
                                        </p:attrNameLst>
                                      </p:cBhvr>
                                      <p:to>
                                        <p:strVal val="visible"/>
                                      </p:to>
                                    </p:set>
                                    <p:animEffect transition="in" filter="wipe(right)">
                                      <p:cBhvr>
                                        <p:cTn id="44" dur="500"/>
                                        <p:tgtEl>
                                          <p:spTgt spid="27"/>
                                        </p:tgtEl>
                                      </p:cBhvr>
                                    </p:animEffect>
                                  </p:childTnLst>
                                </p:cTn>
                              </p:par>
                              <p:par>
                                <p:cTn id="45" presetID="63" presetClass="path" presetSubtype="0" accel="50000" decel="50000" fill="hold" nodeType="withEffect">
                                  <p:stCondLst>
                                    <p:cond delay="2250"/>
                                  </p:stCondLst>
                                  <p:childTnLst>
                                    <p:animMotion origin="layout" path="M 3.33333E-6 2.96296E-6 L 0.12864 2.96296E-6 " pathEditMode="relative" rAng="0" ptsTypes="AA">
                                      <p:cBhvr>
                                        <p:cTn id="46" dur="1000" spd="-100000" fill="hold"/>
                                        <p:tgtEl>
                                          <p:spTgt spid="27"/>
                                        </p:tgtEl>
                                        <p:attrNameLst>
                                          <p:attrName>ppt_x</p:attrName>
                                          <p:attrName>ppt_y</p:attrName>
                                        </p:attrNameLst>
                                      </p:cBhvr>
                                      <p:rCtr x="6432" y="0"/>
                                    </p:animMotion>
                                  </p:childTnLst>
                                </p:cTn>
                              </p:par>
                              <p:par>
                                <p:cTn id="47" presetID="22" presetClass="entr" presetSubtype="1" fill="hold" nodeType="withEffect">
                                  <p:stCondLst>
                                    <p:cond delay="2750"/>
                                  </p:stCondLst>
                                  <p:childTnLst>
                                    <p:set>
                                      <p:cBhvr>
                                        <p:cTn id="48" dur="1" fill="hold">
                                          <p:stCondLst>
                                            <p:cond delay="0"/>
                                          </p:stCondLst>
                                        </p:cTn>
                                        <p:tgtEl>
                                          <p:spTgt spid="28"/>
                                        </p:tgtEl>
                                        <p:attrNameLst>
                                          <p:attrName>style.visibility</p:attrName>
                                        </p:attrNameLst>
                                      </p:cBhvr>
                                      <p:to>
                                        <p:strVal val="visible"/>
                                      </p:to>
                                    </p:set>
                                    <p:animEffect transition="in" filter="wipe(up)">
                                      <p:cBhvr>
                                        <p:cTn id="49" dur="500"/>
                                        <p:tgtEl>
                                          <p:spTgt spid="28"/>
                                        </p:tgtEl>
                                      </p:cBhvr>
                                    </p:animEffect>
                                  </p:childTnLst>
                                </p:cTn>
                              </p:par>
                              <p:par>
                                <p:cTn id="50" presetID="42" presetClass="path" presetSubtype="0" accel="50000" decel="50000" fill="hold" nodeType="withEffect">
                                  <p:stCondLst>
                                    <p:cond delay="2250"/>
                                  </p:stCondLst>
                                  <p:childTnLst>
                                    <p:animMotion origin="layout" path="M 2.5E-6 2.59259E-6 L 2.5E-6 -0.3206 " pathEditMode="relative" rAng="0" ptsTypes="AA">
                                      <p:cBhvr>
                                        <p:cTn id="51" dur="1000" spd="-100000" fill="hold"/>
                                        <p:tgtEl>
                                          <p:spTgt spid="28"/>
                                        </p:tgtEl>
                                        <p:attrNameLst>
                                          <p:attrName>ppt_x</p:attrName>
                                          <p:attrName>ppt_y</p:attrName>
                                        </p:attrNameLst>
                                      </p:cBhvr>
                                      <p:rCtr x="0" y="-16042"/>
                                    </p:animMotion>
                                  </p:childTnLst>
                                </p:cTn>
                              </p:par>
                              <p:par>
                                <p:cTn id="52" presetID="49" presetClass="entr" presetSubtype="0" decel="100000" fill="hold" nodeType="withEffect">
                                  <p:stCondLst>
                                    <p:cond delay="2250"/>
                                  </p:stCondLst>
                                  <p:childTnLst>
                                    <p:set>
                                      <p:cBhvr>
                                        <p:cTn id="53" dur="1" fill="hold">
                                          <p:stCondLst>
                                            <p:cond delay="0"/>
                                          </p:stCondLst>
                                        </p:cTn>
                                        <p:tgtEl>
                                          <p:spTgt spid="34"/>
                                        </p:tgtEl>
                                        <p:attrNameLst>
                                          <p:attrName>style.visibility</p:attrName>
                                        </p:attrNameLst>
                                      </p:cBhvr>
                                      <p:to>
                                        <p:strVal val="visible"/>
                                      </p:to>
                                    </p:set>
                                    <p:anim calcmode="lin" valueType="num">
                                      <p:cBhvr>
                                        <p:cTn id="54" dur="500" fill="hold"/>
                                        <p:tgtEl>
                                          <p:spTgt spid="34"/>
                                        </p:tgtEl>
                                        <p:attrNameLst>
                                          <p:attrName>ppt_w</p:attrName>
                                        </p:attrNameLst>
                                      </p:cBhvr>
                                      <p:tavLst>
                                        <p:tav tm="0">
                                          <p:val>
                                            <p:fltVal val="0"/>
                                          </p:val>
                                        </p:tav>
                                        <p:tav tm="100000">
                                          <p:val>
                                            <p:strVal val="#ppt_w"/>
                                          </p:val>
                                        </p:tav>
                                      </p:tavLst>
                                    </p:anim>
                                    <p:anim calcmode="lin" valueType="num">
                                      <p:cBhvr>
                                        <p:cTn id="55" dur="500" fill="hold"/>
                                        <p:tgtEl>
                                          <p:spTgt spid="34"/>
                                        </p:tgtEl>
                                        <p:attrNameLst>
                                          <p:attrName>ppt_h</p:attrName>
                                        </p:attrNameLst>
                                      </p:cBhvr>
                                      <p:tavLst>
                                        <p:tav tm="0">
                                          <p:val>
                                            <p:fltVal val="0"/>
                                          </p:val>
                                        </p:tav>
                                        <p:tav tm="100000">
                                          <p:val>
                                            <p:strVal val="#ppt_h"/>
                                          </p:val>
                                        </p:tav>
                                      </p:tavLst>
                                    </p:anim>
                                    <p:anim calcmode="lin" valueType="num">
                                      <p:cBhvr>
                                        <p:cTn id="56" dur="500" fill="hold"/>
                                        <p:tgtEl>
                                          <p:spTgt spid="34"/>
                                        </p:tgtEl>
                                        <p:attrNameLst>
                                          <p:attrName>style.rotation</p:attrName>
                                        </p:attrNameLst>
                                      </p:cBhvr>
                                      <p:tavLst>
                                        <p:tav tm="0">
                                          <p:val>
                                            <p:fltVal val="360"/>
                                          </p:val>
                                        </p:tav>
                                        <p:tav tm="100000">
                                          <p:val>
                                            <p:fltVal val="0"/>
                                          </p:val>
                                        </p:tav>
                                      </p:tavLst>
                                    </p:anim>
                                    <p:animEffect transition="in" filter="fade">
                                      <p:cBhvr>
                                        <p:cTn id="57" dur="500"/>
                                        <p:tgtEl>
                                          <p:spTgt spid="34"/>
                                        </p:tgtEl>
                                      </p:cBhvr>
                                    </p:animEffect>
                                  </p:childTnLst>
                                </p:cTn>
                              </p:par>
                              <p:par>
                                <p:cTn id="58" presetID="8" presetClass="emph" presetSubtype="0" fill="hold" nodeType="withEffect">
                                  <p:stCondLst>
                                    <p:cond delay="2750"/>
                                  </p:stCondLst>
                                  <p:childTnLst>
                                    <p:animRot by="-10800000">
                                      <p:cBhvr>
                                        <p:cTn id="59" dur="7450" fill="hold"/>
                                        <p:tgtEl>
                                          <p:spTgt spid="34"/>
                                        </p:tgtEl>
                                        <p:attrNameLst>
                                          <p:attrName>r</p:attrName>
                                        </p:attrNameLst>
                                      </p:cBhvr>
                                    </p:animRot>
                                  </p:childTnLst>
                                </p:cTn>
                              </p:par>
                              <p:par>
                                <p:cTn id="60" presetID="1" presetClass="entr" presetSubtype="0" fill="hold" grpId="4" nodeType="withEffect">
                                  <p:stCondLst>
                                    <p:cond delay="2750"/>
                                  </p:stCondLst>
                                  <p:childTnLst>
                                    <p:set>
                                      <p:cBhvr>
                                        <p:cTn id="61" dur="1" fill="hold">
                                          <p:stCondLst>
                                            <p:cond delay="0"/>
                                          </p:stCondLst>
                                        </p:cTn>
                                        <p:tgtEl>
                                          <p:spTgt spid="46"/>
                                        </p:tgtEl>
                                        <p:attrNameLst>
                                          <p:attrName>style.visibility</p:attrName>
                                        </p:attrNameLst>
                                      </p:cBhvr>
                                      <p:to>
                                        <p:strVal val="visible"/>
                                      </p:to>
                                    </p:set>
                                  </p:childTnLst>
                                </p:cTn>
                              </p:par>
                              <p:par>
                                <p:cTn id="62" presetID="42" presetClass="path" presetSubtype="0" accel="50000" fill="hold" grpId="1" nodeType="withEffect">
                                  <p:stCondLst>
                                    <p:cond delay="2750"/>
                                  </p:stCondLst>
                                  <p:childTnLst>
                                    <p:animMotion origin="layout" path="M 0.00326 -0.00578 L 0.52071 0.00209 " pathEditMode="relative" rAng="0" ptsTypes="AA">
                                      <p:cBhvr>
                                        <p:cTn id="63" dur="1250" fill="hold"/>
                                        <p:tgtEl>
                                          <p:spTgt spid="46"/>
                                        </p:tgtEl>
                                        <p:attrNameLst>
                                          <p:attrName>ppt_x</p:attrName>
                                          <p:attrName>ppt_y</p:attrName>
                                        </p:attrNameLst>
                                      </p:cBhvr>
                                      <p:rCtr x="25872" y="394"/>
                                    </p:animMotion>
                                  </p:childTnLst>
                                </p:cTn>
                              </p:par>
                              <p:par>
                                <p:cTn id="64" presetID="22" presetClass="entr" presetSubtype="8" fill="hold" nodeType="withEffect">
                                  <p:stCondLst>
                                    <p:cond delay="3000"/>
                                  </p:stCondLst>
                                  <p:childTnLst>
                                    <p:set>
                                      <p:cBhvr>
                                        <p:cTn id="65" dur="1" fill="hold">
                                          <p:stCondLst>
                                            <p:cond delay="0"/>
                                          </p:stCondLst>
                                        </p:cTn>
                                        <p:tgtEl>
                                          <p:spTgt spid="26"/>
                                        </p:tgtEl>
                                        <p:attrNameLst>
                                          <p:attrName>style.visibility</p:attrName>
                                        </p:attrNameLst>
                                      </p:cBhvr>
                                      <p:to>
                                        <p:strVal val="visible"/>
                                      </p:to>
                                    </p:set>
                                    <p:animEffect transition="in" filter="wipe(left)">
                                      <p:cBhvr>
                                        <p:cTn id="66" dur="650"/>
                                        <p:tgtEl>
                                          <p:spTgt spid="26"/>
                                        </p:tgtEl>
                                      </p:cBhvr>
                                    </p:animEffect>
                                  </p:childTnLst>
                                </p:cTn>
                              </p:par>
                              <p:par>
                                <p:cTn id="67" presetID="10" presetClass="exit" presetSubtype="0" fill="hold" grpId="2" nodeType="withEffect">
                                  <p:stCondLst>
                                    <p:cond delay="3650"/>
                                  </p:stCondLst>
                                  <p:childTnLst>
                                    <p:animEffect transition="out" filter="fade">
                                      <p:cBhvr>
                                        <p:cTn id="68" dur="350"/>
                                        <p:tgtEl>
                                          <p:spTgt spid="46"/>
                                        </p:tgtEl>
                                      </p:cBhvr>
                                    </p:animEffect>
                                    <p:set>
                                      <p:cBhvr>
                                        <p:cTn id="69" dur="1" fill="hold">
                                          <p:stCondLst>
                                            <p:cond delay="349"/>
                                          </p:stCondLst>
                                        </p:cTn>
                                        <p:tgtEl>
                                          <p:spTgt spid="46"/>
                                        </p:tgtEl>
                                        <p:attrNameLst>
                                          <p:attrName>style.visibility</p:attrName>
                                        </p:attrNameLst>
                                      </p:cBhvr>
                                      <p:to>
                                        <p:strVal val="hidden"/>
                                      </p:to>
                                    </p:set>
                                  </p:childTnLst>
                                </p:cTn>
                              </p:par>
                              <p:par>
                                <p:cTn id="70" presetID="6" presetClass="emph" presetSubtype="0" fill="hold" grpId="3" nodeType="withEffect">
                                  <p:stCondLst>
                                    <p:cond delay="3650"/>
                                  </p:stCondLst>
                                  <p:childTnLst>
                                    <p:animScale>
                                      <p:cBhvr>
                                        <p:cTn id="71" dur="350" fill="hold"/>
                                        <p:tgtEl>
                                          <p:spTgt spid="46"/>
                                        </p:tgtEl>
                                      </p:cBhvr>
                                      <p:by x="0" y="0"/>
                                    </p:animScale>
                                  </p:childTnLst>
                                </p:cTn>
                              </p:par>
                              <p:par>
                                <p:cTn id="72" presetID="41" presetClass="entr" presetSubtype="0" fill="hold" grpId="0" nodeType="withEffect">
                                  <p:stCondLst>
                                    <p:cond delay="3700"/>
                                  </p:stCondLst>
                                  <p:iterate type="lt">
                                    <p:tmPct val="6000"/>
                                  </p:iterate>
                                  <p:childTnLst>
                                    <p:set>
                                      <p:cBhvr>
                                        <p:cTn id="73" dur="1" fill="hold">
                                          <p:stCondLst>
                                            <p:cond delay="0"/>
                                          </p:stCondLst>
                                        </p:cTn>
                                        <p:tgtEl>
                                          <p:spTgt spid="22"/>
                                        </p:tgtEl>
                                        <p:attrNameLst>
                                          <p:attrName>style.visibility</p:attrName>
                                        </p:attrNameLst>
                                      </p:cBhvr>
                                      <p:to>
                                        <p:strVal val="visible"/>
                                      </p:to>
                                    </p:set>
                                    <p:anim calcmode="lin" valueType="num">
                                      <p:cBhvr>
                                        <p:cTn id="74"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22"/>
                                        </p:tgtEl>
                                        <p:attrNameLst>
                                          <p:attrName>ppt_y</p:attrName>
                                        </p:attrNameLst>
                                      </p:cBhvr>
                                      <p:tavLst>
                                        <p:tav tm="0">
                                          <p:val>
                                            <p:strVal val="#ppt_y"/>
                                          </p:val>
                                        </p:tav>
                                        <p:tav tm="100000">
                                          <p:val>
                                            <p:strVal val="#ppt_y"/>
                                          </p:val>
                                        </p:tav>
                                      </p:tavLst>
                                    </p:anim>
                                    <p:anim calcmode="lin" valueType="num">
                                      <p:cBhvr>
                                        <p:cTn id="76"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22"/>
                                        </p:tgtEl>
                                      </p:cBhvr>
                                    </p:animEffect>
                                  </p:childTnLst>
                                </p:cTn>
                              </p:par>
                              <p:par>
                                <p:cTn id="79" presetID="10" presetClass="entr" presetSubtype="0" fill="hold" grpId="0" nodeType="withEffect">
                                  <p:stCondLst>
                                    <p:cond delay="4500"/>
                                  </p:stCondLst>
                                  <p:iterate type="lt">
                                    <p:tmPct val="6000"/>
                                  </p:iterate>
                                  <p:childTnLst>
                                    <p:set>
                                      <p:cBhvr>
                                        <p:cTn id="80" dur="1" fill="hold">
                                          <p:stCondLst>
                                            <p:cond delay="0"/>
                                          </p:stCondLst>
                                        </p:cTn>
                                        <p:tgtEl>
                                          <p:spTgt spid="25"/>
                                        </p:tgtEl>
                                        <p:attrNameLst>
                                          <p:attrName>style.visibility</p:attrName>
                                        </p:attrNameLst>
                                      </p:cBhvr>
                                      <p:to>
                                        <p:strVal val="visible"/>
                                      </p:to>
                                    </p:set>
                                    <p:animEffect transition="in" filter="fade">
                                      <p:cBhvr>
                                        <p:cTn id="81" dur="500"/>
                                        <p:tgtEl>
                                          <p:spTgt spid="25"/>
                                        </p:tgtEl>
                                      </p:cBhvr>
                                    </p:animEffect>
                                  </p:childTnLst>
                                </p:cTn>
                              </p:par>
                              <p:par>
                                <p:cTn id="82" presetID="1" presetClass="entr" presetSubtype="0" fill="hold" grpId="4" nodeType="withEffect">
                                  <p:stCondLst>
                                    <p:cond delay="6200"/>
                                  </p:stCondLst>
                                  <p:childTnLst>
                                    <p:set>
                                      <p:cBhvr>
                                        <p:cTn id="83" dur="1" fill="hold">
                                          <p:stCondLst>
                                            <p:cond delay="0"/>
                                          </p:stCondLst>
                                        </p:cTn>
                                        <p:tgtEl>
                                          <p:spTgt spid="47"/>
                                        </p:tgtEl>
                                        <p:attrNameLst>
                                          <p:attrName>style.visibility</p:attrName>
                                        </p:attrNameLst>
                                      </p:cBhvr>
                                      <p:to>
                                        <p:strVal val="visible"/>
                                      </p:to>
                                    </p:set>
                                  </p:childTnLst>
                                </p:cTn>
                              </p:par>
                              <p:par>
                                <p:cTn id="84" presetID="0" presetClass="path" presetSubtype="0" accel="33333" decel="26667" fill="hold" grpId="0" nodeType="withEffect">
                                  <p:stCondLst>
                                    <p:cond delay="6200"/>
                                  </p:stCondLst>
                                  <p:childTnLst>
                                    <p:animMotion origin="layout" path="M 5E-6 4.44444E-6 C -0.00078 0.17638 0.04532 0.32291 0.12891 0.32523 " pathEditMode="relative" rAng="0" ptsTypes="AA">
                                      <p:cBhvr>
                                        <p:cTn id="85" dur="750" fill="hold"/>
                                        <p:tgtEl>
                                          <p:spTgt spid="47"/>
                                        </p:tgtEl>
                                        <p:attrNameLst>
                                          <p:attrName>ppt_x</p:attrName>
                                          <p:attrName>ppt_y</p:attrName>
                                        </p:attrNameLst>
                                      </p:cBhvr>
                                      <p:rCtr x="6432" y="16250"/>
                                    </p:animMotion>
                                  </p:childTnLst>
                                </p:cTn>
                              </p:par>
                              <p:par>
                                <p:cTn id="86" presetID="42" presetClass="path" presetSubtype="0" accel="21000" fill="hold" grpId="1" nodeType="withEffect">
                                  <p:stCondLst>
                                    <p:cond delay="6900"/>
                                  </p:stCondLst>
                                  <p:childTnLst>
                                    <p:animMotion origin="layout" path="M 0.12891 0.32524 L 0.52097 0.32153 " pathEditMode="relative" rAng="0" ptsTypes="AA">
                                      <p:cBhvr>
                                        <p:cTn id="87" dur="1200" fill="hold"/>
                                        <p:tgtEl>
                                          <p:spTgt spid="47"/>
                                        </p:tgtEl>
                                        <p:attrNameLst>
                                          <p:attrName>ppt_x</p:attrName>
                                          <p:attrName>ppt_y</p:attrName>
                                        </p:attrNameLst>
                                      </p:cBhvr>
                                      <p:rCtr x="19596" y="-185"/>
                                    </p:animMotion>
                                  </p:childTnLst>
                                </p:cTn>
                              </p:par>
                              <p:par>
                                <p:cTn id="88" presetID="22" presetClass="entr" presetSubtype="8" fill="hold" nodeType="withEffect">
                                  <p:stCondLst>
                                    <p:cond delay="7000"/>
                                  </p:stCondLst>
                                  <p:childTnLst>
                                    <p:set>
                                      <p:cBhvr>
                                        <p:cTn id="89" dur="1" fill="hold">
                                          <p:stCondLst>
                                            <p:cond delay="0"/>
                                          </p:stCondLst>
                                        </p:cTn>
                                        <p:tgtEl>
                                          <p:spTgt spid="32"/>
                                        </p:tgtEl>
                                        <p:attrNameLst>
                                          <p:attrName>style.visibility</p:attrName>
                                        </p:attrNameLst>
                                      </p:cBhvr>
                                      <p:to>
                                        <p:strVal val="visible"/>
                                      </p:to>
                                    </p:set>
                                    <p:animEffect transition="in" filter="wipe(left)">
                                      <p:cBhvr>
                                        <p:cTn id="90" dur="750"/>
                                        <p:tgtEl>
                                          <p:spTgt spid="32"/>
                                        </p:tgtEl>
                                      </p:cBhvr>
                                    </p:animEffect>
                                  </p:childTnLst>
                                </p:cTn>
                              </p:par>
                              <p:par>
                                <p:cTn id="91" presetID="10" presetClass="exit" presetSubtype="0" fill="hold" grpId="2" nodeType="withEffect">
                                  <p:stCondLst>
                                    <p:cond delay="7800"/>
                                  </p:stCondLst>
                                  <p:childTnLst>
                                    <p:animEffect transition="out" filter="fade">
                                      <p:cBhvr>
                                        <p:cTn id="92" dur="300"/>
                                        <p:tgtEl>
                                          <p:spTgt spid="47"/>
                                        </p:tgtEl>
                                      </p:cBhvr>
                                    </p:animEffect>
                                    <p:set>
                                      <p:cBhvr>
                                        <p:cTn id="93" dur="1" fill="hold">
                                          <p:stCondLst>
                                            <p:cond delay="299"/>
                                          </p:stCondLst>
                                        </p:cTn>
                                        <p:tgtEl>
                                          <p:spTgt spid="47"/>
                                        </p:tgtEl>
                                        <p:attrNameLst>
                                          <p:attrName>style.visibility</p:attrName>
                                        </p:attrNameLst>
                                      </p:cBhvr>
                                      <p:to>
                                        <p:strVal val="hidden"/>
                                      </p:to>
                                    </p:set>
                                  </p:childTnLst>
                                </p:cTn>
                              </p:par>
                              <p:par>
                                <p:cTn id="94" presetID="6" presetClass="emph" presetSubtype="0" fill="hold" grpId="3" nodeType="withEffect">
                                  <p:stCondLst>
                                    <p:cond delay="7800"/>
                                  </p:stCondLst>
                                  <p:childTnLst>
                                    <p:animScale>
                                      <p:cBhvr>
                                        <p:cTn id="95" dur="300" fill="hold"/>
                                        <p:tgtEl>
                                          <p:spTgt spid="47"/>
                                        </p:tgtEl>
                                      </p:cBhvr>
                                      <p:by x="0" y="0"/>
                                    </p:animScale>
                                  </p:childTnLst>
                                </p:cTn>
                              </p:par>
                              <p:par>
                                <p:cTn id="96" presetID="41" presetClass="entr" presetSubtype="0" fill="hold" grpId="0" nodeType="withEffect">
                                  <p:stCondLst>
                                    <p:cond delay="7800"/>
                                  </p:stCondLst>
                                  <p:iterate type="lt">
                                    <p:tmPct val="6000"/>
                                  </p:iterate>
                                  <p:childTnLst>
                                    <p:set>
                                      <p:cBhvr>
                                        <p:cTn id="97" dur="1" fill="hold">
                                          <p:stCondLst>
                                            <p:cond delay="0"/>
                                          </p:stCondLst>
                                        </p:cTn>
                                        <p:tgtEl>
                                          <p:spTgt spid="38"/>
                                        </p:tgtEl>
                                        <p:attrNameLst>
                                          <p:attrName>style.visibility</p:attrName>
                                        </p:attrNameLst>
                                      </p:cBhvr>
                                      <p:to>
                                        <p:strVal val="visible"/>
                                      </p:to>
                                    </p:set>
                                    <p:anim calcmode="lin" valueType="num">
                                      <p:cBhvr>
                                        <p:cTn id="98"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99" dur="500" fill="hold"/>
                                        <p:tgtEl>
                                          <p:spTgt spid="38"/>
                                        </p:tgtEl>
                                        <p:attrNameLst>
                                          <p:attrName>ppt_y</p:attrName>
                                        </p:attrNameLst>
                                      </p:cBhvr>
                                      <p:tavLst>
                                        <p:tav tm="0">
                                          <p:val>
                                            <p:strVal val="#ppt_y"/>
                                          </p:val>
                                        </p:tav>
                                        <p:tav tm="100000">
                                          <p:val>
                                            <p:strVal val="#ppt_y"/>
                                          </p:val>
                                        </p:tav>
                                      </p:tavLst>
                                    </p:anim>
                                    <p:anim calcmode="lin" valueType="num">
                                      <p:cBhvr>
                                        <p:cTn id="100"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01"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102" dur="500" tmFilter="0,0; .5, 1; 1, 1"/>
                                        <p:tgtEl>
                                          <p:spTgt spid="38"/>
                                        </p:tgtEl>
                                      </p:cBhvr>
                                    </p:animEffect>
                                  </p:childTnLst>
                                </p:cTn>
                              </p:par>
                              <p:par>
                                <p:cTn id="103" presetID="10" presetClass="entr" presetSubtype="0" fill="hold" grpId="0" nodeType="withEffect">
                                  <p:stCondLst>
                                    <p:cond delay="8600"/>
                                  </p:stCondLst>
                                  <p:iterate type="lt">
                                    <p:tmPct val="5946"/>
                                  </p:iterate>
                                  <p:childTnLst>
                                    <p:set>
                                      <p:cBhvr>
                                        <p:cTn id="104" dur="1" fill="hold">
                                          <p:stCondLst>
                                            <p:cond delay="0"/>
                                          </p:stCondLst>
                                        </p:cTn>
                                        <p:tgtEl>
                                          <p:spTgt spid="29"/>
                                        </p:tgtEl>
                                        <p:attrNameLst>
                                          <p:attrName>style.visibility</p:attrName>
                                        </p:attrNameLst>
                                      </p:cBhvr>
                                      <p:to>
                                        <p:strVal val="visible"/>
                                      </p:to>
                                    </p:set>
                                    <p:animEffect transition="in" filter="fade">
                                      <p:cBhvr>
                                        <p:cTn id="105" dur="500"/>
                                        <p:tgtEl>
                                          <p:spTgt spid="29"/>
                                        </p:tgtEl>
                                      </p:cBhvr>
                                    </p:animEffect>
                                  </p:childTnLst>
                                </p:cTn>
                              </p:par>
                            </p:childTnLst>
                          </p:cTn>
                        </p:par>
                        <p:par>
                          <p:cTn id="106" fill="hold">
                            <p:stCondLst>
                              <p:cond delay="10200"/>
                            </p:stCondLst>
                            <p:childTnLst>
                              <p:par>
                                <p:cTn id="107" presetID="1" presetClass="entr" presetSubtype="0" fill="hold" grpId="0" nodeType="afterEffect">
                                  <p:stCondLst>
                                    <p:cond delay="0"/>
                                  </p:stCondLst>
                                  <p:childTnLst>
                                    <p:set>
                                      <p:cBhvr>
                                        <p:cTn id="108" dur="1" fill="hold">
                                          <p:stCondLst>
                                            <p:cond delay="0"/>
                                          </p:stCondLst>
                                        </p:cTn>
                                        <p:tgtEl>
                                          <p:spTgt spid="35"/>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36"/>
                                        </p:tgtEl>
                                        <p:attrNameLst>
                                          <p:attrName>style.visibility</p:attrName>
                                        </p:attrNameLst>
                                      </p:cBhvr>
                                      <p:to>
                                        <p:strVal val="visible"/>
                                      </p:to>
                                    </p:set>
                                  </p:childTnLst>
                                </p:cTn>
                              </p:par>
                              <p:par>
                                <p:cTn id="111" presetID="63" presetClass="path" presetSubtype="0" repeatCount="indefinite" accel="50000" decel="50000" fill="hold" grpId="1" nodeType="withEffect">
                                  <p:stCondLst>
                                    <p:cond delay="0"/>
                                  </p:stCondLst>
                                  <p:endCondLst>
                                    <p:cond evt="onNext" delay="0">
                                      <p:tgtEl>
                                        <p:sldTgt/>
                                      </p:tgtEl>
                                    </p:cond>
                                  </p:endCondLst>
                                  <p:childTnLst>
                                    <p:animMotion origin="layout" path="M -0.00274 -4.44444E-6 L 0.0026 -4.44444E-6 " pathEditMode="relative" rAng="0" ptsTypes="AA">
                                      <p:cBhvr>
                                        <p:cTn id="112" dur="1000" fill="hold"/>
                                        <p:tgtEl>
                                          <p:spTgt spid="36"/>
                                        </p:tgtEl>
                                        <p:attrNameLst>
                                          <p:attrName>ppt_x</p:attrName>
                                          <p:attrName>ppt_y</p:attrName>
                                        </p:attrNameLst>
                                      </p:cBhvr>
                                      <p:rCtr x="26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1" animBg="1"/>
      <p:bldP spid="46" grpId="2" animBg="1"/>
      <p:bldP spid="46" grpId="3" animBg="1"/>
      <p:bldP spid="46" grpId="4" animBg="1"/>
      <p:bldP spid="47" grpId="0" animBg="1"/>
      <p:bldP spid="47" grpId="1" animBg="1"/>
      <p:bldP spid="47" grpId="2" animBg="1"/>
      <p:bldP spid="47" grpId="3" animBg="1"/>
      <p:bldP spid="47" grpId="4" animBg="1"/>
      <p:bldP spid="30" grpId="0" animBg="1"/>
      <p:bldP spid="30" grpId="1" animBg="1"/>
      <p:bldP spid="21" grpId="1" animBg="1"/>
      <p:bldP spid="20" grpId="1" animBg="1"/>
      <p:bldP spid="23" grpId="0" animBg="1"/>
      <p:bldP spid="19" grpId="1" animBg="1"/>
      <p:bldP spid="35" grpId="0" animBg="1"/>
      <p:bldP spid="36" grpId="0" animBg="1"/>
      <p:bldP spid="36" grpId="1" animBg="1"/>
      <p:bldP spid="22" grpId="0"/>
      <p:bldP spid="24" grpId="0" animBg="1"/>
      <p:bldP spid="24" grpId="1" animBg="1"/>
      <p:bldP spid="24" grpId="2" animBg="1"/>
      <p:bldP spid="25" grpId="0"/>
      <p:bldP spid="29" grpId="0"/>
      <p:bldP spid="3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20"/>
          <p:cNvSpPr/>
          <p:nvPr/>
        </p:nvSpPr>
        <p:spPr>
          <a:xfrm>
            <a:off x="7286599" y="-1"/>
            <a:ext cx="3054402" cy="590121"/>
          </a:xfrm>
          <a:custGeom>
            <a:avLst/>
            <a:gdLst>
              <a:gd name="connsiteX0" fmla="*/ 363590 w 3054402"/>
              <a:gd name="connsiteY0" fmla="*/ 0 h 728663"/>
              <a:gd name="connsiteX1" fmla="*/ 3054402 w 3054402"/>
              <a:gd name="connsiteY1" fmla="*/ 0 h 728663"/>
              <a:gd name="connsiteX2" fmla="*/ 2963914 w 3054402"/>
              <a:gd name="connsiteY2" fmla="*/ 576263 h 728663"/>
              <a:gd name="connsiteX3" fmla="*/ 2754563 w 3054402"/>
              <a:gd name="connsiteY3" fmla="*/ 722986 h 728663"/>
              <a:gd name="connsiteX4" fmla="*/ 2690088 w 3054402"/>
              <a:gd name="connsiteY4" fmla="*/ 728663 h 728663"/>
              <a:gd name="connsiteX5" fmla="*/ 363590 w 3054402"/>
              <a:gd name="connsiteY5" fmla="*/ 728663 h 728663"/>
              <a:gd name="connsiteX6" fmla="*/ 363590 w 3054402"/>
              <a:gd name="connsiteY6" fmla="*/ 728662 h 728663"/>
              <a:gd name="connsiteX7" fmla="*/ 840222 w 3054402"/>
              <a:gd name="connsiteY7" fmla="*/ 728662 h 728663"/>
              <a:gd name="connsiteX8" fmla="*/ 744175 w 3054402"/>
              <a:gd name="connsiteY8" fmla="*/ 721261 h 728663"/>
              <a:gd name="connsiteX9" fmla="*/ 363590 w 3054402"/>
              <a:gd name="connsiteY9" fmla="*/ 364331 h 728663"/>
              <a:gd name="connsiteX10" fmla="*/ 363590 w 3054402"/>
              <a:gd name="connsiteY10" fmla="*/ 364332 h 728663"/>
              <a:gd name="connsiteX11" fmla="*/ 73268 w 3054402"/>
              <a:gd name="connsiteY11" fmla="*/ 7402 h 728663"/>
              <a:gd name="connsiteX12" fmla="*/ 0 w 3054402"/>
              <a:gd name="connsiteY12" fmla="*/ 1 h 728663"/>
              <a:gd name="connsiteX13" fmla="*/ 363590 w 3054402"/>
              <a:gd name="connsiteY13" fmla="*/ 1 h 728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54402" h="728663">
                <a:moveTo>
                  <a:pt x="363590" y="0"/>
                </a:moveTo>
                <a:lnTo>
                  <a:pt x="3054402" y="0"/>
                </a:lnTo>
                <a:cubicBezTo>
                  <a:pt x="3038527" y="211138"/>
                  <a:pt x="3020542" y="474850"/>
                  <a:pt x="2963914" y="576263"/>
                </a:cubicBezTo>
                <a:cubicBezTo>
                  <a:pt x="2918412" y="657751"/>
                  <a:pt x="2871971" y="709004"/>
                  <a:pt x="2754563" y="722986"/>
                </a:cubicBezTo>
                <a:lnTo>
                  <a:pt x="2690088" y="728663"/>
                </a:lnTo>
                <a:lnTo>
                  <a:pt x="363590" y="728663"/>
                </a:lnTo>
                <a:lnTo>
                  <a:pt x="363590" y="728662"/>
                </a:lnTo>
                <a:lnTo>
                  <a:pt x="840222" y="728662"/>
                </a:lnTo>
                <a:lnTo>
                  <a:pt x="744175" y="721261"/>
                </a:lnTo>
                <a:cubicBezTo>
                  <a:pt x="526975" y="687288"/>
                  <a:pt x="363590" y="540394"/>
                  <a:pt x="363590" y="364331"/>
                </a:cubicBezTo>
                <a:lnTo>
                  <a:pt x="363590" y="364332"/>
                </a:lnTo>
                <a:cubicBezTo>
                  <a:pt x="363590" y="188269"/>
                  <a:pt x="238955" y="41375"/>
                  <a:pt x="73268" y="7402"/>
                </a:cubicBezTo>
                <a:lnTo>
                  <a:pt x="0" y="1"/>
                </a:lnTo>
                <a:lnTo>
                  <a:pt x="363590" y="1"/>
                </a:lnTo>
                <a:close/>
              </a:path>
            </a:pathLst>
          </a:custGeom>
          <a:solidFill>
            <a:srgbClr val="2B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1850999" y="-1"/>
            <a:ext cx="3054402" cy="590121"/>
          </a:xfrm>
          <a:custGeom>
            <a:avLst/>
            <a:gdLst>
              <a:gd name="connsiteX0" fmla="*/ 363590 w 3054402"/>
              <a:gd name="connsiteY0" fmla="*/ 0 h 728663"/>
              <a:gd name="connsiteX1" fmla="*/ 3054402 w 3054402"/>
              <a:gd name="connsiteY1" fmla="*/ 0 h 728663"/>
              <a:gd name="connsiteX2" fmla="*/ 2963914 w 3054402"/>
              <a:gd name="connsiteY2" fmla="*/ 576263 h 728663"/>
              <a:gd name="connsiteX3" fmla="*/ 2754563 w 3054402"/>
              <a:gd name="connsiteY3" fmla="*/ 722986 h 728663"/>
              <a:gd name="connsiteX4" fmla="*/ 2690088 w 3054402"/>
              <a:gd name="connsiteY4" fmla="*/ 728663 h 728663"/>
              <a:gd name="connsiteX5" fmla="*/ 363590 w 3054402"/>
              <a:gd name="connsiteY5" fmla="*/ 728663 h 728663"/>
              <a:gd name="connsiteX6" fmla="*/ 363590 w 3054402"/>
              <a:gd name="connsiteY6" fmla="*/ 728662 h 728663"/>
              <a:gd name="connsiteX7" fmla="*/ 840222 w 3054402"/>
              <a:gd name="connsiteY7" fmla="*/ 728662 h 728663"/>
              <a:gd name="connsiteX8" fmla="*/ 744175 w 3054402"/>
              <a:gd name="connsiteY8" fmla="*/ 721261 h 728663"/>
              <a:gd name="connsiteX9" fmla="*/ 363590 w 3054402"/>
              <a:gd name="connsiteY9" fmla="*/ 364331 h 728663"/>
              <a:gd name="connsiteX10" fmla="*/ 363590 w 3054402"/>
              <a:gd name="connsiteY10" fmla="*/ 364332 h 728663"/>
              <a:gd name="connsiteX11" fmla="*/ 73268 w 3054402"/>
              <a:gd name="connsiteY11" fmla="*/ 7402 h 728663"/>
              <a:gd name="connsiteX12" fmla="*/ 0 w 3054402"/>
              <a:gd name="connsiteY12" fmla="*/ 1 h 728663"/>
              <a:gd name="connsiteX13" fmla="*/ 363590 w 3054402"/>
              <a:gd name="connsiteY13" fmla="*/ 1 h 728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54402" h="728663">
                <a:moveTo>
                  <a:pt x="363590" y="0"/>
                </a:moveTo>
                <a:lnTo>
                  <a:pt x="3054402" y="0"/>
                </a:lnTo>
                <a:cubicBezTo>
                  <a:pt x="3038527" y="211138"/>
                  <a:pt x="3020542" y="474850"/>
                  <a:pt x="2963914" y="576263"/>
                </a:cubicBezTo>
                <a:cubicBezTo>
                  <a:pt x="2918412" y="657751"/>
                  <a:pt x="2871971" y="709004"/>
                  <a:pt x="2754563" y="722986"/>
                </a:cubicBezTo>
                <a:lnTo>
                  <a:pt x="2690088" y="728663"/>
                </a:lnTo>
                <a:lnTo>
                  <a:pt x="363590" y="728663"/>
                </a:lnTo>
                <a:lnTo>
                  <a:pt x="363590" y="728662"/>
                </a:lnTo>
                <a:lnTo>
                  <a:pt x="840222" y="728662"/>
                </a:lnTo>
                <a:lnTo>
                  <a:pt x="744175" y="721261"/>
                </a:lnTo>
                <a:cubicBezTo>
                  <a:pt x="526975" y="687288"/>
                  <a:pt x="363590" y="540394"/>
                  <a:pt x="363590" y="364331"/>
                </a:cubicBezTo>
                <a:lnTo>
                  <a:pt x="363590" y="364332"/>
                </a:lnTo>
                <a:cubicBezTo>
                  <a:pt x="363590" y="188269"/>
                  <a:pt x="238955" y="41375"/>
                  <a:pt x="73268" y="7402"/>
                </a:cubicBezTo>
                <a:lnTo>
                  <a:pt x="0" y="1"/>
                </a:lnTo>
                <a:lnTo>
                  <a:pt x="363590" y="1"/>
                </a:lnTo>
                <a:close/>
              </a:path>
            </a:pathLst>
          </a:custGeom>
          <a:solidFill>
            <a:srgbClr val="2B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4568799" y="-1"/>
            <a:ext cx="3054402" cy="590121"/>
          </a:xfrm>
          <a:custGeom>
            <a:avLst/>
            <a:gdLst>
              <a:gd name="connsiteX0" fmla="*/ 363590 w 3054402"/>
              <a:gd name="connsiteY0" fmla="*/ 0 h 728663"/>
              <a:gd name="connsiteX1" fmla="*/ 3054402 w 3054402"/>
              <a:gd name="connsiteY1" fmla="*/ 0 h 728663"/>
              <a:gd name="connsiteX2" fmla="*/ 2963914 w 3054402"/>
              <a:gd name="connsiteY2" fmla="*/ 576263 h 728663"/>
              <a:gd name="connsiteX3" fmla="*/ 2754563 w 3054402"/>
              <a:gd name="connsiteY3" fmla="*/ 722986 h 728663"/>
              <a:gd name="connsiteX4" fmla="*/ 2690088 w 3054402"/>
              <a:gd name="connsiteY4" fmla="*/ 728663 h 728663"/>
              <a:gd name="connsiteX5" fmla="*/ 363590 w 3054402"/>
              <a:gd name="connsiteY5" fmla="*/ 728663 h 728663"/>
              <a:gd name="connsiteX6" fmla="*/ 363590 w 3054402"/>
              <a:gd name="connsiteY6" fmla="*/ 728662 h 728663"/>
              <a:gd name="connsiteX7" fmla="*/ 840222 w 3054402"/>
              <a:gd name="connsiteY7" fmla="*/ 728662 h 728663"/>
              <a:gd name="connsiteX8" fmla="*/ 744175 w 3054402"/>
              <a:gd name="connsiteY8" fmla="*/ 721261 h 728663"/>
              <a:gd name="connsiteX9" fmla="*/ 363590 w 3054402"/>
              <a:gd name="connsiteY9" fmla="*/ 364331 h 728663"/>
              <a:gd name="connsiteX10" fmla="*/ 363590 w 3054402"/>
              <a:gd name="connsiteY10" fmla="*/ 364332 h 728663"/>
              <a:gd name="connsiteX11" fmla="*/ 73268 w 3054402"/>
              <a:gd name="connsiteY11" fmla="*/ 7402 h 728663"/>
              <a:gd name="connsiteX12" fmla="*/ 0 w 3054402"/>
              <a:gd name="connsiteY12" fmla="*/ 1 h 728663"/>
              <a:gd name="connsiteX13" fmla="*/ 363590 w 3054402"/>
              <a:gd name="connsiteY13" fmla="*/ 1 h 728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54402" h="728663">
                <a:moveTo>
                  <a:pt x="363590" y="0"/>
                </a:moveTo>
                <a:lnTo>
                  <a:pt x="3054402" y="0"/>
                </a:lnTo>
                <a:cubicBezTo>
                  <a:pt x="3038527" y="211138"/>
                  <a:pt x="3020542" y="474850"/>
                  <a:pt x="2963914" y="576263"/>
                </a:cubicBezTo>
                <a:cubicBezTo>
                  <a:pt x="2918412" y="657751"/>
                  <a:pt x="2871971" y="709004"/>
                  <a:pt x="2754563" y="722986"/>
                </a:cubicBezTo>
                <a:lnTo>
                  <a:pt x="2690088" y="728663"/>
                </a:lnTo>
                <a:lnTo>
                  <a:pt x="363590" y="728663"/>
                </a:lnTo>
                <a:lnTo>
                  <a:pt x="363590" y="728662"/>
                </a:lnTo>
                <a:lnTo>
                  <a:pt x="840222" y="728662"/>
                </a:lnTo>
                <a:lnTo>
                  <a:pt x="744175" y="721261"/>
                </a:lnTo>
                <a:cubicBezTo>
                  <a:pt x="526975" y="687288"/>
                  <a:pt x="363590" y="540394"/>
                  <a:pt x="363590" y="364331"/>
                </a:cubicBezTo>
                <a:lnTo>
                  <a:pt x="363590" y="364332"/>
                </a:lnTo>
                <a:cubicBezTo>
                  <a:pt x="363590" y="188269"/>
                  <a:pt x="238955" y="41375"/>
                  <a:pt x="73268" y="7402"/>
                </a:cubicBezTo>
                <a:lnTo>
                  <a:pt x="0" y="1"/>
                </a:lnTo>
                <a:lnTo>
                  <a:pt x="363590" y="1"/>
                </a:lnTo>
                <a:close/>
              </a:path>
            </a:pathLst>
          </a:custGeom>
          <a:solidFill>
            <a:srgbClr val="FEE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5126601" y="5345"/>
            <a:ext cx="2159998" cy="584775"/>
          </a:xfrm>
          <a:prstGeom prst="rect">
            <a:avLst/>
          </a:prstGeom>
          <a:noFill/>
        </p:spPr>
        <p:txBody>
          <a:bodyPr wrap="square" rtlCol="0">
            <a:spAutoFit/>
          </a:bodyPr>
          <a:lstStyle/>
          <a:p>
            <a:pPr algn="ctr"/>
            <a:r>
              <a:rPr lang="zh-CN" altLang="en-US" sz="3200" dirty="0">
                <a:solidFill>
                  <a:srgbClr val="1D1C24"/>
                </a:solidFill>
                <a:latin typeface="方正正黑简体" panose="02000000000000000000" pitchFamily="2" charset="-122"/>
                <a:ea typeface="方正正黑简体" panose="02000000000000000000" pitchFamily="2" charset="-122"/>
                <a:cs typeface="Segoe UI Black" panose="020B0A02040204020203" pitchFamily="34" charset="0"/>
              </a:rPr>
              <a:t>标题二</a:t>
            </a:r>
          </a:p>
        </p:txBody>
      </p:sp>
      <p:sp>
        <p:nvSpPr>
          <p:cNvPr id="12" name="同侧圆角矩形 11"/>
          <p:cNvSpPr/>
          <p:nvPr/>
        </p:nvSpPr>
        <p:spPr>
          <a:xfrm rot="16200000">
            <a:off x="11493544" y="3597942"/>
            <a:ext cx="954954" cy="441959"/>
          </a:xfrm>
          <a:prstGeom prst="round2SameRect">
            <a:avLst/>
          </a:prstGeom>
          <a:solidFill>
            <a:srgbClr val="FEE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燕尾形 12"/>
          <p:cNvSpPr/>
          <p:nvPr/>
        </p:nvSpPr>
        <p:spPr>
          <a:xfrm>
            <a:off x="11887325" y="3573597"/>
            <a:ext cx="238002" cy="489800"/>
          </a:xfrm>
          <a:prstGeom prst="chevron">
            <a:avLst>
              <a:gd name="adj" fmla="val 87589"/>
            </a:avLst>
          </a:prstGeom>
          <a:solidFill>
            <a:srgbClr val="1D1C2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grpSp>
        <p:nvGrpSpPr>
          <p:cNvPr id="15" name="组合 14"/>
          <p:cNvGrpSpPr/>
          <p:nvPr/>
        </p:nvGrpSpPr>
        <p:grpSpPr>
          <a:xfrm rot="5400000">
            <a:off x="-256499" y="3597093"/>
            <a:ext cx="954954" cy="441959"/>
            <a:chOff x="6007595" y="6416043"/>
            <a:chExt cx="954954" cy="441959"/>
          </a:xfrm>
        </p:grpSpPr>
        <p:sp>
          <p:nvSpPr>
            <p:cNvPr id="16" name="同侧圆角矩形 15"/>
            <p:cNvSpPr/>
            <p:nvPr/>
          </p:nvSpPr>
          <p:spPr>
            <a:xfrm>
              <a:off x="6007595" y="6416043"/>
              <a:ext cx="954954" cy="441959"/>
            </a:xfrm>
            <a:prstGeom prst="round2SameRect">
              <a:avLst/>
            </a:prstGeom>
            <a:solidFill>
              <a:srgbClr val="FEE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燕尾形 16"/>
            <p:cNvSpPr/>
            <p:nvPr/>
          </p:nvSpPr>
          <p:spPr>
            <a:xfrm rot="5400000">
              <a:off x="6366495" y="6427426"/>
              <a:ext cx="238002" cy="489800"/>
            </a:xfrm>
            <a:prstGeom prst="chevron">
              <a:avLst>
                <a:gd name="adj" fmla="val 87589"/>
              </a:avLst>
            </a:prstGeom>
            <a:solidFill>
              <a:srgbClr val="1D1C2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grpSp>
      <p:sp>
        <p:nvSpPr>
          <p:cNvPr id="25" name="矩形: 圆角 24"/>
          <p:cNvSpPr/>
          <p:nvPr/>
        </p:nvSpPr>
        <p:spPr>
          <a:xfrm>
            <a:off x="1204412" y="4057021"/>
            <a:ext cx="4664991" cy="2206625"/>
          </a:xfrm>
          <a:prstGeom prst="roundRect">
            <a:avLst>
              <a:gd name="adj" fmla="val 5237"/>
            </a:avLst>
          </a:prstGeom>
          <a:blipFill dpi="0" rotWithShape="0">
            <a:blip r:embed="rId2">
              <a:grayscl/>
            </a:blip>
            <a:srcRect/>
            <a:tile tx="-5664200" ty="609600" sx="100000" sy="100000" flip="x" algn="ctr"/>
          </a:blipFill>
          <a:ln w="25400">
            <a:gradFill>
              <a:gsLst>
                <a:gs pos="0">
                  <a:srgbClr val="FEF1A4"/>
                </a:gs>
                <a:gs pos="100000">
                  <a:srgbClr val="F4B138"/>
                </a:gs>
                <a:gs pos="50000">
                  <a:srgbClr val="F5BB4D"/>
                </a:gs>
              </a:gsLst>
              <a:lin ang="5400000" scaled="1"/>
            </a:gradFill>
          </a:ln>
          <a:effectLst>
            <a:outerShdw blurRad="50800" dist="508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圆角 22"/>
          <p:cNvSpPr/>
          <p:nvPr/>
        </p:nvSpPr>
        <p:spPr>
          <a:xfrm>
            <a:off x="6322598" y="1372494"/>
            <a:ext cx="4664991" cy="2206625"/>
          </a:xfrm>
          <a:prstGeom prst="roundRect">
            <a:avLst>
              <a:gd name="adj" fmla="val 5237"/>
            </a:avLst>
          </a:prstGeom>
          <a:blipFill dpi="0" rotWithShape="0">
            <a:blip r:embed="rId3">
              <a:grayscl/>
              <a:extLst>
                <a:ext uri="{BEBA8EAE-BF5A-486C-A8C5-ECC9F3942E4B}">
                  <a14:imgProps xmlns:a14="http://schemas.microsoft.com/office/drawing/2010/main">
                    <a14:imgLayer r:embed="rId4">
                      <a14:imgEffect>
                        <a14:saturation sat="0"/>
                      </a14:imgEffect>
                    </a14:imgLayer>
                  </a14:imgProps>
                </a:ext>
              </a:extLst>
            </a:blip>
            <a:srcRect/>
            <a:tile tx="-6604000" ty="609600" sx="100000" sy="100000" flip="none" algn="ctr"/>
          </a:blipFill>
          <a:ln w="25400">
            <a:gradFill>
              <a:gsLst>
                <a:gs pos="0">
                  <a:srgbClr val="FEF1A4"/>
                </a:gs>
                <a:gs pos="100000">
                  <a:srgbClr val="F4B138"/>
                </a:gs>
                <a:gs pos="50000">
                  <a:srgbClr val="F5BB4D"/>
                </a:gs>
              </a:gsLst>
              <a:lin ang="5400000" scaled="1"/>
            </a:gradFill>
          </a:ln>
          <a:effectLst>
            <a:outerShdw blurRad="50800" dist="508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自由: 形状 43"/>
          <p:cNvSpPr/>
          <p:nvPr/>
        </p:nvSpPr>
        <p:spPr>
          <a:xfrm rot="5400000">
            <a:off x="2540920" y="35990"/>
            <a:ext cx="2206626" cy="4879635"/>
          </a:xfrm>
          <a:custGeom>
            <a:avLst/>
            <a:gdLst>
              <a:gd name="connsiteX0" fmla="*/ 0 w 2206626"/>
              <a:gd name="connsiteY0" fmla="*/ 4799976 h 4879635"/>
              <a:gd name="connsiteX1" fmla="*/ 0 w 2206626"/>
              <a:gd name="connsiteY1" fmla="*/ 294302 h 4879635"/>
              <a:gd name="connsiteX2" fmla="*/ 79659 w 2206626"/>
              <a:gd name="connsiteY2" fmla="*/ 214643 h 4879635"/>
              <a:gd name="connsiteX3" fmla="*/ 876371 w 2206626"/>
              <a:gd name="connsiteY3" fmla="*/ 214643 h 4879635"/>
              <a:gd name="connsiteX4" fmla="*/ 1103314 w 2206626"/>
              <a:gd name="connsiteY4" fmla="*/ 0 h 4879635"/>
              <a:gd name="connsiteX5" fmla="*/ 1330258 w 2206626"/>
              <a:gd name="connsiteY5" fmla="*/ 214643 h 4879635"/>
              <a:gd name="connsiteX6" fmla="*/ 2126967 w 2206626"/>
              <a:gd name="connsiteY6" fmla="*/ 214643 h 4879635"/>
              <a:gd name="connsiteX7" fmla="*/ 2206626 w 2206626"/>
              <a:gd name="connsiteY7" fmla="*/ 294302 h 4879635"/>
              <a:gd name="connsiteX8" fmla="*/ 2206626 w 2206626"/>
              <a:gd name="connsiteY8" fmla="*/ 4799976 h 4879635"/>
              <a:gd name="connsiteX9" fmla="*/ 2126967 w 2206626"/>
              <a:gd name="connsiteY9" fmla="*/ 4879635 h 4879635"/>
              <a:gd name="connsiteX10" fmla="*/ 79659 w 2206626"/>
              <a:gd name="connsiteY10" fmla="*/ 4879635 h 4879635"/>
              <a:gd name="connsiteX11" fmla="*/ 0 w 2206626"/>
              <a:gd name="connsiteY11" fmla="*/ 4799976 h 4879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6626" h="4879635">
                <a:moveTo>
                  <a:pt x="0" y="4799976"/>
                </a:moveTo>
                <a:lnTo>
                  <a:pt x="0" y="294302"/>
                </a:lnTo>
                <a:cubicBezTo>
                  <a:pt x="0" y="250308"/>
                  <a:pt x="35665" y="214643"/>
                  <a:pt x="79659" y="214643"/>
                </a:cubicBezTo>
                <a:lnTo>
                  <a:pt x="876371" y="214643"/>
                </a:lnTo>
                <a:lnTo>
                  <a:pt x="1103314" y="0"/>
                </a:lnTo>
                <a:lnTo>
                  <a:pt x="1330258" y="214643"/>
                </a:lnTo>
                <a:lnTo>
                  <a:pt x="2126967" y="214643"/>
                </a:lnTo>
                <a:cubicBezTo>
                  <a:pt x="2170961" y="214643"/>
                  <a:pt x="2206626" y="250308"/>
                  <a:pt x="2206626" y="294302"/>
                </a:cubicBezTo>
                <a:lnTo>
                  <a:pt x="2206626" y="4799976"/>
                </a:lnTo>
                <a:cubicBezTo>
                  <a:pt x="2206626" y="4843970"/>
                  <a:pt x="2170961" y="4879635"/>
                  <a:pt x="2126967" y="4879635"/>
                </a:cubicBezTo>
                <a:lnTo>
                  <a:pt x="79659" y="4879635"/>
                </a:lnTo>
                <a:cubicBezTo>
                  <a:pt x="35665" y="4879635"/>
                  <a:pt x="0" y="4843970"/>
                  <a:pt x="0" y="4799976"/>
                </a:cubicBezTo>
                <a:close/>
              </a:path>
            </a:pathLst>
          </a:custGeom>
          <a:noFill/>
          <a:ln w="12700" cap="flat" cmpd="sng" algn="ctr">
            <a:solidFill>
              <a:srgbClr val="F4B138"/>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5400000">
            <a:off x="5768963" y="2388768"/>
            <a:ext cx="368100" cy="174076"/>
          </a:xfrm>
          <a:prstGeom prst="triangle">
            <a:avLst/>
          </a:prstGeom>
          <a:solidFill>
            <a:srgbClr val="FEF1A4"/>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自由: 形状 46"/>
          <p:cNvSpPr/>
          <p:nvPr/>
        </p:nvSpPr>
        <p:spPr>
          <a:xfrm rot="16200000" flipH="1">
            <a:off x="7444458" y="2720515"/>
            <a:ext cx="2206626" cy="4879635"/>
          </a:xfrm>
          <a:custGeom>
            <a:avLst/>
            <a:gdLst>
              <a:gd name="connsiteX0" fmla="*/ 0 w 2206626"/>
              <a:gd name="connsiteY0" fmla="*/ 4799976 h 4879635"/>
              <a:gd name="connsiteX1" fmla="*/ 0 w 2206626"/>
              <a:gd name="connsiteY1" fmla="*/ 294302 h 4879635"/>
              <a:gd name="connsiteX2" fmla="*/ 79659 w 2206626"/>
              <a:gd name="connsiteY2" fmla="*/ 214643 h 4879635"/>
              <a:gd name="connsiteX3" fmla="*/ 876371 w 2206626"/>
              <a:gd name="connsiteY3" fmla="*/ 214643 h 4879635"/>
              <a:gd name="connsiteX4" fmla="*/ 1103314 w 2206626"/>
              <a:gd name="connsiteY4" fmla="*/ 0 h 4879635"/>
              <a:gd name="connsiteX5" fmla="*/ 1330258 w 2206626"/>
              <a:gd name="connsiteY5" fmla="*/ 214643 h 4879635"/>
              <a:gd name="connsiteX6" fmla="*/ 2126967 w 2206626"/>
              <a:gd name="connsiteY6" fmla="*/ 214643 h 4879635"/>
              <a:gd name="connsiteX7" fmla="*/ 2206626 w 2206626"/>
              <a:gd name="connsiteY7" fmla="*/ 294302 h 4879635"/>
              <a:gd name="connsiteX8" fmla="*/ 2206626 w 2206626"/>
              <a:gd name="connsiteY8" fmla="*/ 4799976 h 4879635"/>
              <a:gd name="connsiteX9" fmla="*/ 2126967 w 2206626"/>
              <a:gd name="connsiteY9" fmla="*/ 4879635 h 4879635"/>
              <a:gd name="connsiteX10" fmla="*/ 79659 w 2206626"/>
              <a:gd name="connsiteY10" fmla="*/ 4879635 h 4879635"/>
              <a:gd name="connsiteX11" fmla="*/ 0 w 2206626"/>
              <a:gd name="connsiteY11" fmla="*/ 4799976 h 4879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6626" h="4879635">
                <a:moveTo>
                  <a:pt x="0" y="4799976"/>
                </a:moveTo>
                <a:lnTo>
                  <a:pt x="0" y="294302"/>
                </a:lnTo>
                <a:cubicBezTo>
                  <a:pt x="0" y="250308"/>
                  <a:pt x="35665" y="214643"/>
                  <a:pt x="79659" y="214643"/>
                </a:cubicBezTo>
                <a:lnTo>
                  <a:pt x="876371" y="214643"/>
                </a:lnTo>
                <a:lnTo>
                  <a:pt x="1103314" y="0"/>
                </a:lnTo>
                <a:lnTo>
                  <a:pt x="1330258" y="214643"/>
                </a:lnTo>
                <a:lnTo>
                  <a:pt x="2126967" y="214643"/>
                </a:lnTo>
                <a:cubicBezTo>
                  <a:pt x="2170961" y="214643"/>
                  <a:pt x="2206626" y="250308"/>
                  <a:pt x="2206626" y="294302"/>
                </a:cubicBezTo>
                <a:lnTo>
                  <a:pt x="2206626" y="4799976"/>
                </a:lnTo>
                <a:cubicBezTo>
                  <a:pt x="2206626" y="4843970"/>
                  <a:pt x="2170961" y="4879635"/>
                  <a:pt x="2126967" y="4879635"/>
                </a:cubicBezTo>
                <a:lnTo>
                  <a:pt x="79659" y="4879635"/>
                </a:lnTo>
                <a:cubicBezTo>
                  <a:pt x="35665" y="4879635"/>
                  <a:pt x="0" y="4843970"/>
                  <a:pt x="0" y="4799976"/>
                </a:cubicBezTo>
                <a:close/>
              </a:path>
            </a:pathLst>
          </a:custGeom>
          <a:noFill/>
          <a:ln w="12700" cap="flat" cmpd="sng" algn="ctr">
            <a:solidFill>
              <a:srgbClr val="F4B138"/>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等腰三角形 47"/>
          <p:cNvSpPr/>
          <p:nvPr/>
        </p:nvSpPr>
        <p:spPr>
          <a:xfrm rot="16200000" flipH="1">
            <a:off x="6054941" y="5073293"/>
            <a:ext cx="368100" cy="174076"/>
          </a:xfrm>
          <a:prstGeom prst="triangle">
            <a:avLst/>
          </a:prstGeom>
          <a:solidFill>
            <a:srgbClr val="FEF1A4"/>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1442962" y="2229584"/>
            <a:ext cx="4184466" cy="1015663"/>
          </a:xfrm>
          <a:prstGeom prst="rect">
            <a:avLst/>
          </a:prstGeom>
          <a:noFill/>
        </p:spPr>
        <p:txBody>
          <a:bodyPr wrap="square" rtlCol="0">
            <a:spAutoFit/>
          </a:bodyPr>
          <a:lstStyle/>
          <a:p>
            <a:pPr algn="ctr">
              <a:lnSpc>
                <a:spcPct val="150000"/>
              </a:lnSpc>
            </a:pPr>
            <a:r>
              <a:rPr lang="zh-CN" altLang="en-US" sz="2000" b="1" spc="300" dirty="0">
                <a:solidFill>
                  <a:schemeClr val="bg1"/>
                </a:solidFill>
                <a:latin typeface="方正正黑简体" panose="02000000000000000000" pitchFamily="2" charset="-122"/>
                <a:ea typeface="方正正黑简体" panose="02000000000000000000" pitchFamily="2" charset="-122"/>
              </a:rPr>
              <a:t>基于演示设计的一站式在线演示素材销售服务交易系统</a:t>
            </a:r>
          </a:p>
        </p:txBody>
      </p:sp>
      <p:sp>
        <p:nvSpPr>
          <p:cNvPr id="22" name="文本框 21"/>
          <p:cNvSpPr txBox="1"/>
          <p:nvPr/>
        </p:nvSpPr>
        <p:spPr>
          <a:xfrm>
            <a:off x="1661037" y="1706364"/>
            <a:ext cx="3966392" cy="523220"/>
          </a:xfrm>
          <a:prstGeom prst="rect">
            <a:avLst/>
          </a:prstGeom>
          <a:noFill/>
        </p:spPr>
        <p:txBody>
          <a:bodyPr vert="horz" wrap="square" rtlCol="0">
            <a:spAutoFit/>
          </a:bodyPr>
          <a:lstStyle/>
          <a:p>
            <a:pPr algn="ctr"/>
            <a:r>
              <a:rPr lang="zh-CN" altLang="en-US" sz="2800" dirty="0">
                <a:solidFill>
                  <a:srgbClr val="FEEA74"/>
                </a:solidFill>
                <a:latin typeface="方正正黑简体" panose="02000000000000000000" pitchFamily="2" charset="-122"/>
                <a:ea typeface="方正正黑简体" panose="02000000000000000000" pitchFamily="2" charset="-122"/>
              </a:rPr>
              <a:t>小标题一在此</a:t>
            </a:r>
          </a:p>
        </p:txBody>
      </p:sp>
      <p:sp>
        <p:nvSpPr>
          <p:cNvPr id="46" name="文本框 45"/>
          <p:cNvSpPr txBox="1"/>
          <p:nvPr/>
        </p:nvSpPr>
        <p:spPr>
          <a:xfrm flipH="1">
            <a:off x="6573047" y="4915442"/>
            <a:ext cx="4167524" cy="1015663"/>
          </a:xfrm>
          <a:prstGeom prst="rect">
            <a:avLst/>
          </a:prstGeom>
          <a:noFill/>
        </p:spPr>
        <p:txBody>
          <a:bodyPr wrap="square" rtlCol="0">
            <a:spAutoFit/>
          </a:bodyPr>
          <a:lstStyle/>
          <a:p>
            <a:pPr algn="ctr">
              <a:lnSpc>
                <a:spcPct val="150000"/>
              </a:lnSpc>
            </a:pPr>
            <a:r>
              <a:rPr lang="zh-CN" altLang="en-US" sz="2000" b="1" spc="300" dirty="0">
                <a:solidFill>
                  <a:schemeClr val="bg1"/>
                </a:solidFill>
                <a:latin typeface="方正正黑简体" panose="02000000000000000000" pitchFamily="2" charset="-122"/>
                <a:ea typeface="方正正黑简体" panose="02000000000000000000" pitchFamily="2" charset="-122"/>
              </a:rPr>
              <a:t>基于演示设计的一站式在线演示素材销售服务交易系统</a:t>
            </a:r>
          </a:p>
        </p:txBody>
      </p:sp>
      <p:sp>
        <p:nvSpPr>
          <p:cNvPr id="24" name="文本框 23"/>
          <p:cNvSpPr txBox="1"/>
          <p:nvPr/>
        </p:nvSpPr>
        <p:spPr>
          <a:xfrm>
            <a:off x="6573047" y="4389555"/>
            <a:ext cx="3949448" cy="523220"/>
          </a:xfrm>
          <a:prstGeom prst="rect">
            <a:avLst/>
          </a:prstGeom>
          <a:noFill/>
        </p:spPr>
        <p:txBody>
          <a:bodyPr vert="horz" wrap="square" rtlCol="0">
            <a:spAutoFit/>
          </a:bodyPr>
          <a:lstStyle/>
          <a:p>
            <a:pPr algn="ctr"/>
            <a:r>
              <a:rPr lang="zh-CN" altLang="en-US" sz="2800" dirty="0">
                <a:solidFill>
                  <a:srgbClr val="FEEA74"/>
                </a:solidFill>
                <a:latin typeface="方正正黑简体" panose="02000000000000000000" pitchFamily="2" charset="-122"/>
                <a:ea typeface="方正正黑简体" panose="02000000000000000000" pitchFamily="2" charset="-122"/>
              </a:rPr>
              <a:t>小标题二在此</a:t>
            </a:r>
          </a:p>
        </p:txBody>
      </p:sp>
      <p:sp>
        <p:nvSpPr>
          <p:cNvPr id="27" name="文本框 26"/>
          <p:cNvSpPr txBox="1"/>
          <p:nvPr/>
        </p:nvSpPr>
        <p:spPr>
          <a:xfrm>
            <a:off x="2408801" y="5345"/>
            <a:ext cx="2159998" cy="584775"/>
          </a:xfrm>
          <a:prstGeom prst="rect">
            <a:avLst/>
          </a:prstGeom>
          <a:noFill/>
        </p:spPr>
        <p:txBody>
          <a:bodyPr wrap="square" rtlCol="0">
            <a:spAutoFit/>
          </a:bodyPr>
          <a:lstStyle/>
          <a:p>
            <a:pPr algn="ctr"/>
            <a:r>
              <a:rPr lang="zh-CN" altLang="en-US" sz="3200" dirty="0">
                <a:solidFill>
                  <a:srgbClr val="1D1C24"/>
                </a:solidFill>
                <a:latin typeface="方正正黑简体" panose="02000000000000000000" pitchFamily="2" charset="-122"/>
                <a:ea typeface="方正正黑简体" panose="02000000000000000000" pitchFamily="2" charset="-122"/>
                <a:cs typeface="Segoe UI Black" panose="020B0A02040204020203" pitchFamily="34" charset="0"/>
              </a:rPr>
              <a:t>标题一</a:t>
            </a:r>
          </a:p>
        </p:txBody>
      </p:sp>
    </p:spTree>
    <p:extLst>
      <p:ext uri="{BB962C8B-B14F-4D97-AF65-F5344CB8AC3E}">
        <p14:creationId xmlns:p14="http://schemas.microsoft.com/office/powerpoint/2010/main" val="74679792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grpId="0" nodeType="withEffect">
                                      <p:stCondLst>
                                        <p:cond delay="0"/>
                                      </p:stCondLst>
                                      <p:childTnLst>
                                        <p:animMotion origin="layout" path="M 0 4.44444E-6 L -0.22344 4.44444E-6 " pathEditMode="relative" rAng="0" ptsTypes="AA">
                                          <p:cBhvr>
                                            <p:cTn id="6" dur="1000" spd="-100000" fill="hold"/>
                                            <p:tgtEl>
                                              <p:spTgt spid="20"/>
                                            </p:tgtEl>
                                            <p:attrNameLst>
                                              <p:attrName>ppt_x</p:attrName>
                                              <p:attrName>ppt_y</p:attrName>
                                            </p:attrNameLst>
                                          </p:cBhvr>
                                          <p:rCtr x="-11172" y="0"/>
                                        </p:animMotion>
                                      </p:childTnLst>
                                    </p:cTn>
                                  </p:par>
                                  <p:par>
                                    <p:cTn id="7" presetID="10" presetClass="exit" presetSubtype="0" fill="hold" grpId="0" nodeType="withEffect">
                                      <p:stCondLst>
                                        <p:cond delay="0"/>
                                      </p:stCondLst>
                                      <p:childTnLst>
                                        <p:animEffect transition="out" filter="fade">
                                          <p:cBhvr>
                                            <p:cTn id="8" dur="500"/>
                                            <p:tgtEl>
                                              <p:spTgt spid="27"/>
                                            </p:tgtEl>
                                          </p:cBhvr>
                                        </p:animEffect>
                                        <p:set>
                                          <p:cBhvr>
                                            <p:cTn id="9" dur="1" fill="hold">
                                              <p:stCondLst>
                                                <p:cond delay="499"/>
                                              </p:stCondLst>
                                            </p:cTn>
                                            <p:tgtEl>
                                              <p:spTgt spid="27"/>
                                            </p:tgtEl>
                                            <p:attrNameLst>
                                              <p:attrName>style.visibility</p:attrName>
                                            </p:attrNameLst>
                                          </p:cBhvr>
                                          <p:to>
                                            <p:strVal val="hidden"/>
                                          </p:to>
                                        </p:set>
                                      </p:childTnLst>
                                    </p:cTn>
                                  </p:par>
                                  <p:par>
                                    <p:cTn id="10" presetID="10" presetClass="entr" presetSubtype="0" fill="hold" grpId="0" nodeType="withEffect">
                                      <p:stCondLst>
                                        <p:cond delay="50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par>
                                    <p:cTn id="13" presetID="42" presetClass="entr" presetSubtype="0" fill="hold" grpId="0" nodeType="withEffect">
                                      <p:stCondLst>
                                        <p:cond delay="10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1000"/>
                                            <p:tgtEl>
                                              <p:spTgt spid="23"/>
                                            </p:tgtEl>
                                          </p:cBhvr>
                                        </p:animEffect>
                                        <p:anim calcmode="lin" valueType="num">
                                          <p:cBhvr>
                                            <p:cTn id="16" dur="1000" fill="hold"/>
                                            <p:tgtEl>
                                              <p:spTgt spid="23"/>
                                            </p:tgtEl>
                                            <p:attrNameLst>
                                              <p:attrName>ppt_x</p:attrName>
                                            </p:attrNameLst>
                                          </p:cBhvr>
                                          <p:tavLst>
                                            <p:tav tm="0">
                                              <p:val>
                                                <p:strVal val="#ppt_x"/>
                                              </p:val>
                                            </p:tav>
                                            <p:tav tm="100000">
                                              <p:val>
                                                <p:strVal val="#ppt_x"/>
                                              </p:val>
                                            </p:tav>
                                          </p:tavLst>
                                        </p:anim>
                                        <p:anim calcmode="lin" valueType="num">
                                          <p:cBhvr>
                                            <p:cTn id="17" dur="1000" fill="hold"/>
                                            <p:tgtEl>
                                              <p:spTgt spid="23"/>
                                            </p:tgtEl>
                                            <p:attrNameLst>
                                              <p:attrName>ppt_y</p:attrName>
                                            </p:attrNameLst>
                                          </p:cBhvr>
                                          <p:tavLst>
                                            <p:tav tm="0">
                                              <p:val>
                                                <p:strVal val="#ppt_y+.1"/>
                                              </p:val>
                                            </p:tav>
                                            <p:tav tm="100000">
                                              <p:val>
                                                <p:strVal val="#ppt_y"/>
                                              </p:val>
                                            </p:tav>
                                          </p:tavLst>
                                        </p:anim>
                                      </p:childTnLst>
                                    </p:cTn>
                                  </p:par>
                                  <p:par>
                                    <p:cTn id="18" presetID="47" presetClass="entr" presetSubtype="0" fill="hold" grpId="0" nodeType="withEffect">
                                      <p:stCondLst>
                                        <p:cond delay="100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1000"/>
                                            <p:tgtEl>
                                              <p:spTgt spid="25"/>
                                            </p:tgtEl>
                                          </p:cBhvr>
                                        </p:animEffect>
                                        <p:anim calcmode="lin" valueType="num">
                                          <p:cBhvr>
                                            <p:cTn id="21" dur="1000" fill="hold"/>
                                            <p:tgtEl>
                                              <p:spTgt spid="25"/>
                                            </p:tgtEl>
                                            <p:attrNameLst>
                                              <p:attrName>ppt_x</p:attrName>
                                            </p:attrNameLst>
                                          </p:cBhvr>
                                          <p:tavLst>
                                            <p:tav tm="0">
                                              <p:val>
                                                <p:strVal val="#ppt_x"/>
                                              </p:val>
                                            </p:tav>
                                            <p:tav tm="100000">
                                              <p:val>
                                                <p:strVal val="#ppt_x"/>
                                              </p:val>
                                            </p:tav>
                                          </p:tavLst>
                                        </p:anim>
                                        <p:anim calcmode="lin" valueType="num">
                                          <p:cBhvr>
                                            <p:cTn id="22" dur="1000" fill="hold"/>
                                            <p:tgtEl>
                                              <p:spTgt spid="25"/>
                                            </p:tgtEl>
                                            <p:attrNameLst>
                                              <p:attrName>ppt_y</p:attrName>
                                            </p:attrNameLst>
                                          </p:cBhvr>
                                          <p:tavLst>
                                            <p:tav tm="0">
                                              <p:val>
                                                <p:strVal val="#ppt_y-.1"/>
                                              </p:val>
                                            </p:tav>
                                            <p:tav tm="100000">
                                              <p:val>
                                                <p:strVal val="#ppt_y"/>
                                              </p:val>
                                            </p:tav>
                                          </p:tavLst>
                                        </p:anim>
                                      </p:childTnLst>
                                    </p:cTn>
                                  </p:par>
                                  <p:par>
                                    <p:cTn id="23" presetID="2" presetClass="entr" presetSubtype="8" fill="hold" grpId="0" nodeType="withEffect" p14:presetBounceEnd="60000">
                                      <p:stCondLst>
                                        <p:cond delay="1500"/>
                                      </p:stCondLst>
                                      <p:childTnLst>
                                        <p:set>
                                          <p:cBhvr>
                                            <p:cTn id="24" dur="1" fill="hold">
                                              <p:stCondLst>
                                                <p:cond delay="0"/>
                                              </p:stCondLst>
                                            </p:cTn>
                                            <p:tgtEl>
                                              <p:spTgt spid="43"/>
                                            </p:tgtEl>
                                            <p:attrNameLst>
                                              <p:attrName>style.visibility</p:attrName>
                                            </p:attrNameLst>
                                          </p:cBhvr>
                                          <p:to>
                                            <p:strVal val="visible"/>
                                          </p:to>
                                        </p:set>
                                        <p:anim calcmode="lin" valueType="num" p14:bounceEnd="60000">
                                          <p:cBhvr additive="base">
                                            <p:cTn id="25" dur="500" fill="hold"/>
                                            <p:tgtEl>
                                              <p:spTgt spid="43"/>
                                            </p:tgtEl>
                                            <p:attrNameLst>
                                              <p:attrName>ppt_x</p:attrName>
                                            </p:attrNameLst>
                                          </p:cBhvr>
                                          <p:tavLst>
                                            <p:tav tm="0">
                                              <p:val>
                                                <p:strVal val="0-#ppt_w/2"/>
                                              </p:val>
                                            </p:tav>
                                            <p:tav tm="100000">
                                              <p:val>
                                                <p:strVal val="#ppt_x"/>
                                              </p:val>
                                            </p:tav>
                                          </p:tavLst>
                                        </p:anim>
                                        <p:anim calcmode="lin" valueType="num" p14:bounceEnd="60000">
                                          <p:cBhvr additive="base">
                                            <p:cTn id="26" dur="500" fill="hold"/>
                                            <p:tgtEl>
                                              <p:spTgt spid="43"/>
                                            </p:tgtEl>
                                            <p:attrNameLst>
                                              <p:attrName>ppt_y</p:attrName>
                                            </p:attrNameLst>
                                          </p:cBhvr>
                                          <p:tavLst>
                                            <p:tav tm="0">
                                              <p:val>
                                                <p:strVal val="#ppt_y"/>
                                              </p:val>
                                            </p:tav>
                                            <p:tav tm="100000">
                                              <p:val>
                                                <p:strVal val="#ppt_y"/>
                                              </p:val>
                                            </p:tav>
                                          </p:tavLst>
                                        </p:anim>
                                      </p:childTnLst>
                                    </p:cTn>
                                  </p:par>
                                  <p:par>
                                    <p:cTn id="27" presetID="1" presetClass="entr" presetSubtype="0" fill="hold" grpId="1" nodeType="withEffect">
                                      <p:stCondLst>
                                        <p:cond delay="1500"/>
                                      </p:stCondLst>
                                      <p:childTnLst>
                                        <p:set>
                                          <p:cBhvr>
                                            <p:cTn id="28" dur="1" fill="hold">
                                              <p:stCondLst>
                                                <p:cond delay="0"/>
                                              </p:stCondLst>
                                            </p:cTn>
                                            <p:tgtEl>
                                              <p:spTgt spid="44"/>
                                            </p:tgtEl>
                                            <p:attrNameLst>
                                              <p:attrName>style.visibility</p:attrName>
                                            </p:attrNameLst>
                                          </p:cBhvr>
                                          <p:to>
                                            <p:strVal val="visible"/>
                                          </p:to>
                                        </p:set>
                                      </p:childTnLst>
                                    </p:cTn>
                                  </p:par>
                                  <p:par>
                                    <p:cTn id="29" presetID="63" presetClass="path" presetSubtype="0" accel="40000" fill="hold" grpId="0" nodeType="withEffect" p14:presetBounceEnd="60000">
                                      <p:stCondLst>
                                        <p:cond delay="1500"/>
                                      </p:stCondLst>
                                      <p:childTnLst>
                                        <p:animMotion origin="layout" path="M 1.66667E-6 3.7037E-7 L 0.01745 3.7037E-7 " pathEditMode="relative" rAng="0" ptsTypes="AA" p14:bounceEnd="60000">
                                          <p:cBhvr>
                                            <p:cTn id="30" dur="500" spd="-100000" fill="hold"/>
                                            <p:tgtEl>
                                              <p:spTgt spid="44"/>
                                            </p:tgtEl>
                                            <p:attrNameLst>
                                              <p:attrName>ppt_x</p:attrName>
                                              <p:attrName>ppt_y</p:attrName>
                                            </p:attrNameLst>
                                          </p:cBhvr>
                                          <p:rCtr x="872" y="0"/>
                                        </p:animMotion>
                                      </p:childTnLst>
                                    </p:cTn>
                                  </p:par>
                                  <p:par>
                                    <p:cTn id="31" presetID="10" presetClass="entr" presetSubtype="0" fill="hold" grpId="0" nodeType="withEffect">
                                      <p:stCondLst>
                                        <p:cond delay="2000"/>
                                      </p:stCondLst>
                                      <p:iterate type="lt">
                                        <p:tmPct val="5000"/>
                                      </p:iterate>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22" presetClass="entr" presetSubtype="1" fill="hold" grpId="0" nodeType="withEffect">
                                      <p:stCondLst>
                                        <p:cond delay="2600"/>
                                      </p:stCondLst>
                                      <p:iterate type="lt">
                                        <p:tmPct val="3000"/>
                                      </p:iterate>
                                      <p:childTnLst>
                                        <p:set>
                                          <p:cBhvr>
                                            <p:cTn id="35" dur="1" fill="hold">
                                              <p:stCondLst>
                                                <p:cond delay="0"/>
                                              </p:stCondLst>
                                            </p:cTn>
                                            <p:tgtEl>
                                              <p:spTgt spid="28"/>
                                            </p:tgtEl>
                                            <p:attrNameLst>
                                              <p:attrName>style.visibility</p:attrName>
                                            </p:attrNameLst>
                                          </p:cBhvr>
                                          <p:to>
                                            <p:strVal val="visible"/>
                                          </p:to>
                                        </p:set>
                                        <p:animEffect transition="in" filter="wipe(up)">
                                          <p:cBhvr>
                                            <p:cTn id="36" dur="500"/>
                                            <p:tgtEl>
                                              <p:spTgt spid="28"/>
                                            </p:tgtEl>
                                          </p:cBhvr>
                                        </p:animEffect>
                                      </p:childTnLst>
                                    </p:cTn>
                                  </p:par>
                                  <p:par>
                                    <p:cTn id="37" presetID="53" presetClass="entr" presetSubtype="16" fill="hold" grpId="1" nodeType="withEffect">
                                      <p:stCondLst>
                                        <p:cond delay="2600"/>
                                      </p:stCondLst>
                                      <p:iterate type="lt">
                                        <p:tmPct val="4000"/>
                                      </p:iterate>
                                      <p:childTnLst>
                                        <p:set>
                                          <p:cBhvr>
                                            <p:cTn id="38" dur="1" fill="hold">
                                              <p:stCondLst>
                                                <p:cond delay="0"/>
                                              </p:stCondLst>
                                            </p:cTn>
                                            <p:tgtEl>
                                              <p:spTgt spid="28"/>
                                            </p:tgtEl>
                                            <p:attrNameLst>
                                              <p:attrName>style.visibility</p:attrName>
                                            </p:attrNameLst>
                                          </p:cBhvr>
                                          <p:to>
                                            <p:strVal val="visible"/>
                                          </p:to>
                                        </p:set>
                                        <p:anim calcmode="lin" valueType="num">
                                          <p:cBhvr>
                                            <p:cTn id="39" dur="500" fill="hold"/>
                                            <p:tgtEl>
                                              <p:spTgt spid="28"/>
                                            </p:tgtEl>
                                            <p:attrNameLst>
                                              <p:attrName>ppt_w</p:attrName>
                                            </p:attrNameLst>
                                          </p:cBhvr>
                                          <p:tavLst>
                                            <p:tav tm="0">
                                              <p:val>
                                                <p:fltVal val="0"/>
                                              </p:val>
                                            </p:tav>
                                            <p:tav tm="100000">
                                              <p:val>
                                                <p:strVal val="#ppt_w"/>
                                              </p:val>
                                            </p:tav>
                                          </p:tavLst>
                                        </p:anim>
                                        <p:anim calcmode="lin" valueType="num">
                                          <p:cBhvr>
                                            <p:cTn id="40" dur="500" fill="hold"/>
                                            <p:tgtEl>
                                              <p:spTgt spid="28"/>
                                            </p:tgtEl>
                                            <p:attrNameLst>
                                              <p:attrName>ppt_h</p:attrName>
                                            </p:attrNameLst>
                                          </p:cBhvr>
                                          <p:tavLst>
                                            <p:tav tm="0">
                                              <p:val>
                                                <p:fltVal val="0"/>
                                              </p:val>
                                            </p:tav>
                                            <p:tav tm="100000">
                                              <p:val>
                                                <p:strVal val="#ppt_h"/>
                                              </p:val>
                                            </p:tav>
                                          </p:tavLst>
                                        </p:anim>
                                        <p:animEffect transition="in" filter="fade">
                                          <p:cBhvr>
                                            <p:cTn id="41" dur="500"/>
                                            <p:tgtEl>
                                              <p:spTgt spid="28"/>
                                            </p:tgtEl>
                                          </p:cBhvr>
                                        </p:animEffect>
                                      </p:childTnLst>
                                    </p:cTn>
                                  </p:par>
                                  <p:par>
                                    <p:cTn id="42" presetID="2" presetClass="entr" presetSubtype="2" fill="hold" grpId="0" nodeType="withEffect" p14:presetBounceEnd="60000">
                                      <p:stCondLst>
                                        <p:cond delay="4000"/>
                                      </p:stCondLst>
                                      <p:childTnLst>
                                        <p:set>
                                          <p:cBhvr>
                                            <p:cTn id="43" dur="1" fill="hold">
                                              <p:stCondLst>
                                                <p:cond delay="0"/>
                                              </p:stCondLst>
                                            </p:cTn>
                                            <p:tgtEl>
                                              <p:spTgt spid="48"/>
                                            </p:tgtEl>
                                            <p:attrNameLst>
                                              <p:attrName>style.visibility</p:attrName>
                                            </p:attrNameLst>
                                          </p:cBhvr>
                                          <p:to>
                                            <p:strVal val="visible"/>
                                          </p:to>
                                        </p:set>
                                        <p:anim calcmode="lin" valueType="num" p14:bounceEnd="60000">
                                          <p:cBhvr additive="base">
                                            <p:cTn id="44" dur="500" fill="hold"/>
                                            <p:tgtEl>
                                              <p:spTgt spid="48"/>
                                            </p:tgtEl>
                                            <p:attrNameLst>
                                              <p:attrName>ppt_x</p:attrName>
                                            </p:attrNameLst>
                                          </p:cBhvr>
                                          <p:tavLst>
                                            <p:tav tm="0">
                                              <p:val>
                                                <p:strVal val="1+#ppt_w/2"/>
                                              </p:val>
                                            </p:tav>
                                            <p:tav tm="100000">
                                              <p:val>
                                                <p:strVal val="#ppt_x"/>
                                              </p:val>
                                            </p:tav>
                                          </p:tavLst>
                                        </p:anim>
                                        <p:anim calcmode="lin" valueType="num" p14:bounceEnd="60000">
                                          <p:cBhvr additive="base">
                                            <p:cTn id="45" dur="500" fill="hold"/>
                                            <p:tgtEl>
                                              <p:spTgt spid="48"/>
                                            </p:tgtEl>
                                            <p:attrNameLst>
                                              <p:attrName>ppt_y</p:attrName>
                                            </p:attrNameLst>
                                          </p:cBhvr>
                                          <p:tavLst>
                                            <p:tav tm="0">
                                              <p:val>
                                                <p:strVal val="#ppt_y"/>
                                              </p:val>
                                            </p:tav>
                                            <p:tav tm="100000">
                                              <p:val>
                                                <p:strVal val="#ppt_y"/>
                                              </p:val>
                                            </p:tav>
                                          </p:tavLst>
                                        </p:anim>
                                      </p:childTnLst>
                                    </p:cTn>
                                  </p:par>
                                  <p:par>
                                    <p:cTn id="46" presetID="1" presetClass="entr" presetSubtype="0" fill="hold" grpId="0" nodeType="withEffect">
                                      <p:stCondLst>
                                        <p:cond delay="4000"/>
                                      </p:stCondLst>
                                      <p:childTnLst>
                                        <p:set>
                                          <p:cBhvr>
                                            <p:cTn id="47" dur="1" fill="hold">
                                              <p:stCondLst>
                                                <p:cond delay="0"/>
                                              </p:stCondLst>
                                            </p:cTn>
                                            <p:tgtEl>
                                              <p:spTgt spid="47"/>
                                            </p:tgtEl>
                                            <p:attrNameLst>
                                              <p:attrName>style.visibility</p:attrName>
                                            </p:attrNameLst>
                                          </p:cBhvr>
                                          <p:to>
                                            <p:strVal val="visible"/>
                                          </p:to>
                                        </p:set>
                                      </p:childTnLst>
                                    </p:cTn>
                                  </p:par>
                                  <p:par>
                                    <p:cTn id="48" presetID="63" presetClass="path" presetSubtype="0" accel="40000" fill="hold" grpId="1" nodeType="withEffect" p14:presetBounceEnd="60000">
                                      <p:stCondLst>
                                        <p:cond delay="4000"/>
                                      </p:stCondLst>
                                      <p:childTnLst>
                                        <p:animMotion origin="layout" path="M -1.66667E-6 -4.81481E-6 L -0.01784 -4.81481E-6 " pathEditMode="relative" rAng="0" ptsTypes="AA" p14:bounceEnd="60000">
                                          <p:cBhvr>
                                            <p:cTn id="49" dur="500" spd="-100000" fill="hold"/>
                                            <p:tgtEl>
                                              <p:spTgt spid="47"/>
                                            </p:tgtEl>
                                            <p:attrNameLst>
                                              <p:attrName>ppt_x</p:attrName>
                                              <p:attrName>ppt_y</p:attrName>
                                            </p:attrNameLst>
                                          </p:cBhvr>
                                          <p:rCtr x="-898" y="0"/>
                                        </p:animMotion>
                                      </p:childTnLst>
                                    </p:cTn>
                                  </p:par>
                                  <p:par>
                                    <p:cTn id="50" presetID="10" presetClass="entr" presetSubtype="0" fill="hold" grpId="0" nodeType="withEffect">
                                      <p:stCondLst>
                                        <p:cond delay="4500"/>
                                      </p:stCondLst>
                                      <p:iterate type="lt">
                                        <p:tmPct val="5000"/>
                                      </p:iterate>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childTnLst>
                                    </p:cTn>
                                  </p:par>
                                  <p:par>
                                    <p:cTn id="53" presetID="22" presetClass="entr" presetSubtype="1" fill="hold" grpId="0" nodeType="withEffect">
                                      <p:stCondLst>
                                        <p:cond delay="5100"/>
                                      </p:stCondLst>
                                      <p:iterate type="lt">
                                        <p:tmPct val="3000"/>
                                      </p:iterate>
                                      <p:childTnLst>
                                        <p:set>
                                          <p:cBhvr>
                                            <p:cTn id="54" dur="1" fill="hold">
                                              <p:stCondLst>
                                                <p:cond delay="0"/>
                                              </p:stCondLst>
                                            </p:cTn>
                                            <p:tgtEl>
                                              <p:spTgt spid="46"/>
                                            </p:tgtEl>
                                            <p:attrNameLst>
                                              <p:attrName>style.visibility</p:attrName>
                                            </p:attrNameLst>
                                          </p:cBhvr>
                                          <p:to>
                                            <p:strVal val="visible"/>
                                          </p:to>
                                        </p:set>
                                        <p:animEffect transition="in" filter="wipe(up)">
                                          <p:cBhvr>
                                            <p:cTn id="55" dur="500"/>
                                            <p:tgtEl>
                                              <p:spTgt spid="46"/>
                                            </p:tgtEl>
                                          </p:cBhvr>
                                        </p:animEffect>
                                      </p:childTnLst>
                                    </p:cTn>
                                  </p:par>
                                  <p:par>
                                    <p:cTn id="56" presetID="53" presetClass="entr" presetSubtype="16" fill="hold" grpId="1" nodeType="withEffect">
                                      <p:stCondLst>
                                        <p:cond delay="5100"/>
                                      </p:stCondLst>
                                      <p:iterate type="lt">
                                        <p:tmPct val="4000"/>
                                      </p:iterate>
                                      <p:childTnLst>
                                        <p:set>
                                          <p:cBhvr>
                                            <p:cTn id="57" dur="1" fill="hold">
                                              <p:stCondLst>
                                                <p:cond delay="0"/>
                                              </p:stCondLst>
                                            </p:cTn>
                                            <p:tgtEl>
                                              <p:spTgt spid="46"/>
                                            </p:tgtEl>
                                            <p:attrNameLst>
                                              <p:attrName>style.visibility</p:attrName>
                                            </p:attrNameLst>
                                          </p:cBhvr>
                                          <p:to>
                                            <p:strVal val="visible"/>
                                          </p:to>
                                        </p:set>
                                        <p:anim calcmode="lin" valueType="num">
                                          <p:cBhvr>
                                            <p:cTn id="58" dur="500" fill="hold"/>
                                            <p:tgtEl>
                                              <p:spTgt spid="46"/>
                                            </p:tgtEl>
                                            <p:attrNameLst>
                                              <p:attrName>ppt_w</p:attrName>
                                            </p:attrNameLst>
                                          </p:cBhvr>
                                          <p:tavLst>
                                            <p:tav tm="0">
                                              <p:val>
                                                <p:fltVal val="0"/>
                                              </p:val>
                                            </p:tav>
                                            <p:tav tm="100000">
                                              <p:val>
                                                <p:strVal val="#ppt_w"/>
                                              </p:val>
                                            </p:tav>
                                          </p:tavLst>
                                        </p:anim>
                                        <p:anim calcmode="lin" valueType="num">
                                          <p:cBhvr>
                                            <p:cTn id="59" dur="500" fill="hold"/>
                                            <p:tgtEl>
                                              <p:spTgt spid="46"/>
                                            </p:tgtEl>
                                            <p:attrNameLst>
                                              <p:attrName>ppt_h</p:attrName>
                                            </p:attrNameLst>
                                          </p:cBhvr>
                                          <p:tavLst>
                                            <p:tav tm="0">
                                              <p:val>
                                                <p:fltVal val="0"/>
                                              </p:val>
                                            </p:tav>
                                            <p:tav tm="100000">
                                              <p:val>
                                                <p:strVal val="#ppt_h"/>
                                              </p:val>
                                            </p:tav>
                                          </p:tavLst>
                                        </p:anim>
                                        <p:animEffect transition="in" filter="fade">
                                          <p:cBhvr>
                                            <p:cTn id="60" dur="500"/>
                                            <p:tgtEl>
                                              <p:spTgt spid="46"/>
                                            </p:tgtEl>
                                          </p:cBhvr>
                                        </p:animEffect>
                                      </p:childTnLst>
                                    </p:cTn>
                                  </p:par>
                                </p:childTnLst>
                              </p:cTn>
                            </p:par>
                            <p:par>
                              <p:cTn id="61" fill="hold">
                                <p:stCondLst>
                                  <p:cond delay="6060"/>
                                </p:stCondLst>
                                <p:childTnLst>
                                  <p:par>
                                    <p:cTn id="62" presetID="63" presetClass="path" presetSubtype="0" repeatCount="indefinite" accel="50000" decel="50000" fill="hold" grpId="0" nodeType="afterEffect">
                                      <p:stCondLst>
                                        <p:cond delay="0"/>
                                      </p:stCondLst>
                                      <p:endCondLst>
                                        <p:cond evt="onNext" delay="0">
                                          <p:tgtEl>
                                            <p:sldTgt/>
                                          </p:tgtEl>
                                        </p:cond>
                                      </p:endCondLst>
                                      <p:childTnLst>
                                        <p:animMotion origin="layout" path="M -0.00664 -2.96296E-6 L 0.00156 -2.96296E-6 " pathEditMode="relative" rAng="0" ptsTypes="AA">
                                          <p:cBhvr>
                                            <p:cTn id="63" dur="1000" fill="hold"/>
                                            <p:tgtEl>
                                              <p:spTgt spid="13"/>
                                            </p:tgtEl>
                                            <p:attrNameLst>
                                              <p:attrName>ppt_x</p:attrName>
                                              <p:attrName>ppt_y</p:attrName>
                                            </p:attrNameLst>
                                          </p:cBhvr>
                                          <p:rCtr x="40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3" grpId="0"/>
          <p:bldP spid="13" grpId="0" animBg="1"/>
          <p:bldP spid="25" grpId="0" animBg="1"/>
          <p:bldP spid="23" grpId="0" animBg="1"/>
          <p:bldP spid="44" grpId="0" animBg="1"/>
          <p:bldP spid="44" grpId="1" animBg="1"/>
          <p:bldP spid="43" grpId="0" animBg="1"/>
          <p:bldP spid="47" grpId="0" animBg="1"/>
          <p:bldP spid="47" grpId="1" animBg="1"/>
          <p:bldP spid="48" grpId="0" animBg="1"/>
          <p:bldP spid="28" grpId="0"/>
          <p:bldP spid="28" grpId="1"/>
          <p:bldP spid="22" grpId="0"/>
          <p:bldP spid="46" grpId="0"/>
          <p:bldP spid="46" grpId="1"/>
          <p:bldP spid="24" grpId="0"/>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grpId="0" nodeType="withEffect">
                                      <p:stCondLst>
                                        <p:cond delay="0"/>
                                      </p:stCondLst>
                                      <p:childTnLst>
                                        <p:animMotion origin="layout" path="M 0 4.44444E-6 L -0.22344 4.44444E-6 " pathEditMode="relative" rAng="0" ptsTypes="AA">
                                          <p:cBhvr>
                                            <p:cTn id="6" dur="1000" spd="-100000" fill="hold"/>
                                            <p:tgtEl>
                                              <p:spTgt spid="20"/>
                                            </p:tgtEl>
                                            <p:attrNameLst>
                                              <p:attrName>ppt_x</p:attrName>
                                              <p:attrName>ppt_y</p:attrName>
                                            </p:attrNameLst>
                                          </p:cBhvr>
                                          <p:rCtr x="-11172" y="0"/>
                                        </p:animMotion>
                                      </p:childTnLst>
                                    </p:cTn>
                                  </p:par>
                                  <p:par>
                                    <p:cTn id="7" presetID="10" presetClass="exit" presetSubtype="0" fill="hold" grpId="0" nodeType="withEffect">
                                      <p:stCondLst>
                                        <p:cond delay="0"/>
                                      </p:stCondLst>
                                      <p:childTnLst>
                                        <p:animEffect transition="out" filter="fade">
                                          <p:cBhvr>
                                            <p:cTn id="8" dur="500"/>
                                            <p:tgtEl>
                                              <p:spTgt spid="27"/>
                                            </p:tgtEl>
                                          </p:cBhvr>
                                        </p:animEffect>
                                        <p:set>
                                          <p:cBhvr>
                                            <p:cTn id="9" dur="1" fill="hold">
                                              <p:stCondLst>
                                                <p:cond delay="499"/>
                                              </p:stCondLst>
                                            </p:cTn>
                                            <p:tgtEl>
                                              <p:spTgt spid="27"/>
                                            </p:tgtEl>
                                            <p:attrNameLst>
                                              <p:attrName>style.visibility</p:attrName>
                                            </p:attrNameLst>
                                          </p:cBhvr>
                                          <p:to>
                                            <p:strVal val="hidden"/>
                                          </p:to>
                                        </p:set>
                                      </p:childTnLst>
                                    </p:cTn>
                                  </p:par>
                                  <p:par>
                                    <p:cTn id="10" presetID="10" presetClass="entr" presetSubtype="0" fill="hold" grpId="0" nodeType="withEffect">
                                      <p:stCondLst>
                                        <p:cond delay="50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par>
                                    <p:cTn id="13" presetID="42" presetClass="entr" presetSubtype="0" fill="hold" grpId="0" nodeType="withEffect">
                                      <p:stCondLst>
                                        <p:cond delay="10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1000"/>
                                            <p:tgtEl>
                                              <p:spTgt spid="23"/>
                                            </p:tgtEl>
                                          </p:cBhvr>
                                        </p:animEffect>
                                        <p:anim calcmode="lin" valueType="num">
                                          <p:cBhvr>
                                            <p:cTn id="16" dur="1000" fill="hold"/>
                                            <p:tgtEl>
                                              <p:spTgt spid="23"/>
                                            </p:tgtEl>
                                            <p:attrNameLst>
                                              <p:attrName>ppt_x</p:attrName>
                                            </p:attrNameLst>
                                          </p:cBhvr>
                                          <p:tavLst>
                                            <p:tav tm="0">
                                              <p:val>
                                                <p:strVal val="#ppt_x"/>
                                              </p:val>
                                            </p:tav>
                                            <p:tav tm="100000">
                                              <p:val>
                                                <p:strVal val="#ppt_x"/>
                                              </p:val>
                                            </p:tav>
                                          </p:tavLst>
                                        </p:anim>
                                        <p:anim calcmode="lin" valueType="num">
                                          <p:cBhvr>
                                            <p:cTn id="17" dur="1000" fill="hold"/>
                                            <p:tgtEl>
                                              <p:spTgt spid="23"/>
                                            </p:tgtEl>
                                            <p:attrNameLst>
                                              <p:attrName>ppt_y</p:attrName>
                                            </p:attrNameLst>
                                          </p:cBhvr>
                                          <p:tavLst>
                                            <p:tav tm="0">
                                              <p:val>
                                                <p:strVal val="#ppt_y+.1"/>
                                              </p:val>
                                            </p:tav>
                                            <p:tav tm="100000">
                                              <p:val>
                                                <p:strVal val="#ppt_y"/>
                                              </p:val>
                                            </p:tav>
                                          </p:tavLst>
                                        </p:anim>
                                      </p:childTnLst>
                                    </p:cTn>
                                  </p:par>
                                  <p:par>
                                    <p:cTn id="18" presetID="47" presetClass="entr" presetSubtype="0" fill="hold" grpId="0" nodeType="withEffect">
                                      <p:stCondLst>
                                        <p:cond delay="100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1000"/>
                                            <p:tgtEl>
                                              <p:spTgt spid="25"/>
                                            </p:tgtEl>
                                          </p:cBhvr>
                                        </p:animEffect>
                                        <p:anim calcmode="lin" valueType="num">
                                          <p:cBhvr>
                                            <p:cTn id="21" dur="1000" fill="hold"/>
                                            <p:tgtEl>
                                              <p:spTgt spid="25"/>
                                            </p:tgtEl>
                                            <p:attrNameLst>
                                              <p:attrName>ppt_x</p:attrName>
                                            </p:attrNameLst>
                                          </p:cBhvr>
                                          <p:tavLst>
                                            <p:tav tm="0">
                                              <p:val>
                                                <p:strVal val="#ppt_x"/>
                                              </p:val>
                                            </p:tav>
                                            <p:tav tm="100000">
                                              <p:val>
                                                <p:strVal val="#ppt_x"/>
                                              </p:val>
                                            </p:tav>
                                          </p:tavLst>
                                        </p:anim>
                                        <p:anim calcmode="lin" valueType="num">
                                          <p:cBhvr>
                                            <p:cTn id="22" dur="1000" fill="hold"/>
                                            <p:tgtEl>
                                              <p:spTgt spid="25"/>
                                            </p:tgtEl>
                                            <p:attrNameLst>
                                              <p:attrName>ppt_y</p:attrName>
                                            </p:attrNameLst>
                                          </p:cBhvr>
                                          <p:tavLst>
                                            <p:tav tm="0">
                                              <p:val>
                                                <p:strVal val="#ppt_y-.1"/>
                                              </p:val>
                                            </p:tav>
                                            <p:tav tm="100000">
                                              <p:val>
                                                <p:strVal val="#ppt_y"/>
                                              </p:val>
                                            </p:tav>
                                          </p:tavLst>
                                        </p:anim>
                                      </p:childTnLst>
                                    </p:cTn>
                                  </p:par>
                                  <p:par>
                                    <p:cTn id="23" presetID="2" presetClass="entr" presetSubtype="8" fill="hold" grpId="0" nodeType="withEffect">
                                      <p:stCondLst>
                                        <p:cond delay="1500"/>
                                      </p:stCondLst>
                                      <p:childTnLst>
                                        <p:set>
                                          <p:cBhvr>
                                            <p:cTn id="24" dur="1" fill="hold">
                                              <p:stCondLst>
                                                <p:cond delay="0"/>
                                              </p:stCondLst>
                                            </p:cTn>
                                            <p:tgtEl>
                                              <p:spTgt spid="43"/>
                                            </p:tgtEl>
                                            <p:attrNameLst>
                                              <p:attrName>style.visibility</p:attrName>
                                            </p:attrNameLst>
                                          </p:cBhvr>
                                          <p:to>
                                            <p:strVal val="visible"/>
                                          </p:to>
                                        </p:set>
                                        <p:anim calcmode="lin" valueType="num">
                                          <p:cBhvr additive="base">
                                            <p:cTn id="25" dur="500" fill="hold"/>
                                            <p:tgtEl>
                                              <p:spTgt spid="43"/>
                                            </p:tgtEl>
                                            <p:attrNameLst>
                                              <p:attrName>ppt_x</p:attrName>
                                            </p:attrNameLst>
                                          </p:cBhvr>
                                          <p:tavLst>
                                            <p:tav tm="0">
                                              <p:val>
                                                <p:strVal val="0-#ppt_w/2"/>
                                              </p:val>
                                            </p:tav>
                                            <p:tav tm="100000">
                                              <p:val>
                                                <p:strVal val="#ppt_x"/>
                                              </p:val>
                                            </p:tav>
                                          </p:tavLst>
                                        </p:anim>
                                        <p:anim calcmode="lin" valueType="num">
                                          <p:cBhvr additive="base">
                                            <p:cTn id="26" dur="500" fill="hold"/>
                                            <p:tgtEl>
                                              <p:spTgt spid="43"/>
                                            </p:tgtEl>
                                            <p:attrNameLst>
                                              <p:attrName>ppt_y</p:attrName>
                                            </p:attrNameLst>
                                          </p:cBhvr>
                                          <p:tavLst>
                                            <p:tav tm="0">
                                              <p:val>
                                                <p:strVal val="#ppt_y"/>
                                              </p:val>
                                            </p:tav>
                                            <p:tav tm="100000">
                                              <p:val>
                                                <p:strVal val="#ppt_y"/>
                                              </p:val>
                                            </p:tav>
                                          </p:tavLst>
                                        </p:anim>
                                      </p:childTnLst>
                                    </p:cTn>
                                  </p:par>
                                  <p:par>
                                    <p:cTn id="27" presetID="1" presetClass="entr" presetSubtype="0" fill="hold" grpId="1" nodeType="withEffect">
                                      <p:stCondLst>
                                        <p:cond delay="1500"/>
                                      </p:stCondLst>
                                      <p:childTnLst>
                                        <p:set>
                                          <p:cBhvr>
                                            <p:cTn id="28" dur="1" fill="hold">
                                              <p:stCondLst>
                                                <p:cond delay="0"/>
                                              </p:stCondLst>
                                            </p:cTn>
                                            <p:tgtEl>
                                              <p:spTgt spid="44"/>
                                            </p:tgtEl>
                                            <p:attrNameLst>
                                              <p:attrName>style.visibility</p:attrName>
                                            </p:attrNameLst>
                                          </p:cBhvr>
                                          <p:to>
                                            <p:strVal val="visible"/>
                                          </p:to>
                                        </p:set>
                                      </p:childTnLst>
                                    </p:cTn>
                                  </p:par>
                                  <p:par>
                                    <p:cTn id="29" presetID="63" presetClass="path" presetSubtype="0" accel="40000" fill="hold" grpId="0" nodeType="withEffect">
                                      <p:stCondLst>
                                        <p:cond delay="1500"/>
                                      </p:stCondLst>
                                      <p:childTnLst>
                                        <p:animMotion origin="layout" path="M 1.66667E-6 3.7037E-7 L 0.01745 3.7037E-7 " pathEditMode="relative" rAng="0" ptsTypes="AA">
                                          <p:cBhvr>
                                            <p:cTn id="30" dur="500" spd="-100000" fill="hold"/>
                                            <p:tgtEl>
                                              <p:spTgt spid="44"/>
                                            </p:tgtEl>
                                            <p:attrNameLst>
                                              <p:attrName>ppt_x</p:attrName>
                                              <p:attrName>ppt_y</p:attrName>
                                            </p:attrNameLst>
                                          </p:cBhvr>
                                          <p:rCtr x="872" y="0"/>
                                        </p:animMotion>
                                      </p:childTnLst>
                                    </p:cTn>
                                  </p:par>
                                  <p:par>
                                    <p:cTn id="31" presetID="10" presetClass="entr" presetSubtype="0" fill="hold" grpId="0" nodeType="withEffect">
                                      <p:stCondLst>
                                        <p:cond delay="2000"/>
                                      </p:stCondLst>
                                      <p:iterate type="lt">
                                        <p:tmPct val="5000"/>
                                      </p:iterate>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22" presetClass="entr" presetSubtype="1" fill="hold" grpId="0" nodeType="withEffect">
                                      <p:stCondLst>
                                        <p:cond delay="2600"/>
                                      </p:stCondLst>
                                      <p:iterate type="lt">
                                        <p:tmPct val="3000"/>
                                      </p:iterate>
                                      <p:childTnLst>
                                        <p:set>
                                          <p:cBhvr>
                                            <p:cTn id="35" dur="1" fill="hold">
                                              <p:stCondLst>
                                                <p:cond delay="0"/>
                                              </p:stCondLst>
                                            </p:cTn>
                                            <p:tgtEl>
                                              <p:spTgt spid="28"/>
                                            </p:tgtEl>
                                            <p:attrNameLst>
                                              <p:attrName>style.visibility</p:attrName>
                                            </p:attrNameLst>
                                          </p:cBhvr>
                                          <p:to>
                                            <p:strVal val="visible"/>
                                          </p:to>
                                        </p:set>
                                        <p:animEffect transition="in" filter="wipe(up)">
                                          <p:cBhvr>
                                            <p:cTn id="36" dur="500"/>
                                            <p:tgtEl>
                                              <p:spTgt spid="28"/>
                                            </p:tgtEl>
                                          </p:cBhvr>
                                        </p:animEffect>
                                      </p:childTnLst>
                                    </p:cTn>
                                  </p:par>
                                  <p:par>
                                    <p:cTn id="37" presetID="53" presetClass="entr" presetSubtype="16" fill="hold" grpId="1" nodeType="withEffect">
                                      <p:stCondLst>
                                        <p:cond delay="2600"/>
                                      </p:stCondLst>
                                      <p:iterate type="lt">
                                        <p:tmPct val="4000"/>
                                      </p:iterate>
                                      <p:childTnLst>
                                        <p:set>
                                          <p:cBhvr>
                                            <p:cTn id="38" dur="1" fill="hold">
                                              <p:stCondLst>
                                                <p:cond delay="0"/>
                                              </p:stCondLst>
                                            </p:cTn>
                                            <p:tgtEl>
                                              <p:spTgt spid="28"/>
                                            </p:tgtEl>
                                            <p:attrNameLst>
                                              <p:attrName>style.visibility</p:attrName>
                                            </p:attrNameLst>
                                          </p:cBhvr>
                                          <p:to>
                                            <p:strVal val="visible"/>
                                          </p:to>
                                        </p:set>
                                        <p:anim calcmode="lin" valueType="num">
                                          <p:cBhvr>
                                            <p:cTn id="39" dur="500" fill="hold"/>
                                            <p:tgtEl>
                                              <p:spTgt spid="28"/>
                                            </p:tgtEl>
                                            <p:attrNameLst>
                                              <p:attrName>ppt_w</p:attrName>
                                            </p:attrNameLst>
                                          </p:cBhvr>
                                          <p:tavLst>
                                            <p:tav tm="0">
                                              <p:val>
                                                <p:fltVal val="0"/>
                                              </p:val>
                                            </p:tav>
                                            <p:tav tm="100000">
                                              <p:val>
                                                <p:strVal val="#ppt_w"/>
                                              </p:val>
                                            </p:tav>
                                          </p:tavLst>
                                        </p:anim>
                                        <p:anim calcmode="lin" valueType="num">
                                          <p:cBhvr>
                                            <p:cTn id="40" dur="500" fill="hold"/>
                                            <p:tgtEl>
                                              <p:spTgt spid="28"/>
                                            </p:tgtEl>
                                            <p:attrNameLst>
                                              <p:attrName>ppt_h</p:attrName>
                                            </p:attrNameLst>
                                          </p:cBhvr>
                                          <p:tavLst>
                                            <p:tav tm="0">
                                              <p:val>
                                                <p:fltVal val="0"/>
                                              </p:val>
                                            </p:tav>
                                            <p:tav tm="100000">
                                              <p:val>
                                                <p:strVal val="#ppt_h"/>
                                              </p:val>
                                            </p:tav>
                                          </p:tavLst>
                                        </p:anim>
                                        <p:animEffect transition="in" filter="fade">
                                          <p:cBhvr>
                                            <p:cTn id="41" dur="500"/>
                                            <p:tgtEl>
                                              <p:spTgt spid="28"/>
                                            </p:tgtEl>
                                          </p:cBhvr>
                                        </p:animEffect>
                                      </p:childTnLst>
                                    </p:cTn>
                                  </p:par>
                                  <p:par>
                                    <p:cTn id="42" presetID="2" presetClass="entr" presetSubtype="2" fill="hold" grpId="0" nodeType="withEffect">
                                      <p:stCondLst>
                                        <p:cond delay="4000"/>
                                      </p:stCondLst>
                                      <p:childTnLst>
                                        <p:set>
                                          <p:cBhvr>
                                            <p:cTn id="43" dur="1" fill="hold">
                                              <p:stCondLst>
                                                <p:cond delay="0"/>
                                              </p:stCondLst>
                                            </p:cTn>
                                            <p:tgtEl>
                                              <p:spTgt spid="48"/>
                                            </p:tgtEl>
                                            <p:attrNameLst>
                                              <p:attrName>style.visibility</p:attrName>
                                            </p:attrNameLst>
                                          </p:cBhvr>
                                          <p:to>
                                            <p:strVal val="visible"/>
                                          </p:to>
                                        </p:set>
                                        <p:anim calcmode="lin" valueType="num">
                                          <p:cBhvr additive="base">
                                            <p:cTn id="44" dur="500" fill="hold"/>
                                            <p:tgtEl>
                                              <p:spTgt spid="48"/>
                                            </p:tgtEl>
                                            <p:attrNameLst>
                                              <p:attrName>ppt_x</p:attrName>
                                            </p:attrNameLst>
                                          </p:cBhvr>
                                          <p:tavLst>
                                            <p:tav tm="0">
                                              <p:val>
                                                <p:strVal val="1+#ppt_w/2"/>
                                              </p:val>
                                            </p:tav>
                                            <p:tav tm="100000">
                                              <p:val>
                                                <p:strVal val="#ppt_x"/>
                                              </p:val>
                                            </p:tav>
                                          </p:tavLst>
                                        </p:anim>
                                        <p:anim calcmode="lin" valueType="num">
                                          <p:cBhvr additive="base">
                                            <p:cTn id="45" dur="500" fill="hold"/>
                                            <p:tgtEl>
                                              <p:spTgt spid="48"/>
                                            </p:tgtEl>
                                            <p:attrNameLst>
                                              <p:attrName>ppt_y</p:attrName>
                                            </p:attrNameLst>
                                          </p:cBhvr>
                                          <p:tavLst>
                                            <p:tav tm="0">
                                              <p:val>
                                                <p:strVal val="#ppt_y"/>
                                              </p:val>
                                            </p:tav>
                                            <p:tav tm="100000">
                                              <p:val>
                                                <p:strVal val="#ppt_y"/>
                                              </p:val>
                                            </p:tav>
                                          </p:tavLst>
                                        </p:anim>
                                      </p:childTnLst>
                                    </p:cTn>
                                  </p:par>
                                  <p:par>
                                    <p:cTn id="46" presetID="1" presetClass="entr" presetSubtype="0" fill="hold" grpId="0" nodeType="withEffect">
                                      <p:stCondLst>
                                        <p:cond delay="4000"/>
                                      </p:stCondLst>
                                      <p:childTnLst>
                                        <p:set>
                                          <p:cBhvr>
                                            <p:cTn id="47" dur="1" fill="hold">
                                              <p:stCondLst>
                                                <p:cond delay="0"/>
                                              </p:stCondLst>
                                            </p:cTn>
                                            <p:tgtEl>
                                              <p:spTgt spid="47"/>
                                            </p:tgtEl>
                                            <p:attrNameLst>
                                              <p:attrName>style.visibility</p:attrName>
                                            </p:attrNameLst>
                                          </p:cBhvr>
                                          <p:to>
                                            <p:strVal val="visible"/>
                                          </p:to>
                                        </p:set>
                                      </p:childTnLst>
                                    </p:cTn>
                                  </p:par>
                                  <p:par>
                                    <p:cTn id="48" presetID="63" presetClass="path" presetSubtype="0" accel="40000" fill="hold" grpId="1" nodeType="withEffect">
                                      <p:stCondLst>
                                        <p:cond delay="4000"/>
                                      </p:stCondLst>
                                      <p:childTnLst>
                                        <p:animMotion origin="layout" path="M -1.66667E-6 -4.81481E-6 L -0.01784 -4.81481E-6 " pathEditMode="relative" rAng="0" ptsTypes="AA">
                                          <p:cBhvr>
                                            <p:cTn id="49" dur="500" spd="-100000" fill="hold"/>
                                            <p:tgtEl>
                                              <p:spTgt spid="47"/>
                                            </p:tgtEl>
                                            <p:attrNameLst>
                                              <p:attrName>ppt_x</p:attrName>
                                              <p:attrName>ppt_y</p:attrName>
                                            </p:attrNameLst>
                                          </p:cBhvr>
                                          <p:rCtr x="-898" y="0"/>
                                        </p:animMotion>
                                      </p:childTnLst>
                                    </p:cTn>
                                  </p:par>
                                  <p:par>
                                    <p:cTn id="50" presetID="10" presetClass="entr" presetSubtype="0" fill="hold" grpId="0" nodeType="withEffect">
                                      <p:stCondLst>
                                        <p:cond delay="4500"/>
                                      </p:stCondLst>
                                      <p:iterate type="lt">
                                        <p:tmPct val="5000"/>
                                      </p:iterate>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childTnLst>
                                    </p:cTn>
                                  </p:par>
                                  <p:par>
                                    <p:cTn id="53" presetID="22" presetClass="entr" presetSubtype="1" fill="hold" grpId="0" nodeType="withEffect">
                                      <p:stCondLst>
                                        <p:cond delay="5100"/>
                                      </p:stCondLst>
                                      <p:iterate type="lt">
                                        <p:tmPct val="3000"/>
                                      </p:iterate>
                                      <p:childTnLst>
                                        <p:set>
                                          <p:cBhvr>
                                            <p:cTn id="54" dur="1" fill="hold">
                                              <p:stCondLst>
                                                <p:cond delay="0"/>
                                              </p:stCondLst>
                                            </p:cTn>
                                            <p:tgtEl>
                                              <p:spTgt spid="46"/>
                                            </p:tgtEl>
                                            <p:attrNameLst>
                                              <p:attrName>style.visibility</p:attrName>
                                            </p:attrNameLst>
                                          </p:cBhvr>
                                          <p:to>
                                            <p:strVal val="visible"/>
                                          </p:to>
                                        </p:set>
                                        <p:animEffect transition="in" filter="wipe(up)">
                                          <p:cBhvr>
                                            <p:cTn id="55" dur="500"/>
                                            <p:tgtEl>
                                              <p:spTgt spid="46"/>
                                            </p:tgtEl>
                                          </p:cBhvr>
                                        </p:animEffect>
                                      </p:childTnLst>
                                    </p:cTn>
                                  </p:par>
                                  <p:par>
                                    <p:cTn id="56" presetID="53" presetClass="entr" presetSubtype="16" fill="hold" grpId="1" nodeType="withEffect">
                                      <p:stCondLst>
                                        <p:cond delay="5100"/>
                                      </p:stCondLst>
                                      <p:iterate type="lt">
                                        <p:tmPct val="4000"/>
                                      </p:iterate>
                                      <p:childTnLst>
                                        <p:set>
                                          <p:cBhvr>
                                            <p:cTn id="57" dur="1" fill="hold">
                                              <p:stCondLst>
                                                <p:cond delay="0"/>
                                              </p:stCondLst>
                                            </p:cTn>
                                            <p:tgtEl>
                                              <p:spTgt spid="46"/>
                                            </p:tgtEl>
                                            <p:attrNameLst>
                                              <p:attrName>style.visibility</p:attrName>
                                            </p:attrNameLst>
                                          </p:cBhvr>
                                          <p:to>
                                            <p:strVal val="visible"/>
                                          </p:to>
                                        </p:set>
                                        <p:anim calcmode="lin" valueType="num">
                                          <p:cBhvr>
                                            <p:cTn id="58" dur="500" fill="hold"/>
                                            <p:tgtEl>
                                              <p:spTgt spid="46"/>
                                            </p:tgtEl>
                                            <p:attrNameLst>
                                              <p:attrName>ppt_w</p:attrName>
                                            </p:attrNameLst>
                                          </p:cBhvr>
                                          <p:tavLst>
                                            <p:tav tm="0">
                                              <p:val>
                                                <p:fltVal val="0"/>
                                              </p:val>
                                            </p:tav>
                                            <p:tav tm="100000">
                                              <p:val>
                                                <p:strVal val="#ppt_w"/>
                                              </p:val>
                                            </p:tav>
                                          </p:tavLst>
                                        </p:anim>
                                        <p:anim calcmode="lin" valueType="num">
                                          <p:cBhvr>
                                            <p:cTn id="59" dur="500" fill="hold"/>
                                            <p:tgtEl>
                                              <p:spTgt spid="46"/>
                                            </p:tgtEl>
                                            <p:attrNameLst>
                                              <p:attrName>ppt_h</p:attrName>
                                            </p:attrNameLst>
                                          </p:cBhvr>
                                          <p:tavLst>
                                            <p:tav tm="0">
                                              <p:val>
                                                <p:fltVal val="0"/>
                                              </p:val>
                                            </p:tav>
                                            <p:tav tm="100000">
                                              <p:val>
                                                <p:strVal val="#ppt_h"/>
                                              </p:val>
                                            </p:tav>
                                          </p:tavLst>
                                        </p:anim>
                                        <p:animEffect transition="in" filter="fade">
                                          <p:cBhvr>
                                            <p:cTn id="60" dur="500"/>
                                            <p:tgtEl>
                                              <p:spTgt spid="46"/>
                                            </p:tgtEl>
                                          </p:cBhvr>
                                        </p:animEffect>
                                      </p:childTnLst>
                                    </p:cTn>
                                  </p:par>
                                </p:childTnLst>
                              </p:cTn>
                            </p:par>
                            <p:par>
                              <p:cTn id="61" fill="hold">
                                <p:stCondLst>
                                  <p:cond delay="6060"/>
                                </p:stCondLst>
                                <p:childTnLst>
                                  <p:par>
                                    <p:cTn id="62" presetID="63" presetClass="path" presetSubtype="0" repeatCount="indefinite" accel="50000" decel="50000" fill="hold" grpId="0" nodeType="afterEffect">
                                      <p:stCondLst>
                                        <p:cond delay="0"/>
                                      </p:stCondLst>
                                      <p:endCondLst>
                                        <p:cond evt="onNext" delay="0">
                                          <p:tgtEl>
                                            <p:sldTgt/>
                                          </p:tgtEl>
                                        </p:cond>
                                      </p:endCondLst>
                                      <p:childTnLst>
                                        <p:animMotion origin="layout" path="M -0.00664 -2.96296E-6 L 0.00156 -2.96296E-6 " pathEditMode="relative" rAng="0" ptsTypes="AA">
                                          <p:cBhvr>
                                            <p:cTn id="63" dur="1000" fill="hold"/>
                                            <p:tgtEl>
                                              <p:spTgt spid="13"/>
                                            </p:tgtEl>
                                            <p:attrNameLst>
                                              <p:attrName>ppt_x</p:attrName>
                                              <p:attrName>ppt_y</p:attrName>
                                            </p:attrNameLst>
                                          </p:cBhvr>
                                          <p:rCtr x="40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3" grpId="0"/>
          <p:bldP spid="13" grpId="0" animBg="1"/>
          <p:bldP spid="25" grpId="0" animBg="1"/>
          <p:bldP spid="23" grpId="0" animBg="1"/>
          <p:bldP spid="44" grpId="0" animBg="1"/>
          <p:bldP spid="44" grpId="1" animBg="1"/>
          <p:bldP spid="43" grpId="0" animBg="1"/>
          <p:bldP spid="47" grpId="0" animBg="1"/>
          <p:bldP spid="47" grpId="1" animBg="1"/>
          <p:bldP spid="48" grpId="0" animBg="1"/>
          <p:bldP spid="28" grpId="0"/>
          <p:bldP spid="28" grpId="1"/>
          <p:bldP spid="22" grpId="0"/>
          <p:bldP spid="46" grpId="0"/>
          <p:bldP spid="46" grpId="1"/>
          <p:bldP spid="24" grpId="0"/>
          <p:bldP spid="27"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椭圆 22"/>
          <p:cNvSpPr/>
          <p:nvPr/>
        </p:nvSpPr>
        <p:spPr>
          <a:xfrm>
            <a:off x="4989500" y="1598616"/>
            <a:ext cx="2213001" cy="2213001"/>
          </a:xfrm>
          <a:prstGeom prst="ellipse">
            <a:avLst/>
          </a:prstGeom>
          <a:blipFill dpi="0" rotWithShape="0">
            <a:blip r:embed="rId2">
              <a:grayscl/>
            </a:blip>
            <a:srcRect/>
            <a:tile tx="-6508750" ty="-635000" sx="100000" sy="100000" flip="none" algn="tl"/>
          </a:blipFill>
          <a:ln>
            <a:noFill/>
          </a:ln>
          <a:effectLst>
            <a:outerShdw dist="38100" dir="30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 name="组合 1"/>
          <p:cNvGrpSpPr/>
          <p:nvPr/>
        </p:nvGrpSpPr>
        <p:grpSpPr>
          <a:xfrm>
            <a:off x="819150" y="2745104"/>
            <a:ext cx="10534650" cy="0"/>
            <a:chOff x="819150" y="4021454"/>
            <a:chExt cx="10534650" cy="0"/>
          </a:xfrm>
        </p:grpSpPr>
        <p:cxnSp>
          <p:nvCxnSpPr>
            <p:cNvPr id="26" name="直接连接符 25"/>
            <p:cNvCxnSpPr/>
            <p:nvPr/>
          </p:nvCxnSpPr>
          <p:spPr>
            <a:xfrm>
              <a:off x="7896225" y="4021454"/>
              <a:ext cx="3457575" cy="0"/>
            </a:xfrm>
            <a:prstGeom prst="line">
              <a:avLst/>
            </a:prstGeom>
            <a:ln w="12700">
              <a:gradFill>
                <a:gsLst>
                  <a:gs pos="0">
                    <a:srgbClr val="DECD87"/>
                  </a:gs>
                  <a:gs pos="100000">
                    <a:srgbClr val="1D1C24">
                      <a:alpha val="0"/>
                    </a:srgbClr>
                  </a:gs>
                </a:gsLst>
                <a:lin ang="0" scaled="0"/>
              </a:gradFill>
              <a:round/>
              <a:headEnd type="oval" w="sm" len="sm"/>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819150" y="4021454"/>
              <a:ext cx="3476626" cy="0"/>
            </a:xfrm>
            <a:prstGeom prst="line">
              <a:avLst/>
            </a:prstGeom>
            <a:ln w="12700">
              <a:gradFill>
                <a:gsLst>
                  <a:gs pos="0">
                    <a:srgbClr val="DECD87"/>
                  </a:gs>
                  <a:gs pos="100000">
                    <a:srgbClr val="37201C">
                      <a:alpha val="0"/>
                    </a:srgbClr>
                  </a:gs>
                </a:gsLst>
                <a:lin ang="0" scaled="0"/>
              </a:gradFill>
              <a:round/>
              <a:headEnd type="oval" w="sm" len="sm"/>
            </a:ln>
          </p:spPr>
          <p:style>
            <a:lnRef idx="1">
              <a:schemeClr val="accent1"/>
            </a:lnRef>
            <a:fillRef idx="0">
              <a:schemeClr val="accent1"/>
            </a:fillRef>
            <a:effectRef idx="0">
              <a:schemeClr val="accent1"/>
            </a:effectRef>
            <a:fontRef idx="minor">
              <a:schemeClr val="tx1"/>
            </a:fontRef>
          </p:style>
        </p:cxnSp>
      </p:grpSp>
      <p:sp>
        <p:nvSpPr>
          <p:cNvPr id="19" name="任意多边形 18"/>
          <p:cNvSpPr/>
          <p:nvPr/>
        </p:nvSpPr>
        <p:spPr>
          <a:xfrm>
            <a:off x="1850999" y="-1"/>
            <a:ext cx="3054402" cy="590121"/>
          </a:xfrm>
          <a:custGeom>
            <a:avLst/>
            <a:gdLst>
              <a:gd name="connsiteX0" fmla="*/ 363590 w 3054402"/>
              <a:gd name="connsiteY0" fmla="*/ 0 h 728663"/>
              <a:gd name="connsiteX1" fmla="*/ 3054402 w 3054402"/>
              <a:gd name="connsiteY1" fmla="*/ 0 h 728663"/>
              <a:gd name="connsiteX2" fmla="*/ 2963914 w 3054402"/>
              <a:gd name="connsiteY2" fmla="*/ 576263 h 728663"/>
              <a:gd name="connsiteX3" fmla="*/ 2754563 w 3054402"/>
              <a:gd name="connsiteY3" fmla="*/ 722986 h 728663"/>
              <a:gd name="connsiteX4" fmla="*/ 2690088 w 3054402"/>
              <a:gd name="connsiteY4" fmla="*/ 728663 h 728663"/>
              <a:gd name="connsiteX5" fmla="*/ 363590 w 3054402"/>
              <a:gd name="connsiteY5" fmla="*/ 728663 h 728663"/>
              <a:gd name="connsiteX6" fmla="*/ 363590 w 3054402"/>
              <a:gd name="connsiteY6" fmla="*/ 728662 h 728663"/>
              <a:gd name="connsiteX7" fmla="*/ 840222 w 3054402"/>
              <a:gd name="connsiteY7" fmla="*/ 728662 h 728663"/>
              <a:gd name="connsiteX8" fmla="*/ 744175 w 3054402"/>
              <a:gd name="connsiteY8" fmla="*/ 721261 h 728663"/>
              <a:gd name="connsiteX9" fmla="*/ 363590 w 3054402"/>
              <a:gd name="connsiteY9" fmla="*/ 364331 h 728663"/>
              <a:gd name="connsiteX10" fmla="*/ 363590 w 3054402"/>
              <a:gd name="connsiteY10" fmla="*/ 364332 h 728663"/>
              <a:gd name="connsiteX11" fmla="*/ 73268 w 3054402"/>
              <a:gd name="connsiteY11" fmla="*/ 7402 h 728663"/>
              <a:gd name="connsiteX12" fmla="*/ 0 w 3054402"/>
              <a:gd name="connsiteY12" fmla="*/ 1 h 728663"/>
              <a:gd name="connsiteX13" fmla="*/ 363590 w 3054402"/>
              <a:gd name="connsiteY13" fmla="*/ 1 h 728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54402" h="728663">
                <a:moveTo>
                  <a:pt x="363590" y="0"/>
                </a:moveTo>
                <a:lnTo>
                  <a:pt x="3054402" y="0"/>
                </a:lnTo>
                <a:cubicBezTo>
                  <a:pt x="3038527" y="211138"/>
                  <a:pt x="3020542" y="474850"/>
                  <a:pt x="2963914" y="576263"/>
                </a:cubicBezTo>
                <a:cubicBezTo>
                  <a:pt x="2918412" y="657751"/>
                  <a:pt x="2871971" y="709004"/>
                  <a:pt x="2754563" y="722986"/>
                </a:cubicBezTo>
                <a:lnTo>
                  <a:pt x="2690088" y="728663"/>
                </a:lnTo>
                <a:lnTo>
                  <a:pt x="363590" y="728663"/>
                </a:lnTo>
                <a:lnTo>
                  <a:pt x="363590" y="728662"/>
                </a:lnTo>
                <a:lnTo>
                  <a:pt x="840222" y="728662"/>
                </a:lnTo>
                <a:lnTo>
                  <a:pt x="744175" y="721261"/>
                </a:lnTo>
                <a:cubicBezTo>
                  <a:pt x="526975" y="687288"/>
                  <a:pt x="363590" y="540394"/>
                  <a:pt x="363590" y="364331"/>
                </a:cubicBezTo>
                <a:lnTo>
                  <a:pt x="363590" y="364332"/>
                </a:lnTo>
                <a:cubicBezTo>
                  <a:pt x="363590" y="188269"/>
                  <a:pt x="238955" y="41375"/>
                  <a:pt x="73268" y="7402"/>
                </a:cubicBezTo>
                <a:lnTo>
                  <a:pt x="0" y="1"/>
                </a:lnTo>
                <a:lnTo>
                  <a:pt x="363590" y="1"/>
                </a:lnTo>
                <a:close/>
              </a:path>
            </a:pathLst>
          </a:custGeom>
          <a:solidFill>
            <a:srgbClr val="2B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4568799" y="-1"/>
            <a:ext cx="3054402" cy="590121"/>
          </a:xfrm>
          <a:custGeom>
            <a:avLst/>
            <a:gdLst>
              <a:gd name="connsiteX0" fmla="*/ 363590 w 3054402"/>
              <a:gd name="connsiteY0" fmla="*/ 0 h 728663"/>
              <a:gd name="connsiteX1" fmla="*/ 3054402 w 3054402"/>
              <a:gd name="connsiteY1" fmla="*/ 0 h 728663"/>
              <a:gd name="connsiteX2" fmla="*/ 2963914 w 3054402"/>
              <a:gd name="connsiteY2" fmla="*/ 576263 h 728663"/>
              <a:gd name="connsiteX3" fmla="*/ 2754563 w 3054402"/>
              <a:gd name="connsiteY3" fmla="*/ 722986 h 728663"/>
              <a:gd name="connsiteX4" fmla="*/ 2690088 w 3054402"/>
              <a:gd name="connsiteY4" fmla="*/ 728663 h 728663"/>
              <a:gd name="connsiteX5" fmla="*/ 363590 w 3054402"/>
              <a:gd name="connsiteY5" fmla="*/ 728663 h 728663"/>
              <a:gd name="connsiteX6" fmla="*/ 363590 w 3054402"/>
              <a:gd name="connsiteY6" fmla="*/ 728662 h 728663"/>
              <a:gd name="connsiteX7" fmla="*/ 840222 w 3054402"/>
              <a:gd name="connsiteY7" fmla="*/ 728662 h 728663"/>
              <a:gd name="connsiteX8" fmla="*/ 744175 w 3054402"/>
              <a:gd name="connsiteY8" fmla="*/ 721261 h 728663"/>
              <a:gd name="connsiteX9" fmla="*/ 363590 w 3054402"/>
              <a:gd name="connsiteY9" fmla="*/ 364331 h 728663"/>
              <a:gd name="connsiteX10" fmla="*/ 363590 w 3054402"/>
              <a:gd name="connsiteY10" fmla="*/ 364332 h 728663"/>
              <a:gd name="connsiteX11" fmla="*/ 73268 w 3054402"/>
              <a:gd name="connsiteY11" fmla="*/ 7402 h 728663"/>
              <a:gd name="connsiteX12" fmla="*/ 0 w 3054402"/>
              <a:gd name="connsiteY12" fmla="*/ 1 h 728663"/>
              <a:gd name="connsiteX13" fmla="*/ 363590 w 3054402"/>
              <a:gd name="connsiteY13" fmla="*/ 1 h 728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54402" h="728663">
                <a:moveTo>
                  <a:pt x="363590" y="0"/>
                </a:moveTo>
                <a:lnTo>
                  <a:pt x="3054402" y="0"/>
                </a:lnTo>
                <a:cubicBezTo>
                  <a:pt x="3038527" y="211138"/>
                  <a:pt x="3020542" y="474850"/>
                  <a:pt x="2963914" y="576263"/>
                </a:cubicBezTo>
                <a:cubicBezTo>
                  <a:pt x="2918412" y="657751"/>
                  <a:pt x="2871971" y="709004"/>
                  <a:pt x="2754563" y="722986"/>
                </a:cubicBezTo>
                <a:lnTo>
                  <a:pt x="2690088" y="728663"/>
                </a:lnTo>
                <a:lnTo>
                  <a:pt x="363590" y="728663"/>
                </a:lnTo>
                <a:lnTo>
                  <a:pt x="363590" y="728662"/>
                </a:lnTo>
                <a:lnTo>
                  <a:pt x="840222" y="728662"/>
                </a:lnTo>
                <a:lnTo>
                  <a:pt x="744175" y="721261"/>
                </a:lnTo>
                <a:cubicBezTo>
                  <a:pt x="526975" y="687288"/>
                  <a:pt x="363590" y="540394"/>
                  <a:pt x="363590" y="364331"/>
                </a:cubicBezTo>
                <a:lnTo>
                  <a:pt x="363590" y="364332"/>
                </a:lnTo>
                <a:cubicBezTo>
                  <a:pt x="363590" y="188269"/>
                  <a:pt x="238955" y="41375"/>
                  <a:pt x="73268" y="7402"/>
                </a:cubicBezTo>
                <a:lnTo>
                  <a:pt x="0" y="1"/>
                </a:lnTo>
                <a:lnTo>
                  <a:pt x="363590" y="1"/>
                </a:lnTo>
                <a:close/>
              </a:path>
            </a:pathLst>
          </a:custGeom>
          <a:solidFill>
            <a:srgbClr val="2B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7286599" y="-1"/>
            <a:ext cx="3054402" cy="590121"/>
          </a:xfrm>
          <a:custGeom>
            <a:avLst/>
            <a:gdLst>
              <a:gd name="connsiteX0" fmla="*/ 363590 w 3054402"/>
              <a:gd name="connsiteY0" fmla="*/ 0 h 728663"/>
              <a:gd name="connsiteX1" fmla="*/ 3054402 w 3054402"/>
              <a:gd name="connsiteY1" fmla="*/ 0 h 728663"/>
              <a:gd name="connsiteX2" fmla="*/ 2963914 w 3054402"/>
              <a:gd name="connsiteY2" fmla="*/ 576263 h 728663"/>
              <a:gd name="connsiteX3" fmla="*/ 2754563 w 3054402"/>
              <a:gd name="connsiteY3" fmla="*/ 722986 h 728663"/>
              <a:gd name="connsiteX4" fmla="*/ 2690088 w 3054402"/>
              <a:gd name="connsiteY4" fmla="*/ 728663 h 728663"/>
              <a:gd name="connsiteX5" fmla="*/ 363590 w 3054402"/>
              <a:gd name="connsiteY5" fmla="*/ 728663 h 728663"/>
              <a:gd name="connsiteX6" fmla="*/ 363590 w 3054402"/>
              <a:gd name="connsiteY6" fmla="*/ 728662 h 728663"/>
              <a:gd name="connsiteX7" fmla="*/ 840222 w 3054402"/>
              <a:gd name="connsiteY7" fmla="*/ 728662 h 728663"/>
              <a:gd name="connsiteX8" fmla="*/ 744175 w 3054402"/>
              <a:gd name="connsiteY8" fmla="*/ 721261 h 728663"/>
              <a:gd name="connsiteX9" fmla="*/ 363590 w 3054402"/>
              <a:gd name="connsiteY9" fmla="*/ 364331 h 728663"/>
              <a:gd name="connsiteX10" fmla="*/ 363590 w 3054402"/>
              <a:gd name="connsiteY10" fmla="*/ 364332 h 728663"/>
              <a:gd name="connsiteX11" fmla="*/ 73268 w 3054402"/>
              <a:gd name="connsiteY11" fmla="*/ 7402 h 728663"/>
              <a:gd name="connsiteX12" fmla="*/ 0 w 3054402"/>
              <a:gd name="connsiteY12" fmla="*/ 1 h 728663"/>
              <a:gd name="connsiteX13" fmla="*/ 363590 w 3054402"/>
              <a:gd name="connsiteY13" fmla="*/ 1 h 728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54402" h="728663">
                <a:moveTo>
                  <a:pt x="363590" y="0"/>
                </a:moveTo>
                <a:lnTo>
                  <a:pt x="3054402" y="0"/>
                </a:lnTo>
                <a:cubicBezTo>
                  <a:pt x="3038527" y="211138"/>
                  <a:pt x="3020542" y="474850"/>
                  <a:pt x="2963914" y="576263"/>
                </a:cubicBezTo>
                <a:cubicBezTo>
                  <a:pt x="2918412" y="657751"/>
                  <a:pt x="2871971" y="709004"/>
                  <a:pt x="2754563" y="722986"/>
                </a:cubicBezTo>
                <a:lnTo>
                  <a:pt x="2690088" y="728663"/>
                </a:lnTo>
                <a:lnTo>
                  <a:pt x="363590" y="728663"/>
                </a:lnTo>
                <a:lnTo>
                  <a:pt x="363590" y="728662"/>
                </a:lnTo>
                <a:lnTo>
                  <a:pt x="840222" y="728662"/>
                </a:lnTo>
                <a:lnTo>
                  <a:pt x="744175" y="721261"/>
                </a:lnTo>
                <a:cubicBezTo>
                  <a:pt x="526975" y="687288"/>
                  <a:pt x="363590" y="540394"/>
                  <a:pt x="363590" y="364331"/>
                </a:cubicBezTo>
                <a:lnTo>
                  <a:pt x="363590" y="364332"/>
                </a:lnTo>
                <a:cubicBezTo>
                  <a:pt x="363590" y="188269"/>
                  <a:pt x="238955" y="41375"/>
                  <a:pt x="73268" y="7402"/>
                </a:cubicBezTo>
                <a:lnTo>
                  <a:pt x="0" y="1"/>
                </a:lnTo>
                <a:lnTo>
                  <a:pt x="363590" y="1"/>
                </a:lnTo>
                <a:close/>
              </a:path>
            </a:pathLst>
          </a:custGeom>
          <a:solidFill>
            <a:srgbClr val="FEE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7896225" y="5345"/>
            <a:ext cx="2159998" cy="584775"/>
          </a:xfrm>
          <a:prstGeom prst="rect">
            <a:avLst/>
          </a:prstGeom>
          <a:noFill/>
        </p:spPr>
        <p:txBody>
          <a:bodyPr wrap="square" rtlCol="0">
            <a:spAutoFit/>
          </a:bodyPr>
          <a:lstStyle/>
          <a:p>
            <a:pPr algn="ctr"/>
            <a:r>
              <a:rPr lang="zh-CN" altLang="en-US" sz="3200" dirty="0">
                <a:solidFill>
                  <a:srgbClr val="1D1C24"/>
                </a:solidFill>
                <a:latin typeface="方正正黑简体" panose="02000000000000000000" pitchFamily="2" charset="-122"/>
                <a:ea typeface="方正正黑简体" panose="02000000000000000000" pitchFamily="2" charset="-122"/>
                <a:cs typeface="Segoe UI Black" panose="020B0A02040204020203" pitchFamily="34" charset="0"/>
              </a:rPr>
              <a:t>标题三</a:t>
            </a:r>
          </a:p>
        </p:txBody>
      </p:sp>
      <p:sp>
        <p:nvSpPr>
          <p:cNvPr id="13" name="同侧圆角矩形 12"/>
          <p:cNvSpPr/>
          <p:nvPr/>
        </p:nvSpPr>
        <p:spPr>
          <a:xfrm>
            <a:off x="5618523" y="6416042"/>
            <a:ext cx="954954" cy="441959"/>
          </a:xfrm>
          <a:prstGeom prst="round2SameRect">
            <a:avLst/>
          </a:prstGeom>
          <a:solidFill>
            <a:srgbClr val="FEE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燕尾形 13"/>
          <p:cNvSpPr/>
          <p:nvPr/>
        </p:nvSpPr>
        <p:spPr>
          <a:xfrm rot="5400000">
            <a:off x="5977423" y="6427426"/>
            <a:ext cx="238002" cy="489800"/>
          </a:xfrm>
          <a:prstGeom prst="chevron">
            <a:avLst>
              <a:gd name="adj" fmla="val 87589"/>
            </a:avLst>
          </a:prstGeom>
          <a:solidFill>
            <a:srgbClr val="1D1C2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15" name="文本框 14"/>
          <p:cNvSpPr txBox="1"/>
          <p:nvPr/>
        </p:nvSpPr>
        <p:spPr>
          <a:xfrm>
            <a:off x="819150" y="4348437"/>
            <a:ext cx="10553700" cy="1438855"/>
          </a:xfrm>
          <a:prstGeom prst="rect">
            <a:avLst/>
          </a:prstGeom>
          <a:noFill/>
        </p:spPr>
        <p:txBody>
          <a:bodyPr wrap="square" rtlCol="0">
            <a:spAutoFit/>
          </a:bodyPr>
          <a:lstStyle/>
          <a:p>
            <a:pPr algn="ctr">
              <a:lnSpc>
                <a:spcPct val="150000"/>
              </a:lnSpc>
            </a:pPr>
            <a:r>
              <a:rPr lang="zh-CN" altLang="en-US" sz="2000" b="1" spc="300" dirty="0">
                <a:solidFill>
                  <a:schemeClr val="bg1"/>
                </a:solidFill>
                <a:latin typeface="方正正黑简体" panose="02000000000000000000" pitchFamily="2" charset="-122"/>
                <a:ea typeface="方正正黑简体" panose="02000000000000000000" pitchFamily="2" charset="-122"/>
              </a:rPr>
              <a:t>基于演示设计的一站式在线演示素材销售服务交易系统基于演示设计的一站式在线演示素材销售服务交易系统基于演示设计的一站式在线演示素材销售服务交易</a:t>
            </a:r>
          </a:p>
          <a:p>
            <a:pPr algn="ctr">
              <a:lnSpc>
                <a:spcPct val="150000"/>
              </a:lnSpc>
            </a:pPr>
            <a:endParaRPr lang="zh-CN" altLang="en-US" sz="2000" b="1" spc="300" dirty="0">
              <a:solidFill>
                <a:schemeClr val="bg1"/>
              </a:solidFill>
              <a:latin typeface="方正正黑简体" panose="02000000000000000000" pitchFamily="2" charset="-122"/>
              <a:ea typeface="方正正黑简体" panose="02000000000000000000" pitchFamily="2" charset="-122"/>
            </a:endParaRPr>
          </a:p>
        </p:txBody>
      </p:sp>
      <p:sp>
        <p:nvSpPr>
          <p:cNvPr id="16" name="文本框 15"/>
          <p:cNvSpPr txBox="1"/>
          <p:nvPr/>
        </p:nvSpPr>
        <p:spPr>
          <a:xfrm>
            <a:off x="819150" y="5493947"/>
            <a:ext cx="10553700" cy="584775"/>
          </a:xfrm>
          <a:prstGeom prst="rect">
            <a:avLst/>
          </a:prstGeom>
          <a:noFill/>
        </p:spPr>
        <p:txBody>
          <a:bodyPr wrap="square" rtlCol="0">
            <a:spAutoFit/>
          </a:bodyPr>
          <a:lstStyle/>
          <a:p>
            <a:pPr algn="ctr"/>
            <a:r>
              <a:rPr lang="en-US" altLang="zh-CN" sz="1600" dirty="0">
                <a:solidFill>
                  <a:srgbClr val="2B2A36"/>
                </a:solidFill>
                <a:latin typeface="Impact" panose="020B0806030902050204" pitchFamily="34" charset="0"/>
                <a:ea typeface="微软雅黑 Light" panose="020B0502040204020203" pitchFamily="34" charset="-122"/>
              </a:rPr>
              <a:t>Lorem ipsum dolor sit </a:t>
            </a:r>
            <a:r>
              <a:rPr lang="en-US" altLang="zh-CN" sz="1600" dirty="0" err="1">
                <a:solidFill>
                  <a:srgbClr val="2B2A36"/>
                </a:solidFill>
                <a:latin typeface="Impact" panose="020B0806030902050204" pitchFamily="34" charset="0"/>
                <a:ea typeface="微软雅黑 Light" panose="020B0502040204020203" pitchFamily="34" charset="-122"/>
              </a:rPr>
              <a:t>amet</a:t>
            </a:r>
            <a:r>
              <a:rPr lang="en-US" altLang="zh-CN" sz="1600" dirty="0">
                <a:solidFill>
                  <a:srgbClr val="2B2A36"/>
                </a:solidFill>
                <a:latin typeface="Impact" panose="020B0806030902050204" pitchFamily="34" charset="0"/>
                <a:ea typeface="微软雅黑 Light" panose="020B0502040204020203" pitchFamily="34" charset="-122"/>
              </a:rPr>
              <a:t>, </a:t>
            </a:r>
            <a:r>
              <a:rPr lang="en-US" altLang="zh-CN" sz="1600" dirty="0" err="1">
                <a:solidFill>
                  <a:srgbClr val="2B2A36"/>
                </a:solidFill>
                <a:latin typeface="Impact" panose="020B0806030902050204" pitchFamily="34" charset="0"/>
                <a:ea typeface="微软雅黑 Light" panose="020B0502040204020203" pitchFamily="34" charset="-122"/>
              </a:rPr>
              <a:t>consectetur</a:t>
            </a:r>
            <a:r>
              <a:rPr lang="en-US" altLang="zh-CN" sz="1600" dirty="0">
                <a:solidFill>
                  <a:srgbClr val="2B2A36"/>
                </a:solidFill>
                <a:latin typeface="Impact" panose="020B0806030902050204" pitchFamily="34" charset="0"/>
                <a:ea typeface="微软雅黑 Light" panose="020B0502040204020203" pitchFamily="34" charset="-122"/>
              </a:rPr>
              <a:t> </a:t>
            </a:r>
            <a:r>
              <a:rPr lang="en-US" altLang="zh-CN" sz="1600" dirty="0" err="1">
                <a:solidFill>
                  <a:srgbClr val="2B2A36"/>
                </a:solidFill>
                <a:latin typeface="Impact" panose="020B0806030902050204" pitchFamily="34" charset="0"/>
                <a:ea typeface="微软雅黑 Light" panose="020B0502040204020203" pitchFamily="34" charset="-122"/>
              </a:rPr>
              <a:t>adipiscing</a:t>
            </a:r>
            <a:r>
              <a:rPr lang="en-US" altLang="zh-CN" sz="1600" dirty="0">
                <a:solidFill>
                  <a:srgbClr val="2B2A36"/>
                </a:solidFill>
                <a:latin typeface="Impact" panose="020B0806030902050204" pitchFamily="34" charset="0"/>
                <a:ea typeface="微软雅黑 Light" panose="020B0502040204020203" pitchFamily="34" charset="-122"/>
              </a:rPr>
              <a:t> </a:t>
            </a:r>
            <a:r>
              <a:rPr lang="en-US" altLang="zh-CN" sz="1600" dirty="0" err="1">
                <a:solidFill>
                  <a:srgbClr val="2B2A36"/>
                </a:solidFill>
                <a:latin typeface="Impact" panose="020B0806030902050204" pitchFamily="34" charset="0"/>
                <a:ea typeface="微软雅黑 Light" panose="020B0502040204020203" pitchFamily="34" charset="-122"/>
              </a:rPr>
              <a:t>elit</a:t>
            </a:r>
            <a:r>
              <a:rPr lang="en-US" altLang="zh-CN" sz="1600" dirty="0">
                <a:solidFill>
                  <a:srgbClr val="2B2A36"/>
                </a:solidFill>
                <a:latin typeface="Impact" panose="020B0806030902050204" pitchFamily="34" charset="0"/>
                <a:ea typeface="微软雅黑 Light" panose="020B0502040204020203" pitchFamily="34" charset="-122"/>
              </a:rPr>
              <a:t>. </a:t>
            </a:r>
            <a:r>
              <a:rPr lang="en-US" altLang="zh-CN" sz="1600" dirty="0" err="1">
                <a:solidFill>
                  <a:srgbClr val="2B2A36"/>
                </a:solidFill>
                <a:latin typeface="Impact" panose="020B0806030902050204" pitchFamily="34" charset="0"/>
                <a:ea typeface="微软雅黑 Light" panose="020B0502040204020203" pitchFamily="34" charset="-122"/>
              </a:rPr>
              <a:t>Curabitur</a:t>
            </a:r>
            <a:r>
              <a:rPr lang="en-US" altLang="zh-CN" sz="1600" dirty="0">
                <a:solidFill>
                  <a:srgbClr val="2B2A36"/>
                </a:solidFill>
                <a:latin typeface="Impact" panose="020B0806030902050204" pitchFamily="34" charset="0"/>
                <a:ea typeface="微软雅黑 Light" panose="020B0502040204020203" pitchFamily="34" charset="-122"/>
              </a:rPr>
              <a:t> </a:t>
            </a:r>
            <a:r>
              <a:rPr lang="en-US" altLang="zh-CN" sz="1600" dirty="0" err="1">
                <a:solidFill>
                  <a:srgbClr val="2B2A36"/>
                </a:solidFill>
                <a:latin typeface="Impact" panose="020B0806030902050204" pitchFamily="34" charset="0"/>
                <a:ea typeface="微软雅黑 Light" panose="020B0502040204020203" pitchFamily="34" charset="-122"/>
              </a:rPr>
              <a:t>quis</a:t>
            </a:r>
            <a:r>
              <a:rPr lang="en-US" altLang="zh-CN" sz="1600" dirty="0">
                <a:solidFill>
                  <a:srgbClr val="2B2A36"/>
                </a:solidFill>
                <a:latin typeface="Impact" panose="020B0806030902050204" pitchFamily="34" charset="0"/>
                <a:ea typeface="微软雅黑 Light" panose="020B0502040204020203" pitchFamily="34" charset="-122"/>
              </a:rPr>
              <a:t> ipsum at </a:t>
            </a:r>
            <a:r>
              <a:rPr lang="en-US" altLang="zh-CN" sz="1600" dirty="0" err="1">
                <a:solidFill>
                  <a:srgbClr val="2B2A36"/>
                </a:solidFill>
                <a:latin typeface="Impact" panose="020B0806030902050204" pitchFamily="34" charset="0"/>
                <a:ea typeface="微软雅黑 Light" panose="020B0502040204020203" pitchFamily="34" charset="-122"/>
              </a:rPr>
              <a:t>tellus</a:t>
            </a:r>
            <a:r>
              <a:rPr lang="en-US" altLang="zh-CN" sz="1600" dirty="0">
                <a:solidFill>
                  <a:srgbClr val="2B2A36"/>
                </a:solidFill>
                <a:latin typeface="Impact" panose="020B0806030902050204" pitchFamily="34" charset="0"/>
                <a:ea typeface="微软雅黑 Light" panose="020B0502040204020203" pitchFamily="34" charset="-122"/>
              </a:rPr>
              <a:t> </a:t>
            </a:r>
            <a:r>
              <a:rPr lang="en-US" altLang="zh-CN" sz="1600" dirty="0" err="1">
                <a:solidFill>
                  <a:srgbClr val="2B2A36"/>
                </a:solidFill>
                <a:latin typeface="Impact" panose="020B0806030902050204" pitchFamily="34" charset="0"/>
                <a:ea typeface="微软雅黑 Light" panose="020B0502040204020203" pitchFamily="34" charset="-122"/>
              </a:rPr>
              <a:t>commodo</a:t>
            </a:r>
            <a:r>
              <a:rPr lang="en-US" altLang="zh-CN" sz="1600" dirty="0">
                <a:solidFill>
                  <a:srgbClr val="2B2A36"/>
                </a:solidFill>
                <a:latin typeface="Impact" panose="020B0806030902050204" pitchFamily="34" charset="0"/>
                <a:ea typeface="微软雅黑 Light" panose="020B0502040204020203" pitchFamily="34" charset="-122"/>
              </a:rPr>
              <a:t> convallis </a:t>
            </a:r>
            <a:r>
              <a:rPr lang="en-US" altLang="zh-CN" sz="1600" dirty="0" err="1">
                <a:solidFill>
                  <a:srgbClr val="2B2A36"/>
                </a:solidFill>
                <a:latin typeface="Impact" panose="020B0806030902050204" pitchFamily="34" charset="0"/>
                <a:ea typeface="微软雅黑 Light" panose="020B0502040204020203" pitchFamily="34" charset="-122"/>
              </a:rPr>
              <a:t>sed</a:t>
            </a:r>
            <a:r>
              <a:rPr lang="en-US" altLang="zh-CN" sz="1600" dirty="0">
                <a:solidFill>
                  <a:srgbClr val="2B2A36"/>
                </a:solidFill>
                <a:latin typeface="Impact" panose="020B0806030902050204" pitchFamily="34" charset="0"/>
                <a:ea typeface="微软雅黑 Light" panose="020B0502040204020203" pitchFamily="34" charset="-122"/>
              </a:rPr>
              <a:t> id </a:t>
            </a:r>
            <a:r>
              <a:rPr lang="en-US" altLang="zh-CN" sz="1600" dirty="0" err="1">
                <a:solidFill>
                  <a:srgbClr val="2B2A36"/>
                </a:solidFill>
                <a:latin typeface="Impact" panose="020B0806030902050204" pitchFamily="34" charset="0"/>
                <a:ea typeface="微软雅黑 Light" panose="020B0502040204020203" pitchFamily="34" charset="-122"/>
              </a:rPr>
              <a:t>elit</a:t>
            </a:r>
            <a:r>
              <a:rPr lang="en-US" altLang="zh-CN" sz="1600" dirty="0">
                <a:solidFill>
                  <a:srgbClr val="2B2A36"/>
                </a:solidFill>
                <a:latin typeface="Impact" panose="020B0806030902050204" pitchFamily="34" charset="0"/>
                <a:ea typeface="微软雅黑 Light" panose="020B0502040204020203" pitchFamily="34" charset="-122"/>
              </a:rPr>
              <a:t>. </a:t>
            </a:r>
            <a:r>
              <a:rPr lang="en-US" altLang="zh-CN" sz="1600" dirty="0" err="1">
                <a:solidFill>
                  <a:srgbClr val="2B2A36"/>
                </a:solidFill>
                <a:latin typeface="Impact" panose="020B0806030902050204" pitchFamily="34" charset="0"/>
                <a:ea typeface="微软雅黑 Light" panose="020B0502040204020203" pitchFamily="34" charset="-122"/>
              </a:rPr>
              <a:t>Praesent</a:t>
            </a:r>
            <a:r>
              <a:rPr lang="en-US" altLang="zh-CN" sz="1600" dirty="0">
                <a:solidFill>
                  <a:srgbClr val="2B2A36"/>
                </a:solidFill>
                <a:latin typeface="Impact" panose="020B0806030902050204" pitchFamily="34" charset="0"/>
                <a:ea typeface="微软雅黑 Light" panose="020B0502040204020203" pitchFamily="34" charset="-122"/>
              </a:rPr>
              <a:t> in dolor </a:t>
            </a:r>
            <a:r>
              <a:rPr lang="en-US" altLang="zh-CN" sz="1600" dirty="0" err="1">
                <a:solidFill>
                  <a:srgbClr val="2B2A36"/>
                </a:solidFill>
                <a:latin typeface="Impact" panose="020B0806030902050204" pitchFamily="34" charset="0"/>
                <a:ea typeface="微软雅黑 Light" panose="020B0502040204020203" pitchFamily="34" charset="-122"/>
              </a:rPr>
              <a:t>turpis</a:t>
            </a:r>
            <a:r>
              <a:rPr lang="en-US" altLang="zh-CN" sz="1600" dirty="0">
                <a:solidFill>
                  <a:srgbClr val="2B2A36"/>
                </a:solidFill>
                <a:latin typeface="Impact" panose="020B0806030902050204" pitchFamily="34" charset="0"/>
                <a:ea typeface="微软雅黑 Light" panose="020B0502040204020203" pitchFamily="34" charset="-122"/>
              </a:rPr>
              <a:t>. Nam </a:t>
            </a:r>
            <a:r>
              <a:rPr lang="en-US" altLang="zh-CN" sz="1600" dirty="0" err="1">
                <a:solidFill>
                  <a:srgbClr val="2B2A36"/>
                </a:solidFill>
                <a:latin typeface="Impact" panose="020B0806030902050204" pitchFamily="34" charset="0"/>
                <a:ea typeface="微软雅黑 Light" panose="020B0502040204020203" pitchFamily="34" charset="-122"/>
              </a:rPr>
              <a:t>condimentum</a:t>
            </a:r>
            <a:r>
              <a:rPr lang="en-US" altLang="zh-CN" sz="1600" dirty="0">
                <a:solidFill>
                  <a:srgbClr val="2B2A36"/>
                </a:solidFill>
                <a:latin typeface="Impact" panose="020B0806030902050204" pitchFamily="34" charset="0"/>
                <a:ea typeface="微软雅黑 Light" panose="020B0502040204020203" pitchFamily="34" charset="-122"/>
              </a:rPr>
              <a:t> </a:t>
            </a:r>
            <a:r>
              <a:rPr lang="en-US" altLang="zh-CN" sz="1600" dirty="0" err="1">
                <a:solidFill>
                  <a:srgbClr val="2B2A36"/>
                </a:solidFill>
                <a:latin typeface="Impact" panose="020B0806030902050204" pitchFamily="34" charset="0"/>
                <a:ea typeface="微软雅黑 Light" panose="020B0502040204020203" pitchFamily="34" charset="-122"/>
              </a:rPr>
              <a:t>nulla</a:t>
            </a:r>
            <a:r>
              <a:rPr lang="en-US" altLang="zh-CN" sz="1600" dirty="0">
                <a:solidFill>
                  <a:srgbClr val="2B2A36"/>
                </a:solidFill>
                <a:latin typeface="Impact" panose="020B0806030902050204" pitchFamily="34" charset="0"/>
                <a:ea typeface="微软雅黑 Light" panose="020B0502040204020203" pitchFamily="34" charset="-122"/>
              </a:rPr>
              <a:t> </a:t>
            </a:r>
            <a:r>
              <a:rPr lang="en-US" altLang="zh-CN" sz="1600" dirty="0" err="1">
                <a:solidFill>
                  <a:srgbClr val="2B2A36"/>
                </a:solidFill>
                <a:latin typeface="Impact" panose="020B0806030902050204" pitchFamily="34" charset="0"/>
                <a:ea typeface="微软雅黑 Light" panose="020B0502040204020203" pitchFamily="34" charset="-122"/>
              </a:rPr>
              <a:t>vel</a:t>
            </a:r>
            <a:r>
              <a:rPr lang="en-US" altLang="zh-CN" sz="1600" dirty="0">
                <a:solidFill>
                  <a:srgbClr val="2B2A36"/>
                </a:solidFill>
                <a:latin typeface="Impact" panose="020B0806030902050204" pitchFamily="34" charset="0"/>
                <a:ea typeface="微软雅黑 Light" panose="020B0502040204020203" pitchFamily="34" charset="-122"/>
              </a:rPr>
              <a:t> </a:t>
            </a:r>
            <a:r>
              <a:rPr lang="en-US" altLang="zh-CN" sz="1600" dirty="0" err="1">
                <a:solidFill>
                  <a:srgbClr val="2B2A36"/>
                </a:solidFill>
                <a:latin typeface="Impact" panose="020B0806030902050204" pitchFamily="34" charset="0"/>
                <a:ea typeface="微软雅黑 Light" panose="020B0502040204020203" pitchFamily="34" charset="-122"/>
              </a:rPr>
              <a:t>nulla</a:t>
            </a:r>
            <a:r>
              <a:rPr lang="en-US" altLang="zh-CN" sz="1600" dirty="0">
                <a:solidFill>
                  <a:srgbClr val="2B2A36"/>
                </a:solidFill>
                <a:latin typeface="Impact" panose="020B0806030902050204" pitchFamily="34" charset="0"/>
                <a:ea typeface="微软雅黑 Light" panose="020B0502040204020203" pitchFamily="34" charset="-122"/>
              </a:rPr>
              <a:t> </a:t>
            </a:r>
            <a:r>
              <a:rPr lang="en-US" altLang="zh-CN" sz="1600" dirty="0" err="1">
                <a:solidFill>
                  <a:srgbClr val="2B2A36"/>
                </a:solidFill>
                <a:latin typeface="Impact" panose="020B0806030902050204" pitchFamily="34" charset="0"/>
                <a:ea typeface="微软雅黑 Light" panose="020B0502040204020203" pitchFamily="34" charset="-122"/>
              </a:rPr>
              <a:t>vulputate</a:t>
            </a:r>
            <a:r>
              <a:rPr lang="en-US" altLang="zh-CN" sz="1600" dirty="0">
                <a:solidFill>
                  <a:srgbClr val="2B2A36"/>
                </a:solidFill>
                <a:latin typeface="Impact" panose="020B0806030902050204" pitchFamily="34" charset="0"/>
                <a:ea typeface="微软雅黑 Light" panose="020B0502040204020203" pitchFamily="34" charset="-122"/>
              </a:rPr>
              <a:t> </a:t>
            </a:r>
            <a:r>
              <a:rPr lang="en-US" altLang="zh-CN" sz="1600" dirty="0" err="1">
                <a:solidFill>
                  <a:srgbClr val="2B2A36"/>
                </a:solidFill>
                <a:latin typeface="Impact" panose="020B0806030902050204" pitchFamily="34" charset="0"/>
                <a:ea typeface="微软雅黑 Light" panose="020B0502040204020203" pitchFamily="34" charset="-122"/>
              </a:rPr>
              <a:t>elementum</a:t>
            </a:r>
            <a:r>
              <a:rPr lang="en-US" altLang="zh-CN" sz="1600" dirty="0">
                <a:solidFill>
                  <a:srgbClr val="2B2A36"/>
                </a:solidFill>
                <a:latin typeface="Impact" panose="020B0806030902050204" pitchFamily="34" charset="0"/>
                <a:ea typeface="微软雅黑 Light" panose="020B0502040204020203" pitchFamily="34" charset="-122"/>
              </a:rPr>
              <a:t>.</a:t>
            </a:r>
            <a:endParaRPr lang="zh-CN" altLang="en-US" sz="1600" dirty="0">
              <a:solidFill>
                <a:srgbClr val="2B2A36"/>
              </a:solidFill>
              <a:latin typeface="Impact" panose="020B0806030902050204" pitchFamily="34" charset="0"/>
              <a:ea typeface="微软雅黑 Light" panose="020B0502040204020203" pitchFamily="34" charset="-122"/>
            </a:endParaRPr>
          </a:p>
        </p:txBody>
      </p:sp>
      <p:sp>
        <p:nvSpPr>
          <p:cNvPr id="17" name="文本框 16"/>
          <p:cNvSpPr txBox="1"/>
          <p:nvPr/>
        </p:nvSpPr>
        <p:spPr>
          <a:xfrm>
            <a:off x="5126601" y="5345"/>
            <a:ext cx="2159998" cy="584775"/>
          </a:xfrm>
          <a:prstGeom prst="rect">
            <a:avLst/>
          </a:prstGeom>
          <a:noFill/>
        </p:spPr>
        <p:txBody>
          <a:bodyPr wrap="square" rtlCol="0">
            <a:spAutoFit/>
          </a:bodyPr>
          <a:lstStyle/>
          <a:p>
            <a:pPr algn="ctr"/>
            <a:r>
              <a:rPr lang="zh-CN" altLang="en-US" sz="3200" dirty="0">
                <a:solidFill>
                  <a:srgbClr val="1D1C24"/>
                </a:solidFill>
                <a:latin typeface="方正正黑简体" panose="02000000000000000000" pitchFamily="2" charset="-122"/>
                <a:ea typeface="方正正黑简体" panose="02000000000000000000" pitchFamily="2" charset="-122"/>
                <a:cs typeface="Segoe UI Black" panose="020B0A02040204020203" pitchFamily="34" charset="0"/>
              </a:rPr>
              <a:t>标题二</a:t>
            </a:r>
          </a:p>
        </p:txBody>
      </p:sp>
    </p:spTree>
    <p:extLst>
      <p:ext uri="{BB962C8B-B14F-4D97-AF65-F5344CB8AC3E}">
        <p14:creationId xmlns:p14="http://schemas.microsoft.com/office/powerpoint/2010/main" val="121237127"/>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grpId="0" nodeType="withEffect">
                                  <p:stCondLst>
                                    <p:cond delay="0"/>
                                  </p:stCondLst>
                                  <p:childTnLst>
                                    <p:animMotion origin="layout" path="M 3.33333E-6 4.44444E-6 L -0.22292 4.44444E-6 " pathEditMode="relative" rAng="0" ptsTypes="AA">
                                      <p:cBhvr>
                                        <p:cTn id="6" dur="1000" spd="-100000" fill="hold"/>
                                        <p:tgtEl>
                                          <p:spTgt spid="21"/>
                                        </p:tgtEl>
                                        <p:attrNameLst>
                                          <p:attrName>ppt_x</p:attrName>
                                          <p:attrName>ppt_y</p:attrName>
                                        </p:attrNameLst>
                                      </p:cBhvr>
                                      <p:rCtr x="-11146" y="0"/>
                                    </p:animMotion>
                                  </p:childTnLst>
                                </p:cTn>
                              </p:par>
                              <p:par>
                                <p:cTn id="7" presetID="10" presetClass="exit" presetSubtype="0" fill="hold" grpId="0" nodeType="withEffect">
                                  <p:stCondLst>
                                    <p:cond delay="0"/>
                                  </p:stCondLst>
                                  <p:childTnLst>
                                    <p:animEffect transition="out" filter="fade">
                                      <p:cBhvr>
                                        <p:cTn id="8" dur="500"/>
                                        <p:tgtEl>
                                          <p:spTgt spid="17"/>
                                        </p:tgtEl>
                                      </p:cBhvr>
                                    </p:animEffect>
                                    <p:set>
                                      <p:cBhvr>
                                        <p:cTn id="9" dur="1" fill="hold">
                                          <p:stCondLst>
                                            <p:cond delay="499"/>
                                          </p:stCondLst>
                                        </p:cTn>
                                        <p:tgtEl>
                                          <p:spTgt spid="17"/>
                                        </p:tgtEl>
                                        <p:attrNameLst>
                                          <p:attrName>style.visibility</p:attrName>
                                        </p:attrNameLst>
                                      </p:cBhvr>
                                      <p:to>
                                        <p:strVal val="hidden"/>
                                      </p:to>
                                    </p:set>
                                  </p:childTnLst>
                                </p:cTn>
                              </p:par>
                              <p:par>
                                <p:cTn id="10" presetID="10" presetClass="entr" presetSubtype="0" fill="hold" grpId="0" nodeType="withEffect">
                                  <p:stCondLst>
                                    <p:cond delay="50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par>
                                <p:cTn id="13" presetID="53" presetClass="entr" presetSubtype="16" fill="hold" grpId="0" nodeType="withEffect">
                                  <p:stCondLst>
                                    <p:cond delay="1000"/>
                                  </p:stCondLst>
                                  <p:childTnLst>
                                    <p:set>
                                      <p:cBhvr>
                                        <p:cTn id="14" dur="1" fill="hold">
                                          <p:stCondLst>
                                            <p:cond delay="0"/>
                                          </p:stCondLst>
                                        </p:cTn>
                                        <p:tgtEl>
                                          <p:spTgt spid="23"/>
                                        </p:tgtEl>
                                        <p:attrNameLst>
                                          <p:attrName>style.visibility</p:attrName>
                                        </p:attrNameLst>
                                      </p:cBhvr>
                                      <p:to>
                                        <p:strVal val="visible"/>
                                      </p:to>
                                    </p:set>
                                    <p:anim calcmode="lin" valueType="num">
                                      <p:cBhvr>
                                        <p:cTn id="15" dur="250" fill="hold"/>
                                        <p:tgtEl>
                                          <p:spTgt spid="23"/>
                                        </p:tgtEl>
                                        <p:attrNameLst>
                                          <p:attrName>ppt_w</p:attrName>
                                        </p:attrNameLst>
                                      </p:cBhvr>
                                      <p:tavLst>
                                        <p:tav tm="0">
                                          <p:val>
                                            <p:fltVal val="0"/>
                                          </p:val>
                                        </p:tav>
                                        <p:tav tm="100000">
                                          <p:val>
                                            <p:strVal val="#ppt_w"/>
                                          </p:val>
                                        </p:tav>
                                      </p:tavLst>
                                    </p:anim>
                                    <p:anim calcmode="lin" valueType="num">
                                      <p:cBhvr>
                                        <p:cTn id="16" dur="250" fill="hold"/>
                                        <p:tgtEl>
                                          <p:spTgt spid="23"/>
                                        </p:tgtEl>
                                        <p:attrNameLst>
                                          <p:attrName>ppt_h</p:attrName>
                                        </p:attrNameLst>
                                      </p:cBhvr>
                                      <p:tavLst>
                                        <p:tav tm="0">
                                          <p:val>
                                            <p:fltVal val="0"/>
                                          </p:val>
                                        </p:tav>
                                        <p:tav tm="100000">
                                          <p:val>
                                            <p:strVal val="#ppt_h"/>
                                          </p:val>
                                        </p:tav>
                                      </p:tavLst>
                                    </p:anim>
                                    <p:animEffect transition="in" filter="fade">
                                      <p:cBhvr>
                                        <p:cTn id="17" dur="250"/>
                                        <p:tgtEl>
                                          <p:spTgt spid="23"/>
                                        </p:tgtEl>
                                      </p:cBhvr>
                                    </p:animEffect>
                                  </p:childTnLst>
                                </p:cTn>
                              </p:par>
                              <p:par>
                                <p:cTn id="18" presetID="16" presetClass="entr" presetSubtype="37" fill="hold" nodeType="withEffect">
                                  <p:stCondLst>
                                    <p:cond delay="1300"/>
                                  </p:stCondLst>
                                  <p:childTnLst>
                                    <p:set>
                                      <p:cBhvr>
                                        <p:cTn id="19" dur="1" fill="hold">
                                          <p:stCondLst>
                                            <p:cond delay="0"/>
                                          </p:stCondLst>
                                        </p:cTn>
                                        <p:tgtEl>
                                          <p:spTgt spid="2"/>
                                        </p:tgtEl>
                                        <p:attrNameLst>
                                          <p:attrName>style.visibility</p:attrName>
                                        </p:attrNameLst>
                                      </p:cBhvr>
                                      <p:to>
                                        <p:strVal val="visible"/>
                                      </p:to>
                                    </p:set>
                                    <p:animEffect transition="in" filter="barn(outVertical)">
                                      <p:cBhvr>
                                        <p:cTn id="20" dur="500"/>
                                        <p:tgtEl>
                                          <p:spTgt spid="2"/>
                                        </p:tgtEl>
                                      </p:cBhvr>
                                    </p:animEffect>
                                  </p:childTnLst>
                                </p:cTn>
                              </p:par>
                              <p:par>
                                <p:cTn id="21" presetID="42" presetClass="entr" presetSubtype="0" fill="hold" grpId="0" nodeType="withEffect">
                                  <p:stCondLst>
                                    <p:cond delay="180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1000"/>
                                        <p:tgtEl>
                                          <p:spTgt spid="15"/>
                                        </p:tgtEl>
                                      </p:cBhvr>
                                    </p:animEffect>
                                    <p:anim calcmode="lin" valueType="num">
                                      <p:cBhvr>
                                        <p:cTn id="24" dur="1000" fill="hold"/>
                                        <p:tgtEl>
                                          <p:spTgt spid="15"/>
                                        </p:tgtEl>
                                        <p:attrNameLst>
                                          <p:attrName>ppt_x</p:attrName>
                                        </p:attrNameLst>
                                      </p:cBhvr>
                                      <p:tavLst>
                                        <p:tav tm="0">
                                          <p:val>
                                            <p:strVal val="#ppt_x"/>
                                          </p:val>
                                        </p:tav>
                                        <p:tav tm="100000">
                                          <p:val>
                                            <p:strVal val="#ppt_x"/>
                                          </p:val>
                                        </p:tav>
                                      </p:tavLst>
                                    </p:anim>
                                    <p:anim calcmode="lin" valueType="num">
                                      <p:cBhvr>
                                        <p:cTn id="25" dur="1000" fill="hold"/>
                                        <p:tgtEl>
                                          <p:spTgt spid="15"/>
                                        </p:tgtEl>
                                        <p:attrNameLst>
                                          <p:attrName>ppt_y</p:attrName>
                                        </p:attrNameLst>
                                      </p:cBhvr>
                                      <p:tavLst>
                                        <p:tav tm="0">
                                          <p:val>
                                            <p:strVal val="#ppt_y+.1"/>
                                          </p:val>
                                        </p:tav>
                                        <p:tav tm="100000">
                                          <p:val>
                                            <p:strVal val="#ppt_y"/>
                                          </p:val>
                                        </p:tav>
                                      </p:tavLst>
                                    </p:anim>
                                  </p:childTnLst>
                                </p:cTn>
                              </p:par>
                              <p:par>
                                <p:cTn id="26" presetID="16" presetClass="entr" presetSubtype="21" fill="hold" grpId="0" nodeType="withEffect">
                                  <p:stCondLst>
                                    <p:cond delay="2300"/>
                                  </p:stCondLst>
                                  <p:childTnLst>
                                    <p:set>
                                      <p:cBhvr>
                                        <p:cTn id="27" dur="1" fill="hold">
                                          <p:stCondLst>
                                            <p:cond delay="0"/>
                                          </p:stCondLst>
                                        </p:cTn>
                                        <p:tgtEl>
                                          <p:spTgt spid="16"/>
                                        </p:tgtEl>
                                        <p:attrNameLst>
                                          <p:attrName>style.visibility</p:attrName>
                                        </p:attrNameLst>
                                      </p:cBhvr>
                                      <p:to>
                                        <p:strVal val="visible"/>
                                      </p:to>
                                    </p:set>
                                    <p:animEffect transition="in" filter="barn(inVertical)">
                                      <p:cBhvr>
                                        <p:cTn id="28" dur="500"/>
                                        <p:tgtEl>
                                          <p:spTgt spid="16"/>
                                        </p:tgtEl>
                                      </p:cBhvr>
                                    </p:animEffect>
                                  </p:childTnLst>
                                </p:cTn>
                              </p:par>
                              <p:par>
                                <p:cTn id="29" presetID="1" presetClass="entr" presetSubtype="0" fill="hold" grpId="0" nodeType="withEffect">
                                  <p:stCondLst>
                                    <p:cond delay="3000"/>
                                  </p:stCondLst>
                                  <p:childTnLst>
                                    <p:set>
                                      <p:cBhvr>
                                        <p:cTn id="30" dur="1" fill="hold">
                                          <p:stCondLst>
                                            <p:cond delay="0"/>
                                          </p:stCondLst>
                                        </p:cTn>
                                        <p:tgtEl>
                                          <p:spTgt spid="13"/>
                                        </p:tgtEl>
                                        <p:attrNameLst>
                                          <p:attrName>style.visibility</p:attrName>
                                        </p:attrNameLst>
                                      </p:cBhvr>
                                      <p:to>
                                        <p:strVal val="visible"/>
                                      </p:to>
                                    </p:set>
                                  </p:childTnLst>
                                </p:cTn>
                              </p:par>
                              <p:par>
                                <p:cTn id="31" presetID="1" presetClass="entr" presetSubtype="0" fill="hold" grpId="0" nodeType="withEffect">
                                  <p:stCondLst>
                                    <p:cond delay="3000"/>
                                  </p:stCondLst>
                                  <p:childTnLst>
                                    <p:set>
                                      <p:cBhvr>
                                        <p:cTn id="32" dur="1" fill="hold">
                                          <p:stCondLst>
                                            <p:cond delay="0"/>
                                          </p:stCondLst>
                                        </p:cTn>
                                        <p:tgtEl>
                                          <p:spTgt spid="14"/>
                                        </p:tgtEl>
                                        <p:attrNameLst>
                                          <p:attrName>style.visibility</p:attrName>
                                        </p:attrNameLst>
                                      </p:cBhvr>
                                      <p:to>
                                        <p:strVal val="visible"/>
                                      </p:to>
                                    </p:set>
                                  </p:childTnLst>
                                </p:cTn>
                              </p:par>
                              <p:par>
                                <p:cTn id="33" presetID="42" presetClass="path" presetSubtype="0" repeatCount="indefinite" accel="50000" decel="50000" fill="hold" grpId="1" nodeType="withEffect">
                                  <p:stCondLst>
                                    <p:cond delay="3000"/>
                                  </p:stCondLst>
                                  <p:childTnLst>
                                    <p:animMotion origin="layout" path="M 0 -0.0125 L 0 0.00324 " pathEditMode="relative" rAng="0" ptsTypes="AA">
                                      <p:cBhvr>
                                        <p:cTn id="34" dur="1000" fill="hold"/>
                                        <p:tgtEl>
                                          <p:spTgt spid="14"/>
                                        </p:tgtEl>
                                        <p:attrNameLst>
                                          <p:attrName>ppt_x</p:attrName>
                                          <p:attrName>ppt_y</p:attrName>
                                        </p:attrNameLst>
                                      </p:cBhvr>
                                      <p:rCtr x="0" y="78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1" grpId="0" animBg="1"/>
      <p:bldP spid="33" grpId="0"/>
      <p:bldP spid="13" grpId="0" animBg="1"/>
      <p:bldP spid="14" grpId="0" animBg="1"/>
      <p:bldP spid="14" grpId="1" animBg="1"/>
      <p:bldP spid="15" grpId="0"/>
      <p:bldP spid="16"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文本框 58"/>
          <p:cNvSpPr txBox="1"/>
          <p:nvPr/>
        </p:nvSpPr>
        <p:spPr>
          <a:xfrm>
            <a:off x="5761358" y="3747848"/>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此处输入目录三</a:t>
            </a:r>
          </a:p>
        </p:txBody>
      </p:sp>
      <p:sp>
        <p:nvSpPr>
          <p:cNvPr id="4" name="椭圆 3"/>
          <p:cNvSpPr/>
          <p:nvPr/>
        </p:nvSpPr>
        <p:spPr>
          <a:xfrm>
            <a:off x="5016000" y="-1080000"/>
            <a:ext cx="2160000" cy="2160000"/>
          </a:xfrm>
          <a:prstGeom prst="ellipse">
            <a:avLst/>
          </a:prstGeom>
          <a:solidFill>
            <a:srgbClr val="FEEA7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5010397" y="-1080000"/>
            <a:ext cx="2160000" cy="2160000"/>
          </a:xfrm>
          <a:prstGeom prst="ellipse">
            <a:avLst/>
          </a:prstGeom>
          <a:solidFill>
            <a:srgbClr val="37201C">
              <a:alpha val="5000"/>
            </a:srgbClr>
          </a:solidFill>
          <a:ln>
            <a:solidFill>
              <a:srgbClr val="37201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文本框 5"/>
          <p:cNvSpPr txBox="1"/>
          <p:nvPr/>
        </p:nvSpPr>
        <p:spPr>
          <a:xfrm>
            <a:off x="4762500" y="500"/>
            <a:ext cx="2667000" cy="830997"/>
          </a:xfrm>
          <a:prstGeom prst="rect">
            <a:avLst/>
          </a:prstGeom>
          <a:noFill/>
        </p:spPr>
        <p:txBody>
          <a:bodyPr wrap="square" rtlCol="0">
            <a:spAutoFit/>
          </a:bodyPr>
          <a:lstStyle/>
          <a:p>
            <a:pPr algn="ctr"/>
            <a:r>
              <a:rPr lang="zh-CN" altLang="en-US" sz="4800" dirty="0">
                <a:solidFill>
                  <a:srgbClr val="1D1C24"/>
                </a:solidFill>
                <a:latin typeface="方正正黑简体" panose="02000000000000000000" pitchFamily="2" charset="-122"/>
                <a:ea typeface="方正正黑简体" panose="02000000000000000000" pitchFamily="2" charset="-122"/>
              </a:rPr>
              <a:t>目录</a:t>
            </a:r>
          </a:p>
        </p:txBody>
      </p:sp>
      <p:sp>
        <p:nvSpPr>
          <p:cNvPr id="12" name="椭圆 11"/>
          <p:cNvSpPr/>
          <p:nvPr/>
        </p:nvSpPr>
        <p:spPr>
          <a:xfrm>
            <a:off x="3848127" y="-2251645"/>
            <a:ext cx="4495746" cy="4495744"/>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2925948" y="-3661231"/>
            <a:ext cx="6341201" cy="7304422"/>
            <a:chOff x="2925948" y="-3661231"/>
            <a:chExt cx="6341201" cy="7304422"/>
          </a:xfrm>
        </p:grpSpPr>
        <p:grpSp>
          <p:nvGrpSpPr>
            <p:cNvPr id="2" name="组合 1"/>
            <p:cNvGrpSpPr/>
            <p:nvPr/>
          </p:nvGrpSpPr>
          <p:grpSpPr>
            <a:xfrm>
              <a:off x="2925948" y="805933"/>
              <a:ext cx="6341201" cy="2837258"/>
              <a:chOff x="2925948" y="805933"/>
              <a:chExt cx="6341201" cy="2837258"/>
            </a:xfrm>
          </p:grpSpPr>
          <p:grpSp>
            <p:nvGrpSpPr>
              <p:cNvPr id="8" name="组合 7"/>
              <p:cNvGrpSpPr/>
              <p:nvPr/>
            </p:nvGrpSpPr>
            <p:grpSpPr>
              <a:xfrm>
                <a:off x="5465681" y="2116146"/>
                <a:ext cx="1260638" cy="1527045"/>
                <a:chOff x="5465681" y="2116146"/>
                <a:chExt cx="1260638" cy="1527045"/>
              </a:xfrm>
            </p:grpSpPr>
            <p:sp>
              <p:nvSpPr>
                <p:cNvPr id="14" name="椭圆 13"/>
                <p:cNvSpPr/>
                <p:nvPr/>
              </p:nvSpPr>
              <p:spPr>
                <a:xfrm>
                  <a:off x="5630270" y="2414509"/>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1" name="椭圆 60"/>
                <p:cNvSpPr/>
                <p:nvPr/>
              </p:nvSpPr>
              <p:spPr>
                <a:xfrm rot="10800000" flipV="1">
                  <a:off x="5465681" y="2249919"/>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同心圆 22"/>
                <p:cNvSpPr/>
                <p:nvPr/>
              </p:nvSpPr>
              <p:spPr>
                <a:xfrm rot="2700000">
                  <a:off x="5962225" y="2116146"/>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6" name="同心圆 22"/>
                <p:cNvSpPr/>
                <p:nvPr/>
              </p:nvSpPr>
              <p:spPr>
                <a:xfrm rot="2700000">
                  <a:off x="5962224" y="3375644"/>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7" name="组合 6"/>
              <p:cNvGrpSpPr/>
              <p:nvPr/>
            </p:nvGrpSpPr>
            <p:grpSpPr>
              <a:xfrm>
                <a:off x="4032810" y="1807123"/>
                <a:ext cx="1260638" cy="1358303"/>
                <a:chOff x="4032810" y="1807123"/>
                <a:chExt cx="1260638" cy="1358303"/>
              </a:xfrm>
            </p:grpSpPr>
            <p:sp>
              <p:nvSpPr>
                <p:cNvPr id="70" name="椭圆 69"/>
                <p:cNvSpPr/>
                <p:nvPr/>
              </p:nvSpPr>
              <p:spPr>
                <a:xfrm rot="1800000">
                  <a:off x="4197399" y="2021039"/>
                  <a:ext cx="931460" cy="931461"/>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2" name="椭圆 71"/>
                <p:cNvSpPr/>
                <p:nvPr/>
              </p:nvSpPr>
              <p:spPr>
                <a:xfrm rot="12600000" flipV="1">
                  <a:off x="4032810" y="1856449"/>
                  <a:ext cx="1260638" cy="1260639"/>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同心圆 22"/>
                <p:cNvSpPr/>
                <p:nvPr/>
              </p:nvSpPr>
              <p:spPr>
                <a:xfrm rot="4500000">
                  <a:off x="4844514" y="1807123"/>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4" name="同心圆 22"/>
                <p:cNvSpPr/>
                <p:nvPr/>
              </p:nvSpPr>
              <p:spPr>
                <a:xfrm rot="4500000">
                  <a:off x="4214764" y="2897879"/>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0" name="组合 9"/>
              <p:cNvGrpSpPr/>
              <p:nvPr/>
            </p:nvGrpSpPr>
            <p:grpSpPr>
              <a:xfrm>
                <a:off x="6897917" y="1811889"/>
                <a:ext cx="1260638" cy="1358305"/>
                <a:chOff x="6897917" y="1811889"/>
                <a:chExt cx="1260638" cy="1358305"/>
              </a:xfrm>
            </p:grpSpPr>
            <p:sp>
              <p:nvSpPr>
                <p:cNvPr id="76" name="椭圆 75"/>
                <p:cNvSpPr/>
                <p:nvPr/>
              </p:nvSpPr>
              <p:spPr>
                <a:xfrm rot="19800000">
                  <a:off x="7062506" y="2025805"/>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8" name="椭圆 77"/>
                <p:cNvSpPr/>
                <p:nvPr/>
              </p:nvSpPr>
              <p:spPr>
                <a:xfrm rot="9000000" flipV="1">
                  <a:off x="6897917" y="1861216"/>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同心圆 22"/>
                <p:cNvSpPr/>
                <p:nvPr/>
              </p:nvSpPr>
              <p:spPr>
                <a:xfrm rot="900000">
                  <a:off x="7079302" y="1811889"/>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0" name="同心圆 22"/>
                <p:cNvSpPr/>
                <p:nvPr/>
              </p:nvSpPr>
              <p:spPr>
                <a:xfrm rot="900000">
                  <a:off x="7709050" y="2902647"/>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1" name="组合 10"/>
              <p:cNvGrpSpPr/>
              <p:nvPr/>
            </p:nvGrpSpPr>
            <p:grpSpPr>
              <a:xfrm>
                <a:off x="7908845" y="812468"/>
                <a:ext cx="1358304" cy="1260638"/>
                <a:chOff x="7908845" y="812468"/>
                <a:chExt cx="1358304" cy="1260638"/>
              </a:xfrm>
            </p:grpSpPr>
            <p:sp>
              <p:nvSpPr>
                <p:cNvPr id="82" name="椭圆 81"/>
                <p:cNvSpPr/>
                <p:nvPr/>
              </p:nvSpPr>
              <p:spPr>
                <a:xfrm rot="18000000">
                  <a:off x="8122762" y="977057"/>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4" name="椭圆 83"/>
                <p:cNvSpPr/>
                <p:nvPr/>
              </p:nvSpPr>
              <p:spPr>
                <a:xfrm rot="7200000" flipV="1">
                  <a:off x="7958172" y="812468"/>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同心圆 22"/>
                <p:cNvSpPr/>
                <p:nvPr/>
              </p:nvSpPr>
              <p:spPr>
                <a:xfrm rot="20700000">
                  <a:off x="7908845" y="993855"/>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6" name="同心圆 22"/>
                <p:cNvSpPr/>
                <p:nvPr/>
              </p:nvSpPr>
              <p:spPr>
                <a:xfrm rot="20700000">
                  <a:off x="8999602" y="1623605"/>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3" name="组合 2"/>
              <p:cNvGrpSpPr/>
              <p:nvPr/>
            </p:nvGrpSpPr>
            <p:grpSpPr>
              <a:xfrm>
                <a:off x="2925948" y="805933"/>
                <a:ext cx="1358305" cy="1260638"/>
                <a:chOff x="2925948" y="805933"/>
                <a:chExt cx="1358305" cy="1260638"/>
              </a:xfrm>
            </p:grpSpPr>
            <p:sp>
              <p:nvSpPr>
                <p:cNvPr id="88" name="椭圆 87"/>
                <p:cNvSpPr/>
                <p:nvPr/>
              </p:nvSpPr>
              <p:spPr>
                <a:xfrm rot="3600000">
                  <a:off x="3138877" y="970523"/>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0" name="椭圆 89"/>
                <p:cNvSpPr/>
                <p:nvPr/>
              </p:nvSpPr>
              <p:spPr>
                <a:xfrm rot="14400000" flipV="1">
                  <a:off x="2974289" y="80593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同心圆 22"/>
                <p:cNvSpPr/>
                <p:nvPr/>
              </p:nvSpPr>
              <p:spPr>
                <a:xfrm rot="6300000">
                  <a:off x="4016706" y="987319"/>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2" name="同心圆 22"/>
                <p:cNvSpPr/>
                <p:nvPr/>
              </p:nvSpPr>
              <p:spPr>
                <a:xfrm rot="6300000">
                  <a:off x="2925948" y="1617067"/>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43" name="组合 42"/>
            <p:cNvGrpSpPr/>
            <p:nvPr/>
          </p:nvGrpSpPr>
          <p:grpSpPr>
            <a:xfrm rot="10800000">
              <a:off x="2925948" y="-3661231"/>
              <a:ext cx="6341201" cy="2837258"/>
              <a:chOff x="2925948" y="805933"/>
              <a:chExt cx="6341201" cy="2837258"/>
            </a:xfrm>
          </p:grpSpPr>
          <p:grpSp>
            <p:nvGrpSpPr>
              <p:cNvPr id="44" name="组合 43"/>
              <p:cNvGrpSpPr/>
              <p:nvPr/>
            </p:nvGrpSpPr>
            <p:grpSpPr>
              <a:xfrm>
                <a:off x="5465681" y="2116146"/>
                <a:ext cx="1260638" cy="1527045"/>
                <a:chOff x="5465681" y="2116146"/>
                <a:chExt cx="1260638" cy="1527045"/>
              </a:xfrm>
            </p:grpSpPr>
            <p:sp>
              <p:nvSpPr>
                <p:cNvPr id="75" name="椭圆 74"/>
                <p:cNvSpPr/>
                <p:nvPr/>
              </p:nvSpPr>
              <p:spPr>
                <a:xfrm>
                  <a:off x="5630270" y="2414509"/>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1" name="椭圆 80"/>
                <p:cNvSpPr/>
                <p:nvPr/>
              </p:nvSpPr>
              <p:spPr>
                <a:xfrm rot="10800000" flipV="1">
                  <a:off x="5465681" y="2249919"/>
                  <a:ext cx="1260638" cy="1260638"/>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同心圆 22"/>
                <p:cNvSpPr/>
                <p:nvPr/>
              </p:nvSpPr>
              <p:spPr>
                <a:xfrm rot="2700000">
                  <a:off x="5962225" y="2116146"/>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3" name="同心圆 22"/>
                <p:cNvSpPr/>
                <p:nvPr/>
              </p:nvSpPr>
              <p:spPr>
                <a:xfrm rot="2700000">
                  <a:off x="5962224" y="3375644"/>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5" name="组合 44"/>
              <p:cNvGrpSpPr/>
              <p:nvPr/>
            </p:nvGrpSpPr>
            <p:grpSpPr>
              <a:xfrm>
                <a:off x="4032810" y="1807123"/>
                <a:ext cx="1260638" cy="1358303"/>
                <a:chOff x="4032810" y="1807123"/>
                <a:chExt cx="1260638" cy="1358303"/>
              </a:xfrm>
            </p:grpSpPr>
            <p:sp>
              <p:nvSpPr>
                <p:cNvPr id="65" name="椭圆 64"/>
                <p:cNvSpPr/>
                <p:nvPr/>
              </p:nvSpPr>
              <p:spPr>
                <a:xfrm rot="1800000">
                  <a:off x="4197399" y="2021039"/>
                  <a:ext cx="931460" cy="931461"/>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7" name="椭圆 66"/>
                <p:cNvSpPr/>
                <p:nvPr/>
              </p:nvSpPr>
              <p:spPr>
                <a:xfrm rot="12600000" flipV="1">
                  <a:off x="4032810" y="1856449"/>
                  <a:ext cx="1260638" cy="1260639"/>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同心圆 22"/>
                <p:cNvSpPr/>
                <p:nvPr/>
              </p:nvSpPr>
              <p:spPr>
                <a:xfrm rot="4500000">
                  <a:off x="4844514" y="1807123"/>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9" name="同心圆 22"/>
                <p:cNvSpPr/>
                <p:nvPr/>
              </p:nvSpPr>
              <p:spPr>
                <a:xfrm rot="4500000">
                  <a:off x="4214764" y="2897879"/>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6" name="组合 45"/>
              <p:cNvGrpSpPr/>
              <p:nvPr/>
            </p:nvGrpSpPr>
            <p:grpSpPr>
              <a:xfrm>
                <a:off x="6897917" y="1811889"/>
                <a:ext cx="1260638" cy="1358305"/>
                <a:chOff x="6897917" y="1811889"/>
                <a:chExt cx="1260638" cy="1358305"/>
              </a:xfrm>
            </p:grpSpPr>
            <p:sp>
              <p:nvSpPr>
                <p:cNvPr id="60" name="椭圆 59"/>
                <p:cNvSpPr/>
                <p:nvPr/>
              </p:nvSpPr>
              <p:spPr>
                <a:xfrm rot="19800000">
                  <a:off x="7062506" y="2025805"/>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2" name="椭圆 61"/>
                <p:cNvSpPr/>
                <p:nvPr/>
              </p:nvSpPr>
              <p:spPr>
                <a:xfrm rot="9000000" flipV="1">
                  <a:off x="6897917" y="1861216"/>
                  <a:ext cx="1260638" cy="1260638"/>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同心圆 22"/>
                <p:cNvSpPr/>
                <p:nvPr/>
              </p:nvSpPr>
              <p:spPr>
                <a:xfrm rot="900000">
                  <a:off x="7079302" y="1811889"/>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4" name="同心圆 22"/>
                <p:cNvSpPr/>
                <p:nvPr/>
              </p:nvSpPr>
              <p:spPr>
                <a:xfrm rot="900000">
                  <a:off x="7709050" y="2902647"/>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7" name="组合 46"/>
              <p:cNvGrpSpPr/>
              <p:nvPr/>
            </p:nvGrpSpPr>
            <p:grpSpPr>
              <a:xfrm>
                <a:off x="7908845" y="812468"/>
                <a:ext cx="1358304" cy="1260638"/>
                <a:chOff x="7908845" y="812468"/>
                <a:chExt cx="1358304" cy="1260638"/>
              </a:xfrm>
            </p:grpSpPr>
            <p:sp>
              <p:nvSpPr>
                <p:cNvPr id="55" name="椭圆 54"/>
                <p:cNvSpPr/>
                <p:nvPr/>
              </p:nvSpPr>
              <p:spPr>
                <a:xfrm rot="18000000">
                  <a:off x="8122762" y="977057"/>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6" name="椭圆 55"/>
                <p:cNvSpPr/>
                <p:nvPr/>
              </p:nvSpPr>
              <p:spPr>
                <a:xfrm rot="7200000" flipV="1">
                  <a:off x="7958172" y="812468"/>
                  <a:ext cx="1260638" cy="1260638"/>
                </a:xfrm>
                <a:prstGeom prst="ellipse">
                  <a:avLst/>
                </a:prstGeom>
                <a:solidFill>
                  <a:srgbClr val="4F4E53">
                    <a:alpha val="0"/>
                  </a:srgbClr>
                </a:solid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同心圆 22"/>
                <p:cNvSpPr/>
                <p:nvPr/>
              </p:nvSpPr>
              <p:spPr>
                <a:xfrm rot="20700000">
                  <a:off x="7908845" y="993855"/>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8" name="同心圆 22"/>
                <p:cNvSpPr/>
                <p:nvPr/>
              </p:nvSpPr>
              <p:spPr>
                <a:xfrm rot="20700000">
                  <a:off x="8999602" y="1623605"/>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50" name="组合 49"/>
              <p:cNvGrpSpPr/>
              <p:nvPr/>
            </p:nvGrpSpPr>
            <p:grpSpPr>
              <a:xfrm>
                <a:off x="2925948" y="805933"/>
                <a:ext cx="1358305" cy="1260638"/>
                <a:chOff x="2925948" y="805933"/>
                <a:chExt cx="1358305" cy="1260638"/>
              </a:xfrm>
            </p:grpSpPr>
            <p:sp>
              <p:nvSpPr>
                <p:cNvPr id="51" name="椭圆 50"/>
                <p:cNvSpPr/>
                <p:nvPr/>
              </p:nvSpPr>
              <p:spPr>
                <a:xfrm rot="3600000">
                  <a:off x="3138877" y="970523"/>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椭圆 51"/>
                <p:cNvSpPr/>
                <p:nvPr/>
              </p:nvSpPr>
              <p:spPr>
                <a:xfrm rot="14400000" flipV="1">
                  <a:off x="2974289" y="805933"/>
                  <a:ext cx="1260638" cy="1260638"/>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同心圆 22"/>
                <p:cNvSpPr/>
                <p:nvPr/>
              </p:nvSpPr>
              <p:spPr>
                <a:xfrm rot="6300000">
                  <a:off x="4016706" y="987319"/>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同心圆 22"/>
                <p:cNvSpPr/>
                <p:nvPr/>
              </p:nvSpPr>
              <p:spPr>
                <a:xfrm rot="6300000">
                  <a:off x="2925948" y="1617067"/>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sp>
        <p:nvSpPr>
          <p:cNvPr id="49" name="文本框 48"/>
          <p:cNvSpPr txBox="1"/>
          <p:nvPr/>
        </p:nvSpPr>
        <p:spPr>
          <a:xfrm>
            <a:off x="5720466" y="2553512"/>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3</a:t>
            </a:r>
            <a:endParaRPr lang="zh-CN" altLang="en-US" sz="3600" dirty="0">
              <a:solidFill>
                <a:srgbClr val="1D1C24"/>
              </a:solidFill>
              <a:latin typeface="Impact" panose="020B0806030902050204" pitchFamily="34" charset="0"/>
            </a:endParaRPr>
          </a:p>
        </p:txBody>
      </p:sp>
      <p:sp>
        <p:nvSpPr>
          <p:cNvPr id="71" name="文本框 70"/>
          <p:cNvSpPr txBox="1"/>
          <p:nvPr/>
        </p:nvSpPr>
        <p:spPr>
          <a:xfrm>
            <a:off x="4289375" y="2160517"/>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2</a:t>
            </a:r>
            <a:endParaRPr lang="zh-CN" altLang="en-US" sz="3600" dirty="0">
              <a:solidFill>
                <a:srgbClr val="1D1C24"/>
              </a:solidFill>
              <a:latin typeface="Impact" panose="020B0806030902050204" pitchFamily="34" charset="0"/>
            </a:endParaRPr>
          </a:p>
        </p:txBody>
      </p:sp>
      <p:sp>
        <p:nvSpPr>
          <p:cNvPr id="77" name="文本框 76"/>
          <p:cNvSpPr txBox="1"/>
          <p:nvPr/>
        </p:nvSpPr>
        <p:spPr>
          <a:xfrm>
            <a:off x="7150922" y="2165286"/>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4</a:t>
            </a:r>
            <a:endParaRPr lang="zh-CN" altLang="en-US" sz="3600" dirty="0">
              <a:solidFill>
                <a:srgbClr val="1D1C24"/>
              </a:solidFill>
              <a:latin typeface="Impact" panose="020B0806030902050204" pitchFamily="34" charset="0"/>
            </a:endParaRPr>
          </a:p>
        </p:txBody>
      </p:sp>
      <p:sp>
        <p:nvSpPr>
          <p:cNvPr id="83" name="文本框 82"/>
          <p:cNvSpPr txBox="1"/>
          <p:nvPr/>
        </p:nvSpPr>
        <p:spPr>
          <a:xfrm>
            <a:off x="8209875" y="1117842"/>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5</a:t>
            </a:r>
            <a:endParaRPr lang="zh-CN" altLang="en-US" sz="3600" dirty="0">
              <a:solidFill>
                <a:srgbClr val="1D1C24"/>
              </a:solidFill>
              <a:latin typeface="Impact" panose="020B0806030902050204" pitchFamily="34" charset="0"/>
            </a:endParaRPr>
          </a:p>
        </p:txBody>
      </p:sp>
      <p:sp>
        <p:nvSpPr>
          <p:cNvPr id="89" name="文本框 88"/>
          <p:cNvSpPr txBox="1"/>
          <p:nvPr/>
        </p:nvSpPr>
        <p:spPr>
          <a:xfrm>
            <a:off x="3232159" y="1111304"/>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1</a:t>
            </a:r>
            <a:endParaRPr lang="zh-CN" altLang="en-US" sz="3600" dirty="0">
              <a:solidFill>
                <a:srgbClr val="1D1C24"/>
              </a:solidFill>
              <a:latin typeface="Impact" panose="020B0806030902050204" pitchFamily="34" charset="0"/>
            </a:endParaRPr>
          </a:p>
        </p:txBody>
      </p:sp>
      <p:sp>
        <p:nvSpPr>
          <p:cNvPr id="105" name="文本框 104"/>
          <p:cNvSpPr txBox="1"/>
          <p:nvPr/>
        </p:nvSpPr>
        <p:spPr>
          <a:xfrm>
            <a:off x="3806531" y="3224834"/>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此处输入目录二</a:t>
            </a:r>
          </a:p>
        </p:txBody>
      </p:sp>
      <p:sp>
        <p:nvSpPr>
          <p:cNvPr id="106" name="文本框 105"/>
          <p:cNvSpPr txBox="1"/>
          <p:nvPr/>
        </p:nvSpPr>
        <p:spPr>
          <a:xfrm>
            <a:off x="2443060" y="1912377"/>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此处输入目录一</a:t>
            </a:r>
          </a:p>
        </p:txBody>
      </p:sp>
      <p:sp>
        <p:nvSpPr>
          <p:cNvPr id="107" name="文本框 106"/>
          <p:cNvSpPr txBox="1"/>
          <p:nvPr/>
        </p:nvSpPr>
        <p:spPr>
          <a:xfrm>
            <a:off x="9079658" y="1912377"/>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此处输入目录五</a:t>
            </a:r>
          </a:p>
        </p:txBody>
      </p:sp>
      <p:sp>
        <p:nvSpPr>
          <p:cNvPr id="108" name="文本框 107"/>
          <p:cNvSpPr txBox="1"/>
          <p:nvPr/>
        </p:nvSpPr>
        <p:spPr>
          <a:xfrm>
            <a:off x="7769911" y="3224834"/>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此处输入目录四</a:t>
            </a:r>
          </a:p>
        </p:txBody>
      </p:sp>
      <p:sp>
        <p:nvSpPr>
          <p:cNvPr id="48" name="椭圆 47" hidden="1"/>
          <p:cNvSpPr/>
          <p:nvPr>
            <p:custDataLst>
              <p:tags r:id="rId1"/>
            </p:custDataLst>
          </p:nvPr>
        </p:nvSpPr>
        <p:spPr>
          <a:xfrm>
            <a:off x="3222463" y="-2877309"/>
            <a:ext cx="5747074" cy="5747072"/>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a:off x="3848127" y="-2247872"/>
            <a:ext cx="4495746" cy="4495744"/>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3848127" y="-2251645"/>
            <a:ext cx="4495746" cy="4495744"/>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a:off x="3848127" y="-2247872"/>
            <a:ext cx="4495746" cy="4495744"/>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044643945"/>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300"/>
                                        <p:tgtEl>
                                          <p:spTgt spid="6"/>
                                        </p:tgtEl>
                                      </p:cBhvr>
                                    </p:animEffect>
                                  </p:childTnLst>
                                </p:cTn>
                              </p:par>
                              <p:par>
                                <p:cTn id="8" presetID="6" presetClass="emph" presetSubtype="0" autoRev="1" fill="hold" grpId="0" nodeType="withEffect">
                                  <p:stCondLst>
                                    <p:cond delay="0"/>
                                  </p:stCondLst>
                                  <p:childTnLst>
                                    <p:animScale>
                                      <p:cBhvr>
                                        <p:cTn id="9" dur="200" fill="hold"/>
                                        <p:tgtEl>
                                          <p:spTgt spid="6"/>
                                        </p:tgtEl>
                                      </p:cBhvr>
                                      <p:by x="150000" y="150000"/>
                                    </p:animScale>
                                  </p:childTnLst>
                                </p:cTn>
                              </p:par>
                              <p:par>
                                <p:cTn id="10" presetID="53" presetClass="entr" presetSubtype="16" fill="hold" grpId="0" nodeType="with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p:cTn id="12" dur="750" fill="hold"/>
                                        <p:tgtEl>
                                          <p:spTgt spid="97"/>
                                        </p:tgtEl>
                                        <p:attrNameLst>
                                          <p:attrName>ppt_w</p:attrName>
                                        </p:attrNameLst>
                                      </p:cBhvr>
                                      <p:tavLst>
                                        <p:tav tm="0">
                                          <p:val>
                                            <p:fltVal val="0"/>
                                          </p:val>
                                        </p:tav>
                                        <p:tav tm="100000">
                                          <p:val>
                                            <p:strVal val="#ppt_w"/>
                                          </p:val>
                                        </p:tav>
                                      </p:tavLst>
                                    </p:anim>
                                    <p:anim calcmode="lin" valueType="num">
                                      <p:cBhvr>
                                        <p:cTn id="13" dur="750" fill="hold"/>
                                        <p:tgtEl>
                                          <p:spTgt spid="97"/>
                                        </p:tgtEl>
                                        <p:attrNameLst>
                                          <p:attrName>ppt_h</p:attrName>
                                        </p:attrNameLst>
                                      </p:cBhvr>
                                      <p:tavLst>
                                        <p:tav tm="0">
                                          <p:val>
                                            <p:fltVal val="0"/>
                                          </p:val>
                                        </p:tav>
                                        <p:tav tm="100000">
                                          <p:val>
                                            <p:strVal val="#ppt_h"/>
                                          </p:val>
                                        </p:tav>
                                      </p:tavLst>
                                    </p:anim>
                                    <p:animEffect transition="in" filter="fade">
                                      <p:cBhvr>
                                        <p:cTn id="14" dur="750"/>
                                        <p:tgtEl>
                                          <p:spTgt spid="97"/>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95"/>
                                        </p:tgtEl>
                                        <p:attrNameLst>
                                          <p:attrName>style.visibility</p:attrName>
                                        </p:attrNameLst>
                                      </p:cBhvr>
                                      <p:to>
                                        <p:strVal val="visible"/>
                                      </p:to>
                                    </p:set>
                                    <p:anim calcmode="lin" valueType="num">
                                      <p:cBhvr>
                                        <p:cTn id="17" dur="750" fill="hold"/>
                                        <p:tgtEl>
                                          <p:spTgt spid="95"/>
                                        </p:tgtEl>
                                        <p:attrNameLst>
                                          <p:attrName>ppt_w</p:attrName>
                                        </p:attrNameLst>
                                      </p:cBhvr>
                                      <p:tavLst>
                                        <p:tav tm="0">
                                          <p:val>
                                            <p:fltVal val="0"/>
                                          </p:val>
                                        </p:tav>
                                        <p:tav tm="100000">
                                          <p:val>
                                            <p:strVal val="#ppt_w"/>
                                          </p:val>
                                        </p:tav>
                                      </p:tavLst>
                                    </p:anim>
                                    <p:anim calcmode="lin" valueType="num">
                                      <p:cBhvr>
                                        <p:cTn id="18" dur="750" fill="hold"/>
                                        <p:tgtEl>
                                          <p:spTgt spid="95"/>
                                        </p:tgtEl>
                                        <p:attrNameLst>
                                          <p:attrName>ppt_h</p:attrName>
                                        </p:attrNameLst>
                                      </p:cBhvr>
                                      <p:tavLst>
                                        <p:tav tm="0">
                                          <p:val>
                                            <p:fltVal val="0"/>
                                          </p:val>
                                        </p:tav>
                                        <p:tav tm="100000">
                                          <p:val>
                                            <p:strVal val="#ppt_h"/>
                                          </p:val>
                                        </p:tav>
                                      </p:tavLst>
                                    </p:anim>
                                    <p:animEffect transition="in" filter="fade">
                                      <p:cBhvr>
                                        <p:cTn id="19" dur="750"/>
                                        <p:tgtEl>
                                          <p:spTgt spid="95"/>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96"/>
                                        </p:tgtEl>
                                        <p:attrNameLst>
                                          <p:attrName>style.visibility</p:attrName>
                                        </p:attrNameLst>
                                      </p:cBhvr>
                                      <p:to>
                                        <p:strVal val="visible"/>
                                      </p:to>
                                    </p:set>
                                    <p:anim calcmode="lin" valueType="num">
                                      <p:cBhvr>
                                        <p:cTn id="22" dur="750" fill="hold"/>
                                        <p:tgtEl>
                                          <p:spTgt spid="96"/>
                                        </p:tgtEl>
                                        <p:attrNameLst>
                                          <p:attrName>ppt_w</p:attrName>
                                        </p:attrNameLst>
                                      </p:cBhvr>
                                      <p:tavLst>
                                        <p:tav tm="0">
                                          <p:val>
                                            <p:fltVal val="0"/>
                                          </p:val>
                                        </p:tav>
                                        <p:tav tm="100000">
                                          <p:val>
                                            <p:strVal val="#ppt_w"/>
                                          </p:val>
                                        </p:tav>
                                      </p:tavLst>
                                    </p:anim>
                                    <p:anim calcmode="lin" valueType="num">
                                      <p:cBhvr>
                                        <p:cTn id="23" dur="750" fill="hold"/>
                                        <p:tgtEl>
                                          <p:spTgt spid="96"/>
                                        </p:tgtEl>
                                        <p:attrNameLst>
                                          <p:attrName>ppt_h</p:attrName>
                                        </p:attrNameLst>
                                      </p:cBhvr>
                                      <p:tavLst>
                                        <p:tav tm="0">
                                          <p:val>
                                            <p:fltVal val="0"/>
                                          </p:val>
                                        </p:tav>
                                        <p:tav tm="100000">
                                          <p:val>
                                            <p:strVal val="#ppt_h"/>
                                          </p:val>
                                        </p:tav>
                                      </p:tavLst>
                                    </p:anim>
                                    <p:animEffect transition="in" filter="fade">
                                      <p:cBhvr>
                                        <p:cTn id="24" dur="750"/>
                                        <p:tgtEl>
                                          <p:spTgt spid="96"/>
                                        </p:tgtEl>
                                      </p:cBhvr>
                                    </p:animEffect>
                                  </p:childTnLst>
                                </p:cTn>
                              </p:par>
                              <p:par>
                                <p:cTn id="25" presetID="53" presetClass="entr" presetSubtype="16" fill="hold" grpId="1" nodeType="withEffect">
                                  <p:stCondLst>
                                    <p:cond delay="300"/>
                                  </p:stCondLst>
                                  <p:childTnLst>
                                    <p:set>
                                      <p:cBhvr>
                                        <p:cTn id="26" dur="1" fill="hold">
                                          <p:stCondLst>
                                            <p:cond delay="0"/>
                                          </p:stCondLst>
                                        </p:cTn>
                                        <p:tgtEl>
                                          <p:spTgt spid="12"/>
                                        </p:tgtEl>
                                        <p:attrNameLst>
                                          <p:attrName>style.visibility</p:attrName>
                                        </p:attrNameLst>
                                      </p:cBhvr>
                                      <p:to>
                                        <p:strVal val="visible"/>
                                      </p:to>
                                    </p:set>
                                    <p:anim calcmode="lin" valueType="num">
                                      <p:cBhvr>
                                        <p:cTn id="27" dur="750" fill="hold"/>
                                        <p:tgtEl>
                                          <p:spTgt spid="12"/>
                                        </p:tgtEl>
                                        <p:attrNameLst>
                                          <p:attrName>ppt_w</p:attrName>
                                        </p:attrNameLst>
                                      </p:cBhvr>
                                      <p:tavLst>
                                        <p:tav tm="0">
                                          <p:val>
                                            <p:fltVal val="0"/>
                                          </p:val>
                                        </p:tav>
                                        <p:tav tm="100000">
                                          <p:val>
                                            <p:strVal val="#ppt_w"/>
                                          </p:val>
                                        </p:tav>
                                      </p:tavLst>
                                    </p:anim>
                                    <p:anim calcmode="lin" valueType="num">
                                      <p:cBhvr>
                                        <p:cTn id="28" dur="750" fill="hold"/>
                                        <p:tgtEl>
                                          <p:spTgt spid="12"/>
                                        </p:tgtEl>
                                        <p:attrNameLst>
                                          <p:attrName>ppt_h</p:attrName>
                                        </p:attrNameLst>
                                      </p:cBhvr>
                                      <p:tavLst>
                                        <p:tav tm="0">
                                          <p:val>
                                            <p:fltVal val="0"/>
                                          </p:val>
                                        </p:tav>
                                        <p:tav tm="100000">
                                          <p:val>
                                            <p:strVal val="#ppt_h"/>
                                          </p:val>
                                        </p:tav>
                                      </p:tavLst>
                                    </p:anim>
                                    <p:animEffect transition="in" filter="fade">
                                      <p:cBhvr>
                                        <p:cTn id="29" dur="750"/>
                                        <p:tgtEl>
                                          <p:spTgt spid="12"/>
                                        </p:tgtEl>
                                      </p:cBhvr>
                                    </p:animEffect>
                                  </p:childTnLst>
                                </p:cTn>
                              </p:par>
                              <p:par>
                                <p:cTn id="30" presetID="1" presetClass="exit" presetSubtype="0" fill="hold" grpId="1" nodeType="withEffect">
                                  <p:stCondLst>
                                    <p:cond delay="1100"/>
                                  </p:stCondLst>
                                  <p:childTnLst>
                                    <p:set>
                                      <p:cBhvr>
                                        <p:cTn id="31" dur="1" fill="hold">
                                          <p:stCondLst>
                                            <p:cond delay="0"/>
                                          </p:stCondLst>
                                        </p:cTn>
                                        <p:tgtEl>
                                          <p:spTgt spid="97"/>
                                        </p:tgtEl>
                                        <p:attrNameLst>
                                          <p:attrName>style.visibility</p:attrName>
                                        </p:attrNameLst>
                                      </p:cBhvr>
                                      <p:to>
                                        <p:strVal val="hidden"/>
                                      </p:to>
                                    </p:set>
                                  </p:childTnLst>
                                </p:cTn>
                              </p:par>
                              <p:par>
                                <p:cTn id="32" presetID="1" presetClass="exit" presetSubtype="0" fill="hold" grpId="1" nodeType="withEffect">
                                  <p:stCondLst>
                                    <p:cond delay="1100"/>
                                  </p:stCondLst>
                                  <p:childTnLst>
                                    <p:set>
                                      <p:cBhvr>
                                        <p:cTn id="33" dur="1" fill="hold">
                                          <p:stCondLst>
                                            <p:cond delay="0"/>
                                          </p:stCondLst>
                                        </p:cTn>
                                        <p:tgtEl>
                                          <p:spTgt spid="95"/>
                                        </p:tgtEl>
                                        <p:attrNameLst>
                                          <p:attrName>style.visibility</p:attrName>
                                        </p:attrNameLst>
                                      </p:cBhvr>
                                      <p:to>
                                        <p:strVal val="hidden"/>
                                      </p:to>
                                    </p:set>
                                  </p:childTnLst>
                                </p:cTn>
                              </p:par>
                              <p:par>
                                <p:cTn id="34" presetID="1" presetClass="exit" presetSubtype="0" fill="hold" grpId="1" nodeType="withEffect">
                                  <p:stCondLst>
                                    <p:cond delay="1100"/>
                                  </p:stCondLst>
                                  <p:childTnLst>
                                    <p:set>
                                      <p:cBhvr>
                                        <p:cTn id="35" dur="1" fill="hold">
                                          <p:stCondLst>
                                            <p:cond delay="0"/>
                                          </p:stCondLst>
                                        </p:cTn>
                                        <p:tgtEl>
                                          <p:spTgt spid="96"/>
                                        </p:tgtEl>
                                        <p:attrNameLst>
                                          <p:attrName>style.visibility</p:attrName>
                                        </p:attrNameLst>
                                      </p:cBhvr>
                                      <p:to>
                                        <p:strVal val="hidden"/>
                                      </p:to>
                                    </p:set>
                                  </p:childTnLst>
                                </p:cTn>
                              </p:par>
                              <p:par>
                                <p:cTn id="36" presetID="8" presetClass="emph" presetSubtype="0" fill="hold" grpId="0" nodeType="withEffect">
                                  <p:stCondLst>
                                    <p:cond delay="1100"/>
                                  </p:stCondLst>
                                  <p:childTnLst>
                                    <p:animRot by="-43200000">
                                      <p:cBhvr>
                                        <p:cTn id="37" dur="2000" fill="hold"/>
                                        <p:tgtEl>
                                          <p:spTgt spid="12"/>
                                        </p:tgtEl>
                                        <p:attrNameLst>
                                          <p:attrName>r</p:attrName>
                                        </p:attrNameLst>
                                      </p:cBhvr>
                                    </p:animRot>
                                  </p:childTnLst>
                                </p:cTn>
                              </p:par>
                              <p:par>
                                <p:cTn id="38" presetID="10" presetClass="entr" presetSubtype="0" fill="hold" nodeType="withEffect">
                                  <p:stCondLst>
                                    <p:cond delay="200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500"/>
                                        <p:tgtEl>
                                          <p:spTgt spid="9"/>
                                        </p:tgtEl>
                                      </p:cBhvr>
                                    </p:animEffect>
                                  </p:childTnLst>
                                </p:cTn>
                              </p:par>
                              <p:par>
                                <p:cTn id="41" presetID="8" presetClass="emph" presetSubtype="0" fill="hold" nodeType="withEffect">
                                  <p:stCondLst>
                                    <p:cond delay="750"/>
                                  </p:stCondLst>
                                  <p:childTnLst>
                                    <p:animRot by="-21600000">
                                      <p:cBhvr>
                                        <p:cTn id="42" dur="2000" fill="hold"/>
                                        <p:tgtEl>
                                          <p:spTgt spid="9"/>
                                        </p:tgtEl>
                                        <p:attrNameLst>
                                          <p:attrName>r</p:attrName>
                                        </p:attrNameLst>
                                      </p:cBhvr>
                                    </p:animRot>
                                  </p:childTnLst>
                                </p:cTn>
                              </p:par>
                              <p:par>
                                <p:cTn id="43" presetID="10" presetClass="entr" presetSubtype="0" fill="hold" grpId="0" nodeType="withEffect">
                                  <p:stCondLst>
                                    <p:cond delay="2600"/>
                                  </p:stCondLst>
                                  <p:childTnLst>
                                    <p:set>
                                      <p:cBhvr>
                                        <p:cTn id="44" dur="1" fill="hold">
                                          <p:stCondLst>
                                            <p:cond delay="0"/>
                                          </p:stCondLst>
                                        </p:cTn>
                                        <p:tgtEl>
                                          <p:spTgt spid="89"/>
                                        </p:tgtEl>
                                        <p:attrNameLst>
                                          <p:attrName>style.visibility</p:attrName>
                                        </p:attrNameLst>
                                      </p:cBhvr>
                                      <p:to>
                                        <p:strVal val="visible"/>
                                      </p:to>
                                    </p:set>
                                    <p:animEffect transition="in" filter="fade">
                                      <p:cBhvr>
                                        <p:cTn id="45" dur="150"/>
                                        <p:tgtEl>
                                          <p:spTgt spid="89"/>
                                        </p:tgtEl>
                                      </p:cBhvr>
                                    </p:animEffect>
                                  </p:childTnLst>
                                </p:cTn>
                              </p:par>
                              <p:par>
                                <p:cTn id="46" presetID="37" presetClass="entr" presetSubtype="0" fill="hold" grpId="0" nodeType="withEffect">
                                  <p:stCondLst>
                                    <p:cond delay="2600"/>
                                  </p:stCondLst>
                                  <p:childTnLst>
                                    <p:set>
                                      <p:cBhvr>
                                        <p:cTn id="47" dur="1" fill="hold">
                                          <p:stCondLst>
                                            <p:cond delay="0"/>
                                          </p:stCondLst>
                                        </p:cTn>
                                        <p:tgtEl>
                                          <p:spTgt spid="106"/>
                                        </p:tgtEl>
                                        <p:attrNameLst>
                                          <p:attrName>style.visibility</p:attrName>
                                        </p:attrNameLst>
                                      </p:cBhvr>
                                      <p:to>
                                        <p:strVal val="visible"/>
                                      </p:to>
                                    </p:set>
                                    <p:animEffect transition="in" filter="fade">
                                      <p:cBhvr>
                                        <p:cTn id="48" dur="500"/>
                                        <p:tgtEl>
                                          <p:spTgt spid="106"/>
                                        </p:tgtEl>
                                      </p:cBhvr>
                                    </p:animEffect>
                                    <p:anim calcmode="lin" valueType="num">
                                      <p:cBhvr>
                                        <p:cTn id="49" dur="500" fill="hold"/>
                                        <p:tgtEl>
                                          <p:spTgt spid="106"/>
                                        </p:tgtEl>
                                        <p:attrNameLst>
                                          <p:attrName>ppt_x</p:attrName>
                                        </p:attrNameLst>
                                      </p:cBhvr>
                                      <p:tavLst>
                                        <p:tav tm="0">
                                          <p:val>
                                            <p:strVal val="#ppt_x"/>
                                          </p:val>
                                        </p:tav>
                                        <p:tav tm="100000">
                                          <p:val>
                                            <p:strVal val="#ppt_x"/>
                                          </p:val>
                                        </p:tav>
                                      </p:tavLst>
                                    </p:anim>
                                    <p:anim calcmode="lin" valueType="num">
                                      <p:cBhvr>
                                        <p:cTn id="50" dur="450" decel="100000" fill="hold"/>
                                        <p:tgtEl>
                                          <p:spTgt spid="106"/>
                                        </p:tgtEl>
                                        <p:attrNameLst>
                                          <p:attrName>ppt_y</p:attrName>
                                        </p:attrNameLst>
                                      </p:cBhvr>
                                      <p:tavLst>
                                        <p:tav tm="0">
                                          <p:val>
                                            <p:strVal val="#ppt_y+1"/>
                                          </p:val>
                                        </p:tav>
                                        <p:tav tm="100000">
                                          <p:val>
                                            <p:strVal val="#ppt_y-.03"/>
                                          </p:val>
                                        </p:tav>
                                      </p:tavLst>
                                    </p:anim>
                                    <p:anim calcmode="lin" valueType="num">
                                      <p:cBhvr>
                                        <p:cTn id="51" dur="50" accel="100000" fill="hold">
                                          <p:stCondLst>
                                            <p:cond delay="450"/>
                                          </p:stCondLst>
                                        </p:cTn>
                                        <p:tgtEl>
                                          <p:spTgt spid="106"/>
                                        </p:tgtEl>
                                        <p:attrNameLst>
                                          <p:attrName>ppt_y</p:attrName>
                                        </p:attrNameLst>
                                      </p:cBhvr>
                                      <p:tavLst>
                                        <p:tav tm="0">
                                          <p:val>
                                            <p:strVal val="#ppt_y-.03"/>
                                          </p:val>
                                        </p:tav>
                                        <p:tav tm="100000">
                                          <p:val>
                                            <p:strVal val="#ppt_y"/>
                                          </p:val>
                                        </p:tav>
                                      </p:tavLst>
                                    </p:anim>
                                  </p:childTnLst>
                                </p:cTn>
                              </p:par>
                              <p:par>
                                <p:cTn id="52" presetID="10" presetClass="entr" presetSubtype="0" fill="hold" grpId="0" nodeType="withEffect">
                                  <p:stCondLst>
                                    <p:cond delay="2700"/>
                                  </p:stCondLst>
                                  <p:childTnLst>
                                    <p:set>
                                      <p:cBhvr>
                                        <p:cTn id="53" dur="1" fill="hold">
                                          <p:stCondLst>
                                            <p:cond delay="0"/>
                                          </p:stCondLst>
                                        </p:cTn>
                                        <p:tgtEl>
                                          <p:spTgt spid="71"/>
                                        </p:tgtEl>
                                        <p:attrNameLst>
                                          <p:attrName>style.visibility</p:attrName>
                                        </p:attrNameLst>
                                      </p:cBhvr>
                                      <p:to>
                                        <p:strVal val="visible"/>
                                      </p:to>
                                    </p:set>
                                    <p:animEffect transition="in" filter="fade">
                                      <p:cBhvr>
                                        <p:cTn id="54" dur="150"/>
                                        <p:tgtEl>
                                          <p:spTgt spid="71"/>
                                        </p:tgtEl>
                                      </p:cBhvr>
                                    </p:animEffect>
                                  </p:childTnLst>
                                </p:cTn>
                              </p:par>
                              <p:par>
                                <p:cTn id="55" presetID="37" presetClass="entr" presetSubtype="0" fill="hold" grpId="0" nodeType="withEffect">
                                  <p:stCondLst>
                                    <p:cond delay="2700"/>
                                  </p:stCondLst>
                                  <p:childTnLst>
                                    <p:set>
                                      <p:cBhvr>
                                        <p:cTn id="56" dur="1" fill="hold">
                                          <p:stCondLst>
                                            <p:cond delay="0"/>
                                          </p:stCondLst>
                                        </p:cTn>
                                        <p:tgtEl>
                                          <p:spTgt spid="105"/>
                                        </p:tgtEl>
                                        <p:attrNameLst>
                                          <p:attrName>style.visibility</p:attrName>
                                        </p:attrNameLst>
                                      </p:cBhvr>
                                      <p:to>
                                        <p:strVal val="visible"/>
                                      </p:to>
                                    </p:set>
                                    <p:animEffect transition="in" filter="fade">
                                      <p:cBhvr>
                                        <p:cTn id="57" dur="500"/>
                                        <p:tgtEl>
                                          <p:spTgt spid="105"/>
                                        </p:tgtEl>
                                      </p:cBhvr>
                                    </p:animEffect>
                                    <p:anim calcmode="lin" valueType="num">
                                      <p:cBhvr>
                                        <p:cTn id="58" dur="500" fill="hold"/>
                                        <p:tgtEl>
                                          <p:spTgt spid="105"/>
                                        </p:tgtEl>
                                        <p:attrNameLst>
                                          <p:attrName>ppt_x</p:attrName>
                                        </p:attrNameLst>
                                      </p:cBhvr>
                                      <p:tavLst>
                                        <p:tav tm="0">
                                          <p:val>
                                            <p:strVal val="#ppt_x"/>
                                          </p:val>
                                        </p:tav>
                                        <p:tav tm="100000">
                                          <p:val>
                                            <p:strVal val="#ppt_x"/>
                                          </p:val>
                                        </p:tav>
                                      </p:tavLst>
                                    </p:anim>
                                    <p:anim calcmode="lin" valueType="num">
                                      <p:cBhvr>
                                        <p:cTn id="59" dur="450" decel="100000" fill="hold"/>
                                        <p:tgtEl>
                                          <p:spTgt spid="105"/>
                                        </p:tgtEl>
                                        <p:attrNameLst>
                                          <p:attrName>ppt_y</p:attrName>
                                        </p:attrNameLst>
                                      </p:cBhvr>
                                      <p:tavLst>
                                        <p:tav tm="0">
                                          <p:val>
                                            <p:strVal val="#ppt_y+1"/>
                                          </p:val>
                                        </p:tav>
                                        <p:tav tm="100000">
                                          <p:val>
                                            <p:strVal val="#ppt_y-.03"/>
                                          </p:val>
                                        </p:tav>
                                      </p:tavLst>
                                    </p:anim>
                                    <p:anim calcmode="lin" valueType="num">
                                      <p:cBhvr>
                                        <p:cTn id="60" dur="50" accel="100000" fill="hold">
                                          <p:stCondLst>
                                            <p:cond delay="450"/>
                                          </p:stCondLst>
                                        </p:cTn>
                                        <p:tgtEl>
                                          <p:spTgt spid="105"/>
                                        </p:tgtEl>
                                        <p:attrNameLst>
                                          <p:attrName>ppt_y</p:attrName>
                                        </p:attrNameLst>
                                      </p:cBhvr>
                                      <p:tavLst>
                                        <p:tav tm="0">
                                          <p:val>
                                            <p:strVal val="#ppt_y-.03"/>
                                          </p:val>
                                        </p:tav>
                                        <p:tav tm="100000">
                                          <p:val>
                                            <p:strVal val="#ppt_y"/>
                                          </p:val>
                                        </p:tav>
                                      </p:tavLst>
                                    </p:anim>
                                  </p:childTnLst>
                                </p:cTn>
                              </p:par>
                              <p:par>
                                <p:cTn id="61" presetID="10" presetClass="entr" presetSubtype="0" fill="hold" grpId="0" nodeType="withEffect">
                                  <p:stCondLst>
                                    <p:cond delay="2800"/>
                                  </p:stCondLst>
                                  <p:childTnLst>
                                    <p:set>
                                      <p:cBhvr>
                                        <p:cTn id="62" dur="1" fill="hold">
                                          <p:stCondLst>
                                            <p:cond delay="0"/>
                                          </p:stCondLst>
                                        </p:cTn>
                                        <p:tgtEl>
                                          <p:spTgt spid="49"/>
                                        </p:tgtEl>
                                        <p:attrNameLst>
                                          <p:attrName>style.visibility</p:attrName>
                                        </p:attrNameLst>
                                      </p:cBhvr>
                                      <p:to>
                                        <p:strVal val="visible"/>
                                      </p:to>
                                    </p:set>
                                    <p:animEffect transition="in" filter="fade">
                                      <p:cBhvr>
                                        <p:cTn id="63" dur="150"/>
                                        <p:tgtEl>
                                          <p:spTgt spid="49"/>
                                        </p:tgtEl>
                                      </p:cBhvr>
                                    </p:animEffect>
                                  </p:childTnLst>
                                </p:cTn>
                              </p:par>
                              <p:par>
                                <p:cTn id="64" presetID="37" presetClass="entr" presetSubtype="0" fill="hold" grpId="0" nodeType="withEffect">
                                  <p:stCondLst>
                                    <p:cond delay="2800"/>
                                  </p:stCondLst>
                                  <p:childTnLst>
                                    <p:set>
                                      <p:cBhvr>
                                        <p:cTn id="65" dur="1" fill="hold">
                                          <p:stCondLst>
                                            <p:cond delay="0"/>
                                          </p:stCondLst>
                                        </p:cTn>
                                        <p:tgtEl>
                                          <p:spTgt spid="59"/>
                                        </p:tgtEl>
                                        <p:attrNameLst>
                                          <p:attrName>style.visibility</p:attrName>
                                        </p:attrNameLst>
                                      </p:cBhvr>
                                      <p:to>
                                        <p:strVal val="visible"/>
                                      </p:to>
                                    </p:set>
                                    <p:animEffect transition="in" filter="fade">
                                      <p:cBhvr>
                                        <p:cTn id="66" dur="500"/>
                                        <p:tgtEl>
                                          <p:spTgt spid="59"/>
                                        </p:tgtEl>
                                      </p:cBhvr>
                                    </p:animEffect>
                                    <p:anim calcmode="lin" valueType="num">
                                      <p:cBhvr>
                                        <p:cTn id="67" dur="500" fill="hold"/>
                                        <p:tgtEl>
                                          <p:spTgt spid="59"/>
                                        </p:tgtEl>
                                        <p:attrNameLst>
                                          <p:attrName>ppt_x</p:attrName>
                                        </p:attrNameLst>
                                      </p:cBhvr>
                                      <p:tavLst>
                                        <p:tav tm="0">
                                          <p:val>
                                            <p:strVal val="#ppt_x"/>
                                          </p:val>
                                        </p:tav>
                                        <p:tav tm="100000">
                                          <p:val>
                                            <p:strVal val="#ppt_x"/>
                                          </p:val>
                                        </p:tav>
                                      </p:tavLst>
                                    </p:anim>
                                    <p:anim calcmode="lin" valueType="num">
                                      <p:cBhvr>
                                        <p:cTn id="68" dur="450" decel="100000" fill="hold"/>
                                        <p:tgtEl>
                                          <p:spTgt spid="59"/>
                                        </p:tgtEl>
                                        <p:attrNameLst>
                                          <p:attrName>ppt_y</p:attrName>
                                        </p:attrNameLst>
                                      </p:cBhvr>
                                      <p:tavLst>
                                        <p:tav tm="0">
                                          <p:val>
                                            <p:strVal val="#ppt_y+1"/>
                                          </p:val>
                                        </p:tav>
                                        <p:tav tm="100000">
                                          <p:val>
                                            <p:strVal val="#ppt_y-.03"/>
                                          </p:val>
                                        </p:tav>
                                      </p:tavLst>
                                    </p:anim>
                                    <p:anim calcmode="lin" valueType="num">
                                      <p:cBhvr>
                                        <p:cTn id="69" dur="50" accel="100000" fill="hold">
                                          <p:stCondLst>
                                            <p:cond delay="450"/>
                                          </p:stCondLst>
                                        </p:cTn>
                                        <p:tgtEl>
                                          <p:spTgt spid="59"/>
                                        </p:tgtEl>
                                        <p:attrNameLst>
                                          <p:attrName>ppt_y</p:attrName>
                                        </p:attrNameLst>
                                      </p:cBhvr>
                                      <p:tavLst>
                                        <p:tav tm="0">
                                          <p:val>
                                            <p:strVal val="#ppt_y-.03"/>
                                          </p:val>
                                        </p:tav>
                                        <p:tav tm="100000">
                                          <p:val>
                                            <p:strVal val="#ppt_y"/>
                                          </p:val>
                                        </p:tav>
                                      </p:tavLst>
                                    </p:anim>
                                  </p:childTnLst>
                                </p:cTn>
                              </p:par>
                              <p:par>
                                <p:cTn id="70" presetID="10" presetClass="entr" presetSubtype="0" fill="hold" grpId="0" nodeType="withEffect">
                                  <p:stCondLst>
                                    <p:cond delay="2900"/>
                                  </p:stCondLst>
                                  <p:childTnLst>
                                    <p:set>
                                      <p:cBhvr>
                                        <p:cTn id="71" dur="1" fill="hold">
                                          <p:stCondLst>
                                            <p:cond delay="0"/>
                                          </p:stCondLst>
                                        </p:cTn>
                                        <p:tgtEl>
                                          <p:spTgt spid="77"/>
                                        </p:tgtEl>
                                        <p:attrNameLst>
                                          <p:attrName>style.visibility</p:attrName>
                                        </p:attrNameLst>
                                      </p:cBhvr>
                                      <p:to>
                                        <p:strVal val="visible"/>
                                      </p:to>
                                    </p:set>
                                    <p:animEffect transition="in" filter="fade">
                                      <p:cBhvr>
                                        <p:cTn id="72" dur="150"/>
                                        <p:tgtEl>
                                          <p:spTgt spid="77"/>
                                        </p:tgtEl>
                                      </p:cBhvr>
                                    </p:animEffect>
                                  </p:childTnLst>
                                </p:cTn>
                              </p:par>
                              <p:par>
                                <p:cTn id="73" presetID="37" presetClass="entr" presetSubtype="0" fill="hold" grpId="0" nodeType="withEffect">
                                  <p:stCondLst>
                                    <p:cond delay="2900"/>
                                  </p:stCondLst>
                                  <p:childTnLst>
                                    <p:set>
                                      <p:cBhvr>
                                        <p:cTn id="74" dur="1" fill="hold">
                                          <p:stCondLst>
                                            <p:cond delay="0"/>
                                          </p:stCondLst>
                                        </p:cTn>
                                        <p:tgtEl>
                                          <p:spTgt spid="108"/>
                                        </p:tgtEl>
                                        <p:attrNameLst>
                                          <p:attrName>style.visibility</p:attrName>
                                        </p:attrNameLst>
                                      </p:cBhvr>
                                      <p:to>
                                        <p:strVal val="visible"/>
                                      </p:to>
                                    </p:set>
                                    <p:animEffect transition="in" filter="fade">
                                      <p:cBhvr>
                                        <p:cTn id="75" dur="500"/>
                                        <p:tgtEl>
                                          <p:spTgt spid="108"/>
                                        </p:tgtEl>
                                      </p:cBhvr>
                                    </p:animEffect>
                                    <p:anim calcmode="lin" valueType="num">
                                      <p:cBhvr>
                                        <p:cTn id="76" dur="500" fill="hold"/>
                                        <p:tgtEl>
                                          <p:spTgt spid="108"/>
                                        </p:tgtEl>
                                        <p:attrNameLst>
                                          <p:attrName>ppt_x</p:attrName>
                                        </p:attrNameLst>
                                      </p:cBhvr>
                                      <p:tavLst>
                                        <p:tav tm="0">
                                          <p:val>
                                            <p:strVal val="#ppt_x"/>
                                          </p:val>
                                        </p:tav>
                                        <p:tav tm="100000">
                                          <p:val>
                                            <p:strVal val="#ppt_x"/>
                                          </p:val>
                                        </p:tav>
                                      </p:tavLst>
                                    </p:anim>
                                    <p:anim calcmode="lin" valueType="num">
                                      <p:cBhvr>
                                        <p:cTn id="77" dur="450" decel="100000" fill="hold"/>
                                        <p:tgtEl>
                                          <p:spTgt spid="108"/>
                                        </p:tgtEl>
                                        <p:attrNameLst>
                                          <p:attrName>ppt_y</p:attrName>
                                        </p:attrNameLst>
                                      </p:cBhvr>
                                      <p:tavLst>
                                        <p:tav tm="0">
                                          <p:val>
                                            <p:strVal val="#ppt_y+1"/>
                                          </p:val>
                                        </p:tav>
                                        <p:tav tm="100000">
                                          <p:val>
                                            <p:strVal val="#ppt_y-.03"/>
                                          </p:val>
                                        </p:tav>
                                      </p:tavLst>
                                    </p:anim>
                                    <p:anim calcmode="lin" valueType="num">
                                      <p:cBhvr>
                                        <p:cTn id="78" dur="50" accel="100000" fill="hold">
                                          <p:stCondLst>
                                            <p:cond delay="450"/>
                                          </p:stCondLst>
                                        </p:cTn>
                                        <p:tgtEl>
                                          <p:spTgt spid="108"/>
                                        </p:tgtEl>
                                        <p:attrNameLst>
                                          <p:attrName>ppt_y</p:attrName>
                                        </p:attrNameLst>
                                      </p:cBhvr>
                                      <p:tavLst>
                                        <p:tav tm="0">
                                          <p:val>
                                            <p:strVal val="#ppt_y-.03"/>
                                          </p:val>
                                        </p:tav>
                                        <p:tav tm="100000">
                                          <p:val>
                                            <p:strVal val="#ppt_y"/>
                                          </p:val>
                                        </p:tav>
                                      </p:tavLst>
                                    </p:anim>
                                  </p:childTnLst>
                                </p:cTn>
                              </p:par>
                              <p:par>
                                <p:cTn id="79" presetID="10" presetClass="entr" presetSubtype="0" fill="hold" grpId="0" nodeType="withEffect">
                                  <p:stCondLst>
                                    <p:cond delay="3000"/>
                                  </p:stCondLst>
                                  <p:childTnLst>
                                    <p:set>
                                      <p:cBhvr>
                                        <p:cTn id="80" dur="1" fill="hold">
                                          <p:stCondLst>
                                            <p:cond delay="0"/>
                                          </p:stCondLst>
                                        </p:cTn>
                                        <p:tgtEl>
                                          <p:spTgt spid="83"/>
                                        </p:tgtEl>
                                        <p:attrNameLst>
                                          <p:attrName>style.visibility</p:attrName>
                                        </p:attrNameLst>
                                      </p:cBhvr>
                                      <p:to>
                                        <p:strVal val="visible"/>
                                      </p:to>
                                    </p:set>
                                    <p:animEffect transition="in" filter="fade">
                                      <p:cBhvr>
                                        <p:cTn id="81" dur="150"/>
                                        <p:tgtEl>
                                          <p:spTgt spid="83"/>
                                        </p:tgtEl>
                                      </p:cBhvr>
                                    </p:animEffect>
                                  </p:childTnLst>
                                </p:cTn>
                              </p:par>
                              <p:par>
                                <p:cTn id="82" presetID="37" presetClass="entr" presetSubtype="0" fill="hold" grpId="0" nodeType="withEffect">
                                  <p:stCondLst>
                                    <p:cond delay="3000"/>
                                  </p:stCondLst>
                                  <p:childTnLst>
                                    <p:set>
                                      <p:cBhvr>
                                        <p:cTn id="83" dur="1" fill="hold">
                                          <p:stCondLst>
                                            <p:cond delay="0"/>
                                          </p:stCondLst>
                                        </p:cTn>
                                        <p:tgtEl>
                                          <p:spTgt spid="107"/>
                                        </p:tgtEl>
                                        <p:attrNameLst>
                                          <p:attrName>style.visibility</p:attrName>
                                        </p:attrNameLst>
                                      </p:cBhvr>
                                      <p:to>
                                        <p:strVal val="visible"/>
                                      </p:to>
                                    </p:set>
                                    <p:animEffect transition="in" filter="fade">
                                      <p:cBhvr>
                                        <p:cTn id="84" dur="500"/>
                                        <p:tgtEl>
                                          <p:spTgt spid="107"/>
                                        </p:tgtEl>
                                      </p:cBhvr>
                                    </p:animEffect>
                                    <p:anim calcmode="lin" valueType="num">
                                      <p:cBhvr>
                                        <p:cTn id="85" dur="500" fill="hold"/>
                                        <p:tgtEl>
                                          <p:spTgt spid="107"/>
                                        </p:tgtEl>
                                        <p:attrNameLst>
                                          <p:attrName>ppt_x</p:attrName>
                                        </p:attrNameLst>
                                      </p:cBhvr>
                                      <p:tavLst>
                                        <p:tav tm="0">
                                          <p:val>
                                            <p:strVal val="#ppt_x"/>
                                          </p:val>
                                        </p:tav>
                                        <p:tav tm="100000">
                                          <p:val>
                                            <p:strVal val="#ppt_x"/>
                                          </p:val>
                                        </p:tav>
                                      </p:tavLst>
                                    </p:anim>
                                    <p:anim calcmode="lin" valueType="num">
                                      <p:cBhvr>
                                        <p:cTn id="86" dur="450" decel="100000" fill="hold"/>
                                        <p:tgtEl>
                                          <p:spTgt spid="107"/>
                                        </p:tgtEl>
                                        <p:attrNameLst>
                                          <p:attrName>ppt_y</p:attrName>
                                        </p:attrNameLst>
                                      </p:cBhvr>
                                      <p:tavLst>
                                        <p:tav tm="0">
                                          <p:val>
                                            <p:strVal val="#ppt_y+1"/>
                                          </p:val>
                                        </p:tav>
                                        <p:tav tm="100000">
                                          <p:val>
                                            <p:strVal val="#ppt_y-.03"/>
                                          </p:val>
                                        </p:tav>
                                      </p:tavLst>
                                    </p:anim>
                                    <p:anim calcmode="lin" valueType="num">
                                      <p:cBhvr>
                                        <p:cTn id="87" dur="50" accel="100000" fill="hold">
                                          <p:stCondLst>
                                            <p:cond delay="450"/>
                                          </p:stCondLst>
                                        </p:cTn>
                                        <p:tgtEl>
                                          <p:spTgt spid="10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 grpId="0"/>
      <p:bldP spid="6" grpId="1"/>
      <p:bldP spid="12" grpId="0" animBg="1"/>
      <p:bldP spid="12" grpId="1" animBg="1"/>
      <p:bldP spid="49" grpId="0"/>
      <p:bldP spid="71" grpId="0"/>
      <p:bldP spid="77" grpId="0"/>
      <p:bldP spid="83" grpId="0"/>
      <p:bldP spid="89" grpId="0"/>
      <p:bldP spid="105" grpId="0"/>
      <p:bldP spid="106" grpId="0"/>
      <p:bldP spid="107" grpId="0"/>
      <p:bldP spid="108" grpId="0"/>
      <p:bldP spid="95" grpId="0" animBg="1"/>
      <p:bldP spid="95" grpId="1" animBg="1"/>
      <p:bldP spid="96" grpId="0" animBg="1"/>
      <p:bldP spid="96" grpId="1" animBg="1"/>
      <p:bldP spid="97" grpId="0" animBg="1"/>
      <p:bldP spid="97"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244653" y="-7313444"/>
            <a:ext cx="12682404" cy="14608846"/>
            <a:chOff x="-244653" y="-7313444"/>
            <a:chExt cx="12682404" cy="14608846"/>
          </a:xfrm>
        </p:grpSpPr>
        <p:sp>
          <p:nvSpPr>
            <p:cNvPr id="13" name="自由: 形状 12"/>
            <p:cNvSpPr/>
            <p:nvPr/>
          </p:nvSpPr>
          <p:spPr>
            <a:xfrm>
              <a:off x="-244653" y="-7313444"/>
              <a:ext cx="12682404" cy="14608846"/>
            </a:xfrm>
            <a:custGeom>
              <a:avLst/>
              <a:gdLst/>
              <a:ahLst/>
              <a:cxnLst/>
              <a:rect l="0" t="0" r="0" b="0"/>
              <a:pathLst>
                <a:path w="12682404" h="14608846">
                  <a:moveTo>
                    <a:pt x="0" y="0"/>
                  </a:moveTo>
                  <a:lnTo>
                    <a:pt x="12682403" y="0"/>
                  </a:lnTo>
                  <a:lnTo>
                    <a:pt x="12682403" y="14608845"/>
                  </a:lnTo>
                  <a:lnTo>
                    <a:pt x="0" y="14608845"/>
                  </a:lnTo>
                  <a:close/>
                </a:path>
              </a:pathLst>
            </a:cu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2925948" y="-3661231"/>
              <a:ext cx="6341201" cy="7304422"/>
              <a:chOff x="2925948" y="-3661231"/>
              <a:chExt cx="6341201" cy="7304422"/>
            </a:xfrm>
          </p:grpSpPr>
          <p:grpSp>
            <p:nvGrpSpPr>
              <p:cNvPr id="2" name="组合 1"/>
              <p:cNvGrpSpPr/>
              <p:nvPr/>
            </p:nvGrpSpPr>
            <p:grpSpPr>
              <a:xfrm>
                <a:off x="2925948" y="805933"/>
                <a:ext cx="6341201" cy="2837258"/>
                <a:chOff x="2925948" y="805933"/>
                <a:chExt cx="6341201" cy="2837258"/>
              </a:xfrm>
            </p:grpSpPr>
            <p:grpSp>
              <p:nvGrpSpPr>
                <p:cNvPr id="8" name="组合 7"/>
                <p:cNvGrpSpPr/>
                <p:nvPr/>
              </p:nvGrpSpPr>
              <p:grpSpPr>
                <a:xfrm>
                  <a:off x="5465681" y="2116146"/>
                  <a:ext cx="1260638" cy="1527045"/>
                  <a:chOff x="5465681" y="2116146"/>
                  <a:chExt cx="1260638" cy="1527045"/>
                </a:xfrm>
              </p:grpSpPr>
              <p:sp>
                <p:nvSpPr>
                  <p:cNvPr id="14" name="椭圆 13"/>
                  <p:cNvSpPr/>
                  <p:nvPr/>
                </p:nvSpPr>
                <p:spPr>
                  <a:xfrm>
                    <a:off x="5630270" y="2414509"/>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1" name="椭圆 60"/>
                  <p:cNvSpPr/>
                  <p:nvPr/>
                </p:nvSpPr>
                <p:spPr>
                  <a:xfrm rot="10800000" flipV="1">
                    <a:off x="5465681" y="2249919"/>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同心圆 22"/>
                  <p:cNvSpPr/>
                  <p:nvPr/>
                </p:nvSpPr>
                <p:spPr>
                  <a:xfrm rot="2700000">
                    <a:off x="5962225" y="2116146"/>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6" name="同心圆 22"/>
                  <p:cNvSpPr/>
                  <p:nvPr/>
                </p:nvSpPr>
                <p:spPr>
                  <a:xfrm rot="2700000">
                    <a:off x="5962224" y="3375644"/>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7" name="组合 6"/>
                <p:cNvGrpSpPr/>
                <p:nvPr/>
              </p:nvGrpSpPr>
              <p:grpSpPr>
                <a:xfrm>
                  <a:off x="4032810" y="1807123"/>
                  <a:ext cx="1260638" cy="1358303"/>
                  <a:chOff x="4032810" y="1807123"/>
                  <a:chExt cx="1260638" cy="1358303"/>
                </a:xfrm>
              </p:grpSpPr>
              <p:sp>
                <p:nvSpPr>
                  <p:cNvPr id="70" name="椭圆 69"/>
                  <p:cNvSpPr/>
                  <p:nvPr/>
                </p:nvSpPr>
                <p:spPr>
                  <a:xfrm rot="1800000">
                    <a:off x="4197399" y="2021039"/>
                    <a:ext cx="931460" cy="931461"/>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2" name="椭圆 71"/>
                  <p:cNvSpPr/>
                  <p:nvPr/>
                </p:nvSpPr>
                <p:spPr>
                  <a:xfrm rot="12600000" flipV="1">
                    <a:off x="4032810" y="1856449"/>
                    <a:ext cx="1260638" cy="1260639"/>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同心圆 22"/>
                  <p:cNvSpPr/>
                  <p:nvPr/>
                </p:nvSpPr>
                <p:spPr>
                  <a:xfrm rot="4500000">
                    <a:off x="4844514" y="1807123"/>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4" name="同心圆 22"/>
                  <p:cNvSpPr/>
                  <p:nvPr/>
                </p:nvSpPr>
                <p:spPr>
                  <a:xfrm rot="4500000">
                    <a:off x="4214764" y="2897879"/>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0" name="组合 9"/>
                <p:cNvGrpSpPr/>
                <p:nvPr/>
              </p:nvGrpSpPr>
              <p:grpSpPr>
                <a:xfrm>
                  <a:off x="6897917" y="1811889"/>
                  <a:ext cx="1260638" cy="1358305"/>
                  <a:chOff x="6897917" y="1811889"/>
                  <a:chExt cx="1260638" cy="1358305"/>
                </a:xfrm>
              </p:grpSpPr>
              <p:sp>
                <p:nvSpPr>
                  <p:cNvPr id="76" name="椭圆 75"/>
                  <p:cNvSpPr/>
                  <p:nvPr/>
                </p:nvSpPr>
                <p:spPr>
                  <a:xfrm rot="19800000">
                    <a:off x="7062506" y="2025805"/>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8" name="椭圆 77"/>
                  <p:cNvSpPr/>
                  <p:nvPr/>
                </p:nvSpPr>
                <p:spPr>
                  <a:xfrm rot="9000000" flipV="1">
                    <a:off x="6897917" y="1861216"/>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同心圆 22"/>
                  <p:cNvSpPr/>
                  <p:nvPr/>
                </p:nvSpPr>
                <p:spPr>
                  <a:xfrm rot="900000">
                    <a:off x="7079302" y="1811889"/>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0" name="同心圆 22"/>
                  <p:cNvSpPr/>
                  <p:nvPr/>
                </p:nvSpPr>
                <p:spPr>
                  <a:xfrm rot="900000">
                    <a:off x="7709050" y="2902647"/>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1" name="组合 10"/>
                <p:cNvGrpSpPr/>
                <p:nvPr/>
              </p:nvGrpSpPr>
              <p:grpSpPr>
                <a:xfrm>
                  <a:off x="7908845" y="812468"/>
                  <a:ext cx="1358304" cy="1260638"/>
                  <a:chOff x="7908845" y="812468"/>
                  <a:chExt cx="1358304" cy="1260638"/>
                </a:xfrm>
              </p:grpSpPr>
              <p:sp>
                <p:nvSpPr>
                  <p:cNvPr id="82" name="椭圆 81"/>
                  <p:cNvSpPr/>
                  <p:nvPr/>
                </p:nvSpPr>
                <p:spPr>
                  <a:xfrm rot="18000000">
                    <a:off x="8122762" y="977057"/>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4" name="椭圆 83"/>
                  <p:cNvSpPr/>
                  <p:nvPr/>
                </p:nvSpPr>
                <p:spPr>
                  <a:xfrm rot="7200000" flipV="1">
                    <a:off x="7958172" y="812468"/>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同心圆 22"/>
                  <p:cNvSpPr/>
                  <p:nvPr/>
                </p:nvSpPr>
                <p:spPr>
                  <a:xfrm rot="20700000">
                    <a:off x="7908845" y="993855"/>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6" name="同心圆 22"/>
                  <p:cNvSpPr/>
                  <p:nvPr/>
                </p:nvSpPr>
                <p:spPr>
                  <a:xfrm rot="20700000">
                    <a:off x="8999602" y="1623605"/>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3" name="组合 2"/>
                <p:cNvGrpSpPr/>
                <p:nvPr/>
              </p:nvGrpSpPr>
              <p:grpSpPr>
                <a:xfrm>
                  <a:off x="2925948" y="805933"/>
                  <a:ext cx="1358305" cy="1260638"/>
                  <a:chOff x="2925948" y="805933"/>
                  <a:chExt cx="1358305" cy="1260638"/>
                </a:xfrm>
              </p:grpSpPr>
              <p:sp>
                <p:nvSpPr>
                  <p:cNvPr id="88" name="椭圆 87"/>
                  <p:cNvSpPr/>
                  <p:nvPr/>
                </p:nvSpPr>
                <p:spPr>
                  <a:xfrm rot="3600000">
                    <a:off x="3138877" y="970523"/>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0" name="椭圆 89"/>
                  <p:cNvSpPr/>
                  <p:nvPr/>
                </p:nvSpPr>
                <p:spPr>
                  <a:xfrm rot="14400000" flipV="1">
                    <a:off x="2974289" y="80593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同心圆 22"/>
                  <p:cNvSpPr/>
                  <p:nvPr/>
                </p:nvSpPr>
                <p:spPr>
                  <a:xfrm rot="6300000">
                    <a:off x="4016706" y="987319"/>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2" name="同心圆 22"/>
                  <p:cNvSpPr/>
                  <p:nvPr/>
                </p:nvSpPr>
                <p:spPr>
                  <a:xfrm rot="6300000">
                    <a:off x="2925948" y="1617067"/>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43" name="组合 42"/>
              <p:cNvGrpSpPr/>
              <p:nvPr/>
            </p:nvGrpSpPr>
            <p:grpSpPr>
              <a:xfrm rot="10800000">
                <a:off x="2925948" y="-3661231"/>
                <a:ext cx="6341201" cy="2837258"/>
                <a:chOff x="2925948" y="805933"/>
                <a:chExt cx="6341201" cy="2837258"/>
              </a:xfrm>
            </p:grpSpPr>
            <p:grpSp>
              <p:nvGrpSpPr>
                <p:cNvPr id="44" name="组合 43"/>
                <p:cNvGrpSpPr/>
                <p:nvPr/>
              </p:nvGrpSpPr>
              <p:grpSpPr>
                <a:xfrm>
                  <a:off x="5465681" y="2116146"/>
                  <a:ext cx="1260638" cy="1527045"/>
                  <a:chOff x="5465681" y="2116146"/>
                  <a:chExt cx="1260638" cy="1527045"/>
                </a:xfrm>
              </p:grpSpPr>
              <p:sp>
                <p:nvSpPr>
                  <p:cNvPr id="75" name="椭圆 74"/>
                  <p:cNvSpPr/>
                  <p:nvPr/>
                </p:nvSpPr>
                <p:spPr>
                  <a:xfrm>
                    <a:off x="5630270" y="2414509"/>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1" name="椭圆 80"/>
                  <p:cNvSpPr/>
                  <p:nvPr/>
                </p:nvSpPr>
                <p:spPr>
                  <a:xfrm rot="10800000" flipV="1">
                    <a:off x="5465681" y="2249919"/>
                    <a:ext cx="1260638" cy="1260638"/>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同心圆 22"/>
                  <p:cNvSpPr/>
                  <p:nvPr/>
                </p:nvSpPr>
                <p:spPr>
                  <a:xfrm rot="2700000">
                    <a:off x="5962225" y="2116146"/>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3" name="同心圆 22"/>
                  <p:cNvSpPr/>
                  <p:nvPr/>
                </p:nvSpPr>
                <p:spPr>
                  <a:xfrm rot="2700000">
                    <a:off x="5962224" y="3375644"/>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5" name="组合 44"/>
                <p:cNvGrpSpPr/>
                <p:nvPr/>
              </p:nvGrpSpPr>
              <p:grpSpPr>
                <a:xfrm>
                  <a:off x="4032810" y="1807123"/>
                  <a:ext cx="1260638" cy="1358303"/>
                  <a:chOff x="4032810" y="1807123"/>
                  <a:chExt cx="1260638" cy="1358303"/>
                </a:xfrm>
              </p:grpSpPr>
              <p:sp>
                <p:nvSpPr>
                  <p:cNvPr id="65" name="椭圆 64"/>
                  <p:cNvSpPr/>
                  <p:nvPr/>
                </p:nvSpPr>
                <p:spPr>
                  <a:xfrm rot="1800000">
                    <a:off x="4197399" y="2021039"/>
                    <a:ext cx="931460" cy="931461"/>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7" name="椭圆 66"/>
                  <p:cNvSpPr/>
                  <p:nvPr/>
                </p:nvSpPr>
                <p:spPr>
                  <a:xfrm rot="12600000" flipV="1">
                    <a:off x="4032810" y="1856449"/>
                    <a:ext cx="1260638" cy="1260639"/>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同心圆 22"/>
                  <p:cNvSpPr/>
                  <p:nvPr/>
                </p:nvSpPr>
                <p:spPr>
                  <a:xfrm rot="4500000">
                    <a:off x="4844514" y="1807123"/>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9" name="同心圆 22"/>
                  <p:cNvSpPr/>
                  <p:nvPr/>
                </p:nvSpPr>
                <p:spPr>
                  <a:xfrm rot="4500000">
                    <a:off x="4214764" y="2897879"/>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6" name="组合 45"/>
                <p:cNvGrpSpPr/>
                <p:nvPr/>
              </p:nvGrpSpPr>
              <p:grpSpPr>
                <a:xfrm>
                  <a:off x="6897917" y="1811889"/>
                  <a:ext cx="1260638" cy="1358305"/>
                  <a:chOff x="6897917" y="1811889"/>
                  <a:chExt cx="1260638" cy="1358305"/>
                </a:xfrm>
              </p:grpSpPr>
              <p:sp>
                <p:nvSpPr>
                  <p:cNvPr id="60" name="椭圆 59"/>
                  <p:cNvSpPr/>
                  <p:nvPr/>
                </p:nvSpPr>
                <p:spPr>
                  <a:xfrm rot="19800000">
                    <a:off x="7062506" y="2025805"/>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2" name="椭圆 61"/>
                  <p:cNvSpPr/>
                  <p:nvPr/>
                </p:nvSpPr>
                <p:spPr>
                  <a:xfrm rot="9000000" flipV="1">
                    <a:off x="6897917" y="1861216"/>
                    <a:ext cx="1260638" cy="1260638"/>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同心圆 22"/>
                  <p:cNvSpPr/>
                  <p:nvPr/>
                </p:nvSpPr>
                <p:spPr>
                  <a:xfrm rot="900000">
                    <a:off x="7079302" y="1811889"/>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4" name="同心圆 22"/>
                  <p:cNvSpPr/>
                  <p:nvPr/>
                </p:nvSpPr>
                <p:spPr>
                  <a:xfrm rot="900000">
                    <a:off x="7709050" y="2902647"/>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7" name="组合 46"/>
                <p:cNvGrpSpPr/>
                <p:nvPr/>
              </p:nvGrpSpPr>
              <p:grpSpPr>
                <a:xfrm>
                  <a:off x="7908845" y="812468"/>
                  <a:ext cx="1358304" cy="1260638"/>
                  <a:chOff x="7908845" y="812468"/>
                  <a:chExt cx="1358304" cy="1260638"/>
                </a:xfrm>
              </p:grpSpPr>
              <p:sp>
                <p:nvSpPr>
                  <p:cNvPr id="55" name="椭圆 54"/>
                  <p:cNvSpPr/>
                  <p:nvPr/>
                </p:nvSpPr>
                <p:spPr>
                  <a:xfrm rot="18000000">
                    <a:off x="8122762" y="977057"/>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6" name="椭圆 55"/>
                  <p:cNvSpPr/>
                  <p:nvPr/>
                </p:nvSpPr>
                <p:spPr>
                  <a:xfrm rot="7200000" flipV="1">
                    <a:off x="7958172" y="812468"/>
                    <a:ext cx="1260638" cy="1260638"/>
                  </a:xfrm>
                  <a:prstGeom prst="ellipse">
                    <a:avLst/>
                  </a:prstGeom>
                  <a:solidFill>
                    <a:srgbClr val="4F4E53">
                      <a:alpha val="0"/>
                    </a:srgbClr>
                  </a:solid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同心圆 22"/>
                  <p:cNvSpPr/>
                  <p:nvPr/>
                </p:nvSpPr>
                <p:spPr>
                  <a:xfrm rot="20700000">
                    <a:off x="7908845" y="993855"/>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8" name="同心圆 22"/>
                  <p:cNvSpPr/>
                  <p:nvPr/>
                </p:nvSpPr>
                <p:spPr>
                  <a:xfrm rot="20700000">
                    <a:off x="8999602" y="1623605"/>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50" name="组合 49"/>
                <p:cNvGrpSpPr/>
                <p:nvPr/>
              </p:nvGrpSpPr>
              <p:grpSpPr>
                <a:xfrm>
                  <a:off x="2925948" y="805933"/>
                  <a:ext cx="1358305" cy="1260638"/>
                  <a:chOff x="2925948" y="805933"/>
                  <a:chExt cx="1358305" cy="1260638"/>
                </a:xfrm>
              </p:grpSpPr>
              <p:sp>
                <p:nvSpPr>
                  <p:cNvPr id="51" name="椭圆 50"/>
                  <p:cNvSpPr/>
                  <p:nvPr/>
                </p:nvSpPr>
                <p:spPr>
                  <a:xfrm rot="3600000">
                    <a:off x="3138877" y="970523"/>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椭圆 51"/>
                  <p:cNvSpPr/>
                  <p:nvPr/>
                </p:nvSpPr>
                <p:spPr>
                  <a:xfrm rot="14400000" flipV="1">
                    <a:off x="2974289" y="805933"/>
                    <a:ext cx="1260638" cy="1260638"/>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同心圆 22"/>
                  <p:cNvSpPr/>
                  <p:nvPr/>
                </p:nvSpPr>
                <p:spPr>
                  <a:xfrm rot="6300000">
                    <a:off x="4016706" y="987319"/>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同心圆 22"/>
                  <p:cNvSpPr/>
                  <p:nvPr/>
                </p:nvSpPr>
                <p:spPr>
                  <a:xfrm rot="6300000">
                    <a:off x="2925948" y="1617067"/>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grpSp>
      <p:sp>
        <p:nvSpPr>
          <p:cNvPr id="4" name="椭圆 3"/>
          <p:cNvSpPr/>
          <p:nvPr/>
        </p:nvSpPr>
        <p:spPr>
          <a:xfrm>
            <a:off x="5016000" y="-1080000"/>
            <a:ext cx="2160000" cy="2160000"/>
          </a:xfrm>
          <a:prstGeom prst="ellipse">
            <a:avLst/>
          </a:prstGeom>
          <a:solidFill>
            <a:srgbClr val="FEEA7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5010397" y="-1080000"/>
            <a:ext cx="2160000" cy="2160000"/>
          </a:xfrm>
          <a:prstGeom prst="ellipse">
            <a:avLst/>
          </a:prstGeom>
          <a:solidFill>
            <a:srgbClr val="37201C">
              <a:alpha val="5000"/>
            </a:srgbClr>
          </a:solidFill>
          <a:ln>
            <a:solidFill>
              <a:srgbClr val="37201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文本框 5"/>
          <p:cNvSpPr txBox="1"/>
          <p:nvPr/>
        </p:nvSpPr>
        <p:spPr>
          <a:xfrm>
            <a:off x="4762500" y="500"/>
            <a:ext cx="2667000" cy="830997"/>
          </a:xfrm>
          <a:prstGeom prst="rect">
            <a:avLst/>
          </a:prstGeom>
          <a:noFill/>
        </p:spPr>
        <p:txBody>
          <a:bodyPr wrap="square" rtlCol="0">
            <a:spAutoFit/>
          </a:bodyPr>
          <a:lstStyle/>
          <a:p>
            <a:pPr algn="ctr"/>
            <a:r>
              <a:rPr lang="zh-CN" altLang="en-US" sz="4800" dirty="0">
                <a:solidFill>
                  <a:srgbClr val="1D1C24"/>
                </a:solidFill>
                <a:latin typeface="方正正黑简体" panose="02000000000000000000" pitchFamily="2" charset="-122"/>
                <a:ea typeface="方正正黑简体" panose="02000000000000000000" pitchFamily="2" charset="-122"/>
              </a:rPr>
              <a:t>目录</a:t>
            </a:r>
          </a:p>
        </p:txBody>
      </p:sp>
      <p:sp>
        <p:nvSpPr>
          <p:cNvPr id="12" name="椭圆 11"/>
          <p:cNvSpPr/>
          <p:nvPr/>
        </p:nvSpPr>
        <p:spPr>
          <a:xfrm>
            <a:off x="3848127" y="-2251645"/>
            <a:ext cx="4495746" cy="4495744"/>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48"/>
          <p:cNvSpPr txBox="1"/>
          <p:nvPr/>
        </p:nvSpPr>
        <p:spPr>
          <a:xfrm>
            <a:off x="5720466" y="2553512"/>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3</a:t>
            </a:r>
            <a:endParaRPr lang="zh-CN" altLang="en-US" sz="3600" dirty="0">
              <a:solidFill>
                <a:srgbClr val="1D1C24"/>
              </a:solidFill>
              <a:latin typeface="Impact" panose="020B0806030902050204" pitchFamily="34" charset="0"/>
            </a:endParaRPr>
          </a:p>
        </p:txBody>
      </p:sp>
      <p:sp>
        <p:nvSpPr>
          <p:cNvPr id="71" name="文本框 70"/>
          <p:cNvSpPr txBox="1"/>
          <p:nvPr/>
        </p:nvSpPr>
        <p:spPr>
          <a:xfrm>
            <a:off x="4289375" y="2160517"/>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2</a:t>
            </a:r>
            <a:endParaRPr lang="zh-CN" altLang="en-US" sz="3600" dirty="0">
              <a:solidFill>
                <a:srgbClr val="1D1C24"/>
              </a:solidFill>
              <a:latin typeface="Impact" panose="020B0806030902050204" pitchFamily="34" charset="0"/>
            </a:endParaRPr>
          </a:p>
        </p:txBody>
      </p:sp>
      <p:sp>
        <p:nvSpPr>
          <p:cNvPr id="77" name="文本框 76"/>
          <p:cNvSpPr txBox="1"/>
          <p:nvPr/>
        </p:nvSpPr>
        <p:spPr>
          <a:xfrm>
            <a:off x="7150922" y="2165286"/>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4</a:t>
            </a:r>
            <a:endParaRPr lang="zh-CN" altLang="en-US" sz="3600" dirty="0">
              <a:solidFill>
                <a:srgbClr val="1D1C24"/>
              </a:solidFill>
              <a:latin typeface="Impact" panose="020B0806030902050204" pitchFamily="34" charset="0"/>
            </a:endParaRPr>
          </a:p>
        </p:txBody>
      </p:sp>
      <p:sp>
        <p:nvSpPr>
          <p:cNvPr id="83" name="文本框 82"/>
          <p:cNvSpPr txBox="1"/>
          <p:nvPr/>
        </p:nvSpPr>
        <p:spPr>
          <a:xfrm>
            <a:off x="8209875" y="1117842"/>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5</a:t>
            </a:r>
            <a:endParaRPr lang="zh-CN" altLang="en-US" sz="3600" dirty="0">
              <a:solidFill>
                <a:srgbClr val="1D1C24"/>
              </a:solidFill>
              <a:latin typeface="Impact" panose="020B0806030902050204" pitchFamily="34" charset="0"/>
            </a:endParaRPr>
          </a:p>
        </p:txBody>
      </p:sp>
      <p:sp>
        <p:nvSpPr>
          <p:cNvPr id="89" name="文本框 88"/>
          <p:cNvSpPr txBox="1"/>
          <p:nvPr/>
        </p:nvSpPr>
        <p:spPr>
          <a:xfrm>
            <a:off x="3232159" y="1111304"/>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1</a:t>
            </a:r>
            <a:endParaRPr lang="zh-CN" altLang="en-US" sz="3600" dirty="0">
              <a:solidFill>
                <a:srgbClr val="1D1C24"/>
              </a:solidFill>
              <a:latin typeface="Impact" panose="020B0806030902050204" pitchFamily="34" charset="0"/>
            </a:endParaRPr>
          </a:p>
        </p:txBody>
      </p:sp>
      <p:sp>
        <p:nvSpPr>
          <p:cNvPr id="59" name="文本框 58"/>
          <p:cNvSpPr txBox="1"/>
          <p:nvPr/>
        </p:nvSpPr>
        <p:spPr>
          <a:xfrm>
            <a:off x="5761358" y="3747848"/>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此处输入目录三</a:t>
            </a:r>
          </a:p>
        </p:txBody>
      </p:sp>
      <p:sp>
        <p:nvSpPr>
          <p:cNvPr id="105" name="文本框 104"/>
          <p:cNvSpPr txBox="1"/>
          <p:nvPr/>
        </p:nvSpPr>
        <p:spPr>
          <a:xfrm>
            <a:off x="3806531" y="3224834"/>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此处输入目录二</a:t>
            </a:r>
          </a:p>
        </p:txBody>
      </p:sp>
      <p:sp>
        <p:nvSpPr>
          <p:cNvPr id="106" name="文本框 105"/>
          <p:cNvSpPr txBox="1"/>
          <p:nvPr/>
        </p:nvSpPr>
        <p:spPr>
          <a:xfrm>
            <a:off x="2443060" y="1912377"/>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此处输入目录一</a:t>
            </a:r>
          </a:p>
        </p:txBody>
      </p:sp>
      <p:sp>
        <p:nvSpPr>
          <p:cNvPr id="107" name="文本框 106"/>
          <p:cNvSpPr txBox="1"/>
          <p:nvPr/>
        </p:nvSpPr>
        <p:spPr>
          <a:xfrm>
            <a:off x="9079658" y="1912377"/>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此处输入目录五</a:t>
            </a:r>
          </a:p>
        </p:txBody>
      </p:sp>
      <p:sp>
        <p:nvSpPr>
          <p:cNvPr id="108" name="文本框 107"/>
          <p:cNvSpPr txBox="1"/>
          <p:nvPr/>
        </p:nvSpPr>
        <p:spPr>
          <a:xfrm>
            <a:off x="7769911" y="3224834"/>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此处输入目录四</a:t>
            </a:r>
          </a:p>
        </p:txBody>
      </p:sp>
    </p:spTree>
    <p:extLst>
      <p:ext uri="{BB962C8B-B14F-4D97-AF65-F5344CB8AC3E}">
        <p14:creationId xmlns:p14="http://schemas.microsoft.com/office/powerpoint/2010/main" val="1544761208"/>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10800000">
                                      <p:cBhvr>
                                        <p:cTn id="6" dur="1500" fill="hold"/>
                                        <p:tgtEl>
                                          <p:spTgt spid="15"/>
                                        </p:tgtEl>
                                        <p:attrNameLst>
                                          <p:attrName>r</p:attrName>
                                        </p:attrNameLst>
                                      </p:cBhvr>
                                    </p:animRot>
                                  </p:childTnLst>
                                </p:cTn>
                              </p:par>
                              <p:par>
                                <p:cTn id="7" presetID="10" presetClass="exit" presetSubtype="0" fill="hold" grpId="0" nodeType="withEffect">
                                  <p:stCondLst>
                                    <p:cond delay="150"/>
                                  </p:stCondLst>
                                  <p:childTnLst>
                                    <p:animEffect transition="out" filter="fade">
                                      <p:cBhvr>
                                        <p:cTn id="8" dur="250"/>
                                        <p:tgtEl>
                                          <p:spTgt spid="89"/>
                                        </p:tgtEl>
                                      </p:cBhvr>
                                    </p:animEffect>
                                    <p:set>
                                      <p:cBhvr>
                                        <p:cTn id="9" dur="1" fill="hold">
                                          <p:stCondLst>
                                            <p:cond delay="249"/>
                                          </p:stCondLst>
                                        </p:cTn>
                                        <p:tgtEl>
                                          <p:spTgt spid="89"/>
                                        </p:tgtEl>
                                        <p:attrNameLst>
                                          <p:attrName>style.visibility</p:attrName>
                                        </p:attrNameLst>
                                      </p:cBhvr>
                                      <p:to>
                                        <p:strVal val="hidden"/>
                                      </p:to>
                                    </p:set>
                                  </p:childTnLst>
                                </p:cTn>
                              </p:par>
                              <p:par>
                                <p:cTn id="10" presetID="10" presetClass="exit" presetSubtype="0" fill="hold" grpId="0" nodeType="withEffect">
                                  <p:stCondLst>
                                    <p:cond delay="150"/>
                                  </p:stCondLst>
                                  <p:childTnLst>
                                    <p:animEffect transition="out" filter="fade">
                                      <p:cBhvr>
                                        <p:cTn id="11" dur="250"/>
                                        <p:tgtEl>
                                          <p:spTgt spid="71"/>
                                        </p:tgtEl>
                                      </p:cBhvr>
                                    </p:animEffect>
                                    <p:set>
                                      <p:cBhvr>
                                        <p:cTn id="12" dur="1" fill="hold">
                                          <p:stCondLst>
                                            <p:cond delay="249"/>
                                          </p:stCondLst>
                                        </p:cTn>
                                        <p:tgtEl>
                                          <p:spTgt spid="71"/>
                                        </p:tgtEl>
                                        <p:attrNameLst>
                                          <p:attrName>style.visibility</p:attrName>
                                        </p:attrNameLst>
                                      </p:cBhvr>
                                      <p:to>
                                        <p:strVal val="hidden"/>
                                      </p:to>
                                    </p:set>
                                  </p:childTnLst>
                                </p:cTn>
                              </p:par>
                              <p:par>
                                <p:cTn id="13" presetID="10" presetClass="exit" presetSubtype="0" fill="hold" grpId="0" nodeType="withEffect">
                                  <p:stCondLst>
                                    <p:cond delay="150"/>
                                  </p:stCondLst>
                                  <p:childTnLst>
                                    <p:animEffect transition="out" filter="fade">
                                      <p:cBhvr>
                                        <p:cTn id="14" dur="250"/>
                                        <p:tgtEl>
                                          <p:spTgt spid="49"/>
                                        </p:tgtEl>
                                      </p:cBhvr>
                                    </p:animEffect>
                                    <p:set>
                                      <p:cBhvr>
                                        <p:cTn id="15" dur="1" fill="hold">
                                          <p:stCondLst>
                                            <p:cond delay="249"/>
                                          </p:stCondLst>
                                        </p:cTn>
                                        <p:tgtEl>
                                          <p:spTgt spid="49"/>
                                        </p:tgtEl>
                                        <p:attrNameLst>
                                          <p:attrName>style.visibility</p:attrName>
                                        </p:attrNameLst>
                                      </p:cBhvr>
                                      <p:to>
                                        <p:strVal val="hidden"/>
                                      </p:to>
                                    </p:set>
                                  </p:childTnLst>
                                </p:cTn>
                              </p:par>
                              <p:par>
                                <p:cTn id="16" presetID="10" presetClass="exit" presetSubtype="0" fill="hold" grpId="0" nodeType="withEffect">
                                  <p:stCondLst>
                                    <p:cond delay="150"/>
                                  </p:stCondLst>
                                  <p:childTnLst>
                                    <p:animEffect transition="out" filter="fade">
                                      <p:cBhvr>
                                        <p:cTn id="17" dur="250"/>
                                        <p:tgtEl>
                                          <p:spTgt spid="77"/>
                                        </p:tgtEl>
                                      </p:cBhvr>
                                    </p:animEffect>
                                    <p:set>
                                      <p:cBhvr>
                                        <p:cTn id="18" dur="1" fill="hold">
                                          <p:stCondLst>
                                            <p:cond delay="249"/>
                                          </p:stCondLst>
                                        </p:cTn>
                                        <p:tgtEl>
                                          <p:spTgt spid="77"/>
                                        </p:tgtEl>
                                        <p:attrNameLst>
                                          <p:attrName>style.visibility</p:attrName>
                                        </p:attrNameLst>
                                      </p:cBhvr>
                                      <p:to>
                                        <p:strVal val="hidden"/>
                                      </p:to>
                                    </p:set>
                                  </p:childTnLst>
                                </p:cTn>
                              </p:par>
                              <p:par>
                                <p:cTn id="19" presetID="10" presetClass="exit" presetSubtype="0" fill="hold" grpId="0" nodeType="withEffect">
                                  <p:stCondLst>
                                    <p:cond delay="150"/>
                                  </p:stCondLst>
                                  <p:childTnLst>
                                    <p:animEffect transition="out" filter="fade">
                                      <p:cBhvr>
                                        <p:cTn id="20" dur="250"/>
                                        <p:tgtEl>
                                          <p:spTgt spid="83"/>
                                        </p:tgtEl>
                                      </p:cBhvr>
                                    </p:animEffect>
                                    <p:set>
                                      <p:cBhvr>
                                        <p:cTn id="21" dur="1" fill="hold">
                                          <p:stCondLst>
                                            <p:cond delay="249"/>
                                          </p:stCondLst>
                                        </p:cTn>
                                        <p:tgtEl>
                                          <p:spTgt spid="83"/>
                                        </p:tgtEl>
                                        <p:attrNameLst>
                                          <p:attrName>style.visibility</p:attrName>
                                        </p:attrNameLst>
                                      </p:cBhvr>
                                      <p:to>
                                        <p:strVal val="hidden"/>
                                      </p:to>
                                    </p:set>
                                  </p:childTnLst>
                                </p:cTn>
                              </p:par>
                              <p:par>
                                <p:cTn id="22" presetID="10" presetClass="exit" presetSubtype="0" fill="hold" nodeType="withEffect">
                                  <p:stCondLst>
                                    <p:cond delay="1000"/>
                                  </p:stCondLst>
                                  <p:childTnLst>
                                    <p:animEffect transition="out" filter="fade">
                                      <p:cBhvr>
                                        <p:cTn id="23" dur="250"/>
                                        <p:tgtEl>
                                          <p:spTgt spid="15"/>
                                        </p:tgtEl>
                                      </p:cBhvr>
                                    </p:animEffect>
                                    <p:set>
                                      <p:cBhvr>
                                        <p:cTn id="24" dur="1" fill="hold">
                                          <p:stCondLst>
                                            <p:cond delay="249"/>
                                          </p:stCondLst>
                                        </p:cTn>
                                        <p:tgtEl>
                                          <p:spTgt spid="15"/>
                                        </p:tgtEl>
                                        <p:attrNameLst>
                                          <p:attrName>style.visibility</p:attrName>
                                        </p:attrNameLst>
                                      </p:cBhvr>
                                      <p:to>
                                        <p:strVal val="hidden"/>
                                      </p:to>
                                    </p:set>
                                  </p:childTnLst>
                                </p:cTn>
                              </p:par>
                              <p:par>
                                <p:cTn id="25" presetID="42" presetClass="exit" presetSubtype="0" fill="hold" grpId="0" nodeType="withEffect">
                                  <p:stCondLst>
                                    <p:cond delay="1000"/>
                                  </p:stCondLst>
                                  <p:childTnLst>
                                    <p:animEffect transition="out" filter="fade">
                                      <p:cBhvr>
                                        <p:cTn id="26" dur="500"/>
                                        <p:tgtEl>
                                          <p:spTgt spid="106"/>
                                        </p:tgtEl>
                                      </p:cBhvr>
                                    </p:animEffect>
                                    <p:anim calcmode="lin" valueType="num">
                                      <p:cBhvr>
                                        <p:cTn id="27" dur="500"/>
                                        <p:tgtEl>
                                          <p:spTgt spid="106"/>
                                        </p:tgtEl>
                                        <p:attrNameLst>
                                          <p:attrName>ppt_x</p:attrName>
                                        </p:attrNameLst>
                                      </p:cBhvr>
                                      <p:tavLst>
                                        <p:tav tm="0">
                                          <p:val>
                                            <p:strVal val="ppt_x"/>
                                          </p:val>
                                        </p:tav>
                                        <p:tav tm="100000">
                                          <p:val>
                                            <p:strVal val="ppt_x"/>
                                          </p:val>
                                        </p:tav>
                                      </p:tavLst>
                                    </p:anim>
                                    <p:anim calcmode="lin" valueType="num">
                                      <p:cBhvr>
                                        <p:cTn id="28" dur="500"/>
                                        <p:tgtEl>
                                          <p:spTgt spid="106"/>
                                        </p:tgtEl>
                                        <p:attrNameLst>
                                          <p:attrName>ppt_y</p:attrName>
                                        </p:attrNameLst>
                                      </p:cBhvr>
                                      <p:tavLst>
                                        <p:tav tm="0">
                                          <p:val>
                                            <p:strVal val="ppt_y"/>
                                          </p:val>
                                        </p:tav>
                                        <p:tav tm="100000">
                                          <p:val>
                                            <p:strVal val="ppt_y+.1"/>
                                          </p:val>
                                        </p:tav>
                                      </p:tavLst>
                                    </p:anim>
                                    <p:set>
                                      <p:cBhvr>
                                        <p:cTn id="29" dur="1" fill="hold">
                                          <p:stCondLst>
                                            <p:cond delay="499"/>
                                          </p:stCondLst>
                                        </p:cTn>
                                        <p:tgtEl>
                                          <p:spTgt spid="106"/>
                                        </p:tgtEl>
                                        <p:attrNameLst>
                                          <p:attrName>style.visibility</p:attrName>
                                        </p:attrNameLst>
                                      </p:cBhvr>
                                      <p:to>
                                        <p:strVal val="hidden"/>
                                      </p:to>
                                    </p:set>
                                  </p:childTnLst>
                                </p:cTn>
                              </p:par>
                              <p:par>
                                <p:cTn id="30" presetID="42" presetClass="exit" presetSubtype="0" fill="hold" grpId="0" nodeType="withEffect">
                                  <p:stCondLst>
                                    <p:cond delay="1050"/>
                                  </p:stCondLst>
                                  <p:childTnLst>
                                    <p:animEffect transition="out" filter="fade">
                                      <p:cBhvr>
                                        <p:cTn id="31" dur="500"/>
                                        <p:tgtEl>
                                          <p:spTgt spid="105"/>
                                        </p:tgtEl>
                                      </p:cBhvr>
                                    </p:animEffect>
                                    <p:anim calcmode="lin" valueType="num">
                                      <p:cBhvr>
                                        <p:cTn id="32" dur="500"/>
                                        <p:tgtEl>
                                          <p:spTgt spid="105"/>
                                        </p:tgtEl>
                                        <p:attrNameLst>
                                          <p:attrName>ppt_x</p:attrName>
                                        </p:attrNameLst>
                                      </p:cBhvr>
                                      <p:tavLst>
                                        <p:tav tm="0">
                                          <p:val>
                                            <p:strVal val="ppt_x"/>
                                          </p:val>
                                        </p:tav>
                                        <p:tav tm="100000">
                                          <p:val>
                                            <p:strVal val="ppt_x"/>
                                          </p:val>
                                        </p:tav>
                                      </p:tavLst>
                                    </p:anim>
                                    <p:anim calcmode="lin" valueType="num">
                                      <p:cBhvr>
                                        <p:cTn id="33" dur="500"/>
                                        <p:tgtEl>
                                          <p:spTgt spid="105"/>
                                        </p:tgtEl>
                                        <p:attrNameLst>
                                          <p:attrName>ppt_y</p:attrName>
                                        </p:attrNameLst>
                                      </p:cBhvr>
                                      <p:tavLst>
                                        <p:tav tm="0">
                                          <p:val>
                                            <p:strVal val="ppt_y"/>
                                          </p:val>
                                        </p:tav>
                                        <p:tav tm="100000">
                                          <p:val>
                                            <p:strVal val="ppt_y+.1"/>
                                          </p:val>
                                        </p:tav>
                                      </p:tavLst>
                                    </p:anim>
                                    <p:set>
                                      <p:cBhvr>
                                        <p:cTn id="34" dur="1" fill="hold">
                                          <p:stCondLst>
                                            <p:cond delay="499"/>
                                          </p:stCondLst>
                                        </p:cTn>
                                        <p:tgtEl>
                                          <p:spTgt spid="105"/>
                                        </p:tgtEl>
                                        <p:attrNameLst>
                                          <p:attrName>style.visibility</p:attrName>
                                        </p:attrNameLst>
                                      </p:cBhvr>
                                      <p:to>
                                        <p:strVal val="hidden"/>
                                      </p:to>
                                    </p:set>
                                  </p:childTnLst>
                                </p:cTn>
                              </p:par>
                              <p:par>
                                <p:cTn id="35" presetID="42" presetClass="exit" presetSubtype="0" fill="hold" grpId="0" nodeType="withEffect">
                                  <p:stCondLst>
                                    <p:cond delay="1100"/>
                                  </p:stCondLst>
                                  <p:childTnLst>
                                    <p:animEffect transition="out" filter="fade">
                                      <p:cBhvr>
                                        <p:cTn id="36" dur="500"/>
                                        <p:tgtEl>
                                          <p:spTgt spid="59"/>
                                        </p:tgtEl>
                                      </p:cBhvr>
                                    </p:animEffect>
                                    <p:anim calcmode="lin" valueType="num">
                                      <p:cBhvr>
                                        <p:cTn id="37" dur="500"/>
                                        <p:tgtEl>
                                          <p:spTgt spid="59"/>
                                        </p:tgtEl>
                                        <p:attrNameLst>
                                          <p:attrName>ppt_x</p:attrName>
                                        </p:attrNameLst>
                                      </p:cBhvr>
                                      <p:tavLst>
                                        <p:tav tm="0">
                                          <p:val>
                                            <p:strVal val="ppt_x"/>
                                          </p:val>
                                        </p:tav>
                                        <p:tav tm="100000">
                                          <p:val>
                                            <p:strVal val="ppt_x"/>
                                          </p:val>
                                        </p:tav>
                                      </p:tavLst>
                                    </p:anim>
                                    <p:anim calcmode="lin" valueType="num">
                                      <p:cBhvr>
                                        <p:cTn id="38" dur="500"/>
                                        <p:tgtEl>
                                          <p:spTgt spid="59"/>
                                        </p:tgtEl>
                                        <p:attrNameLst>
                                          <p:attrName>ppt_y</p:attrName>
                                        </p:attrNameLst>
                                      </p:cBhvr>
                                      <p:tavLst>
                                        <p:tav tm="0">
                                          <p:val>
                                            <p:strVal val="ppt_y"/>
                                          </p:val>
                                        </p:tav>
                                        <p:tav tm="100000">
                                          <p:val>
                                            <p:strVal val="ppt_y+.1"/>
                                          </p:val>
                                        </p:tav>
                                      </p:tavLst>
                                    </p:anim>
                                    <p:set>
                                      <p:cBhvr>
                                        <p:cTn id="39" dur="1" fill="hold">
                                          <p:stCondLst>
                                            <p:cond delay="499"/>
                                          </p:stCondLst>
                                        </p:cTn>
                                        <p:tgtEl>
                                          <p:spTgt spid="59"/>
                                        </p:tgtEl>
                                        <p:attrNameLst>
                                          <p:attrName>style.visibility</p:attrName>
                                        </p:attrNameLst>
                                      </p:cBhvr>
                                      <p:to>
                                        <p:strVal val="hidden"/>
                                      </p:to>
                                    </p:set>
                                  </p:childTnLst>
                                </p:cTn>
                              </p:par>
                              <p:par>
                                <p:cTn id="40" presetID="42" presetClass="exit" presetSubtype="0" fill="hold" grpId="0" nodeType="withEffect">
                                  <p:stCondLst>
                                    <p:cond delay="1150"/>
                                  </p:stCondLst>
                                  <p:childTnLst>
                                    <p:animEffect transition="out" filter="fade">
                                      <p:cBhvr>
                                        <p:cTn id="41" dur="500"/>
                                        <p:tgtEl>
                                          <p:spTgt spid="108"/>
                                        </p:tgtEl>
                                      </p:cBhvr>
                                    </p:animEffect>
                                    <p:anim calcmode="lin" valueType="num">
                                      <p:cBhvr>
                                        <p:cTn id="42" dur="500"/>
                                        <p:tgtEl>
                                          <p:spTgt spid="108"/>
                                        </p:tgtEl>
                                        <p:attrNameLst>
                                          <p:attrName>ppt_x</p:attrName>
                                        </p:attrNameLst>
                                      </p:cBhvr>
                                      <p:tavLst>
                                        <p:tav tm="0">
                                          <p:val>
                                            <p:strVal val="ppt_x"/>
                                          </p:val>
                                        </p:tav>
                                        <p:tav tm="100000">
                                          <p:val>
                                            <p:strVal val="ppt_x"/>
                                          </p:val>
                                        </p:tav>
                                      </p:tavLst>
                                    </p:anim>
                                    <p:anim calcmode="lin" valueType="num">
                                      <p:cBhvr>
                                        <p:cTn id="43" dur="500"/>
                                        <p:tgtEl>
                                          <p:spTgt spid="108"/>
                                        </p:tgtEl>
                                        <p:attrNameLst>
                                          <p:attrName>ppt_y</p:attrName>
                                        </p:attrNameLst>
                                      </p:cBhvr>
                                      <p:tavLst>
                                        <p:tav tm="0">
                                          <p:val>
                                            <p:strVal val="ppt_y"/>
                                          </p:val>
                                        </p:tav>
                                        <p:tav tm="100000">
                                          <p:val>
                                            <p:strVal val="ppt_y+.1"/>
                                          </p:val>
                                        </p:tav>
                                      </p:tavLst>
                                    </p:anim>
                                    <p:set>
                                      <p:cBhvr>
                                        <p:cTn id="44" dur="1" fill="hold">
                                          <p:stCondLst>
                                            <p:cond delay="499"/>
                                          </p:stCondLst>
                                        </p:cTn>
                                        <p:tgtEl>
                                          <p:spTgt spid="108"/>
                                        </p:tgtEl>
                                        <p:attrNameLst>
                                          <p:attrName>style.visibility</p:attrName>
                                        </p:attrNameLst>
                                      </p:cBhvr>
                                      <p:to>
                                        <p:strVal val="hidden"/>
                                      </p:to>
                                    </p:set>
                                  </p:childTnLst>
                                </p:cTn>
                              </p:par>
                              <p:par>
                                <p:cTn id="45" presetID="42" presetClass="exit" presetSubtype="0" fill="hold" grpId="0" nodeType="withEffect">
                                  <p:stCondLst>
                                    <p:cond delay="1200"/>
                                  </p:stCondLst>
                                  <p:childTnLst>
                                    <p:animEffect transition="out" filter="fade">
                                      <p:cBhvr>
                                        <p:cTn id="46" dur="500"/>
                                        <p:tgtEl>
                                          <p:spTgt spid="107"/>
                                        </p:tgtEl>
                                      </p:cBhvr>
                                    </p:animEffect>
                                    <p:anim calcmode="lin" valueType="num">
                                      <p:cBhvr>
                                        <p:cTn id="47" dur="500"/>
                                        <p:tgtEl>
                                          <p:spTgt spid="107"/>
                                        </p:tgtEl>
                                        <p:attrNameLst>
                                          <p:attrName>ppt_x</p:attrName>
                                        </p:attrNameLst>
                                      </p:cBhvr>
                                      <p:tavLst>
                                        <p:tav tm="0">
                                          <p:val>
                                            <p:strVal val="ppt_x"/>
                                          </p:val>
                                        </p:tav>
                                        <p:tav tm="100000">
                                          <p:val>
                                            <p:strVal val="ppt_x"/>
                                          </p:val>
                                        </p:tav>
                                      </p:tavLst>
                                    </p:anim>
                                    <p:anim calcmode="lin" valueType="num">
                                      <p:cBhvr>
                                        <p:cTn id="48" dur="500"/>
                                        <p:tgtEl>
                                          <p:spTgt spid="107"/>
                                        </p:tgtEl>
                                        <p:attrNameLst>
                                          <p:attrName>ppt_y</p:attrName>
                                        </p:attrNameLst>
                                      </p:cBhvr>
                                      <p:tavLst>
                                        <p:tav tm="0">
                                          <p:val>
                                            <p:strVal val="ppt_y"/>
                                          </p:val>
                                        </p:tav>
                                        <p:tav tm="100000">
                                          <p:val>
                                            <p:strVal val="ppt_y+.1"/>
                                          </p:val>
                                        </p:tav>
                                      </p:tavLst>
                                    </p:anim>
                                    <p:set>
                                      <p:cBhvr>
                                        <p:cTn id="49" dur="1" fill="hold">
                                          <p:stCondLst>
                                            <p:cond delay="499"/>
                                          </p:stCondLst>
                                        </p:cTn>
                                        <p:tgtEl>
                                          <p:spTgt spid="10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71" grpId="0"/>
      <p:bldP spid="77" grpId="0"/>
      <p:bldP spid="83" grpId="0"/>
      <p:bldP spid="89" grpId="0"/>
      <p:bldP spid="59" grpId="0"/>
      <p:bldP spid="105" grpId="0"/>
      <p:bldP spid="106" grpId="0"/>
      <p:bldP spid="107" grpId="0"/>
      <p:bldP spid="10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3848127" y="-2251645"/>
            <a:ext cx="4495746" cy="4495744"/>
            <a:chOff x="3848127" y="-2251645"/>
            <a:chExt cx="4495746" cy="4495744"/>
          </a:xfrm>
        </p:grpSpPr>
        <p:sp>
          <p:nvSpPr>
            <p:cNvPr id="4" name="椭圆 3"/>
            <p:cNvSpPr/>
            <p:nvPr/>
          </p:nvSpPr>
          <p:spPr>
            <a:xfrm>
              <a:off x="5016000" y="-1080000"/>
              <a:ext cx="2160000" cy="2160000"/>
            </a:xfrm>
            <a:prstGeom prst="ellipse">
              <a:avLst/>
            </a:prstGeom>
            <a:solidFill>
              <a:srgbClr val="FEEA7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5010397" y="-1080000"/>
              <a:ext cx="2160000" cy="2160000"/>
            </a:xfrm>
            <a:prstGeom prst="ellipse">
              <a:avLst/>
            </a:prstGeom>
            <a:solidFill>
              <a:srgbClr val="37201C">
                <a:alpha val="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椭圆 11"/>
            <p:cNvSpPr/>
            <p:nvPr/>
          </p:nvSpPr>
          <p:spPr>
            <a:xfrm>
              <a:off x="3848127" y="-2251645"/>
              <a:ext cx="4495746" cy="4495744"/>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9" name="文本框 58"/>
          <p:cNvSpPr txBox="1"/>
          <p:nvPr/>
        </p:nvSpPr>
        <p:spPr>
          <a:xfrm>
            <a:off x="5761358" y="3747848"/>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此处输入目录三</a:t>
            </a:r>
          </a:p>
        </p:txBody>
      </p:sp>
      <p:sp>
        <p:nvSpPr>
          <p:cNvPr id="6" name="文本框 5"/>
          <p:cNvSpPr txBox="1"/>
          <p:nvPr/>
        </p:nvSpPr>
        <p:spPr>
          <a:xfrm>
            <a:off x="4762500" y="500"/>
            <a:ext cx="2667000" cy="830997"/>
          </a:xfrm>
          <a:prstGeom prst="rect">
            <a:avLst/>
          </a:prstGeom>
          <a:noFill/>
        </p:spPr>
        <p:txBody>
          <a:bodyPr wrap="square" rtlCol="0">
            <a:spAutoFit/>
          </a:bodyPr>
          <a:lstStyle/>
          <a:p>
            <a:pPr algn="ctr"/>
            <a:r>
              <a:rPr lang="zh-CN" altLang="en-US" sz="4800" dirty="0">
                <a:solidFill>
                  <a:srgbClr val="1D1C24"/>
                </a:solidFill>
                <a:latin typeface="方正正黑简体" panose="02000000000000000000" pitchFamily="2" charset="-122"/>
                <a:ea typeface="方正正黑简体" panose="02000000000000000000" pitchFamily="2" charset="-122"/>
              </a:rPr>
              <a:t>目录</a:t>
            </a:r>
          </a:p>
        </p:txBody>
      </p:sp>
      <p:grpSp>
        <p:nvGrpSpPr>
          <p:cNvPr id="84" name="组合 83"/>
          <p:cNvGrpSpPr/>
          <p:nvPr/>
        </p:nvGrpSpPr>
        <p:grpSpPr>
          <a:xfrm>
            <a:off x="5465681" y="2113154"/>
            <a:ext cx="1260638" cy="1527045"/>
            <a:chOff x="6693039" y="2414150"/>
            <a:chExt cx="1260638" cy="1527045"/>
          </a:xfrm>
        </p:grpSpPr>
        <p:sp>
          <p:nvSpPr>
            <p:cNvPr id="85" name="椭圆 84"/>
            <p:cNvSpPr/>
            <p:nvPr/>
          </p:nvSpPr>
          <p:spPr>
            <a:xfrm>
              <a:off x="6857628" y="2712513"/>
              <a:ext cx="931460" cy="931460"/>
            </a:xfrm>
            <a:prstGeom prst="ellipse">
              <a:avLst/>
            </a:prstGeom>
            <a:gradFill>
              <a:gsLst>
                <a:gs pos="0">
                  <a:srgbClr val="E5D369"/>
                </a:gs>
                <a:gs pos="100000">
                  <a:srgbClr val="F5A51D"/>
                </a:gs>
                <a:gs pos="50000">
                  <a:srgbClr val="F5BB4D"/>
                </a:gs>
              </a:gsLst>
              <a:lin ang="27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6" name="椭圆 85"/>
            <p:cNvSpPr/>
            <p:nvPr/>
          </p:nvSpPr>
          <p:spPr>
            <a:xfrm rot="10800000" flipV="1">
              <a:off x="6693039" y="254792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同心圆 22"/>
            <p:cNvSpPr/>
            <p:nvPr/>
          </p:nvSpPr>
          <p:spPr>
            <a:xfrm rot="2700000">
              <a:off x="7189583" y="2414150"/>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8" name="同心圆 22"/>
            <p:cNvSpPr/>
            <p:nvPr/>
          </p:nvSpPr>
          <p:spPr>
            <a:xfrm rot="2700000">
              <a:off x="7189582" y="3673648"/>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68" name="组合 67"/>
          <p:cNvGrpSpPr/>
          <p:nvPr/>
        </p:nvGrpSpPr>
        <p:grpSpPr>
          <a:xfrm>
            <a:off x="5465681" y="2116146"/>
            <a:ext cx="1260638" cy="1527045"/>
            <a:chOff x="6693039" y="2414150"/>
            <a:chExt cx="1260638" cy="1527045"/>
          </a:xfrm>
        </p:grpSpPr>
        <p:sp>
          <p:nvSpPr>
            <p:cNvPr id="14" name="椭圆 13"/>
            <p:cNvSpPr/>
            <p:nvPr/>
          </p:nvSpPr>
          <p:spPr>
            <a:xfrm>
              <a:off x="6857628" y="2712513"/>
              <a:ext cx="931460" cy="931460"/>
            </a:xfrm>
            <a:prstGeom prst="ellipse">
              <a:avLst/>
            </a:prstGeom>
            <a:gradFill>
              <a:gsLst>
                <a:gs pos="0">
                  <a:srgbClr val="E5D369"/>
                </a:gs>
                <a:gs pos="100000">
                  <a:srgbClr val="F5A51D"/>
                </a:gs>
                <a:gs pos="50000">
                  <a:srgbClr val="F5BB4D"/>
                </a:gs>
              </a:gsLst>
              <a:lin ang="27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文本框 48"/>
            <p:cNvSpPr txBox="1"/>
            <p:nvPr/>
          </p:nvSpPr>
          <p:spPr>
            <a:xfrm>
              <a:off x="6947824" y="2851516"/>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3</a:t>
              </a:r>
              <a:endParaRPr lang="zh-CN" altLang="en-US" sz="3600" dirty="0">
                <a:solidFill>
                  <a:srgbClr val="1D1C24"/>
                </a:solidFill>
                <a:latin typeface="Impact" panose="020B0806030902050204" pitchFamily="34" charset="0"/>
              </a:endParaRPr>
            </a:p>
          </p:txBody>
        </p:sp>
        <p:sp>
          <p:nvSpPr>
            <p:cNvPr id="61" name="椭圆 60"/>
            <p:cNvSpPr/>
            <p:nvPr/>
          </p:nvSpPr>
          <p:spPr>
            <a:xfrm rot="10800000" flipV="1">
              <a:off x="6693039" y="254792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同心圆 22"/>
            <p:cNvSpPr/>
            <p:nvPr/>
          </p:nvSpPr>
          <p:spPr>
            <a:xfrm rot="2700000">
              <a:off x="7189583" y="2414150"/>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6" name="同心圆 22"/>
            <p:cNvSpPr/>
            <p:nvPr/>
          </p:nvSpPr>
          <p:spPr>
            <a:xfrm rot="2700000">
              <a:off x="7189582" y="3673648"/>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9" name="椭圆 18"/>
          <p:cNvSpPr/>
          <p:nvPr/>
        </p:nvSpPr>
        <p:spPr>
          <a:xfrm>
            <a:off x="5569721" y="6061798"/>
            <a:ext cx="210893" cy="210893"/>
          </a:xfrm>
          <a:prstGeom prst="ellipse">
            <a:avLst/>
          </a:prstGeom>
          <a:gradFill>
            <a:gsLst>
              <a:gs pos="46000">
                <a:srgbClr val="FEEA74">
                  <a:alpha val="2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6426323" y="5605639"/>
            <a:ext cx="300364" cy="300364"/>
          </a:xfrm>
          <a:prstGeom prst="ellipse">
            <a:avLst/>
          </a:prstGeom>
          <a:gradFill>
            <a:gsLst>
              <a:gs pos="40000">
                <a:srgbClr val="FEEA74">
                  <a:alpha val="50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5027663" y="4464202"/>
            <a:ext cx="586139" cy="586139"/>
          </a:xfrm>
          <a:prstGeom prst="ellipse">
            <a:avLst/>
          </a:prstGeom>
          <a:gradFill>
            <a:gsLst>
              <a:gs pos="45000">
                <a:srgbClr val="FEEA74">
                  <a:alpha val="7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6471059" y="5004928"/>
            <a:ext cx="210893" cy="210893"/>
          </a:xfrm>
          <a:prstGeom prst="ellipse">
            <a:avLst/>
          </a:prstGeom>
          <a:gradFill>
            <a:gsLst>
              <a:gs pos="46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4919041" y="5226965"/>
            <a:ext cx="678968" cy="678968"/>
          </a:xfrm>
          <a:prstGeom prst="ellipse">
            <a:avLst/>
          </a:prstGeom>
          <a:solidFill>
            <a:srgbClr val="FEEA74">
              <a:alpha val="2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6409190" y="5756324"/>
            <a:ext cx="678968" cy="678968"/>
          </a:xfrm>
          <a:prstGeom prst="ellipse">
            <a:avLst/>
          </a:prstGeom>
          <a:solidFill>
            <a:srgbClr val="FEEA74">
              <a:alpha val="2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5928876" y="6385067"/>
            <a:ext cx="636638" cy="636638"/>
          </a:xfrm>
          <a:prstGeom prst="ellipse">
            <a:avLst/>
          </a:prstGeom>
          <a:solidFill>
            <a:srgbClr val="FEEA74">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6455604" y="4629682"/>
            <a:ext cx="586139" cy="586139"/>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5219875" y="6490276"/>
            <a:ext cx="586139" cy="586139"/>
          </a:xfrm>
          <a:prstGeom prst="ellipse">
            <a:avLst/>
          </a:prstGeom>
          <a:gradFill>
            <a:gsLst>
              <a:gs pos="46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6434587" y="3853500"/>
            <a:ext cx="210893" cy="210893"/>
          </a:xfrm>
          <a:prstGeom prst="ellipse">
            <a:avLst/>
          </a:prstGeom>
          <a:gradFill>
            <a:gsLst>
              <a:gs pos="25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5510696" y="4622180"/>
            <a:ext cx="210893" cy="210893"/>
          </a:xfrm>
          <a:prstGeom prst="ellipse">
            <a:avLst/>
          </a:prstGeom>
          <a:gradFill>
            <a:gsLst>
              <a:gs pos="46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46663521"/>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1000"/>
                                        <p:tgtEl>
                                          <p:spTgt spid="68"/>
                                        </p:tgtEl>
                                      </p:cBhvr>
                                    </p:animEffect>
                                    <p:anim calcmode="lin" valueType="num">
                                      <p:cBhvr>
                                        <p:cTn id="8" dur="1000" fill="hold"/>
                                        <p:tgtEl>
                                          <p:spTgt spid="68"/>
                                        </p:tgtEl>
                                        <p:attrNameLst>
                                          <p:attrName>ppt_x</p:attrName>
                                        </p:attrNameLst>
                                      </p:cBhvr>
                                      <p:tavLst>
                                        <p:tav tm="0">
                                          <p:val>
                                            <p:strVal val="#ppt_x"/>
                                          </p:val>
                                        </p:tav>
                                        <p:tav tm="100000">
                                          <p:val>
                                            <p:strVal val="#ppt_x"/>
                                          </p:val>
                                        </p:tav>
                                      </p:tavLst>
                                    </p:anim>
                                    <p:anim calcmode="lin" valueType="num">
                                      <p:cBhvr>
                                        <p:cTn id="9" dur="1000" fill="hold"/>
                                        <p:tgtEl>
                                          <p:spTgt spid="68"/>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1000"/>
                                  </p:stCondLst>
                                  <p:iterate type="lt">
                                    <p:tmPct val="25000"/>
                                  </p:iterate>
                                  <p:childTnLst>
                                    <p:set>
                                      <p:cBhvr>
                                        <p:cTn id="11" dur="1" fill="hold">
                                          <p:stCondLst>
                                            <p:cond delay="0"/>
                                          </p:stCondLst>
                                        </p:cTn>
                                        <p:tgtEl>
                                          <p:spTgt spid="59"/>
                                        </p:tgtEl>
                                        <p:attrNameLst>
                                          <p:attrName>style.visibility</p:attrName>
                                        </p:attrNameLst>
                                      </p:cBhvr>
                                      <p:to>
                                        <p:strVal val="visible"/>
                                      </p:to>
                                    </p:set>
                                    <p:animEffect transition="in" filter="fade">
                                      <p:cBhvr>
                                        <p:cTn id="12" dur="500"/>
                                        <p:tgtEl>
                                          <p:spTgt spid="59"/>
                                        </p:tgtEl>
                                      </p:cBhvr>
                                    </p:animEffect>
                                  </p:childTnLst>
                                </p:cTn>
                              </p:par>
                              <p:par>
                                <p:cTn id="13" presetID="1" presetClass="entr" presetSubtype="0" fill="hold" grpId="1" nodeType="withEffect">
                                  <p:stCondLst>
                                    <p:cond delay="350"/>
                                  </p:stCondLst>
                                  <p:childTnLst>
                                    <p:set>
                                      <p:cBhvr>
                                        <p:cTn id="14" dur="1" fill="hold">
                                          <p:stCondLst>
                                            <p:cond delay="0"/>
                                          </p:stCondLst>
                                        </p:cTn>
                                        <p:tgtEl>
                                          <p:spTgt spid="28"/>
                                        </p:tgtEl>
                                        <p:attrNameLst>
                                          <p:attrName>style.visibility</p:attrName>
                                        </p:attrNameLst>
                                      </p:cBhvr>
                                      <p:to>
                                        <p:strVal val="visible"/>
                                      </p:to>
                                    </p:set>
                                  </p:childTnLst>
                                </p:cTn>
                              </p:par>
                              <p:par>
                                <p:cTn id="15" presetID="42" presetClass="path" presetSubtype="0" decel="50000" fill="hold" grpId="0" nodeType="withEffect">
                                  <p:stCondLst>
                                    <p:cond delay="350"/>
                                  </p:stCondLst>
                                  <p:childTnLst>
                                    <p:animMotion origin="layout" path="M 0 0 L 0 0.25 E" pathEditMode="relative" ptsTypes="">
                                      <p:cBhvr>
                                        <p:cTn id="16" dur="1000" spd="-100000" fill="hold"/>
                                        <p:tgtEl>
                                          <p:spTgt spid="28"/>
                                        </p:tgtEl>
                                        <p:attrNameLst>
                                          <p:attrName>ppt_x</p:attrName>
                                          <p:attrName>ppt_y</p:attrName>
                                        </p:attrNameLst>
                                      </p:cBhvr>
                                    </p:animMotion>
                                  </p:childTnLst>
                                </p:cTn>
                              </p:par>
                              <p:par>
                                <p:cTn id="17" presetID="1" presetClass="entr" presetSubtype="0" fill="hold" grpId="1" nodeType="withEffect">
                                  <p:stCondLst>
                                    <p:cond delay="500"/>
                                  </p:stCondLst>
                                  <p:childTnLst>
                                    <p:set>
                                      <p:cBhvr>
                                        <p:cTn id="18" dur="1" fill="hold">
                                          <p:stCondLst>
                                            <p:cond delay="0"/>
                                          </p:stCondLst>
                                        </p:cTn>
                                        <p:tgtEl>
                                          <p:spTgt spid="27"/>
                                        </p:tgtEl>
                                        <p:attrNameLst>
                                          <p:attrName>style.visibility</p:attrName>
                                        </p:attrNameLst>
                                      </p:cBhvr>
                                      <p:to>
                                        <p:strVal val="visible"/>
                                      </p:to>
                                    </p:set>
                                  </p:childTnLst>
                                </p:cTn>
                              </p:par>
                              <p:par>
                                <p:cTn id="19" presetID="42" presetClass="path" presetSubtype="0" decel="50000" fill="hold" grpId="0" nodeType="withEffect">
                                  <p:stCondLst>
                                    <p:cond delay="500"/>
                                  </p:stCondLst>
                                  <p:childTnLst>
                                    <p:animMotion origin="layout" path="M 0 0 L 0 0.25 E" pathEditMode="relative" ptsTypes="">
                                      <p:cBhvr>
                                        <p:cTn id="20" dur="1000" spd="-100000" fill="hold"/>
                                        <p:tgtEl>
                                          <p:spTgt spid="27"/>
                                        </p:tgtEl>
                                        <p:attrNameLst>
                                          <p:attrName>ppt_x</p:attrName>
                                          <p:attrName>ppt_y</p:attrName>
                                        </p:attrNameLst>
                                      </p:cBhvr>
                                    </p:animMotion>
                                  </p:childTnLst>
                                </p:cTn>
                              </p:par>
                              <p:par>
                                <p:cTn id="21" presetID="1" presetClass="entr" presetSubtype="0" fill="hold" grpId="1" nodeType="withEffect">
                                  <p:stCondLst>
                                    <p:cond delay="400"/>
                                  </p:stCondLst>
                                  <p:childTnLst>
                                    <p:set>
                                      <p:cBhvr>
                                        <p:cTn id="22" dur="1" fill="hold">
                                          <p:stCondLst>
                                            <p:cond delay="0"/>
                                          </p:stCondLst>
                                        </p:cTn>
                                        <p:tgtEl>
                                          <p:spTgt spid="26"/>
                                        </p:tgtEl>
                                        <p:attrNameLst>
                                          <p:attrName>style.visibility</p:attrName>
                                        </p:attrNameLst>
                                      </p:cBhvr>
                                      <p:to>
                                        <p:strVal val="visible"/>
                                      </p:to>
                                    </p:set>
                                  </p:childTnLst>
                                </p:cTn>
                              </p:par>
                              <p:par>
                                <p:cTn id="23" presetID="42" presetClass="path" presetSubtype="0" decel="50000" fill="hold" grpId="0" nodeType="withEffect">
                                  <p:stCondLst>
                                    <p:cond delay="400"/>
                                  </p:stCondLst>
                                  <p:childTnLst>
                                    <p:animMotion origin="layout" path="M 0 0 L 0 0.25 E" pathEditMode="relative" ptsTypes="">
                                      <p:cBhvr>
                                        <p:cTn id="24" dur="1000" spd="-100000" fill="hold"/>
                                        <p:tgtEl>
                                          <p:spTgt spid="26"/>
                                        </p:tgtEl>
                                        <p:attrNameLst>
                                          <p:attrName>ppt_x</p:attrName>
                                          <p:attrName>ppt_y</p:attrName>
                                        </p:attrNameLst>
                                      </p:cBhvr>
                                    </p:animMotion>
                                  </p:childTnLst>
                                </p:cTn>
                              </p:par>
                              <p:par>
                                <p:cTn id="25" presetID="1" presetClass="entr" presetSubtype="0" fill="hold" grpId="1" nodeType="withEffect">
                                  <p:stCondLst>
                                    <p:cond delay="500"/>
                                  </p:stCondLst>
                                  <p:childTnLst>
                                    <p:set>
                                      <p:cBhvr>
                                        <p:cTn id="26" dur="1" fill="hold">
                                          <p:stCondLst>
                                            <p:cond delay="0"/>
                                          </p:stCondLst>
                                        </p:cTn>
                                        <p:tgtEl>
                                          <p:spTgt spid="32"/>
                                        </p:tgtEl>
                                        <p:attrNameLst>
                                          <p:attrName>style.visibility</p:attrName>
                                        </p:attrNameLst>
                                      </p:cBhvr>
                                      <p:to>
                                        <p:strVal val="visible"/>
                                      </p:to>
                                    </p:set>
                                  </p:childTnLst>
                                </p:cTn>
                              </p:par>
                              <p:par>
                                <p:cTn id="27" presetID="42" presetClass="path" presetSubtype="0" decel="50000" fill="hold" grpId="0" nodeType="withEffect">
                                  <p:stCondLst>
                                    <p:cond delay="500"/>
                                  </p:stCondLst>
                                  <p:childTnLst>
                                    <p:animMotion origin="layout" path="M 0 0 L 0 0.25 E" pathEditMode="relative" ptsTypes="">
                                      <p:cBhvr>
                                        <p:cTn id="28" dur="1000" spd="-100000" fill="hold"/>
                                        <p:tgtEl>
                                          <p:spTgt spid="32"/>
                                        </p:tgtEl>
                                        <p:attrNameLst>
                                          <p:attrName>ppt_x</p:attrName>
                                          <p:attrName>ppt_y</p:attrName>
                                        </p:attrNameLst>
                                      </p:cBhvr>
                                    </p:animMotion>
                                  </p:childTnLst>
                                </p:cTn>
                              </p:par>
                              <p:par>
                                <p:cTn id="29" presetID="1" presetClass="entr" presetSubtype="0" fill="hold" grpId="1" nodeType="withEffect">
                                  <p:stCondLst>
                                    <p:cond delay="450"/>
                                  </p:stCondLst>
                                  <p:childTnLst>
                                    <p:set>
                                      <p:cBhvr>
                                        <p:cTn id="30" dur="1" fill="hold">
                                          <p:stCondLst>
                                            <p:cond delay="0"/>
                                          </p:stCondLst>
                                        </p:cTn>
                                        <p:tgtEl>
                                          <p:spTgt spid="22"/>
                                        </p:tgtEl>
                                        <p:attrNameLst>
                                          <p:attrName>style.visibility</p:attrName>
                                        </p:attrNameLst>
                                      </p:cBhvr>
                                      <p:to>
                                        <p:strVal val="visible"/>
                                      </p:to>
                                    </p:set>
                                  </p:childTnLst>
                                </p:cTn>
                              </p:par>
                              <p:par>
                                <p:cTn id="31" presetID="42" presetClass="path" presetSubtype="0" decel="50000" fill="hold" grpId="0" nodeType="withEffect">
                                  <p:stCondLst>
                                    <p:cond delay="450"/>
                                  </p:stCondLst>
                                  <p:childTnLst>
                                    <p:animMotion origin="layout" path="M 1.875E-6 1.48148E-6 L 1.875E-6 0.25 " pathEditMode="relative" rAng="0" ptsTypes="AA">
                                      <p:cBhvr>
                                        <p:cTn id="32" dur="1000" spd="-100000" fill="hold"/>
                                        <p:tgtEl>
                                          <p:spTgt spid="22"/>
                                        </p:tgtEl>
                                        <p:attrNameLst>
                                          <p:attrName>ppt_x</p:attrName>
                                          <p:attrName>ppt_y</p:attrName>
                                        </p:attrNameLst>
                                      </p:cBhvr>
                                      <p:rCtr x="0" y="12500"/>
                                    </p:animMotion>
                                  </p:childTnLst>
                                </p:cTn>
                              </p:par>
                              <p:par>
                                <p:cTn id="33" presetID="1" presetClass="entr" presetSubtype="0" fill="hold" grpId="1" nodeType="withEffect">
                                  <p:stCondLst>
                                    <p:cond delay="500"/>
                                  </p:stCondLst>
                                  <p:childTnLst>
                                    <p:set>
                                      <p:cBhvr>
                                        <p:cTn id="34" dur="1" fill="hold">
                                          <p:stCondLst>
                                            <p:cond delay="0"/>
                                          </p:stCondLst>
                                        </p:cTn>
                                        <p:tgtEl>
                                          <p:spTgt spid="33"/>
                                        </p:tgtEl>
                                        <p:attrNameLst>
                                          <p:attrName>style.visibility</p:attrName>
                                        </p:attrNameLst>
                                      </p:cBhvr>
                                      <p:to>
                                        <p:strVal val="visible"/>
                                      </p:to>
                                    </p:set>
                                  </p:childTnLst>
                                </p:cTn>
                              </p:par>
                              <p:par>
                                <p:cTn id="35" presetID="42" presetClass="path" presetSubtype="0" decel="50000" fill="hold" grpId="0" nodeType="withEffect">
                                  <p:stCondLst>
                                    <p:cond delay="500"/>
                                  </p:stCondLst>
                                  <p:childTnLst>
                                    <p:animMotion origin="layout" path="M 0 0 L 0 0.25 E" pathEditMode="relative" ptsTypes="">
                                      <p:cBhvr>
                                        <p:cTn id="36" dur="1000" spd="-100000" fill="hold"/>
                                        <p:tgtEl>
                                          <p:spTgt spid="33"/>
                                        </p:tgtEl>
                                        <p:attrNameLst>
                                          <p:attrName>ppt_x</p:attrName>
                                          <p:attrName>ppt_y</p:attrName>
                                        </p:attrNameLst>
                                      </p:cBhvr>
                                    </p:animMotion>
                                  </p:childTnLst>
                                </p:cTn>
                              </p:par>
                              <p:par>
                                <p:cTn id="37" presetID="1" presetClass="entr" presetSubtype="0" fill="hold" grpId="1" nodeType="withEffect">
                                  <p:stCondLst>
                                    <p:cond delay="500"/>
                                  </p:stCondLst>
                                  <p:childTnLst>
                                    <p:set>
                                      <p:cBhvr>
                                        <p:cTn id="38" dur="1" fill="hold">
                                          <p:stCondLst>
                                            <p:cond delay="0"/>
                                          </p:stCondLst>
                                        </p:cTn>
                                        <p:tgtEl>
                                          <p:spTgt spid="34"/>
                                        </p:tgtEl>
                                        <p:attrNameLst>
                                          <p:attrName>style.visibility</p:attrName>
                                        </p:attrNameLst>
                                      </p:cBhvr>
                                      <p:to>
                                        <p:strVal val="visible"/>
                                      </p:to>
                                    </p:set>
                                  </p:childTnLst>
                                </p:cTn>
                              </p:par>
                              <p:par>
                                <p:cTn id="39" presetID="0" presetClass="path" presetSubtype="0" accel="50000" decel="50000" fill="hold" grpId="0" nodeType="withEffect">
                                  <p:stCondLst>
                                    <p:cond delay="500"/>
                                  </p:stCondLst>
                                  <p:childTnLst>
                                    <p:animMotion origin="layout" path="M 2.29167E-6 2.59259E-6 C -0.02383 0.01504 -0.04115 0.05208 -0.03985 0.11273 C -0.03854 0.17315 -0.01094 0.20602 2.29167E-6 0.28588 C 0.01081 0.36504 0.0112 0.40393 0.00755 0.4574 " pathEditMode="relative" rAng="0" ptsTypes="AAAA">
                                      <p:cBhvr>
                                        <p:cTn id="40" dur="1000" spd="-100000" fill="hold"/>
                                        <p:tgtEl>
                                          <p:spTgt spid="34"/>
                                        </p:tgtEl>
                                        <p:attrNameLst>
                                          <p:attrName>ppt_x</p:attrName>
                                          <p:attrName>ppt_y</p:attrName>
                                        </p:attrNameLst>
                                      </p:cBhvr>
                                      <p:rCtr x="-1510" y="22870"/>
                                    </p:animMotion>
                                  </p:childTnLst>
                                </p:cTn>
                              </p:par>
                              <p:par>
                                <p:cTn id="41" presetID="1" presetClass="entr" presetSubtype="0" fill="hold" grpId="0" nodeType="withEffect">
                                  <p:stCondLst>
                                    <p:cond delay="750"/>
                                  </p:stCondLst>
                                  <p:childTnLst>
                                    <p:set>
                                      <p:cBhvr>
                                        <p:cTn id="42" dur="1" fill="hold">
                                          <p:stCondLst>
                                            <p:cond delay="0"/>
                                          </p:stCondLst>
                                        </p:cTn>
                                        <p:tgtEl>
                                          <p:spTgt spid="24"/>
                                        </p:tgtEl>
                                        <p:attrNameLst>
                                          <p:attrName>style.visibility</p:attrName>
                                        </p:attrNameLst>
                                      </p:cBhvr>
                                      <p:to>
                                        <p:strVal val="visible"/>
                                      </p:to>
                                    </p:set>
                                  </p:childTnLst>
                                </p:cTn>
                              </p:par>
                              <p:par>
                                <p:cTn id="43" presetID="0" presetClass="path" presetSubtype="0" accel="50000" decel="50000" fill="hold" grpId="1" nodeType="withEffect">
                                  <p:stCondLst>
                                    <p:cond delay="750"/>
                                  </p:stCondLst>
                                  <p:childTnLst>
                                    <p:animMotion origin="layout" path="M -2.91667E-6 1.11111E-6 C -0.02929 0.00833 -0.06354 0.01319 -0.06575 0.07801 C -0.06797 0.14259 -0.02317 0.13657 -0.01484 0.19606 C -0.00638 0.25486 -0.04323 0.3669 -0.04244 0.41505 " pathEditMode="relative" rAng="0" ptsTypes="AAAA">
                                      <p:cBhvr>
                                        <p:cTn id="44" dur="1000" spd="-100000" fill="hold"/>
                                        <p:tgtEl>
                                          <p:spTgt spid="24"/>
                                        </p:tgtEl>
                                        <p:attrNameLst>
                                          <p:attrName>ppt_x</p:attrName>
                                          <p:attrName>ppt_y</p:attrName>
                                        </p:attrNameLst>
                                      </p:cBhvr>
                                      <p:rCtr x="-3294" y="20741"/>
                                    </p:animMotion>
                                  </p:childTnLst>
                                </p:cTn>
                              </p:par>
                              <p:par>
                                <p:cTn id="45" presetID="1" presetClass="entr" presetSubtype="0" fill="hold" grpId="0" nodeType="withEffect">
                                  <p:stCondLst>
                                    <p:cond delay="800"/>
                                  </p:stCondLst>
                                  <p:childTnLst>
                                    <p:set>
                                      <p:cBhvr>
                                        <p:cTn id="46" dur="1" fill="hold">
                                          <p:stCondLst>
                                            <p:cond delay="0"/>
                                          </p:stCondLst>
                                        </p:cTn>
                                        <p:tgtEl>
                                          <p:spTgt spid="19"/>
                                        </p:tgtEl>
                                        <p:attrNameLst>
                                          <p:attrName>style.visibility</p:attrName>
                                        </p:attrNameLst>
                                      </p:cBhvr>
                                      <p:to>
                                        <p:strVal val="visible"/>
                                      </p:to>
                                    </p:set>
                                  </p:childTnLst>
                                </p:cTn>
                              </p:par>
                              <p:par>
                                <p:cTn id="47" presetID="0" presetClass="path" presetSubtype="0" accel="50000" decel="50000" fill="hold" grpId="1" nodeType="withEffect">
                                  <p:stCondLst>
                                    <p:cond delay="800"/>
                                  </p:stCondLst>
                                  <p:childTnLst>
                                    <p:animMotion origin="layout" path="M 3.125E-6 1.48148E-6 C 0.02135 0.04444 0.01823 0.175 0.00729 0.24236 " pathEditMode="relative" rAng="0" ptsTypes="AA">
                                      <p:cBhvr>
                                        <p:cTn id="48" dur="1000" spd="-100000" fill="hold"/>
                                        <p:tgtEl>
                                          <p:spTgt spid="19"/>
                                        </p:tgtEl>
                                        <p:attrNameLst>
                                          <p:attrName>ppt_x</p:attrName>
                                          <p:attrName>ppt_y</p:attrName>
                                        </p:attrNameLst>
                                      </p:cBhvr>
                                      <p:rCtr x="794" y="12106"/>
                                    </p:animMotion>
                                  </p:childTnLst>
                                </p:cTn>
                              </p:par>
                              <p:par>
                                <p:cTn id="49" presetID="1" presetClass="entr" presetSubtype="0" fill="hold" grpId="0" nodeType="withEffect">
                                  <p:stCondLst>
                                    <p:cond delay="750"/>
                                  </p:stCondLst>
                                  <p:childTnLst>
                                    <p:set>
                                      <p:cBhvr>
                                        <p:cTn id="50" dur="1" fill="hold">
                                          <p:stCondLst>
                                            <p:cond delay="0"/>
                                          </p:stCondLst>
                                        </p:cTn>
                                        <p:tgtEl>
                                          <p:spTgt spid="21"/>
                                        </p:tgtEl>
                                        <p:attrNameLst>
                                          <p:attrName>style.visibility</p:attrName>
                                        </p:attrNameLst>
                                      </p:cBhvr>
                                      <p:to>
                                        <p:strVal val="visible"/>
                                      </p:to>
                                    </p:set>
                                  </p:childTnLst>
                                </p:cTn>
                              </p:par>
                              <p:par>
                                <p:cTn id="51" presetID="0" presetClass="path" presetSubtype="0" accel="50000" decel="50000" fill="hold" grpId="1" nodeType="withEffect">
                                  <p:stCondLst>
                                    <p:cond delay="750"/>
                                  </p:stCondLst>
                                  <p:childTnLst>
                                    <p:animMotion origin="layout" path="M -2.91667E-6 -3.7037E-7 C -0.0233 0.05023 -0.03086 0.07083 -0.03541 0.12639 C -0.03424 0.18773 -0.00547 0.21944 -2.91667E-6 0.28588 " pathEditMode="relative" rAng="0" ptsTypes="AAA">
                                      <p:cBhvr>
                                        <p:cTn id="52" dur="1000" spd="-100000" fill="hold"/>
                                        <p:tgtEl>
                                          <p:spTgt spid="21"/>
                                        </p:tgtEl>
                                        <p:attrNameLst>
                                          <p:attrName>ppt_x</p:attrName>
                                          <p:attrName>ppt_y</p:attrName>
                                        </p:attrNameLst>
                                      </p:cBhvr>
                                      <p:rCtr x="-1771" y="14282"/>
                                    </p:animMotion>
                                  </p:childTnLst>
                                </p:cTn>
                              </p:par>
                              <p:par>
                                <p:cTn id="53" presetID="1" presetClass="entr" presetSubtype="0" fill="hold" grpId="0" nodeType="withEffect">
                                  <p:stCondLst>
                                    <p:cond delay="550"/>
                                  </p:stCondLst>
                                  <p:childTnLst>
                                    <p:set>
                                      <p:cBhvr>
                                        <p:cTn id="54" dur="1" fill="hold">
                                          <p:stCondLst>
                                            <p:cond delay="0"/>
                                          </p:stCondLst>
                                        </p:cTn>
                                        <p:tgtEl>
                                          <p:spTgt spid="37"/>
                                        </p:tgtEl>
                                        <p:attrNameLst>
                                          <p:attrName>style.visibility</p:attrName>
                                        </p:attrNameLst>
                                      </p:cBhvr>
                                      <p:to>
                                        <p:strVal val="visible"/>
                                      </p:to>
                                    </p:set>
                                  </p:childTnLst>
                                </p:cTn>
                              </p:par>
                              <p:par>
                                <p:cTn id="55" presetID="0" presetClass="path" presetSubtype="0" accel="50000" decel="50000" fill="hold" grpId="1" nodeType="withEffect">
                                  <p:stCondLst>
                                    <p:cond delay="550"/>
                                  </p:stCondLst>
                                  <p:childTnLst>
                                    <p:animMotion origin="layout" path="M -4.58333E-6 -4.07407E-6 C 0.03308 0.01158 0.06915 0.07292 0.06719 0.10834 C 0.06524 0.14375 0.00352 0.17037 0.00066 0.22732 C -0.0026 0.28403 0.02969 0.36459 0.03138 0.43357 " pathEditMode="relative" rAng="0" ptsTypes="AAAA">
                                      <p:cBhvr>
                                        <p:cTn id="56" dur="1000" spd="-100000" fill="hold"/>
                                        <p:tgtEl>
                                          <p:spTgt spid="37"/>
                                        </p:tgtEl>
                                        <p:attrNameLst>
                                          <p:attrName>ppt_x</p:attrName>
                                          <p:attrName>ppt_y</p:attrName>
                                        </p:attrNameLst>
                                      </p:cBhvr>
                                      <p:rCtr x="3359" y="21667"/>
                                    </p:animMotion>
                                  </p:childTnLst>
                                </p:cTn>
                              </p:par>
                              <p:par>
                                <p:cTn id="57" presetID="10" presetClass="exit" presetSubtype="0" fill="hold" grpId="2" nodeType="withEffect">
                                  <p:stCondLst>
                                    <p:cond delay="3750"/>
                                  </p:stCondLst>
                                  <p:childTnLst>
                                    <p:animEffect transition="out" filter="fade">
                                      <p:cBhvr>
                                        <p:cTn id="58" dur="500"/>
                                        <p:tgtEl>
                                          <p:spTgt spid="28"/>
                                        </p:tgtEl>
                                      </p:cBhvr>
                                    </p:animEffect>
                                    <p:set>
                                      <p:cBhvr>
                                        <p:cTn id="59" dur="1" fill="hold">
                                          <p:stCondLst>
                                            <p:cond delay="499"/>
                                          </p:stCondLst>
                                        </p:cTn>
                                        <p:tgtEl>
                                          <p:spTgt spid="28"/>
                                        </p:tgtEl>
                                        <p:attrNameLst>
                                          <p:attrName>style.visibility</p:attrName>
                                        </p:attrNameLst>
                                      </p:cBhvr>
                                      <p:to>
                                        <p:strVal val="hidden"/>
                                      </p:to>
                                    </p:set>
                                  </p:childTnLst>
                                </p:cTn>
                              </p:par>
                              <p:par>
                                <p:cTn id="60" presetID="64" presetClass="path" presetSubtype="0" accel="50000" decel="50000" fill="hold" grpId="3" nodeType="withEffect">
                                  <p:stCondLst>
                                    <p:cond delay="3750"/>
                                  </p:stCondLst>
                                  <p:childTnLst>
                                    <p:animMotion origin="layout" path="M 0 0 L 0 -0.25 E" pathEditMode="relative" ptsTypes="">
                                      <p:cBhvr>
                                        <p:cTn id="61" dur="500" fill="hold"/>
                                        <p:tgtEl>
                                          <p:spTgt spid="28"/>
                                        </p:tgtEl>
                                        <p:attrNameLst>
                                          <p:attrName>ppt_x</p:attrName>
                                          <p:attrName>ppt_y</p:attrName>
                                        </p:attrNameLst>
                                      </p:cBhvr>
                                    </p:animMotion>
                                  </p:childTnLst>
                                </p:cTn>
                              </p:par>
                              <p:par>
                                <p:cTn id="62" presetID="10" presetClass="exit" presetSubtype="0" fill="hold" grpId="2" nodeType="withEffect">
                                  <p:stCondLst>
                                    <p:cond delay="3700"/>
                                  </p:stCondLst>
                                  <p:childTnLst>
                                    <p:animEffect transition="out" filter="fade">
                                      <p:cBhvr>
                                        <p:cTn id="63" dur="500"/>
                                        <p:tgtEl>
                                          <p:spTgt spid="27"/>
                                        </p:tgtEl>
                                      </p:cBhvr>
                                    </p:animEffect>
                                    <p:set>
                                      <p:cBhvr>
                                        <p:cTn id="64" dur="1" fill="hold">
                                          <p:stCondLst>
                                            <p:cond delay="499"/>
                                          </p:stCondLst>
                                        </p:cTn>
                                        <p:tgtEl>
                                          <p:spTgt spid="27"/>
                                        </p:tgtEl>
                                        <p:attrNameLst>
                                          <p:attrName>style.visibility</p:attrName>
                                        </p:attrNameLst>
                                      </p:cBhvr>
                                      <p:to>
                                        <p:strVal val="hidden"/>
                                      </p:to>
                                    </p:set>
                                  </p:childTnLst>
                                </p:cTn>
                              </p:par>
                              <p:par>
                                <p:cTn id="65" presetID="64" presetClass="path" presetSubtype="0" accel="50000" decel="50000" fill="hold" grpId="3" nodeType="withEffect">
                                  <p:stCondLst>
                                    <p:cond delay="3700"/>
                                  </p:stCondLst>
                                  <p:childTnLst>
                                    <p:animMotion origin="layout" path="M 4.375E-6 1.11111E-6 L 4.375E-6 -0.09908 " pathEditMode="relative" rAng="0" ptsTypes="AA">
                                      <p:cBhvr>
                                        <p:cTn id="66" dur="500" fill="hold"/>
                                        <p:tgtEl>
                                          <p:spTgt spid="27"/>
                                        </p:tgtEl>
                                        <p:attrNameLst>
                                          <p:attrName>ppt_x</p:attrName>
                                          <p:attrName>ppt_y</p:attrName>
                                        </p:attrNameLst>
                                      </p:cBhvr>
                                      <p:rCtr x="0" y="-4954"/>
                                    </p:animMotion>
                                  </p:childTnLst>
                                </p:cTn>
                              </p:par>
                              <p:par>
                                <p:cTn id="67" presetID="10" presetClass="exit" presetSubtype="0" fill="hold" grpId="2" nodeType="withEffect">
                                  <p:stCondLst>
                                    <p:cond delay="3750"/>
                                  </p:stCondLst>
                                  <p:childTnLst>
                                    <p:animEffect transition="out" filter="fade">
                                      <p:cBhvr>
                                        <p:cTn id="68" dur="500"/>
                                        <p:tgtEl>
                                          <p:spTgt spid="26"/>
                                        </p:tgtEl>
                                      </p:cBhvr>
                                    </p:animEffect>
                                    <p:set>
                                      <p:cBhvr>
                                        <p:cTn id="69" dur="1" fill="hold">
                                          <p:stCondLst>
                                            <p:cond delay="499"/>
                                          </p:stCondLst>
                                        </p:cTn>
                                        <p:tgtEl>
                                          <p:spTgt spid="26"/>
                                        </p:tgtEl>
                                        <p:attrNameLst>
                                          <p:attrName>style.visibility</p:attrName>
                                        </p:attrNameLst>
                                      </p:cBhvr>
                                      <p:to>
                                        <p:strVal val="hidden"/>
                                      </p:to>
                                    </p:set>
                                  </p:childTnLst>
                                </p:cTn>
                              </p:par>
                              <p:par>
                                <p:cTn id="70" presetID="64" presetClass="path" presetSubtype="0" accel="50000" decel="50000" fill="hold" grpId="3" nodeType="withEffect">
                                  <p:stCondLst>
                                    <p:cond delay="3750"/>
                                  </p:stCondLst>
                                  <p:childTnLst>
                                    <p:animMotion origin="layout" path="M 5.55112E-17 -4.07407E-6 L 5.55112E-17 -0.08171 " pathEditMode="relative" rAng="0" ptsTypes="AA">
                                      <p:cBhvr>
                                        <p:cTn id="71" dur="500" fill="hold"/>
                                        <p:tgtEl>
                                          <p:spTgt spid="26"/>
                                        </p:tgtEl>
                                        <p:attrNameLst>
                                          <p:attrName>ppt_x</p:attrName>
                                          <p:attrName>ppt_y</p:attrName>
                                        </p:attrNameLst>
                                      </p:cBhvr>
                                      <p:rCtr x="0" y="-4097"/>
                                    </p:animMotion>
                                  </p:childTnLst>
                                </p:cTn>
                              </p:par>
                              <p:par>
                                <p:cTn id="72" presetID="10" presetClass="exit" presetSubtype="0" fill="hold" grpId="2" nodeType="withEffect">
                                  <p:stCondLst>
                                    <p:cond delay="3800"/>
                                  </p:stCondLst>
                                  <p:childTnLst>
                                    <p:animEffect transition="out" filter="fade">
                                      <p:cBhvr>
                                        <p:cTn id="73" dur="500"/>
                                        <p:tgtEl>
                                          <p:spTgt spid="32"/>
                                        </p:tgtEl>
                                      </p:cBhvr>
                                    </p:animEffect>
                                    <p:set>
                                      <p:cBhvr>
                                        <p:cTn id="74" dur="1" fill="hold">
                                          <p:stCondLst>
                                            <p:cond delay="499"/>
                                          </p:stCondLst>
                                        </p:cTn>
                                        <p:tgtEl>
                                          <p:spTgt spid="32"/>
                                        </p:tgtEl>
                                        <p:attrNameLst>
                                          <p:attrName>style.visibility</p:attrName>
                                        </p:attrNameLst>
                                      </p:cBhvr>
                                      <p:to>
                                        <p:strVal val="hidden"/>
                                      </p:to>
                                    </p:set>
                                  </p:childTnLst>
                                </p:cTn>
                              </p:par>
                              <p:par>
                                <p:cTn id="75" presetID="64" presetClass="path" presetSubtype="0" accel="50000" decel="50000" fill="hold" grpId="3" nodeType="withEffect">
                                  <p:stCondLst>
                                    <p:cond delay="3800"/>
                                  </p:stCondLst>
                                  <p:childTnLst>
                                    <p:animMotion origin="layout" path="M 4.375E-6 -4.07407E-6 L 4.375E-6 -0.11504 " pathEditMode="relative" rAng="0" ptsTypes="AA">
                                      <p:cBhvr>
                                        <p:cTn id="76" dur="500" fill="hold"/>
                                        <p:tgtEl>
                                          <p:spTgt spid="32"/>
                                        </p:tgtEl>
                                        <p:attrNameLst>
                                          <p:attrName>ppt_x</p:attrName>
                                          <p:attrName>ppt_y</p:attrName>
                                        </p:attrNameLst>
                                      </p:cBhvr>
                                      <p:rCtr x="0" y="-5764"/>
                                    </p:animMotion>
                                  </p:childTnLst>
                                </p:cTn>
                              </p:par>
                              <p:par>
                                <p:cTn id="77" presetID="10" presetClass="exit" presetSubtype="0" fill="hold" grpId="2" nodeType="withEffect">
                                  <p:stCondLst>
                                    <p:cond delay="3750"/>
                                  </p:stCondLst>
                                  <p:childTnLst>
                                    <p:animEffect transition="out" filter="fade">
                                      <p:cBhvr>
                                        <p:cTn id="78" dur="500"/>
                                        <p:tgtEl>
                                          <p:spTgt spid="22"/>
                                        </p:tgtEl>
                                      </p:cBhvr>
                                    </p:animEffect>
                                    <p:set>
                                      <p:cBhvr>
                                        <p:cTn id="79" dur="1" fill="hold">
                                          <p:stCondLst>
                                            <p:cond delay="499"/>
                                          </p:stCondLst>
                                        </p:cTn>
                                        <p:tgtEl>
                                          <p:spTgt spid="22"/>
                                        </p:tgtEl>
                                        <p:attrNameLst>
                                          <p:attrName>style.visibility</p:attrName>
                                        </p:attrNameLst>
                                      </p:cBhvr>
                                      <p:to>
                                        <p:strVal val="hidden"/>
                                      </p:to>
                                    </p:set>
                                  </p:childTnLst>
                                </p:cTn>
                              </p:par>
                              <p:par>
                                <p:cTn id="80" presetID="64" presetClass="path" presetSubtype="0" accel="50000" decel="50000" fill="hold" grpId="3" nodeType="withEffect">
                                  <p:stCondLst>
                                    <p:cond delay="3750"/>
                                  </p:stCondLst>
                                  <p:childTnLst>
                                    <p:animMotion origin="layout" path="M 1.875E-6 1.48148E-6 L 1.875E-6 -0.18218 " pathEditMode="relative" rAng="0" ptsTypes="AA">
                                      <p:cBhvr>
                                        <p:cTn id="81" dur="500" fill="hold"/>
                                        <p:tgtEl>
                                          <p:spTgt spid="22"/>
                                        </p:tgtEl>
                                        <p:attrNameLst>
                                          <p:attrName>ppt_x</p:attrName>
                                          <p:attrName>ppt_y</p:attrName>
                                        </p:attrNameLst>
                                      </p:cBhvr>
                                      <p:rCtr x="0" y="-9120"/>
                                    </p:animMotion>
                                  </p:childTnLst>
                                </p:cTn>
                              </p:par>
                              <p:par>
                                <p:cTn id="82" presetID="10" presetClass="exit" presetSubtype="0" fill="hold" grpId="2" nodeType="withEffect">
                                  <p:stCondLst>
                                    <p:cond delay="3750"/>
                                  </p:stCondLst>
                                  <p:childTnLst>
                                    <p:animEffect transition="out" filter="fade">
                                      <p:cBhvr>
                                        <p:cTn id="83" dur="500"/>
                                        <p:tgtEl>
                                          <p:spTgt spid="33"/>
                                        </p:tgtEl>
                                      </p:cBhvr>
                                    </p:animEffect>
                                    <p:set>
                                      <p:cBhvr>
                                        <p:cTn id="84" dur="1" fill="hold">
                                          <p:stCondLst>
                                            <p:cond delay="499"/>
                                          </p:stCondLst>
                                        </p:cTn>
                                        <p:tgtEl>
                                          <p:spTgt spid="33"/>
                                        </p:tgtEl>
                                        <p:attrNameLst>
                                          <p:attrName>style.visibility</p:attrName>
                                        </p:attrNameLst>
                                      </p:cBhvr>
                                      <p:to>
                                        <p:strVal val="hidden"/>
                                      </p:to>
                                    </p:set>
                                  </p:childTnLst>
                                </p:cTn>
                              </p:par>
                              <p:par>
                                <p:cTn id="85" presetID="64" presetClass="path" presetSubtype="0" accel="50000" decel="50000" fill="hold" grpId="3" nodeType="withEffect">
                                  <p:stCondLst>
                                    <p:cond delay="3750"/>
                                  </p:stCondLst>
                                  <p:childTnLst>
                                    <p:animMotion origin="layout" path="M -3.33333E-6 -3.7037E-7 L -3.33333E-6 -0.14977 " pathEditMode="relative" rAng="0" ptsTypes="AA">
                                      <p:cBhvr>
                                        <p:cTn id="86" dur="500" fill="hold"/>
                                        <p:tgtEl>
                                          <p:spTgt spid="33"/>
                                        </p:tgtEl>
                                        <p:attrNameLst>
                                          <p:attrName>ppt_x</p:attrName>
                                          <p:attrName>ppt_y</p:attrName>
                                        </p:attrNameLst>
                                      </p:cBhvr>
                                      <p:rCtr x="0" y="-7500"/>
                                    </p:animMotion>
                                  </p:childTnLst>
                                </p:cTn>
                              </p:par>
                              <p:par>
                                <p:cTn id="87" presetID="10" presetClass="exit" presetSubtype="0" fill="hold" grpId="2" nodeType="withEffect">
                                  <p:stCondLst>
                                    <p:cond delay="3750"/>
                                  </p:stCondLst>
                                  <p:childTnLst>
                                    <p:animEffect transition="out" filter="fade">
                                      <p:cBhvr>
                                        <p:cTn id="88" dur="500"/>
                                        <p:tgtEl>
                                          <p:spTgt spid="34"/>
                                        </p:tgtEl>
                                      </p:cBhvr>
                                    </p:animEffect>
                                    <p:set>
                                      <p:cBhvr>
                                        <p:cTn id="89" dur="1" fill="hold">
                                          <p:stCondLst>
                                            <p:cond delay="499"/>
                                          </p:stCondLst>
                                        </p:cTn>
                                        <p:tgtEl>
                                          <p:spTgt spid="34"/>
                                        </p:tgtEl>
                                        <p:attrNameLst>
                                          <p:attrName>style.visibility</p:attrName>
                                        </p:attrNameLst>
                                      </p:cBhvr>
                                      <p:to>
                                        <p:strVal val="hidden"/>
                                      </p:to>
                                    </p:set>
                                  </p:childTnLst>
                                </p:cTn>
                              </p:par>
                              <p:par>
                                <p:cTn id="90" presetID="64" presetClass="path" presetSubtype="0" accel="50000" decel="50000" fill="hold" grpId="3" nodeType="withEffect">
                                  <p:stCondLst>
                                    <p:cond delay="3750"/>
                                  </p:stCondLst>
                                  <p:childTnLst>
                                    <p:animMotion origin="layout" path="M 1.875E-6 -3.33333E-6 L 1.875E-6 -0.04838 " pathEditMode="relative" rAng="0" ptsTypes="AA">
                                      <p:cBhvr>
                                        <p:cTn id="91" dur="500" fill="hold"/>
                                        <p:tgtEl>
                                          <p:spTgt spid="34"/>
                                        </p:tgtEl>
                                        <p:attrNameLst>
                                          <p:attrName>ppt_x</p:attrName>
                                          <p:attrName>ppt_y</p:attrName>
                                        </p:attrNameLst>
                                      </p:cBhvr>
                                      <p:rCtr x="0" y="-2431"/>
                                    </p:animMotion>
                                  </p:childTnLst>
                                </p:cTn>
                              </p:par>
                              <p:par>
                                <p:cTn id="92" presetID="10" presetClass="exit" presetSubtype="0" fill="hold" grpId="2" nodeType="withEffect">
                                  <p:stCondLst>
                                    <p:cond delay="3750"/>
                                  </p:stCondLst>
                                  <p:childTnLst>
                                    <p:animEffect transition="out" filter="fade">
                                      <p:cBhvr>
                                        <p:cTn id="93" dur="500"/>
                                        <p:tgtEl>
                                          <p:spTgt spid="24"/>
                                        </p:tgtEl>
                                      </p:cBhvr>
                                    </p:animEffect>
                                    <p:set>
                                      <p:cBhvr>
                                        <p:cTn id="94" dur="1" fill="hold">
                                          <p:stCondLst>
                                            <p:cond delay="499"/>
                                          </p:stCondLst>
                                        </p:cTn>
                                        <p:tgtEl>
                                          <p:spTgt spid="24"/>
                                        </p:tgtEl>
                                        <p:attrNameLst>
                                          <p:attrName>style.visibility</p:attrName>
                                        </p:attrNameLst>
                                      </p:cBhvr>
                                      <p:to>
                                        <p:strVal val="hidden"/>
                                      </p:to>
                                    </p:set>
                                  </p:childTnLst>
                                </p:cTn>
                              </p:par>
                              <p:par>
                                <p:cTn id="95" presetID="64" presetClass="path" presetSubtype="0" accel="50000" decel="50000" fill="hold" grpId="3" nodeType="withEffect">
                                  <p:stCondLst>
                                    <p:cond delay="3750"/>
                                  </p:stCondLst>
                                  <p:childTnLst>
                                    <p:animMotion origin="layout" path="M -2.91667E-6 1.11111E-6 L -2.91667E-6 -0.09421 " pathEditMode="relative" rAng="0" ptsTypes="AA">
                                      <p:cBhvr>
                                        <p:cTn id="96" dur="500" fill="hold"/>
                                        <p:tgtEl>
                                          <p:spTgt spid="24"/>
                                        </p:tgtEl>
                                        <p:attrNameLst>
                                          <p:attrName>ppt_x</p:attrName>
                                          <p:attrName>ppt_y</p:attrName>
                                        </p:attrNameLst>
                                      </p:cBhvr>
                                      <p:rCtr x="0" y="-4722"/>
                                    </p:animMotion>
                                  </p:childTnLst>
                                </p:cTn>
                              </p:par>
                              <p:par>
                                <p:cTn id="97" presetID="10" presetClass="exit" presetSubtype="0" fill="hold" grpId="2" nodeType="withEffect">
                                  <p:stCondLst>
                                    <p:cond delay="3750"/>
                                  </p:stCondLst>
                                  <p:childTnLst>
                                    <p:animEffect transition="out" filter="fade">
                                      <p:cBhvr>
                                        <p:cTn id="98" dur="500"/>
                                        <p:tgtEl>
                                          <p:spTgt spid="19"/>
                                        </p:tgtEl>
                                      </p:cBhvr>
                                    </p:animEffect>
                                    <p:set>
                                      <p:cBhvr>
                                        <p:cTn id="99" dur="1" fill="hold">
                                          <p:stCondLst>
                                            <p:cond delay="499"/>
                                          </p:stCondLst>
                                        </p:cTn>
                                        <p:tgtEl>
                                          <p:spTgt spid="19"/>
                                        </p:tgtEl>
                                        <p:attrNameLst>
                                          <p:attrName>style.visibility</p:attrName>
                                        </p:attrNameLst>
                                      </p:cBhvr>
                                      <p:to>
                                        <p:strVal val="hidden"/>
                                      </p:to>
                                    </p:set>
                                  </p:childTnLst>
                                </p:cTn>
                              </p:par>
                              <p:par>
                                <p:cTn id="100" presetID="64" presetClass="path" presetSubtype="0" accel="50000" decel="50000" fill="hold" grpId="3" nodeType="withEffect">
                                  <p:stCondLst>
                                    <p:cond delay="3750"/>
                                  </p:stCondLst>
                                  <p:childTnLst>
                                    <p:animMotion origin="layout" path="M -4.58333E-6 -4.07407E-6 L -4.58333E-6 -0.26018 " pathEditMode="relative" rAng="0" ptsTypes="AA">
                                      <p:cBhvr>
                                        <p:cTn id="101" dur="500" fill="hold"/>
                                        <p:tgtEl>
                                          <p:spTgt spid="19"/>
                                        </p:tgtEl>
                                        <p:attrNameLst>
                                          <p:attrName>ppt_x</p:attrName>
                                          <p:attrName>ppt_y</p:attrName>
                                        </p:attrNameLst>
                                      </p:cBhvr>
                                      <p:rCtr x="0" y="-13009"/>
                                    </p:animMotion>
                                  </p:childTnLst>
                                </p:cTn>
                              </p:par>
                              <p:par>
                                <p:cTn id="102" presetID="10" presetClass="exit" presetSubtype="0" fill="hold" grpId="2" nodeType="withEffect">
                                  <p:stCondLst>
                                    <p:cond delay="3750"/>
                                  </p:stCondLst>
                                  <p:childTnLst>
                                    <p:animEffect transition="out" filter="fade">
                                      <p:cBhvr>
                                        <p:cTn id="103" dur="500"/>
                                        <p:tgtEl>
                                          <p:spTgt spid="21"/>
                                        </p:tgtEl>
                                      </p:cBhvr>
                                    </p:animEffect>
                                    <p:set>
                                      <p:cBhvr>
                                        <p:cTn id="104" dur="1" fill="hold">
                                          <p:stCondLst>
                                            <p:cond delay="499"/>
                                          </p:stCondLst>
                                        </p:cTn>
                                        <p:tgtEl>
                                          <p:spTgt spid="21"/>
                                        </p:tgtEl>
                                        <p:attrNameLst>
                                          <p:attrName>style.visibility</p:attrName>
                                        </p:attrNameLst>
                                      </p:cBhvr>
                                      <p:to>
                                        <p:strVal val="hidden"/>
                                      </p:to>
                                    </p:set>
                                  </p:childTnLst>
                                </p:cTn>
                              </p:par>
                              <p:par>
                                <p:cTn id="105" presetID="64" presetClass="path" presetSubtype="0" accel="50000" decel="50000" fill="hold" grpId="3" nodeType="withEffect">
                                  <p:stCondLst>
                                    <p:cond delay="3750"/>
                                  </p:stCondLst>
                                  <p:childTnLst>
                                    <p:animMotion origin="layout" path="M 0 0 L 0 -0.25 E" pathEditMode="relative" ptsTypes="">
                                      <p:cBhvr>
                                        <p:cTn id="106" dur="500" fill="hold"/>
                                        <p:tgtEl>
                                          <p:spTgt spid="21"/>
                                        </p:tgtEl>
                                        <p:attrNameLst>
                                          <p:attrName>ppt_x</p:attrName>
                                          <p:attrName>ppt_y</p:attrName>
                                        </p:attrNameLst>
                                      </p:cBhvr>
                                    </p:animMotion>
                                  </p:childTnLst>
                                </p:cTn>
                              </p:par>
                              <p:par>
                                <p:cTn id="107" presetID="10" presetClass="exit" presetSubtype="0" fill="hold" grpId="2" nodeType="withEffect">
                                  <p:stCondLst>
                                    <p:cond delay="3750"/>
                                  </p:stCondLst>
                                  <p:childTnLst>
                                    <p:animEffect transition="out" filter="fade">
                                      <p:cBhvr>
                                        <p:cTn id="108" dur="500"/>
                                        <p:tgtEl>
                                          <p:spTgt spid="37"/>
                                        </p:tgtEl>
                                      </p:cBhvr>
                                    </p:animEffect>
                                    <p:set>
                                      <p:cBhvr>
                                        <p:cTn id="109" dur="1" fill="hold">
                                          <p:stCondLst>
                                            <p:cond delay="499"/>
                                          </p:stCondLst>
                                        </p:cTn>
                                        <p:tgtEl>
                                          <p:spTgt spid="37"/>
                                        </p:tgtEl>
                                        <p:attrNameLst>
                                          <p:attrName>style.visibility</p:attrName>
                                        </p:attrNameLst>
                                      </p:cBhvr>
                                      <p:to>
                                        <p:strVal val="hidden"/>
                                      </p:to>
                                    </p:set>
                                  </p:childTnLst>
                                </p:cTn>
                              </p:par>
                              <p:par>
                                <p:cTn id="110" presetID="64" presetClass="path" presetSubtype="0" accel="50000" decel="50000" fill="hold" grpId="3" nodeType="withEffect">
                                  <p:stCondLst>
                                    <p:cond delay="3750"/>
                                  </p:stCondLst>
                                  <p:childTnLst>
                                    <p:animMotion origin="layout" path="M 3.125E-6 -1.85185E-6 L 3.125E-6 -0.15787 " pathEditMode="relative" rAng="0" ptsTypes="AA">
                                      <p:cBhvr>
                                        <p:cTn id="111" dur="500" fill="hold"/>
                                        <p:tgtEl>
                                          <p:spTgt spid="37"/>
                                        </p:tgtEl>
                                        <p:attrNameLst>
                                          <p:attrName>ppt_x</p:attrName>
                                          <p:attrName>ppt_y</p:attrName>
                                        </p:attrNameLst>
                                      </p:cBhvr>
                                      <p:rCtr x="0" y="-7894"/>
                                    </p:animMotion>
                                  </p:childTnLst>
                                </p:cTn>
                              </p:par>
                              <p:par>
                                <p:cTn id="112" presetID="47" presetClass="exit" presetSubtype="0" fill="hold" grpId="1" nodeType="withEffect">
                                  <p:stCondLst>
                                    <p:cond delay="3750"/>
                                  </p:stCondLst>
                                  <p:iterate type="lt">
                                    <p:tmPct val="0"/>
                                  </p:iterate>
                                  <p:childTnLst>
                                    <p:animEffect transition="out" filter="fade">
                                      <p:cBhvr>
                                        <p:cTn id="113" dur="500"/>
                                        <p:tgtEl>
                                          <p:spTgt spid="59"/>
                                        </p:tgtEl>
                                      </p:cBhvr>
                                    </p:animEffect>
                                    <p:anim calcmode="lin" valueType="num">
                                      <p:cBhvr>
                                        <p:cTn id="114" dur="500"/>
                                        <p:tgtEl>
                                          <p:spTgt spid="59"/>
                                        </p:tgtEl>
                                        <p:attrNameLst>
                                          <p:attrName>ppt_x</p:attrName>
                                        </p:attrNameLst>
                                      </p:cBhvr>
                                      <p:tavLst>
                                        <p:tav tm="0">
                                          <p:val>
                                            <p:strVal val="ppt_x"/>
                                          </p:val>
                                        </p:tav>
                                        <p:tav tm="100000">
                                          <p:val>
                                            <p:strVal val="ppt_x"/>
                                          </p:val>
                                        </p:tav>
                                      </p:tavLst>
                                    </p:anim>
                                    <p:anim calcmode="lin" valueType="num">
                                      <p:cBhvr>
                                        <p:cTn id="115" dur="500"/>
                                        <p:tgtEl>
                                          <p:spTgt spid="59"/>
                                        </p:tgtEl>
                                        <p:attrNameLst>
                                          <p:attrName>ppt_y</p:attrName>
                                        </p:attrNameLst>
                                      </p:cBhvr>
                                      <p:tavLst>
                                        <p:tav tm="0">
                                          <p:val>
                                            <p:strVal val="ppt_y"/>
                                          </p:val>
                                        </p:tav>
                                        <p:tav tm="100000">
                                          <p:val>
                                            <p:strVal val="ppt_y-.1"/>
                                          </p:val>
                                        </p:tav>
                                      </p:tavLst>
                                    </p:anim>
                                    <p:set>
                                      <p:cBhvr>
                                        <p:cTn id="116" dur="1" fill="hold">
                                          <p:stCondLst>
                                            <p:cond delay="499"/>
                                          </p:stCondLst>
                                        </p:cTn>
                                        <p:tgtEl>
                                          <p:spTgt spid="59"/>
                                        </p:tgtEl>
                                        <p:attrNameLst>
                                          <p:attrName>style.visibility</p:attrName>
                                        </p:attrNameLst>
                                      </p:cBhvr>
                                      <p:to>
                                        <p:strVal val="hidden"/>
                                      </p:to>
                                    </p:set>
                                  </p:childTnLst>
                                </p:cTn>
                              </p:par>
                              <p:par>
                                <p:cTn id="117" presetID="1" presetClass="exit" presetSubtype="0" fill="hold" nodeType="withEffect">
                                  <p:stCondLst>
                                    <p:cond delay="4000"/>
                                  </p:stCondLst>
                                  <p:childTnLst>
                                    <p:set>
                                      <p:cBhvr>
                                        <p:cTn id="118" dur="1" fill="hold">
                                          <p:stCondLst>
                                            <p:cond delay="0"/>
                                          </p:stCondLst>
                                        </p:cTn>
                                        <p:tgtEl>
                                          <p:spTgt spid="68"/>
                                        </p:tgtEl>
                                        <p:attrNameLst>
                                          <p:attrName>style.visibility</p:attrName>
                                        </p:attrNameLst>
                                      </p:cBhvr>
                                      <p:to>
                                        <p:strVal val="hidden"/>
                                      </p:to>
                                    </p:set>
                                  </p:childTnLst>
                                </p:cTn>
                              </p:par>
                              <p:par>
                                <p:cTn id="119" presetID="1" presetClass="entr" presetSubtype="0" fill="hold" nodeType="withEffect">
                                  <p:stCondLst>
                                    <p:cond delay="4000"/>
                                  </p:stCondLst>
                                  <p:childTnLst>
                                    <p:set>
                                      <p:cBhvr>
                                        <p:cTn id="120" dur="1" fill="hold">
                                          <p:stCondLst>
                                            <p:cond delay="0"/>
                                          </p:stCondLst>
                                        </p:cTn>
                                        <p:tgtEl>
                                          <p:spTgt spid="84"/>
                                        </p:tgtEl>
                                        <p:attrNameLst>
                                          <p:attrName>style.visibility</p:attrName>
                                        </p:attrNameLst>
                                      </p:cBhvr>
                                      <p:to>
                                        <p:strVal val="visible"/>
                                      </p:to>
                                    </p:set>
                                  </p:childTnLst>
                                </p:cTn>
                              </p:par>
                              <p:par>
                                <p:cTn id="121" presetID="6" presetClass="emph" presetSubtype="0" autoRev="1" fill="hold" nodeType="withEffect">
                                  <p:stCondLst>
                                    <p:cond delay="4000"/>
                                  </p:stCondLst>
                                  <p:childTnLst>
                                    <p:animScale>
                                      <p:cBhvr>
                                        <p:cTn id="122" dur="250" fill="hold"/>
                                        <p:tgtEl>
                                          <p:spTgt spid="10"/>
                                        </p:tgtEl>
                                      </p:cBhvr>
                                      <p:by x="105000" y="105000"/>
                                    </p:animScale>
                                  </p:childTnLst>
                                </p:cTn>
                              </p:par>
                              <p:par>
                                <p:cTn id="123" presetID="53" presetClass="exit" presetSubtype="32" fill="hold" nodeType="withEffect">
                                  <p:stCondLst>
                                    <p:cond delay="4500"/>
                                  </p:stCondLst>
                                  <p:childTnLst>
                                    <p:anim calcmode="lin" valueType="num">
                                      <p:cBhvr>
                                        <p:cTn id="124" dur="500"/>
                                        <p:tgtEl>
                                          <p:spTgt spid="10"/>
                                        </p:tgtEl>
                                        <p:attrNameLst>
                                          <p:attrName>ppt_w</p:attrName>
                                        </p:attrNameLst>
                                      </p:cBhvr>
                                      <p:tavLst>
                                        <p:tav tm="0">
                                          <p:val>
                                            <p:strVal val="ppt_w"/>
                                          </p:val>
                                        </p:tav>
                                        <p:tav tm="100000">
                                          <p:val>
                                            <p:fltVal val="0"/>
                                          </p:val>
                                        </p:tav>
                                      </p:tavLst>
                                    </p:anim>
                                    <p:anim calcmode="lin" valueType="num">
                                      <p:cBhvr>
                                        <p:cTn id="125" dur="500"/>
                                        <p:tgtEl>
                                          <p:spTgt spid="10"/>
                                        </p:tgtEl>
                                        <p:attrNameLst>
                                          <p:attrName>ppt_h</p:attrName>
                                        </p:attrNameLst>
                                      </p:cBhvr>
                                      <p:tavLst>
                                        <p:tav tm="0">
                                          <p:val>
                                            <p:strVal val="ppt_h"/>
                                          </p:val>
                                        </p:tav>
                                        <p:tav tm="100000">
                                          <p:val>
                                            <p:fltVal val="0"/>
                                          </p:val>
                                        </p:tav>
                                      </p:tavLst>
                                    </p:anim>
                                    <p:animEffect transition="out" filter="fade">
                                      <p:cBhvr>
                                        <p:cTn id="126" dur="500"/>
                                        <p:tgtEl>
                                          <p:spTgt spid="10"/>
                                        </p:tgtEl>
                                      </p:cBhvr>
                                    </p:animEffect>
                                    <p:set>
                                      <p:cBhvr>
                                        <p:cTn id="127" dur="1" fill="hold">
                                          <p:stCondLst>
                                            <p:cond delay="499"/>
                                          </p:stCondLst>
                                        </p:cTn>
                                        <p:tgtEl>
                                          <p:spTgt spid="10"/>
                                        </p:tgtEl>
                                        <p:attrNameLst>
                                          <p:attrName>style.visibility</p:attrName>
                                        </p:attrNameLst>
                                      </p:cBhvr>
                                      <p:to>
                                        <p:strVal val="hidden"/>
                                      </p:to>
                                    </p:set>
                                  </p:childTnLst>
                                </p:cTn>
                              </p:par>
                              <p:par>
                                <p:cTn id="128" presetID="42" presetClass="path" presetSubtype="0" accel="50000" decel="50000" fill="hold" nodeType="withEffect">
                                  <p:stCondLst>
                                    <p:cond delay="4000"/>
                                  </p:stCondLst>
                                  <p:childTnLst>
                                    <p:animMotion origin="layout" path="M 0 -4.44444E-6 L -0.46497 -0.37963 " pathEditMode="relative" rAng="0" ptsTypes="AA">
                                      <p:cBhvr>
                                        <p:cTn id="129" dur="1000" fill="hold"/>
                                        <p:tgtEl>
                                          <p:spTgt spid="84"/>
                                        </p:tgtEl>
                                        <p:attrNameLst>
                                          <p:attrName>ppt_x</p:attrName>
                                          <p:attrName>ppt_y</p:attrName>
                                        </p:attrNameLst>
                                      </p:cBhvr>
                                      <p:rCtr x="-23255" y="-18981"/>
                                    </p:animMotion>
                                  </p:childTnLst>
                                </p:cTn>
                              </p:par>
                              <p:par>
                                <p:cTn id="130" presetID="8" presetClass="emph" presetSubtype="0" fill="hold" nodeType="withEffect">
                                  <p:stCondLst>
                                    <p:cond delay="4000"/>
                                  </p:stCondLst>
                                  <p:childTnLst>
                                    <p:animRot by="5400000">
                                      <p:cBhvr>
                                        <p:cTn id="131" dur="1000" fill="hold"/>
                                        <p:tgtEl>
                                          <p:spTgt spid="84"/>
                                        </p:tgtEl>
                                        <p:attrNameLst>
                                          <p:attrName>r</p:attrName>
                                        </p:attrNameLst>
                                      </p:cBhvr>
                                    </p:animRot>
                                  </p:childTnLst>
                                </p:cTn>
                              </p:par>
                              <p:par>
                                <p:cTn id="132" presetID="6" presetClass="emph" presetSubtype="0" fill="hold" nodeType="withEffect">
                                  <p:stCondLst>
                                    <p:cond delay="4000"/>
                                  </p:stCondLst>
                                  <p:childTnLst>
                                    <p:animScale>
                                      <p:cBhvr>
                                        <p:cTn id="133" dur="1000" fill="hold"/>
                                        <p:tgtEl>
                                          <p:spTgt spid="84"/>
                                        </p:tgtEl>
                                      </p:cBhvr>
                                      <p:by x="52800" y="52800"/>
                                    </p:animScale>
                                  </p:childTnLst>
                                </p:cTn>
                              </p:par>
                              <p:par>
                                <p:cTn id="134" presetID="1" presetClass="exit" presetSubtype="0" fill="hold" nodeType="withEffect">
                                  <p:stCondLst>
                                    <p:cond delay="5000"/>
                                  </p:stCondLst>
                                  <p:childTnLst>
                                    <p:set>
                                      <p:cBhvr>
                                        <p:cTn id="135" dur="1" fill="hold">
                                          <p:stCondLst>
                                            <p:cond delay="0"/>
                                          </p:stCondLst>
                                        </p:cTn>
                                        <p:tgtEl>
                                          <p:spTgt spid="8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59" grpId="1"/>
      <p:bldP spid="19" grpId="0" animBg="1"/>
      <p:bldP spid="19" grpId="1" animBg="1"/>
      <p:bldP spid="19" grpId="2" animBg="1"/>
      <p:bldP spid="19" grpId="3" animBg="1"/>
      <p:bldP spid="21" grpId="0" animBg="1"/>
      <p:bldP spid="21" grpId="1" animBg="1"/>
      <p:bldP spid="21" grpId="2" animBg="1"/>
      <p:bldP spid="21" grpId="3" animBg="1"/>
      <p:bldP spid="22" grpId="0" animBg="1"/>
      <p:bldP spid="22" grpId="1" animBg="1"/>
      <p:bldP spid="22" grpId="2" animBg="1"/>
      <p:bldP spid="22" grpId="3" animBg="1"/>
      <p:bldP spid="24" grpId="0" animBg="1"/>
      <p:bldP spid="24" grpId="1" animBg="1"/>
      <p:bldP spid="24" grpId="2" animBg="1"/>
      <p:bldP spid="24" grpId="3" animBg="1"/>
      <p:bldP spid="26" grpId="0" animBg="1"/>
      <p:bldP spid="26" grpId="1" animBg="1"/>
      <p:bldP spid="26" grpId="2" animBg="1"/>
      <p:bldP spid="26" grpId="3" animBg="1"/>
      <p:bldP spid="27" grpId="0" animBg="1"/>
      <p:bldP spid="27" grpId="1" animBg="1"/>
      <p:bldP spid="27" grpId="2" animBg="1"/>
      <p:bldP spid="27" grpId="3" animBg="1"/>
      <p:bldP spid="28" grpId="0" animBg="1"/>
      <p:bldP spid="28" grpId="1" animBg="1"/>
      <p:bldP spid="28" grpId="2" animBg="1"/>
      <p:bldP spid="28" grpId="3" animBg="1"/>
      <p:bldP spid="32" grpId="0" animBg="1"/>
      <p:bldP spid="32" grpId="1" animBg="1"/>
      <p:bldP spid="32" grpId="2" animBg="1"/>
      <p:bldP spid="32" grpId="3" animBg="1"/>
      <p:bldP spid="33" grpId="0" animBg="1"/>
      <p:bldP spid="33" grpId="1" animBg="1"/>
      <p:bldP spid="33" grpId="2" animBg="1"/>
      <p:bldP spid="33" grpId="3" animBg="1"/>
      <p:bldP spid="34" grpId="0" animBg="1"/>
      <p:bldP spid="34" grpId="1" animBg="1"/>
      <p:bldP spid="34" grpId="2" animBg="1"/>
      <p:bldP spid="34" grpId="3" animBg="1"/>
      <p:bldP spid="37" grpId="0" animBg="1"/>
      <p:bldP spid="37" grpId="1" animBg="1"/>
      <p:bldP spid="37" grpId="2" animBg="1"/>
      <p:bldP spid="37" grpId="3"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椭圆 117"/>
          <p:cNvSpPr/>
          <p:nvPr/>
        </p:nvSpPr>
        <p:spPr>
          <a:xfrm flipH="1">
            <a:off x="6010712" y="3276459"/>
            <a:ext cx="119807" cy="119807"/>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椭圆 118"/>
          <p:cNvSpPr/>
          <p:nvPr/>
        </p:nvSpPr>
        <p:spPr>
          <a:xfrm flipH="1">
            <a:off x="6607238" y="2955212"/>
            <a:ext cx="213581" cy="213581"/>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椭圆 119"/>
          <p:cNvSpPr/>
          <p:nvPr/>
        </p:nvSpPr>
        <p:spPr>
          <a:xfrm flipH="1">
            <a:off x="5943599" y="3382856"/>
            <a:ext cx="240371" cy="240371"/>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椭圆 120"/>
          <p:cNvSpPr/>
          <p:nvPr/>
        </p:nvSpPr>
        <p:spPr>
          <a:xfrm flipH="1">
            <a:off x="5131112" y="3409646"/>
            <a:ext cx="213581" cy="213581"/>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椭圆 121"/>
          <p:cNvSpPr/>
          <p:nvPr/>
        </p:nvSpPr>
        <p:spPr>
          <a:xfrm flipH="1">
            <a:off x="6844469" y="3816655"/>
            <a:ext cx="213581" cy="213581"/>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椭圆 122"/>
          <p:cNvSpPr/>
          <p:nvPr/>
        </p:nvSpPr>
        <p:spPr>
          <a:xfrm flipH="1">
            <a:off x="6144863" y="3670164"/>
            <a:ext cx="205136" cy="205136"/>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椭圆 123"/>
          <p:cNvSpPr/>
          <p:nvPr/>
        </p:nvSpPr>
        <p:spPr>
          <a:xfrm flipH="1">
            <a:off x="6453378" y="3382942"/>
            <a:ext cx="163322" cy="163322"/>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椭圆 124"/>
          <p:cNvSpPr/>
          <p:nvPr/>
        </p:nvSpPr>
        <p:spPr>
          <a:xfrm flipH="1">
            <a:off x="5221565" y="3087938"/>
            <a:ext cx="213581" cy="213581"/>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椭圆 125"/>
          <p:cNvSpPr/>
          <p:nvPr/>
        </p:nvSpPr>
        <p:spPr>
          <a:xfrm flipH="1">
            <a:off x="5260307" y="3792613"/>
            <a:ext cx="176505" cy="176505"/>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椭圆 126"/>
          <p:cNvSpPr/>
          <p:nvPr/>
        </p:nvSpPr>
        <p:spPr>
          <a:xfrm flipH="1">
            <a:off x="6244478" y="4077836"/>
            <a:ext cx="119807" cy="119807"/>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椭圆 127"/>
          <p:cNvSpPr/>
          <p:nvPr/>
        </p:nvSpPr>
        <p:spPr>
          <a:xfrm flipH="1">
            <a:off x="7432170" y="3003125"/>
            <a:ext cx="205136" cy="205136"/>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椭圆 128"/>
          <p:cNvSpPr/>
          <p:nvPr/>
        </p:nvSpPr>
        <p:spPr>
          <a:xfrm flipH="1">
            <a:off x="4918241" y="3942558"/>
            <a:ext cx="213581" cy="213581"/>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椭圆 129"/>
          <p:cNvSpPr/>
          <p:nvPr/>
        </p:nvSpPr>
        <p:spPr>
          <a:xfrm flipH="1">
            <a:off x="5505942" y="3129028"/>
            <a:ext cx="205136" cy="205136"/>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椭圆 130"/>
          <p:cNvSpPr/>
          <p:nvPr/>
        </p:nvSpPr>
        <p:spPr>
          <a:xfrm flipH="1">
            <a:off x="4902887" y="3563323"/>
            <a:ext cx="119807" cy="119807"/>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椭圆 131"/>
          <p:cNvSpPr/>
          <p:nvPr/>
        </p:nvSpPr>
        <p:spPr>
          <a:xfrm flipH="1">
            <a:off x="6782876" y="3563323"/>
            <a:ext cx="119807" cy="119807"/>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椭圆 132"/>
          <p:cNvSpPr/>
          <p:nvPr/>
        </p:nvSpPr>
        <p:spPr>
          <a:xfrm flipH="1">
            <a:off x="4288154" y="3816655"/>
            <a:ext cx="213581" cy="213581"/>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椭圆 133"/>
          <p:cNvSpPr/>
          <p:nvPr/>
        </p:nvSpPr>
        <p:spPr>
          <a:xfrm flipH="1">
            <a:off x="5575776" y="4274162"/>
            <a:ext cx="213581" cy="213581"/>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椭圆 134"/>
          <p:cNvSpPr/>
          <p:nvPr/>
        </p:nvSpPr>
        <p:spPr>
          <a:xfrm flipH="1">
            <a:off x="4553748" y="3546264"/>
            <a:ext cx="213581" cy="213581"/>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椭圆 135"/>
          <p:cNvSpPr/>
          <p:nvPr/>
        </p:nvSpPr>
        <p:spPr>
          <a:xfrm flipH="1">
            <a:off x="6966006" y="3129028"/>
            <a:ext cx="205136" cy="205136"/>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椭圆 136"/>
          <p:cNvSpPr/>
          <p:nvPr/>
        </p:nvSpPr>
        <p:spPr>
          <a:xfrm flipH="1">
            <a:off x="6966006" y="4102090"/>
            <a:ext cx="205136" cy="205136"/>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椭圆 137"/>
          <p:cNvSpPr/>
          <p:nvPr/>
        </p:nvSpPr>
        <p:spPr>
          <a:xfrm flipH="1">
            <a:off x="4431099" y="3170452"/>
            <a:ext cx="176505" cy="176505"/>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椭圆 138"/>
          <p:cNvSpPr/>
          <p:nvPr/>
        </p:nvSpPr>
        <p:spPr>
          <a:xfrm flipH="1">
            <a:off x="5698096" y="3746769"/>
            <a:ext cx="205136" cy="205136"/>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椭圆 139"/>
          <p:cNvSpPr/>
          <p:nvPr/>
        </p:nvSpPr>
        <p:spPr>
          <a:xfrm flipH="1">
            <a:off x="6487431" y="4587272"/>
            <a:ext cx="119807" cy="119807"/>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椭圆 141"/>
          <p:cNvSpPr/>
          <p:nvPr/>
        </p:nvSpPr>
        <p:spPr>
          <a:xfrm flipH="1">
            <a:off x="6205257" y="4274162"/>
            <a:ext cx="213581" cy="213581"/>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831" y="732420"/>
            <a:ext cx="12192000" cy="45719"/>
          </a:xfrm>
          <a:prstGeom prst="rect">
            <a:avLst/>
          </a:prstGeom>
          <a:solidFill>
            <a:srgbClr val="FEE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rot="5400000">
            <a:off x="162414" y="-26991"/>
            <a:ext cx="665764" cy="806458"/>
            <a:chOff x="6693039" y="2414150"/>
            <a:chExt cx="1260638" cy="1527045"/>
          </a:xfrm>
        </p:grpSpPr>
        <p:sp>
          <p:nvSpPr>
            <p:cNvPr id="14" name="椭圆 13"/>
            <p:cNvSpPr/>
            <p:nvPr/>
          </p:nvSpPr>
          <p:spPr>
            <a:xfrm>
              <a:off x="6857628" y="2712513"/>
              <a:ext cx="931460" cy="931460"/>
            </a:xfrm>
            <a:prstGeom prst="ellipse">
              <a:avLst/>
            </a:prstGeom>
            <a:gradFill>
              <a:gsLst>
                <a:gs pos="0">
                  <a:srgbClr val="E5D369"/>
                </a:gs>
                <a:gs pos="100000">
                  <a:srgbClr val="F5A51D"/>
                </a:gs>
                <a:gs pos="50000">
                  <a:srgbClr val="F5BB4D"/>
                </a:gs>
              </a:gsLst>
              <a:lin ang="2700000" scaled="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文本框 14"/>
            <p:cNvSpPr txBox="1"/>
            <p:nvPr/>
          </p:nvSpPr>
          <p:spPr>
            <a:xfrm rot="16200000">
              <a:off x="6959640" y="2795873"/>
              <a:ext cx="751063" cy="757617"/>
            </a:xfrm>
            <a:prstGeom prst="rect">
              <a:avLst/>
            </a:prstGeom>
            <a:noFill/>
          </p:spPr>
          <p:txBody>
            <a:bodyPr wrap="square" rtlCol="0">
              <a:spAutoFit/>
            </a:bodyPr>
            <a:lstStyle/>
            <a:p>
              <a:pPr algn="ctr"/>
              <a:r>
                <a:rPr lang="en-US" altLang="zh-CN" sz="2000" dirty="0">
                  <a:solidFill>
                    <a:srgbClr val="1D1C24"/>
                  </a:solidFill>
                  <a:latin typeface="Impact" panose="020B0806030902050204" pitchFamily="34" charset="0"/>
                </a:rPr>
                <a:t>3</a:t>
              </a:r>
              <a:endParaRPr lang="zh-CN" altLang="en-US" sz="2000" dirty="0">
                <a:solidFill>
                  <a:srgbClr val="1D1C24"/>
                </a:solidFill>
                <a:latin typeface="Impact" panose="020B0806030902050204" pitchFamily="34" charset="0"/>
              </a:endParaRPr>
            </a:p>
          </p:txBody>
        </p:sp>
        <p:sp>
          <p:nvSpPr>
            <p:cNvPr id="16" name="椭圆 15"/>
            <p:cNvSpPr/>
            <p:nvPr/>
          </p:nvSpPr>
          <p:spPr>
            <a:xfrm rot="10800000" flipV="1">
              <a:off x="6693039" y="254792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同心圆 22"/>
            <p:cNvSpPr/>
            <p:nvPr/>
          </p:nvSpPr>
          <p:spPr>
            <a:xfrm rot="2700000">
              <a:off x="7189583" y="2414150"/>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同心圆 22"/>
            <p:cNvSpPr/>
            <p:nvPr/>
          </p:nvSpPr>
          <p:spPr>
            <a:xfrm rot="2700000">
              <a:off x="7189582" y="3673648"/>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9" name="文本框 18"/>
          <p:cNvSpPr txBox="1"/>
          <p:nvPr/>
        </p:nvSpPr>
        <p:spPr>
          <a:xfrm>
            <a:off x="1074854" y="114626"/>
            <a:ext cx="3845489" cy="523220"/>
          </a:xfrm>
          <a:prstGeom prst="rect">
            <a:avLst/>
          </a:prstGeom>
          <a:noFill/>
        </p:spPr>
        <p:txBody>
          <a:bodyPr vert="horz"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此处输入标题</a:t>
            </a:r>
          </a:p>
        </p:txBody>
      </p:sp>
      <p:grpSp>
        <p:nvGrpSpPr>
          <p:cNvPr id="32" name="组合 31"/>
          <p:cNvGrpSpPr/>
          <p:nvPr/>
        </p:nvGrpSpPr>
        <p:grpSpPr>
          <a:xfrm>
            <a:off x="3383907" y="1682211"/>
            <a:ext cx="5010148" cy="4334868"/>
            <a:chOff x="935762" y="592249"/>
            <a:chExt cx="6572250" cy="5686425"/>
          </a:xfrm>
          <a:solidFill>
            <a:srgbClr val="FEEA74"/>
          </a:solidFill>
        </p:grpSpPr>
        <p:sp>
          <p:nvSpPr>
            <p:cNvPr id="33" name="Freeform 215"/>
            <p:cNvSpPr>
              <a:spLocks/>
            </p:cNvSpPr>
            <p:nvPr/>
          </p:nvSpPr>
          <p:spPr bwMode="auto">
            <a:xfrm>
              <a:off x="3546413" y="5468732"/>
              <a:ext cx="22225" cy="26988"/>
            </a:xfrm>
            <a:custGeom>
              <a:avLst/>
              <a:gdLst>
                <a:gd name="T0" fmla="*/ 2 w 6"/>
                <a:gd name="T1" fmla="*/ 0 h 7"/>
                <a:gd name="T2" fmla="*/ 1 w 6"/>
                <a:gd name="T3" fmla="*/ 0 h 7"/>
                <a:gd name="T4" fmla="*/ 3 w 6"/>
                <a:gd name="T5" fmla="*/ 7 h 7"/>
                <a:gd name="T6" fmla="*/ 2 w 6"/>
                <a:gd name="T7" fmla="*/ 0 h 7"/>
              </a:gdLst>
              <a:ahLst/>
              <a:cxnLst>
                <a:cxn ang="0">
                  <a:pos x="T0" y="T1"/>
                </a:cxn>
                <a:cxn ang="0">
                  <a:pos x="T2" y="T3"/>
                </a:cxn>
                <a:cxn ang="0">
                  <a:pos x="T4" y="T5"/>
                </a:cxn>
                <a:cxn ang="0">
                  <a:pos x="T6" y="T7"/>
                </a:cxn>
              </a:cxnLst>
              <a:rect l="0" t="0" r="r" b="b"/>
              <a:pathLst>
                <a:path w="6" h="7">
                  <a:moveTo>
                    <a:pt x="2" y="0"/>
                  </a:moveTo>
                  <a:cubicBezTo>
                    <a:pt x="1" y="0"/>
                    <a:pt x="1" y="0"/>
                    <a:pt x="1" y="0"/>
                  </a:cubicBezTo>
                  <a:cubicBezTo>
                    <a:pt x="0" y="2"/>
                    <a:pt x="0" y="5"/>
                    <a:pt x="3" y="7"/>
                  </a:cubicBezTo>
                  <a:cubicBezTo>
                    <a:pt x="6" y="5"/>
                    <a:pt x="5" y="2"/>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9"/>
            <p:cNvSpPr>
              <a:spLocks/>
            </p:cNvSpPr>
            <p:nvPr/>
          </p:nvSpPr>
          <p:spPr bwMode="auto">
            <a:xfrm>
              <a:off x="935762" y="1319324"/>
              <a:ext cx="2665412" cy="2079625"/>
            </a:xfrm>
            <a:custGeom>
              <a:avLst/>
              <a:gdLst>
                <a:gd name="T0" fmla="*/ 2147483647 w 1456"/>
                <a:gd name="T1" fmla="*/ 2147483647 h 1090"/>
                <a:gd name="T2" fmla="*/ 2147483647 w 1456"/>
                <a:gd name="T3" fmla="*/ 2147483647 h 1090"/>
                <a:gd name="T4" fmla="*/ 2147483647 w 1456"/>
                <a:gd name="T5" fmla="*/ 2147483647 h 1090"/>
                <a:gd name="T6" fmla="*/ 2147483647 w 1456"/>
                <a:gd name="T7" fmla="*/ 2147483647 h 1090"/>
                <a:gd name="T8" fmla="*/ 2147483647 w 1456"/>
                <a:gd name="T9" fmla="*/ 2147483647 h 1090"/>
                <a:gd name="T10" fmla="*/ 2147483647 w 1456"/>
                <a:gd name="T11" fmla="*/ 2147483647 h 1090"/>
                <a:gd name="T12" fmla="*/ 2147483647 w 1456"/>
                <a:gd name="T13" fmla="*/ 2147483647 h 1090"/>
                <a:gd name="T14" fmla="*/ 2147483647 w 1456"/>
                <a:gd name="T15" fmla="*/ 2147483647 h 1090"/>
                <a:gd name="T16" fmla="*/ 2147483647 w 1456"/>
                <a:gd name="T17" fmla="*/ 2147483647 h 1090"/>
                <a:gd name="T18" fmla="*/ 2147483647 w 1456"/>
                <a:gd name="T19" fmla="*/ 2147483647 h 1090"/>
                <a:gd name="T20" fmla="*/ 2147483647 w 1456"/>
                <a:gd name="T21" fmla="*/ 2147483647 h 1090"/>
                <a:gd name="T22" fmla="*/ 2147483647 w 1456"/>
                <a:gd name="T23" fmla="*/ 2147483647 h 1090"/>
                <a:gd name="T24" fmla="*/ 2147483647 w 1456"/>
                <a:gd name="T25" fmla="*/ 2147483647 h 1090"/>
                <a:gd name="T26" fmla="*/ 2147483647 w 1456"/>
                <a:gd name="T27" fmla="*/ 2147483647 h 1090"/>
                <a:gd name="T28" fmla="*/ 2147483647 w 1456"/>
                <a:gd name="T29" fmla="*/ 2147483647 h 1090"/>
                <a:gd name="T30" fmla="*/ 2147483647 w 1456"/>
                <a:gd name="T31" fmla="*/ 2147483647 h 1090"/>
                <a:gd name="T32" fmla="*/ 2147483647 w 1456"/>
                <a:gd name="T33" fmla="*/ 2147483647 h 1090"/>
                <a:gd name="T34" fmla="*/ 2147483647 w 1456"/>
                <a:gd name="T35" fmla="*/ 2147483647 h 1090"/>
                <a:gd name="T36" fmla="*/ 2147483647 w 1456"/>
                <a:gd name="T37" fmla="*/ 2147483647 h 1090"/>
                <a:gd name="T38" fmla="*/ 2147483647 w 1456"/>
                <a:gd name="T39" fmla="*/ 2147483647 h 1090"/>
                <a:gd name="T40" fmla="*/ 2147483647 w 1456"/>
                <a:gd name="T41" fmla="*/ 2147483647 h 1090"/>
                <a:gd name="T42" fmla="*/ 2147483647 w 1456"/>
                <a:gd name="T43" fmla="*/ 2147483647 h 1090"/>
                <a:gd name="T44" fmla="*/ 2147483647 w 1456"/>
                <a:gd name="T45" fmla="*/ 2147483647 h 1090"/>
                <a:gd name="T46" fmla="*/ 2147483647 w 1456"/>
                <a:gd name="T47" fmla="*/ 2147483647 h 1090"/>
                <a:gd name="T48" fmla="*/ 2147483647 w 1456"/>
                <a:gd name="T49" fmla="*/ 2147483647 h 1090"/>
                <a:gd name="T50" fmla="*/ 2147483647 w 1456"/>
                <a:gd name="T51" fmla="*/ 2147483647 h 1090"/>
                <a:gd name="T52" fmla="*/ 2147483647 w 1456"/>
                <a:gd name="T53" fmla="*/ 2147483647 h 1090"/>
                <a:gd name="T54" fmla="*/ 2147483647 w 1456"/>
                <a:gd name="T55" fmla="*/ 2147483647 h 1090"/>
                <a:gd name="T56" fmla="*/ 2147483647 w 1456"/>
                <a:gd name="T57" fmla="*/ 2147483647 h 1090"/>
                <a:gd name="T58" fmla="*/ 2147483647 w 1456"/>
                <a:gd name="T59" fmla="*/ 2147483647 h 1090"/>
                <a:gd name="T60" fmla="*/ 2147483647 w 1456"/>
                <a:gd name="T61" fmla="*/ 2147483647 h 1090"/>
                <a:gd name="T62" fmla="*/ 2147483647 w 1456"/>
                <a:gd name="T63" fmla="*/ 2147483647 h 1090"/>
                <a:gd name="T64" fmla="*/ 2147483647 w 1456"/>
                <a:gd name="T65" fmla="*/ 2147483647 h 1090"/>
                <a:gd name="T66" fmla="*/ 2147483647 w 1456"/>
                <a:gd name="T67" fmla="*/ 2147483647 h 1090"/>
                <a:gd name="T68" fmla="*/ 2147483647 w 1456"/>
                <a:gd name="T69" fmla="*/ 2147483647 h 1090"/>
                <a:gd name="T70" fmla="*/ 2147483647 w 1456"/>
                <a:gd name="T71" fmla="*/ 2147483647 h 1090"/>
                <a:gd name="T72" fmla="*/ 2147483647 w 1456"/>
                <a:gd name="T73" fmla="*/ 2147483647 h 1090"/>
                <a:gd name="T74" fmla="*/ 2147483647 w 1456"/>
                <a:gd name="T75" fmla="*/ 2147483647 h 1090"/>
                <a:gd name="T76" fmla="*/ 2147483647 w 1456"/>
                <a:gd name="T77" fmla="*/ 2147483647 h 1090"/>
                <a:gd name="T78" fmla="*/ 2147483647 w 1456"/>
                <a:gd name="T79" fmla="*/ 2147483647 h 1090"/>
                <a:gd name="T80" fmla="*/ 2147483647 w 1456"/>
                <a:gd name="T81" fmla="*/ 2147483647 h 1090"/>
                <a:gd name="T82" fmla="*/ 2147483647 w 1456"/>
                <a:gd name="T83" fmla="*/ 2147483647 h 1090"/>
                <a:gd name="T84" fmla="*/ 2147483647 w 1456"/>
                <a:gd name="T85" fmla="*/ 2147483647 h 1090"/>
                <a:gd name="T86" fmla="*/ 2147483647 w 1456"/>
                <a:gd name="T87" fmla="*/ 2147483647 h 1090"/>
                <a:gd name="T88" fmla="*/ 2147483647 w 1456"/>
                <a:gd name="T89" fmla="*/ 2147483647 h 1090"/>
                <a:gd name="T90" fmla="*/ 2147483647 w 1456"/>
                <a:gd name="T91" fmla="*/ 2147483647 h 1090"/>
                <a:gd name="T92" fmla="*/ 2147483647 w 1456"/>
                <a:gd name="T93" fmla="*/ 2147483647 h 1090"/>
                <a:gd name="T94" fmla="*/ 2147483647 w 1456"/>
                <a:gd name="T95" fmla="*/ 2147483647 h 1090"/>
                <a:gd name="T96" fmla="*/ 2147483647 w 1456"/>
                <a:gd name="T97" fmla="*/ 2147483647 h 1090"/>
                <a:gd name="T98" fmla="*/ 2147483647 w 1456"/>
                <a:gd name="T99" fmla="*/ 2147483647 h 1090"/>
                <a:gd name="T100" fmla="*/ 2147483647 w 1456"/>
                <a:gd name="T101" fmla="*/ 2147483647 h 1090"/>
                <a:gd name="T102" fmla="*/ 2147483647 w 1456"/>
                <a:gd name="T103" fmla="*/ 2147483647 h 1090"/>
                <a:gd name="T104" fmla="*/ 2147483647 w 1456"/>
                <a:gd name="T105" fmla="*/ 2147483647 h 1090"/>
                <a:gd name="T106" fmla="*/ 2147483647 w 1456"/>
                <a:gd name="T107" fmla="*/ 2147483647 h 1090"/>
                <a:gd name="T108" fmla="*/ 2147483647 w 1456"/>
                <a:gd name="T109" fmla="*/ 2147483647 h 1090"/>
                <a:gd name="T110" fmla="*/ 2147483647 w 1456"/>
                <a:gd name="T111" fmla="*/ 2147483647 h 1090"/>
                <a:gd name="T112" fmla="*/ 2147483647 w 1456"/>
                <a:gd name="T113" fmla="*/ 2147483647 h 1090"/>
                <a:gd name="T114" fmla="*/ 2147483647 w 1456"/>
                <a:gd name="T115" fmla="*/ 2147483647 h 1090"/>
                <a:gd name="T116" fmla="*/ 2147483647 w 1456"/>
                <a:gd name="T117" fmla="*/ 2147483647 h 1090"/>
                <a:gd name="T118" fmla="*/ 2147483647 w 1456"/>
                <a:gd name="T119" fmla="*/ 2147483647 h 1090"/>
                <a:gd name="T120" fmla="*/ 2147483647 w 1456"/>
                <a:gd name="T121" fmla="*/ 2147483647 h 1090"/>
                <a:gd name="T122" fmla="*/ 2147483647 w 1456"/>
                <a:gd name="T123" fmla="*/ 2147483647 h 109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56"/>
                <a:gd name="T187" fmla="*/ 0 h 1090"/>
                <a:gd name="T188" fmla="*/ 1456 w 1456"/>
                <a:gd name="T189" fmla="*/ 1090 h 109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56" h="1090">
                  <a:moveTo>
                    <a:pt x="228" y="1074"/>
                  </a:moveTo>
                  <a:lnTo>
                    <a:pt x="220" y="1064"/>
                  </a:lnTo>
                  <a:lnTo>
                    <a:pt x="208" y="1056"/>
                  </a:lnTo>
                  <a:lnTo>
                    <a:pt x="197" y="1049"/>
                  </a:lnTo>
                  <a:lnTo>
                    <a:pt x="196" y="1048"/>
                  </a:lnTo>
                  <a:lnTo>
                    <a:pt x="195" y="1047"/>
                  </a:lnTo>
                  <a:lnTo>
                    <a:pt x="195" y="1046"/>
                  </a:lnTo>
                  <a:lnTo>
                    <a:pt x="192" y="1037"/>
                  </a:lnTo>
                  <a:lnTo>
                    <a:pt x="195" y="1018"/>
                  </a:lnTo>
                  <a:lnTo>
                    <a:pt x="193" y="988"/>
                  </a:lnTo>
                  <a:lnTo>
                    <a:pt x="194" y="976"/>
                  </a:lnTo>
                  <a:lnTo>
                    <a:pt x="176" y="972"/>
                  </a:lnTo>
                  <a:lnTo>
                    <a:pt x="161" y="964"/>
                  </a:lnTo>
                  <a:lnTo>
                    <a:pt x="143" y="954"/>
                  </a:lnTo>
                  <a:lnTo>
                    <a:pt x="122" y="938"/>
                  </a:lnTo>
                  <a:lnTo>
                    <a:pt x="114" y="925"/>
                  </a:lnTo>
                  <a:lnTo>
                    <a:pt x="112" y="924"/>
                  </a:lnTo>
                  <a:lnTo>
                    <a:pt x="111" y="924"/>
                  </a:lnTo>
                  <a:lnTo>
                    <a:pt x="110" y="923"/>
                  </a:lnTo>
                  <a:lnTo>
                    <a:pt x="109" y="922"/>
                  </a:lnTo>
                  <a:lnTo>
                    <a:pt x="107" y="922"/>
                  </a:lnTo>
                  <a:lnTo>
                    <a:pt x="106" y="921"/>
                  </a:lnTo>
                  <a:lnTo>
                    <a:pt x="105" y="920"/>
                  </a:lnTo>
                  <a:lnTo>
                    <a:pt x="103" y="919"/>
                  </a:lnTo>
                  <a:lnTo>
                    <a:pt x="101" y="918"/>
                  </a:lnTo>
                  <a:lnTo>
                    <a:pt x="99" y="918"/>
                  </a:lnTo>
                  <a:lnTo>
                    <a:pt x="97" y="917"/>
                  </a:lnTo>
                  <a:lnTo>
                    <a:pt x="95" y="916"/>
                  </a:lnTo>
                  <a:lnTo>
                    <a:pt x="93" y="915"/>
                  </a:lnTo>
                  <a:lnTo>
                    <a:pt x="91" y="915"/>
                  </a:lnTo>
                  <a:lnTo>
                    <a:pt x="90" y="914"/>
                  </a:lnTo>
                  <a:lnTo>
                    <a:pt x="88" y="913"/>
                  </a:lnTo>
                  <a:lnTo>
                    <a:pt x="87" y="913"/>
                  </a:lnTo>
                  <a:lnTo>
                    <a:pt x="84" y="912"/>
                  </a:lnTo>
                  <a:lnTo>
                    <a:pt x="85" y="903"/>
                  </a:lnTo>
                  <a:lnTo>
                    <a:pt x="85" y="902"/>
                  </a:lnTo>
                  <a:lnTo>
                    <a:pt x="84" y="902"/>
                  </a:lnTo>
                  <a:lnTo>
                    <a:pt x="84" y="901"/>
                  </a:lnTo>
                  <a:lnTo>
                    <a:pt x="84" y="900"/>
                  </a:lnTo>
                  <a:lnTo>
                    <a:pt x="83" y="899"/>
                  </a:lnTo>
                  <a:lnTo>
                    <a:pt x="83" y="898"/>
                  </a:lnTo>
                  <a:lnTo>
                    <a:pt x="83" y="896"/>
                  </a:lnTo>
                  <a:lnTo>
                    <a:pt x="82" y="895"/>
                  </a:lnTo>
                  <a:lnTo>
                    <a:pt x="82" y="894"/>
                  </a:lnTo>
                  <a:lnTo>
                    <a:pt x="81" y="892"/>
                  </a:lnTo>
                  <a:lnTo>
                    <a:pt x="81" y="891"/>
                  </a:lnTo>
                  <a:lnTo>
                    <a:pt x="81" y="889"/>
                  </a:lnTo>
                  <a:lnTo>
                    <a:pt x="81" y="888"/>
                  </a:lnTo>
                  <a:lnTo>
                    <a:pt x="81" y="886"/>
                  </a:lnTo>
                  <a:lnTo>
                    <a:pt x="81" y="884"/>
                  </a:lnTo>
                  <a:lnTo>
                    <a:pt x="81" y="883"/>
                  </a:lnTo>
                  <a:lnTo>
                    <a:pt x="81" y="881"/>
                  </a:lnTo>
                  <a:lnTo>
                    <a:pt x="81" y="880"/>
                  </a:lnTo>
                  <a:lnTo>
                    <a:pt x="81" y="878"/>
                  </a:lnTo>
                  <a:lnTo>
                    <a:pt x="82" y="877"/>
                  </a:lnTo>
                  <a:lnTo>
                    <a:pt x="83" y="875"/>
                  </a:lnTo>
                  <a:lnTo>
                    <a:pt x="84" y="874"/>
                  </a:lnTo>
                  <a:lnTo>
                    <a:pt x="85" y="872"/>
                  </a:lnTo>
                  <a:lnTo>
                    <a:pt x="85" y="871"/>
                  </a:lnTo>
                  <a:lnTo>
                    <a:pt x="86" y="870"/>
                  </a:lnTo>
                  <a:lnTo>
                    <a:pt x="87" y="868"/>
                  </a:lnTo>
                  <a:lnTo>
                    <a:pt x="88" y="867"/>
                  </a:lnTo>
                  <a:lnTo>
                    <a:pt x="89" y="866"/>
                  </a:lnTo>
                  <a:lnTo>
                    <a:pt x="90" y="865"/>
                  </a:lnTo>
                  <a:lnTo>
                    <a:pt x="90" y="864"/>
                  </a:lnTo>
                  <a:lnTo>
                    <a:pt x="90" y="863"/>
                  </a:lnTo>
                  <a:lnTo>
                    <a:pt x="90" y="862"/>
                  </a:lnTo>
                  <a:lnTo>
                    <a:pt x="90" y="860"/>
                  </a:lnTo>
                  <a:lnTo>
                    <a:pt x="90" y="859"/>
                  </a:lnTo>
                  <a:lnTo>
                    <a:pt x="89" y="858"/>
                  </a:lnTo>
                  <a:lnTo>
                    <a:pt x="89" y="857"/>
                  </a:lnTo>
                  <a:lnTo>
                    <a:pt x="89" y="856"/>
                  </a:lnTo>
                  <a:lnTo>
                    <a:pt x="89" y="855"/>
                  </a:lnTo>
                  <a:lnTo>
                    <a:pt x="88" y="854"/>
                  </a:lnTo>
                  <a:lnTo>
                    <a:pt x="88" y="853"/>
                  </a:lnTo>
                  <a:lnTo>
                    <a:pt x="88" y="852"/>
                  </a:lnTo>
                  <a:lnTo>
                    <a:pt x="88" y="850"/>
                  </a:lnTo>
                  <a:lnTo>
                    <a:pt x="87" y="846"/>
                  </a:lnTo>
                  <a:lnTo>
                    <a:pt x="84" y="837"/>
                  </a:lnTo>
                  <a:lnTo>
                    <a:pt x="83" y="836"/>
                  </a:lnTo>
                  <a:lnTo>
                    <a:pt x="83" y="835"/>
                  </a:lnTo>
                  <a:lnTo>
                    <a:pt x="82" y="834"/>
                  </a:lnTo>
                  <a:lnTo>
                    <a:pt x="81" y="834"/>
                  </a:lnTo>
                  <a:lnTo>
                    <a:pt x="68" y="828"/>
                  </a:lnTo>
                  <a:lnTo>
                    <a:pt x="61" y="808"/>
                  </a:lnTo>
                  <a:lnTo>
                    <a:pt x="32" y="795"/>
                  </a:lnTo>
                  <a:lnTo>
                    <a:pt x="27" y="789"/>
                  </a:lnTo>
                  <a:lnTo>
                    <a:pt x="27" y="788"/>
                  </a:lnTo>
                  <a:lnTo>
                    <a:pt x="26" y="788"/>
                  </a:lnTo>
                  <a:lnTo>
                    <a:pt x="25" y="787"/>
                  </a:lnTo>
                  <a:lnTo>
                    <a:pt x="24" y="787"/>
                  </a:lnTo>
                  <a:lnTo>
                    <a:pt x="22" y="786"/>
                  </a:lnTo>
                  <a:lnTo>
                    <a:pt x="21" y="786"/>
                  </a:lnTo>
                  <a:lnTo>
                    <a:pt x="20" y="785"/>
                  </a:lnTo>
                  <a:lnTo>
                    <a:pt x="18" y="784"/>
                  </a:lnTo>
                  <a:lnTo>
                    <a:pt x="17" y="784"/>
                  </a:lnTo>
                  <a:lnTo>
                    <a:pt x="15" y="783"/>
                  </a:lnTo>
                  <a:lnTo>
                    <a:pt x="14" y="782"/>
                  </a:lnTo>
                  <a:lnTo>
                    <a:pt x="13" y="781"/>
                  </a:lnTo>
                  <a:lnTo>
                    <a:pt x="12" y="780"/>
                  </a:lnTo>
                  <a:lnTo>
                    <a:pt x="11" y="778"/>
                  </a:lnTo>
                  <a:lnTo>
                    <a:pt x="10" y="777"/>
                  </a:lnTo>
                  <a:lnTo>
                    <a:pt x="10" y="776"/>
                  </a:lnTo>
                  <a:lnTo>
                    <a:pt x="10" y="774"/>
                  </a:lnTo>
                  <a:lnTo>
                    <a:pt x="10" y="773"/>
                  </a:lnTo>
                  <a:lnTo>
                    <a:pt x="10" y="772"/>
                  </a:lnTo>
                  <a:lnTo>
                    <a:pt x="10" y="770"/>
                  </a:lnTo>
                  <a:lnTo>
                    <a:pt x="11" y="769"/>
                  </a:lnTo>
                  <a:lnTo>
                    <a:pt x="11" y="767"/>
                  </a:lnTo>
                  <a:lnTo>
                    <a:pt x="12" y="766"/>
                  </a:lnTo>
                  <a:lnTo>
                    <a:pt x="13" y="765"/>
                  </a:lnTo>
                  <a:lnTo>
                    <a:pt x="14" y="763"/>
                  </a:lnTo>
                  <a:lnTo>
                    <a:pt x="15" y="762"/>
                  </a:lnTo>
                  <a:lnTo>
                    <a:pt x="15" y="761"/>
                  </a:lnTo>
                  <a:lnTo>
                    <a:pt x="16" y="760"/>
                  </a:lnTo>
                  <a:lnTo>
                    <a:pt x="17" y="760"/>
                  </a:lnTo>
                  <a:lnTo>
                    <a:pt x="18" y="759"/>
                  </a:lnTo>
                  <a:lnTo>
                    <a:pt x="19" y="758"/>
                  </a:lnTo>
                  <a:lnTo>
                    <a:pt x="20" y="758"/>
                  </a:lnTo>
                  <a:lnTo>
                    <a:pt x="20" y="757"/>
                  </a:lnTo>
                  <a:lnTo>
                    <a:pt x="21" y="757"/>
                  </a:lnTo>
                  <a:lnTo>
                    <a:pt x="22" y="757"/>
                  </a:lnTo>
                  <a:lnTo>
                    <a:pt x="22" y="756"/>
                  </a:lnTo>
                  <a:lnTo>
                    <a:pt x="23" y="756"/>
                  </a:lnTo>
                  <a:lnTo>
                    <a:pt x="24" y="756"/>
                  </a:lnTo>
                  <a:lnTo>
                    <a:pt x="25" y="756"/>
                  </a:lnTo>
                  <a:lnTo>
                    <a:pt x="26" y="757"/>
                  </a:lnTo>
                  <a:lnTo>
                    <a:pt x="27" y="757"/>
                  </a:lnTo>
                  <a:lnTo>
                    <a:pt x="28" y="757"/>
                  </a:lnTo>
                  <a:lnTo>
                    <a:pt x="30" y="758"/>
                  </a:lnTo>
                  <a:lnTo>
                    <a:pt x="32" y="759"/>
                  </a:lnTo>
                  <a:lnTo>
                    <a:pt x="34" y="759"/>
                  </a:lnTo>
                  <a:lnTo>
                    <a:pt x="36" y="760"/>
                  </a:lnTo>
                  <a:lnTo>
                    <a:pt x="38" y="761"/>
                  </a:lnTo>
                  <a:lnTo>
                    <a:pt x="41" y="761"/>
                  </a:lnTo>
                  <a:lnTo>
                    <a:pt x="43" y="762"/>
                  </a:lnTo>
                  <a:lnTo>
                    <a:pt x="45" y="763"/>
                  </a:lnTo>
                  <a:lnTo>
                    <a:pt x="47" y="763"/>
                  </a:lnTo>
                  <a:lnTo>
                    <a:pt x="48" y="764"/>
                  </a:lnTo>
                  <a:lnTo>
                    <a:pt x="50" y="764"/>
                  </a:lnTo>
                  <a:lnTo>
                    <a:pt x="51" y="764"/>
                  </a:lnTo>
                  <a:lnTo>
                    <a:pt x="53" y="765"/>
                  </a:lnTo>
                  <a:lnTo>
                    <a:pt x="54" y="765"/>
                  </a:lnTo>
                  <a:lnTo>
                    <a:pt x="55" y="765"/>
                  </a:lnTo>
                  <a:lnTo>
                    <a:pt x="56" y="765"/>
                  </a:lnTo>
                  <a:lnTo>
                    <a:pt x="56" y="764"/>
                  </a:lnTo>
                  <a:lnTo>
                    <a:pt x="57" y="764"/>
                  </a:lnTo>
                  <a:lnTo>
                    <a:pt x="58" y="763"/>
                  </a:lnTo>
                  <a:lnTo>
                    <a:pt x="58" y="762"/>
                  </a:lnTo>
                  <a:lnTo>
                    <a:pt x="59" y="762"/>
                  </a:lnTo>
                  <a:lnTo>
                    <a:pt x="58" y="761"/>
                  </a:lnTo>
                  <a:lnTo>
                    <a:pt x="58" y="760"/>
                  </a:lnTo>
                  <a:lnTo>
                    <a:pt x="57" y="759"/>
                  </a:lnTo>
                  <a:lnTo>
                    <a:pt x="57" y="758"/>
                  </a:lnTo>
                  <a:lnTo>
                    <a:pt x="56" y="757"/>
                  </a:lnTo>
                  <a:lnTo>
                    <a:pt x="56" y="756"/>
                  </a:lnTo>
                  <a:lnTo>
                    <a:pt x="55" y="755"/>
                  </a:lnTo>
                  <a:lnTo>
                    <a:pt x="54" y="753"/>
                  </a:lnTo>
                  <a:lnTo>
                    <a:pt x="54" y="752"/>
                  </a:lnTo>
                  <a:lnTo>
                    <a:pt x="53" y="750"/>
                  </a:lnTo>
                  <a:lnTo>
                    <a:pt x="52" y="749"/>
                  </a:lnTo>
                  <a:lnTo>
                    <a:pt x="52" y="748"/>
                  </a:lnTo>
                  <a:lnTo>
                    <a:pt x="51" y="746"/>
                  </a:lnTo>
                  <a:lnTo>
                    <a:pt x="51" y="745"/>
                  </a:lnTo>
                  <a:lnTo>
                    <a:pt x="51" y="744"/>
                  </a:lnTo>
                  <a:lnTo>
                    <a:pt x="51" y="743"/>
                  </a:lnTo>
                  <a:lnTo>
                    <a:pt x="51" y="742"/>
                  </a:lnTo>
                  <a:lnTo>
                    <a:pt x="51" y="741"/>
                  </a:lnTo>
                  <a:lnTo>
                    <a:pt x="51" y="740"/>
                  </a:lnTo>
                  <a:lnTo>
                    <a:pt x="51" y="738"/>
                  </a:lnTo>
                  <a:lnTo>
                    <a:pt x="52" y="738"/>
                  </a:lnTo>
                  <a:lnTo>
                    <a:pt x="52" y="737"/>
                  </a:lnTo>
                  <a:lnTo>
                    <a:pt x="53" y="736"/>
                  </a:lnTo>
                  <a:lnTo>
                    <a:pt x="54" y="735"/>
                  </a:lnTo>
                  <a:lnTo>
                    <a:pt x="54" y="734"/>
                  </a:lnTo>
                  <a:lnTo>
                    <a:pt x="56" y="732"/>
                  </a:lnTo>
                  <a:lnTo>
                    <a:pt x="56" y="731"/>
                  </a:lnTo>
                  <a:lnTo>
                    <a:pt x="56" y="730"/>
                  </a:lnTo>
                  <a:lnTo>
                    <a:pt x="57" y="729"/>
                  </a:lnTo>
                  <a:lnTo>
                    <a:pt x="57" y="728"/>
                  </a:lnTo>
                  <a:lnTo>
                    <a:pt x="58" y="727"/>
                  </a:lnTo>
                  <a:lnTo>
                    <a:pt x="58" y="725"/>
                  </a:lnTo>
                  <a:lnTo>
                    <a:pt x="59" y="724"/>
                  </a:lnTo>
                  <a:lnTo>
                    <a:pt x="59" y="723"/>
                  </a:lnTo>
                  <a:lnTo>
                    <a:pt x="59" y="721"/>
                  </a:lnTo>
                  <a:lnTo>
                    <a:pt x="59" y="720"/>
                  </a:lnTo>
                  <a:lnTo>
                    <a:pt x="59" y="718"/>
                  </a:lnTo>
                  <a:lnTo>
                    <a:pt x="59" y="717"/>
                  </a:lnTo>
                  <a:lnTo>
                    <a:pt x="59" y="716"/>
                  </a:lnTo>
                  <a:lnTo>
                    <a:pt x="59" y="714"/>
                  </a:lnTo>
                  <a:lnTo>
                    <a:pt x="59" y="713"/>
                  </a:lnTo>
                  <a:lnTo>
                    <a:pt x="58" y="712"/>
                  </a:lnTo>
                  <a:lnTo>
                    <a:pt x="58" y="711"/>
                  </a:lnTo>
                  <a:lnTo>
                    <a:pt x="58" y="710"/>
                  </a:lnTo>
                  <a:lnTo>
                    <a:pt x="58" y="709"/>
                  </a:lnTo>
                  <a:lnTo>
                    <a:pt x="58" y="708"/>
                  </a:lnTo>
                  <a:lnTo>
                    <a:pt x="57" y="708"/>
                  </a:lnTo>
                  <a:lnTo>
                    <a:pt x="57" y="707"/>
                  </a:lnTo>
                  <a:lnTo>
                    <a:pt x="57" y="706"/>
                  </a:lnTo>
                  <a:lnTo>
                    <a:pt x="57" y="705"/>
                  </a:lnTo>
                  <a:lnTo>
                    <a:pt x="57" y="704"/>
                  </a:lnTo>
                  <a:lnTo>
                    <a:pt x="57" y="703"/>
                  </a:lnTo>
                  <a:lnTo>
                    <a:pt x="56" y="702"/>
                  </a:lnTo>
                  <a:lnTo>
                    <a:pt x="57" y="701"/>
                  </a:lnTo>
                  <a:lnTo>
                    <a:pt x="57" y="699"/>
                  </a:lnTo>
                  <a:lnTo>
                    <a:pt x="57" y="697"/>
                  </a:lnTo>
                  <a:lnTo>
                    <a:pt x="57" y="696"/>
                  </a:lnTo>
                  <a:lnTo>
                    <a:pt x="57" y="694"/>
                  </a:lnTo>
                  <a:lnTo>
                    <a:pt x="58" y="692"/>
                  </a:lnTo>
                  <a:lnTo>
                    <a:pt x="58" y="691"/>
                  </a:lnTo>
                  <a:lnTo>
                    <a:pt x="58" y="690"/>
                  </a:lnTo>
                  <a:lnTo>
                    <a:pt x="58" y="689"/>
                  </a:lnTo>
                  <a:lnTo>
                    <a:pt x="59" y="688"/>
                  </a:lnTo>
                  <a:lnTo>
                    <a:pt x="59" y="687"/>
                  </a:lnTo>
                  <a:lnTo>
                    <a:pt x="59" y="686"/>
                  </a:lnTo>
                  <a:lnTo>
                    <a:pt x="59" y="685"/>
                  </a:lnTo>
                  <a:lnTo>
                    <a:pt x="60" y="684"/>
                  </a:lnTo>
                  <a:lnTo>
                    <a:pt x="67" y="675"/>
                  </a:lnTo>
                  <a:lnTo>
                    <a:pt x="62" y="667"/>
                  </a:lnTo>
                  <a:lnTo>
                    <a:pt x="51" y="661"/>
                  </a:lnTo>
                  <a:lnTo>
                    <a:pt x="50" y="660"/>
                  </a:lnTo>
                  <a:lnTo>
                    <a:pt x="49" y="659"/>
                  </a:lnTo>
                  <a:lnTo>
                    <a:pt x="48" y="659"/>
                  </a:lnTo>
                  <a:lnTo>
                    <a:pt x="47" y="659"/>
                  </a:lnTo>
                  <a:lnTo>
                    <a:pt x="46" y="658"/>
                  </a:lnTo>
                  <a:lnTo>
                    <a:pt x="45" y="658"/>
                  </a:lnTo>
                  <a:lnTo>
                    <a:pt x="44" y="657"/>
                  </a:lnTo>
                  <a:lnTo>
                    <a:pt x="43" y="657"/>
                  </a:lnTo>
                  <a:lnTo>
                    <a:pt x="42" y="657"/>
                  </a:lnTo>
                  <a:lnTo>
                    <a:pt x="40" y="656"/>
                  </a:lnTo>
                  <a:lnTo>
                    <a:pt x="39" y="656"/>
                  </a:lnTo>
                  <a:lnTo>
                    <a:pt x="38" y="656"/>
                  </a:lnTo>
                  <a:lnTo>
                    <a:pt x="37" y="656"/>
                  </a:lnTo>
                  <a:lnTo>
                    <a:pt x="36" y="656"/>
                  </a:lnTo>
                  <a:lnTo>
                    <a:pt x="35" y="656"/>
                  </a:lnTo>
                  <a:lnTo>
                    <a:pt x="34" y="656"/>
                  </a:lnTo>
                  <a:lnTo>
                    <a:pt x="33" y="656"/>
                  </a:lnTo>
                  <a:lnTo>
                    <a:pt x="32" y="656"/>
                  </a:lnTo>
                  <a:lnTo>
                    <a:pt x="29" y="657"/>
                  </a:lnTo>
                  <a:lnTo>
                    <a:pt x="28" y="657"/>
                  </a:lnTo>
                  <a:lnTo>
                    <a:pt x="27" y="657"/>
                  </a:lnTo>
                  <a:lnTo>
                    <a:pt x="26" y="657"/>
                  </a:lnTo>
                  <a:lnTo>
                    <a:pt x="25" y="658"/>
                  </a:lnTo>
                  <a:lnTo>
                    <a:pt x="23" y="658"/>
                  </a:lnTo>
                  <a:lnTo>
                    <a:pt x="22" y="658"/>
                  </a:lnTo>
                  <a:lnTo>
                    <a:pt x="20" y="657"/>
                  </a:lnTo>
                  <a:lnTo>
                    <a:pt x="19" y="657"/>
                  </a:lnTo>
                  <a:lnTo>
                    <a:pt x="17" y="657"/>
                  </a:lnTo>
                  <a:lnTo>
                    <a:pt x="16" y="656"/>
                  </a:lnTo>
                  <a:lnTo>
                    <a:pt x="15" y="655"/>
                  </a:lnTo>
                  <a:lnTo>
                    <a:pt x="13" y="654"/>
                  </a:lnTo>
                  <a:lnTo>
                    <a:pt x="12" y="653"/>
                  </a:lnTo>
                  <a:lnTo>
                    <a:pt x="10" y="651"/>
                  </a:lnTo>
                  <a:lnTo>
                    <a:pt x="9" y="650"/>
                  </a:lnTo>
                  <a:lnTo>
                    <a:pt x="8" y="648"/>
                  </a:lnTo>
                  <a:lnTo>
                    <a:pt x="7" y="646"/>
                  </a:lnTo>
                  <a:lnTo>
                    <a:pt x="6" y="644"/>
                  </a:lnTo>
                  <a:lnTo>
                    <a:pt x="5" y="642"/>
                  </a:lnTo>
                  <a:lnTo>
                    <a:pt x="4" y="640"/>
                  </a:lnTo>
                  <a:lnTo>
                    <a:pt x="3" y="638"/>
                  </a:lnTo>
                  <a:lnTo>
                    <a:pt x="2" y="636"/>
                  </a:lnTo>
                  <a:lnTo>
                    <a:pt x="2" y="635"/>
                  </a:lnTo>
                  <a:lnTo>
                    <a:pt x="1" y="633"/>
                  </a:lnTo>
                  <a:lnTo>
                    <a:pt x="0" y="630"/>
                  </a:lnTo>
                  <a:lnTo>
                    <a:pt x="1" y="618"/>
                  </a:lnTo>
                  <a:lnTo>
                    <a:pt x="16" y="612"/>
                  </a:lnTo>
                  <a:lnTo>
                    <a:pt x="10" y="602"/>
                  </a:lnTo>
                  <a:lnTo>
                    <a:pt x="10" y="585"/>
                  </a:lnTo>
                  <a:lnTo>
                    <a:pt x="10" y="584"/>
                  </a:lnTo>
                  <a:lnTo>
                    <a:pt x="10" y="583"/>
                  </a:lnTo>
                  <a:lnTo>
                    <a:pt x="10" y="582"/>
                  </a:lnTo>
                  <a:lnTo>
                    <a:pt x="10" y="581"/>
                  </a:lnTo>
                  <a:lnTo>
                    <a:pt x="10" y="580"/>
                  </a:lnTo>
                  <a:lnTo>
                    <a:pt x="11" y="579"/>
                  </a:lnTo>
                  <a:lnTo>
                    <a:pt x="11" y="578"/>
                  </a:lnTo>
                  <a:lnTo>
                    <a:pt x="12" y="577"/>
                  </a:lnTo>
                  <a:lnTo>
                    <a:pt x="12" y="576"/>
                  </a:lnTo>
                  <a:lnTo>
                    <a:pt x="13" y="575"/>
                  </a:lnTo>
                  <a:lnTo>
                    <a:pt x="14" y="574"/>
                  </a:lnTo>
                  <a:lnTo>
                    <a:pt x="15" y="573"/>
                  </a:lnTo>
                  <a:lnTo>
                    <a:pt x="16" y="572"/>
                  </a:lnTo>
                  <a:lnTo>
                    <a:pt x="17" y="572"/>
                  </a:lnTo>
                  <a:lnTo>
                    <a:pt x="18" y="571"/>
                  </a:lnTo>
                  <a:lnTo>
                    <a:pt x="19" y="571"/>
                  </a:lnTo>
                  <a:lnTo>
                    <a:pt x="20" y="570"/>
                  </a:lnTo>
                  <a:lnTo>
                    <a:pt x="21" y="570"/>
                  </a:lnTo>
                  <a:lnTo>
                    <a:pt x="22" y="569"/>
                  </a:lnTo>
                  <a:lnTo>
                    <a:pt x="23" y="569"/>
                  </a:lnTo>
                  <a:lnTo>
                    <a:pt x="24" y="569"/>
                  </a:lnTo>
                  <a:lnTo>
                    <a:pt x="25" y="569"/>
                  </a:lnTo>
                  <a:lnTo>
                    <a:pt x="26" y="569"/>
                  </a:lnTo>
                  <a:lnTo>
                    <a:pt x="27" y="569"/>
                  </a:lnTo>
                  <a:lnTo>
                    <a:pt x="38" y="573"/>
                  </a:lnTo>
                  <a:lnTo>
                    <a:pt x="41" y="568"/>
                  </a:lnTo>
                  <a:lnTo>
                    <a:pt x="41" y="565"/>
                  </a:lnTo>
                  <a:lnTo>
                    <a:pt x="41" y="564"/>
                  </a:lnTo>
                  <a:lnTo>
                    <a:pt x="40" y="563"/>
                  </a:lnTo>
                  <a:lnTo>
                    <a:pt x="40" y="561"/>
                  </a:lnTo>
                  <a:lnTo>
                    <a:pt x="40" y="560"/>
                  </a:lnTo>
                  <a:lnTo>
                    <a:pt x="40" y="558"/>
                  </a:lnTo>
                  <a:lnTo>
                    <a:pt x="40" y="557"/>
                  </a:lnTo>
                  <a:lnTo>
                    <a:pt x="40" y="556"/>
                  </a:lnTo>
                  <a:lnTo>
                    <a:pt x="41" y="555"/>
                  </a:lnTo>
                  <a:lnTo>
                    <a:pt x="41" y="554"/>
                  </a:lnTo>
                  <a:lnTo>
                    <a:pt x="41" y="553"/>
                  </a:lnTo>
                  <a:lnTo>
                    <a:pt x="42" y="552"/>
                  </a:lnTo>
                  <a:lnTo>
                    <a:pt x="42" y="551"/>
                  </a:lnTo>
                  <a:lnTo>
                    <a:pt x="42" y="550"/>
                  </a:lnTo>
                  <a:lnTo>
                    <a:pt x="43" y="549"/>
                  </a:lnTo>
                  <a:lnTo>
                    <a:pt x="43" y="548"/>
                  </a:lnTo>
                  <a:lnTo>
                    <a:pt x="44" y="548"/>
                  </a:lnTo>
                  <a:lnTo>
                    <a:pt x="44" y="547"/>
                  </a:lnTo>
                  <a:lnTo>
                    <a:pt x="45" y="546"/>
                  </a:lnTo>
                  <a:lnTo>
                    <a:pt x="50" y="541"/>
                  </a:lnTo>
                  <a:lnTo>
                    <a:pt x="51" y="540"/>
                  </a:lnTo>
                  <a:lnTo>
                    <a:pt x="52" y="539"/>
                  </a:lnTo>
                  <a:lnTo>
                    <a:pt x="52" y="538"/>
                  </a:lnTo>
                  <a:lnTo>
                    <a:pt x="53" y="538"/>
                  </a:lnTo>
                  <a:lnTo>
                    <a:pt x="54" y="537"/>
                  </a:lnTo>
                  <a:lnTo>
                    <a:pt x="56" y="536"/>
                  </a:lnTo>
                  <a:lnTo>
                    <a:pt x="57" y="535"/>
                  </a:lnTo>
                  <a:lnTo>
                    <a:pt x="58" y="534"/>
                  </a:lnTo>
                  <a:lnTo>
                    <a:pt x="60" y="533"/>
                  </a:lnTo>
                  <a:lnTo>
                    <a:pt x="61" y="532"/>
                  </a:lnTo>
                  <a:lnTo>
                    <a:pt x="63" y="531"/>
                  </a:lnTo>
                  <a:lnTo>
                    <a:pt x="64" y="531"/>
                  </a:lnTo>
                  <a:lnTo>
                    <a:pt x="66" y="531"/>
                  </a:lnTo>
                  <a:lnTo>
                    <a:pt x="67" y="531"/>
                  </a:lnTo>
                  <a:lnTo>
                    <a:pt x="68" y="531"/>
                  </a:lnTo>
                  <a:lnTo>
                    <a:pt x="70" y="531"/>
                  </a:lnTo>
                  <a:lnTo>
                    <a:pt x="71" y="532"/>
                  </a:lnTo>
                  <a:lnTo>
                    <a:pt x="72" y="532"/>
                  </a:lnTo>
                  <a:lnTo>
                    <a:pt x="73" y="532"/>
                  </a:lnTo>
                  <a:lnTo>
                    <a:pt x="75" y="532"/>
                  </a:lnTo>
                  <a:lnTo>
                    <a:pt x="76" y="532"/>
                  </a:lnTo>
                  <a:lnTo>
                    <a:pt x="77" y="533"/>
                  </a:lnTo>
                  <a:lnTo>
                    <a:pt x="78" y="533"/>
                  </a:lnTo>
                  <a:lnTo>
                    <a:pt x="79" y="533"/>
                  </a:lnTo>
                  <a:lnTo>
                    <a:pt x="80" y="533"/>
                  </a:lnTo>
                  <a:lnTo>
                    <a:pt x="81" y="533"/>
                  </a:lnTo>
                  <a:lnTo>
                    <a:pt x="82" y="534"/>
                  </a:lnTo>
                  <a:lnTo>
                    <a:pt x="83" y="534"/>
                  </a:lnTo>
                  <a:lnTo>
                    <a:pt x="84" y="535"/>
                  </a:lnTo>
                  <a:lnTo>
                    <a:pt x="85" y="535"/>
                  </a:lnTo>
                  <a:lnTo>
                    <a:pt x="86" y="536"/>
                  </a:lnTo>
                  <a:lnTo>
                    <a:pt x="87" y="536"/>
                  </a:lnTo>
                  <a:lnTo>
                    <a:pt x="88" y="536"/>
                  </a:lnTo>
                  <a:lnTo>
                    <a:pt x="89" y="536"/>
                  </a:lnTo>
                  <a:lnTo>
                    <a:pt x="90" y="535"/>
                  </a:lnTo>
                  <a:lnTo>
                    <a:pt x="91" y="535"/>
                  </a:lnTo>
                  <a:lnTo>
                    <a:pt x="92" y="535"/>
                  </a:lnTo>
                  <a:lnTo>
                    <a:pt x="93" y="535"/>
                  </a:lnTo>
                  <a:lnTo>
                    <a:pt x="94" y="535"/>
                  </a:lnTo>
                  <a:lnTo>
                    <a:pt x="94" y="534"/>
                  </a:lnTo>
                  <a:lnTo>
                    <a:pt x="95" y="534"/>
                  </a:lnTo>
                  <a:lnTo>
                    <a:pt x="98" y="531"/>
                  </a:lnTo>
                  <a:lnTo>
                    <a:pt x="99" y="531"/>
                  </a:lnTo>
                  <a:lnTo>
                    <a:pt x="99" y="530"/>
                  </a:lnTo>
                  <a:lnTo>
                    <a:pt x="100" y="530"/>
                  </a:lnTo>
                  <a:lnTo>
                    <a:pt x="101" y="530"/>
                  </a:lnTo>
                  <a:lnTo>
                    <a:pt x="101" y="529"/>
                  </a:lnTo>
                  <a:lnTo>
                    <a:pt x="102" y="529"/>
                  </a:lnTo>
                  <a:lnTo>
                    <a:pt x="103" y="529"/>
                  </a:lnTo>
                  <a:lnTo>
                    <a:pt x="104" y="529"/>
                  </a:lnTo>
                  <a:lnTo>
                    <a:pt x="105" y="529"/>
                  </a:lnTo>
                  <a:lnTo>
                    <a:pt x="107" y="528"/>
                  </a:lnTo>
                  <a:lnTo>
                    <a:pt x="108" y="528"/>
                  </a:lnTo>
                  <a:lnTo>
                    <a:pt x="109" y="528"/>
                  </a:lnTo>
                  <a:lnTo>
                    <a:pt x="110" y="528"/>
                  </a:lnTo>
                  <a:lnTo>
                    <a:pt x="111" y="527"/>
                  </a:lnTo>
                  <a:lnTo>
                    <a:pt x="112" y="527"/>
                  </a:lnTo>
                  <a:lnTo>
                    <a:pt x="113" y="527"/>
                  </a:lnTo>
                  <a:lnTo>
                    <a:pt x="114" y="527"/>
                  </a:lnTo>
                  <a:lnTo>
                    <a:pt x="115" y="527"/>
                  </a:lnTo>
                  <a:lnTo>
                    <a:pt x="116" y="527"/>
                  </a:lnTo>
                  <a:lnTo>
                    <a:pt x="117" y="527"/>
                  </a:lnTo>
                  <a:lnTo>
                    <a:pt x="117" y="526"/>
                  </a:lnTo>
                  <a:lnTo>
                    <a:pt x="117" y="525"/>
                  </a:lnTo>
                  <a:lnTo>
                    <a:pt x="117" y="524"/>
                  </a:lnTo>
                  <a:lnTo>
                    <a:pt x="118" y="524"/>
                  </a:lnTo>
                  <a:lnTo>
                    <a:pt x="118" y="523"/>
                  </a:lnTo>
                  <a:lnTo>
                    <a:pt x="118" y="522"/>
                  </a:lnTo>
                  <a:lnTo>
                    <a:pt x="118" y="521"/>
                  </a:lnTo>
                  <a:lnTo>
                    <a:pt x="118" y="520"/>
                  </a:lnTo>
                  <a:lnTo>
                    <a:pt x="118" y="519"/>
                  </a:lnTo>
                  <a:lnTo>
                    <a:pt x="119" y="518"/>
                  </a:lnTo>
                  <a:lnTo>
                    <a:pt x="120" y="517"/>
                  </a:lnTo>
                  <a:lnTo>
                    <a:pt x="121" y="517"/>
                  </a:lnTo>
                  <a:lnTo>
                    <a:pt x="122" y="516"/>
                  </a:lnTo>
                  <a:lnTo>
                    <a:pt x="123" y="515"/>
                  </a:lnTo>
                  <a:lnTo>
                    <a:pt x="124" y="515"/>
                  </a:lnTo>
                  <a:lnTo>
                    <a:pt x="125" y="515"/>
                  </a:lnTo>
                  <a:lnTo>
                    <a:pt x="126" y="515"/>
                  </a:lnTo>
                  <a:lnTo>
                    <a:pt x="127" y="515"/>
                  </a:lnTo>
                  <a:lnTo>
                    <a:pt x="128" y="515"/>
                  </a:lnTo>
                  <a:lnTo>
                    <a:pt x="129" y="514"/>
                  </a:lnTo>
                  <a:lnTo>
                    <a:pt x="130" y="515"/>
                  </a:lnTo>
                  <a:lnTo>
                    <a:pt x="131" y="515"/>
                  </a:lnTo>
                  <a:lnTo>
                    <a:pt x="132" y="515"/>
                  </a:lnTo>
                  <a:lnTo>
                    <a:pt x="133" y="516"/>
                  </a:lnTo>
                  <a:lnTo>
                    <a:pt x="134" y="516"/>
                  </a:lnTo>
                  <a:lnTo>
                    <a:pt x="135" y="517"/>
                  </a:lnTo>
                  <a:lnTo>
                    <a:pt x="136" y="518"/>
                  </a:lnTo>
                  <a:lnTo>
                    <a:pt x="137" y="519"/>
                  </a:lnTo>
                  <a:lnTo>
                    <a:pt x="138" y="520"/>
                  </a:lnTo>
                  <a:lnTo>
                    <a:pt x="139" y="521"/>
                  </a:lnTo>
                  <a:lnTo>
                    <a:pt x="139" y="522"/>
                  </a:lnTo>
                  <a:lnTo>
                    <a:pt x="140" y="522"/>
                  </a:lnTo>
                  <a:lnTo>
                    <a:pt x="141" y="523"/>
                  </a:lnTo>
                  <a:lnTo>
                    <a:pt x="142" y="524"/>
                  </a:lnTo>
                  <a:lnTo>
                    <a:pt x="143" y="524"/>
                  </a:lnTo>
                  <a:lnTo>
                    <a:pt x="144" y="524"/>
                  </a:lnTo>
                  <a:lnTo>
                    <a:pt x="145" y="524"/>
                  </a:lnTo>
                  <a:lnTo>
                    <a:pt x="146" y="524"/>
                  </a:lnTo>
                  <a:lnTo>
                    <a:pt x="147" y="524"/>
                  </a:lnTo>
                  <a:lnTo>
                    <a:pt x="148" y="524"/>
                  </a:lnTo>
                  <a:lnTo>
                    <a:pt x="149" y="524"/>
                  </a:lnTo>
                  <a:lnTo>
                    <a:pt x="150" y="524"/>
                  </a:lnTo>
                  <a:lnTo>
                    <a:pt x="151" y="524"/>
                  </a:lnTo>
                  <a:lnTo>
                    <a:pt x="152" y="524"/>
                  </a:lnTo>
                  <a:lnTo>
                    <a:pt x="153" y="523"/>
                  </a:lnTo>
                  <a:lnTo>
                    <a:pt x="155" y="523"/>
                  </a:lnTo>
                  <a:lnTo>
                    <a:pt x="156" y="523"/>
                  </a:lnTo>
                  <a:lnTo>
                    <a:pt x="156" y="522"/>
                  </a:lnTo>
                  <a:lnTo>
                    <a:pt x="157" y="522"/>
                  </a:lnTo>
                  <a:lnTo>
                    <a:pt x="158" y="522"/>
                  </a:lnTo>
                  <a:lnTo>
                    <a:pt x="159" y="521"/>
                  </a:lnTo>
                  <a:lnTo>
                    <a:pt x="160" y="521"/>
                  </a:lnTo>
                  <a:lnTo>
                    <a:pt x="161" y="521"/>
                  </a:lnTo>
                  <a:lnTo>
                    <a:pt x="161" y="520"/>
                  </a:lnTo>
                  <a:lnTo>
                    <a:pt x="162" y="520"/>
                  </a:lnTo>
                  <a:lnTo>
                    <a:pt x="163" y="520"/>
                  </a:lnTo>
                  <a:lnTo>
                    <a:pt x="164" y="520"/>
                  </a:lnTo>
                  <a:lnTo>
                    <a:pt x="165" y="519"/>
                  </a:lnTo>
                  <a:lnTo>
                    <a:pt x="166" y="519"/>
                  </a:lnTo>
                  <a:lnTo>
                    <a:pt x="167" y="519"/>
                  </a:lnTo>
                  <a:lnTo>
                    <a:pt x="168" y="519"/>
                  </a:lnTo>
                  <a:lnTo>
                    <a:pt x="169" y="518"/>
                  </a:lnTo>
                  <a:lnTo>
                    <a:pt x="170" y="518"/>
                  </a:lnTo>
                  <a:lnTo>
                    <a:pt x="171" y="519"/>
                  </a:lnTo>
                  <a:lnTo>
                    <a:pt x="175" y="519"/>
                  </a:lnTo>
                  <a:lnTo>
                    <a:pt x="176" y="519"/>
                  </a:lnTo>
                  <a:lnTo>
                    <a:pt x="176" y="520"/>
                  </a:lnTo>
                  <a:lnTo>
                    <a:pt x="177" y="520"/>
                  </a:lnTo>
                  <a:lnTo>
                    <a:pt x="180" y="525"/>
                  </a:lnTo>
                  <a:lnTo>
                    <a:pt x="180" y="534"/>
                  </a:lnTo>
                  <a:lnTo>
                    <a:pt x="180" y="549"/>
                  </a:lnTo>
                  <a:lnTo>
                    <a:pt x="182" y="550"/>
                  </a:lnTo>
                  <a:lnTo>
                    <a:pt x="183" y="550"/>
                  </a:lnTo>
                  <a:lnTo>
                    <a:pt x="184" y="550"/>
                  </a:lnTo>
                  <a:lnTo>
                    <a:pt x="185" y="550"/>
                  </a:lnTo>
                  <a:lnTo>
                    <a:pt x="186" y="550"/>
                  </a:lnTo>
                  <a:lnTo>
                    <a:pt x="188" y="550"/>
                  </a:lnTo>
                  <a:lnTo>
                    <a:pt x="189" y="550"/>
                  </a:lnTo>
                  <a:lnTo>
                    <a:pt x="190" y="550"/>
                  </a:lnTo>
                  <a:lnTo>
                    <a:pt x="191" y="549"/>
                  </a:lnTo>
                  <a:lnTo>
                    <a:pt x="192" y="549"/>
                  </a:lnTo>
                  <a:lnTo>
                    <a:pt x="194" y="549"/>
                  </a:lnTo>
                  <a:lnTo>
                    <a:pt x="195" y="548"/>
                  </a:lnTo>
                  <a:lnTo>
                    <a:pt x="196" y="548"/>
                  </a:lnTo>
                  <a:lnTo>
                    <a:pt x="197" y="547"/>
                  </a:lnTo>
                  <a:lnTo>
                    <a:pt x="198" y="547"/>
                  </a:lnTo>
                  <a:lnTo>
                    <a:pt x="199" y="547"/>
                  </a:lnTo>
                  <a:lnTo>
                    <a:pt x="200" y="547"/>
                  </a:lnTo>
                  <a:lnTo>
                    <a:pt x="201" y="546"/>
                  </a:lnTo>
                  <a:lnTo>
                    <a:pt x="202" y="546"/>
                  </a:lnTo>
                  <a:lnTo>
                    <a:pt x="203" y="546"/>
                  </a:lnTo>
                  <a:lnTo>
                    <a:pt x="204" y="546"/>
                  </a:lnTo>
                  <a:lnTo>
                    <a:pt x="205" y="546"/>
                  </a:lnTo>
                  <a:lnTo>
                    <a:pt x="206" y="547"/>
                  </a:lnTo>
                  <a:lnTo>
                    <a:pt x="213" y="553"/>
                  </a:lnTo>
                  <a:lnTo>
                    <a:pt x="213" y="554"/>
                  </a:lnTo>
                  <a:lnTo>
                    <a:pt x="214" y="554"/>
                  </a:lnTo>
                  <a:lnTo>
                    <a:pt x="215" y="554"/>
                  </a:lnTo>
                  <a:lnTo>
                    <a:pt x="216" y="554"/>
                  </a:lnTo>
                  <a:lnTo>
                    <a:pt x="217" y="553"/>
                  </a:lnTo>
                  <a:lnTo>
                    <a:pt x="218" y="552"/>
                  </a:lnTo>
                  <a:lnTo>
                    <a:pt x="219" y="552"/>
                  </a:lnTo>
                  <a:lnTo>
                    <a:pt x="219" y="551"/>
                  </a:lnTo>
                  <a:lnTo>
                    <a:pt x="220" y="550"/>
                  </a:lnTo>
                  <a:lnTo>
                    <a:pt x="221" y="549"/>
                  </a:lnTo>
                  <a:lnTo>
                    <a:pt x="222" y="548"/>
                  </a:lnTo>
                  <a:lnTo>
                    <a:pt x="222" y="547"/>
                  </a:lnTo>
                  <a:lnTo>
                    <a:pt x="223" y="547"/>
                  </a:lnTo>
                  <a:lnTo>
                    <a:pt x="223" y="546"/>
                  </a:lnTo>
                  <a:lnTo>
                    <a:pt x="224" y="545"/>
                  </a:lnTo>
                  <a:lnTo>
                    <a:pt x="224" y="544"/>
                  </a:lnTo>
                  <a:lnTo>
                    <a:pt x="225" y="544"/>
                  </a:lnTo>
                  <a:lnTo>
                    <a:pt x="225" y="543"/>
                  </a:lnTo>
                  <a:lnTo>
                    <a:pt x="226" y="542"/>
                  </a:lnTo>
                  <a:lnTo>
                    <a:pt x="226" y="541"/>
                  </a:lnTo>
                  <a:lnTo>
                    <a:pt x="227" y="541"/>
                  </a:lnTo>
                  <a:lnTo>
                    <a:pt x="235" y="527"/>
                  </a:lnTo>
                  <a:lnTo>
                    <a:pt x="236" y="526"/>
                  </a:lnTo>
                  <a:lnTo>
                    <a:pt x="236" y="525"/>
                  </a:lnTo>
                  <a:lnTo>
                    <a:pt x="237" y="524"/>
                  </a:lnTo>
                  <a:lnTo>
                    <a:pt x="241" y="519"/>
                  </a:lnTo>
                  <a:lnTo>
                    <a:pt x="242" y="518"/>
                  </a:lnTo>
                  <a:lnTo>
                    <a:pt x="242" y="517"/>
                  </a:lnTo>
                  <a:lnTo>
                    <a:pt x="243" y="517"/>
                  </a:lnTo>
                  <a:lnTo>
                    <a:pt x="244" y="516"/>
                  </a:lnTo>
                  <a:lnTo>
                    <a:pt x="245" y="516"/>
                  </a:lnTo>
                  <a:lnTo>
                    <a:pt x="246" y="515"/>
                  </a:lnTo>
                  <a:lnTo>
                    <a:pt x="247" y="515"/>
                  </a:lnTo>
                  <a:lnTo>
                    <a:pt x="248" y="514"/>
                  </a:lnTo>
                  <a:lnTo>
                    <a:pt x="249" y="514"/>
                  </a:lnTo>
                  <a:lnTo>
                    <a:pt x="251" y="513"/>
                  </a:lnTo>
                  <a:lnTo>
                    <a:pt x="252" y="513"/>
                  </a:lnTo>
                  <a:lnTo>
                    <a:pt x="253" y="513"/>
                  </a:lnTo>
                  <a:lnTo>
                    <a:pt x="255" y="513"/>
                  </a:lnTo>
                  <a:lnTo>
                    <a:pt x="257" y="513"/>
                  </a:lnTo>
                  <a:lnTo>
                    <a:pt x="258" y="513"/>
                  </a:lnTo>
                  <a:lnTo>
                    <a:pt x="260" y="513"/>
                  </a:lnTo>
                  <a:lnTo>
                    <a:pt x="261" y="513"/>
                  </a:lnTo>
                  <a:lnTo>
                    <a:pt x="263" y="513"/>
                  </a:lnTo>
                  <a:lnTo>
                    <a:pt x="264" y="513"/>
                  </a:lnTo>
                  <a:lnTo>
                    <a:pt x="265" y="513"/>
                  </a:lnTo>
                  <a:lnTo>
                    <a:pt x="266" y="513"/>
                  </a:lnTo>
                  <a:lnTo>
                    <a:pt x="268" y="513"/>
                  </a:lnTo>
                  <a:lnTo>
                    <a:pt x="268" y="514"/>
                  </a:lnTo>
                  <a:lnTo>
                    <a:pt x="269" y="514"/>
                  </a:lnTo>
                  <a:lnTo>
                    <a:pt x="270" y="514"/>
                  </a:lnTo>
                  <a:lnTo>
                    <a:pt x="271" y="514"/>
                  </a:lnTo>
                  <a:lnTo>
                    <a:pt x="272" y="514"/>
                  </a:lnTo>
                  <a:lnTo>
                    <a:pt x="273" y="515"/>
                  </a:lnTo>
                  <a:lnTo>
                    <a:pt x="275" y="516"/>
                  </a:lnTo>
                  <a:lnTo>
                    <a:pt x="276" y="517"/>
                  </a:lnTo>
                  <a:lnTo>
                    <a:pt x="277" y="518"/>
                  </a:lnTo>
                  <a:lnTo>
                    <a:pt x="278" y="519"/>
                  </a:lnTo>
                  <a:lnTo>
                    <a:pt x="280" y="519"/>
                  </a:lnTo>
                  <a:lnTo>
                    <a:pt x="281" y="520"/>
                  </a:lnTo>
                  <a:lnTo>
                    <a:pt x="282" y="521"/>
                  </a:lnTo>
                  <a:lnTo>
                    <a:pt x="284" y="521"/>
                  </a:lnTo>
                  <a:lnTo>
                    <a:pt x="285" y="522"/>
                  </a:lnTo>
                  <a:lnTo>
                    <a:pt x="286" y="522"/>
                  </a:lnTo>
                  <a:lnTo>
                    <a:pt x="287" y="523"/>
                  </a:lnTo>
                  <a:lnTo>
                    <a:pt x="288" y="523"/>
                  </a:lnTo>
                  <a:lnTo>
                    <a:pt x="289" y="523"/>
                  </a:lnTo>
                  <a:lnTo>
                    <a:pt x="290" y="523"/>
                  </a:lnTo>
                  <a:lnTo>
                    <a:pt x="291" y="524"/>
                  </a:lnTo>
                  <a:lnTo>
                    <a:pt x="297" y="526"/>
                  </a:lnTo>
                  <a:lnTo>
                    <a:pt x="300" y="525"/>
                  </a:lnTo>
                  <a:lnTo>
                    <a:pt x="302" y="525"/>
                  </a:lnTo>
                  <a:lnTo>
                    <a:pt x="303" y="524"/>
                  </a:lnTo>
                  <a:lnTo>
                    <a:pt x="304" y="524"/>
                  </a:lnTo>
                  <a:lnTo>
                    <a:pt x="306" y="523"/>
                  </a:lnTo>
                  <a:lnTo>
                    <a:pt x="308" y="523"/>
                  </a:lnTo>
                  <a:lnTo>
                    <a:pt x="309" y="522"/>
                  </a:lnTo>
                  <a:lnTo>
                    <a:pt x="310" y="521"/>
                  </a:lnTo>
                  <a:lnTo>
                    <a:pt x="312" y="521"/>
                  </a:lnTo>
                  <a:lnTo>
                    <a:pt x="313" y="521"/>
                  </a:lnTo>
                  <a:lnTo>
                    <a:pt x="314" y="520"/>
                  </a:lnTo>
                  <a:lnTo>
                    <a:pt x="315" y="519"/>
                  </a:lnTo>
                  <a:lnTo>
                    <a:pt x="316" y="519"/>
                  </a:lnTo>
                  <a:lnTo>
                    <a:pt x="317" y="519"/>
                  </a:lnTo>
                  <a:lnTo>
                    <a:pt x="317" y="518"/>
                  </a:lnTo>
                  <a:lnTo>
                    <a:pt x="318" y="518"/>
                  </a:lnTo>
                  <a:lnTo>
                    <a:pt x="319" y="518"/>
                  </a:lnTo>
                  <a:lnTo>
                    <a:pt x="320" y="518"/>
                  </a:lnTo>
                  <a:lnTo>
                    <a:pt x="321" y="518"/>
                  </a:lnTo>
                  <a:lnTo>
                    <a:pt x="322" y="518"/>
                  </a:lnTo>
                  <a:lnTo>
                    <a:pt x="323" y="517"/>
                  </a:lnTo>
                  <a:lnTo>
                    <a:pt x="324" y="517"/>
                  </a:lnTo>
                  <a:lnTo>
                    <a:pt x="325" y="517"/>
                  </a:lnTo>
                  <a:lnTo>
                    <a:pt x="326" y="517"/>
                  </a:lnTo>
                  <a:lnTo>
                    <a:pt x="327" y="517"/>
                  </a:lnTo>
                  <a:lnTo>
                    <a:pt x="328" y="517"/>
                  </a:lnTo>
                  <a:lnTo>
                    <a:pt x="329" y="517"/>
                  </a:lnTo>
                  <a:lnTo>
                    <a:pt x="330" y="516"/>
                  </a:lnTo>
                  <a:lnTo>
                    <a:pt x="331" y="516"/>
                  </a:lnTo>
                  <a:lnTo>
                    <a:pt x="332" y="516"/>
                  </a:lnTo>
                  <a:lnTo>
                    <a:pt x="333" y="515"/>
                  </a:lnTo>
                  <a:lnTo>
                    <a:pt x="334" y="514"/>
                  </a:lnTo>
                  <a:lnTo>
                    <a:pt x="335" y="514"/>
                  </a:lnTo>
                  <a:lnTo>
                    <a:pt x="336" y="514"/>
                  </a:lnTo>
                  <a:lnTo>
                    <a:pt x="336" y="513"/>
                  </a:lnTo>
                  <a:lnTo>
                    <a:pt x="337" y="512"/>
                  </a:lnTo>
                  <a:lnTo>
                    <a:pt x="338" y="512"/>
                  </a:lnTo>
                  <a:lnTo>
                    <a:pt x="339" y="512"/>
                  </a:lnTo>
                  <a:lnTo>
                    <a:pt x="339" y="511"/>
                  </a:lnTo>
                  <a:lnTo>
                    <a:pt x="340" y="511"/>
                  </a:lnTo>
                  <a:lnTo>
                    <a:pt x="341" y="511"/>
                  </a:lnTo>
                  <a:lnTo>
                    <a:pt x="342" y="510"/>
                  </a:lnTo>
                  <a:lnTo>
                    <a:pt x="343" y="510"/>
                  </a:lnTo>
                  <a:lnTo>
                    <a:pt x="344" y="509"/>
                  </a:lnTo>
                  <a:lnTo>
                    <a:pt x="345" y="509"/>
                  </a:lnTo>
                  <a:lnTo>
                    <a:pt x="346" y="508"/>
                  </a:lnTo>
                  <a:lnTo>
                    <a:pt x="347" y="508"/>
                  </a:lnTo>
                  <a:lnTo>
                    <a:pt x="348" y="508"/>
                  </a:lnTo>
                  <a:lnTo>
                    <a:pt x="350" y="507"/>
                  </a:lnTo>
                  <a:lnTo>
                    <a:pt x="351" y="507"/>
                  </a:lnTo>
                  <a:lnTo>
                    <a:pt x="352" y="507"/>
                  </a:lnTo>
                  <a:lnTo>
                    <a:pt x="353" y="507"/>
                  </a:lnTo>
                  <a:lnTo>
                    <a:pt x="355" y="507"/>
                  </a:lnTo>
                  <a:lnTo>
                    <a:pt x="357" y="507"/>
                  </a:lnTo>
                  <a:lnTo>
                    <a:pt x="358" y="507"/>
                  </a:lnTo>
                  <a:lnTo>
                    <a:pt x="359" y="507"/>
                  </a:lnTo>
                  <a:lnTo>
                    <a:pt x="360" y="507"/>
                  </a:lnTo>
                  <a:lnTo>
                    <a:pt x="360" y="506"/>
                  </a:lnTo>
                  <a:lnTo>
                    <a:pt x="361" y="506"/>
                  </a:lnTo>
                  <a:lnTo>
                    <a:pt x="362" y="506"/>
                  </a:lnTo>
                  <a:lnTo>
                    <a:pt x="363" y="506"/>
                  </a:lnTo>
                  <a:lnTo>
                    <a:pt x="364" y="506"/>
                  </a:lnTo>
                  <a:lnTo>
                    <a:pt x="365" y="506"/>
                  </a:lnTo>
                  <a:lnTo>
                    <a:pt x="373" y="504"/>
                  </a:lnTo>
                  <a:lnTo>
                    <a:pt x="389" y="498"/>
                  </a:lnTo>
                  <a:lnTo>
                    <a:pt x="406" y="494"/>
                  </a:lnTo>
                  <a:lnTo>
                    <a:pt x="420" y="490"/>
                  </a:lnTo>
                  <a:lnTo>
                    <a:pt x="421" y="489"/>
                  </a:lnTo>
                  <a:lnTo>
                    <a:pt x="422" y="489"/>
                  </a:lnTo>
                  <a:lnTo>
                    <a:pt x="423" y="489"/>
                  </a:lnTo>
                  <a:lnTo>
                    <a:pt x="424" y="489"/>
                  </a:lnTo>
                  <a:lnTo>
                    <a:pt x="425" y="489"/>
                  </a:lnTo>
                  <a:lnTo>
                    <a:pt x="426" y="488"/>
                  </a:lnTo>
                  <a:lnTo>
                    <a:pt x="427" y="488"/>
                  </a:lnTo>
                  <a:lnTo>
                    <a:pt x="443" y="486"/>
                  </a:lnTo>
                  <a:lnTo>
                    <a:pt x="444" y="486"/>
                  </a:lnTo>
                  <a:lnTo>
                    <a:pt x="445" y="485"/>
                  </a:lnTo>
                  <a:lnTo>
                    <a:pt x="446" y="485"/>
                  </a:lnTo>
                  <a:lnTo>
                    <a:pt x="447" y="485"/>
                  </a:lnTo>
                  <a:lnTo>
                    <a:pt x="448" y="485"/>
                  </a:lnTo>
                  <a:lnTo>
                    <a:pt x="449" y="484"/>
                  </a:lnTo>
                  <a:lnTo>
                    <a:pt x="456" y="479"/>
                  </a:lnTo>
                  <a:lnTo>
                    <a:pt x="457" y="479"/>
                  </a:lnTo>
                  <a:lnTo>
                    <a:pt x="458" y="478"/>
                  </a:lnTo>
                  <a:lnTo>
                    <a:pt x="459" y="478"/>
                  </a:lnTo>
                  <a:lnTo>
                    <a:pt x="460" y="478"/>
                  </a:lnTo>
                  <a:lnTo>
                    <a:pt x="466" y="477"/>
                  </a:lnTo>
                  <a:lnTo>
                    <a:pt x="467" y="477"/>
                  </a:lnTo>
                  <a:lnTo>
                    <a:pt x="468" y="476"/>
                  </a:lnTo>
                  <a:lnTo>
                    <a:pt x="474" y="474"/>
                  </a:lnTo>
                  <a:lnTo>
                    <a:pt x="474" y="472"/>
                  </a:lnTo>
                  <a:lnTo>
                    <a:pt x="474" y="471"/>
                  </a:lnTo>
                  <a:lnTo>
                    <a:pt x="474" y="470"/>
                  </a:lnTo>
                  <a:lnTo>
                    <a:pt x="474" y="469"/>
                  </a:lnTo>
                  <a:lnTo>
                    <a:pt x="474" y="468"/>
                  </a:lnTo>
                  <a:lnTo>
                    <a:pt x="475" y="467"/>
                  </a:lnTo>
                  <a:lnTo>
                    <a:pt x="475" y="466"/>
                  </a:lnTo>
                  <a:lnTo>
                    <a:pt x="475" y="464"/>
                  </a:lnTo>
                  <a:lnTo>
                    <a:pt x="475" y="462"/>
                  </a:lnTo>
                  <a:lnTo>
                    <a:pt x="475" y="461"/>
                  </a:lnTo>
                  <a:lnTo>
                    <a:pt x="475" y="458"/>
                  </a:lnTo>
                  <a:lnTo>
                    <a:pt x="475" y="457"/>
                  </a:lnTo>
                  <a:lnTo>
                    <a:pt x="476" y="453"/>
                  </a:lnTo>
                  <a:lnTo>
                    <a:pt x="476" y="451"/>
                  </a:lnTo>
                  <a:lnTo>
                    <a:pt x="476" y="449"/>
                  </a:lnTo>
                  <a:lnTo>
                    <a:pt x="476" y="447"/>
                  </a:lnTo>
                  <a:lnTo>
                    <a:pt x="476" y="446"/>
                  </a:lnTo>
                  <a:lnTo>
                    <a:pt x="476" y="444"/>
                  </a:lnTo>
                  <a:lnTo>
                    <a:pt x="477" y="443"/>
                  </a:lnTo>
                  <a:lnTo>
                    <a:pt x="477" y="441"/>
                  </a:lnTo>
                  <a:lnTo>
                    <a:pt x="477" y="440"/>
                  </a:lnTo>
                  <a:lnTo>
                    <a:pt x="478" y="439"/>
                  </a:lnTo>
                  <a:lnTo>
                    <a:pt x="478" y="438"/>
                  </a:lnTo>
                  <a:lnTo>
                    <a:pt x="479" y="437"/>
                  </a:lnTo>
                  <a:lnTo>
                    <a:pt x="479" y="436"/>
                  </a:lnTo>
                  <a:lnTo>
                    <a:pt x="480" y="435"/>
                  </a:lnTo>
                  <a:lnTo>
                    <a:pt x="481" y="434"/>
                  </a:lnTo>
                  <a:lnTo>
                    <a:pt x="482" y="433"/>
                  </a:lnTo>
                  <a:lnTo>
                    <a:pt x="483" y="432"/>
                  </a:lnTo>
                  <a:lnTo>
                    <a:pt x="484" y="431"/>
                  </a:lnTo>
                  <a:lnTo>
                    <a:pt x="485" y="430"/>
                  </a:lnTo>
                  <a:lnTo>
                    <a:pt x="486" y="429"/>
                  </a:lnTo>
                  <a:lnTo>
                    <a:pt x="487" y="428"/>
                  </a:lnTo>
                  <a:lnTo>
                    <a:pt x="488" y="427"/>
                  </a:lnTo>
                  <a:lnTo>
                    <a:pt x="489" y="426"/>
                  </a:lnTo>
                  <a:lnTo>
                    <a:pt x="490" y="425"/>
                  </a:lnTo>
                  <a:lnTo>
                    <a:pt x="491" y="424"/>
                  </a:lnTo>
                  <a:lnTo>
                    <a:pt x="492" y="424"/>
                  </a:lnTo>
                  <a:lnTo>
                    <a:pt x="493" y="423"/>
                  </a:lnTo>
                  <a:lnTo>
                    <a:pt x="494" y="423"/>
                  </a:lnTo>
                  <a:lnTo>
                    <a:pt x="496" y="423"/>
                  </a:lnTo>
                  <a:lnTo>
                    <a:pt x="497" y="423"/>
                  </a:lnTo>
                  <a:lnTo>
                    <a:pt x="499" y="423"/>
                  </a:lnTo>
                  <a:lnTo>
                    <a:pt x="500" y="423"/>
                  </a:lnTo>
                  <a:lnTo>
                    <a:pt x="501" y="423"/>
                  </a:lnTo>
                  <a:lnTo>
                    <a:pt x="502" y="423"/>
                  </a:lnTo>
                  <a:lnTo>
                    <a:pt x="503" y="423"/>
                  </a:lnTo>
                  <a:lnTo>
                    <a:pt x="506" y="423"/>
                  </a:lnTo>
                  <a:lnTo>
                    <a:pt x="504" y="422"/>
                  </a:lnTo>
                  <a:lnTo>
                    <a:pt x="503" y="421"/>
                  </a:lnTo>
                  <a:lnTo>
                    <a:pt x="503" y="420"/>
                  </a:lnTo>
                  <a:lnTo>
                    <a:pt x="502" y="419"/>
                  </a:lnTo>
                  <a:lnTo>
                    <a:pt x="501" y="418"/>
                  </a:lnTo>
                  <a:lnTo>
                    <a:pt x="500" y="417"/>
                  </a:lnTo>
                  <a:lnTo>
                    <a:pt x="500" y="416"/>
                  </a:lnTo>
                  <a:lnTo>
                    <a:pt x="499" y="415"/>
                  </a:lnTo>
                  <a:lnTo>
                    <a:pt x="499" y="414"/>
                  </a:lnTo>
                  <a:lnTo>
                    <a:pt x="499" y="412"/>
                  </a:lnTo>
                  <a:lnTo>
                    <a:pt x="499" y="410"/>
                  </a:lnTo>
                  <a:lnTo>
                    <a:pt x="500" y="410"/>
                  </a:lnTo>
                  <a:lnTo>
                    <a:pt x="500" y="409"/>
                  </a:lnTo>
                  <a:lnTo>
                    <a:pt x="501" y="408"/>
                  </a:lnTo>
                  <a:lnTo>
                    <a:pt x="502" y="407"/>
                  </a:lnTo>
                  <a:lnTo>
                    <a:pt x="503" y="406"/>
                  </a:lnTo>
                  <a:lnTo>
                    <a:pt x="504" y="406"/>
                  </a:lnTo>
                  <a:lnTo>
                    <a:pt x="505" y="405"/>
                  </a:lnTo>
                  <a:lnTo>
                    <a:pt x="506" y="404"/>
                  </a:lnTo>
                  <a:lnTo>
                    <a:pt x="507" y="404"/>
                  </a:lnTo>
                  <a:lnTo>
                    <a:pt x="508" y="403"/>
                  </a:lnTo>
                  <a:lnTo>
                    <a:pt x="510" y="403"/>
                  </a:lnTo>
                  <a:lnTo>
                    <a:pt x="511" y="402"/>
                  </a:lnTo>
                  <a:lnTo>
                    <a:pt x="512" y="402"/>
                  </a:lnTo>
                  <a:lnTo>
                    <a:pt x="514" y="402"/>
                  </a:lnTo>
                  <a:lnTo>
                    <a:pt x="515" y="402"/>
                  </a:lnTo>
                  <a:lnTo>
                    <a:pt x="516" y="402"/>
                  </a:lnTo>
                  <a:lnTo>
                    <a:pt x="518" y="403"/>
                  </a:lnTo>
                  <a:lnTo>
                    <a:pt x="519" y="403"/>
                  </a:lnTo>
                  <a:lnTo>
                    <a:pt x="521" y="403"/>
                  </a:lnTo>
                  <a:lnTo>
                    <a:pt x="522" y="403"/>
                  </a:lnTo>
                  <a:lnTo>
                    <a:pt x="523" y="403"/>
                  </a:lnTo>
                  <a:lnTo>
                    <a:pt x="524" y="403"/>
                  </a:lnTo>
                  <a:lnTo>
                    <a:pt x="525" y="403"/>
                  </a:lnTo>
                  <a:lnTo>
                    <a:pt x="526" y="403"/>
                  </a:lnTo>
                  <a:lnTo>
                    <a:pt x="527" y="403"/>
                  </a:lnTo>
                  <a:lnTo>
                    <a:pt x="527" y="402"/>
                  </a:lnTo>
                  <a:lnTo>
                    <a:pt x="528" y="391"/>
                  </a:lnTo>
                  <a:lnTo>
                    <a:pt x="528" y="390"/>
                  </a:lnTo>
                  <a:lnTo>
                    <a:pt x="528" y="389"/>
                  </a:lnTo>
                  <a:lnTo>
                    <a:pt x="527" y="383"/>
                  </a:lnTo>
                  <a:lnTo>
                    <a:pt x="527" y="382"/>
                  </a:lnTo>
                  <a:lnTo>
                    <a:pt x="527" y="381"/>
                  </a:lnTo>
                  <a:lnTo>
                    <a:pt x="527" y="380"/>
                  </a:lnTo>
                  <a:lnTo>
                    <a:pt x="527" y="366"/>
                  </a:lnTo>
                  <a:lnTo>
                    <a:pt x="527" y="365"/>
                  </a:lnTo>
                  <a:lnTo>
                    <a:pt x="527" y="364"/>
                  </a:lnTo>
                  <a:lnTo>
                    <a:pt x="527" y="363"/>
                  </a:lnTo>
                  <a:lnTo>
                    <a:pt x="526" y="362"/>
                  </a:lnTo>
                  <a:lnTo>
                    <a:pt x="526" y="361"/>
                  </a:lnTo>
                  <a:lnTo>
                    <a:pt x="526" y="360"/>
                  </a:lnTo>
                  <a:lnTo>
                    <a:pt x="524" y="342"/>
                  </a:lnTo>
                  <a:lnTo>
                    <a:pt x="524" y="341"/>
                  </a:lnTo>
                  <a:lnTo>
                    <a:pt x="524" y="340"/>
                  </a:lnTo>
                  <a:lnTo>
                    <a:pt x="524" y="339"/>
                  </a:lnTo>
                  <a:lnTo>
                    <a:pt x="523" y="338"/>
                  </a:lnTo>
                  <a:lnTo>
                    <a:pt x="523" y="337"/>
                  </a:lnTo>
                  <a:lnTo>
                    <a:pt x="523" y="336"/>
                  </a:lnTo>
                  <a:lnTo>
                    <a:pt x="520" y="322"/>
                  </a:lnTo>
                  <a:lnTo>
                    <a:pt x="520" y="321"/>
                  </a:lnTo>
                  <a:lnTo>
                    <a:pt x="520" y="320"/>
                  </a:lnTo>
                  <a:lnTo>
                    <a:pt x="520" y="319"/>
                  </a:lnTo>
                  <a:lnTo>
                    <a:pt x="520" y="318"/>
                  </a:lnTo>
                  <a:lnTo>
                    <a:pt x="520" y="317"/>
                  </a:lnTo>
                  <a:lnTo>
                    <a:pt x="520" y="316"/>
                  </a:lnTo>
                  <a:lnTo>
                    <a:pt x="520" y="315"/>
                  </a:lnTo>
                  <a:lnTo>
                    <a:pt x="520" y="313"/>
                  </a:lnTo>
                  <a:lnTo>
                    <a:pt x="521" y="312"/>
                  </a:lnTo>
                  <a:lnTo>
                    <a:pt x="521" y="310"/>
                  </a:lnTo>
                  <a:lnTo>
                    <a:pt x="521" y="308"/>
                  </a:lnTo>
                  <a:lnTo>
                    <a:pt x="522" y="307"/>
                  </a:lnTo>
                  <a:lnTo>
                    <a:pt x="522" y="305"/>
                  </a:lnTo>
                  <a:lnTo>
                    <a:pt x="523" y="303"/>
                  </a:lnTo>
                  <a:lnTo>
                    <a:pt x="523" y="302"/>
                  </a:lnTo>
                  <a:lnTo>
                    <a:pt x="524" y="300"/>
                  </a:lnTo>
                  <a:lnTo>
                    <a:pt x="525" y="299"/>
                  </a:lnTo>
                  <a:lnTo>
                    <a:pt x="525" y="298"/>
                  </a:lnTo>
                  <a:lnTo>
                    <a:pt x="526" y="297"/>
                  </a:lnTo>
                  <a:lnTo>
                    <a:pt x="526" y="296"/>
                  </a:lnTo>
                  <a:lnTo>
                    <a:pt x="527" y="295"/>
                  </a:lnTo>
                  <a:lnTo>
                    <a:pt x="528" y="294"/>
                  </a:lnTo>
                  <a:lnTo>
                    <a:pt x="528" y="293"/>
                  </a:lnTo>
                  <a:lnTo>
                    <a:pt x="528" y="292"/>
                  </a:lnTo>
                  <a:lnTo>
                    <a:pt x="528" y="291"/>
                  </a:lnTo>
                  <a:lnTo>
                    <a:pt x="528" y="283"/>
                  </a:lnTo>
                  <a:lnTo>
                    <a:pt x="527" y="282"/>
                  </a:lnTo>
                  <a:lnTo>
                    <a:pt x="526" y="281"/>
                  </a:lnTo>
                  <a:lnTo>
                    <a:pt x="525" y="280"/>
                  </a:lnTo>
                  <a:lnTo>
                    <a:pt x="525" y="279"/>
                  </a:lnTo>
                  <a:lnTo>
                    <a:pt x="524" y="278"/>
                  </a:lnTo>
                  <a:lnTo>
                    <a:pt x="523" y="277"/>
                  </a:lnTo>
                  <a:lnTo>
                    <a:pt x="523" y="276"/>
                  </a:lnTo>
                  <a:lnTo>
                    <a:pt x="522" y="274"/>
                  </a:lnTo>
                  <a:lnTo>
                    <a:pt x="521" y="273"/>
                  </a:lnTo>
                  <a:lnTo>
                    <a:pt x="520" y="272"/>
                  </a:lnTo>
                  <a:lnTo>
                    <a:pt x="518" y="271"/>
                  </a:lnTo>
                  <a:lnTo>
                    <a:pt x="518" y="270"/>
                  </a:lnTo>
                  <a:lnTo>
                    <a:pt x="516" y="269"/>
                  </a:lnTo>
                  <a:lnTo>
                    <a:pt x="516" y="268"/>
                  </a:lnTo>
                  <a:lnTo>
                    <a:pt x="515" y="267"/>
                  </a:lnTo>
                  <a:lnTo>
                    <a:pt x="515" y="266"/>
                  </a:lnTo>
                  <a:lnTo>
                    <a:pt x="514" y="265"/>
                  </a:lnTo>
                  <a:lnTo>
                    <a:pt x="514" y="264"/>
                  </a:lnTo>
                  <a:lnTo>
                    <a:pt x="514" y="263"/>
                  </a:lnTo>
                  <a:lnTo>
                    <a:pt x="514" y="261"/>
                  </a:lnTo>
                  <a:lnTo>
                    <a:pt x="515" y="260"/>
                  </a:lnTo>
                  <a:lnTo>
                    <a:pt x="515" y="259"/>
                  </a:lnTo>
                  <a:lnTo>
                    <a:pt x="515" y="258"/>
                  </a:lnTo>
                  <a:lnTo>
                    <a:pt x="516" y="257"/>
                  </a:lnTo>
                  <a:lnTo>
                    <a:pt x="516" y="256"/>
                  </a:lnTo>
                  <a:lnTo>
                    <a:pt x="518" y="254"/>
                  </a:lnTo>
                  <a:lnTo>
                    <a:pt x="519" y="254"/>
                  </a:lnTo>
                  <a:lnTo>
                    <a:pt x="520" y="253"/>
                  </a:lnTo>
                  <a:lnTo>
                    <a:pt x="521" y="253"/>
                  </a:lnTo>
                  <a:lnTo>
                    <a:pt x="522" y="252"/>
                  </a:lnTo>
                  <a:lnTo>
                    <a:pt x="523" y="251"/>
                  </a:lnTo>
                  <a:lnTo>
                    <a:pt x="525" y="250"/>
                  </a:lnTo>
                  <a:lnTo>
                    <a:pt x="527" y="250"/>
                  </a:lnTo>
                  <a:lnTo>
                    <a:pt x="528" y="249"/>
                  </a:lnTo>
                  <a:lnTo>
                    <a:pt x="530" y="248"/>
                  </a:lnTo>
                  <a:lnTo>
                    <a:pt x="532" y="248"/>
                  </a:lnTo>
                  <a:lnTo>
                    <a:pt x="534" y="247"/>
                  </a:lnTo>
                  <a:lnTo>
                    <a:pt x="536" y="247"/>
                  </a:lnTo>
                  <a:lnTo>
                    <a:pt x="538" y="247"/>
                  </a:lnTo>
                  <a:lnTo>
                    <a:pt x="539" y="247"/>
                  </a:lnTo>
                  <a:lnTo>
                    <a:pt x="541" y="246"/>
                  </a:lnTo>
                  <a:lnTo>
                    <a:pt x="542" y="246"/>
                  </a:lnTo>
                  <a:lnTo>
                    <a:pt x="543" y="246"/>
                  </a:lnTo>
                  <a:lnTo>
                    <a:pt x="544" y="246"/>
                  </a:lnTo>
                  <a:lnTo>
                    <a:pt x="545" y="246"/>
                  </a:lnTo>
                  <a:lnTo>
                    <a:pt x="546" y="245"/>
                  </a:lnTo>
                  <a:lnTo>
                    <a:pt x="547" y="245"/>
                  </a:lnTo>
                  <a:lnTo>
                    <a:pt x="556" y="244"/>
                  </a:lnTo>
                  <a:lnTo>
                    <a:pt x="557" y="243"/>
                  </a:lnTo>
                  <a:lnTo>
                    <a:pt x="558" y="243"/>
                  </a:lnTo>
                  <a:lnTo>
                    <a:pt x="559" y="243"/>
                  </a:lnTo>
                  <a:lnTo>
                    <a:pt x="560" y="244"/>
                  </a:lnTo>
                  <a:lnTo>
                    <a:pt x="561" y="244"/>
                  </a:lnTo>
                  <a:lnTo>
                    <a:pt x="575" y="248"/>
                  </a:lnTo>
                  <a:lnTo>
                    <a:pt x="576" y="249"/>
                  </a:lnTo>
                  <a:lnTo>
                    <a:pt x="577" y="249"/>
                  </a:lnTo>
                  <a:lnTo>
                    <a:pt x="578" y="249"/>
                  </a:lnTo>
                  <a:lnTo>
                    <a:pt x="579" y="249"/>
                  </a:lnTo>
                  <a:lnTo>
                    <a:pt x="580" y="249"/>
                  </a:lnTo>
                  <a:lnTo>
                    <a:pt x="581" y="248"/>
                  </a:lnTo>
                  <a:lnTo>
                    <a:pt x="582" y="248"/>
                  </a:lnTo>
                  <a:lnTo>
                    <a:pt x="584" y="247"/>
                  </a:lnTo>
                  <a:lnTo>
                    <a:pt x="586" y="247"/>
                  </a:lnTo>
                  <a:lnTo>
                    <a:pt x="588" y="246"/>
                  </a:lnTo>
                  <a:lnTo>
                    <a:pt x="591" y="246"/>
                  </a:lnTo>
                  <a:lnTo>
                    <a:pt x="593" y="245"/>
                  </a:lnTo>
                  <a:lnTo>
                    <a:pt x="596" y="244"/>
                  </a:lnTo>
                  <a:lnTo>
                    <a:pt x="599" y="244"/>
                  </a:lnTo>
                  <a:lnTo>
                    <a:pt x="602" y="243"/>
                  </a:lnTo>
                  <a:lnTo>
                    <a:pt x="605" y="243"/>
                  </a:lnTo>
                  <a:lnTo>
                    <a:pt x="608" y="242"/>
                  </a:lnTo>
                  <a:lnTo>
                    <a:pt x="610" y="242"/>
                  </a:lnTo>
                  <a:lnTo>
                    <a:pt x="613" y="242"/>
                  </a:lnTo>
                  <a:lnTo>
                    <a:pt x="616" y="242"/>
                  </a:lnTo>
                  <a:lnTo>
                    <a:pt x="618" y="242"/>
                  </a:lnTo>
                  <a:lnTo>
                    <a:pt x="621" y="242"/>
                  </a:lnTo>
                  <a:lnTo>
                    <a:pt x="623" y="243"/>
                  </a:lnTo>
                  <a:lnTo>
                    <a:pt x="625" y="243"/>
                  </a:lnTo>
                  <a:lnTo>
                    <a:pt x="627" y="243"/>
                  </a:lnTo>
                  <a:lnTo>
                    <a:pt x="629" y="244"/>
                  </a:lnTo>
                  <a:lnTo>
                    <a:pt x="631" y="244"/>
                  </a:lnTo>
                  <a:lnTo>
                    <a:pt x="633" y="245"/>
                  </a:lnTo>
                  <a:lnTo>
                    <a:pt x="634" y="245"/>
                  </a:lnTo>
                  <a:lnTo>
                    <a:pt x="635" y="246"/>
                  </a:lnTo>
                  <a:lnTo>
                    <a:pt x="637" y="247"/>
                  </a:lnTo>
                  <a:lnTo>
                    <a:pt x="638" y="247"/>
                  </a:lnTo>
                  <a:lnTo>
                    <a:pt x="639" y="248"/>
                  </a:lnTo>
                  <a:lnTo>
                    <a:pt x="639" y="249"/>
                  </a:lnTo>
                  <a:lnTo>
                    <a:pt x="640" y="250"/>
                  </a:lnTo>
                  <a:lnTo>
                    <a:pt x="641" y="251"/>
                  </a:lnTo>
                  <a:lnTo>
                    <a:pt x="642" y="252"/>
                  </a:lnTo>
                  <a:lnTo>
                    <a:pt x="643" y="253"/>
                  </a:lnTo>
                  <a:lnTo>
                    <a:pt x="644" y="254"/>
                  </a:lnTo>
                  <a:lnTo>
                    <a:pt x="645" y="255"/>
                  </a:lnTo>
                  <a:lnTo>
                    <a:pt x="646" y="256"/>
                  </a:lnTo>
                  <a:lnTo>
                    <a:pt x="648" y="258"/>
                  </a:lnTo>
                  <a:lnTo>
                    <a:pt x="649" y="259"/>
                  </a:lnTo>
                  <a:lnTo>
                    <a:pt x="650" y="260"/>
                  </a:lnTo>
                  <a:lnTo>
                    <a:pt x="652" y="261"/>
                  </a:lnTo>
                  <a:lnTo>
                    <a:pt x="653" y="262"/>
                  </a:lnTo>
                  <a:lnTo>
                    <a:pt x="654" y="262"/>
                  </a:lnTo>
                  <a:lnTo>
                    <a:pt x="655" y="263"/>
                  </a:lnTo>
                  <a:lnTo>
                    <a:pt x="656" y="264"/>
                  </a:lnTo>
                  <a:lnTo>
                    <a:pt x="657" y="264"/>
                  </a:lnTo>
                  <a:lnTo>
                    <a:pt x="658" y="264"/>
                  </a:lnTo>
                  <a:lnTo>
                    <a:pt x="669" y="268"/>
                  </a:lnTo>
                  <a:lnTo>
                    <a:pt x="668" y="266"/>
                  </a:lnTo>
                  <a:lnTo>
                    <a:pt x="668" y="265"/>
                  </a:lnTo>
                  <a:lnTo>
                    <a:pt x="667" y="264"/>
                  </a:lnTo>
                  <a:lnTo>
                    <a:pt x="667" y="263"/>
                  </a:lnTo>
                  <a:lnTo>
                    <a:pt x="667" y="262"/>
                  </a:lnTo>
                  <a:lnTo>
                    <a:pt x="666" y="260"/>
                  </a:lnTo>
                  <a:lnTo>
                    <a:pt x="666" y="259"/>
                  </a:lnTo>
                  <a:lnTo>
                    <a:pt x="665" y="257"/>
                  </a:lnTo>
                  <a:lnTo>
                    <a:pt x="664" y="256"/>
                  </a:lnTo>
                  <a:lnTo>
                    <a:pt x="663" y="254"/>
                  </a:lnTo>
                  <a:lnTo>
                    <a:pt x="662" y="252"/>
                  </a:lnTo>
                  <a:lnTo>
                    <a:pt x="661" y="251"/>
                  </a:lnTo>
                  <a:lnTo>
                    <a:pt x="660" y="249"/>
                  </a:lnTo>
                  <a:lnTo>
                    <a:pt x="659" y="247"/>
                  </a:lnTo>
                  <a:lnTo>
                    <a:pt x="658" y="245"/>
                  </a:lnTo>
                  <a:lnTo>
                    <a:pt x="657" y="244"/>
                  </a:lnTo>
                  <a:lnTo>
                    <a:pt x="657" y="242"/>
                  </a:lnTo>
                  <a:lnTo>
                    <a:pt x="656" y="240"/>
                  </a:lnTo>
                  <a:lnTo>
                    <a:pt x="656" y="239"/>
                  </a:lnTo>
                  <a:lnTo>
                    <a:pt x="656" y="237"/>
                  </a:lnTo>
                  <a:lnTo>
                    <a:pt x="656" y="235"/>
                  </a:lnTo>
                  <a:lnTo>
                    <a:pt x="656" y="234"/>
                  </a:lnTo>
                  <a:lnTo>
                    <a:pt x="656" y="233"/>
                  </a:lnTo>
                  <a:lnTo>
                    <a:pt x="656" y="232"/>
                  </a:lnTo>
                  <a:lnTo>
                    <a:pt x="657" y="231"/>
                  </a:lnTo>
                  <a:lnTo>
                    <a:pt x="657" y="229"/>
                  </a:lnTo>
                  <a:lnTo>
                    <a:pt x="666" y="213"/>
                  </a:lnTo>
                  <a:lnTo>
                    <a:pt x="669" y="208"/>
                  </a:lnTo>
                  <a:lnTo>
                    <a:pt x="669" y="207"/>
                  </a:lnTo>
                  <a:lnTo>
                    <a:pt x="671" y="205"/>
                  </a:lnTo>
                  <a:lnTo>
                    <a:pt x="672" y="203"/>
                  </a:lnTo>
                  <a:lnTo>
                    <a:pt x="673" y="201"/>
                  </a:lnTo>
                  <a:lnTo>
                    <a:pt x="674" y="199"/>
                  </a:lnTo>
                  <a:lnTo>
                    <a:pt x="676" y="197"/>
                  </a:lnTo>
                  <a:lnTo>
                    <a:pt x="677" y="195"/>
                  </a:lnTo>
                  <a:lnTo>
                    <a:pt x="679" y="193"/>
                  </a:lnTo>
                  <a:lnTo>
                    <a:pt x="680" y="190"/>
                  </a:lnTo>
                  <a:lnTo>
                    <a:pt x="682" y="188"/>
                  </a:lnTo>
                  <a:lnTo>
                    <a:pt x="683" y="186"/>
                  </a:lnTo>
                  <a:lnTo>
                    <a:pt x="685" y="183"/>
                  </a:lnTo>
                  <a:lnTo>
                    <a:pt x="686" y="182"/>
                  </a:lnTo>
                  <a:lnTo>
                    <a:pt x="687" y="180"/>
                  </a:lnTo>
                  <a:lnTo>
                    <a:pt x="688" y="179"/>
                  </a:lnTo>
                  <a:lnTo>
                    <a:pt x="690" y="175"/>
                  </a:lnTo>
                  <a:lnTo>
                    <a:pt x="697" y="164"/>
                  </a:lnTo>
                  <a:lnTo>
                    <a:pt x="706" y="145"/>
                  </a:lnTo>
                  <a:lnTo>
                    <a:pt x="707" y="144"/>
                  </a:lnTo>
                  <a:lnTo>
                    <a:pt x="708" y="143"/>
                  </a:lnTo>
                  <a:lnTo>
                    <a:pt x="708" y="142"/>
                  </a:lnTo>
                  <a:lnTo>
                    <a:pt x="708" y="141"/>
                  </a:lnTo>
                  <a:lnTo>
                    <a:pt x="709" y="141"/>
                  </a:lnTo>
                  <a:lnTo>
                    <a:pt x="709" y="140"/>
                  </a:lnTo>
                  <a:lnTo>
                    <a:pt x="710" y="139"/>
                  </a:lnTo>
                  <a:lnTo>
                    <a:pt x="710" y="138"/>
                  </a:lnTo>
                  <a:lnTo>
                    <a:pt x="711" y="137"/>
                  </a:lnTo>
                  <a:lnTo>
                    <a:pt x="713" y="134"/>
                  </a:lnTo>
                  <a:lnTo>
                    <a:pt x="715" y="132"/>
                  </a:lnTo>
                  <a:lnTo>
                    <a:pt x="716" y="131"/>
                  </a:lnTo>
                  <a:lnTo>
                    <a:pt x="718" y="129"/>
                  </a:lnTo>
                  <a:lnTo>
                    <a:pt x="719" y="127"/>
                  </a:lnTo>
                  <a:lnTo>
                    <a:pt x="722" y="123"/>
                  </a:lnTo>
                  <a:lnTo>
                    <a:pt x="723" y="121"/>
                  </a:lnTo>
                  <a:lnTo>
                    <a:pt x="725" y="120"/>
                  </a:lnTo>
                  <a:lnTo>
                    <a:pt x="726" y="118"/>
                  </a:lnTo>
                  <a:lnTo>
                    <a:pt x="727" y="117"/>
                  </a:lnTo>
                  <a:lnTo>
                    <a:pt x="728" y="115"/>
                  </a:lnTo>
                  <a:lnTo>
                    <a:pt x="730" y="114"/>
                  </a:lnTo>
                  <a:lnTo>
                    <a:pt x="731" y="113"/>
                  </a:lnTo>
                  <a:lnTo>
                    <a:pt x="732" y="113"/>
                  </a:lnTo>
                  <a:lnTo>
                    <a:pt x="734" y="112"/>
                  </a:lnTo>
                  <a:lnTo>
                    <a:pt x="735" y="112"/>
                  </a:lnTo>
                  <a:lnTo>
                    <a:pt x="737" y="112"/>
                  </a:lnTo>
                  <a:lnTo>
                    <a:pt x="739" y="113"/>
                  </a:lnTo>
                  <a:lnTo>
                    <a:pt x="740" y="113"/>
                  </a:lnTo>
                  <a:lnTo>
                    <a:pt x="743" y="115"/>
                  </a:lnTo>
                  <a:lnTo>
                    <a:pt x="745" y="116"/>
                  </a:lnTo>
                  <a:lnTo>
                    <a:pt x="748" y="118"/>
                  </a:lnTo>
                  <a:lnTo>
                    <a:pt x="752" y="121"/>
                  </a:lnTo>
                  <a:lnTo>
                    <a:pt x="755" y="124"/>
                  </a:lnTo>
                  <a:lnTo>
                    <a:pt x="759" y="127"/>
                  </a:lnTo>
                  <a:lnTo>
                    <a:pt x="762" y="130"/>
                  </a:lnTo>
                  <a:lnTo>
                    <a:pt x="766" y="132"/>
                  </a:lnTo>
                  <a:lnTo>
                    <a:pt x="769" y="135"/>
                  </a:lnTo>
                  <a:lnTo>
                    <a:pt x="773" y="137"/>
                  </a:lnTo>
                  <a:lnTo>
                    <a:pt x="776" y="139"/>
                  </a:lnTo>
                  <a:lnTo>
                    <a:pt x="778" y="141"/>
                  </a:lnTo>
                  <a:lnTo>
                    <a:pt x="781" y="142"/>
                  </a:lnTo>
                  <a:lnTo>
                    <a:pt x="783" y="142"/>
                  </a:lnTo>
                  <a:lnTo>
                    <a:pt x="784" y="143"/>
                  </a:lnTo>
                  <a:lnTo>
                    <a:pt x="786" y="144"/>
                  </a:lnTo>
                  <a:lnTo>
                    <a:pt x="787" y="144"/>
                  </a:lnTo>
                  <a:lnTo>
                    <a:pt x="788" y="144"/>
                  </a:lnTo>
                  <a:lnTo>
                    <a:pt x="791" y="145"/>
                  </a:lnTo>
                  <a:lnTo>
                    <a:pt x="805" y="147"/>
                  </a:lnTo>
                  <a:lnTo>
                    <a:pt x="818" y="149"/>
                  </a:lnTo>
                  <a:lnTo>
                    <a:pt x="819" y="149"/>
                  </a:lnTo>
                  <a:lnTo>
                    <a:pt x="820" y="150"/>
                  </a:lnTo>
                  <a:lnTo>
                    <a:pt x="821" y="150"/>
                  </a:lnTo>
                  <a:lnTo>
                    <a:pt x="822" y="150"/>
                  </a:lnTo>
                  <a:lnTo>
                    <a:pt x="829" y="152"/>
                  </a:lnTo>
                  <a:lnTo>
                    <a:pt x="830" y="152"/>
                  </a:lnTo>
                  <a:lnTo>
                    <a:pt x="831" y="152"/>
                  </a:lnTo>
                  <a:lnTo>
                    <a:pt x="831" y="153"/>
                  </a:lnTo>
                  <a:lnTo>
                    <a:pt x="835" y="157"/>
                  </a:lnTo>
                  <a:lnTo>
                    <a:pt x="836" y="158"/>
                  </a:lnTo>
                  <a:lnTo>
                    <a:pt x="836" y="159"/>
                  </a:lnTo>
                  <a:lnTo>
                    <a:pt x="836" y="160"/>
                  </a:lnTo>
                  <a:lnTo>
                    <a:pt x="836" y="161"/>
                  </a:lnTo>
                  <a:lnTo>
                    <a:pt x="837" y="161"/>
                  </a:lnTo>
                  <a:lnTo>
                    <a:pt x="837" y="162"/>
                  </a:lnTo>
                  <a:lnTo>
                    <a:pt x="838" y="163"/>
                  </a:lnTo>
                  <a:lnTo>
                    <a:pt x="839" y="164"/>
                  </a:lnTo>
                  <a:lnTo>
                    <a:pt x="840" y="164"/>
                  </a:lnTo>
                  <a:lnTo>
                    <a:pt x="841" y="164"/>
                  </a:lnTo>
                  <a:lnTo>
                    <a:pt x="842" y="165"/>
                  </a:lnTo>
                  <a:lnTo>
                    <a:pt x="843" y="165"/>
                  </a:lnTo>
                  <a:lnTo>
                    <a:pt x="844" y="165"/>
                  </a:lnTo>
                  <a:lnTo>
                    <a:pt x="845" y="164"/>
                  </a:lnTo>
                  <a:lnTo>
                    <a:pt x="853" y="160"/>
                  </a:lnTo>
                  <a:lnTo>
                    <a:pt x="864" y="156"/>
                  </a:lnTo>
                  <a:lnTo>
                    <a:pt x="865" y="156"/>
                  </a:lnTo>
                  <a:lnTo>
                    <a:pt x="866" y="156"/>
                  </a:lnTo>
                  <a:lnTo>
                    <a:pt x="866" y="155"/>
                  </a:lnTo>
                  <a:lnTo>
                    <a:pt x="867" y="155"/>
                  </a:lnTo>
                  <a:lnTo>
                    <a:pt x="867" y="154"/>
                  </a:lnTo>
                  <a:lnTo>
                    <a:pt x="868" y="154"/>
                  </a:lnTo>
                  <a:lnTo>
                    <a:pt x="869" y="153"/>
                  </a:lnTo>
                  <a:lnTo>
                    <a:pt x="870" y="152"/>
                  </a:lnTo>
                  <a:lnTo>
                    <a:pt x="871" y="151"/>
                  </a:lnTo>
                  <a:lnTo>
                    <a:pt x="871" y="149"/>
                  </a:lnTo>
                  <a:lnTo>
                    <a:pt x="872" y="148"/>
                  </a:lnTo>
                  <a:lnTo>
                    <a:pt x="872" y="147"/>
                  </a:lnTo>
                  <a:lnTo>
                    <a:pt x="872" y="146"/>
                  </a:lnTo>
                  <a:lnTo>
                    <a:pt x="872" y="145"/>
                  </a:lnTo>
                  <a:lnTo>
                    <a:pt x="873" y="143"/>
                  </a:lnTo>
                  <a:lnTo>
                    <a:pt x="873" y="142"/>
                  </a:lnTo>
                  <a:lnTo>
                    <a:pt x="873" y="141"/>
                  </a:lnTo>
                  <a:lnTo>
                    <a:pt x="873" y="140"/>
                  </a:lnTo>
                  <a:lnTo>
                    <a:pt x="873" y="138"/>
                  </a:lnTo>
                  <a:lnTo>
                    <a:pt x="875" y="111"/>
                  </a:lnTo>
                  <a:lnTo>
                    <a:pt x="876" y="96"/>
                  </a:lnTo>
                  <a:lnTo>
                    <a:pt x="876" y="95"/>
                  </a:lnTo>
                  <a:lnTo>
                    <a:pt x="876" y="94"/>
                  </a:lnTo>
                  <a:lnTo>
                    <a:pt x="876" y="93"/>
                  </a:lnTo>
                  <a:lnTo>
                    <a:pt x="877" y="92"/>
                  </a:lnTo>
                  <a:lnTo>
                    <a:pt x="877" y="91"/>
                  </a:lnTo>
                  <a:lnTo>
                    <a:pt x="877" y="90"/>
                  </a:lnTo>
                  <a:lnTo>
                    <a:pt x="877" y="89"/>
                  </a:lnTo>
                  <a:lnTo>
                    <a:pt x="877" y="88"/>
                  </a:lnTo>
                  <a:lnTo>
                    <a:pt x="878" y="86"/>
                  </a:lnTo>
                  <a:lnTo>
                    <a:pt x="878" y="84"/>
                  </a:lnTo>
                  <a:lnTo>
                    <a:pt x="879" y="83"/>
                  </a:lnTo>
                  <a:lnTo>
                    <a:pt x="879" y="81"/>
                  </a:lnTo>
                  <a:lnTo>
                    <a:pt x="880" y="79"/>
                  </a:lnTo>
                  <a:lnTo>
                    <a:pt x="880" y="77"/>
                  </a:lnTo>
                  <a:lnTo>
                    <a:pt x="881" y="75"/>
                  </a:lnTo>
                  <a:lnTo>
                    <a:pt x="882" y="73"/>
                  </a:lnTo>
                  <a:lnTo>
                    <a:pt x="883" y="71"/>
                  </a:lnTo>
                  <a:lnTo>
                    <a:pt x="883" y="69"/>
                  </a:lnTo>
                  <a:lnTo>
                    <a:pt x="884" y="68"/>
                  </a:lnTo>
                  <a:lnTo>
                    <a:pt x="885" y="66"/>
                  </a:lnTo>
                  <a:lnTo>
                    <a:pt x="886" y="64"/>
                  </a:lnTo>
                  <a:lnTo>
                    <a:pt x="888" y="62"/>
                  </a:lnTo>
                  <a:lnTo>
                    <a:pt x="889" y="60"/>
                  </a:lnTo>
                  <a:lnTo>
                    <a:pt x="890" y="58"/>
                  </a:lnTo>
                  <a:lnTo>
                    <a:pt x="891" y="57"/>
                  </a:lnTo>
                  <a:lnTo>
                    <a:pt x="893" y="55"/>
                  </a:lnTo>
                  <a:lnTo>
                    <a:pt x="894" y="53"/>
                  </a:lnTo>
                  <a:lnTo>
                    <a:pt x="896" y="52"/>
                  </a:lnTo>
                  <a:lnTo>
                    <a:pt x="897" y="51"/>
                  </a:lnTo>
                  <a:lnTo>
                    <a:pt x="899" y="50"/>
                  </a:lnTo>
                  <a:lnTo>
                    <a:pt x="900" y="49"/>
                  </a:lnTo>
                  <a:lnTo>
                    <a:pt x="902" y="49"/>
                  </a:lnTo>
                  <a:lnTo>
                    <a:pt x="904" y="48"/>
                  </a:lnTo>
                  <a:lnTo>
                    <a:pt x="906" y="48"/>
                  </a:lnTo>
                  <a:lnTo>
                    <a:pt x="908" y="48"/>
                  </a:lnTo>
                  <a:lnTo>
                    <a:pt x="910" y="48"/>
                  </a:lnTo>
                  <a:lnTo>
                    <a:pt x="913" y="48"/>
                  </a:lnTo>
                  <a:lnTo>
                    <a:pt x="915" y="48"/>
                  </a:lnTo>
                  <a:lnTo>
                    <a:pt x="918" y="48"/>
                  </a:lnTo>
                  <a:lnTo>
                    <a:pt x="921" y="48"/>
                  </a:lnTo>
                  <a:lnTo>
                    <a:pt x="924" y="49"/>
                  </a:lnTo>
                  <a:lnTo>
                    <a:pt x="927" y="49"/>
                  </a:lnTo>
                  <a:lnTo>
                    <a:pt x="929" y="49"/>
                  </a:lnTo>
                  <a:lnTo>
                    <a:pt x="932" y="49"/>
                  </a:lnTo>
                  <a:lnTo>
                    <a:pt x="934" y="49"/>
                  </a:lnTo>
                  <a:lnTo>
                    <a:pt x="936" y="49"/>
                  </a:lnTo>
                  <a:lnTo>
                    <a:pt x="938" y="48"/>
                  </a:lnTo>
                  <a:lnTo>
                    <a:pt x="939" y="48"/>
                  </a:lnTo>
                  <a:lnTo>
                    <a:pt x="941" y="47"/>
                  </a:lnTo>
                  <a:lnTo>
                    <a:pt x="942" y="47"/>
                  </a:lnTo>
                  <a:lnTo>
                    <a:pt x="943" y="47"/>
                  </a:lnTo>
                  <a:lnTo>
                    <a:pt x="944" y="46"/>
                  </a:lnTo>
                  <a:lnTo>
                    <a:pt x="946" y="45"/>
                  </a:lnTo>
                  <a:lnTo>
                    <a:pt x="947" y="44"/>
                  </a:lnTo>
                  <a:lnTo>
                    <a:pt x="948" y="44"/>
                  </a:lnTo>
                  <a:lnTo>
                    <a:pt x="948" y="43"/>
                  </a:lnTo>
                  <a:lnTo>
                    <a:pt x="949" y="43"/>
                  </a:lnTo>
                  <a:lnTo>
                    <a:pt x="950" y="42"/>
                  </a:lnTo>
                  <a:lnTo>
                    <a:pt x="951" y="41"/>
                  </a:lnTo>
                  <a:lnTo>
                    <a:pt x="952" y="40"/>
                  </a:lnTo>
                  <a:lnTo>
                    <a:pt x="952" y="39"/>
                  </a:lnTo>
                  <a:lnTo>
                    <a:pt x="953" y="38"/>
                  </a:lnTo>
                  <a:lnTo>
                    <a:pt x="953" y="37"/>
                  </a:lnTo>
                  <a:lnTo>
                    <a:pt x="954" y="36"/>
                  </a:lnTo>
                  <a:lnTo>
                    <a:pt x="954" y="35"/>
                  </a:lnTo>
                  <a:lnTo>
                    <a:pt x="954" y="34"/>
                  </a:lnTo>
                  <a:lnTo>
                    <a:pt x="954" y="33"/>
                  </a:lnTo>
                  <a:lnTo>
                    <a:pt x="954" y="32"/>
                  </a:lnTo>
                  <a:lnTo>
                    <a:pt x="954" y="31"/>
                  </a:lnTo>
                  <a:lnTo>
                    <a:pt x="954" y="30"/>
                  </a:lnTo>
                  <a:lnTo>
                    <a:pt x="954" y="29"/>
                  </a:lnTo>
                  <a:lnTo>
                    <a:pt x="954" y="28"/>
                  </a:lnTo>
                  <a:lnTo>
                    <a:pt x="953" y="27"/>
                  </a:lnTo>
                  <a:lnTo>
                    <a:pt x="953" y="26"/>
                  </a:lnTo>
                  <a:lnTo>
                    <a:pt x="953" y="25"/>
                  </a:lnTo>
                  <a:lnTo>
                    <a:pt x="952" y="24"/>
                  </a:lnTo>
                  <a:lnTo>
                    <a:pt x="952" y="23"/>
                  </a:lnTo>
                  <a:lnTo>
                    <a:pt x="952" y="22"/>
                  </a:lnTo>
                  <a:lnTo>
                    <a:pt x="952" y="21"/>
                  </a:lnTo>
                  <a:lnTo>
                    <a:pt x="952" y="20"/>
                  </a:lnTo>
                  <a:lnTo>
                    <a:pt x="952" y="19"/>
                  </a:lnTo>
                  <a:lnTo>
                    <a:pt x="952" y="17"/>
                  </a:lnTo>
                  <a:lnTo>
                    <a:pt x="953" y="16"/>
                  </a:lnTo>
                  <a:lnTo>
                    <a:pt x="954" y="15"/>
                  </a:lnTo>
                  <a:lnTo>
                    <a:pt x="955" y="13"/>
                  </a:lnTo>
                  <a:lnTo>
                    <a:pt x="956" y="12"/>
                  </a:lnTo>
                  <a:lnTo>
                    <a:pt x="958" y="10"/>
                  </a:lnTo>
                  <a:lnTo>
                    <a:pt x="960" y="9"/>
                  </a:lnTo>
                  <a:lnTo>
                    <a:pt x="962" y="7"/>
                  </a:lnTo>
                  <a:lnTo>
                    <a:pt x="964" y="6"/>
                  </a:lnTo>
                  <a:lnTo>
                    <a:pt x="966" y="4"/>
                  </a:lnTo>
                  <a:lnTo>
                    <a:pt x="969" y="3"/>
                  </a:lnTo>
                  <a:lnTo>
                    <a:pt x="971" y="2"/>
                  </a:lnTo>
                  <a:lnTo>
                    <a:pt x="973" y="1"/>
                  </a:lnTo>
                  <a:lnTo>
                    <a:pt x="974" y="1"/>
                  </a:lnTo>
                  <a:lnTo>
                    <a:pt x="976" y="0"/>
                  </a:lnTo>
                  <a:lnTo>
                    <a:pt x="978" y="0"/>
                  </a:lnTo>
                  <a:lnTo>
                    <a:pt x="979" y="0"/>
                  </a:lnTo>
                  <a:lnTo>
                    <a:pt x="981" y="0"/>
                  </a:lnTo>
                  <a:lnTo>
                    <a:pt x="982" y="1"/>
                  </a:lnTo>
                  <a:lnTo>
                    <a:pt x="984" y="1"/>
                  </a:lnTo>
                  <a:lnTo>
                    <a:pt x="986" y="2"/>
                  </a:lnTo>
                  <a:lnTo>
                    <a:pt x="988" y="2"/>
                  </a:lnTo>
                  <a:lnTo>
                    <a:pt x="990" y="3"/>
                  </a:lnTo>
                  <a:lnTo>
                    <a:pt x="993" y="4"/>
                  </a:lnTo>
                  <a:lnTo>
                    <a:pt x="995" y="5"/>
                  </a:lnTo>
                  <a:lnTo>
                    <a:pt x="997" y="6"/>
                  </a:lnTo>
                  <a:lnTo>
                    <a:pt x="1000" y="6"/>
                  </a:lnTo>
                  <a:lnTo>
                    <a:pt x="1002" y="7"/>
                  </a:lnTo>
                  <a:lnTo>
                    <a:pt x="1004" y="7"/>
                  </a:lnTo>
                  <a:lnTo>
                    <a:pt x="1006" y="7"/>
                  </a:lnTo>
                  <a:lnTo>
                    <a:pt x="1008" y="7"/>
                  </a:lnTo>
                  <a:lnTo>
                    <a:pt x="1010" y="7"/>
                  </a:lnTo>
                  <a:lnTo>
                    <a:pt x="1012" y="7"/>
                  </a:lnTo>
                  <a:lnTo>
                    <a:pt x="1014" y="6"/>
                  </a:lnTo>
                  <a:lnTo>
                    <a:pt x="1015" y="6"/>
                  </a:lnTo>
                  <a:lnTo>
                    <a:pt x="1017" y="6"/>
                  </a:lnTo>
                  <a:lnTo>
                    <a:pt x="1018" y="6"/>
                  </a:lnTo>
                  <a:lnTo>
                    <a:pt x="1020" y="6"/>
                  </a:lnTo>
                  <a:lnTo>
                    <a:pt x="1021" y="6"/>
                  </a:lnTo>
                  <a:lnTo>
                    <a:pt x="1022" y="6"/>
                  </a:lnTo>
                  <a:lnTo>
                    <a:pt x="1024" y="6"/>
                  </a:lnTo>
                  <a:lnTo>
                    <a:pt x="1025" y="7"/>
                  </a:lnTo>
                  <a:lnTo>
                    <a:pt x="1026" y="7"/>
                  </a:lnTo>
                  <a:lnTo>
                    <a:pt x="1027" y="8"/>
                  </a:lnTo>
                  <a:lnTo>
                    <a:pt x="1028" y="9"/>
                  </a:lnTo>
                  <a:lnTo>
                    <a:pt x="1029" y="10"/>
                  </a:lnTo>
                  <a:lnTo>
                    <a:pt x="1030" y="11"/>
                  </a:lnTo>
                  <a:lnTo>
                    <a:pt x="1031" y="11"/>
                  </a:lnTo>
                  <a:lnTo>
                    <a:pt x="1032" y="12"/>
                  </a:lnTo>
                  <a:lnTo>
                    <a:pt x="1032" y="13"/>
                  </a:lnTo>
                  <a:lnTo>
                    <a:pt x="1033" y="14"/>
                  </a:lnTo>
                  <a:lnTo>
                    <a:pt x="1033" y="15"/>
                  </a:lnTo>
                  <a:lnTo>
                    <a:pt x="1034" y="15"/>
                  </a:lnTo>
                  <a:lnTo>
                    <a:pt x="1034" y="16"/>
                  </a:lnTo>
                  <a:lnTo>
                    <a:pt x="1034" y="17"/>
                  </a:lnTo>
                  <a:lnTo>
                    <a:pt x="1034" y="18"/>
                  </a:lnTo>
                  <a:lnTo>
                    <a:pt x="1034" y="19"/>
                  </a:lnTo>
                  <a:lnTo>
                    <a:pt x="1034" y="20"/>
                  </a:lnTo>
                  <a:lnTo>
                    <a:pt x="1034" y="21"/>
                  </a:lnTo>
                  <a:lnTo>
                    <a:pt x="1034" y="22"/>
                  </a:lnTo>
                  <a:lnTo>
                    <a:pt x="1034" y="23"/>
                  </a:lnTo>
                  <a:lnTo>
                    <a:pt x="1034" y="25"/>
                  </a:lnTo>
                  <a:lnTo>
                    <a:pt x="1034" y="26"/>
                  </a:lnTo>
                  <a:lnTo>
                    <a:pt x="1034" y="28"/>
                  </a:lnTo>
                  <a:lnTo>
                    <a:pt x="1034" y="29"/>
                  </a:lnTo>
                  <a:lnTo>
                    <a:pt x="1033" y="30"/>
                  </a:lnTo>
                  <a:lnTo>
                    <a:pt x="1033" y="31"/>
                  </a:lnTo>
                  <a:lnTo>
                    <a:pt x="1032" y="32"/>
                  </a:lnTo>
                  <a:lnTo>
                    <a:pt x="1032" y="33"/>
                  </a:lnTo>
                  <a:lnTo>
                    <a:pt x="1031" y="34"/>
                  </a:lnTo>
                  <a:lnTo>
                    <a:pt x="1031" y="35"/>
                  </a:lnTo>
                  <a:lnTo>
                    <a:pt x="1030" y="36"/>
                  </a:lnTo>
                  <a:lnTo>
                    <a:pt x="1030" y="37"/>
                  </a:lnTo>
                  <a:lnTo>
                    <a:pt x="1030" y="38"/>
                  </a:lnTo>
                  <a:lnTo>
                    <a:pt x="1030" y="39"/>
                  </a:lnTo>
                  <a:lnTo>
                    <a:pt x="1031" y="40"/>
                  </a:lnTo>
                  <a:lnTo>
                    <a:pt x="1032" y="41"/>
                  </a:lnTo>
                  <a:lnTo>
                    <a:pt x="1032" y="42"/>
                  </a:lnTo>
                  <a:lnTo>
                    <a:pt x="1033" y="43"/>
                  </a:lnTo>
                  <a:lnTo>
                    <a:pt x="1034" y="45"/>
                  </a:lnTo>
                  <a:lnTo>
                    <a:pt x="1034" y="46"/>
                  </a:lnTo>
                  <a:lnTo>
                    <a:pt x="1035" y="47"/>
                  </a:lnTo>
                  <a:lnTo>
                    <a:pt x="1035" y="48"/>
                  </a:lnTo>
                  <a:lnTo>
                    <a:pt x="1036" y="49"/>
                  </a:lnTo>
                  <a:lnTo>
                    <a:pt x="1036" y="50"/>
                  </a:lnTo>
                  <a:lnTo>
                    <a:pt x="1037" y="51"/>
                  </a:lnTo>
                  <a:lnTo>
                    <a:pt x="1037" y="52"/>
                  </a:lnTo>
                  <a:lnTo>
                    <a:pt x="1038" y="53"/>
                  </a:lnTo>
                  <a:lnTo>
                    <a:pt x="1038" y="55"/>
                  </a:lnTo>
                  <a:lnTo>
                    <a:pt x="1038" y="56"/>
                  </a:lnTo>
                  <a:lnTo>
                    <a:pt x="1038" y="57"/>
                  </a:lnTo>
                  <a:lnTo>
                    <a:pt x="1038" y="58"/>
                  </a:lnTo>
                  <a:lnTo>
                    <a:pt x="1038" y="59"/>
                  </a:lnTo>
                  <a:lnTo>
                    <a:pt x="1039" y="60"/>
                  </a:lnTo>
                  <a:lnTo>
                    <a:pt x="1039" y="61"/>
                  </a:lnTo>
                  <a:lnTo>
                    <a:pt x="1040" y="61"/>
                  </a:lnTo>
                  <a:lnTo>
                    <a:pt x="1040" y="62"/>
                  </a:lnTo>
                  <a:lnTo>
                    <a:pt x="1041" y="63"/>
                  </a:lnTo>
                  <a:lnTo>
                    <a:pt x="1042" y="63"/>
                  </a:lnTo>
                  <a:lnTo>
                    <a:pt x="1043" y="64"/>
                  </a:lnTo>
                  <a:lnTo>
                    <a:pt x="1044" y="64"/>
                  </a:lnTo>
                  <a:lnTo>
                    <a:pt x="1044" y="65"/>
                  </a:lnTo>
                  <a:lnTo>
                    <a:pt x="1045" y="65"/>
                  </a:lnTo>
                  <a:lnTo>
                    <a:pt x="1046" y="66"/>
                  </a:lnTo>
                  <a:lnTo>
                    <a:pt x="1047" y="67"/>
                  </a:lnTo>
                  <a:lnTo>
                    <a:pt x="1055" y="74"/>
                  </a:lnTo>
                  <a:lnTo>
                    <a:pt x="1056" y="74"/>
                  </a:lnTo>
                  <a:lnTo>
                    <a:pt x="1056" y="75"/>
                  </a:lnTo>
                  <a:lnTo>
                    <a:pt x="1057" y="75"/>
                  </a:lnTo>
                  <a:lnTo>
                    <a:pt x="1057" y="76"/>
                  </a:lnTo>
                  <a:lnTo>
                    <a:pt x="1058" y="77"/>
                  </a:lnTo>
                  <a:lnTo>
                    <a:pt x="1058" y="78"/>
                  </a:lnTo>
                  <a:lnTo>
                    <a:pt x="1059" y="79"/>
                  </a:lnTo>
                  <a:lnTo>
                    <a:pt x="1059" y="80"/>
                  </a:lnTo>
                  <a:lnTo>
                    <a:pt x="1060" y="81"/>
                  </a:lnTo>
                  <a:lnTo>
                    <a:pt x="1060" y="82"/>
                  </a:lnTo>
                  <a:lnTo>
                    <a:pt x="1061" y="83"/>
                  </a:lnTo>
                  <a:lnTo>
                    <a:pt x="1061" y="84"/>
                  </a:lnTo>
                  <a:lnTo>
                    <a:pt x="1062" y="86"/>
                  </a:lnTo>
                  <a:lnTo>
                    <a:pt x="1062" y="87"/>
                  </a:lnTo>
                  <a:lnTo>
                    <a:pt x="1062" y="88"/>
                  </a:lnTo>
                  <a:lnTo>
                    <a:pt x="1062" y="89"/>
                  </a:lnTo>
                  <a:lnTo>
                    <a:pt x="1063" y="90"/>
                  </a:lnTo>
                  <a:lnTo>
                    <a:pt x="1063" y="91"/>
                  </a:lnTo>
                  <a:lnTo>
                    <a:pt x="1063" y="92"/>
                  </a:lnTo>
                  <a:lnTo>
                    <a:pt x="1063" y="93"/>
                  </a:lnTo>
                  <a:lnTo>
                    <a:pt x="1063" y="94"/>
                  </a:lnTo>
                  <a:lnTo>
                    <a:pt x="1063" y="95"/>
                  </a:lnTo>
                  <a:lnTo>
                    <a:pt x="1064" y="95"/>
                  </a:lnTo>
                  <a:lnTo>
                    <a:pt x="1064" y="96"/>
                  </a:lnTo>
                  <a:lnTo>
                    <a:pt x="1065" y="97"/>
                  </a:lnTo>
                  <a:lnTo>
                    <a:pt x="1065" y="98"/>
                  </a:lnTo>
                  <a:lnTo>
                    <a:pt x="1066" y="98"/>
                  </a:lnTo>
                  <a:lnTo>
                    <a:pt x="1066" y="99"/>
                  </a:lnTo>
                  <a:lnTo>
                    <a:pt x="1067" y="99"/>
                  </a:lnTo>
                  <a:lnTo>
                    <a:pt x="1067" y="100"/>
                  </a:lnTo>
                  <a:lnTo>
                    <a:pt x="1068" y="100"/>
                  </a:lnTo>
                  <a:lnTo>
                    <a:pt x="1068" y="101"/>
                  </a:lnTo>
                  <a:lnTo>
                    <a:pt x="1069" y="101"/>
                  </a:lnTo>
                  <a:lnTo>
                    <a:pt x="1070" y="102"/>
                  </a:lnTo>
                  <a:lnTo>
                    <a:pt x="1070" y="103"/>
                  </a:lnTo>
                  <a:lnTo>
                    <a:pt x="1071" y="103"/>
                  </a:lnTo>
                  <a:lnTo>
                    <a:pt x="1072" y="104"/>
                  </a:lnTo>
                  <a:lnTo>
                    <a:pt x="1073" y="105"/>
                  </a:lnTo>
                  <a:lnTo>
                    <a:pt x="1073" y="106"/>
                  </a:lnTo>
                  <a:lnTo>
                    <a:pt x="1074" y="106"/>
                  </a:lnTo>
                  <a:lnTo>
                    <a:pt x="1075" y="107"/>
                  </a:lnTo>
                  <a:lnTo>
                    <a:pt x="1075" y="108"/>
                  </a:lnTo>
                  <a:lnTo>
                    <a:pt x="1076" y="108"/>
                  </a:lnTo>
                  <a:lnTo>
                    <a:pt x="1077" y="109"/>
                  </a:lnTo>
                  <a:lnTo>
                    <a:pt x="1078" y="109"/>
                  </a:lnTo>
                  <a:lnTo>
                    <a:pt x="1078" y="110"/>
                  </a:lnTo>
                  <a:lnTo>
                    <a:pt x="1079" y="110"/>
                  </a:lnTo>
                  <a:lnTo>
                    <a:pt x="1088" y="114"/>
                  </a:lnTo>
                  <a:lnTo>
                    <a:pt x="1088" y="115"/>
                  </a:lnTo>
                  <a:lnTo>
                    <a:pt x="1089" y="115"/>
                  </a:lnTo>
                  <a:lnTo>
                    <a:pt x="1090" y="115"/>
                  </a:lnTo>
                  <a:lnTo>
                    <a:pt x="1090" y="116"/>
                  </a:lnTo>
                  <a:lnTo>
                    <a:pt x="1091" y="116"/>
                  </a:lnTo>
                  <a:lnTo>
                    <a:pt x="1092" y="116"/>
                  </a:lnTo>
                  <a:lnTo>
                    <a:pt x="1094" y="116"/>
                  </a:lnTo>
                  <a:lnTo>
                    <a:pt x="1095" y="116"/>
                  </a:lnTo>
                  <a:lnTo>
                    <a:pt x="1097" y="117"/>
                  </a:lnTo>
                  <a:lnTo>
                    <a:pt x="1099" y="117"/>
                  </a:lnTo>
                  <a:lnTo>
                    <a:pt x="1101" y="117"/>
                  </a:lnTo>
                  <a:lnTo>
                    <a:pt x="1102" y="118"/>
                  </a:lnTo>
                  <a:lnTo>
                    <a:pt x="1104" y="118"/>
                  </a:lnTo>
                  <a:lnTo>
                    <a:pt x="1106" y="118"/>
                  </a:lnTo>
                  <a:lnTo>
                    <a:pt x="1107" y="119"/>
                  </a:lnTo>
                  <a:lnTo>
                    <a:pt x="1108" y="120"/>
                  </a:lnTo>
                  <a:lnTo>
                    <a:pt x="1110" y="120"/>
                  </a:lnTo>
                  <a:lnTo>
                    <a:pt x="1111" y="121"/>
                  </a:lnTo>
                  <a:lnTo>
                    <a:pt x="1112" y="121"/>
                  </a:lnTo>
                  <a:lnTo>
                    <a:pt x="1113" y="122"/>
                  </a:lnTo>
                  <a:lnTo>
                    <a:pt x="1114" y="123"/>
                  </a:lnTo>
                  <a:lnTo>
                    <a:pt x="1115" y="124"/>
                  </a:lnTo>
                  <a:lnTo>
                    <a:pt x="1116" y="125"/>
                  </a:lnTo>
                  <a:lnTo>
                    <a:pt x="1117" y="126"/>
                  </a:lnTo>
                  <a:lnTo>
                    <a:pt x="1117" y="127"/>
                  </a:lnTo>
                  <a:lnTo>
                    <a:pt x="1118" y="128"/>
                  </a:lnTo>
                  <a:lnTo>
                    <a:pt x="1119" y="130"/>
                  </a:lnTo>
                  <a:lnTo>
                    <a:pt x="1120" y="130"/>
                  </a:lnTo>
                  <a:lnTo>
                    <a:pt x="1121" y="131"/>
                  </a:lnTo>
                  <a:lnTo>
                    <a:pt x="1122" y="132"/>
                  </a:lnTo>
                  <a:lnTo>
                    <a:pt x="1122" y="133"/>
                  </a:lnTo>
                  <a:lnTo>
                    <a:pt x="1123" y="133"/>
                  </a:lnTo>
                  <a:lnTo>
                    <a:pt x="1124" y="134"/>
                  </a:lnTo>
                  <a:lnTo>
                    <a:pt x="1125" y="134"/>
                  </a:lnTo>
                  <a:lnTo>
                    <a:pt x="1126" y="134"/>
                  </a:lnTo>
                  <a:lnTo>
                    <a:pt x="1127" y="134"/>
                  </a:lnTo>
                  <a:lnTo>
                    <a:pt x="1128" y="134"/>
                  </a:lnTo>
                  <a:lnTo>
                    <a:pt x="1128" y="133"/>
                  </a:lnTo>
                  <a:lnTo>
                    <a:pt x="1129" y="133"/>
                  </a:lnTo>
                  <a:lnTo>
                    <a:pt x="1130" y="133"/>
                  </a:lnTo>
                  <a:lnTo>
                    <a:pt x="1131" y="132"/>
                  </a:lnTo>
                  <a:lnTo>
                    <a:pt x="1132" y="132"/>
                  </a:lnTo>
                  <a:lnTo>
                    <a:pt x="1133" y="133"/>
                  </a:lnTo>
                  <a:lnTo>
                    <a:pt x="1134" y="133"/>
                  </a:lnTo>
                  <a:lnTo>
                    <a:pt x="1135" y="133"/>
                  </a:lnTo>
                  <a:lnTo>
                    <a:pt x="1136" y="134"/>
                  </a:lnTo>
                  <a:lnTo>
                    <a:pt x="1137" y="134"/>
                  </a:lnTo>
                  <a:lnTo>
                    <a:pt x="1137" y="135"/>
                  </a:lnTo>
                  <a:lnTo>
                    <a:pt x="1138" y="136"/>
                  </a:lnTo>
                  <a:lnTo>
                    <a:pt x="1138" y="137"/>
                  </a:lnTo>
                  <a:lnTo>
                    <a:pt x="1138" y="138"/>
                  </a:lnTo>
                  <a:lnTo>
                    <a:pt x="1138" y="139"/>
                  </a:lnTo>
                  <a:lnTo>
                    <a:pt x="1138" y="140"/>
                  </a:lnTo>
                  <a:lnTo>
                    <a:pt x="1138" y="141"/>
                  </a:lnTo>
                  <a:lnTo>
                    <a:pt x="1137" y="141"/>
                  </a:lnTo>
                  <a:lnTo>
                    <a:pt x="1137" y="142"/>
                  </a:lnTo>
                  <a:lnTo>
                    <a:pt x="1138" y="142"/>
                  </a:lnTo>
                  <a:lnTo>
                    <a:pt x="1138" y="143"/>
                  </a:lnTo>
                  <a:lnTo>
                    <a:pt x="1138" y="144"/>
                  </a:lnTo>
                  <a:lnTo>
                    <a:pt x="1139" y="145"/>
                  </a:lnTo>
                  <a:lnTo>
                    <a:pt x="1140" y="146"/>
                  </a:lnTo>
                  <a:lnTo>
                    <a:pt x="1153" y="163"/>
                  </a:lnTo>
                  <a:lnTo>
                    <a:pt x="1156" y="180"/>
                  </a:lnTo>
                  <a:lnTo>
                    <a:pt x="1154" y="186"/>
                  </a:lnTo>
                  <a:lnTo>
                    <a:pt x="1154" y="187"/>
                  </a:lnTo>
                  <a:lnTo>
                    <a:pt x="1154" y="188"/>
                  </a:lnTo>
                  <a:lnTo>
                    <a:pt x="1155" y="189"/>
                  </a:lnTo>
                  <a:lnTo>
                    <a:pt x="1157" y="196"/>
                  </a:lnTo>
                  <a:lnTo>
                    <a:pt x="1158" y="196"/>
                  </a:lnTo>
                  <a:lnTo>
                    <a:pt x="1158" y="197"/>
                  </a:lnTo>
                  <a:lnTo>
                    <a:pt x="1158" y="198"/>
                  </a:lnTo>
                  <a:lnTo>
                    <a:pt x="1162" y="204"/>
                  </a:lnTo>
                  <a:lnTo>
                    <a:pt x="1165" y="208"/>
                  </a:lnTo>
                  <a:lnTo>
                    <a:pt x="1165" y="209"/>
                  </a:lnTo>
                  <a:lnTo>
                    <a:pt x="1165" y="210"/>
                  </a:lnTo>
                  <a:lnTo>
                    <a:pt x="1166" y="210"/>
                  </a:lnTo>
                  <a:lnTo>
                    <a:pt x="1167" y="212"/>
                  </a:lnTo>
                  <a:lnTo>
                    <a:pt x="1168" y="214"/>
                  </a:lnTo>
                  <a:lnTo>
                    <a:pt x="1168" y="215"/>
                  </a:lnTo>
                  <a:lnTo>
                    <a:pt x="1169" y="217"/>
                  </a:lnTo>
                  <a:lnTo>
                    <a:pt x="1170" y="218"/>
                  </a:lnTo>
                  <a:lnTo>
                    <a:pt x="1171" y="220"/>
                  </a:lnTo>
                  <a:lnTo>
                    <a:pt x="1172" y="221"/>
                  </a:lnTo>
                  <a:lnTo>
                    <a:pt x="1173" y="223"/>
                  </a:lnTo>
                  <a:lnTo>
                    <a:pt x="1174" y="225"/>
                  </a:lnTo>
                  <a:lnTo>
                    <a:pt x="1175" y="226"/>
                  </a:lnTo>
                  <a:lnTo>
                    <a:pt x="1175" y="228"/>
                  </a:lnTo>
                  <a:lnTo>
                    <a:pt x="1176" y="229"/>
                  </a:lnTo>
                  <a:lnTo>
                    <a:pt x="1176" y="230"/>
                  </a:lnTo>
                  <a:lnTo>
                    <a:pt x="1177" y="231"/>
                  </a:lnTo>
                  <a:lnTo>
                    <a:pt x="1177" y="232"/>
                  </a:lnTo>
                  <a:lnTo>
                    <a:pt x="1177" y="233"/>
                  </a:lnTo>
                  <a:lnTo>
                    <a:pt x="1178" y="234"/>
                  </a:lnTo>
                  <a:lnTo>
                    <a:pt x="1178" y="235"/>
                  </a:lnTo>
                  <a:lnTo>
                    <a:pt x="1178" y="236"/>
                  </a:lnTo>
                  <a:lnTo>
                    <a:pt x="1178" y="237"/>
                  </a:lnTo>
                  <a:lnTo>
                    <a:pt x="1178" y="244"/>
                  </a:lnTo>
                  <a:lnTo>
                    <a:pt x="1176" y="259"/>
                  </a:lnTo>
                  <a:lnTo>
                    <a:pt x="1176" y="260"/>
                  </a:lnTo>
                  <a:lnTo>
                    <a:pt x="1176" y="261"/>
                  </a:lnTo>
                  <a:lnTo>
                    <a:pt x="1176" y="262"/>
                  </a:lnTo>
                  <a:lnTo>
                    <a:pt x="1175" y="263"/>
                  </a:lnTo>
                  <a:lnTo>
                    <a:pt x="1174" y="264"/>
                  </a:lnTo>
                  <a:lnTo>
                    <a:pt x="1173" y="265"/>
                  </a:lnTo>
                  <a:lnTo>
                    <a:pt x="1173" y="267"/>
                  </a:lnTo>
                  <a:lnTo>
                    <a:pt x="1172" y="269"/>
                  </a:lnTo>
                  <a:lnTo>
                    <a:pt x="1170" y="270"/>
                  </a:lnTo>
                  <a:lnTo>
                    <a:pt x="1170" y="272"/>
                  </a:lnTo>
                  <a:lnTo>
                    <a:pt x="1169" y="274"/>
                  </a:lnTo>
                  <a:lnTo>
                    <a:pt x="1168" y="277"/>
                  </a:lnTo>
                  <a:lnTo>
                    <a:pt x="1167" y="279"/>
                  </a:lnTo>
                  <a:lnTo>
                    <a:pt x="1167" y="281"/>
                  </a:lnTo>
                  <a:lnTo>
                    <a:pt x="1166" y="284"/>
                  </a:lnTo>
                  <a:lnTo>
                    <a:pt x="1166" y="287"/>
                  </a:lnTo>
                  <a:lnTo>
                    <a:pt x="1166" y="289"/>
                  </a:lnTo>
                  <a:lnTo>
                    <a:pt x="1166" y="292"/>
                  </a:lnTo>
                  <a:lnTo>
                    <a:pt x="1166" y="294"/>
                  </a:lnTo>
                  <a:lnTo>
                    <a:pt x="1165" y="296"/>
                  </a:lnTo>
                  <a:lnTo>
                    <a:pt x="1165" y="298"/>
                  </a:lnTo>
                  <a:lnTo>
                    <a:pt x="1165" y="300"/>
                  </a:lnTo>
                  <a:lnTo>
                    <a:pt x="1164" y="302"/>
                  </a:lnTo>
                  <a:lnTo>
                    <a:pt x="1163" y="303"/>
                  </a:lnTo>
                  <a:lnTo>
                    <a:pt x="1163" y="305"/>
                  </a:lnTo>
                  <a:lnTo>
                    <a:pt x="1162" y="306"/>
                  </a:lnTo>
                  <a:lnTo>
                    <a:pt x="1161" y="307"/>
                  </a:lnTo>
                  <a:lnTo>
                    <a:pt x="1160" y="308"/>
                  </a:lnTo>
                  <a:lnTo>
                    <a:pt x="1159" y="309"/>
                  </a:lnTo>
                  <a:lnTo>
                    <a:pt x="1159" y="310"/>
                  </a:lnTo>
                  <a:lnTo>
                    <a:pt x="1158" y="310"/>
                  </a:lnTo>
                  <a:lnTo>
                    <a:pt x="1158" y="311"/>
                  </a:lnTo>
                  <a:lnTo>
                    <a:pt x="1157" y="311"/>
                  </a:lnTo>
                  <a:lnTo>
                    <a:pt x="1156" y="312"/>
                  </a:lnTo>
                  <a:lnTo>
                    <a:pt x="1156" y="313"/>
                  </a:lnTo>
                  <a:lnTo>
                    <a:pt x="1155" y="313"/>
                  </a:lnTo>
                  <a:lnTo>
                    <a:pt x="1154" y="314"/>
                  </a:lnTo>
                  <a:lnTo>
                    <a:pt x="1153" y="315"/>
                  </a:lnTo>
                  <a:lnTo>
                    <a:pt x="1152" y="317"/>
                  </a:lnTo>
                  <a:lnTo>
                    <a:pt x="1151" y="318"/>
                  </a:lnTo>
                  <a:lnTo>
                    <a:pt x="1151" y="319"/>
                  </a:lnTo>
                  <a:lnTo>
                    <a:pt x="1150" y="321"/>
                  </a:lnTo>
                  <a:lnTo>
                    <a:pt x="1149" y="322"/>
                  </a:lnTo>
                  <a:lnTo>
                    <a:pt x="1148" y="324"/>
                  </a:lnTo>
                  <a:lnTo>
                    <a:pt x="1147" y="326"/>
                  </a:lnTo>
                  <a:lnTo>
                    <a:pt x="1146" y="327"/>
                  </a:lnTo>
                  <a:lnTo>
                    <a:pt x="1146" y="329"/>
                  </a:lnTo>
                  <a:lnTo>
                    <a:pt x="1146" y="331"/>
                  </a:lnTo>
                  <a:lnTo>
                    <a:pt x="1145" y="332"/>
                  </a:lnTo>
                  <a:lnTo>
                    <a:pt x="1145" y="333"/>
                  </a:lnTo>
                  <a:lnTo>
                    <a:pt x="1145" y="334"/>
                  </a:lnTo>
                  <a:lnTo>
                    <a:pt x="1145" y="336"/>
                  </a:lnTo>
                  <a:lnTo>
                    <a:pt x="1145" y="337"/>
                  </a:lnTo>
                  <a:lnTo>
                    <a:pt x="1146" y="338"/>
                  </a:lnTo>
                  <a:lnTo>
                    <a:pt x="1146" y="339"/>
                  </a:lnTo>
                  <a:lnTo>
                    <a:pt x="1146" y="340"/>
                  </a:lnTo>
                  <a:lnTo>
                    <a:pt x="1147" y="341"/>
                  </a:lnTo>
                  <a:lnTo>
                    <a:pt x="1148" y="342"/>
                  </a:lnTo>
                  <a:lnTo>
                    <a:pt x="1148" y="343"/>
                  </a:lnTo>
                  <a:lnTo>
                    <a:pt x="1148" y="344"/>
                  </a:lnTo>
                  <a:lnTo>
                    <a:pt x="1149" y="345"/>
                  </a:lnTo>
                  <a:lnTo>
                    <a:pt x="1150" y="347"/>
                  </a:lnTo>
                  <a:lnTo>
                    <a:pt x="1152" y="354"/>
                  </a:lnTo>
                  <a:lnTo>
                    <a:pt x="1155" y="357"/>
                  </a:lnTo>
                  <a:lnTo>
                    <a:pt x="1156" y="357"/>
                  </a:lnTo>
                  <a:lnTo>
                    <a:pt x="1156" y="358"/>
                  </a:lnTo>
                  <a:lnTo>
                    <a:pt x="1157" y="358"/>
                  </a:lnTo>
                  <a:lnTo>
                    <a:pt x="1158" y="358"/>
                  </a:lnTo>
                  <a:lnTo>
                    <a:pt x="1167" y="363"/>
                  </a:lnTo>
                  <a:lnTo>
                    <a:pt x="1168" y="363"/>
                  </a:lnTo>
                  <a:lnTo>
                    <a:pt x="1169" y="363"/>
                  </a:lnTo>
                  <a:lnTo>
                    <a:pt x="1170" y="364"/>
                  </a:lnTo>
                  <a:lnTo>
                    <a:pt x="1171" y="364"/>
                  </a:lnTo>
                  <a:lnTo>
                    <a:pt x="1172" y="365"/>
                  </a:lnTo>
                  <a:lnTo>
                    <a:pt x="1173" y="365"/>
                  </a:lnTo>
                  <a:lnTo>
                    <a:pt x="1175" y="366"/>
                  </a:lnTo>
                  <a:lnTo>
                    <a:pt x="1176" y="366"/>
                  </a:lnTo>
                  <a:lnTo>
                    <a:pt x="1177" y="367"/>
                  </a:lnTo>
                  <a:lnTo>
                    <a:pt x="1178" y="368"/>
                  </a:lnTo>
                  <a:lnTo>
                    <a:pt x="1180" y="368"/>
                  </a:lnTo>
                  <a:lnTo>
                    <a:pt x="1181" y="369"/>
                  </a:lnTo>
                  <a:lnTo>
                    <a:pt x="1182" y="370"/>
                  </a:lnTo>
                  <a:lnTo>
                    <a:pt x="1183" y="370"/>
                  </a:lnTo>
                  <a:lnTo>
                    <a:pt x="1184" y="371"/>
                  </a:lnTo>
                  <a:lnTo>
                    <a:pt x="1185" y="371"/>
                  </a:lnTo>
                  <a:lnTo>
                    <a:pt x="1185" y="372"/>
                  </a:lnTo>
                  <a:lnTo>
                    <a:pt x="1186" y="372"/>
                  </a:lnTo>
                  <a:lnTo>
                    <a:pt x="1187" y="373"/>
                  </a:lnTo>
                  <a:lnTo>
                    <a:pt x="1196" y="374"/>
                  </a:lnTo>
                  <a:lnTo>
                    <a:pt x="1209" y="376"/>
                  </a:lnTo>
                  <a:lnTo>
                    <a:pt x="1224" y="380"/>
                  </a:lnTo>
                  <a:lnTo>
                    <a:pt x="1225" y="380"/>
                  </a:lnTo>
                  <a:lnTo>
                    <a:pt x="1225" y="381"/>
                  </a:lnTo>
                  <a:lnTo>
                    <a:pt x="1226" y="381"/>
                  </a:lnTo>
                  <a:lnTo>
                    <a:pt x="1227" y="381"/>
                  </a:lnTo>
                  <a:lnTo>
                    <a:pt x="1228" y="381"/>
                  </a:lnTo>
                  <a:lnTo>
                    <a:pt x="1235" y="383"/>
                  </a:lnTo>
                  <a:lnTo>
                    <a:pt x="1236" y="383"/>
                  </a:lnTo>
                  <a:lnTo>
                    <a:pt x="1237" y="383"/>
                  </a:lnTo>
                  <a:lnTo>
                    <a:pt x="1238" y="383"/>
                  </a:lnTo>
                  <a:lnTo>
                    <a:pt x="1239" y="383"/>
                  </a:lnTo>
                  <a:lnTo>
                    <a:pt x="1250" y="380"/>
                  </a:lnTo>
                  <a:lnTo>
                    <a:pt x="1265" y="383"/>
                  </a:lnTo>
                  <a:lnTo>
                    <a:pt x="1274" y="385"/>
                  </a:lnTo>
                  <a:lnTo>
                    <a:pt x="1275" y="385"/>
                  </a:lnTo>
                  <a:lnTo>
                    <a:pt x="1275" y="386"/>
                  </a:lnTo>
                  <a:lnTo>
                    <a:pt x="1276" y="386"/>
                  </a:lnTo>
                  <a:lnTo>
                    <a:pt x="1277" y="386"/>
                  </a:lnTo>
                  <a:lnTo>
                    <a:pt x="1287" y="390"/>
                  </a:lnTo>
                  <a:lnTo>
                    <a:pt x="1289" y="390"/>
                  </a:lnTo>
                  <a:lnTo>
                    <a:pt x="1289" y="391"/>
                  </a:lnTo>
                  <a:lnTo>
                    <a:pt x="1290" y="391"/>
                  </a:lnTo>
                  <a:lnTo>
                    <a:pt x="1292" y="392"/>
                  </a:lnTo>
                  <a:lnTo>
                    <a:pt x="1293" y="392"/>
                  </a:lnTo>
                  <a:lnTo>
                    <a:pt x="1294" y="393"/>
                  </a:lnTo>
                  <a:lnTo>
                    <a:pt x="1296" y="393"/>
                  </a:lnTo>
                  <a:lnTo>
                    <a:pt x="1298" y="394"/>
                  </a:lnTo>
                  <a:lnTo>
                    <a:pt x="1299" y="395"/>
                  </a:lnTo>
                  <a:lnTo>
                    <a:pt x="1301" y="397"/>
                  </a:lnTo>
                  <a:lnTo>
                    <a:pt x="1303" y="398"/>
                  </a:lnTo>
                  <a:lnTo>
                    <a:pt x="1305" y="399"/>
                  </a:lnTo>
                  <a:lnTo>
                    <a:pt x="1307" y="401"/>
                  </a:lnTo>
                  <a:lnTo>
                    <a:pt x="1309" y="402"/>
                  </a:lnTo>
                  <a:lnTo>
                    <a:pt x="1311" y="404"/>
                  </a:lnTo>
                  <a:lnTo>
                    <a:pt x="1314" y="406"/>
                  </a:lnTo>
                  <a:lnTo>
                    <a:pt x="1316" y="408"/>
                  </a:lnTo>
                  <a:lnTo>
                    <a:pt x="1322" y="412"/>
                  </a:lnTo>
                  <a:lnTo>
                    <a:pt x="1325" y="415"/>
                  </a:lnTo>
                  <a:lnTo>
                    <a:pt x="1328" y="417"/>
                  </a:lnTo>
                  <a:lnTo>
                    <a:pt x="1331" y="419"/>
                  </a:lnTo>
                  <a:lnTo>
                    <a:pt x="1333" y="422"/>
                  </a:lnTo>
                  <a:lnTo>
                    <a:pt x="1336" y="424"/>
                  </a:lnTo>
                  <a:lnTo>
                    <a:pt x="1339" y="427"/>
                  </a:lnTo>
                  <a:lnTo>
                    <a:pt x="1342" y="429"/>
                  </a:lnTo>
                  <a:lnTo>
                    <a:pt x="1344" y="431"/>
                  </a:lnTo>
                  <a:lnTo>
                    <a:pt x="1346" y="433"/>
                  </a:lnTo>
                  <a:lnTo>
                    <a:pt x="1348" y="435"/>
                  </a:lnTo>
                  <a:lnTo>
                    <a:pt x="1350" y="437"/>
                  </a:lnTo>
                  <a:lnTo>
                    <a:pt x="1352" y="439"/>
                  </a:lnTo>
                  <a:lnTo>
                    <a:pt x="1353" y="440"/>
                  </a:lnTo>
                  <a:lnTo>
                    <a:pt x="1355" y="441"/>
                  </a:lnTo>
                  <a:lnTo>
                    <a:pt x="1356" y="443"/>
                  </a:lnTo>
                  <a:lnTo>
                    <a:pt x="1357" y="443"/>
                  </a:lnTo>
                  <a:lnTo>
                    <a:pt x="1357" y="444"/>
                  </a:lnTo>
                  <a:lnTo>
                    <a:pt x="1358" y="444"/>
                  </a:lnTo>
                  <a:lnTo>
                    <a:pt x="1358" y="445"/>
                  </a:lnTo>
                  <a:lnTo>
                    <a:pt x="1359" y="445"/>
                  </a:lnTo>
                  <a:lnTo>
                    <a:pt x="1360" y="446"/>
                  </a:lnTo>
                  <a:lnTo>
                    <a:pt x="1361" y="447"/>
                  </a:lnTo>
                  <a:lnTo>
                    <a:pt x="1362" y="448"/>
                  </a:lnTo>
                  <a:lnTo>
                    <a:pt x="1363" y="449"/>
                  </a:lnTo>
                  <a:lnTo>
                    <a:pt x="1365" y="450"/>
                  </a:lnTo>
                  <a:lnTo>
                    <a:pt x="1366" y="451"/>
                  </a:lnTo>
                  <a:lnTo>
                    <a:pt x="1367" y="453"/>
                  </a:lnTo>
                  <a:lnTo>
                    <a:pt x="1368" y="453"/>
                  </a:lnTo>
                  <a:lnTo>
                    <a:pt x="1370" y="455"/>
                  </a:lnTo>
                  <a:lnTo>
                    <a:pt x="1371" y="456"/>
                  </a:lnTo>
                  <a:lnTo>
                    <a:pt x="1373" y="457"/>
                  </a:lnTo>
                  <a:lnTo>
                    <a:pt x="1374" y="458"/>
                  </a:lnTo>
                  <a:lnTo>
                    <a:pt x="1376" y="459"/>
                  </a:lnTo>
                  <a:lnTo>
                    <a:pt x="1378" y="459"/>
                  </a:lnTo>
                  <a:lnTo>
                    <a:pt x="1379" y="460"/>
                  </a:lnTo>
                  <a:lnTo>
                    <a:pt x="1381" y="461"/>
                  </a:lnTo>
                  <a:lnTo>
                    <a:pt x="1383" y="461"/>
                  </a:lnTo>
                  <a:lnTo>
                    <a:pt x="1385" y="461"/>
                  </a:lnTo>
                  <a:lnTo>
                    <a:pt x="1386" y="461"/>
                  </a:lnTo>
                  <a:lnTo>
                    <a:pt x="1388" y="462"/>
                  </a:lnTo>
                  <a:lnTo>
                    <a:pt x="1390" y="462"/>
                  </a:lnTo>
                  <a:lnTo>
                    <a:pt x="1391" y="462"/>
                  </a:lnTo>
                  <a:lnTo>
                    <a:pt x="1393" y="462"/>
                  </a:lnTo>
                  <a:lnTo>
                    <a:pt x="1395" y="462"/>
                  </a:lnTo>
                  <a:lnTo>
                    <a:pt x="1396" y="462"/>
                  </a:lnTo>
                  <a:lnTo>
                    <a:pt x="1398" y="462"/>
                  </a:lnTo>
                  <a:lnTo>
                    <a:pt x="1399" y="462"/>
                  </a:lnTo>
                  <a:lnTo>
                    <a:pt x="1401" y="462"/>
                  </a:lnTo>
                  <a:lnTo>
                    <a:pt x="1402" y="463"/>
                  </a:lnTo>
                  <a:lnTo>
                    <a:pt x="1403" y="463"/>
                  </a:lnTo>
                  <a:lnTo>
                    <a:pt x="1404" y="463"/>
                  </a:lnTo>
                  <a:lnTo>
                    <a:pt x="1405" y="463"/>
                  </a:lnTo>
                  <a:lnTo>
                    <a:pt x="1406" y="463"/>
                  </a:lnTo>
                  <a:lnTo>
                    <a:pt x="1406" y="464"/>
                  </a:lnTo>
                  <a:lnTo>
                    <a:pt x="1408" y="470"/>
                  </a:lnTo>
                  <a:lnTo>
                    <a:pt x="1409" y="470"/>
                  </a:lnTo>
                  <a:lnTo>
                    <a:pt x="1409" y="471"/>
                  </a:lnTo>
                  <a:lnTo>
                    <a:pt x="1409" y="472"/>
                  </a:lnTo>
                  <a:lnTo>
                    <a:pt x="1408" y="472"/>
                  </a:lnTo>
                  <a:lnTo>
                    <a:pt x="1408" y="473"/>
                  </a:lnTo>
                  <a:lnTo>
                    <a:pt x="1404" y="481"/>
                  </a:lnTo>
                  <a:lnTo>
                    <a:pt x="1410" y="486"/>
                  </a:lnTo>
                  <a:lnTo>
                    <a:pt x="1410" y="487"/>
                  </a:lnTo>
                  <a:lnTo>
                    <a:pt x="1411" y="487"/>
                  </a:lnTo>
                  <a:lnTo>
                    <a:pt x="1411" y="488"/>
                  </a:lnTo>
                  <a:lnTo>
                    <a:pt x="1411" y="489"/>
                  </a:lnTo>
                  <a:lnTo>
                    <a:pt x="1412" y="490"/>
                  </a:lnTo>
                  <a:lnTo>
                    <a:pt x="1416" y="499"/>
                  </a:lnTo>
                  <a:lnTo>
                    <a:pt x="1417" y="511"/>
                  </a:lnTo>
                  <a:lnTo>
                    <a:pt x="1421" y="522"/>
                  </a:lnTo>
                  <a:lnTo>
                    <a:pt x="1426" y="535"/>
                  </a:lnTo>
                  <a:lnTo>
                    <a:pt x="1428" y="548"/>
                  </a:lnTo>
                  <a:lnTo>
                    <a:pt x="1439" y="563"/>
                  </a:lnTo>
                  <a:lnTo>
                    <a:pt x="1449" y="577"/>
                  </a:lnTo>
                  <a:lnTo>
                    <a:pt x="1455" y="591"/>
                  </a:lnTo>
                  <a:lnTo>
                    <a:pt x="1456" y="592"/>
                  </a:lnTo>
                  <a:lnTo>
                    <a:pt x="1456" y="593"/>
                  </a:lnTo>
                  <a:lnTo>
                    <a:pt x="1441" y="602"/>
                  </a:lnTo>
                  <a:lnTo>
                    <a:pt x="1433" y="612"/>
                  </a:lnTo>
                  <a:lnTo>
                    <a:pt x="1428" y="615"/>
                  </a:lnTo>
                  <a:lnTo>
                    <a:pt x="1424" y="620"/>
                  </a:lnTo>
                  <a:lnTo>
                    <a:pt x="1425" y="627"/>
                  </a:lnTo>
                  <a:lnTo>
                    <a:pt x="1430" y="632"/>
                  </a:lnTo>
                  <a:lnTo>
                    <a:pt x="1428" y="637"/>
                  </a:lnTo>
                  <a:lnTo>
                    <a:pt x="1428" y="643"/>
                  </a:lnTo>
                  <a:lnTo>
                    <a:pt x="1435" y="650"/>
                  </a:lnTo>
                  <a:lnTo>
                    <a:pt x="1428" y="658"/>
                  </a:lnTo>
                  <a:lnTo>
                    <a:pt x="1423" y="661"/>
                  </a:lnTo>
                  <a:lnTo>
                    <a:pt x="1421" y="661"/>
                  </a:lnTo>
                  <a:lnTo>
                    <a:pt x="1421" y="663"/>
                  </a:lnTo>
                  <a:lnTo>
                    <a:pt x="1416" y="663"/>
                  </a:lnTo>
                  <a:lnTo>
                    <a:pt x="1415" y="664"/>
                  </a:lnTo>
                  <a:lnTo>
                    <a:pt x="1402" y="665"/>
                  </a:lnTo>
                  <a:lnTo>
                    <a:pt x="1400" y="666"/>
                  </a:lnTo>
                  <a:lnTo>
                    <a:pt x="1395" y="667"/>
                  </a:lnTo>
                  <a:lnTo>
                    <a:pt x="1390" y="670"/>
                  </a:lnTo>
                  <a:lnTo>
                    <a:pt x="1384" y="678"/>
                  </a:lnTo>
                  <a:lnTo>
                    <a:pt x="1374" y="670"/>
                  </a:lnTo>
                  <a:lnTo>
                    <a:pt x="1352" y="672"/>
                  </a:lnTo>
                  <a:lnTo>
                    <a:pt x="1344" y="676"/>
                  </a:lnTo>
                  <a:lnTo>
                    <a:pt x="1341" y="679"/>
                  </a:lnTo>
                  <a:lnTo>
                    <a:pt x="1313" y="696"/>
                  </a:lnTo>
                  <a:lnTo>
                    <a:pt x="1288" y="724"/>
                  </a:lnTo>
                  <a:lnTo>
                    <a:pt x="1288" y="726"/>
                  </a:lnTo>
                  <a:lnTo>
                    <a:pt x="1262" y="754"/>
                  </a:lnTo>
                  <a:lnTo>
                    <a:pt x="1250" y="760"/>
                  </a:lnTo>
                  <a:lnTo>
                    <a:pt x="1248" y="762"/>
                  </a:lnTo>
                  <a:lnTo>
                    <a:pt x="1246" y="760"/>
                  </a:lnTo>
                  <a:lnTo>
                    <a:pt x="1236" y="759"/>
                  </a:lnTo>
                  <a:lnTo>
                    <a:pt x="1235" y="758"/>
                  </a:lnTo>
                  <a:lnTo>
                    <a:pt x="1226" y="757"/>
                  </a:lnTo>
                  <a:lnTo>
                    <a:pt x="1225" y="756"/>
                  </a:lnTo>
                  <a:lnTo>
                    <a:pt x="1218" y="756"/>
                  </a:lnTo>
                  <a:lnTo>
                    <a:pt x="1214" y="760"/>
                  </a:lnTo>
                  <a:lnTo>
                    <a:pt x="1215" y="765"/>
                  </a:lnTo>
                  <a:lnTo>
                    <a:pt x="1214" y="766"/>
                  </a:lnTo>
                  <a:lnTo>
                    <a:pt x="1214" y="771"/>
                  </a:lnTo>
                  <a:lnTo>
                    <a:pt x="1212" y="775"/>
                  </a:lnTo>
                  <a:lnTo>
                    <a:pt x="1213" y="778"/>
                  </a:lnTo>
                  <a:lnTo>
                    <a:pt x="1212" y="780"/>
                  </a:lnTo>
                  <a:lnTo>
                    <a:pt x="1210" y="793"/>
                  </a:lnTo>
                  <a:lnTo>
                    <a:pt x="1208" y="799"/>
                  </a:lnTo>
                  <a:lnTo>
                    <a:pt x="1206" y="801"/>
                  </a:lnTo>
                  <a:lnTo>
                    <a:pt x="1204" y="806"/>
                  </a:lnTo>
                  <a:lnTo>
                    <a:pt x="1207" y="849"/>
                  </a:lnTo>
                  <a:lnTo>
                    <a:pt x="1206" y="851"/>
                  </a:lnTo>
                  <a:lnTo>
                    <a:pt x="1206" y="855"/>
                  </a:lnTo>
                  <a:lnTo>
                    <a:pt x="1204" y="855"/>
                  </a:lnTo>
                  <a:lnTo>
                    <a:pt x="1204" y="858"/>
                  </a:lnTo>
                  <a:lnTo>
                    <a:pt x="1200" y="864"/>
                  </a:lnTo>
                  <a:lnTo>
                    <a:pt x="1186" y="864"/>
                  </a:lnTo>
                  <a:lnTo>
                    <a:pt x="1174" y="867"/>
                  </a:lnTo>
                  <a:lnTo>
                    <a:pt x="1172" y="868"/>
                  </a:lnTo>
                  <a:lnTo>
                    <a:pt x="1154" y="869"/>
                  </a:lnTo>
                  <a:lnTo>
                    <a:pt x="1153" y="870"/>
                  </a:lnTo>
                  <a:lnTo>
                    <a:pt x="1134" y="871"/>
                  </a:lnTo>
                  <a:lnTo>
                    <a:pt x="1132" y="873"/>
                  </a:lnTo>
                  <a:lnTo>
                    <a:pt x="1115" y="874"/>
                  </a:lnTo>
                  <a:lnTo>
                    <a:pt x="1113" y="875"/>
                  </a:lnTo>
                  <a:lnTo>
                    <a:pt x="1101" y="876"/>
                  </a:lnTo>
                  <a:lnTo>
                    <a:pt x="1100" y="877"/>
                  </a:lnTo>
                  <a:lnTo>
                    <a:pt x="1086" y="879"/>
                  </a:lnTo>
                  <a:lnTo>
                    <a:pt x="1085" y="881"/>
                  </a:lnTo>
                  <a:lnTo>
                    <a:pt x="1072" y="883"/>
                  </a:lnTo>
                  <a:lnTo>
                    <a:pt x="1070" y="884"/>
                  </a:lnTo>
                  <a:lnTo>
                    <a:pt x="1056" y="886"/>
                  </a:lnTo>
                  <a:lnTo>
                    <a:pt x="1054" y="888"/>
                  </a:lnTo>
                  <a:lnTo>
                    <a:pt x="1049" y="888"/>
                  </a:lnTo>
                  <a:lnTo>
                    <a:pt x="1047" y="889"/>
                  </a:lnTo>
                  <a:lnTo>
                    <a:pt x="1041" y="890"/>
                  </a:lnTo>
                  <a:lnTo>
                    <a:pt x="1040" y="891"/>
                  </a:lnTo>
                  <a:lnTo>
                    <a:pt x="1034" y="891"/>
                  </a:lnTo>
                  <a:lnTo>
                    <a:pt x="1033" y="893"/>
                  </a:lnTo>
                  <a:lnTo>
                    <a:pt x="1027" y="893"/>
                  </a:lnTo>
                  <a:lnTo>
                    <a:pt x="1023" y="897"/>
                  </a:lnTo>
                  <a:lnTo>
                    <a:pt x="1025" y="909"/>
                  </a:lnTo>
                  <a:lnTo>
                    <a:pt x="1028" y="914"/>
                  </a:lnTo>
                  <a:lnTo>
                    <a:pt x="1029" y="918"/>
                  </a:lnTo>
                  <a:lnTo>
                    <a:pt x="1032" y="923"/>
                  </a:lnTo>
                  <a:lnTo>
                    <a:pt x="1033" y="932"/>
                  </a:lnTo>
                  <a:lnTo>
                    <a:pt x="1035" y="934"/>
                  </a:lnTo>
                  <a:lnTo>
                    <a:pt x="1036" y="953"/>
                  </a:lnTo>
                  <a:lnTo>
                    <a:pt x="1070" y="984"/>
                  </a:lnTo>
                  <a:lnTo>
                    <a:pt x="1073" y="1001"/>
                  </a:lnTo>
                  <a:lnTo>
                    <a:pt x="1080" y="1010"/>
                  </a:lnTo>
                  <a:lnTo>
                    <a:pt x="1080" y="1018"/>
                  </a:lnTo>
                  <a:lnTo>
                    <a:pt x="1079" y="1020"/>
                  </a:lnTo>
                  <a:lnTo>
                    <a:pt x="1063" y="1020"/>
                  </a:lnTo>
                  <a:lnTo>
                    <a:pt x="1061" y="1022"/>
                  </a:lnTo>
                  <a:lnTo>
                    <a:pt x="1060" y="1021"/>
                  </a:lnTo>
                  <a:lnTo>
                    <a:pt x="1048" y="1026"/>
                  </a:lnTo>
                  <a:lnTo>
                    <a:pt x="1041" y="1030"/>
                  </a:lnTo>
                  <a:lnTo>
                    <a:pt x="1039" y="1030"/>
                  </a:lnTo>
                  <a:lnTo>
                    <a:pt x="1036" y="1033"/>
                  </a:lnTo>
                  <a:lnTo>
                    <a:pt x="1036" y="1049"/>
                  </a:lnTo>
                  <a:lnTo>
                    <a:pt x="1038" y="1052"/>
                  </a:lnTo>
                  <a:lnTo>
                    <a:pt x="1046" y="1053"/>
                  </a:lnTo>
                  <a:lnTo>
                    <a:pt x="1046" y="1054"/>
                  </a:lnTo>
                  <a:lnTo>
                    <a:pt x="1054" y="1055"/>
                  </a:lnTo>
                  <a:lnTo>
                    <a:pt x="1057" y="1058"/>
                  </a:lnTo>
                  <a:lnTo>
                    <a:pt x="1058" y="1089"/>
                  </a:lnTo>
                  <a:lnTo>
                    <a:pt x="1040" y="1090"/>
                  </a:lnTo>
                  <a:lnTo>
                    <a:pt x="1033" y="1083"/>
                  </a:lnTo>
                  <a:lnTo>
                    <a:pt x="1031" y="1083"/>
                  </a:lnTo>
                  <a:lnTo>
                    <a:pt x="1030" y="1082"/>
                  </a:lnTo>
                  <a:lnTo>
                    <a:pt x="1027" y="1082"/>
                  </a:lnTo>
                  <a:lnTo>
                    <a:pt x="1021" y="1079"/>
                  </a:lnTo>
                  <a:lnTo>
                    <a:pt x="1013" y="1078"/>
                  </a:lnTo>
                  <a:lnTo>
                    <a:pt x="1012" y="1077"/>
                  </a:lnTo>
                  <a:lnTo>
                    <a:pt x="1009" y="1077"/>
                  </a:lnTo>
                  <a:lnTo>
                    <a:pt x="1003" y="1073"/>
                  </a:lnTo>
                  <a:lnTo>
                    <a:pt x="1002" y="1074"/>
                  </a:lnTo>
                  <a:lnTo>
                    <a:pt x="998" y="1070"/>
                  </a:lnTo>
                  <a:lnTo>
                    <a:pt x="996" y="1070"/>
                  </a:lnTo>
                  <a:lnTo>
                    <a:pt x="993" y="1067"/>
                  </a:lnTo>
                  <a:lnTo>
                    <a:pt x="989" y="1068"/>
                  </a:lnTo>
                  <a:lnTo>
                    <a:pt x="986" y="1074"/>
                  </a:lnTo>
                  <a:lnTo>
                    <a:pt x="983" y="1077"/>
                  </a:lnTo>
                  <a:lnTo>
                    <a:pt x="967" y="1078"/>
                  </a:lnTo>
                  <a:lnTo>
                    <a:pt x="929" y="1051"/>
                  </a:lnTo>
                  <a:lnTo>
                    <a:pt x="918" y="1050"/>
                  </a:lnTo>
                  <a:lnTo>
                    <a:pt x="917" y="1049"/>
                  </a:lnTo>
                  <a:lnTo>
                    <a:pt x="913" y="1048"/>
                  </a:lnTo>
                  <a:lnTo>
                    <a:pt x="912" y="1049"/>
                  </a:lnTo>
                  <a:lnTo>
                    <a:pt x="910" y="1048"/>
                  </a:lnTo>
                  <a:lnTo>
                    <a:pt x="908" y="1048"/>
                  </a:lnTo>
                  <a:lnTo>
                    <a:pt x="904" y="1042"/>
                  </a:lnTo>
                  <a:lnTo>
                    <a:pt x="904" y="1038"/>
                  </a:lnTo>
                  <a:lnTo>
                    <a:pt x="897" y="1034"/>
                  </a:lnTo>
                  <a:lnTo>
                    <a:pt x="895" y="1035"/>
                  </a:lnTo>
                  <a:lnTo>
                    <a:pt x="892" y="1033"/>
                  </a:lnTo>
                  <a:lnTo>
                    <a:pt x="888" y="1033"/>
                  </a:lnTo>
                  <a:lnTo>
                    <a:pt x="886" y="1032"/>
                  </a:lnTo>
                  <a:lnTo>
                    <a:pt x="882" y="1033"/>
                  </a:lnTo>
                  <a:lnTo>
                    <a:pt x="880" y="1031"/>
                  </a:lnTo>
                  <a:lnTo>
                    <a:pt x="876" y="1031"/>
                  </a:lnTo>
                  <a:lnTo>
                    <a:pt x="875" y="1030"/>
                  </a:lnTo>
                  <a:lnTo>
                    <a:pt x="856" y="1032"/>
                  </a:lnTo>
                  <a:lnTo>
                    <a:pt x="854" y="1030"/>
                  </a:lnTo>
                  <a:lnTo>
                    <a:pt x="824" y="1032"/>
                  </a:lnTo>
                  <a:lnTo>
                    <a:pt x="821" y="1030"/>
                  </a:lnTo>
                  <a:lnTo>
                    <a:pt x="789" y="1032"/>
                  </a:lnTo>
                  <a:lnTo>
                    <a:pt x="785" y="1031"/>
                  </a:lnTo>
                  <a:lnTo>
                    <a:pt x="771" y="1032"/>
                  </a:lnTo>
                  <a:lnTo>
                    <a:pt x="765" y="1029"/>
                  </a:lnTo>
                  <a:lnTo>
                    <a:pt x="758" y="1029"/>
                  </a:lnTo>
                  <a:lnTo>
                    <a:pt x="757" y="1031"/>
                  </a:lnTo>
                  <a:lnTo>
                    <a:pt x="750" y="1032"/>
                  </a:lnTo>
                  <a:lnTo>
                    <a:pt x="748" y="1031"/>
                  </a:lnTo>
                  <a:lnTo>
                    <a:pt x="746" y="1033"/>
                  </a:lnTo>
                  <a:lnTo>
                    <a:pt x="744" y="1033"/>
                  </a:lnTo>
                  <a:lnTo>
                    <a:pt x="736" y="1043"/>
                  </a:lnTo>
                  <a:lnTo>
                    <a:pt x="734" y="1049"/>
                  </a:lnTo>
                  <a:lnTo>
                    <a:pt x="731" y="1052"/>
                  </a:lnTo>
                  <a:lnTo>
                    <a:pt x="731" y="1054"/>
                  </a:lnTo>
                  <a:lnTo>
                    <a:pt x="696" y="1059"/>
                  </a:lnTo>
                  <a:lnTo>
                    <a:pt x="691" y="1056"/>
                  </a:lnTo>
                  <a:lnTo>
                    <a:pt x="688" y="1055"/>
                  </a:lnTo>
                  <a:lnTo>
                    <a:pt x="676" y="1050"/>
                  </a:lnTo>
                  <a:lnTo>
                    <a:pt x="669" y="1050"/>
                  </a:lnTo>
                  <a:lnTo>
                    <a:pt x="664" y="1053"/>
                  </a:lnTo>
                  <a:lnTo>
                    <a:pt x="647" y="1054"/>
                  </a:lnTo>
                  <a:lnTo>
                    <a:pt x="645" y="1055"/>
                  </a:lnTo>
                  <a:lnTo>
                    <a:pt x="638" y="1055"/>
                  </a:lnTo>
                  <a:lnTo>
                    <a:pt x="636" y="1057"/>
                  </a:lnTo>
                  <a:lnTo>
                    <a:pt x="625" y="1057"/>
                  </a:lnTo>
                  <a:lnTo>
                    <a:pt x="620" y="1059"/>
                  </a:lnTo>
                  <a:lnTo>
                    <a:pt x="616" y="1062"/>
                  </a:lnTo>
                  <a:lnTo>
                    <a:pt x="614" y="1061"/>
                  </a:lnTo>
                  <a:lnTo>
                    <a:pt x="613" y="1064"/>
                  </a:lnTo>
                  <a:lnTo>
                    <a:pt x="610" y="1064"/>
                  </a:lnTo>
                  <a:lnTo>
                    <a:pt x="606" y="1066"/>
                  </a:lnTo>
                  <a:lnTo>
                    <a:pt x="603" y="1067"/>
                  </a:lnTo>
                  <a:lnTo>
                    <a:pt x="601" y="1065"/>
                  </a:lnTo>
                  <a:lnTo>
                    <a:pt x="598" y="1065"/>
                  </a:lnTo>
                  <a:lnTo>
                    <a:pt x="592" y="1066"/>
                  </a:lnTo>
                  <a:lnTo>
                    <a:pt x="590" y="1065"/>
                  </a:lnTo>
                  <a:lnTo>
                    <a:pt x="580" y="1065"/>
                  </a:lnTo>
                  <a:lnTo>
                    <a:pt x="579" y="1064"/>
                  </a:lnTo>
                  <a:lnTo>
                    <a:pt x="575" y="1064"/>
                  </a:lnTo>
                  <a:lnTo>
                    <a:pt x="572" y="1064"/>
                  </a:lnTo>
                  <a:lnTo>
                    <a:pt x="569" y="1063"/>
                  </a:lnTo>
                  <a:lnTo>
                    <a:pt x="565" y="1063"/>
                  </a:lnTo>
                  <a:lnTo>
                    <a:pt x="536" y="1051"/>
                  </a:lnTo>
                  <a:lnTo>
                    <a:pt x="532" y="1047"/>
                  </a:lnTo>
                  <a:lnTo>
                    <a:pt x="529" y="1042"/>
                  </a:lnTo>
                  <a:lnTo>
                    <a:pt x="529" y="1039"/>
                  </a:lnTo>
                  <a:lnTo>
                    <a:pt x="526" y="1036"/>
                  </a:lnTo>
                  <a:lnTo>
                    <a:pt x="526" y="1033"/>
                  </a:lnTo>
                  <a:lnTo>
                    <a:pt x="525" y="1032"/>
                  </a:lnTo>
                  <a:lnTo>
                    <a:pt x="523" y="1027"/>
                  </a:lnTo>
                  <a:lnTo>
                    <a:pt x="522" y="1027"/>
                  </a:lnTo>
                  <a:lnTo>
                    <a:pt x="521" y="1025"/>
                  </a:lnTo>
                  <a:lnTo>
                    <a:pt x="518" y="1021"/>
                  </a:lnTo>
                  <a:lnTo>
                    <a:pt x="517" y="1021"/>
                  </a:lnTo>
                  <a:lnTo>
                    <a:pt x="516" y="1022"/>
                  </a:lnTo>
                  <a:lnTo>
                    <a:pt x="513" y="1022"/>
                  </a:lnTo>
                  <a:lnTo>
                    <a:pt x="511" y="1024"/>
                  </a:lnTo>
                  <a:lnTo>
                    <a:pt x="509" y="1024"/>
                  </a:lnTo>
                  <a:lnTo>
                    <a:pt x="495" y="1018"/>
                  </a:lnTo>
                  <a:lnTo>
                    <a:pt x="490" y="1018"/>
                  </a:lnTo>
                  <a:lnTo>
                    <a:pt x="490" y="1020"/>
                  </a:lnTo>
                  <a:lnTo>
                    <a:pt x="461" y="1036"/>
                  </a:lnTo>
                  <a:lnTo>
                    <a:pt x="458" y="1036"/>
                  </a:lnTo>
                  <a:lnTo>
                    <a:pt x="454" y="1039"/>
                  </a:lnTo>
                  <a:lnTo>
                    <a:pt x="438" y="1040"/>
                  </a:lnTo>
                  <a:lnTo>
                    <a:pt x="424" y="1030"/>
                  </a:lnTo>
                  <a:lnTo>
                    <a:pt x="411" y="1025"/>
                  </a:lnTo>
                  <a:lnTo>
                    <a:pt x="409" y="1022"/>
                  </a:lnTo>
                  <a:lnTo>
                    <a:pt x="404" y="1023"/>
                  </a:lnTo>
                  <a:lnTo>
                    <a:pt x="403" y="1021"/>
                  </a:lnTo>
                  <a:lnTo>
                    <a:pt x="393" y="1022"/>
                  </a:lnTo>
                  <a:lnTo>
                    <a:pt x="392" y="1021"/>
                  </a:lnTo>
                  <a:lnTo>
                    <a:pt x="385" y="1021"/>
                  </a:lnTo>
                  <a:lnTo>
                    <a:pt x="372" y="1010"/>
                  </a:lnTo>
                  <a:lnTo>
                    <a:pt x="370" y="1008"/>
                  </a:lnTo>
                  <a:lnTo>
                    <a:pt x="366" y="1008"/>
                  </a:lnTo>
                  <a:lnTo>
                    <a:pt x="363" y="1006"/>
                  </a:lnTo>
                  <a:lnTo>
                    <a:pt x="360" y="1006"/>
                  </a:lnTo>
                  <a:lnTo>
                    <a:pt x="359" y="1005"/>
                  </a:lnTo>
                  <a:lnTo>
                    <a:pt x="355" y="1005"/>
                  </a:lnTo>
                  <a:lnTo>
                    <a:pt x="352" y="1009"/>
                  </a:lnTo>
                  <a:lnTo>
                    <a:pt x="352" y="1011"/>
                  </a:lnTo>
                  <a:lnTo>
                    <a:pt x="342" y="1023"/>
                  </a:lnTo>
                  <a:lnTo>
                    <a:pt x="336" y="1025"/>
                  </a:lnTo>
                  <a:lnTo>
                    <a:pt x="335" y="1026"/>
                  </a:lnTo>
                  <a:lnTo>
                    <a:pt x="330" y="1027"/>
                  </a:lnTo>
                  <a:lnTo>
                    <a:pt x="329" y="1028"/>
                  </a:lnTo>
                  <a:lnTo>
                    <a:pt x="326" y="1028"/>
                  </a:lnTo>
                  <a:lnTo>
                    <a:pt x="321" y="1032"/>
                  </a:lnTo>
                  <a:lnTo>
                    <a:pt x="321" y="1034"/>
                  </a:lnTo>
                  <a:lnTo>
                    <a:pt x="317" y="1038"/>
                  </a:lnTo>
                  <a:lnTo>
                    <a:pt x="318" y="1040"/>
                  </a:lnTo>
                  <a:lnTo>
                    <a:pt x="314" y="1046"/>
                  </a:lnTo>
                  <a:lnTo>
                    <a:pt x="312" y="1056"/>
                  </a:lnTo>
                  <a:lnTo>
                    <a:pt x="310" y="1058"/>
                  </a:lnTo>
                  <a:lnTo>
                    <a:pt x="311" y="1061"/>
                  </a:lnTo>
                  <a:lnTo>
                    <a:pt x="307" y="1066"/>
                  </a:lnTo>
                  <a:lnTo>
                    <a:pt x="285" y="1067"/>
                  </a:lnTo>
                  <a:lnTo>
                    <a:pt x="280" y="1066"/>
                  </a:lnTo>
                  <a:lnTo>
                    <a:pt x="274" y="1066"/>
                  </a:lnTo>
                  <a:lnTo>
                    <a:pt x="273" y="1065"/>
                  </a:lnTo>
                  <a:lnTo>
                    <a:pt x="268" y="1066"/>
                  </a:lnTo>
                  <a:lnTo>
                    <a:pt x="264" y="1064"/>
                  </a:lnTo>
                  <a:lnTo>
                    <a:pt x="259" y="1065"/>
                  </a:lnTo>
                  <a:lnTo>
                    <a:pt x="257" y="1064"/>
                  </a:lnTo>
                  <a:lnTo>
                    <a:pt x="251" y="1063"/>
                  </a:lnTo>
                  <a:lnTo>
                    <a:pt x="228" y="1074"/>
                  </a:lnTo>
                  <a:close/>
                </a:path>
              </a:pathLst>
            </a:custGeom>
            <a:solidFill>
              <a:srgbClr val="FEEA74"/>
            </a:solidFill>
            <a:ln w="28575">
              <a:noFill/>
              <a:prstDash val="sysDot"/>
              <a:round/>
              <a:headEnd/>
              <a:tailEnd/>
            </a:ln>
          </p:spPr>
          <p:txBody>
            <a:bodyPr/>
            <a:lstStyle/>
            <a:p>
              <a:endParaRPr lang="zh-CN" altLang="en-US" kern="0">
                <a:solidFill>
                  <a:sysClr val="windowText" lastClr="000000"/>
                </a:solidFill>
              </a:endParaRPr>
            </a:p>
          </p:txBody>
        </p:sp>
        <p:sp>
          <p:nvSpPr>
            <p:cNvPr id="35" name="Freeform 10"/>
            <p:cNvSpPr>
              <a:spLocks/>
            </p:cNvSpPr>
            <p:nvPr/>
          </p:nvSpPr>
          <p:spPr bwMode="auto">
            <a:xfrm>
              <a:off x="1211987" y="3235436"/>
              <a:ext cx="2552700" cy="1625600"/>
            </a:xfrm>
            <a:custGeom>
              <a:avLst/>
              <a:gdLst>
                <a:gd name="T0" fmla="*/ 2147483647 w 1395"/>
                <a:gd name="T1" fmla="*/ 2147483647 h 852"/>
                <a:gd name="T2" fmla="*/ 2147483647 w 1395"/>
                <a:gd name="T3" fmla="*/ 2147483647 h 852"/>
                <a:gd name="T4" fmla="*/ 2147483647 w 1395"/>
                <a:gd name="T5" fmla="*/ 2147483647 h 852"/>
                <a:gd name="T6" fmla="*/ 2147483647 w 1395"/>
                <a:gd name="T7" fmla="*/ 2147483647 h 852"/>
                <a:gd name="T8" fmla="*/ 2147483647 w 1395"/>
                <a:gd name="T9" fmla="*/ 2147483647 h 852"/>
                <a:gd name="T10" fmla="*/ 2147483647 w 1395"/>
                <a:gd name="T11" fmla="*/ 2147483647 h 852"/>
                <a:gd name="T12" fmla="*/ 2147483647 w 1395"/>
                <a:gd name="T13" fmla="*/ 2147483647 h 852"/>
                <a:gd name="T14" fmla="*/ 2147483647 w 1395"/>
                <a:gd name="T15" fmla="*/ 2147483647 h 852"/>
                <a:gd name="T16" fmla="*/ 2147483647 w 1395"/>
                <a:gd name="T17" fmla="*/ 2147483647 h 852"/>
                <a:gd name="T18" fmla="*/ 2147483647 w 1395"/>
                <a:gd name="T19" fmla="*/ 2147483647 h 852"/>
                <a:gd name="T20" fmla="*/ 2147483647 w 1395"/>
                <a:gd name="T21" fmla="*/ 2147483647 h 852"/>
                <a:gd name="T22" fmla="*/ 2147483647 w 1395"/>
                <a:gd name="T23" fmla="*/ 2147483647 h 852"/>
                <a:gd name="T24" fmla="*/ 2147483647 w 1395"/>
                <a:gd name="T25" fmla="*/ 2147483647 h 852"/>
                <a:gd name="T26" fmla="*/ 2147483647 w 1395"/>
                <a:gd name="T27" fmla="*/ 2147483647 h 852"/>
                <a:gd name="T28" fmla="*/ 2147483647 w 1395"/>
                <a:gd name="T29" fmla="*/ 2147483647 h 852"/>
                <a:gd name="T30" fmla="*/ 2147483647 w 1395"/>
                <a:gd name="T31" fmla="*/ 2147483647 h 852"/>
                <a:gd name="T32" fmla="*/ 2147483647 w 1395"/>
                <a:gd name="T33" fmla="*/ 2147483647 h 852"/>
                <a:gd name="T34" fmla="*/ 2147483647 w 1395"/>
                <a:gd name="T35" fmla="*/ 2147483647 h 852"/>
                <a:gd name="T36" fmla="*/ 2147483647 w 1395"/>
                <a:gd name="T37" fmla="*/ 2147483647 h 852"/>
                <a:gd name="T38" fmla="*/ 2147483647 w 1395"/>
                <a:gd name="T39" fmla="*/ 2147483647 h 852"/>
                <a:gd name="T40" fmla="*/ 2147483647 w 1395"/>
                <a:gd name="T41" fmla="*/ 2147483647 h 852"/>
                <a:gd name="T42" fmla="*/ 2147483647 w 1395"/>
                <a:gd name="T43" fmla="*/ 2147483647 h 852"/>
                <a:gd name="T44" fmla="*/ 2147483647 w 1395"/>
                <a:gd name="T45" fmla="*/ 2147483647 h 852"/>
                <a:gd name="T46" fmla="*/ 2147483647 w 1395"/>
                <a:gd name="T47" fmla="*/ 2147483647 h 852"/>
                <a:gd name="T48" fmla="*/ 2147483647 w 1395"/>
                <a:gd name="T49" fmla="*/ 2147483647 h 852"/>
                <a:gd name="T50" fmla="*/ 2147483647 w 1395"/>
                <a:gd name="T51" fmla="*/ 2147483647 h 852"/>
                <a:gd name="T52" fmla="*/ 2147483647 w 1395"/>
                <a:gd name="T53" fmla="*/ 2147483647 h 852"/>
                <a:gd name="T54" fmla="*/ 2147483647 w 1395"/>
                <a:gd name="T55" fmla="*/ 2147483647 h 852"/>
                <a:gd name="T56" fmla="*/ 2147483647 w 1395"/>
                <a:gd name="T57" fmla="*/ 2147483647 h 852"/>
                <a:gd name="T58" fmla="*/ 2147483647 w 1395"/>
                <a:gd name="T59" fmla="*/ 2147483647 h 852"/>
                <a:gd name="T60" fmla="*/ 2147483647 w 1395"/>
                <a:gd name="T61" fmla="*/ 2147483647 h 852"/>
                <a:gd name="T62" fmla="*/ 2147483647 w 1395"/>
                <a:gd name="T63" fmla="*/ 2147483647 h 852"/>
                <a:gd name="T64" fmla="*/ 2147483647 w 1395"/>
                <a:gd name="T65" fmla="*/ 2147483647 h 852"/>
                <a:gd name="T66" fmla="*/ 2147483647 w 1395"/>
                <a:gd name="T67" fmla="*/ 2147483647 h 852"/>
                <a:gd name="T68" fmla="*/ 2147483647 w 1395"/>
                <a:gd name="T69" fmla="*/ 2147483647 h 852"/>
                <a:gd name="T70" fmla="*/ 2147483647 w 1395"/>
                <a:gd name="T71" fmla="*/ 2147483647 h 852"/>
                <a:gd name="T72" fmla="*/ 2147483647 w 1395"/>
                <a:gd name="T73" fmla="*/ 2147483647 h 852"/>
                <a:gd name="T74" fmla="*/ 2147483647 w 1395"/>
                <a:gd name="T75" fmla="*/ 2147483647 h 852"/>
                <a:gd name="T76" fmla="*/ 2147483647 w 1395"/>
                <a:gd name="T77" fmla="*/ 2147483647 h 852"/>
                <a:gd name="T78" fmla="*/ 2147483647 w 1395"/>
                <a:gd name="T79" fmla="*/ 2147483647 h 852"/>
                <a:gd name="T80" fmla="*/ 2147483647 w 1395"/>
                <a:gd name="T81" fmla="*/ 2147483647 h 852"/>
                <a:gd name="T82" fmla="*/ 2147483647 w 1395"/>
                <a:gd name="T83" fmla="*/ 2147483647 h 852"/>
                <a:gd name="T84" fmla="*/ 2147483647 w 1395"/>
                <a:gd name="T85" fmla="*/ 2147483647 h 852"/>
                <a:gd name="T86" fmla="*/ 2147483647 w 1395"/>
                <a:gd name="T87" fmla="*/ 2147483647 h 852"/>
                <a:gd name="T88" fmla="*/ 2147483647 w 1395"/>
                <a:gd name="T89" fmla="*/ 2147483647 h 852"/>
                <a:gd name="T90" fmla="*/ 2147483647 w 1395"/>
                <a:gd name="T91" fmla="*/ 2147483647 h 852"/>
                <a:gd name="T92" fmla="*/ 2147483647 w 1395"/>
                <a:gd name="T93" fmla="*/ 2147483647 h 852"/>
                <a:gd name="T94" fmla="*/ 2147483647 w 1395"/>
                <a:gd name="T95" fmla="*/ 2147483647 h 852"/>
                <a:gd name="T96" fmla="*/ 2147483647 w 1395"/>
                <a:gd name="T97" fmla="*/ 2147483647 h 852"/>
                <a:gd name="T98" fmla="*/ 2147483647 w 1395"/>
                <a:gd name="T99" fmla="*/ 2147483647 h 852"/>
                <a:gd name="T100" fmla="*/ 2147483647 w 1395"/>
                <a:gd name="T101" fmla="*/ 2147483647 h 852"/>
                <a:gd name="T102" fmla="*/ 2147483647 w 1395"/>
                <a:gd name="T103" fmla="*/ 2147483647 h 852"/>
                <a:gd name="T104" fmla="*/ 2147483647 w 1395"/>
                <a:gd name="T105" fmla="*/ 2147483647 h 852"/>
                <a:gd name="T106" fmla="*/ 2147483647 w 1395"/>
                <a:gd name="T107" fmla="*/ 2147483647 h 852"/>
                <a:gd name="T108" fmla="*/ 2147483647 w 1395"/>
                <a:gd name="T109" fmla="*/ 2147483647 h 852"/>
                <a:gd name="T110" fmla="*/ 2147483647 w 1395"/>
                <a:gd name="T111" fmla="*/ 2147483647 h 852"/>
                <a:gd name="T112" fmla="*/ 2147483647 w 1395"/>
                <a:gd name="T113" fmla="*/ 2147483647 h 852"/>
                <a:gd name="T114" fmla="*/ 2147483647 w 1395"/>
                <a:gd name="T115" fmla="*/ 2147483647 h 852"/>
                <a:gd name="T116" fmla="*/ 2147483647 w 1395"/>
                <a:gd name="T117" fmla="*/ 2147483647 h 852"/>
                <a:gd name="T118" fmla="*/ 2147483647 w 1395"/>
                <a:gd name="T119" fmla="*/ 2147483647 h 852"/>
                <a:gd name="T120" fmla="*/ 2147483647 w 1395"/>
                <a:gd name="T121" fmla="*/ 2147483647 h 85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395"/>
                <a:gd name="T184" fmla="*/ 0 h 852"/>
                <a:gd name="T185" fmla="*/ 1395 w 1395"/>
                <a:gd name="T186" fmla="*/ 852 h 85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395" h="852">
                  <a:moveTo>
                    <a:pt x="1314" y="779"/>
                  </a:moveTo>
                  <a:lnTo>
                    <a:pt x="1311" y="775"/>
                  </a:lnTo>
                  <a:lnTo>
                    <a:pt x="1311" y="774"/>
                  </a:lnTo>
                  <a:lnTo>
                    <a:pt x="1310" y="774"/>
                  </a:lnTo>
                  <a:lnTo>
                    <a:pt x="1309" y="773"/>
                  </a:lnTo>
                  <a:lnTo>
                    <a:pt x="1309" y="772"/>
                  </a:lnTo>
                  <a:lnTo>
                    <a:pt x="1308" y="771"/>
                  </a:lnTo>
                  <a:lnTo>
                    <a:pt x="1307" y="770"/>
                  </a:lnTo>
                  <a:lnTo>
                    <a:pt x="1306" y="769"/>
                  </a:lnTo>
                  <a:lnTo>
                    <a:pt x="1305" y="768"/>
                  </a:lnTo>
                  <a:lnTo>
                    <a:pt x="1304" y="767"/>
                  </a:lnTo>
                  <a:lnTo>
                    <a:pt x="1303" y="766"/>
                  </a:lnTo>
                  <a:lnTo>
                    <a:pt x="1302" y="766"/>
                  </a:lnTo>
                  <a:lnTo>
                    <a:pt x="1302" y="765"/>
                  </a:lnTo>
                  <a:lnTo>
                    <a:pt x="1301" y="765"/>
                  </a:lnTo>
                  <a:lnTo>
                    <a:pt x="1300" y="764"/>
                  </a:lnTo>
                  <a:lnTo>
                    <a:pt x="1299" y="763"/>
                  </a:lnTo>
                  <a:lnTo>
                    <a:pt x="1298" y="763"/>
                  </a:lnTo>
                  <a:lnTo>
                    <a:pt x="1298" y="762"/>
                  </a:lnTo>
                  <a:lnTo>
                    <a:pt x="1296" y="761"/>
                  </a:lnTo>
                  <a:lnTo>
                    <a:pt x="1295" y="761"/>
                  </a:lnTo>
                  <a:lnTo>
                    <a:pt x="1295" y="760"/>
                  </a:lnTo>
                  <a:lnTo>
                    <a:pt x="1294" y="760"/>
                  </a:lnTo>
                  <a:lnTo>
                    <a:pt x="1291" y="758"/>
                  </a:lnTo>
                  <a:lnTo>
                    <a:pt x="1286" y="753"/>
                  </a:lnTo>
                  <a:lnTo>
                    <a:pt x="1285" y="753"/>
                  </a:lnTo>
                  <a:lnTo>
                    <a:pt x="1285" y="752"/>
                  </a:lnTo>
                  <a:lnTo>
                    <a:pt x="1284" y="752"/>
                  </a:lnTo>
                  <a:lnTo>
                    <a:pt x="1284" y="753"/>
                  </a:lnTo>
                  <a:lnTo>
                    <a:pt x="1283" y="754"/>
                  </a:lnTo>
                  <a:lnTo>
                    <a:pt x="1282" y="754"/>
                  </a:lnTo>
                  <a:lnTo>
                    <a:pt x="1282" y="755"/>
                  </a:lnTo>
                  <a:lnTo>
                    <a:pt x="1281" y="756"/>
                  </a:lnTo>
                  <a:lnTo>
                    <a:pt x="1281" y="757"/>
                  </a:lnTo>
                  <a:lnTo>
                    <a:pt x="1280" y="757"/>
                  </a:lnTo>
                  <a:lnTo>
                    <a:pt x="1280" y="758"/>
                  </a:lnTo>
                  <a:lnTo>
                    <a:pt x="1279" y="758"/>
                  </a:lnTo>
                  <a:lnTo>
                    <a:pt x="1279" y="759"/>
                  </a:lnTo>
                  <a:lnTo>
                    <a:pt x="1278" y="760"/>
                  </a:lnTo>
                  <a:lnTo>
                    <a:pt x="1278" y="761"/>
                  </a:lnTo>
                  <a:lnTo>
                    <a:pt x="1277" y="762"/>
                  </a:lnTo>
                  <a:lnTo>
                    <a:pt x="1277" y="763"/>
                  </a:lnTo>
                  <a:lnTo>
                    <a:pt x="1276" y="764"/>
                  </a:lnTo>
                  <a:lnTo>
                    <a:pt x="1275" y="765"/>
                  </a:lnTo>
                  <a:lnTo>
                    <a:pt x="1275" y="766"/>
                  </a:lnTo>
                  <a:lnTo>
                    <a:pt x="1274" y="766"/>
                  </a:lnTo>
                  <a:lnTo>
                    <a:pt x="1274" y="767"/>
                  </a:lnTo>
                  <a:lnTo>
                    <a:pt x="1273" y="767"/>
                  </a:lnTo>
                  <a:lnTo>
                    <a:pt x="1273" y="768"/>
                  </a:lnTo>
                  <a:lnTo>
                    <a:pt x="1273" y="769"/>
                  </a:lnTo>
                  <a:lnTo>
                    <a:pt x="1272" y="769"/>
                  </a:lnTo>
                  <a:lnTo>
                    <a:pt x="1272" y="770"/>
                  </a:lnTo>
                  <a:lnTo>
                    <a:pt x="1272" y="771"/>
                  </a:lnTo>
                  <a:lnTo>
                    <a:pt x="1272" y="772"/>
                  </a:lnTo>
                  <a:lnTo>
                    <a:pt x="1271" y="773"/>
                  </a:lnTo>
                  <a:lnTo>
                    <a:pt x="1271" y="774"/>
                  </a:lnTo>
                  <a:lnTo>
                    <a:pt x="1271" y="775"/>
                  </a:lnTo>
                  <a:lnTo>
                    <a:pt x="1271" y="776"/>
                  </a:lnTo>
                  <a:lnTo>
                    <a:pt x="1271" y="777"/>
                  </a:lnTo>
                  <a:lnTo>
                    <a:pt x="1272" y="778"/>
                  </a:lnTo>
                  <a:lnTo>
                    <a:pt x="1272" y="779"/>
                  </a:lnTo>
                  <a:lnTo>
                    <a:pt x="1272" y="780"/>
                  </a:lnTo>
                  <a:lnTo>
                    <a:pt x="1272" y="781"/>
                  </a:lnTo>
                  <a:lnTo>
                    <a:pt x="1272" y="782"/>
                  </a:lnTo>
                  <a:lnTo>
                    <a:pt x="1272" y="783"/>
                  </a:lnTo>
                  <a:lnTo>
                    <a:pt x="1272" y="784"/>
                  </a:lnTo>
                  <a:lnTo>
                    <a:pt x="1272" y="785"/>
                  </a:lnTo>
                  <a:lnTo>
                    <a:pt x="1272" y="787"/>
                  </a:lnTo>
                  <a:lnTo>
                    <a:pt x="1272" y="788"/>
                  </a:lnTo>
                  <a:lnTo>
                    <a:pt x="1272" y="789"/>
                  </a:lnTo>
                  <a:lnTo>
                    <a:pt x="1272" y="790"/>
                  </a:lnTo>
                  <a:lnTo>
                    <a:pt x="1272" y="791"/>
                  </a:lnTo>
                  <a:lnTo>
                    <a:pt x="1272" y="792"/>
                  </a:lnTo>
                  <a:lnTo>
                    <a:pt x="1272" y="793"/>
                  </a:lnTo>
                  <a:lnTo>
                    <a:pt x="1271" y="793"/>
                  </a:lnTo>
                  <a:lnTo>
                    <a:pt x="1271" y="794"/>
                  </a:lnTo>
                  <a:lnTo>
                    <a:pt x="1270" y="795"/>
                  </a:lnTo>
                  <a:lnTo>
                    <a:pt x="1269" y="795"/>
                  </a:lnTo>
                  <a:lnTo>
                    <a:pt x="1268" y="796"/>
                  </a:lnTo>
                  <a:lnTo>
                    <a:pt x="1267" y="797"/>
                  </a:lnTo>
                  <a:lnTo>
                    <a:pt x="1266" y="797"/>
                  </a:lnTo>
                  <a:lnTo>
                    <a:pt x="1266" y="798"/>
                  </a:lnTo>
                  <a:lnTo>
                    <a:pt x="1265" y="798"/>
                  </a:lnTo>
                  <a:lnTo>
                    <a:pt x="1264" y="798"/>
                  </a:lnTo>
                  <a:lnTo>
                    <a:pt x="1263" y="798"/>
                  </a:lnTo>
                  <a:lnTo>
                    <a:pt x="1263" y="799"/>
                  </a:lnTo>
                  <a:lnTo>
                    <a:pt x="1262" y="799"/>
                  </a:lnTo>
                  <a:lnTo>
                    <a:pt x="1262" y="800"/>
                  </a:lnTo>
                  <a:lnTo>
                    <a:pt x="1261" y="800"/>
                  </a:lnTo>
                  <a:lnTo>
                    <a:pt x="1260" y="801"/>
                  </a:lnTo>
                  <a:lnTo>
                    <a:pt x="1259" y="801"/>
                  </a:lnTo>
                  <a:lnTo>
                    <a:pt x="1258" y="802"/>
                  </a:lnTo>
                  <a:lnTo>
                    <a:pt x="1257" y="802"/>
                  </a:lnTo>
                  <a:lnTo>
                    <a:pt x="1256" y="803"/>
                  </a:lnTo>
                  <a:lnTo>
                    <a:pt x="1255" y="803"/>
                  </a:lnTo>
                  <a:lnTo>
                    <a:pt x="1254" y="804"/>
                  </a:lnTo>
                  <a:lnTo>
                    <a:pt x="1253" y="804"/>
                  </a:lnTo>
                  <a:lnTo>
                    <a:pt x="1251" y="805"/>
                  </a:lnTo>
                  <a:lnTo>
                    <a:pt x="1250" y="806"/>
                  </a:lnTo>
                  <a:lnTo>
                    <a:pt x="1249" y="806"/>
                  </a:lnTo>
                  <a:lnTo>
                    <a:pt x="1248" y="806"/>
                  </a:lnTo>
                  <a:lnTo>
                    <a:pt x="1247" y="806"/>
                  </a:lnTo>
                  <a:lnTo>
                    <a:pt x="1246" y="806"/>
                  </a:lnTo>
                  <a:lnTo>
                    <a:pt x="1245" y="806"/>
                  </a:lnTo>
                  <a:lnTo>
                    <a:pt x="1244" y="806"/>
                  </a:lnTo>
                  <a:lnTo>
                    <a:pt x="1243" y="806"/>
                  </a:lnTo>
                  <a:lnTo>
                    <a:pt x="1242" y="805"/>
                  </a:lnTo>
                  <a:lnTo>
                    <a:pt x="1241" y="805"/>
                  </a:lnTo>
                  <a:lnTo>
                    <a:pt x="1240" y="804"/>
                  </a:lnTo>
                  <a:lnTo>
                    <a:pt x="1239" y="803"/>
                  </a:lnTo>
                  <a:lnTo>
                    <a:pt x="1238" y="803"/>
                  </a:lnTo>
                  <a:lnTo>
                    <a:pt x="1238" y="802"/>
                  </a:lnTo>
                  <a:lnTo>
                    <a:pt x="1236" y="802"/>
                  </a:lnTo>
                  <a:lnTo>
                    <a:pt x="1235" y="801"/>
                  </a:lnTo>
                  <a:lnTo>
                    <a:pt x="1234" y="800"/>
                  </a:lnTo>
                  <a:lnTo>
                    <a:pt x="1233" y="800"/>
                  </a:lnTo>
                  <a:lnTo>
                    <a:pt x="1232" y="799"/>
                  </a:lnTo>
                  <a:lnTo>
                    <a:pt x="1230" y="798"/>
                  </a:lnTo>
                  <a:lnTo>
                    <a:pt x="1228" y="797"/>
                  </a:lnTo>
                  <a:lnTo>
                    <a:pt x="1227" y="797"/>
                  </a:lnTo>
                  <a:lnTo>
                    <a:pt x="1225" y="796"/>
                  </a:lnTo>
                  <a:lnTo>
                    <a:pt x="1223" y="795"/>
                  </a:lnTo>
                  <a:lnTo>
                    <a:pt x="1221" y="793"/>
                  </a:lnTo>
                  <a:lnTo>
                    <a:pt x="1219" y="792"/>
                  </a:lnTo>
                  <a:lnTo>
                    <a:pt x="1217" y="791"/>
                  </a:lnTo>
                  <a:lnTo>
                    <a:pt x="1215" y="789"/>
                  </a:lnTo>
                  <a:lnTo>
                    <a:pt x="1213" y="788"/>
                  </a:lnTo>
                  <a:lnTo>
                    <a:pt x="1210" y="786"/>
                  </a:lnTo>
                  <a:lnTo>
                    <a:pt x="1208" y="784"/>
                  </a:lnTo>
                  <a:lnTo>
                    <a:pt x="1206" y="783"/>
                  </a:lnTo>
                  <a:lnTo>
                    <a:pt x="1204" y="782"/>
                  </a:lnTo>
                  <a:lnTo>
                    <a:pt x="1202" y="781"/>
                  </a:lnTo>
                  <a:lnTo>
                    <a:pt x="1201" y="779"/>
                  </a:lnTo>
                  <a:lnTo>
                    <a:pt x="1199" y="778"/>
                  </a:lnTo>
                  <a:lnTo>
                    <a:pt x="1198" y="777"/>
                  </a:lnTo>
                  <a:lnTo>
                    <a:pt x="1196" y="776"/>
                  </a:lnTo>
                  <a:lnTo>
                    <a:pt x="1195" y="776"/>
                  </a:lnTo>
                  <a:lnTo>
                    <a:pt x="1194" y="775"/>
                  </a:lnTo>
                  <a:lnTo>
                    <a:pt x="1193" y="774"/>
                  </a:lnTo>
                  <a:lnTo>
                    <a:pt x="1191" y="774"/>
                  </a:lnTo>
                  <a:lnTo>
                    <a:pt x="1190" y="773"/>
                  </a:lnTo>
                  <a:lnTo>
                    <a:pt x="1189" y="772"/>
                  </a:lnTo>
                  <a:lnTo>
                    <a:pt x="1188" y="771"/>
                  </a:lnTo>
                  <a:lnTo>
                    <a:pt x="1187" y="771"/>
                  </a:lnTo>
                  <a:lnTo>
                    <a:pt x="1186" y="770"/>
                  </a:lnTo>
                  <a:lnTo>
                    <a:pt x="1186" y="769"/>
                  </a:lnTo>
                  <a:lnTo>
                    <a:pt x="1185" y="769"/>
                  </a:lnTo>
                  <a:lnTo>
                    <a:pt x="1184" y="768"/>
                  </a:lnTo>
                  <a:lnTo>
                    <a:pt x="1183" y="768"/>
                  </a:lnTo>
                  <a:lnTo>
                    <a:pt x="1182" y="768"/>
                  </a:lnTo>
                  <a:lnTo>
                    <a:pt x="1181" y="768"/>
                  </a:lnTo>
                  <a:lnTo>
                    <a:pt x="1170" y="766"/>
                  </a:lnTo>
                  <a:lnTo>
                    <a:pt x="1169" y="766"/>
                  </a:lnTo>
                  <a:lnTo>
                    <a:pt x="1168" y="766"/>
                  </a:lnTo>
                  <a:lnTo>
                    <a:pt x="1163" y="763"/>
                  </a:lnTo>
                  <a:lnTo>
                    <a:pt x="1162" y="763"/>
                  </a:lnTo>
                  <a:lnTo>
                    <a:pt x="1161" y="763"/>
                  </a:lnTo>
                  <a:lnTo>
                    <a:pt x="1161" y="762"/>
                  </a:lnTo>
                  <a:lnTo>
                    <a:pt x="1160" y="762"/>
                  </a:lnTo>
                  <a:lnTo>
                    <a:pt x="1159" y="761"/>
                  </a:lnTo>
                  <a:lnTo>
                    <a:pt x="1158" y="761"/>
                  </a:lnTo>
                  <a:lnTo>
                    <a:pt x="1157" y="761"/>
                  </a:lnTo>
                  <a:lnTo>
                    <a:pt x="1156" y="760"/>
                  </a:lnTo>
                  <a:lnTo>
                    <a:pt x="1155" y="760"/>
                  </a:lnTo>
                  <a:lnTo>
                    <a:pt x="1154" y="760"/>
                  </a:lnTo>
                  <a:lnTo>
                    <a:pt x="1153" y="759"/>
                  </a:lnTo>
                  <a:lnTo>
                    <a:pt x="1152" y="759"/>
                  </a:lnTo>
                  <a:lnTo>
                    <a:pt x="1150" y="759"/>
                  </a:lnTo>
                  <a:lnTo>
                    <a:pt x="1149" y="759"/>
                  </a:lnTo>
                  <a:lnTo>
                    <a:pt x="1148" y="759"/>
                  </a:lnTo>
                  <a:lnTo>
                    <a:pt x="1147" y="759"/>
                  </a:lnTo>
                  <a:lnTo>
                    <a:pt x="1146" y="759"/>
                  </a:lnTo>
                  <a:lnTo>
                    <a:pt x="1145" y="759"/>
                  </a:lnTo>
                  <a:lnTo>
                    <a:pt x="1134" y="762"/>
                  </a:lnTo>
                  <a:lnTo>
                    <a:pt x="1129" y="768"/>
                  </a:lnTo>
                  <a:lnTo>
                    <a:pt x="1128" y="768"/>
                  </a:lnTo>
                  <a:lnTo>
                    <a:pt x="1128" y="769"/>
                  </a:lnTo>
                  <a:lnTo>
                    <a:pt x="1127" y="769"/>
                  </a:lnTo>
                  <a:lnTo>
                    <a:pt x="1126" y="770"/>
                  </a:lnTo>
                  <a:lnTo>
                    <a:pt x="1126" y="771"/>
                  </a:lnTo>
                  <a:lnTo>
                    <a:pt x="1125" y="772"/>
                  </a:lnTo>
                  <a:lnTo>
                    <a:pt x="1124" y="772"/>
                  </a:lnTo>
                  <a:lnTo>
                    <a:pt x="1124" y="773"/>
                  </a:lnTo>
                  <a:lnTo>
                    <a:pt x="1123" y="774"/>
                  </a:lnTo>
                  <a:lnTo>
                    <a:pt x="1122" y="775"/>
                  </a:lnTo>
                  <a:lnTo>
                    <a:pt x="1121" y="776"/>
                  </a:lnTo>
                  <a:lnTo>
                    <a:pt x="1120" y="777"/>
                  </a:lnTo>
                  <a:lnTo>
                    <a:pt x="1119" y="778"/>
                  </a:lnTo>
                  <a:lnTo>
                    <a:pt x="1118" y="778"/>
                  </a:lnTo>
                  <a:lnTo>
                    <a:pt x="1117" y="779"/>
                  </a:lnTo>
                  <a:lnTo>
                    <a:pt x="1116" y="780"/>
                  </a:lnTo>
                  <a:lnTo>
                    <a:pt x="1115" y="781"/>
                  </a:lnTo>
                  <a:lnTo>
                    <a:pt x="1114" y="781"/>
                  </a:lnTo>
                  <a:lnTo>
                    <a:pt x="1113" y="782"/>
                  </a:lnTo>
                  <a:lnTo>
                    <a:pt x="1108" y="786"/>
                  </a:lnTo>
                  <a:lnTo>
                    <a:pt x="1107" y="786"/>
                  </a:lnTo>
                  <a:lnTo>
                    <a:pt x="1106" y="787"/>
                  </a:lnTo>
                  <a:lnTo>
                    <a:pt x="1099" y="790"/>
                  </a:lnTo>
                  <a:lnTo>
                    <a:pt x="1098" y="790"/>
                  </a:lnTo>
                  <a:lnTo>
                    <a:pt x="1098" y="791"/>
                  </a:lnTo>
                  <a:lnTo>
                    <a:pt x="1097" y="791"/>
                  </a:lnTo>
                  <a:lnTo>
                    <a:pt x="1091" y="791"/>
                  </a:lnTo>
                  <a:lnTo>
                    <a:pt x="1091" y="792"/>
                  </a:lnTo>
                  <a:lnTo>
                    <a:pt x="1090" y="792"/>
                  </a:lnTo>
                  <a:lnTo>
                    <a:pt x="1085" y="794"/>
                  </a:lnTo>
                  <a:lnTo>
                    <a:pt x="1084" y="794"/>
                  </a:lnTo>
                  <a:lnTo>
                    <a:pt x="1084" y="795"/>
                  </a:lnTo>
                  <a:lnTo>
                    <a:pt x="1083" y="795"/>
                  </a:lnTo>
                  <a:lnTo>
                    <a:pt x="1082" y="795"/>
                  </a:lnTo>
                  <a:lnTo>
                    <a:pt x="1082" y="796"/>
                  </a:lnTo>
                  <a:lnTo>
                    <a:pt x="1081" y="796"/>
                  </a:lnTo>
                  <a:lnTo>
                    <a:pt x="1080" y="797"/>
                  </a:lnTo>
                  <a:lnTo>
                    <a:pt x="1079" y="797"/>
                  </a:lnTo>
                  <a:lnTo>
                    <a:pt x="1078" y="798"/>
                  </a:lnTo>
                  <a:lnTo>
                    <a:pt x="1077" y="798"/>
                  </a:lnTo>
                  <a:lnTo>
                    <a:pt x="1076" y="798"/>
                  </a:lnTo>
                  <a:lnTo>
                    <a:pt x="1075" y="799"/>
                  </a:lnTo>
                  <a:lnTo>
                    <a:pt x="1074" y="799"/>
                  </a:lnTo>
                  <a:lnTo>
                    <a:pt x="1073" y="800"/>
                  </a:lnTo>
                  <a:lnTo>
                    <a:pt x="1072" y="800"/>
                  </a:lnTo>
                  <a:lnTo>
                    <a:pt x="1071" y="800"/>
                  </a:lnTo>
                  <a:lnTo>
                    <a:pt x="1070" y="800"/>
                  </a:lnTo>
                  <a:lnTo>
                    <a:pt x="1070" y="801"/>
                  </a:lnTo>
                  <a:lnTo>
                    <a:pt x="1069" y="801"/>
                  </a:lnTo>
                  <a:lnTo>
                    <a:pt x="1068" y="801"/>
                  </a:lnTo>
                  <a:lnTo>
                    <a:pt x="1054" y="803"/>
                  </a:lnTo>
                  <a:lnTo>
                    <a:pt x="1053" y="803"/>
                  </a:lnTo>
                  <a:lnTo>
                    <a:pt x="1052" y="803"/>
                  </a:lnTo>
                  <a:lnTo>
                    <a:pt x="1051" y="803"/>
                  </a:lnTo>
                  <a:lnTo>
                    <a:pt x="1050" y="803"/>
                  </a:lnTo>
                  <a:lnTo>
                    <a:pt x="1048" y="803"/>
                  </a:lnTo>
                  <a:lnTo>
                    <a:pt x="1047" y="803"/>
                  </a:lnTo>
                  <a:lnTo>
                    <a:pt x="1046" y="803"/>
                  </a:lnTo>
                  <a:lnTo>
                    <a:pt x="1045" y="803"/>
                  </a:lnTo>
                  <a:lnTo>
                    <a:pt x="1043" y="803"/>
                  </a:lnTo>
                  <a:lnTo>
                    <a:pt x="1042" y="803"/>
                  </a:lnTo>
                  <a:lnTo>
                    <a:pt x="1041" y="803"/>
                  </a:lnTo>
                  <a:lnTo>
                    <a:pt x="1040" y="803"/>
                  </a:lnTo>
                  <a:lnTo>
                    <a:pt x="1039" y="804"/>
                  </a:lnTo>
                  <a:lnTo>
                    <a:pt x="1038" y="804"/>
                  </a:lnTo>
                  <a:lnTo>
                    <a:pt x="1037" y="805"/>
                  </a:lnTo>
                  <a:lnTo>
                    <a:pt x="1036" y="806"/>
                  </a:lnTo>
                  <a:lnTo>
                    <a:pt x="1035" y="807"/>
                  </a:lnTo>
                  <a:lnTo>
                    <a:pt x="1034" y="808"/>
                  </a:lnTo>
                  <a:lnTo>
                    <a:pt x="1033" y="809"/>
                  </a:lnTo>
                  <a:lnTo>
                    <a:pt x="1032" y="811"/>
                  </a:lnTo>
                  <a:lnTo>
                    <a:pt x="1029" y="813"/>
                  </a:lnTo>
                  <a:lnTo>
                    <a:pt x="1026" y="816"/>
                  </a:lnTo>
                  <a:lnTo>
                    <a:pt x="1022" y="820"/>
                  </a:lnTo>
                  <a:lnTo>
                    <a:pt x="1021" y="821"/>
                  </a:lnTo>
                  <a:lnTo>
                    <a:pt x="1020" y="822"/>
                  </a:lnTo>
                  <a:lnTo>
                    <a:pt x="1019" y="823"/>
                  </a:lnTo>
                  <a:lnTo>
                    <a:pt x="1014" y="829"/>
                  </a:lnTo>
                  <a:lnTo>
                    <a:pt x="1014" y="830"/>
                  </a:lnTo>
                  <a:lnTo>
                    <a:pt x="1013" y="831"/>
                  </a:lnTo>
                  <a:lnTo>
                    <a:pt x="1013" y="832"/>
                  </a:lnTo>
                  <a:lnTo>
                    <a:pt x="1012" y="832"/>
                  </a:lnTo>
                  <a:lnTo>
                    <a:pt x="1003" y="844"/>
                  </a:lnTo>
                  <a:lnTo>
                    <a:pt x="1002" y="844"/>
                  </a:lnTo>
                  <a:lnTo>
                    <a:pt x="1002" y="845"/>
                  </a:lnTo>
                  <a:lnTo>
                    <a:pt x="1001" y="846"/>
                  </a:lnTo>
                  <a:lnTo>
                    <a:pt x="1000" y="846"/>
                  </a:lnTo>
                  <a:lnTo>
                    <a:pt x="999" y="847"/>
                  </a:lnTo>
                  <a:lnTo>
                    <a:pt x="991" y="849"/>
                  </a:lnTo>
                  <a:lnTo>
                    <a:pt x="990" y="850"/>
                  </a:lnTo>
                  <a:lnTo>
                    <a:pt x="989" y="850"/>
                  </a:lnTo>
                  <a:lnTo>
                    <a:pt x="988" y="850"/>
                  </a:lnTo>
                  <a:lnTo>
                    <a:pt x="987" y="850"/>
                  </a:lnTo>
                  <a:lnTo>
                    <a:pt x="986" y="850"/>
                  </a:lnTo>
                  <a:lnTo>
                    <a:pt x="973" y="851"/>
                  </a:lnTo>
                  <a:lnTo>
                    <a:pt x="972" y="851"/>
                  </a:lnTo>
                  <a:lnTo>
                    <a:pt x="971" y="851"/>
                  </a:lnTo>
                  <a:lnTo>
                    <a:pt x="970" y="851"/>
                  </a:lnTo>
                  <a:lnTo>
                    <a:pt x="961" y="852"/>
                  </a:lnTo>
                  <a:lnTo>
                    <a:pt x="960" y="852"/>
                  </a:lnTo>
                  <a:lnTo>
                    <a:pt x="959" y="852"/>
                  </a:lnTo>
                  <a:lnTo>
                    <a:pt x="958" y="852"/>
                  </a:lnTo>
                  <a:lnTo>
                    <a:pt x="957" y="852"/>
                  </a:lnTo>
                  <a:lnTo>
                    <a:pt x="944" y="851"/>
                  </a:lnTo>
                  <a:lnTo>
                    <a:pt x="932" y="848"/>
                  </a:lnTo>
                  <a:lnTo>
                    <a:pt x="931" y="848"/>
                  </a:lnTo>
                  <a:lnTo>
                    <a:pt x="931" y="847"/>
                  </a:lnTo>
                  <a:lnTo>
                    <a:pt x="930" y="847"/>
                  </a:lnTo>
                  <a:lnTo>
                    <a:pt x="929" y="847"/>
                  </a:lnTo>
                  <a:lnTo>
                    <a:pt x="928" y="846"/>
                  </a:lnTo>
                  <a:lnTo>
                    <a:pt x="927" y="846"/>
                  </a:lnTo>
                  <a:lnTo>
                    <a:pt x="926" y="846"/>
                  </a:lnTo>
                  <a:lnTo>
                    <a:pt x="925" y="845"/>
                  </a:lnTo>
                  <a:lnTo>
                    <a:pt x="924" y="845"/>
                  </a:lnTo>
                  <a:lnTo>
                    <a:pt x="922" y="845"/>
                  </a:lnTo>
                  <a:lnTo>
                    <a:pt x="921" y="844"/>
                  </a:lnTo>
                  <a:lnTo>
                    <a:pt x="920" y="844"/>
                  </a:lnTo>
                  <a:lnTo>
                    <a:pt x="918" y="844"/>
                  </a:lnTo>
                  <a:lnTo>
                    <a:pt x="916" y="844"/>
                  </a:lnTo>
                  <a:lnTo>
                    <a:pt x="914" y="843"/>
                  </a:lnTo>
                  <a:lnTo>
                    <a:pt x="911" y="843"/>
                  </a:lnTo>
                  <a:lnTo>
                    <a:pt x="908" y="843"/>
                  </a:lnTo>
                  <a:lnTo>
                    <a:pt x="905" y="843"/>
                  </a:lnTo>
                  <a:lnTo>
                    <a:pt x="902" y="843"/>
                  </a:lnTo>
                  <a:lnTo>
                    <a:pt x="898" y="843"/>
                  </a:lnTo>
                  <a:lnTo>
                    <a:pt x="894" y="843"/>
                  </a:lnTo>
                  <a:lnTo>
                    <a:pt x="890" y="843"/>
                  </a:lnTo>
                  <a:lnTo>
                    <a:pt x="887" y="843"/>
                  </a:lnTo>
                  <a:lnTo>
                    <a:pt x="883" y="843"/>
                  </a:lnTo>
                  <a:lnTo>
                    <a:pt x="880" y="842"/>
                  </a:lnTo>
                  <a:lnTo>
                    <a:pt x="878" y="842"/>
                  </a:lnTo>
                  <a:lnTo>
                    <a:pt x="876" y="842"/>
                  </a:lnTo>
                  <a:lnTo>
                    <a:pt x="874" y="841"/>
                  </a:lnTo>
                  <a:lnTo>
                    <a:pt x="872" y="840"/>
                  </a:lnTo>
                  <a:lnTo>
                    <a:pt x="871" y="840"/>
                  </a:lnTo>
                  <a:lnTo>
                    <a:pt x="870" y="839"/>
                  </a:lnTo>
                  <a:lnTo>
                    <a:pt x="869" y="838"/>
                  </a:lnTo>
                  <a:lnTo>
                    <a:pt x="869" y="837"/>
                  </a:lnTo>
                  <a:lnTo>
                    <a:pt x="868" y="836"/>
                  </a:lnTo>
                  <a:lnTo>
                    <a:pt x="868" y="835"/>
                  </a:lnTo>
                  <a:lnTo>
                    <a:pt x="867" y="834"/>
                  </a:lnTo>
                  <a:lnTo>
                    <a:pt x="867" y="833"/>
                  </a:lnTo>
                  <a:lnTo>
                    <a:pt x="867" y="832"/>
                  </a:lnTo>
                  <a:lnTo>
                    <a:pt x="867" y="830"/>
                  </a:lnTo>
                  <a:lnTo>
                    <a:pt x="867" y="829"/>
                  </a:lnTo>
                  <a:lnTo>
                    <a:pt x="866" y="827"/>
                  </a:lnTo>
                  <a:lnTo>
                    <a:pt x="867" y="826"/>
                  </a:lnTo>
                  <a:lnTo>
                    <a:pt x="867" y="824"/>
                  </a:lnTo>
                  <a:lnTo>
                    <a:pt x="867" y="822"/>
                  </a:lnTo>
                  <a:lnTo>
                    <a:pt x="867" y="820"/>
                  </a:lnTo>
                  <a:lnTo>
                    <a:pt x="867" y="819"/>
                  </a:lnTo>
                  <a:lnTo>
                    <a:pt x="867" y="817"/>
                  </a:lnTo>
                  <a:lnTo>
                    <a:pt x="868" y="816"/>
                  </a:lnTo>
                  <a:lnTo>
                    <a:pt x="868" y="815"/>
                  </a:lnTo>
                  <a:lnTo>
                    <a:pt x="868" y="814"/>
                  </a:lnTo>
                  <a:lnTo>
                    <a:pt x="868" y="813"/>
                  </a:lnTo>
                  <a:lnTo>
                    <a:pt x="868" y="812"/>
                  </a:lnTo>
                  <a:lnTo>
                    <a:pt x="868" y="811"/>
                  </a:lnTo>
                  <a:lnTo>
                    <a:pt x="869" y="811"/>
                  </a:lnTo>
                  <a:lnTo>
                    <a:pt x="869" y="810"/>
                  </a:lnTo>
                  <a:lnTo>
                    <a:pt x="875" y="799"/>
                  </a:lnTo>
                  <a:lnTo>
                    <a:pt x="865" y="793"/>
                  </a:lnTo>
                  <a:lnTo>
                    <a:pt x="864" y="792"/>
                  </a:lnTo>
                  <a:lnTo>
                    <a:pt x="863" y="791"/>
                  </a:lnTo>
                  <a:lnTo>
                    <a:pt x="862" y="791"/>
                  </a:lnTo>
                  <a:lnTo>
                    <a:pt x="861" y="791"/>
                  </a:lnTo>
                  <a:lnTo>
                    <a:pt x="861" y="790"/>
                  </a:lnTo>
                  <a:lnTo>
                    <a:pt x="847" y="785"/>
                  </a:lnTo>
                  <a:lnTo>
                    <a:pt x="841" y="775"/>
                  </a:lnTo>
                  <a:lnTo>
                    <a:pt x="840" y="774"/>
                  </a:lnTo>
                  <a:lnTo>
                    <a:pt x="840" y="773"/>
                  </a:lnTo>
                  <a:lnTo>
                    <a:pt x="840" y="772"/>
                  </a:lnTo>
                  <a:lnTo>
                    <a:pt x="840" y="771"/>
                  </a:lnTo>
                  <a:lnTo>
                    <a:pt x="840" y="762"/>
                  </a:lnTo>
                  <a:lnTo>
                    <a:pt x="839" y="753"/>
                  </a:lnTo>
                  <a:lnTo>
                    <a:pt x="830" y="744"/>
                  </a:lnTo>
                  <a:lnTo>
                    <a:pt x="829" y="745"/>
                  </a:lnTo>
                  <a:lnTo>
                    <a:pt x="828" y="745"/>
                  </a:lnTo>
                  <a:lnTo>
                    <a:pt x="827" y="746"/>
                  </a:lnTo>
                  <a:lnTo>
                    <a:pt x="826" y="747"/>
                  </a:lnTo>
                  <a:lnTo>
                    <a:pt x="825" y="747"/>
                  </a:lnTo>
                  <a:lnTo>
                    <a:pt x="824" y="747"/>
                  </a:lnTo>
                  <a:lnTo>
                    <a:pt x="823" y="748"/>
                  </a:lnTo>
                  <a:lnTo>
                    <a:pt x="822" y="748"/>
                  </a:lnTo>
                  <a:lnTo>
                    <a:pt x="821" y="749"/>
                  </a:lnTo>
                  <a:lnTo>
                    <a:pt x="820" y="749"/>
                  </a:lnTo>
                  <a:lnTo>
                    <a:pt x="819" y="749"/>
                  </a:lnTo>
                  <a:lnTo>
                    <a:pt x="818" y="749"/>
                  </a:lnTo>
                  <a:lnTo>
                    <a:pt x="817" y="749"/>
                  </a:lnTo>
                  <a:lnTo>
                    <a:pt x="816" y="749"/>
                  </a:lnTo>
                  <a:lnTo>
                    <a:pt x="815" y="749"/>
                  </a:lnTo>
                  <a:lnTo>
                    <a:pt x="813" y="749"/>
                  </a:lnTo>
                  <a:lnTo>
                    <a:pt x="812" y="749"/>
                  </a:lnTo>
                  <a:lnTo>
                    <a:pt x="811" y="748"/>
                  </a:lnTo>
                  <a:lnTo>
                    <a:pt x="810" y="748"/>
                  </a:lnTo>
                  <a:lnTo>
                    <a:pt x="808" y="748"/>
                  </a:lnTo>
                  <a:lnTo>
                    <a:pt x="807" y="747"/>
                  </a:lnTo>
                  <a:lnTo>
                    <a:pt x="806" y="747"/>
                  </a:lnTo>
                  <a:lnTo>
                    <a:pt x="804" y="746"/>
                  </a:lnTo>
                  <a:lnTo>
                    <a:pt x="803" y="746"/>
                  </a:lnTo>
                  <a:lnTo>
                    <a:pt x="802" y="745"/>
                  </a:lnTo>
                  <a:lnTo>
                    <a:pt x="801" y="744"/>
                  </a:lnTo>
                  <a:lnTo>
                    <a:pt x="800" y="744"/>
                  </a:lnTo>
                  <a:lnTo>
                    <a:pt x="798" y="743"/>
                  </a:lnTo>
                  <a:lnTo>
                    <a:pt x="798" y="742"/>
                  </a:lnTo>
                  <a:lnTo>
                    <a:pt x="797" y="742"/>
                  </a:lnTo>
                  <a:lnTo>
                    <a:pt x="795" y="741"/>
                  </a:lnTo>
                  <a:lnTo>
                    <a:pt x="794" y="741"/>
                  </a:lnTo>
                  <a:lnTo>
                    <a:pt x="794" y="740"/>
                  </a:lnTo>
                  <a:lnTo>
                    <a:pt x="793" y="740"/>
                  </a:lnTo>
                  <a:lnTo>
                    <a:pt x="786" y="736"/>
                  </a:lnTo>
                  <a:lnTo>
                    <a:pt x="785" y="735"/>
                  </a:lnTo>
                  <a:lnTo>
                    <a:pt x="784" y="735"/>
                  </a:lnTo>
                  <a:lnTo>
                    <a:pt x="783" y="735"/>
                  </a:lnTo>
                  <a:lnTo>
                    <a:pt x="782" y="734"/>
                  </a:lnTo>
                  <a:lnTo>
                    <a:pt x="772" y="732"/>
                  </a:lnTo>
                  <a:lnTo>
                    <a:pt x="771" y="732"/>
                  </a:lnTo>
                  <a:lnTo>
                    <a:pt x="771" y="731"/>
                  </a:lnTo>
                  <a:lnTo>
                    <a:pt x="770" y="731"/>
                  </a:lnTo>
                  <a:lnTo>
                    <a:pt x="769" y="731"/>
                  </a:lnTo>
                  <a:lnTo>
                    <a:pt x="768" y="730"/>
                  </a:lnTo>
                  <a:lnTo>
                    <a:pt x="767" y="730"/>
                  </a:lnTo>
                  <a:lnTo>
                    <a:pt x="756" y="724"/>
                  </a:lnTo>
                  <a:lnTo>
                    <a:pt x="756" y="723"/>
                  </a:lnTo>
                  <a:lnTo>
                    <a:pt x="755" y="723"/>
                  </a:lnTo>
                  <a:lnTo>
                    <a:pt x="754" y="723"/>
                  </a:lnTo>
                  <a:lnTo>
                    <a:pt x="754" y="722"/>
                  </a:lnTo>
                  <a:lnTo>
                    <a:pt x="753" y="722"/>
                  </a:lnTo>
                  <a:lnTo>
                    <a:pt x="752" y="722"/>
                  </a:lnTo>
                  <a:lnTo>
                    <a:pt x="751" y="722"/>
                  </a:lnTo>
                  <a:lnTo>
                    <a:pt x="750" y="722"/>
                  </a:lnTo>
                  <a:lnTo>
                    <a:pt x="749" y="721"/>
                  </a:lnTo>
                  <a:lnTo>
                    <a:pt x="748" y="721"/>
                  </a:lnTo>
                  <a:lnTo>
                    <a:pt x="747" y="721"/>
                  </a:lnTo>
                  <a:lnTo>
                    <a:pt x="746" y="721"/>
                  </a:lnTo>
                  <a:lnTo>
                    <a:pt x="744" y="720"/>
                  </a:lnTo>
                  <a:lnTo>
                    <a:pt x="743" y="720"/>
                  </a:lnTo>
                  <a:lnTo>
                    <a:pt x="742" y="720"/>
                  </a:lnTo>
                  <a:lnTo>
                    <a:pt x="740" y="720"/>
                  </a:lnTo>
                  <a:lnTo>
                    <a:pt x="739" y="720"/>
                  </a:lnTo>
                  <a:lnTo>
                    <a:pt x="738" y="720"/>
                  </a:lnTo>
                  <a:lnTo>
                    <a:pt x="737" y="719"/>
                  </a:lnTo>
                  <a:lnTo>
                    <a:pt x="735" y="719"/>
                  </a:lnTo>
                  <a:lnTo>
                    <a:pt x="734" y="719"/>
                  </a:lnTo>
                  <a:lnTo>
                    <a:pt x="733" y="719"/>
                  </a:lnTo>
                  <a:lnTo>
                    <a:pt x="727" y="717"/>
                  </a:lnTo>
                  <a:lnTo>
                    <a:pt x="713" y="714"/>
                  </a:lnTo>
                  <a:lnTo>
                    <a:pt x="707" y="715"/>
                  </a:lnTo>
                  <a:lnTo>
                    <a:pt x="706" y="715"/>
                  </a:lnTo>
                  <a:lnTo>
                    <a:pt x="706" y="716"/>
                  </a:lnTo>
                  <a:lnTo>
                    <a:pt x="705" y="716"/>
                  </a:lnTo>
                  <a:lnTo>
                    <a:pt x="705" y="717"/>
                  </a:lnTo>
                  <a:lnTo>
                    <a:pt x="704" y="717"/>
                  </a:lnTo>
                  <a:lnTo>
                    <a:pt x="703" y="718"/>
                  </a:lnTo>
                  <a:lnTo>
                    <a:pt x="701" y="720"/>
                  </a:lnTo>
                  <a:lnTo>
                    <a:pt x="683" y="736"/>
                  </a:lnTo>
                  <a:lnTo>
                    <a:pt x="682" y="737"/>
                  </a:lnTo>
                  <a:lnTo>
                    <a:pt x="681" y="737"/>
                  </a:lnTo>
                  <a:lnTo>
                    <a:pt x="681" y="738"/>
                  </a:lnTo>
                  <a:lnTo>
                    <a:pt x="680" y="739"/>
                  </a:lnTo>
                  <a:lnTo>
                    <a:pt x="679" y="739"/>
                  </a:lnTo>
                  <a:lnTo>
                    <a:pt x="679" y="740"/>
                  </a:lnTo>
                  <a:lnTo>
                    <a:pt x="673" y="748"/>
                  </a:lnTo>
                  <a:lnTo>
                    <a:pt x="672" y="749"/>
                  </a:lnTo>
                  <a:lnTo>
                    <a:pt x="672" y="750"/>
                  </a:lnTo>
                  <a:lnTo>
                    <a:pt x="672" y="751"/>
                  </a:lnTo>
                  <a:lnTo>
                    <a:pt x="671" y="752"/>
                  </a:lnTo>
                  <a:lnTo>
                    <a:pt x="671" y="753"/>
                  </a:lnTo>
                  <a:lnTo>
                    <a:pt x="671" y="754"/>
                  </a:lnTo>
                  <a:lnTo>
                    <a:pt x="670" y="755"/>
                  </a:lnTo>
                  <a:lnTo>
                    <a:pt x="670" y="756"/>
                  </a:lnTo>
                  <a:lnTo>
                    <a:pt x="670" y="757"/>
                  </a:lnTo>
                  <a:lnTo>
                    <a:pt x="670" y="758"/>
                  </a:lnTo>
                  <a:lnTo>
                    <a:pt x="670" y="759"/>
                  </a:lnTo>
                  <a:lnTo>
                    <a:pt x="670" y="760"/>
                  </a:lnTo>
                  <a:lnTo>
                    <a:pt x="670" y="761"/>
                  </a:lnTo>
                  <a:lnTo>
                    <a:pt x="670" y="762"/>
                  </a:lnTo>
                  <a:lnTo>
                    <a:pt x="670" y="763"/>
                  </a:lnTo>
                  <a:lnTo>
                    <a:pt x="670" y="764"/>
                  </a:lnTo>
                  <a:lnTo>
                    <a:pt x="670" y="765"/>
                  </a:lnTo>
                  <a:lnTo>
                    <a:pt x="670" y="766"/>
                  </a:lnTo>
                  <a:lnTo>
                    <a:pt x="670" y="767"/>
                  </a:lnTo>
                  <a:lnTo>
                    <a:pt x="669" y="767"/>
                  </a:lnTo>
                  <a:lnTo>
                    <a:pt x="669" y="768"/>
                  </a:lnTo>
                  <a:lnTo>
                    <a:pt x="669" y="769"/>
                  </a:lnTo>
                  <a:lnTo>
                    <a:pt x="669" y="770"/>
                  </a:lnTo>
                  <a:lnTo>
                    <a:pt x="669" y="771"/>
                  </a:lnTo>
                  <a:lnTo>
                    <a:pt x="668" y="771"/>
                  </a:lnTo>
                  <a:lnTo>
                    <a:pt x="664" y="774"/>
                  </a:lnTo>
                  <a:lnTo>
                    <a:pt x="664" y="775"/>
                  </a:lnTo>
                  <a:lnTo>
                    <a:pt x="663" y="775"/>
                  </a:lnTo>
                  <a:lnTo>
                    <a:pt x="662" y="775"/>
                  </a:lnTo>
                  <a:lnTo>
                    <a:pt x="662" y="776"/>
                  </a:lnTo>
                  <a:lnTo>
                    <a:pt x="661" y="776"/>
                  </a:lnTo>
                  <a:lnTo>
                    <a:pt x="656" y="777"/>
                  </a:lnTo>
                  <a:lnTo>
                    <a:pt x="655" y="777"/>
                  </a:lnTo>
                  <a:lnTo>
                    <a:pt x="654" y="778"/>
                  </a:lnTo>
                  <a:lnTo>
                    <a:pt x="654" y="777"/>
                  </a:lnTo>
                  <a:lnTo>
                    <a:pt x="653" y="777"/>
                  </a:lnTo>
                  <a:lnTo>
                    <a:pt x="648" y="775"/>
                  </a:lnTo>
                  <a:lnTo>
                    <a:pt x="647" y="775"/>
                  </a:lnTo>
                  <a:lnTo>
                    <a:pt x="647" y="774"/>
                  </a:lnTo>
                  <a:lnTo>
                    <a:pt x="646" y="774"/>
                  </a:lnTo>
                  <a:lnTo>
                    <a:pt x="640" y="770"/>
                  </a:lnTo>
                  <a:lnTo>
                    <a:pt x="635" y="753"/>
                  </a:lnTo>
                  <a:lnTo>
                    <a:pt x="637" y="739"/>
                  </a:lnTo>
                  <a:lnTo>
                    <a:pt x="644" y="727"/>
                  </a:lnTo>
                  <a:lnTo>
                    <a:pt x="645" y="726"/>
                  </a:lnTo>
                  <a:lnTo>
                    <a:pt x="645" y="725"/>
                  </a:lnTo>
                  <a:lnTo>
                    <a:pt x="645" y="724"/>
                  </a:lnTo>
                  <a:lnTo>
                    <a:pt x="645" y="723"/>
                  </a:lnTo>
                  <a:lnTo>
                    <a:pt x="645" y="722"/>
                  </a:lnTo>
                  <a:lnTo>
                    <a:pt x="644" y="720"/>
                  </a:lnTo>
                  <a:lnTo>
                    <a:pt x="644" y="719"/>
                  </a:lnTo>
                  <a:lnTo>
                    <a:pt x="643" y="718"/>
                  </a:lnTo>
                  <a:lnTo>
                    <a:pt x="643" y="716"/>
                  </a:lnTo>
                  <a:lnTo>
                    <a:pt x="642" y="715"/>
                  </a:lnTo>
                  <a:lnTo>
                    <a:pt x="642" y="714"/>
                  </a:lnTo>
                  <a:lnTo>
                    <a:pt x="641" y="713"/>
                  </a:lnTo>
                  <a:lnTo>
                    <a:pt x="640" y="712"/>
                  </a:lnTo>
                  <a:lnTo>
                    <a:pt x="640" y="711"/>
                  </a:lnTo>
                  <a:lnTo>
                    <a:pt x="639" y="710"/>
                  </a:lnTo>
                  <a:lnTo>
                    <a:pt x="639" y="709"/>
                  </a:lnTo>
                  <a:lnTo>
                    <a:pt x="638" y="709"/>
                  </a:lnTo>
                  <a:lnTo>
                    <a:pt x="637" y="708"/>
                  </a:lnTo>
                  <a:lnTo>
                    <a:pt x="636" y="708"/>
                  </a:lnTo>
                  <a:lnTo>
                    <a:pt x="635" y="708"/>
                  </a:lnTo>
                  <a:lnTo>
                    <a:pt x="634" y="708"/>
                  </a:lnTo>
                  <a:lnTo>
                    <a:pt x="632" y="708"/>
                  </a:lnTo>
                  <a:lnTo>
                    <a:pt x="631" y="709"/>
                  </a:lnTo>
                  <a:lnTo>
                    <a:pt x="610" y="715"/>
                  </a:lnTo>
                  <a:lnTo>
                    <a:pt x="609" y="715"/>
                  </a:lnTo>
                  <a:lnTo>
                    <a:pt x="607" y="716"/>
                  </a:lnTo>
                  <a:lnTo>
                    <a:pt x="606" y="716"/>
                  </a:lnTo>
                  <a:lnTo>
                    <a:pt x="605" y="716"/>
                  </a:lnTo>
                  <a:lnTo>
                    <a:pt x="604" y="716"/>
                  </a:lnTo>
                  <a:lnTo>
                    <a:pt x="603" y="716"/>
                  </a:lnTo>
                  <a:lnTo>
                    <a:pt x="602" y="716"/>
                  </a:lnTo>
                  <a:lnTo>
                    <a:pt x="588" y="717"/>
                  </a:lnTo>
                  <a:lnTo>
                    <a:pt x="578" y="710"/>
                  </a:lnTo>
                  <a:lnTo>
                    <a:pt x="577" y="710"/>
                  </a:lnTo>
                  <a:lnTo>
                    <a:pt x="576" y="709"/>
                  </a:lnTo>
                  <a:lnTo>
                    <a:pt x="575" y="709"/>
                  </a:lnTo>
                  <a:lnTo>
                    <a:pt x="575" y="710"/>
                  </a:lnTo>
                  <a:lnTo>
                    <a:pt x="574" y="710"/>
                  </a:lnTo>
                  <a:lnTo>
                    <a:pt x="573" y="711"/>
                  </a:lnTo>
                  <a:lnTo>
                    <a:pt x="572" y="712"/>
                  </a:lnTo>
                  <a:lnTo>
                    <a:pt x="571" y="712"/>
                  </a:lnTo>
                  <a:lnTo>
                    <a:pt x="569" y="713"/>
                  </a:lnTo>
                  <a:lnTo>
                    <a:pt x="568" y="713"/>
                  </a:lnTo>
                  <a:lnTo>
                    <a:pt x="566" y="714"/>
                  </a:lnTo>
                  <a:lnTo>
                    <a:pt x="564" y="714"/>
                  </a:lnTo>
                  <a:lnTo>
                    <a:pt x="562" y="714"/>
                  </a:lnTo>
                  <a:lnTo>
                    <a:pt x="560" y="714"/>
                  </a:lnTo>
                  <a:lnTo>
                    <a:pt x="557" y="714"/>
                  </a:lnTo>
                  <a:lnTo>
                    <a:pt x="555" y="714"/>
                  </a:lnTo>
                  <a:lnTo>
                    <a:pt x="553" y="714"/>
                  </a:lnTo>
                  <a:lnTo>
                    <a:pt x="551" y="713"/>
                  </a:lnTo>
                  <a:lnTo>
                    <a:pt x="549" y="713"/>
                  </a:lnTo>
                  <a:lnTo>
                    <a:pt x="547" y="713"/>
                  </a:lnTo>
                  <a:lnTo>
                    <a:pt x="546" y="713"/>
                  </a:lnTo>
                  <a:lnTo>
                    <a:pt x="545" y="713"/>
                  </a:lnTo>
                  <a:lnTo>
                    <a:pt x="544" y="712"/>
                  </a:lnTo>
                  <a:lnTo>
                    <a:pt x="543" y="712"/>
                  </a:lnTo>
                  <a:lnTo>
                    <a:pt x="542" y="712"/>
                  </a:lnTo>
                  <a:lnTo>
                    <a:pt x="541" y="712"/>
                  </a:lnTo>
                  <a:lnTo>
                    <a:pt x="540" y="712"/>
                  </a:lnTo>
                  <a:lnTo>
                    <a:pt x="539" y="712"/>
                  </a:lnTo>
                  <a:lnTo>
                    <a:pt x="538" y="712"/>
                  </a:lnTo>
                  <a:lnTo>
                    <a:pt x="537" y="712"/>
                  </a:lnTo>
                  <a:lnTo>
                    <a:pt x="536" y="712"/>
                  </a:lnTo>
                  <a:lnTo>
                    <a:pt x="535" y="712"/>
                  </a:lnTo>
                  <a:lnTo>
                    <a:pt x="534" y="712"/>
                  </a:lnTo>
                  <a:lnTo>
                    <a:pt x="533" y="711"/>
                  </a:lnTo>
                  <a:lnTo>
                    <a:pt x="532" y="711"/>
                  </a:lnTo>
                  <a:lnTo>
                    <a:pt x="531" y="711"/>
                  </a:lnTo>
                  <a:lnTo>
                    <a:pt x="530" y="710"/>
                  </a:lnTo>
                  <a:lnTo>
                    <a:pt x="529" y="710"/>
                  </a:lnTo>
                  <a:lnTo>
                    <a:pt x="528" y="709"/>
                  </a:lnTo>
                  <a:lnTo>
                    <a:pt x="526" y="708"/>
                  </a:lnTo>
                  <a:lnTo>
                    <a:pt x="525" y="708"/>
                  </a:lnTo>
                  <a:lnTo>
                    <a:pt x="524" y="707"/>
                  </a:lnTo>
                  <a:lnTo>
                    <a:pt x="523" y="706"/>
                  </a:lnTo>
                  <a:lnTo>
                    <a:pt x="522" y="705"/>
                  </a:lnTo>
                  <a:lnTo>
                    <a:pt x="521" y="703"/>
                  </a:lnTo>
                  <a:lnTo>
                    <a:pt x="519" y="702"/>
                  </a:lnTo>
                  <a:lnTo>
                    <a:pt x="518" y="701"/>
                  </a:lnTo>
                  <a:lnTo>
                    <a:pt x="517" y="700"/>
                  </a:lnTo>
                  <a:lnTo>
                    <a:pt x="516" y="699"/>
                  </a:lnTo>
                  <a:lnTo>
                    <a:pt x="514" y="698"/>
                  </a:lnTo>
                  <a:lnTo>
                    <a:pt x="513" y="697"/>
                  </a:lnTo>
                  <a:lnTo>
                    <a:pt x="512" y="696"/>
                  </a:lnTo>
                  <a:lnTo>
                    <a:pt x="511" y="695"/>
                  </a:lnTo>
                  <a:lnTo>
                    <a:pt x="509" y="694"/>
                  </a:lnTo>
                  <a:lnTo>
                    <a:pt x="508" y="693"/>
                  </a:lnTo>
                  <a:lnTo>
                    <a:pt x="507" y="692"/>
                  </a:lnTo>
                  <a:lnTo>
                    <a:pt x="506" y="691"/>
                  </a:lnTo>
                  <a:lnTo>
                    <a:pt x="505" y="690"/>
                  </a:lnTo>
                  <a:lnTo>
                    <a:pt x="504" y="689"/>
                  </a:lnTo>
                  <a:lnTo>
                    <a:pt x="503" y="688"/>
                  </a:lnTo>
                  <a:lnTo>
                    <a:pt x="502" y="687"/>
                  </a:lnTo>
                  <a:lnTo>
                    <a:pt x="501" y="686"/>
                  </a:lnTo>
                  <a:lnTo>
                    <a:pt x="500" y="685"/>
                  </a:lnTo>
                  <a:lnTo>
                    <a:pt x="499" y="684"/>
                  </a:lnTo>
                  <a:lnTo>
                    <a:pt x="498" y="684"/>
                  </a:lnTo>
                  <a:lnTo>
                    <a:pt x="497" y="683"/>
                  </a:lnTo>
                  <a:lnTo>
                    <a:pt x="496" y="682"/>
                  </a:lnTo>
                  <a:lnTo>
                    <a:pt x="496" y="681"/>
                  </a:lnTo>
                  <a:lnTo>
                    <a:pt x="494" y="679"/>
                  </a:lnTo>
                  <a:lnTo>
                    <a:pt x="492" y="677"/>
                  </a:lnTo>
                  <a:lnTo>
                    <a:pt x="491" y="679"/>
                  </a:lnTo>
                  <a:lnTo>
                    <a:pt x="490" y="680"/>
                  </a:lnTo>
                  <a:lnTo>
                    <a:pt x="490" y="681"/>
                  </a:lnTo>
                  <a:lnTo>
                    <a:pt x="489" y="681"/>
                  </a:lnTo>
                  <a:lnTo>
                    <a:pt x="489" y="682"/>
                  </a:lnTo>
                  <a:lnTo>
                    <a:pt x="488" y="684"/>
                  </a:lnTo>
                  <a:lnTo>
                    <a:pt x="487" y="684"/>
                  </a:lnTo>
                  <a:lnTo>
                    <a:pt x="487" y="685"/>
                  </a:lnTo>
                  <a:lnTo>
                    <a:pt x="486" y="686"/>
                  </a:lnTo>
                  <a:lnTo>
                    <a:pt x="485" y="687"/>
                  </a:lnTo>
                  <a:lnTo>
                    <a:pt x="484" y="688"/>
                  </a:lnTo>
                  <a:lnTo>
                    <a:pt x="484" y="689"/>
                  </a:lnTo>
                  <a:lnTo>
                    <a:pt x="483" y="690"/>
                  </a:lnTo>
                  <a:lnTo>
                    <a:pt x="482" y="690"/>
                  </a:lnTo>
                  <a:lnTo>
                    <a:pt x="481" y="691"/>
                  </a:lnTo>
                  <a:lnTo>
                    <a:pt x="480" y="691"/>
                  </a:lnTo>
                  <a:lnTo>
                    <a:pt x="479" y="691"/>
                  </a:lnTo>
                  <a:lnTo>
                    <a:pt x="478" y="692"/>
                  </a:lnTo>
                  <a:lnTo>
                    <a:pt x="477" y="692"/>
                  </a:lnTo>
                  <a:lnTo>
                    <a:pt x="476" y="692"/>
                  </a:lnTo>
                  <a:lnTo>
                    <a:pt x="475" y="692"/>
                  </a:lnTo>
                  <a:lnTo>
                    <a:pt x="474" y="692"/>
                  </a:lnTo>
                  <a:lnTo>
                    <a:pt x="473" y="692"/>
                  </a:lnTo>
                  <a:lnTo>
                    <a:pt x="472" y="692"/>
                  </a:lnTo>
                  <a:lnTo>
                    <a:pt x="471" y="692"/>
                  </a:lnTo>
                  <a:lnTo>
                    <a:pt x="470" y="691"/>
                  </a:lnTo>
                  <a:lnTo>
                    <a:pt x="465" y="686"/>
                  </a:lnTo>
                  <a:lnTo>
                    <a:pt x="459" y="675"/>
                  </a:lnTo>
                  <a:lnTo>
                    <a:pt x="458" y="674"/>
                  </a:lnTo>
                  <a:lnTo>
                    <a:pt x="457" y="674"/>
                  </a:lnTo>
                  <a:lnTo>
                    <a:pt x="457" y="675"/>
                  </a:lnTo>
                  <a:lnTo>
                    <a:pt x="451" y="687"/>
                  </a:lnTo>
                  <a:lnTo>
                    <a:pt x="440" y="681"/>
                  </a:lnTo>
                  <a:lnTo>
                    <a:pt x="433" y="666"/>
                  </a:lnTo>
                  <a:lnTo>
                    <a:pt x="428" y="649"/>
                  </a:lnTo>
                  <a:lnTo>
                    <a:pt x="411" y="645"/>
                  </a:lnTo>
                  <a:lnTo>
                    <a:pt x="410" y="645"/>
                  </a:lnTo>
                  <a:lnTo>
                    <a:pt x="409" y="645"/>
                  </a:lnTo>
                  <a:lnTo>
                    <a:pt x="408" y="645"/>
                  </a:lnTo>
                  <a:lnTo>
                    <a:pt x="407" y="644"/>
                  </a:lnTo>
                  <a:lnTo>
                    <a:pt x="406" y="644"/>
                  </a:lnTo>
                  <a:lnTo>
                    <a:pt x="405" y="643"/>
                  </a:lnTo>
                  <a:lnTo>
                    <a:pt x="392" y="636"/>
                  </a:lnTo>
                  <a:lnTo>
                    <a:pt x="390" y="636"/>
                  </a:lnTo>
                  <a:lnTo>
                    <a:pt x="389" y="635"/>
                  </a:lnTo>
                  <a:lnTo>
                    <a:pt x="388" y="635"/>
                  </a:lnTo>
                  <a:lnTo>
                    <a:pt x="388" y="634"/>
                  </a:lnTo>
                  <a:lnTo>
                    <a:pt x="387" y="634"/>
                  </a:lnTo>
                  <a:lnTo>
                    <a:pt x="387" y="633"/>
                  </a:lnTo>
                  <a:lnTo>
                    <a:pt x="382" y="625"/>
                  </a:lnTo>
                  <a:lnTo>
                    <a:pt x="384" y="623"/>
                  </a:lnTo>
                  <a:lnTo>
                    <a:pt x="384" y="622"/>
                  </a:lnTo>
                  <a:lnTo>
                    <a:pt x="385" y="620"/>
                  </a:lnTo>
                  <a:lnTo>
                    <a:pt x="386" y="619"/>
                  </a:lnTo>
                  <a:lnTo>
                    <a:pt x="387" y="618"/>
                  </a:lnTo>
                  <a:lnTo>
                    <a:pt x="388" y="616"/>
                  </a:lnTo>
                  <a:lnTo>
                    <a:pt x="388" y="615"/>
                  </a:lnTo>
                  <a:lnTo>
                    <a:pt x="389" y="613"/>
                  </a:lnTo>
                  <a:lnTo>
                    <a:pt x="389" y="612"/>
                  </a:lnTo>
                  <a:lnTo>
                    <a:pt x="389" y="611"/>
                  </a:lnTo>
                  <a:lnTo>
                    <a:pt x="389" y="610"/>
                  </a:lnTo>
                  <a:lnTo>
                    <a:pt x="389" y="609"/>
                  </a:lnTo>
                  <a:lnTo>
                    <a:pt x="388" y="608"/>
                  </a:lnTo>
                  <a:lnTo>
                    <a:pt x="387" y="608"/>
                  </a:lnTo>
                  <a:lnTo>
                    <a:pt x="387" y="607"/>
                  </a:lnTo>
                  <a:lnTo>
                    <a:pt x="386" y="607"/>
                  </a:lnTo>
                  <a:lnTo>
                    <a:pt x="377" y="617"/>
                  </a:lnTo>
                  <a:lnTo>
                    <a:pt x="353" y="602"/>
                  </a:lnTo>
                  <a:lnTo>
                    <a:pt x="336" y="586"/>
                  </a:lnTo>
                  <a:lnTo>
                    <a:pt x="330" y="574"/>
                  </a:lnTo>
                  <a:lnTo>
                    <a:pt x="330" y="573"/>
                  </a:lnTo>
                  <a:lnTo>
                    <a:pt x="330" y="572"/>
                  </a:lnTo>
                  <a:lnTo>
                    <a:pt x="330" y="571"/>
                  </a:lnTo>
                  <a:lnTo>
                    <a:pt x="330" y="570"/>
                  </a:lnTo>
                  <a:lnTo>
                    <a:pt x="331" y="569"/>
                  </a:lnTo>
                  <a:lnTo>
                    <a:pt x="331" y="567"/>
                  </a:lnTo>
                  <a:lnTo>
                    <a:pt x="330" y="566"/>
                  </a:lnTo>
                  <a:lnTo>
                    <a:pt x="330" y="564"/>
                  </a:lnTo>
                  <a:lnTo>
                    <a:pt x="330" y="562"/>
                  </a:lnTo>
                  <a:lnTo>
                    <a:pt x="329" y="560"/>
                  </a:lnTo>
                  <a:lnTo>
                    <a:pt x="328" y="558"/>
                  </a:lnTo>
                  <a:lnTo>
                    <a:pt x="327" y="557"/>
                  </a:lnTo>
                  <a:lnTo>
                    <a:pt x="326" y="555"/>
                  </a:lnTo>
                  <a:lnTo>
                    <a:pt x="325" y="553"/>
                  </a:lnTo>
                  <a:lnTo>
                    <a:pt x="324" y="551"/>
                  </a:lnTo>
                  <a:lnTo>
                    <a:pt x="323" y="550"/>
                  </a:lnTo>
                  <a:lnTo>
                    <a:pt x="323" y="548"/>
                  </a:lnTo>
                  <a:lnTo>
                    <a:pt x="321" y="545"/>
                  </a:lnTo>
                  <a:lnTo>
                    <a:pt x="309" y="547"/>
                  </a:lnTo>
                  <a:lnTo>
                    <a:pt x="308" y="547"/>
                  </a:lnTo>
                  <a:lnTo>
                    <a:pt x="307" y="547"/>
                  </a:lnTo>
                  <a:lnTo>
                    <a:pt x="304" y="548"/>
                  </a:lnTo>
                  <a:lnTo>
                    <a:pt x="303" y="548"/>
                  </a:lnTo>
                  <a:lnTo>
                    <a:pt x="302" y="548"/>
                  </a:lnTo>
                  <a:lnTo>
                    <a:pt x="301" y="548"/>
                  </a:lnTo>
                  <a:lnTo>
                    <a:pt x="300" y="548"/>
                  </a:lnTo>
                  <a:lnTo>
                    <a:pt x="299" y="548"/>
                  </a:lnTo>
                  <a:lnTo>
                    <a:pt x="297" y="548"/>
                  </a:lnTo>
                  <a:lnTo>
                    <a:pt x="296" y="548"/>
                  </a:lnTo>
                  <a:lnTo>
                    <a:pt x="295" y="548"/>
                  </a:lnTo>
                  <a:lnTo>
                    <a:pt x="294" y="547"/>
                  </a:lnTo>
                  <a:lnTo>
                    <a:pt x="292" y="547"/>
                  </a:lnTo>
                  <a:lnTo>
                    <a:pt x="291" y="546"/>
                  </a:lnTo>
                  <a:lnTo>
                    <a:pt x="290" y="546"/>
                  </a:lnTo>
                  <a:lnTo>
                    <a:pt x="289" y="545"/>
                  </a:lnTo>
                  <a:lnTo>
                    <a:pt x="288" y="544"/>
                  </a:lnTo>
                  <a:lnTo>
                    <a:pt x="287" y="543"/>
                  </a:lnTo>
                  <a:lnTo>
                    <a:pt x="286" y="542"/>
                  </a:lnTo>
                  <a:lnTo>
                    <a:pt x="285" y="540"/>
                  </a:lnTo>
                  <a:lnTo>
                    <a:pt x="284" y="539"/>
                  </a:lnTo>
                  <a:lnTo>
                    <a:pt x="283" y="537"/>
                  </a:lnTo>
                  <a:lnTo>
                    <a:pt x="282" y="535"/>
                  </a:lnTo>
                  <a:lnTo>
                    <a:pt x="282" y="533"/>
                  </a:lnTo>
                  <a:lnTo>
                    <a:pt x="281" y="531"/>
                  </a:lnTo>
                  <a:lnTo>
                    <a:pt x="280" y="530"/>
                  </a:lnTo>
                  <a:lnTo>
                    <a:pt x="280" y="528"/>
                  </a:lnTo>
                  <a:lnTo>
                    <a:pt x="280" y="526"/>
                  </a:lnTo>
                  <a:lnTo>
                    <a:pt x="279" y="525"/>
                  </a:lnTo>
                  <a:lnTo>
                    <a:pt x="279" y="522"/>
                  </a:lnTo>
                  <a:lnTo>
                    <a:pt x="263" y="504"/>
                  </a:lnTo>
                  <a:lnTo>
                    <a:pt x="238" y="485"/>
                  </a:lnTo>
                  <a:lnTo>
                    <a:pt x="225" y="466"/>
                  </a:lnTo>
                  <a:lnTo>
                    <a:pt x="213" y="452"/>
                  </a:lnTo>
                  <a:lnTo>
                    <a:pt x="212" y="451"/>
                  </a:lnTo>
                  <a:lnTo>
                    <a:pt x="212" y="450"/>
                  </a:lnTo>
                  <a:lnTo>
                    <a:pt x="211" y="450"/>
                  </a:lnTo>
                  <a:lnTo>
                    <a:pt x="211" y="449"/>
                  </a:lnTo>
                  <a:lnTo>
                    <a:pt x="210" y="448"/>
                  </a:lnTo>
                  <a:lnTo>
                    <a:pt x="210" y="447"/>
                  </a:lnTo>
                  <a:lnTo>
                    <a:pt x="207" y="434"/>
                  </a:lnTo>
                  <a:lnTo>
                    <a:pt x="186" y="423"/>
                  </a:lnTo>
                  <a:lnTo>
                    <a:pt x="184" y="422"/>
                  </a:lnTo>
                  <a:lnTo>
                    <a:pt x="183" y="422"/>
                  </a:lnTo>
                  <a:lnTo>
                    <a:pt x="182" y="422"/>
                  </a:lnTo>
                  <a:lnTo>
                    <a:pt x="180" y="421"/>
                  </a:lnTo>
                  <a:lnTo>
                    <a:pt x="179" y="421"/>
                  </a:lnTo>
                  <a:lnTo>
                    <a:pt x="178" y="421"/>
                  </a:lnTo>
                  <a:lnTo>
                    <a:pt x="176" y="421"/>
                  </a:lnTo>
                  <a:lnTo>
                    <a:pt x="175" y="422"/>
                  </a:lnTo>
                  <a:lnTo>
                    <a:pt x="174" y="422"/>
                  </a:lnTo>
                  <a:lnTo>
                    <a:pt x="173" y="423"/>
                  </a:lnTo>
                  <a:lnTo>
                    <a:pt x="171" y="424"/>
                  </a:lnTo>
                  <a:lnTo>
                    <a:pt x="170" y="425"/>
                  </a:lnTo>
                  <a:lnTo>
                    <a:pt x="169" y="426"/>
                  </a:lnTo>
                  <a:lnTo>
                    <a:pt x="168" y="427"/>
                  </a:lnTo>
                  <a:lnTo>
                    <a:pt x="168" y="428"/>
                  </a:lnTo>
                  <a:lnTo>
                    <a:pt x="167" y="429"/>
                  </a:lnTo>
                  <a:lnTo>
                    <a:pt x="166" y="430"/>
                  </a:lnTo>
                  <a:lnTo>
                    <a:pt x="165" y="432"/>
                  </a:lnTo>
                  <a:lnTo>
                    <a:pt x="163" y="433"/>
                  </a:lnTo>
                  <a:lnTo>
                    <a:pt x="163" y="434"/>
                  </a:lnTo>
                  <a:lnTo>
                    <a:pt x="162" y="434"/>
                  </a:lnTo>
                  <a:lnTo>
                    <a:pt x="161" y="435"/>
                  </a:lnTo>
                  <a:lnTo>
                    <a:pt x="160" y="436"/>
                  </a:lnTo>
                  <a:lnTo>
                    <a:pt x="159" y="437"/>
                  </a:lnTo>
                  <a:lnTo>
                    <a:pt x="158" y="438"/>
                  </a:lnTo>
                  <a:lnTo>
                    <a:pt x="157" y="439"/>
                  </a:lnTo>
                  <a:lnTo>
                    <a:pt x="156" y="440"/>
                  </a:lnTo>
                  <a:lnTo>
                    <a:pt x="154" y="440"/>
                  </a:lnTo>
                  <a:lnTo>
                    <a:pt x="153" y="441"/>
                  </a:lnTo>
                  <a:lnTo>
                    <a:pt x="152" y="442"/>
                  </a:lnTo>
                  <a:lnTo>
                    <a:pt x="151" y="443"/>
                  </a:lnTo>
                  <a:lnTo>
                    <a:pt x="150" y="443"/>
                  </a:lnTo>
                  <a:lnTo>
                    <a:pt x="149" y="443"/>
                  </a:lnTo>
                  <a:lnTo>
                    <a:pt x="148" y="444"/>
                  </a:lnTo>
                  <a:lnTo>
                    <a:pt x="147" y="444"/>
                  </a:lnTo>
                  <a:lnTo>
                    <a:pt x="147" y="445"/>
                  </a:lnTo>
                  <a:lnTo>
                    <a:pt x="146" y="445"/>
                  </a:lnTo>
                  <a:lnTo>
                    <a:pt x="146" y="444"/>
                  </a:lnTo>
                  <a:lnTo>
                    <a:pt x="145" y="444"/>
                  </a:lnTo>
                  <a:lnTo>
                    <a:pt x="144" y="443"/>
                  </a:lnTo>
                  <a:lnTo>
                    <a:pt x="143" y="443"/>
                  </a:lnTo>
                  <a:lnTo>
                    <a:pt x="142" y="442"/>
                  </a:lnTo>
                  <a:lnTo>
                    <a:pt x="141" y="441"/>
                  </a:lnTo>
                  <a:lnTo>
                    <a:pt x="140" y="440"/>
                  </a:lnTo>
                  <a:lnTo>
                    <a:pt x="139" y="439"/>
                  </a:lnTo>
                  <a:lnTo>
                    <a:pt x="138" y="438"/>
                  </a:lnTo>
                  <a:lnTo>
                    <a:pt x="137" y="436"/>
                  </a:lnTo>
                  <a:lnTo>
                    <a:pt x="136" y="435"/>
                  </a:lnTo>
                  <a:lnTo>
                    <a:pt x="135" y="433"/>
                  </a:lnTo>
                  <a:lnTo>
                    <a:pt x="134" y="432"/>
                  </a:lnTo>
                  <a:lnTo>
                    <a:pt x="134" y="430"/>
                  </a:lnTo>
                  <a:lnTo>
                    <a:pt x="133" y="429"/>
                  </a:lnTo>
                  <a:lnTo>
                    <a:pt x="132" y="428"/>
                  </a:lnTo>
                  <a:lnTo>
                    <a:pt x="132" y="426"/>
                  </a:lnTo>
                  <a:lnTo>
                    <a:pt x="130" y="424"/>
                  </a:lnTo>
                  <a:lnTo>
                    <a:pt x="94" y="390"/>
                  </a:lnTo>
                  <a:lnTo>
                    <a:pt x="92" y="388"/>
                  </a:lnTo>
                  <a:lnTo>
                    <a:pt x="91" y="387"/>
                  </a:lnTo>
                  <a:lnTo>
                    <a:pt x="90" y="387"/>
                  </a:lnTo>
                  <a:lnTo>
                    <a:pt x="89" y="386"/>
                  </a:lnTo>
                  <a:lnTo>
                    <a:pt x="87" y="384"/>
                  </a:lnTo>
                  <a:lnTo>
                    <a:pt x="86" y="383"/>
                  </a:lnTo>
                  <a:lnTo>
                    <a:pt x="85" y="382"/>
                  </a:lnTo>
                  <a:lnTo>
                    <a:pt x="83" y="381"/>
                  </a:lnTo>
                  <a:lnTo>
                    <a:pt x="82" y="380"/>
                  </a:lnTo>
                  <a:lnTo>
                    <a:pt x="80" y="378"/>
                  </a:lnTo>
                  <a:lnTo>
                    <a:pt x="79" y="377"/>
                  </a:lnTo>
                  <a:lnTo>
                    <a:pt x="77" y="376"/>
                  </a:lnTo>
                  <a:lnTo>
                    <a:pt x="76" y="375"/>
                  </a:lnTo>
                  <a:lnTo>
                    <a:pt x="75" y="374"/>
                  </a:lnTo>
                  <a:lnTo>
                    <a:pt x="73" y="373"/>
                  </a:lnTo>
                  <a:lnTo>
                    <a:pt x="70" y="370"/>
                  </a:lnTo>
                  <a:lnTo>
                    <a:pt x="66" y="352"/>
                  </a:lnTo>
                  <a:lnTo>
                    <a:pt x="59" y="344"/>
                  </a:lnTo>
                  <a:lnTo>
                    <a:pt x="43" y="336"/>
                  </a:lnTo>
                  <a:lnTo>
                    <a:pt x="29" y="334"/>
                  </a:lnTo>
                  <a:lnTo>
                    <a:pt x="28" y="334"/>
                  </a:lnTo>
                  <a:lnTo>
                    <a:pt x="27" y="334"/>
                  </a:lnTo>
                  <a:lnTo>
                    <a:pt x="26" y="333"/>
                  </a:lnTo>
                  <a:lnTo>
                    <a:pt x="25" y="333"/>
                  </a:lnTo>
                  <a:lnTo>
                    <a:pt x="24" y="332"/>
                  </a:lnTo>
                  <a:lnTo>
                    <a:pt x="23" y="331"/>
                  </a:lnTo>
                  <a:lnTo>
                    <a:pt x="7" y="319"/>
                  </a:lnTo>
                  <a:lnTo>
                    <a:pt x="4" y="302"/>
                  </a:lnTo>
                  <a:lnTo>
                    <a:pt x="0" y="278"/>
                  </a:lnTo>
                  <a:lnTo>
                    <a:pt x="5" y="270"/>
                  </a:lnTo>
                  <a:lnTo>
                    <a:pt x="6" y="245"/>
                  </a:lnTo>
                  <a:lnTo>
                    <a:pt x="5" y="242"/>
                  </a:lnTo>
                  <a:lnTo>
                    <a:pt x="5" y="241"/>
                  </a:lnTo>
                  <a:lnTo>
                    <a:pt x="5" y="239"/>
                  </a:lnTo>
                  <a:lnTo>
                    <a:pt x="5" y="237"/>
                  </a:lnTo>
                  <a:lnTo>
                    <a:pt x="4" y="235"/>
                  </a:lnTo>
                  <a:lnTo>
                    <a:pt x="4" y="234"/>
                  </a:lnTo>
                  <a:lnTo>
                    <a:pt x="4" y="231"/>
                  </a:lnTo>
                  <a:lnTo>
                    <a:pt x="4" y="230"/>
                  </a:lnTo>
                  <a:lnTo>
                    <a:pt x="4" y="228"/>
                  </a:lnTo>
                  <a:lnTo>
                    <a:pt x="4" y="226"/>
                  </a:lnTo>
                  <a:lnTo>
                    <a:pt x="4" y="225"/>
                  </a:lnTo>
                  <a:lnTo>
                    <a:pt x="5" y="224"/>
                  </a:lnTo>
                  <a:lnTo>
                    <a:pt x="5" y="223"/>
                  </a:lnTo>
                  <a:lnTo>
                    <a:pt x="6" y="222"/>
                  </a:lnTo>
                  <a:lnTo>
                    <a:pt x="6" y="221"/>
                  </a:lnTo>
                  <a:lnTo>
                    <a:pt x="7" y="220"/>
                  </a:lnTo>
                  <a:lnTo>
                    <a:pt x="7" y="219"/>
                  </a:lnTo>
                  <a:lnTo>
                    <a:pt x="8" y="219"/>
                  </a:lnTo>
                  <a:lnTo>
                    <a:pt x="8" y="218"/>
                  </a:lnTo>
                  <a:lnTo>
                    <a:pt x="8" y="217"/>
                  </a:lnTo>
                  <a:lnTo>
                    <a:pt x="8" y="216"/>
                  </a:lnTo>
                  <a:lnTo>
                    <a:pt x="6" y="202"/>
                  </a:lnTo>
                  <a:lnTo>
                    <a:pt x="15" y="192"/>
                  </a:lnTo>
                  <a:lnTo>
                    <a:pt x="23" y="190"/>
                  </a:lnTo>
                  <a:lnTo>
                    <a:pt x="37" y="188"/>
                  </a:lnTo>
                  <a:lnTo>
                    <a:pt x="42" y="193"/>
                  </a:lnTo>
                  <a:lnTo>
                    <a:pt x="42" y="194"/>
                  </a:lnTo>
                  <a:lnTo>
                    <a:pt x="43" y="194"/>
                  </a:lnTo>
                  <a:lnTo>
                    <a:pt x="43" y="195"/>
                  </a:lnTo>
                  <a:lnTo>
                    <a:pt x="43" y="196"/>
                  </a:lnTo>
                  <a:lnTo>
                    <a:pt x="44" y="197"/>
                  </a:lnTo>
                  <a:lnTo>
                    <a:pt x="44" y="198"/>
                  </a:lnTo>
                  <a:lnTo>
                    <a:pt x="44" y="199"/>
                  </a:lnTo>
                  <a:lnTo>
                    <a:pt x="44" y="200"/>
                  </a:lnTo>
                  <a:lnTo>
                    <a:pt x="44" y="201"/>
                  </a:lnTo>
                  <a:lnTo>
                    <a:pt x="44" y="202"/>
                  </a:lnTo>
                  <a:lnTo>
                    <a:pt x="44" y="203"/>
                  </a:lnTo>
                  <a:lnTo>
                    <a:pt x="44" y="204"/>
                  </a:lnTo>
                  <a:lnTo>
                    <a:pt x="44" y="205"/>
                  </a:lnTo>
                  <a:lnTo>
                    <a:pt x="44" y="207"/>
                  </a:lnTo>
                  <a:lnTo>
                    <a:pt x="44" y="208"/>
                  </a:lnTo>
                  <a:lnTo>
                    <a:pt x="44" y="209"/>
                  </a:lnTo>
                  <a:lnTo>
                    <a:pt x="44" y="211"/>
                  </a:lnTo>
                  <a:lnTo>
                    <a:pt x="44" y="212"/>
                  </a:lnTo>
                  <a:lnTo>
                    <a:pt x="44" y="214"/>
                  </a:lnTo>
                  <a:lnTo>
                    <a:pt x="45" y="215"/>
                  </a:lnTo>
                  <a:lnTo>
                    <a:pt x="45" y="217"/>
                  </a:lnTo>
                  <a:lnTo>
                    <a:pt x="45" y="218"/>
                  </a:lnTo>
                  <a:lnTo>
                    <a:pt x="46" y="219"/>
                  </a:lnTo>
                  <a:lnTo>
                    <a:pt x="46" y="220"/>
                  </a:lnTo>
                  <a:lnTo>
                    <a:pt x="47" y="221"/>
                  </a:lnTo>
                  <a:lnTo>
                    <a:pt x="48" y="222"/>
                  </a:lnTo>
                  <a:lnTo>
                    <a:pt x="49" y="222"/>
                  </a:lnTo>
                  <a:lnTo>
                    <a:pt x="50" y="222"/>
                  </a:lnTo>
                  <a:lnTo>
                    <a:pt x="51" y="222"/>
                  </a:lnTo>
                  <a:lnTo>
                    <a:pt x="51" y="221"/>
                  </a:lnTo>
                  <a:lnTo>
                    <a:pt x="53" y="221"/>
                  </a:lnTo>
                  <a:lnTo>
                    <a:pt x="54" y="220"/>
                  </a:lnTo>
                  <a:lnTo>
                    <a:pt x="55" y="219"/>
                  </a:lnTo>
                  <a:lnTo>
                    <a:pt x="56" y="218"/>
                  </a:lnTo>
                  <a:lnTo>
                    <a:pt x="57" y="217"/>
                  </a:lnTo>
                  <a:lnTo>
                    <a:pt x="58" y="216"/>
                  </a:lnTo>
                  <a:lnTo>
                    <a:pt x="59" y="215"/>
                  </a:lnTo>
                  <a:lnTo>
                    <a:pt x="61" y="214"/>
                  </a:lnTo>
                  <a:lnTo>
                    <a:pt x="62" y="212"/>
                  </a:lnTo>
                  <a:lnTo>
                    <a:pt x="63" y="212"/>
                  </a:lnTo>
                  <a:lnTo>
                    <a:pt x="63" y="211"/>
                  </a:lnTo>
                  <a:lnTo>
                    <a:pt x="64" y="210"/>
                  </a:lnTo>
                  <a:lnTo>
                    <a:pt x="65" y="209"/>
                  </a:lnTo>
                  <a:lnTo>
                    <a:pt x="66" y="209"/>
                  </a:lnTo>
                  <a:lnTo>
                    <a:pt x="66" y="208"/>
                  </a:lnTo>
                  <a:lnTo>
                    <a:pt x="67" y="207"/>
                  </a:lnTo>
                  <a:lnTo>
                    <a:pt x="67" y="206"/>
                  </a:lnTo>
                  <a:lnTo>
                    <a:pt x="68" y="205"/>
                  </a:lnTo>
                  <a:lnTo>
                    <a:pt x="68" y="203"/>
                  </a:lnTo>
                  <a:lnTo>
                    <a:pt x="68" y="202"/>
                  </a:lnTo>
                  <a:lnTo>
                    <a:pt x="68" y="200"/>
                  </a:lnTo>
                  <a:lnTo>
                    <a:pt x="68" y="199"/>
                  </a:lnTo>
                  <a:lnTo>
                    <a:pt x="68" y="197"/>
                  </a:lnTo>
                  <a:lnTo>
                    <a:pt x="68" y="195"/>
                  </a:lnTo>
                  <a:lnTo>
                    <a:pt x="68" y="192"/>
                  </a:lnTo>
                  <a:lnTo>
                    <a:pt x="68" y="190"/>
                  </a:lnTo>
                  <a:lnTo>
                    <a:pt x="68" y="187"/>
                  </a:lnTo>
                  <a:lnTo>
                    <a:pt x="68" y="184"/>
                  </a:lnTo>
                  <a:lnTo>
                    <a:pt x="68" y="182"/>
                  </a:lnTo>
                  <a:lnTo>
                    <a:pt x="68" y="179"/>
                  </a:lnTo>
                  <a:lnTo>
                    <a:pt x="68" y="177"/>
                  </a:lnTo>
                  <a:lnTo>
                    <a:pt x="68" y="175"/>
                  </a:lnTo>
                  <a:lnTo>
                    <a:pt x="69" y="173"/>
                  </a:lnTo>
                  <a:lnTo>
                    <a:pt x="69" y="168"/>
                  </a:lnTo>
                  <a:lnTo>
                    <a:pt x="64" y="158"/>
                  </a:lnTo>
                  <a:lnTo>
                    <a:pt x="56" y="144"/>
                  </a:lnTo>
                  <a:lnTo>
                    <a:pt x="55" y="144"/>
                  </a:lnTo>
                  <a:lnTo>
                    <a:pt x="55" y="143"/>
                  </a:lnTo>
                  <a:lnTo>
                    <a:pt x="54" y="142"/>
                  </a:lnTo>
                  <a:lnTo>
                    <a:pt x="54" y="141"/>
                  </a:lnTo>
                  <a:lnTo>
                    <a:pt x="54" y="140"/>
                  </a:lnTo>
                  <a:lnTo>
                    <a:pt x="53" y="139"/>
                  </a:lnTo>
                  <a:lnTo>
                    <a:pt x="53" y="138"/>
                  </a:lnTo>
                  <a:lnTo>
                    <a:pt x="53" y="137"/>
                  </a:lnTo>
                  <a:lnTo>
                    <a:pt x="52" y="135"/>
                  </a:lnTo>
                  <a:lnTo>
                    <a:pt x="52" y="133"/>
                  </a:lnTo>
                  <a:lnTo>
                    <a:pt x="51" y="131"/>
                  </a:lnTo>
                  <a:lnTo>
                    <a:pt x="51" y="128"/>
                  </a:lnTo>
                  <a:lnTo>
                    <a:pt x="51" y="126"/>
                  </a:lnTo>
                  <a:lnTo>
                    <a:pt x="51" y="123"/>
                  </a:lnTo>
                  <a:lnTo>
                    <a:pt x="51" y="121"/>
                  </a:lnTo>
                  <a:lnTo>
                    <a:pt x="52" y="119"/>
                  </a:lnTo>
                  <a:lnTo>
                    <a:pt x="53" y="116"/>
                  </a:lnTo>
                  <a:lnTo>
                    <a:pt x="54" y="114"/>
                  </a:lnTo>
                  <a:lnTo>
                    <a:pt x="55" y="112"/>
                  </a:lnTo>
                  <a:lnTo>
                    <a:pt x="56" y="110"/>
                  </a:lnTo>
                  <a:lnTo>
                    <a:pt x="57" y="108"/>
                  </a:lnTo>
                  <a:lnTo>
                    <a:pt x="58" y="107"/>
                  </a:lnTo>
                  <a:lnTo>
                    <a:pt x="59" y="105"/>
                  </a:lnTo>
                  <a:lnTo>
                    <a:pt x="61" y="102"/>
                  </a:lnTo>
                  <a:lnTo>
                    <a:pt x="57" y="85"/>
                  </a:lnTo>
                  <a:lnTo>
                    <a:pt x="64" y="78"/>
                  </a:lnTo>
                  <a:lnTo>
                    <a:pt x="66" y="78"/>
                  </a:lnTo>
                  <a:lnTo>
                    <a:pt x="66" y="79"/>
                  </a:lnTo>
                  <a:lnTo>
                    <a:pt x="67" y="79"/>
                  </a:lnTo>
                  <a:lnTo>
                    <a:pt x="68" y="79"/>
                  </a:lnTo>
                  <a:lnTo>
                    <a:pt x="69" y="79"/>
                  </a:lnTo>
                  <a:lnTo>
                    <a:pt x="70" y="79"/>
                  </a:lnTo>
                  <a:lnTo>
                    <a:pt x="71" y="79"/>
                  </a:lnTo>
                  <a:lnTo>
                    <a:pt x="72" y="79"/>
                  </a:lnTo>
                  <a:lnTo>
                    <a:pt x="74" y="78"/>
                  </a:lnTo>
                  <a:lnTo>
                    <a:pt x="75" y="78"/>
                  </a:lnTo>
                  <a:lnTo>
                    <a:pt x="76" y="77"/>
                  </a:lnTo>
                  <a:lnTo>
                    <a:pt x="78" y="77"/>
                  </a:lnTo>
                  <a:lnTo>
                    <a:pt x="79" y="76"/>
                  </a:lnTo>
                  <a:lnTo>
                    <a:pt x="80" y="75"/>
                  </a:lnTo>
                  <a:lnTo>
                    <a:pt x="81" y="74"/>
                  </a:lnTo>
                  <a:lnTo>
                    <a:pt x="82" y="73"/>
                  </a:lnTo>
                  <a:lnTo>
                    <a:pt x="82" y="72"/>
                  </a:lnTo>
                  <a:lnTo>
                    <a:pt x="81" y="71"/>
                  </a:lnTo>
                  <a:lnTo>
                    <a:pt x="80" y="71"/>
                  </a:lnTo>
                  <a:lnTo>
                    <a:pt x="79" y="71"/>
                  </a:lnTo>
                  <a:lnTo>
                    <a:pt x="78" y="70"/>
                  </a:lnTo>
                  <a:lnTo>
                    <a:pt x="77" y="69"/>
                  </a:lnTo>
                  <a:lnTo>
                    <a:pt x="100" y="58"/>
                  </a:lnTo>
                  <a:lnTo>
                    <a:pt x="106" y="59"/>
                  </a:lnTo>
                  <a:lnTo>
                    <a:pt x="108" y="60"/>
                  </a:lnTo>
                  <a:lnTo>
                    <a:pt x="113" y="59"/>
                  </a:lnTo>
                  <a:lnTo>
                    <a:pt x="117" y="61"/>
                  </a:lnTo>
                  <a:lnTo>
                    <a:pt x="122" y="60"/>
                  </a:lnTo>
                  <a:lnTo>
                    <a:pt x="123" y="61"/>
                  </a:lnTo>
                  <a:lnTo>
                    <a:pt x="129" y="61"/>
                  </a:lnTo>
                  <a:lnTo>
                    <a:pt x="134" y="62"/>
                  </a:lnTo>
                  <a:lnTo>
                    <a:pt x="156" y="61"/>
                  </a:lnTo>
                  <a:lnTo>
                    <a:pt x="160" y="56"/>
                  </a:lnTo>
                  <a:lnTo>
                    <a:pt x="159" y="53"/>
                  </a:lnTo>
                  <a:lnTo>
                    <a:pt x="161" y="51"/>
                  </a:lnTo>
                  <a:lnTo>
                    <a:pt x="163" y="41"/>
                  </a:lnTo>
                  <a:lnTo>
                    <a:pt x="167" y="35"/>
                  </a:lnTo>
                  <a:lnTo>
                    <a:pt x="166" y="33"/>
                  </a:lnTo>
                  <a:lnTo>
                    <a:pt x="170" y="29"/>
                  </a:lnTo>
                  <a:lnTo>
                    <a:pt x="170" y="27"/>
                  </a:lnTo>
                  <a:lnTo>
                    <a:pt x="175" y="23"/>
                  </a:lnTo>
                  <a:lnTo>
                    <a:pt x="178" y="23"/>
                  </a:lnTo>
                  <a:lnTo>
                    <a:pt x="179" y="22"/>
                  </a:lnTo>
                  <a:lnTo>
                    <a:pt x="184" y="21"/>
                  </a:lnTo>
                  <a:lnTo>
                    <a:pt x="185" y="20"/>
                  </a:lnTo>
                  <a:lnTo>
                    <a:pt x="191" y="18"/>
                  </a:lnTo>
                  <a:lnTo>
                    <a:pt x="201" y="6"/>
                  </a:lnTo>
                  <a:lnTo>
                    <a:pt x="201" y="4"/>
                  </a:lnTo>
                  <a:lnTo>
                    <a:pt x="204" y="0"/>
                  </a:lnTo>
                  <a:lnTo>
                    <a:pt x="208" y="0"/>
                  </a:lnTo>
                  <a:lnTo>
                    <a:pt x="209" y="1"/>
                  </a:lnTo>
                  <a:lnTo>
                    <a:pt x="212" y="1"/>
                  </a:lnTo>
                  <a:lnTo>
                    <a:pt x="215" y="3"/>
                  </a:lnTo>
                  <a:lnTo>
                    <a:pt x="219" y="3"/>
                  </a:lnTo>
                  <a:lnTo>
                    <a:pt x="221" y="5"/>
                  </a:lnTo>
                  <a:lnTo>
                    <a:pt x="234" y="16"/>
                  </a:lnTo>
                  <a:lnTo>
                    <a:pt x="241" y="16"/>
                  </a:lnTo>
                  <a:lnTo>
                    <a:pt x="242" y="17"/>
                  </a:lnTo>
                  <a:lnTo>
                    <a:pt x="252" y="16"/>
                  </a:lnTo>
                  <a:lnTo>
                    <a:pt x="253" y="18"/>
                  </a:lnTo>
                  <a:lnTo>
                    <a:pt x="258" y="17"/>
                  </a:lnTo>
                  <a:lnTo>
                    <a:pt x="260" y="20"/>
                  </a:lnTo>
                  <a:lnTo>
                    <a:pt x="273" y="25"/>
                  </a:lnTo>
                  <a:lnTo>
                    <a:pt x="287" y="35"/>
                  </a:lnTo>
                  <a:lnTo>
                    <a:pt x="303" y="34"/>
                  </a:lnTo>
                  <a:lnTo>
                    <a:pt x="307" y="31"/>
                  </a:lnTo>
                  <a:lnTo>
                    <a:pt x="310" y="31"/>
                  </a:lnTo>
                  <a:lnTo>
                    <a:pt x="339" y="15"/>
                  </a:lnTo>
                  <a:lnTo>
                    <a:pt x="339" y="13"/>
                  </a:lnTo>
                  <a:lnTo>
                    <a:pt x="344" y="13"/>
                  </a:lnTo>
                  <a:lnTo>
                    <a:pt x="358" y="19"/>
                  </a:lnTo>
                  <a:lnTo>
                    <a:pt x="360" y="19"/>
                  </a:lnTo>
                  <a:lnTo>
                    <a:pt x="362" y="17"/>
                  </a:lnTo>
                  <a:lnTo>
                    <a:pt x="365" y="17"/>
                  </a:lnTo>
                  <a:lnTo>
                    <a:pt x="366" y="16"/>
                  </a:lnTo>
                  <a:lnTo>
                    <a:pt x="367" y="16"/>
                  </a:lnTo>
                  <a:lnTo>
                    <a:pt x="370" y="20"/>
                  </a:lnTo>
                  <a:lnTo>
                    <a:pt x="371" y="22"/>
                  </a:lnTo>
                  <a:lnTo>
                    <a:pt x="372" y="22"/>
                  </a:lnTo>
                  <a:lnTo>
                    <a:pt x="374" y="27"/>
                  </a:lnTo>
                  <a:lnTo>
                    <a:pt x="375" y="28"/>
                  </a:lnTo>
                  <a:lnTo>
                    <a:pt x="375" y="31"/>
                  </a:lnTo>
                  <a:lnTo>
                    <a:pt x="378" y="34"/>
                  </a:lnTo>
                  <a:lnTo>
                    <a:pt x="378" y="37"/>
                  </a:lnTo>
                  <a:lnTo>
                    <a:pt x="381" y="42"/>
                  </a:lnTo>
                  <a:lnTo>
                    <a:pt x="385" y="46"/>
                  </a:lnTo>
                  <a:lnTo>
                    <a:pt x="414" y="58"/>
                  </a:lnTo>
                  <a:lnTo>
                    <a:pt x="418" y="58"/>
                  </a:lnTo>
                  <a:lnTo>
                    <a:pt x="421" y="59"/>
                  </a:lnTo>
                  <a:lnTo>
                    <a:pt x="424" y="59"/>
                  </a:lnTo>
                  <a:lnTo>
                    <a:pt x="428" y="59"/>
                  </a:lnTo>
                  <a:lnTo>
                    <a:pt x="429" y="60"/>
                  </a:lnTo>
                  <a:lnTo>
                    <a:pt x="439" y="60"/>
                  </a:lnTo>
                  <a:lnTo>
                    <a:pt x="441" y="61"/>
                  </a:lnTo>
                  <a:lnTo>
                    <a:pt x="447" y="60"/>
                  </a:lnTo>
                  <a:lnTo>
                    <a:pt x="450" y="60"/>
                  </a:lnTo>
                  <a:lnTo>
                    <a:pt x="452" y="62"/>
                  </a:lnTo>
                  <a:lnTo>
                    <a:pt x="455" y="61"/>
                  </a:lnTo>
                  <a:lnTo>
                    <a:pt x="459" y="59"/>
                  </a:lnTo>
                  <a:lnTo>
                    <a:pt x="462" y="59"/>
                  </a:lnTo>
                  <a:lnTo>
                    <a:pt x="463" y="56"/>
                  </a:lnTo>
                  <a:lnTo>
                    <a:pt x="465" y="57"/>
                  </a:lnTo>
                  <a:lnTo>
                    <a:pt x="469" y="54"/>
                  </a:lnTo>
                  <a:lnTo>
                    <a:pt x="474" y="52"/>
                  </a:lnTo>
                  <a:lnTo>
                    <a:pt x="485" y="52"/>
                  </a:lnTo>
                  <a:lnTo>
                    <a:pt x="487" y="50"/>
                  </a:lnTo>
                  <a:lnTo>
                    <a:pt x="494" y="50"/>
                  </a:lnTo>
                  <a:lnTo>
                    <a:pt x="496" y="49"/>
                  </a:lnTo>
                  <a:lnTo>
                    <a:pt x="513" y="48"/>
                  </a:lnTo>
                  <a:lnTo>
                    <a:pt x="518" y="45"/>
                  </a:lnTo>
                  <a:lnTo>
                    <a:pt x="525" y="45"/>
                  </a:lnTo>
                  <a:lnTo>
                    <a:pt x="537" y="50"/>
                  </a:lnTo>
                  <a:lnTo>
                    <a:pt x="540" y="51"/>
                  </a:lnTo>
                  <a:lnTo>
                    <a:pt x="545" y="54"/>
                  </a:lnTo>
                  <a:lnTo>
                    <a:pt x="580" y="49"/>
                  </a:lnTo>
                  <a:lnTo>
                    <a:pt x="580" y="47"/>
                  </a:lnTo>
                  <a:lnTo>
                    <a:pt x="583" y="44"/>
                  </a:lnTo>
                  <a:lnTo>
                    <a:pt x="585" y="38"/>
                  </a:lnTo>
                  <a:lnTo>
                    <a:pt x="593" y="28"/>
                  </a:lnTo>
                  <a:lnTo>
                    <a:pt x="595" y="28"/>
                  </a:lnTo>
                  <a:lnTo>
                    <a:pt x="597" y="26"/>
                  </a:lnTo>
                  <a:lnTo>
                    <a:pt x="599" y="27"/>
                  </a:lnTo>
                  <a:lnTo>
                    <a:pt x="606" y="26"/>
                  </a:lnTo>
                  <a:lnTo>
                    <a:pt x="607" y="24"/>
                  </a:lnTo>
                  <a:lnTo>
                    <a:pt x="614" y="24"/>
                  </a:lnTo>
                  <a:lnTo>
                    <a:pt x="620" y="27"/>
                  </a:lnTo>
                  <a:lnTo>
                    <a:pt x="634" y="26"/>
                  </a:lnTo>
                  <a:lnTo>
                    <a:pt x="638" y="27"/>
                  </a:lnTo>
                  <a:lnTo>
                    <a:pt x="670" y="25"/>
                  </a:lnTo>
                  <a:lnTo>
                    <a:pt x="673" y="27"/>
                  </a:lnTo>
                  <a:lnTo>
                    <a:pt x="703" y="25"/>
                  </a:lnTo>
                  <a:lnTo>
                    <a:pt x="705" y="27"/>
                  </a:lnTo>
                  <a:lnTo>
                    <a:pt x="724" y="25"/>
                  </a:lnTo>
                  <a:lnTo>
                    <a:pt x="725" y="26"/>
                  </a:lnTo>
                  <a:lnTo>
                    <a:pt x="729" y="26"/>
                  </a:lnTo>
                  <a:lnTo>
                    <a:pt x="731" y="28"/>
                  </a:lnTo>
                  <a:lnTo>
                    <a:pt x="735" y="27"/>
                  </a:lnTo>
                  <a:lnTo>
                    <a:pt x="737" y="28"/>
                  </a:lnTo>
                  <a:lnTo>
                    <a:pt x="741" y="28"/>
                  </a:lnTo>
                  <a:lnTo>
                    <a:pt x="744" y="30"/>
                  </a:lnTo>
                  <a:lnTo>
                    <a:pt x="746" y="29"/>
                  </a:lnTo>
                  <a:lnTo>
                    <a:pt x="753" y="33"/>
                  </a:lnTo>
                  <a:lnTo>
                    <a:pt x="753" y="37"/>
                  </a:lnTo>
                  <a:lnTo>
                    <a:pt x="757" y="43"/>
                  </a:lnTo>
                  <a:lnTo>
                    <a:pt x="759" y="43"/>
                  </a:lnTo>
                  <a:lnTo>
                    <a:pt x="761" y="44"/>
                  </a:lnTo>
                  <a:lnTo>
                    <a:pt x="762" y="43"/>
                  </a:lnTo>
                  <a:lnTo>
                    <a:pt x="766" y="44"/>
                  </a:lnTo>
                  <a:lnTo>
                    <a:pt x="767" y="45"/>
                  </a:lnTo>
                  <a:lnTo>
                    <a:pt x="778" y="46"/>
                  </a:lnTo>
                  <a:lnTo>
                    <a:pt x="816" y="73"/>
                  </a:lnTo>
                  <a:lnTo>
                    <a:pt x="809" y="74"/>
                  </a:lnTo>
                  <a:lnTo>
                    <a:pt x="796" y="75"/>
                  </a:lnTo>
                  <a:lnTo>
                    <a:pt x="796" y="83"/>
                  </a:lnTo>
                  <a:lnTo>
                    <a:pt x="800" y="86"/>
                  </a:lnTo>
                  <a:lnTo>
                    <a:pt x="803" y="87"/>
                  </a:lnTo>
                  <a:lnTo>
                    <a:pt x="809" y="91"/>
                  </a:lnTo>
                  <a:lnTo>
                    <a:pt x="813" y="92"/>
                  </a:lnTo>
                  <a:lnTo>
                    <a:pt x="817" y="95"/>
                  </a:lnTo>
                  <a:lnTo>
                    <a:pt x="809" y="112"/>
                  </a:lnTo>
                  <a:lnTo>
                    <a:pt x="810" y="121"/>
                  </a:lnTo>
                  <a:lnTo>
                    <a:pt x="808" y="124"/>
                  </a:lnTo>
                  <a:lnTo>
                    <a:pt x="799" y="126"/>
                  </a:lnTo>
                  <a:lnTo>
                    <a:pt x="798" y="127"/>
                  </a:lnTo>
                  <a:lnTo>
                    <a:pt x="793" y="129"/>
                  </a:lnTo>
                  <a:lnTo>
                    <a:pt x="792" y="139"/>
                  </a:lnTo>
                  <a:lnTo>
                    <a:pt x="789" y="143"/>
                  </a:lnTo>
                  <a:lnTo>
                    <a:pt x="791" y="147"/>
                  </a:lnTo>
                  <a:lnTo>
                    <a:pt x="794" y="151"/>
                  </a:lnTo>
                  <a:lnTo>
                    <a:pt x="794" y="156"/>
                  </a:lnTo>
                  <a:lnTo>
                    <a:pt x="793" y="157"/>
                  </a:lnTo>
                  <a:lnTo>
                    <a:pt x="792" y="161"/>
                  </a:lnTo>
                  <a:lnTo>
                    <a:pt x="792" y="169"/>
                  </a:lnTo>
                  <a:lnTo>
                    <a:pt x="794" y="171"/>
                  </a:lnTo>
                  <a:lnTo>
                    <a:pt x="803" y="169"/>
                  </a:lnTo>
                  <a:lnTo>
                    <a:pt x="804" y="168"/>
                  </a:lnTo>
                  <a:lnTo>
                    <a:pt x="807" y="169"/>
                  </a:lnTo>
                  <a:lnTo>
                    <a:pt x="808" y="177"/>
                  </a:lnTo>
                  <a:lnTo>
                    <a:pt x="805" y="180"/>
                  </a:lnTo>
                  <a:lnTo>
                    <a:pt x="801" y="180"/>
                  </a:lnTo>
                  <a:lnTo>
                    <a:pt x="798" y="183"/>
                  </a:lnTo>
                  <a:lnTo>
                    <a:pt x="798" y="187"/>
                  </a:lnTo>
                  <a:lnTo>
                    <a:pt x="803" y="191"/>
                  </a:lnTo>
                  <a:lnTo>
                    <a:pt x="804" y="211"/>
                  </a:lnTo>
                  <a:lnTo>
                    <a:pt x="798" y="224"/>
                  </a:lnTo>
                  <a:lnTo>
                    <a:pt x="798" y="226"/>
                  </a:lnTo>
                  <a:lnTo>
                    <a:pt x="794" y="228"/>
                  </a:lnTo>
                  <a:lnTo>
                    <a:pt x="791" y="228"/>
                  </a:lnTo>
                  <a:lnTo>
                    <a:pt x="787" y="232"/>
                  </a:lnTo>
                  <a:lnTo>
                    <a:pt x="786" y="237"/>
                  </a:lnTo>
                  <a:lnTo>
                    <a:pt x="794" y="249"/>
                  </a:lnTo>
                  <a:lnTo>
                    <a:pt x="794" y="251"/>
                  </a:lnTo>
                  <a:lnTo>
                    <a:pt x="795" y="251"/>
                  </a:lnTo>
                  <a:lnTo>
                    <a:pt x="795" y="253"/>
                  </a:lnTo>
                  <a:lnTo>
                    <a:pt x="798" y="255"/>
                  </a:lnTo>
                  <a:lnTo>
                    <a:pt x="803" y="265"/>
                  </a:lnTo>
                  <a:lnTo>
                    <a:pt x="807" y="270"/>
                  </a:lnTo>
                  <a:lnTo>
                    <a:pt x="807" y="272"/>
                  </a:lnTo>
                  <a:lnTo>
                    <a:pt x="811" y="276"/>
                  </a:lnTo>
                  <a:lnTo>
                    <a:pt x="811" y="278"/>
                  </a:lnTo>
                  <a:lnTo>
                    <a:pt x="814" y="280"/>
                  </a:lnTo>
                  <a:lnTo>
                    <a:pt x="814" y="282"/>
                  </a:lnTo>
                  <a:lnTo>
                    <a:pt x="817" y="285"/>
                  </a:lnTo>
                  <a:lnTo>
                    <a:pt x="821" y="302"/>
                  </a:lnTo>
                  <a:lnTo>
                    <a:pt x="822" y="303"/>
                  </a:lnTo>
                  <a:lnTo>
                    <a:pt x="824" y="303"/>
                  </a:lnTo>
                  <a:lnTo>
                    <a:pt x="828" y="307"/>
                  </a:lnTo>
                  <a:lnTo>
                    <a:pt x="830" y="307"/>
                  </a:lnTo>
                  <a:lnTo>
                    <a:pt x="838" y="314"/>
                  </a:lnTo>
                  <a:lnTo>
                    <a:pt x="840" y="314"/>
                  </a:lnTo>
                  <a:lnTo>
                    <a:pt x="843" y="317"/>
                  </a:lnTo>
                  <a:lnTo>
                    <a:pt x="853" y="321"/>
                  </a:lnTo>
                  <a:lnTo>
                    <a:pt x="871" y="317"/>
                  </a:lnTo>
                  <a:lnTo>
                    <a:pt x="875" y="317"/>
                  </a:lnTo>
                  <a:lnTo>
                    <a:pt x="877" y="315"/>
                  </a:lnTo>
                  <a:lnTo>
                    <a:pt x="879" y="316"/>
                  </a:lnTo>
                  <a:lnTo>
                    <a:pt x="881" y="314"/>
                  </a:lnTo>
                  <a:lnTo>
                    <a:pt x="881" y="312"/>
                  </a:lnTo>
                  <a:lnTo>
                    <a:pt x="883" y="309"/>
                  </a:lnTo>
                  <a:lnTo>
                    <a:pt x="887" y="310"/>
                  </a:lnTo>
                  <a:lnTo>
                    <a:pt x="889" y="309"/>
                  </a:lnTo>
                  <a:lnTo>
                    <a:pt x="892" y="310"/>
                  </a:lnTo>
                  <a:lnTo>
                    <a:pt x="895" y="314"/>
                  </a:lnTo>
                  <a:lnTo>
                    <a:pt x="897" y="324"/>
                  </a:lnTo>
                  <a:lnTo>
                    <a:pt x="917" y="347"/>
                  </a:lnTo>
                  <a:lnTo>
                    <a:pt x="919" y="347"/>
                  </a:lnTo>
                  <a:lnTo>
                    <a:pt x="930" y="355"/>
                  </a:lnTo>
                  <a:lnTo>
                    <a:pt x="934" y="355"/>
                  </a:lnTo>
                  <a:lnTo>
                    <a:pt x="936" y="356"/>
                  </a:lnTo>
                  <a:lnTo>
                    <a:pt x="939" y="355"/>
                  </a:lnTo>
                  <a:lnTo>
                    <a:pt x="947" y="363"/>
                  </a:lnTo>
                  <a:lnTo>
                    <a:pt x="949" y="365"/>
                  </a:lnTo>
                  <a:lnTo>
                    <a:pt x="956" y="364"/>
                  </a:lnTo>
                  <a:lnTo>
                    <a:pt x="958" y="365"/>
                  </a:lnTo>
                  <a:lnTo>
                    <a:pt x="968" y="366"/>
                  </a:lnTo>
                  <a:lnTo>
                    <a:pt x="977" y="370"/>
                  </a:lnTo>
                  <a:lnTo>
                    <a:pt x="979" y="370"/>
                  </a:lnTo>
                  <a:lnTo>
                    <a:pt x="981" y="371"/>
                  </a:lnTo>
                  <a:lnTo>
                    <a:pt x="989" y="370"/>
                  </a:lnTo>
                  <a:lnTo>
                    <a:pt x="990" y="372"/>
                  </a:lnTo>
                  <a:lnTo>
                    <a:pt x="994" y="372"/>
                  </a:lnTo>
                  <a:lnTo>
                    <a:pt x="997" y="374"/>
                  </a:lnTo>
                  <a:lnTo>
                    <a:pt x="999" y="381"/>
                  </a:lnTo>
                  <a:lnTo>
                    <a:pt x="1012" y="380"/>
                  </a:lnTo>
                  <a:lnTo>
                    <a:pt x="1014" y="381"/>
                  </a:lnTo>
                  <a:lnTo>
                    <a:pt x="1014" y="382"/>
                  </a:lnTo>
                  <a:lnTo>
                    <a:pt x="1023" y="392"/>
                  </a:lnTo>
                  <a:lnTo>
                    <a:pt x="1024" y="395"/>
                  </a:lnTo>
                  <a:lnTo>
                    <a:pt x="1029" y="399"/>
                  </a:lnTo>
                  <a:lnTo>
                    <a:pt x="1042" y="391"/>
                  </a:lnTo>
                  <a:lnTo>
                    <a:pt x="1054" y="400"/>
                  </a:lnTo>
                  <a:lnTo>
                    <a:pt x="1056" y="400"/>
                  </a:lnTo>
                  <a:lnTo>
                    <a:pt x="1058" y="401"/>
                  </a:lnTo>
                  <a:lnTo>
                    <a:pt x="1060" y="400"/>
                  </a:lnTo>
                  <a:lnTo>
                    <a:pt x="1069" y="403"/>
                  </a:lnTo>
                  <a:lnTo>
                    <a:pt x="1073" y="403"/>
                  </a:lnTo>
                  <a:lnTo>
                    <a:pt x="1074" y="404"/>
                  </a:lnTo>
                  <a:lnTo>
                    <a:pt x="1078" y="404"/>
                  </a:lnTo>
                  <a:lnTo>
                    <a:pt x="1083" y="401"/>
                  </a:lnTo>
                  <a:lnTo>
                    <a:pt x="1085" y="401"/>
                  </a:lnTo>
                  <a:lnTo>
                    <a:pt x="1089" y="398"/>
                  </a:lnTo>
                  <a:lnTo>
                    <a:pt x="1091" y="398"/>
                  </a:lnTo>
                  <a:lnTo>
                    <a:pt x="1096" y="394"/>
                  </a:lnTo>
                  <a:lnTo>
                    <a:pt x="1098" y="395"/>
                  </a:lnTo>
                  <a:lnTo>
                    <a:pt x="1102" y="392"/>
                  </a:lnTo>
                  <a:lnTo>
                    <a:pt x="1108" y="392"/>
                  </a:lnTo>
                  <a:lnTo>
                    <a:pt x="1127" y="416"/>
                  </a:lnTo>
                  <a:lnTo>
                    <a:pt x="1128" y="422"/>
                  </a:lnTo>
                  <a:lnTo>
                    <a:pt x="1133" y="425"/>
                  </a:lnTo>
                  <a:lnTo>
                    <a:pt x="1135" y="427"/>
                  </a:lnTo>
                  <a:lnTo>
                    <a:pt x="1139" y="426"/>
                  </a:lnTo>
                  <a:lnTo>
                    <a:pt x="1140" y="428"/>
                  </a:lnTo>
                  <a:lnTo>
                    <a:pt x="1146" y="427"/>
                  </a:lnTo>
                  <a:lnTo>
                    <a:pt x="1147" y="429"/>
                  </a:lnTo>
                  <a:lnTo>
                    <a:pt x="1149" y="429"/>
                  </a:lnTo>
                  <a:lnTo>
                    <a:pt x="1155" y="437"/>
                  </a:lnTo>
                  <a:lnTo>
                    <a:pt x="1157" y="443"/>
                  </a:lnTo>
                  <a:lnTo>
                    <a:pt x="1152" y="449"/>
                  </a:lnTo>
                  <a:lnTo>
                    <a:pt x="1152" y="454"/>
                  </a:lnTo>
                  <a:lnTo>
                    <a:pt x="1154" y="455"/>
                  </a:lnTo>
                  <a:lnTo>
                    <a:pt x="1154" y="459"/>
                  </a:lnTo>
                  <a:lnTo>
                    <a:pt x="1158" y="470"/>
                  </a:lnTo>
                  <a:lnTo>
                    <a:pt x="1161" y="472"/>
                  </a:lnTo>
                  <a:lnTo>
                    <a:pt x="1165" y="472"/>
                  </a:lnTo>
                  <a:lnTo>
                    <a:pt x="1167" y="470"/>
                  </a:lnTo>
                  <a:lnTo>
                    <a:pt x="1170" y="469"/>
                  </a:lnTo>
                  <a:lnTo>
                    <a:pt x="1174" y="472"/>
                  </a:lnTo>
                  <a:lnTo>
                    <a:pt x="1183" y="476"/>
                  </a:lnTo>
                  <a:lnTo>
                    <a:pt x="1198" y="477"/>
                  </a:lnTo>
                  <a:lnTo>
                    <a:pt x="1203" y="483"/>
                  </a:lnTo>
                  <a:lnTo>
                    <a:pt x="1205" y="492"/>
                  </a:lnTo>
                  <a:lnTo>
                    <a:pt x="1208" y="494"/>
                  </a:lnTo>
                  <a:lnTo>
                    <a:pt x="1209" y="492"/>
                  </a:lnTo>
                  <a:lnTo>
                    <a:pt x="1213" y="484"/>
                  </a:lnTo>
                  <a:lnTo>
                    <a:pt x="1213" y="473"/>
                  </a:lnTo>
                  <a:lnTo>
                    <a:pt x="1211" y="472"/>
                  </a:lnTo>
                  <a:lnTo>
                    <a:pt x="1209" y="467"/>
                  </a:lnTo>
                  <a:lnTo>
                    <a:pt x="1213" y="461"/>
                  </a:lnTo>
                  <a:lnTo>
                    <a:pt x="1215" y="461"/>
                  </a:lnTo>
                  <a:lnTo>
                    <a:pt x="1217" y="465"/>
                  </a:lnTo>
                  <a:lnTo>
                    <a:pt x="1224" y="472"/>
                  </a:lnTo>
                  <a:lnTo>
                    <a:pt x="1224" y="473"/>
                  </a:lnTo>
                  <a:lnTo>
                    <a:pt x="1232" y="480"/>
                  </a:lnTo>
                  <a:lnTo>
                    <a:pt x="1235" y="481"/>
                  </a:lnTo>
                  <a:lnTo>
                    <a:pt x="1239" y="481"/>
                  </a:lnTo>
                  <a:lnTo>
                    <a:pt x="1243" y="484"/>
                  </a:lnTo>
                  <a:lnTo>
                    <a:pt x="1248" y="485"/>
                  </a:lnTo>
                  <a:lnTo>
                    <a:pt x="1251" y="481"/>
                  </a:lnTo>
                  <a:lnTo>
                    <a:pt x="1250" y="463"/>
                  </a:lnTo>
                  <a:lnTo>
                    <a:pt x="1249" y="461"/>
                  </a:lnTo>
                  <a:lnTo>
                    <a:pt x="1249" y="458"/>
                  </a:lnTo>
                  <a:lnTo>
                    <a:pt x="1252" y="457"/>
                  </a:lnTo>
                  <a:lnTo>
                    <a:pt x="1261" y="461"/>
                  </a:lnTo>
                  <a:lnTo>
                    <a:pt x="1270" y="456"/>
                  </a:lnTo>
                  <a:lnTo>
                    <a:pt x="1276" y="456"/>
                  </a:lnTo>
                  <a:lnTo>
                    <a:pt x="1277" y="454"/>
                  </a:lnTo>
                  <a:lnTo>
                    <a:pt x="1282" y="454"/>
                  </a:lnTo>
                  <a:lnTo>
                    <a:pt x="1285" y="451"/>
                  </a:lnTo>
                  <a:lnTo>
                    <a:pt x="1287" y="445"/>
                  </a:lnTo>
                  <a:lnTo>
                    <a:pt x="1288" y="437"/>
                  </a:lnTo>
                  <a:lnTo>
                    <a:pt x="1295" y="433"/>
                  </a:lnTo>
                  <a:lnTo>
                    <a:pt x="1294" y="423"/>
                  </a:lnTo>
                  <a:lnTo>
                    <a:pt x="1295" y="422"/>
                  </a:lnTo>
                  <a:lnTo>
                    <a:pt x="1321" y="419"/>
                  </a:lnTo>
                  <a:lnTo>
                    <a:pt x="1326" y="423"/>
                  </a:lnTo>
                  <a:lnTo>
                    <a:pt x="1333" y="428"/>
                  </a:lnTo>
                  <a:lnTo>
                    <a:pt x="1338" y="429"/>
                  </a:lnTo>
                  <a:lnTo>
                    <a:pt x="1340" y="432"/>
                  </a:lnTo>
                  <a:lnTo>
                    <a:pt x="1342" y="432"/>
                  </a:lnTo>
                  <a:lnTo>
                    <a:pt x="1349" y="438"/>
                  </a:lnTo>
                  <a:lnTo>
                    <a:pt x="1348" y="440"/>
                  </a:lnTo>
                  <a:lnTo>
                    <a:pt x="1350" y="442"/>
                  </a:lnTo>
                  <a:lnTo>
                    <a:pt x="1352" y="451"/>
                  </a:lnTo>
                  <a:lnTo>
                    <a:pt x="1357" y="459"/>
                  </a:lnTo>
                  <a:lnTo>
                    <a:pt x="1360" y="462"/>
                  </a:lnTo>
                  <a:lnTo>
                    <a:pt x="1360" y="464"/>
                  </a:lnTo>
                  <a:lnTo>
                    <a:pt x="1361" y="465"/>
                  </a:lnTo>
                  <a:lnTo>
                    <a:pt x="1362" y="481"/>
                  </a:lnTo>
                  <a:lnTo>
                    <a:pt x="1363" y="482"/>
                  </a:lnTo>
                  <a:lnTo>
                    <a:pt x="1363" y="484"/>
                  </a:lnTo>
                  <a:lnTo>
                    <a:pt x="1366" y="486"/>
                  </a:lnTo>
                  <a:lnTo>
                    <a:pt x="1366" y="488"/>
                  </a:lnTo>
                  <a:lnTo>
                    <a:pt x="1369" y="490"/>
                  </a:lnTo>
                  <a:lnTo>
                    <a:pt x="1369" y="492"/>
                  </a:lnTo>
                  <a:lnTo>
                    <a:pt x="1377" y="503"/>
                  </a:lnTo>
                  <a:lnTo>
                    <a:pt x="1377" y="505"/>
                  </a:lnTo>
                  <a:lnTo>
                    <a:pt x="1389" y="516"/>
                  </a:lnTo>
                  <a:lnTo>
                    <a:pt x="1389" y="519"/>
                  </a:lnTo>
                  <a:lnTo>
                    <a:pt x="1386" y="523"/>
                  </a:lnTo>
                  <a:lnTo>
                    <a:pt x="1385" y="525"/>
                  </a:lnTo>
                  <a:lnTo>
                    <a:pt x="1377" y="518"/>
                  </a:lnTo>
                  <a:lnTo>
                    <a:pt x="1375" y="518"/>
                  </a:lnTo>
                  <a:lnTo>
                    <a:pt x="1371" y="522"/>
                  </a:lnTo>
                  <a:lnTo>
                    <a:pt x="1371" y="532"/>
                  </a:lnTo>
                  <a:lnTo>
                    <a:pt x="1379" y="544"/>
                  </a:lnTo>
                  <a:lnTo>
                    <a:pt x="1386" y="547"/>
                  </a:lnTo>
                  <a:lnTo>
                    <a:pt x="1386" y="549"/>
                  </a:lnTo>
                  <a:lnTo>
                    <a:pt x="1384" y="551"/>
                  </a:lnTo>
                  <a:lnTo>
                    <a:pt x="1382" y="552"/>
                  </a:lnTo>
                  <a:lnTo>
                    <a:pt x="1382" y="556"/>
                  </a:lnTo>
                  <a:lnTo>
                    <a:pt x="1383" y="557"/>
                  </a:lnTo>
                  <a:lnTo>
                    <a:pt x="1385" y="560"/>
                  </a:lnTo>
                  <a:lnTo>
                    <a:pt x="1391" y="563"/>
                  </a:lnTo>
                  <a:lnTo>
                    <a:pt x="1391" y="573"/>
                  </a:lnTo>
                  <a:lnTo>
                    <a:pt x="1390" y="575"/>
                  </a:lnTo>
                  <a:lnTo>
                    <a:pt x="1392" y="619"/>
                  </a:lnTo>
                  <a:lnTo>
                    <a:pt x="1395" y="622"/>
                  </a:lnTo>
                  <a:lnTo>
                    <a:pt x="1393" y="631"/>
                  </a:lnTo>
                  <a:lnTo>
                    <a:pt x="1392" y="635"/>
                  </a:lnTo>
                  <a:lnTo>
                    <a:pt x="1390" y="636"/>
                  </a:lnTo>
                  <a:lnTo>
                    <a:pt x="1388" y="642"/>
                  </a:lnTo>
                  <a:lnTo>
                    <a:pt x="1385" y="659"/>
                  </a:lnTo>
                  <a:lnTo>
                    <a:pt x="1388" y="665"/>
                  </a:lnTo>
                  <a:lnTo>
                    <a:pt x="1391" y="692"/>
                  </a:lnTo>
                  <a:lnTo>
                    <a:pt x="1390" y="695"/>
                  </a:lnTo>
                  <a:lnTo>
                    <a:pt x="1391" y="699"/>
                  </a:lnTo>
                  <a:lnTo>
                    <a:pt x="1385" y="699"/>
                  </a:lnTo>
                  <a:lnTo>
                    <a:pt x="1384" y="701"/>
                  </a:lnTo>
                  <a:lnTo>
                    <a:pt x="1381" y="701"/>
                  </a:lnTo>
                  <a:lnTo>
                    <a:pt x="1379" y="704"/>
                  </a:lnTo>
                  <a:lnTo>
                    <a:pt x="1380" y="705"/>
                  </a:lnTo>
                  <a:lnTo>
                    <a:pt x="1381" y="711"/>
                  </a:lnTo>
                  <a:lnTo>
                    <a:pt x="1375" y="719"/>
                  </a:lnTo>
                  <a:lnTo>
                    <a:pt x="1378" y="727"/>
                  </a:lnTo>
                  <a:lnTo>
                    <a:pt x="1374" y="734"/>
                  </a:lnTo>
                  <a:lnTo>
                    <a:pt x="1369" y="734"/>
                  </a:lnTo>
                  <a:lnTo>
                    <a:pt x="1366" y="729"/>
                  </a:lnTo>
                  <a:lnTo>
                    <a:pt x="1366" y="726"/>
                  </a:lnTo>
                  <a:lnTo>
                    <a:pt x="1365" y="725"/>
                  </a:lnTo>
                  <a:lnTo>
                    <a:pt x="1365" y="721"/>
                  </a:lnTo>
                  <a:lnTo>
                    <a:pt x="1362" y="717"/>
                  </a:lnTo>
                  <a:lnTo>
                    <a:pt x="1360" y="718"/>
                  </a:lnTo>
                  <a:lnTo>
                    <a:pt x="1358" y="718"/>
                  </a:lnTo>
                  <a:lnTo>
                    <a:pt x="1356" y="723"/>
                  </a:lnTo>
                  <a:lnTo>
                    <a:pt x="1355" y="723"/>
                  </a:lnTo>
                  <a:lnTo>
                    <a:pt x="1355" y="730"/>
                  </a:lnTo>
                  <a:lnTo>
                    <a:pt x="1354" y="732"/>
                  </a:lnTo>
                  <a:lnTo>
                    <a:pt x="1354" y="755"/>
                  </a:lnTo>
                  <a:lnTo>
                    <a:pt x="1355" y="756"/>
                  </a:lnTo>
                  <a:lnTo>
                    <a:pt x="1356" y="764"/>
                  </a:lnTo>
                  <a:lnTo>
                    <a:pt x="1357" y="765"/>
                  </a:lnTo>
                  <a:lnTo>
                    <a:pt x="1362" y="774"/>
                  </a:lnTo>
                  <a:lnTo>
                    <a:pt x="1352" y="774"/>
                  </a:lnTo>
                  <a:lnTo>
                    <a:pt x="1351" y="776"/>
                  </a:lnTo>
                  <a:lnTo>
                    <a:pt x="1348" y="776"/>
                  </a:lnTo>
                  <a:lnTo>
                    <a:pt x="1347" y="777"/>
                  </a:lnTo>
                  <a:lnTo>
                    <a:pt x="1343" y="777"/>
                  </a:lnTo>
                  <a:lnTo>
                    <a:pt x="1340" y="774"/>
                  </a:lnTo>
                  <a:lnTo>
                    <a:pt x="1340" y="762"/>
                  </a:lnTo>
                  <a:lnTo>
                    <a:pt x="1337" y="759"/>
                  </a:lnTo>
                  <a:lnTo>
                    <a:pt x="1337" y="758"/>
                  </a:lnTo>
                  <a:lnTo>
                    <a:pt x="1333" y="757"/>
                  </a:lnTo>
                  <a:lnTo>
                    <a:pt x="1328" y="759"/>
                  </a:lnTo>
                  <a:lnTo>
                    <a:pt x="1326" y="761"/>
                  </a:lnTo>
                  <a:lnTo>
                    <a:pt x="1329" y="765"/>
                  </a:lnTo>
                  <a:lnTo>
                    <a:pt x="1329" y="768"/>
                  </a:lnTo>
                  <a:lnTo>
                    <a:pt x="1326" y="769"/>
                  </a:lnTo>
                  <a:lnTo>
                    <a:pt x="1314" y="779"/>
                  </a:lnTo>
                  <a:close/>
                </a:path>
              </a:pathLst>
            </a:custGeom>
            <a:solidFill>
              <a:srgbClr val="FEEA74"/>
            </a:solidFill>
            <a:ln w="28575">
              <a:noFill/>
              <a:prstDash val="sysDot"/>
              <a:round/>
              <a:headEnd/>
              <a:tailEnd/>
            </a:ln>
          </p:spPr>
          <p:txBody>
            <a:bodyPr/>
            <a:lstStyle/>
            <a:p>
              <a:endParaRPr lang="zh-CN" altLang="en-US" kern="0">
                <a:solidFill>
                  <a:sysClr val="windowText" lastClr="000000"/>
                </a:solidFill>
              </a:endParaRPr>
            </a:p>
          </p:txBody>
        </p:sp>
        <p:sp>
          <p:nvSpPr>
            <p:cNvPr id="36" name="Freeform 11"/>
            <p:cNvSpPr>
              <a:spLocks/>
            </p:cNvSpPr>
            <p:nvPr/>
          </p:nvSpPr>
          <p:spPr bwMode="auto">
            <a:xfrm>
              <a:off x="6609487" y="4981686"/>
              <a:ext cx="220662" cy="555625"/>
            </a:xfrm>
            <a:custGeom>
              <a:avLst/>
              <a:gdLst>
                <a:gd name="T0" fmla="*/ 2147483647 w 121"/>
                <a:gd name="T1" fmla="*/ 2147483647 h 291"/>
                <a:gd name="T2" fmla="*/ 2147483647 w 121"/>
                <a:gd name="T3" fmla="*/ 2147483647 h 291"/>
                <a:gd name="T4" fmla="*/ 2147483647 w 121"/>
                <a:gd name="T5" fmla="*/ 2147483647 h 291"/>
                <a:gd name="T6" fmla="*/ 2147483647 w 121"/>
                <a:gd name="T7" fmla="*/ 2147483647 h 291"/>
                <a:gd name="T8" fmla="*/ 2147483647 w 121"/>
                <a:gd name="T9" fmla="*/ 2147483647 h 291"/>
                <a:gd name="T10" fmla="*/ 2147483647 w 121"/>
                <a:gd name="T11" fmla="*/ 2147483647 h 291"/>
                <a:gd name="T12" fmla="*/ 2147483647 w 121"/>
                <a:gd name="T13" fmla="*/ 2147483647 h 291"/>
                <a:gd name="T14" fmla="*/ 2147483647 w 121"/>
                <a:gd name="T15" fmla="*/ 2147483647 h 291"/>
                <a:gd name="T16" fmla="*/ 2147483647 w 121"/>
                <a:gd name="T17" fmla="*/ 2147483647 h 291"/>
                <a:gd name="T18" fmla="*/ 2147483647 w 121"/>
                <a:gd name="T19" fmla="*/ 2147483647 h 291"/>
                <a:gd name="T20" fmla="*/ 2147483647 w 121"/>
                <a:gd name="T21" fmla="*/ 2147483647 h 291"/>
                <a:gd name="T22" fmla="*/ 2147483647 w 121"/>
                <a:gd name="T23" fmla="*/ 2147483647 h 291"/>
                <a:gd name="T24" fmla="*/ 2147483647 w 121"/>
                <a:gd name="T25" fmla="*/ 2147483647 h 291"/>
                <a:gd name="T26" fmla="*/ 2147483647 w 121"/>
                <a:gd name="T27" fmla="*/ 2147483647 h 291"/>
                <a:gd name="T28" fmla="*/ 2147483647 w 121"/>
                <a:gd name="T29" fmla="*/ 2147483647 h 291"/>
                <a:gd name="T30" fmla="*/ 2147483647 w 121"/>
                <a:gd name="T31" fmla="*/ 2147483647 h 291"/>
                <a:gd name="T32" fmla="*/ 2147483647 w 121"/>
                <a:gd name="T33" fmla="*/ 2147483647 h 291"/>
                <a:gd name="T34" fmla="*/ 2147483647 w 121"/>
                <a:gd name="T35" fmla="*/ 2147483647 h 291"/>
                <a:gd name="T36" fmla="*/ 2147483647 w 121"/>
                <a:gd name="T37" fmla="*/ 2147483647 h 291"/>
                <a:gd name="T38" fmla="*/ 2147483647 w 121"/>
                <a:gd name="T39" fmla="*/ 2147483647 h 291"/>
                <a:gd name="T40" fmla="*/ 2147483647 w 121"/>
                <a:gd name="T41" fmla="*/ 2147483647 h 291"/>
                <a:gd name="T42" fmla="*/ 2147483647 w 121"/>
                <a:gd name="T43" fmla="*/ 2147483647 h 291"/>
                <a:gd name="T44" fmla="*/ 2147483647 w 121"/>
                <a:gd name="T45" fmla="*/ 2147483647 h 291"/>
                <a:gd name="T46" fmla="*/ 2147483647 w 121"/>
                <a:gd name="T47" fmla="*/ 2147483647 h 291"/>
                <a:gd name="T48" fmla="*/ 2147483647 w 121"/>
                <a:gd name="T49" fmla="*/ 2147483647 h 291"/>
                <a:gd name="T50" fmla="*/ 2147483647 w 121"/>
                <a:gd name="T51" fmla="*/ 2147483647 h 291"/>
                <a:gd name="T52" fmla="*/ 2147483647 w 121"/>
                <a:gd name="T53" fmla="*/ 2147483647 h 291"/>
                <a:gd name="T54" fmla="*/ 2147483647 w 121"/>
                <a:gd name="T55" fmla="*/ 2147483647 h 291"/>
                <a:gd name="T56" fmla="*/ 2147483647 w 121"/>
                <a:gd name="T57" fmla="*/ 2147483647 h 291"/>
                <a:gd name="T58" fmla="*/ 2147483647 w 121"/>
                <a:gd name="T59" fmla="*/ 2147483647 h 291"/>
                <a:gd name="T60" fmla="*/ 2147483647 w 121"/>
                <a:gd name="T61" fmla="*/ 2147483647 h 291"/>
                <a:gd name="T62" fmla="*/ 2147483647 w 121"/>
                <a:gd name="T63" fmla="*/ 2147483647 h 291"/>
                <a:gd name="T64" fmla="*/ 2147483647 w 121"/>
                <a:gd name="T65" fmla="*/ 2147483647 h 291"/>
                <a:gd name="T66" fmla="*/ 2147483647 w 121"/>
                <a:gd name="T67" fmla="*/ 2147483647 h 291"/>
                <a:gd name="T68" fmla="*/ 2147483647 w 121"/>
                <a:gd name="T69" fmla="*/ 2147483647 h 291"/>
                <a:gd name="T70" fmla="*/ 2147483647 w 121"/>
                <a:gd name="T71" fmla="*/ 2147483647 h 291"/>
                <a:gd name="T72" fmla="*/ 2147483647 w 121"/>
                <a:gd name="T73" fmla="*/ 2147483647 h 291"/>
                <a:gd name="T74" fmla="*/ 2147483647 w 121"/>
                <a:gd name="T75" fmla="*/ 2147483647 h 291"/>
                <a:gd name="T76" fmla="*/ 2147483647 w 121"/>
                <a:gd name="T77" fmla="*/ 2147483647 h 291"/>
                <a:gd name="T78" fmla="*/ 2147483647 w 121"/>
                <a:gd name="T79" fmla="*/ 2147483647 h 291"/>
                <a:gd name="T80" fmla="*/ 2147483647 w 121"/>
                <a:gd name="T81" fmla="*/ 2147483647 h 291"/>
                <a:gd name="T82" fmla="*/ 2147483647 w 121"/>
                <a:gd name="T83" fmla="*/ 2147483647 h 291"/>
                <a:gd name="T84" fmla="*/ 2147483647 w 121"/>
                <a:gd name="T85" fmla="*/ 2147483647 h 291"/>
                <a:gd name="T86" fmla="*/ 2147483647 w 121"/>
                <a:gd name="T87" fmla="*/ 2147483647 h 291"/>
                <a:gd name="T88" fmla="*/ 2147483647 w 121"/>
                <a:gd name="T89" fmla="*/ 2147483647 h 291"/>
                <a:gd name="T90" fmla="*/ 2147483647 w 121"/>
                <a:gd name="T91" fmla="*/ 2147483647 h 291"/>
                <a:gd name="T92" fmla="*/ 2147483647 w 121"/>
                <a:gd name="T93" fmla="*/ 2147483647 h 291"/>
                <a:gd name="T94" fmla="*/ 2147483647 w 121"/>
                <a:gd name="T95" fmla="*/ 2147483647 h 291"/>
                <a:gd name="T96" fmla="*/ 2147483647 w 121"/>
                <a:gd name="T97" fmla="*/ 2147483647 h 291"/>
                <a:gd name="T98" fmla="*/ 2147483647 w 121"/>
                <a:gd name="T99" fmla="*/ 2147483647 h 291"/>
                <a:gd name="T100" fmla="*/ 2147483647 w 121"/>
                <a:gd name="T101" fmla="*/ 2147483647 h 291"/>
                <a:gd name="T102" fmla="*/ 2147483647 w 121"/>
                <a:gd name="T103" fmla="*/ 2147483647 h 291"/>
                <a:gd name="T104" fmla="*/ 2147483647 w 121"/>
                <a:gd name="T105" fmla="*/ 2147483647 h 291"/>
                <a:gd name="T106" fmla="*/ 2147483647 w 121"/>
                <a:gd name="T107" fmla="*/ 2147483647 h 29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1"/>
                <a:gd name="T163" fmla="*/ 0 h 291"/>
                <a:gd name="T164" fmla="*/ 121 w 121"/>
                <a:gd name="T165" fmla="*/ 291 h 29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1" h="291">
                  <a:moveTo>
                    <a:pt x="87" y="0"/>
                  </a:moveTo>
                  <a:lnTo>
                    <a:pt x="83" y="0"/>
                  </a:lnTo>
                  <a:lnTo>
                    <a:pt x="78" y="6"/>
                  </a:lnTo>
                  <a:lnTo>
                    <a:pt x="76" y="9"/>
                  </a:lnTo>
                  <a:lnTo>
                    <a:pt x="76" y="13"/>
                  </a:lnTo>
                  <a:lnTo>
                    <a:pt x="70" y="14"/>
                  </a:lnTo>
                  <a:lnTo>
                    <a:pt x="67" y="17"/>
                  </a:lnTo>
                  <a:lnTo>
                    <a:pt x="64" y="17"/>
                  </a:lnTo>
                  <a:lnTo>
                    <a:pt x="61" y="20"/>
                  </a:lnTo>
                  <a:lnTo>
                    <a:pt x="59" y="21"/>
                  </a:lnTo>
                  <a:lnTo>
                    <a:pt x="54" y="25"/>
                  </a:lnTo>
                  <a:lnTo>
                    <a:pt x="52" y="28"/>
                  </a:lnTo>
                  <a:lnTo>
                    <a:pt x="50" y="31"/>
                  </a:lnTo>
                  <a:lnTo>
                    <a:pt x="46" y="37"/>
                  </a:lnTo>
                  <a:lnTo>
                    <a:pt x="46" y="40"/>
                  </a:lnTo>
                  <a:lnTo>
                    <a:pt x="43" y="44"/>
                  </a:lnTo>
                  <a:lnTo>
                    <a:pt x="43" y="47"/>
                  </a:lnTo>
                  <a:lnTo>
                    <a:pt x="40" y="51"/>
                  </a:lnTo>
                  <a:lnTo>
                    <a:pt x="41" y="59"/>
                  </a:lnTo>
                  <a:lnTo>
                    <a:pt x="35" y="67"/>
                  </a:lnTo>
                  <a:lnTo>
                    <a:pt x="32" y="68"/>
                  </a:lnTo>
                  <a:lnTo>
                    <a:pt x="32" y="71"/>
                  </a:lnTo>
                  <a:lnTo>
                    <a:pt x="29" y="75"/>
                  </a:lnTo>
                  <a:lnTo>
                    <a:pt x="29" y="82"/>
                  </a:lnTo>
                  <a:lnTo>
                    <a:pt x="22" y="91"/>
                  </a:lnTo>
                  <a:lnTo>
                    <a:pt x="21" y="95"/>
                  </a:lnTo>
                  <a:lnTo>
                    <a:pt x="19" y="98"/>
                  </a:lnTo>
                  <a:lnTo>
                    <a:pt x="18" y="108"/>
                  </a:lnTo>
                  <a:lnTo>
                    <a:pt x="16" y="111"/>
                  </a:lnTo>
                  <a:lnTo>
                    <a:pt x="16" y="113"/>
                  </a:lnTo>
                  <a:lnTo>
                    <a:pt x="14" y="115"/>
                  </a:lnTo>
                  <a:lnTo>
                    <a:pt x="15" y="116"/>
                  </a:lnTo>
                  <a:lnTo>
                    <a:pt x="13" y="117"/>
                  </a:lnTo>
                  <a:lnTo>
                    <a:pt x="14" y="119"/>
                  </a:lnTo>
                  <a:lnTo>
                    <a:pt x="11" y="124"/>
                  </a:lnTo>
                  <a:lnTo>
                    <a:pt x="11" y="125"/>
                  </a:lnTo>
                  <a:lnTo>
                    <a:pt x="11" y="127"/>
                  </a:lnTo>
                  <a:lnTo>
                    <a:pt x="9" y="131"/>
                  </a:lnTo>
                  <a:lnTo>
                    <a:pt x="9" y="135"/>
                  </a:lnTo>
                  <a:lnTo>
                    <a:pt x="7" y="137"/>
                  </a:lnTo>
                  <a:lnTo>
                    <a:pt x="4" y="146"/>
                  </a:lnTo>
                  <a:lnTo>
                    <a:pt x="3" y="149"/>
                  </a:lnTo>
                  <a:lnTo>
                    <a:pt x="3" y="152"/>
                  </a:lnTo>
                  <a:lnTo>
                    <a:pt x="1" y="155"/>
                  </a:lnTo>
                  <a:lnTo>
                    <a:pt x="4" y="158"/>
                  </a:lnTo>
                  <a:lnTo>
                    <a:pt x="3" y="161"/>
                  </a:lnTo>
                  <a:lnTo>
                    <a:pt x="6" y="166"/>
                  </a:lnTo>
                  <a:lnTo>
                    <a:pt x="6" y="171"/>
                  </a:lnTo>
                  <a:lnTo>
                    <a:pt x="6" y="177"/>
                  </a:lnTo>
                  <a:lnTo>
                    <a:pt x="6" y="182"/>
                  </a:lnTo>
                  <a:lnTo>
                    <a:pt x="6" y="185"/>
                  </a:lnTo>
                  <a:lnTo>
                    <a:pt x="4" y="189"/>
                  </a:lnTo>
                  <a:lnTo>
                    <a:pt x="0" y="193"/>
                  </a:lnTo>
                  <a:lnTo>
                    <a:pt x="2" y="196"/>
                  </a:lnTo>
                  <a:lnTo>
                    <a:pt x="4" y="198"/>
                  </a:lnTo>
                  <a:lnTo>
                    <a:pt x="7" y="201"/>
                  </a:lnTo>
                  <a:lnTo>
                    <a:pt x="13" y="204"/>
                  </a:lnTo>
                  <a:lnTo>
                    <a:pt x="17" y="208"/>
                  </a:lnTo>
                  <a:lnTo>
                    <a:pt x="21" y="215"/>
                  </a:lnTo>
                  <a:lnTo>
                    <a:pt x="21" y="220"/>
                  </a:lnTo>
                  <a:lnTo>
                    <a:pt x="23" y="223"/>
                  </a:lnTo>
                  <a:lnTo>
                    <a:pt x="25" y="226"/>
                  </a:lnTo>
                  <a:lnTo>
                    <a:pt x="25" y="228"/>
                  </a:lnTo>
                  <a:lnTo>
                    <a:pt x="26" y="230"/>
                  </a:lnTo>
                  <a:lnTo>
                    <a:pt x="28" y="233"/>
                  </a:lnTo>
                  <a:lnTo>
                    <a:pt x="29" y="237"/>
                  </a:lnTo>
                  <a:lnTo>
                    <a:pt x="30" y="240"/>
                  </a:lnTo>
                  <a:lnTo>
                    <a:pt x="31" y="245"/>
                  </a:lnTo>
                  <a:lnTo>
                    <a:pt x="31" y="248"/>
                  </a:lnTo>
                  <a:lnTo>
                    <a:pt x="34" y="250"/>
                  </a:lnTo>
                  <a:lnTo>
                    <a:pt x="36" y="249"/>
                  </a:lnTo>
                  <a:lnTo>
                    <a:pt x="40" y="250"/>
                  </a:lnTo>
                  <a:lnTo>
                    <a:pt x="44" y="251"/>
                  </a:lnTo>
                  <a:lnTo>
                    <a:pt x="56" y="260"/>
                  </a:lnTo>
                  <a:lnTo>
                    <a:pt x="58" y="265"/>
                  </a:lnTo>
                  <a:lnTo>
                    <a:pt x="61" y="268"/>
                  </a:lnTo>
                  <a:lnTo>
                    <a:pt x="62" y="273"/>
                  </a:lnTo>
                  <a:lnTo>
                    <a:pt x="64" y="274"/>
                  </a:lnTo>
                  <a:lnTo>
                    <a:pt x="62" y="280"/>
                  </a:lnTo>
                  <a:lnTo>
                    <a:pt x="62" y="287"/>
                  </a:lnTo>
                  <a:lnTo>
                    <a:pt x="67" y="289"/>
                  </a:lnTo>
                  <a:lnTo>
                    <a:pt x="69" y="286"/>
                  </a:lnTo>
                  <a:lnTo>
                    <a:pt x="76" y="291"/>
                  </a:lnTo>
                  <a:lnTo>
                    <a:pt x="79" y="289"/>
                  </a:lnTo>
                  <a:lnTo>
                    <a:pt x="82" y="282"/>
                  </a:lnTo>
                  <a:lnTo>
                    <a:pt x="81" y="273"/>
                  </a:lnTo>
                  <a:lnTo>
                    <a:pt x="82" y="266"/>
                  </a:lnTo>
                  <a:lnTo>
                    <a:pt x="80" y="260"/>
                  </a:lnTo>
                  <a:lnTo>
                    <a:pt x="79" y="255"/>
                  </a:lnTo>
                  <a:lnTo>
                    <a:pt x="80" y="252"/>
                  </a:lnTo>
                  <a:lnTo>
                    <a:pt x="80" y="249"/>
                  </a:lnTo>
                  <a:lnTo>
                    <a:pt x="81" y="246"/>
                  </a:lnTo>
                  <a:lnTo>
                    <a:pt x="82" y="243"/>
                  </a:lnTo>
                  <a:lnTo>
                    <a:pt x="82" y="241"/>
                  </a:lnTo>
                  <a:lnTo>
                    <a:pt x="84" y="238"/>
                  </a:lnTo>
                  <a:lnTo>
                    <a:pt x="86" y="235"/>
                  </a:lnTo>
                  <a:lnTo>
                    <a:pt x="88" y="233"/>
                  </a:lnTo>
                  <a:lnTo>
                    <a:pt x="89" y="228"/>
                  </a:lnTo>
                  <a:lnTo>
                    <a:pt x="92" y="223"/>
                  </a:lnTo>
                  <a:lnTo>
                    <a:pt x="95" y="217"/>
                  </a:lnTo>
                  <a:lnTo>
                    <a:pt x="97" y="210"/>
                  </a:lnTo>
                  <a:lnTo>
                    <a:pt x="98" y="204"/>
                  </a:lnTo>
                  <a:lnTo>
                    <a:pt x="99" y="200"/>
                  </a:lnTo>
                  <a:lnTo>
                    <a:pt x="102" y="194"/>
                  </a:lnTo>
                  <a:lnTo>
                    <a:pt x="104" y="190"/>
                  </a:lnTo>
                  <a:lnTo>
                    <a:pt x="106" y="185"/>
                  </a:lnTo>
                  <a:lnTo>
                    <a:pt x="107" y="181"/>
                  </a:lnTo>
                  <a:lnTo>
                    <a:pt x="106" y="179"/>
                  </a:lnTo>
                  <a:lnTo>
                    <a:pt x="106" y="176"/>
                  </a:lnTo>
                  <a:lnTo>
                    <a:pt x="106" y="174"/>
                  </a:lnTo>
                  <a:lnTo>
                    <a:pt x="107" y="171"/>
                  </a:lnTo>
                  <a:lnTo>
                    <a:pt x="106" y="168"/>
                  </a:lnTo>
                  <a:lnTo>
                    <a:pt x="106" y="166"/>
                  </a:lnTo>
                  <a:lnTo>
                    <a:pt x="107" y="161"/>
                  </a:lnTo>
                  <a:lnTo>
                    <a:pt x="107" y="157"/>
                  </a:lnTo>
                  <a:lnTo>
                    <a:pt x="107" y="153"/>
                  </a:lnTo>
                  <a:lnTo>
                    <a:pt x="107" y="149"/>
                  </a:lnTo>
                  <a:lnTo>
                    <a:pt x="107" y="145"/>
                  </a:lnTo>
                  <a:lnTo>
                    <a:pt x="109" y="134"/>
                  </a:lnTo>
                  <a:lnTo>
                    <a:pt x="109" y="129"/>
                  </a:lnTo>
                  <a:lnTo>
                    <a:pt x="109" y="125"/>
                  </a:lnTo>
                  <a:lnTo>
                    <a:pt x="110" y="118"/>
                  </a:lnTo>
                  <a:lnTo>
                    <a:pt x="110" y="112"/>
                  </a:lnTo>
                  <a:lnTo>
                    <a:pt x="111" y="109"/>
                  </a:lnTo>
                  <a:lnTo>
                    <a:pt x="111" y="106"/>
                  </a:lnTo>
                  <a:lnTo>
                    <a:pt x="110" y="102"/>
                  </a:lnTo>
                  <a:lnTo>
                    <a:pt x="110" y="99"/>
                  </a:lnTo>
                  <a:lnTo>
                    <a:pt x="111" y="95"/>
                  </a:lnTo>
                  <a:lnTo>
                    <a:pt x="111" y="91"/>
                  </a:lnTo>
                  <a:lnTo>
                    <a:pt x="109" y="88"/>
                  </a:lnTo>
                  <a:lnTo>
                    <a:pt x="108" y="84"/>
                  </a:lnTo>
                  <a:lnTo>
                    <a:pt x="110" y="83"/>
                  </a:lnTo>
                  <a:lnTo>
                    <a:pt x="109" y="82"/>
                  </a:lnTo>
                  <a:lnTo>
                    <a:pt x="110" y="79"/>
                  </a:lnTo>
                  <a:lnTo>
                    <a:pt x="109" y="73"/>
                  </a:lnTo>
                  <a:lnTo>
                    <a:pt x="112" y="68"/>
                  </a:lnTo>
                  <a:lnTo>
                    <a:pt x="112" y="65"/>
                  </a:lnTo>
                  <a:lnTo>
                    <a:pt x="114" y="62"/>
                  </a:lnTo>
                  <a:lnTo>
                    <a:pt x="116" y="59"/>
                  </a:lnTo>
                  <a:lnTo>
                    <a:pt x="118" y="58"/>
                  </a:lnTo>
                  <a:lnTo>
                    <a:pt x="116" y="55"/>
                  </a:lnTo>
                  <a:lnTo>
                    <a:pt x="116" y="53"/>
                  </a:lnTo>
                  <a:lnTo>
                    <a:pt x="115" y="49"/>
                  </a:lnTo>
                  <a:lnTo>
                    <a:pt x="113" y="46"/>
                  </a:lnTo>
                  <a:lnTo>
                    <a:pt x="111" y="43"/>
                  </a:lnTo>
                  <a:lnTo>
                    <a:pt x="111" y="38"/>
                  </a:lnTo>
                  <a:lnTo>
                    <a:pt x="111" y="34"/>
                  </a:lnTo>
                  <a:lnTo>
                    <a:pt x="111" y="27"/>
                  </a:lnTo>
                  <a:lnTo>
                    <a:pt x="113" y="25"/>
                  </a:lnTo>
                  <a:lnTo>
                    <a:pt x="115" y="24"/>
                  </a:lnTo>
                  <a:lnTo>
                    <a:pt x="120" y="22"/>
                  </a:lnTo>
                  <a:lnTo>
                    <a:pt x="121" y="16"/>
                  </a:lnTo>
                  <a:lnTo>
                    <a:pt x="114" y="17"/>
                  </a:lnTo>
                  <a:lnTo>
                    <a:pt x="113" y="16"/>
                  </a:lnTo>
                  <a:lnTo>
                    <a:pt x="112" y="12"/>
                  </a:lnTo>
                  <a:lnTo>
                    <a:pt x="112" y="10"/>
                  </a:lnTo>
                  <a:lnTo>
                    <a:pt x="108" y="10"/>
                  </a:lnTo>
                  <a:lnTo>
                    <a:pt x="106" y="10"/>
                  </a:lnTo>
                  <a:lnTo>
                    <a:pt x="103" y="11"/>
                  </a:lnTo>
                  <a:lnTo>
                    <a:pt x="101" y="10"/>
                  </a:lnTo>
                  <a:lnTo>
                    <a:pt x="99" y="10"/>
                  </a:lnTo>
                  <a:lnTo>
                    <a:pt x="95" y="8"/>
                  </a:lnTo>
                  <a:lnTo>
                    <a:pt x="91" y="4"/>
                  </a:lnTo>
                  <a:lnTo>
                    <a:pt x="87" y="0"/>
                  </a:lnTo>
                  <a:close/>
                </a:path>
              </a:pathLst>
            </a:custGeom>
            <a:grpFill/>
            <a:ln w="28575">
              <a:noFill/>
              <a:prstDash val="sysDot"/>
              <a:round/>
              <a:headEnd/>
              <a:tailEnd/>
            </a:ln>
          </p:spPr>
          <p:txBody>
            <a:bodyPr/>
            <a:lstStyle/>
            <a:p>
              <a:endParaRPr lang="zh-CN" altLang="en-US" kern="0">
                <a:solidFill>
                  <a:sysClr val="windowText" lastClr="000000"/>
                </a:solidFill>
              </a:endParaRPr>
            </a:p>
          </p:txBody>
        </p:sp>
        <p:sp>
          <p:nvSpPr>
            <p:cNvPr id="44" name="Freeform 12"/>
            <p:cNvSpPr>
              <a:spLocks/>
            </p:cNvSpPr>
            <p:nvPr/>
          </p:nvSpPr>
          <p:spPr bwMode="auto">
            <a:xfrm>
              <a:off x="5907812" y="3546586"/>
              <a:ext cx="750887" cy="620713"/>
            </a:xfrm>
            <a:custGeom>
              <a:avLst/>
              <a:gdLst>
                <a:gd name="T0" fmla="*/ 2147483647 w 410"/>
                <a:gd name="T1" fmla="*/ 2147483647 h 325"/>
                <a:gd name="T2" fmla="*/ 2147483647 w 410"/>
                <a:gd name="T3" fmla="*/ 2147483647 h 325"/>
                <a:gd name="T4" fmla="*/ 2147483647 w 410"/>
                <a:gd name="T5" fmla="*/ 2147483647 h 325"/>
                <a:gd name="T6" fmla="*/ 2147483647 w 410"/>
                <a:gd name="T7" fmla="*/ 2147483647 h 325"/>
                <a:gd name="T8" fmla="*/ 2147483647 w 410"/>
                <a:gd name="T9" fmla="*/ 2147483647 h 325"/>
                <a:gd name="T10" fmla="*/ 2147483647 w 410"/>
                <a:gd name="T11" fmla="*/ 2147483647 h 325"/>
                <a:gd name="T12" fmla="*/ 2147483647 w 410"/>
                <a:gd name="T13" fmla="*/ 2147483647 h 325"/>
                <a:gd name="T14" fmla="*/ 2147483647 w 410"/>
                <a:gd name="T15" fmla="*/ 2147483647 h 325"/>
                <a:gd name="T16" fmla="*/ 2147483647 w 410"/>
                <a:gd name="T17" fmla="*/ 2147483647 h 325"/>
                <a:gd name="T18" fmla="*/ 2147483647 w 410"/>
                <a:gd name="T19" fmla="*/ 2147483647 h 325"/>
                <a:gd name="T20" fmla="*/ 2147483647 w 410"/>
                <a:gd name="T21" fmla="*/ 2147483647 h 325"/>
                <a:gd name="T22" fmla="*/ 2147483647 w 410"/>
                <a:gd name="T23" fmla="*/ 2147483647 h 325"/>
                <a:gd name="T24" fmla="*/ 2147483647 w 410"/>
                <a:gd name="T25" fmla="*/ 2147483647 h 325"/>
                <a:gd name="T26" fmla="*/ 2147483647 w 410"/>
                <a:gd name="T27" fmla="*/ 2147483647 h 325"/>
                <a:gd name="T28" fmla="*/ 2147483647 w 410"/>
                <a:gd name="T29" fmla="*/ 2147483647 h 325"/>
                <a:gd name="T30" fmla="*/ 2147483647 w 410"/>
                <a:gd name="T31" fmla="*/ 2147483647 h 325"/>
                <a:gd name="T32" fmla="*/ 2147483647 w 410"/>
                <a:gd name="T33" fmla="*/ 2147483647 h 325"/>
                <a:gd name="T34" fmla="*/ 2147483647 w 410"/>
                <a:gd name="T35" fmla="*/ 2147483647 h 325"/>
                <a:gd name="T36" fmla="*/ 2147483647 w 410"/>
                <a:gd name="T37" fmla="*/ 2147483647 h 325"/>
                <a:gd name="T38" fmla="*/ 2147483647 w 410"/>
                <a:gd name="T39" fmla="*/ 2147483647 h 325"/>
                <a:gd name="T40" fmla="*/ 2147483647 w 410"/>
                <a:gd name="T41" fmla="*/ 2147483647 h 325"/>
                <a:gd name="T42" fmla="*/ 2147483647 w 410"/>
                <a:gd name="T43" fmla="*/ 2147483647 h 325"/>
                <a:gd name="T44" fmla="*/ 2147483647 w 410"/>
                <a:gd name="T45" fmla="*/ 2147483647 h 325"/>
                <a:gd name="T46" fmla="*/ 2147483647 w 410"/>
                <a:gd name="T47" fmla="*/ 2147483647 h 325"/>
                <a:gd name="T48" fmla="*/ 2147483647 w 410"/>
                <a:gd name="T49" fmla="*/ 2147483647 h 325"/>
                <a:gd name="T50" fmla="*/ 2147483647 w 410"/>
                <a:gd name="T51" fmla="*/ 2147483647 h 325"/>
                <a:gd name="T52" fmla="*/ 2147483647 w 410"/>
                <a:gd name="T53" fmla="*/ 2147483647 h 325"/>
                <a:gd name="T54" fmla="*/ 2147483647 w 410"/>
                <a:gd name="T55" fmla="*/ 2147483647 h 325"/>
                <a:gd name="T56" fmla="*/ 2147483647 w 410"/>
                <a:gd name="T57" fmla="*/ 2147483647 h 325"/>
                <a:gd name="T58" fmla="*/ 2147483647 w 410"/>
                <a:gd name="T59" fmla="*/ 2147483647 h 325"/>
                <a:gd name="T60" fmla="*/ 2147483647 w 410"/>
                <a:gd name="T61" fmla="*/ 2147483647 h 325"/>
                <a:gd name="T62" fmla="*/ 2147483647 w 410"/>
                <a:gd name="T63" fmla="*/ 2147483647 h 325"/>
                <a:gd name="T64" fmla="*/ 2147483647 w 410"/>
                <a:gd name="T65" fmla="*/ 2147483647 h 325"/>
                <a:gd name="T66" fmla="*/ 2147483647 w 410"/>
                <a:gd name="T67" fmla="*/ 2147483647 h 325"/>
                <a:gd name="T68" fmla="*/ 2147483647 w 410"/>
                <a:gd name="T69" fmla="*/ 2147483647 h 325"/>
                <a:gd name="T70" fmla="*/ 2147483647 w 410"/>
                <a:gd name="T71" fmla="*/ 2147483647 h 325"/>
                <a:gd name="T72" fmla="*/ 2147483647 w 410"/>
                <a:gd name="T73" fmla="*/ 2147483647 h 325"/>
                <a:gd name="T74" fmla="*/ 2147483647 w 410"/>
                <a:gd name="T75" fmla="*/ 2147483647 h 325"/>
                <a:gd name="T76" fmla="*/ 2147483647 w 410"/>
                <a:gd name="T77" fmla="*/ 2147483647 h 325"/>
                <a:gd name="T78" fmla="*/ 2147483647 w 410"/>
                <a:gd name="T79" fmla="*/ 2147483647 h 325"/>
                <a:gd name="T80" fmla="*/ 2147483647 w 410"/>
                <a:gd name="T81" fmla="*/ 2147483647 h 325"/>
                <a:gd name="T82" fmla="*/ 2147483647 w 410"/>
                <a:gd name="T83" fmla="*/ 2147483647 h 325"/>
                <a:gd name="T84" fmla="*/ 2147483647 w 410"/>
                <a:gd name="T85" fmla="*/ 2147483647 h 325"/>
                <a:gd name="T86" fmla="*/ 2147483647 w 410"/>
                <a:gd name="T87" fmla="*/ 2147483647 h 325"/>
                <a:gd name="T88" fmla="*/ 2147483647 w 410"/>
                <a:gd name="T89" fmla="*/ 2147483647 h 325"/>
                <a:gd name="T90" fmla="*/ 2147483647 w 410"/>
                <a:gd name="T91" fmla="*/ 2147483647 h 325"/>
                <a:gd name="T92" fmla="*/ 2147483647 w 410"/>
                <a:gd name="T93" fmla="*/ 2147483647 h 325"/>
                <a:gd name="T94" fmla="*/ 2147483647 w 410"/>
                <a:gd name="T95" fmla="*/ 2147483647 h 325"/>
                <a:gd name="T96" fmla="*/ 2147483647 w 410"/>
                <a:gd name="T97" fmla="*/ 2147483647 h 325"/>
                <a:gd name="T98" fmla="*/ 2147483647 w 410"/>
                <a:gd name="T99" fmla="*/ 2147483647 h 325"/>
                <a:gd name="T100" fmla="*/ 2147483647 w 410"/>
                <a:gd name="T101" fmla="*/ 2147483647 h 325"/>
                <a:gd name="T102" fmla="*/ 2147483647 w 410"/>
                <a:gd name="T103" fmla="*/ 2147483647 h 325"/>
                <a:gd name="T104" fmla="*/ 2147483647 w 410"/>
                <a:gd name="T105" fmla="*/ 2147483647 h 325"/>
                <a:gd name="T106" fmla="*/ 2147483647 w 410"/>
                <a:gd name="T107" fmla="*/ 2147483647 h 325"/>
                <a:gd name="T108" fmla="*/ 2147483647 w 410"/>
                <a:gd name="T109" fmla="*/ 2147483647 h 325"/>
                <a:gd name="T110" fmla="*/ 2147483647 w 410"/>
                <a:gd name="T111" fmla="*/ 2147483647 h 325"/>
                <a:gd name="T112" fmla="*/ 2147483647 w 410"/>
                <a:gd name="T113" fmla="*/ 2147483647 h 325"/>
                <a:gd name="T114" fmla="*/ 2147483647 w 410"/>
                <a:gd name="T115" fmla="*/ 2147483647 h 325"/>
                <a:gd name="T116" fmla="*/ 2147483647 w 410"/>
                <a:gd name="T117" fmla="*/ 2147483647 h 325"/>
                <a:gd name="T118" fmla="*/ 2147483647 w 410"/>
                <a:gd name="T119" fmla="*/ 2147483647 h 325"/>
                <a:gd name="T120" fmla="*/ 2147483647 w 410"/>
                <a:gd name="T121" fmla="*/ 2147483647 h 325"/>
                <a:gd name="T122" fmla="*/ 2147483647 w 410"/>
                <a:gd name="T123" fmla="*/ 2147483647 h 325"/>
                <a:gd name="T124" fmla="*/ 2147483647 w 410"/>
                <a:gd name="T125" fmla="*/ 2147483647 h 32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10"/>
                <a:gd name="T190" fmla="*/ 0 h 325"/>
                <a:gd name="T191" fmla="*/ 410 w 410"/>
                <a:gd name="T192" fmla="*/ 325 h 32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10" h="325">
                  <a:moveTo>
                    <a:pt x="312" y="135"/>
                  </a:moveTo>
                  <a:lnTo>
                    <a:pt x="312" y="134"/>
                  </a:lnTo>
                  <a:lnTo>
                    <a:pt x="312" y="133"/>
                  </a:lnTo>
                  <a:lnTo>
                    <a:pt x="312" y="132"/>
                  </a:lnTo>
                  <a:lnTo>
                    <a:pt x="311" y="132"/>
                  </a:lnTo>
                  <a:lnTo>
                    <a:pt x="311" y="131"/>
                  </a:lnTo>
                  <a:lnTo>
                    <a:pt x="311" y="130"/>
                  </a:lnTo>
                  <a:lnTo>
                    <a:pt x="311" y="129"/>
                  </a:lnTo>
                  <a:lnTo>
                    <a:pt x="311" y="128"/>
                  </a:lnTo>
                  <a:lnTo>
                    <a:pt x="310" y="128"/>
                  </a:lnTo>
                  <a:lnTo>
                    <a:pt x="310" y="127"/>
                  </a:lnTo>
                  <a:lnTo>
                    <a:pt x="309" y="127"/>
                  </a:lnTo>
                  <a:lnTo>
                    <a:pt x="308" y="126"/>
                  </a:lnTo>
                  <a:lnTo>
                    <a:pt x="307" y="126"/>
                  </a:lnTo>
                  <a:lnTo>
                    <a:pt x="306" y="126"/>
                  </a:lnTo>
                  <a:lnTo>
                    <a:pt x="305" y="126"/>
                  </a:lnTo>
                  <a:lnTo>
                    <a:pt x="303" y="127"/>
                  </a:lnTo>
                  <a:lnTo>
                    <a:pt x="302" y="126"/>
                  </a:lnTo>
                  <a:lnTo>
                    <a:pt x="300" y="126"/>
                  </a:lnTo>
                  <a:lnTo>
                    <a:pt x="299" y="125"/>
                  </a:lnTo>
                  <a:lnTo>
                    <a:pt x="297" y="124"/>
                  </a:lnTo>
                  <a:lnTo>
                    <a:pt x="297" y="123"/>
                  </a:lnTo>
                  <a:lnTo>
                    <a:pt x="296" y="122"/>
                  </a:lnTo>
                  <a:lnTo>
                    <a:pt x="295" y="120"/>
                  </a:lnTo>
                  <a:lnTo>
                    <a:pt x="295" y="119"/>
                  </a:lnTo>
                  <a:lnTo>
                    <a:pt x="294" y="118"/>
                  </a:lnTo>
                  <a:lnTo>
                    <a:pt x="294" y="116"/>
                  </a:lnTo>
                  <a:lnTo>
                    <a:pt x="294" y="115"/>
                  </a:lnTo>
                  <a:lnTo>
                    <a:pt x="294" y="114"/>
                  </a:lnTo>
                  <a:lnTo>
                    <a:pt x="293" y="112"/>
                  </a:lnTo>
                  <a:lnTo>
                    <a:pt x="293" y="111"/>
                  </a:lnTo>
                  <a:lnTo>
                    <a:pt x="293" y="109"/>
                  </a:lnTo>
                  <a:lnTo>
                    <a:pt x="293" y="106"/>
                  </a:lnTo>
                  <a:lnTo>
                    <a:pt x="292" y="103"/>
                  </a:lnTo>
                  <a:lnTo>
                    <a:pt x="292" y="101"/>
                  </a:lnTo>
                  <a:lnTo>
                    <a:pt x="292" y="100"/>
                  </a:lnTo>
                  <a:lnTo>
                    <a:pt x="292" y="98"/>
                  </a:lnTo>
                  <a:lnTo>
                    <a:pt x="292" y="97"/>
                  </a:lnTo>
                  <a:lnTo>
                    <a:pt x="292" y="95"/>
                  </a:lnTo>
                  <a:lnTo>
                    <a:pt x="291" y="94"/>
                  </a:lnTo>
                  <a:lnTo>
                    <a:pt x="291" y="93"/>
                  </a:lnTo>
                  <a:lnTo>
                    <a:pt x="290" y="91"/>
                  </a:lnTo>
                  <a:lnTo>
                    <a:pt x="290" y="90"/>
                  </a:lnTo>
                  <a:lnTo>
                    <a:pt x="289" y="88"/>
                  </a:lnTo>
                  <a:lnTo>
                    <a:pt x="289" y="87"/>
                  </a:lnTo>
                  <a:lnTo>
                    <a:pt x="289" y="86"/>
                  </a:lnTo>
                  <a:lnTo>
                    <a:pt x="288" y="85"/>
                  </a:lnTo>
                  <a:lnTo>
                    <a:pt x="287" y="84"/>
                  </a:lnTo>
                  <a:lnTo>
                    <a:pt x="287" y="83"/>
                  </a:lnTo>
                  <a:lnTo>
                    <a:pt x="286" y="81"/>
                  </a:lnTo>
                  <a:lnTo>
                    <a:pt x="285" y="80"/>
                  </a:lnTo>
                  <a:lnTo>
                    <a:pt x="285" y="79"/>
                  </a:lnTo>
                  <a:lnTo>
                    <a:pt x="284" y="78"/>
                  </a:lnTo>
                  <a:lnTo>
                    <a:pt x="283" y="77"/>
                  </a:lnTo>
                  <a:lnTo>
                    <a:pt x="282" y="76"/>
                  </a:lnTo>
                  <a:lnTo>
                    <a:pt x="280" y="73"/>
                  </a:lnTo>
                  <a:lnTo>
                    <a:pt x="279" y="72"/>
                  </a:lnTo>
                  <a:lnTo>
                    <a:pt x="277" y="70"/>
                  </a:lnTo>
                  <a:lnTo>
                    <a:pt x="276" y="68"/>
                  </a:lnTo>
                  <a:lnTo>
                    <a:pt x="275" y="66"/>
                  </a:lnTo>
                  <a:lnTo>
                    <a:pt x="274" y="64"/>
                  </a:lnTo>
                  <a:lnTo>
                    <a:pt x="272" y="61"/>
                  </a:lnTo>
                  <a:lnTo>
                    <a:pt x="270" y="57"/>
                  </a:lnTo>
                  <a:lnTo>
                    <a:pt x="269" y="56"/>
                  </a:lnTo>
                  <a:lnTo>
                    <a:pt x="269" y="54"/>
                  </a:lnTo>
                  <a:lnTo>
                    <a:pt x="268" y="53"/>
                  </a:lnTo>
                  <a:lnTo>
                    <a:pt x="267" y="52"/>
                  </a:lnTo>
                  <a:lnTo>
                    <a:pt x="267" y="51"/>
                  </a:lnTo>
                  <a:lnTo>
                    <a:pt x="266" y="50"/>
                  </a:lnTo>
                  <a:lnTo>
                    <a:pt x="265" y="49"/>
                  </a:lnTo>
                  <a:lnTo>
                    <a:pt x="264" y="48"/>
                  </a:lnTo>
                  <a:lnTo>
                    <a:pt x="263" y="46"/>
                  </a:lnTo>
                  <a:lnTo>
                    <a:pt x="262" y="46"/>
                  </a:lnTo>
                  <a:lnTo>
                    <a:pt x="261" y="45"/>
                  </a:lnTo>
                  <a:lnTo>
                    <a:pt x="260" y="44"/>
                  </a:lnTo>
                  <a:lnTo>
                    <a:pt x="259" y="44"/>
                  </a:lnTo>
                  <a:lnTo>
                    <a:pt x="258" y="43"/>
                  </a:lnTo>
                  <a:lnTo>
                    <a:pt x="257" y="42"/>
                  </a:lnTo>
                  <a:lnTo>
                    <a:pt x="255" y="42"/>
                  </a:lnTo>
                  <a:lnTo>
                    <a:pt x="254" y="41"/>
                  </a:lnTo>
                  <a:lnTo>
                    <a:pt x="253" y="41"/>
                  </a:lnTo>
                  <a:lnTo>
                    <a:pt x="252" y="40"/>
                  </a:lnTo>
                  <a:lnTo>
                    <a:pt x="250" y="40"/>
                  </a:lnTo>
                  <a:lnTo>
                    <a:pt x="249" y="39"/>
                  </a:lnTo>
                  <a:lnTo>
                    <a:pt x="248" y="39"/>
                  </a:lnTo>
                  <a:lnTo>
                    <a:pt x="247" y="39"/>
                  </a:lnTo>
                  <a:lnTo>
                    <a:pt x="246" y="39"/>
                  </a:lnTo>
                  <a:lnTo>
                    <a:pt x="244" y="38"/>
                  </a:lnTo>
                  <a:lnTo>
                    <a:pt x="243" y="38"/>
                  </a:lnTo>
                  <a:lnTo>
                    <a:pt x="242" y="38"/>
                  </a:lnTo>
                  <a:lnTo>
                    <a:pt x="241" y="38"/>
                  </a:lnTo>
                  <a:lnTo>
                    <a:pt x="239" y="38"/>
                  </a:lnTo>
                  <a:lnTo>
                    <a:pt x="238" y="38"/>
                  </a:lnTo>
                  <a:lnTo>
                    <a:pt x="237" y="38"/>
                  </a:lnTo>
                  <a:lnTo>
                    <a:pt x="234" y="38"/>
                  </a:lnTo>
                  <a:lnTo>
                    <a:pt x="232" y="37"/>
                  </a:lnTo>
                  <a:lnTo>
                    <a:pt x="229" y="37"/>
                  </a:lnTo>
                  <a:lnTo>
                    <a:pt x="227" y="37"/>
                  </a:lnTo>
                  <a:lnTo>
                    <a:pt x="225" y="37"/>
                  </a:lnTo>
                  <a:lnTo>
                    <a:pt x="222" y="37"/>
                  </a:lnTo>
                  <a:lnTo>
                    <a:pt x="220" y="36"/>
                  </a:lnTo>
                  <a:lnTo>
                    <a:pt x="218" y="35"/>
                  </a:lnTo>
                  <a:lnTo>
                    <a:pt x="217" y="34"/>
                  </a:lnTo>
                  <a:lnTo>
                    <a:pt x="215" y="34"/>
                  </a:lnTo>
                  <a:lnTo>
                    <a:pt x="214" y="32"/>
                  </a:lnTo>
                  <a:lnTo>
                    <a:pt x="212" y="31"/>
                  </a:lnTo>
                  <a:lnTo>
                    <a:pt x="212" y="30"/>
                  </a:lnTo>
                  <a:lnTo>
                    <a:pt x="211" y="28"/>
                  </a:lnTo>
                  <a:lnTo>
                    <a:pt x="210" y="27"/>
                  </a:lnTo>
                  <a:lnTo>
                    <a:pt x="210" y="26"/>
                  </a:lnTo>
                  <a:lnTo>
                    <a:pt x="209" y="25"/>
                  </a:lnTo>
                  <a:lnTo>
                    <a:pt x="208" y="24"/>
                  </a:lnTo>
                  <a:lnTo>
                    <a:pt x="207" y="23"/>
                  </a:lnTo>
                  <a:lnTo>
                    <a:pt x="206" y="23"/>
                  </a:lnTo>
                  <a:lnTo>
                    <a:pt x="206" y="22"/>
                  </a:lnTo>
                  <a:lnTo>
                    <a:pt x="205" y="22"/>
                  </a:lnTo>
                  <a:lnTo>
                    <a:pt x="204" y="22"/>
                  </a:lnTo>
                  <a:lnTo>
                    <a:pt x="203" y="22"/>
                  </a:lnTo>
                  <a:lnTo>
                    <a:pt x="202" y="22"/>
                  </a:lnTo>
                  <a:lnTo>
                    <a:pt x="201" y="22"/>
                  </a:lnTo>
                  <a:lnTo>
                    <a:pt x="200" y="22"/>
                  </a:lnTo>
                  <a:lnTo>
                    <a:pt x="199" y="22"/>
                  </a:lnTo>
                  <a:lnTo>
                    <a:pt x="198" y="22"/>
                  </a:lnTo>
                  <a:lnTo>
                    <a:pt x="197" y="22"/>
                  </a:lnTo>
                  <a:lnTo>
                    <a:pt x="196" y="22"/>
                  </a:lnTo>
                  <a:lnTo>
                    <a:pt x="194" y="22"/>
                  </a:lnTo>
                  <a:lnTo>
                    <a:pt x="192" y="22"/>
                  </a:lnTo>
                  <a:lnTo>
                    <a:pt x="191" y="22"/>
                  </a:lnTo>
                  <a:lnTo>
                    <a:pt x="190" y="22"/>
                  </a:lnTo>
                  <a:lnTo>
                    <a:pt x="189" y="21"/>
                  </a:lnTo>
                  <a:lnTo>
                    <a:pt x="188" y="20"/>
                  </a:lnTo>
                  <a:lnTo>
                    <a:pt x="187" y="18"/>
                  </a:lnTo>
                  <a:lnTo>
                    <a:pt x="187" y="17"/>
                  </a:lnTo>
                  <a:lnTo>
                    <a:pt x="186" y="15"/>
                  </a:lnTo>
                  <a:lnTo>
                    <a:pt x="186" y="13"/>
                  </a:lnTo>
                  <a:lnTo>
                    <a:pt x="185" y="12"/>
                  </a:lnTo>
                  <a:lnTo>
                    <a:pt x="185" y="10"/>
                  </a:lnTo>
                  <a:lnTo>
                    <a:pt x="185" y="9"/>
                  </a:lnTo>
                  <a:lnTo>
                    <a:pt x="185" y="7"/>
                  </a:lnTo>
                  <a:lnTo>
                    <a:pt x="185" y="6"/>
                  </a:lnTo>
                  <a:lnTo>
                    <a:pt x="183" y="4"/>
                  </a:lnTo>
                  <a:lnTo>
                    <a:pt x="173" y="1"/>
                  </a:lnTo>
                  <a:lnTo>
                    <a:pt x="166" y="0"/>
                  </a:lnTo>
                  <a:lnTo>
                    <a:pt x="165" y="1"/>
                  </a:lnTo>
                  <a:lnTo>
                    <a:pt x="160" y="1"/>
                  </a:lnTo>
                  <a:lnTo>
                    <a:pt x="157" y="5"/>
                  </a:lnTo>
                  <a:lnTo>
                    <a:pt x="157" y="10"/>
                  </a:lnTo>
                  <a:lnTo>
                    <a:pt x="155" y="14"/>
                  </a:lnTo>
                  <a:lnTo>
                    <a:pt x="155" y="17"/>
                  </a:lnTo>
                  <a:lnTo>
                    <a:pt x="152" y="20"/>
                  </a:lnTo>
                  <a:lnTo>
                    <a:pt x="151" y="28"/>
                  </a:lnTo>
                  <a:lnTo>
                    <a:pt x="153" y="30"/>
                  </a:lnTo>
                  <a:lnTo>
                    <a:pt x="150" y="32"/>
                  </a:lnTo>
                  <a:lnTo>
                    <a:pt x="138" y="31"/>
                  </a:lnTo>
                  <a:lnTo>
                    <a:pt x="138" y="32"/>
                  </a:lnTo>
                  <a:lnTo>
                    <a:pt x="134" y="35"/>
                  </a:lnTo>
                  <a:lnTo>
                    <a:pt x="134" y="39"/>
                  </a:lnTo>
                  <a:lnTo>
                    <a:pt x="133" y="39"/>
                  </a:lnTo>
                  <a:lnTo>
                    <a:pt x="134" y="53"/>
                  </a:lnTo>
                  <a:lnTo>
                    <a:pt x="126" y="59"/>
                  </a:lnTo>
                  <a:lnTo>
                    <a:pt x="124" y="59"/>
                  </a:lnTo>
                  <a:lnTo>
                    <a:pt x="121" y="62"/>
                  </a:lnTo>
                  <a:lnTo>
                    <a:pt x="117" y="59"/>
                  </a:lnTo>
                  <a:lnTo>
                    <a:pt x="118" y="57"/>
                  </a:lnTo>
                  <a:lnTo>
                    <a:pt x="116" y="56"/>
                  </a:lnTo>
                  <a:lnTo>
                    <a:pt x="116" y="51"/>
                  </a:lnTo>
                  <a:lnTo>
                    <a:pt x="114" y="50"/>
                  </a:lnTo>
                  <a:lnTo>
                    <a:pt x="112" y="48"/>
                  </a:lnTo>
                  <a:lnTo>
                    <a:pt x="112" y="43"/>
                  </a:lnTo>
                  <a:lnTo>
                    <a:pt x="110" y="41"/>
                  </a:lnTo>
                  <a:lnTo>
                    <a:pt x="102" y="42"/>
                  </a:lnTo>
                  <a:lnTo>
                    <a:pt x="98" y="45"/>
                  </a:lnTo>
                  <a:lnTo>
                    <a:pt x="95" y="45"/>
                  </a:lnTo>
                  <a:lnTo>
                    <a:pt x="94" y="46"/>
                  </a:lnTo>
                  <a:lnTo>
                    <a:pt x="94" y="53"/>
                  </a:lnTo>
                  <a:lnTo>
                    <a:pt x="93" y="54"/>
                  </a:lnTo>
                  <a:lnTo>
                    <a:pt x="87" y="54"/>
                  </a:lnTo>
                  <a:lnTo>
                    <a:pt x="81" y="61"/>
                  </a:lnTo>
                  <a:lnTo>
                    <a:pt x="71" y="61"/>
                  </a:lnTo>
                  <a:lnTo>
                    <a:pt x="67" y="61"/>
                  </a:lnTo>
                  <a:lnTo>
                    <a:pt x="66" y="70"/>
                  </a:lnTo>
                  <a:lnTo>
                    <a:pt x="60" y="69"/>
                  </a:lnTo>
                  <a:lnTo>
                    <a:pt x="57" y="68"/>
                  </a:lnTo>
                  <a:lnTo>
                    <a:pt x="55" y="65"/>
                  </a:lnTo>
                  <a:lnTo>
                    <a:pt x="51" y="62"/>
                  </a:lnTo>
                  <a:lnTo>
                    <a:pt x="51" y="57"/>
                  </a:lnTo>
                  <a:lnTo>
                    <a:pt x="48" y="55"/>
                  </a:lnTo>
                  <a:lnTo>
                    <a:pt x="48" y="53"/>
                  </a:lnTo>
                  <a:lnTo>
                    <a:pt x="43" y="50"/>
                  </a:lnTo>
                  <a:lnTo>
                    <a:pt x="42" y="44"/>
                  </a:lnTo>
                  <a:lnTo>
                    <a:pt x="36" y="38"/>
                  </a:lnTo>
                  <a:lnTo>
                    <a:pt x="36" y="36"/>
                  </a:lnTo>
                  <a:lnTo>
                    <a:pt x="34" y="33"/>
                  </a:lnTo>
                  <a:lnTo>
                    <a:pt x="31" y="33"/>
                  </a:lnTo>
                  <a:lnTo>
                    <a:pt x="27" y="31"/>
                  </a:lnTo>
                  <a:lnTo>
                    <a:pt x="25" y="32"/>
                  </a:lnTo>
                  <a:lnTo>
                    <a:pt x="17" y="32"/>
                  </a:lnTo>
                  <a:lnTo>
                    <a:pt x="16" y="33"/>
                  </a:lnTo>
                  <a:lnTo>
                    <a:pt x="13" y="33"/>
                  </a:lnTo>
                  <a:lnTo>
                    <a:pt x="12" y="34"/>
                  </a:lnTo>
                  <a:lnTo>
                    <a:pt x="3" y="36"/>
                  </a:lnTo>
                  <a:lnTo>
                    <a:pt x="0" y="39"/>
                  </a:lnTo>
                  <a:lnTo>
                    <a:pt x="1" y="46"/>
                  </a:lnTo>
                  <a:lnTo>
                    <a:pt x="0" y="49"/>
                  </a:lnTo>
                  <a:lnTo>
                    <a:pt x="0" y="55"/>
                  </a:lnTo>
                  <a:lnTo>
                    <a:pt x="14" y="65"/>
                  </a:lnTo>
                  <a:lnTo>
                    <a:pt x="25" y="67"/>
                  </a:lnTo>
                  <a:lnTo>
                    <a:pt x="30" y="72"/>
                  </a:lnTo>
                  <a:lnTo>
                    <a:pt x="32" y="71"/>
                  </a:lnTo>
                  <a:lnTo>
                    <a:pt x="38" y="70"/>
                  </a:lnTo>
                  <a:lnTo>
                    <a:pt x="42" y="74"/>
                  </a:lnTo>
                  <a:lnTo>
                    <a:pt x="42" y="76"/>
                  </a:lnTo>
                  <a:lnTo>
                    <a:pt x="43" y="77"/>
                  </a:lnTo>
                  <a:lnTo>
                    <a:pt x="45" y="81"/>
                  </a:lnTo>
                  <a:lnTo>
                    <a:pt x="48" y="84"/>
                  </a:lnTo>
                  <a:lnTo>
                    <a:pt x="49" y="88"/>
                  </a:lnTo>
                  <a:lnTo>
                    <a:pt x="52" y="90"/>
                  </a:lnTo>
                  <a:lnTo>
                    <a:pt x="52" y="91"/>
                  </a:lnTo>
                  <a:lnTo>
                    <a:pt x="58" y="94"/>
                  </a:lnTo>
                  <a:lnTo>
                    <a:pt x="61" y="94"/>
                  </a:lnTo>
                  <a:lnTo>
                    <a:pt x="65" y="92"/>
                  </a:lnTo>
                  <a:lnTo>
                    <a:pt x="70" y="92"/>
                  </a:lnTo>
                  <a:lnTo>
                    <a:pt x="75" y="96"/>
                  </a:lnTo>
                  <a:lnTo>
                    <a:pt x="77" y="94"/>
                  </a:lnTo>
                  <a:lnTo>
                    <a:pt x="79" y="93"/>
                  </a:lnTo>
                  <a:lnTo>
                    <a:pt x="84" y="97"/>
                  </a:lnTo>
                  <a:lnTo>
                    <a:pt x="87" y="94"/>
                  </a:lnTo>
                  <a:lnTo>
                    <a:pt x="90" y="97"/>
                  </a:lnTo>
                  <a:lnTo>
                    <a:pt x="91" y="100"/>
                  </a:lnTo>
                  <a:lnTo>
                    <a:pt x="95" y="102"/>
                  </a:lnTo>
                  <a:lnTo>
                    <a:pt x="97" y="105"/>
                  </a:lnTo>
                  <a:lnTo>
                    <a:pt x="97" y="111"/>
                  </a:lnTo>
                  <a:lnTo>
                    <a:pt x="98" y="112"/>
                  </a:lnTo>
                  <a:lnTo>
                    <a:pt x="100" y="119"/>
                  </a:lnTo>
                  <a:lnTo>
                    <a:pt x="101" y="117"/>
                  </a:lnTo>
                  <a:lnTo>
                    <a:pt x="105" y="117"/>
                  </a:lnTo>
                  <a:lnTo>
                    <a:pt x="106" y="116"/>
                  </a:lnTo>
                  <a:lnTo>
                    <a:pt x="109" y="115"/>
                  </a:lnTo>
                  <a:lnTo>
                    <a:pt x="114" y="112"/>
                  </a:lnTo>
                  <a:lnTo>
                    <a:pt x="118" y="112"/>
                  </a:lnTo>
                  <a:lnTo>
                    <a:pt x="119" y="111"/>
                  </a:lnTo>
                  <a:lnTo>
                    <a:pt x="125" y="111"/>
                  </a:lnTo>
                  <a:lnTo>
                    <a:pt x="127" y="113"/>
                  </a:lnTo>
                  <a:lnTo>
                    <a:pt x="127" y="119"/>
                  </a:lnTo>
                  <a:lnTo>
                    <a:pt x="126" y="121"/>
                  </a:lnTo>
                  <a:lnTo>
                    <a:pt x="125" y="134"/>
                  </a:lnTo>
                  <a:lnTo>
                    <a:pt x="122" y="138"/>
                  </a:lnTo>
                  <a:lnTo>
                    <a:pt x="122" y="145"/>
                  </a:lnTo>
                  <a:lnTo>
                    <a:pt x="118" y="152"/>
                  </a:lnTo>
                  <a:lnTo>
                    <a:pt x="118" y="156"/>
                  </a:lnTo>
                  <a:lnTo>
                    <a:pt x="123" y="160"/>
                  </a:lnTo>
                  <a:lnTo>
                    <a:pt x="123" y="162"/>
                  </a:lnTo>
                  <a:lnTo>
                    <a:pt x="125" y="160"/>
                  </a:lnTo>
                  <a:lnTo>
                    <a:pt x="127" y="161"/>
                  </a:lnTo>
                  <a:lnTo>
                    <a:pt x="139" y="159"/>
                  </a:lnTo>
                  <a:lnTo>
                    <a:pt x="141" y="167"/>
                  </a:lnTo>
                  <a:lnTo>
                    <a:pt x="143" y="172"/>
                  </a:lnTo>
                  <a:lnTo>
                    <a:pt x="144" y="180"/>
                  </a:lnTo>
                  <a:lnTo>
                    <a:pt x="151" y="191"/>
                  </a:lnTo>
                  <a:lnTo>
                    <a:pt x="165" y="190"/>
                  </a:lnTo>
                  <a:lnTo>
                    <a:pt x="166" y="189"/>
                  </a:lnTo>
                  <a:lnTo>
                    <a:pt x="170" y="188"/>
                  </a:lnTo>
                  <a:lnTo>
                    <a:pt x="170" y="187"/>
                  </a:lnTo>
                  <a:lnTo>
                    <a:pt x="174" y="187"/>
                  </a:lnTo>
                  <a:lnTo>
                    <a:pt x="175" y="185"/>
                  </a:lnTo>
                  <a:lnTo>
                    <a:pt x="174" y="179"/>
                  </a:lnTo>
                  <a:lnTo>
                    <a:pt x="178" y="175"/>
                  </a:lnTo>
                  <a:lnTo>
                    <a:pt x="178" y="173"/>
                  </a:lnTo>
                  <a:lnTo>
                    <a:pt x="180" y="172"/>
                  </a:lnTo>
                  <a:lnTo>
                    <a:pt x="180" y="170"/>
                  </a:lnTo>
                  <a:lnTo>
                    <a:pt x="184" y="167"/>
                  </a:lnTo>
                  <a:lnTo>
                    <a:pt x="194" y="167"/>
                  </a:lnTo>
                  <a:lnTo>
                    <a:pt x="204" y="177"/>
                  </a:lnTo>
                  <a:lnTo>
                    <a:pt x="206" y="187"/>
                  </a:lnTo>
                  <a:lnTo>
                    <a:pt x="204" y="195"/>
                  </a:lnTo>
                  <a:lnTo>
                    <a:pt x="197" y="206"/>
                  </a:lnTo>
                  <a:lnTo>
                    <a:pt x="187" y="201"/>
                  </a:lnTo>
                  <a:lnTo>
                    <a:pt x="187" y="200"/>
                  </a:lnTo>
                  <a:lnTo>
                    <a:pt x="167" y="202"/>
                  </a:lnTo>
                  <a:lnTo>
                    <a:pt x="167" y="203"/>
                  </a:lnTo>
                  <a:lnTo>
                    <a:pt x="175" y="211"/>
                  </a:lnTo>
                  <a:lnTo>
                    <a:pt x="177" y="211"/>
                  </a:lnTo>
                  <a:lnTo>
                    <a:pt x="179" y="213"/>
                  </a:lnTo>
                  <a:lnTo>
                    <a:pt x="179" y="226"/>
                  </a:lnTo>
                  <a:lnTo>
                    <a:pt x="178" y="229"/>
                  </a:lnTo>
                  <a:lnTo>
                    <a:pt x="176" y="231"/>
                  </a:lnTo>
                  <a:lnTo>
                    <a:pt x="170" y="234"/>
                  </a:lnTo>
                  <a:lnTo>
                    <a:pt x="162" y="235"/>
                  </a:lnTo>
                  <a:lnTo>
                    <a:pt x="160" y="236"/>
                  </a:lnTo>
                  <a:lnTo>
                    <a:pt x="162" y="250"/>
                  </a:lnTo>
                  <a:lnTo>
                    <a:pt x="160" y="253"/>
                  </a:lnTo>
                  <a:lnTo>
                    <a:pt x="171" y="262"/>
                  </a:lnTo>
                  <a:lnTo>
                    <a:pt x="187" y="270"/>
                  </a:lnTo>
                  <a:lnTo>
                    <a:pt x="198" y="278"/>
                  </a:lnTo>
                  <a:lnTo>
                    <a:pt x="201" y="282"/>
                  </a:lnTo>
                  <a:lnTo>
                    <a:pt x="202" y="289"/>
                  </a:lnTo>
                  <a:lnTo>
                    <a:pt x="198" y="295"/>
                  </a:lnTo>
                  <a:lnTo>
                    <a:pt x="198" y="296"/>
                  </a:lnTo>
                  <a:lnTo>
                    <a:pt x="193" y="300"/>
                  </a:lnTo>
                  <a:lnTo>
                    <a:pt x="193" y="302"/>
                  </a:lnTo>
                  <a:lnTo>
                    <a:pt x="196" y="305"/>
                  </a:lnTo>
                  <a:lnTo>
                    <a:pt x="201" y="305"/>
                  </a:lnTo>
                  <a:lnTo>
                    <a:pt x="214" y="302"/>
                  </a:lnTo>
                  <a:lnTo>
                    <a:pt x="221" y="297"/>
                  </a:lnTo>
                  <a:lnTo>
                    <a:pt x="224" y="298"/>
                  </a:lnTo>
                  <a:lnTo>
                    <a:pt x="232" y="297"/>
                  </a:lnTo>
                  <a:lnTo>
                    <a:pt x="233" y="296"/>
                  </a:lnTo>
                  <a:lnTo>
                    <a:pt x="237" y="297"/>
                  </a:lnTo>
                  <a:lnTo>
                    <a:pt x="237" y="301"/>
                  </a:lnTo>
                  <a:lnTo>
                    <a:pt x="239" y="303"/>
                  </a:lnTo>
                  <a:lnTo>
                    <a:pt x="247" y="303"/>
                  </a:lnTo>
                  <a:lnTo>
                    <a:pt x="252" y="303"/>
                  </a:lnTo>
                  <a:lnTo>
                    <a:pt x="257" y="305"/>
                  </a:lnTo>
                  <a:lnTo>
                    <a:pt x="260" y="302"/>
                  </a:lnTo>
                  <a:lnTo>
                    <a:pt x="263" y="303"/>
                  </a:lnTo>
                  <a:lnTo>
                    <a:pt x="264" y="301"/>
                  </a:lnTo>
                  <a:lnTo>
                    <a:pt x="274" y="301"/>
                  </a:lnTo>
                  <a:lnTo>
                    <a:pt x="275" y="301"/>
                  </a:lnTo>
                  <a:lnTo>
                    <a:pt x="275" y="303"/>
                  </a:lnTo>
                  <a:lnTo>
                    <a:pt x="276" y="304"/>
                  </a:lnTo>
                  <a:lnTo>
                    <a:pt x="277" y="307"/>
                  </a:lnTo>
                  <a:lnTo>
                    <a:pt x="281" y="311"/>
                  </a:lnTo>
                  <a:lnTo>
                    <a:pt x="288" y="315"/>
                  </a:lnTo>
                  <a:lnTo>
                    <a:pt x="294" y="316"/>
                  </a:lnTo>
                  <a:lnTo>
                    <a:pt x="295" y="317"/>
                  </a:lnTo>
                  <a:lnTo>
                    <a:pt x="303" y="317"/>
                  </a:lnTo>
                  <a:lnTo>
                    <a:pt x="305" y="315"/>
                  </a:lnTo>
                  <a:lnTo>
                    <a:pt x="307" y="318"/>
                  </a:lnTo>
                  <a:lnTo>
                    <a:pt x="309" y="319"/>
                  </a:lnTo>
                  <a:lnTo>
                    <a:pt x="312" y="319"/>
                  </a:lnTo>
                  <a:lnTo>
                    <a:pt x="313" y="317"/>
                  </a:lnTo>
                  <a:lnTo>
                    <a:pt x="316" y="323"/>
                  </a:lnTo>
                  <a:lnTo>
                    <a:pt x="319" y="325"/>
                  </a:lnTo>
                  <a:lnTo>
                    <a:pt x="321" y="324"/>
                  </a:lnTo>
                  <a:lnTo>
                    <a:pt x="330" y="315"/>
                  </a:lnTo>
                  <a:lnTo>
                    <a:pt x="332" y="315"/>
                  </a:lnTo>
                  <a:lnTo>
                    <a:pt x="335" y="311"/>
                  </a:lnTo>
                  <a:lnTo>
                    <a:pt x="333" y="309"/>
                  </a:lnTo>
                  <a:lnTo>
                    <a:pt x="336" y="305"/>
                  </a:lnTo>
                  <a:lnTo>
                    <a:pt x="346" y="299"/>
                  </a:lnTo>
                  <a:lnTo>
                    <a:pt x="345" y="295"/>
                  </a:lnTo>
                  <a:lnTo>
                    <a:pt x="343" y="294"/>
                  </a:lnTo>
                  <a:lnTo>
                    <a:pt x="350" y="292"/>
                  </a:lnTo>
                  <a:lnTo>
                    <a:pt x="354" y="289"/>
                  </a:lnTo>
                  <a:lnTo>
                    <a:pt x="353" y="279"/>
                  </a:lnTo>
                  <a:lnTo>
                    <a:pt x="355" y="279"/>
                  </a:lnTo>
                  <a:lnTo>
                    <a:pt x="357" y="277"/>
                  </a:lnTo>
                  <a:lnTo>
                    <a:pt x="357" y="270"/>
                  </a:lnTo>
                  <a:lnTo>
                    <a:pt x="358" y="269"/>
                  </a:lnTo>
                  <a:lnTo>
                    <a:pt x="358" y="265"/>
                  </a:lnTo>
                  <a:lnTo>
                    <a:pt x="360" y="262"/>
                  </a:lnTo>
                  <a:lnTo>
                    <a:pt x="366" y="261"/>
                  </a:lnTo>
                  <a:lnTo>
                    <a:pt x="368" y="257"/>
                  </a:lnTo>
                  <a:lnTo>
                    <a:pt x="366" y="253"/>
                  </a:lnTo>
                  <a:lnTo>
                    <a:pt x="360" y="248"/>
                  </a:lnTo>
                  <a:lnTo>
                    <a:pt x="354" y="245"/>
                  </a:lnTo>
                  <a:lnTo>
                    <a:pt x="359" y="242"/>
                  </a:lnTo>
                  <a:lnTo>
                    <a:pt x="359" y="241"/>
                  </a:lnTo>
                  <a:lnTo>
                    <a:pt x="359" y="239"/>
                  </a:lnTo>
                  <a:lnTo>
                    <a:pt x="360" y="237"/>
                  </a:lnTo>
                  <a:lnTo>
                    <a:pt x="361" y="236"/>
                  </a:lnTo>
                  <a:lnTo>
                    <a:pt x="362" y="236"/>
                  </a:lnTo>
                  <a:lnTo>
                    <a:pt x="363" y="234"/>
                  </a:lnTo>
                  <a:lnTo>
                    <a:pt x="365" y="232"/>
                  </a:lnTo>
                  <a:lnTo>
                    <a:pt x="366" y="231"/>
                  </a:lnTo>
                  <a:lnTo>
                    <a:pt x="367" y="231"/>
                  </a:lnTo>
                  <a:lnTo>
                    <a:pt x="369" y="231"/>
                  </a:lnTo>
                  <a:lnTo>
                    <a:pt x="370" y="231"/>
                  </a:lnTo>
                  <a:lnTo>
                    <a:pt x="371" y="231"/>
                  </a:lnTo>
                  <a:lnTo>
                    <a:pt x="373" y="232"/>
                  </a:lnTo>
                  <a:lnTo>
                    <a:pt x="374" y="232"/>
                  </a:lnTo>
                  <a:lnTo>
                    <a:pt x="375" y="233"/>
                  </a:lnTo>
                  <a:lnTo>
                    <a:pt x="376" y="234"/>
                  </a:lnTo>
                  <a:lnTo>
                    <a:pt x="377" y="234"/>
                  </a:lnTo>
                  <a:lnTo>
                    <a:pt x="379" y="235"/>
                  </a:lnTo>
                  <a:lnTo>
                    <a:pt x="380" y="235"/>
                  </a:lnTo>
                  <a:lnTo>
                    <a:pt x="381" y="236"/>
                  </a:lnTo>
                  <a:lnTo>
                    <a:pt x="382" y="236"/>
                  </a:lnTo>
                  <a:lnTo>
                    <a:pt x="383" y="237"/>
                  </a:lnTo>
                  <a:lnTo>
                    <a:pt x="384" y="237"/>
                  </a:lnTo>
                  <a:lnTo>
                    <a:pt x="385" y="238"/>
                  </a:lnTo>
                  <a:lnTo>
                    <a:pt x="386" y="238"/>
                  </a:lnTo>
                  <a:lnTo>
                    <a:pt x="387" y="239"/>
                  </a:lnTo>
                  <a:lnTo>
                    <a:pt x="388" y="239"/>
                  </a:lnTo>
                  <a:lnTo>
                    <a:pt x="389" y="240"/>
                  </a:lnTo>
                  <a:lnTo>
                    <a:pt x="390" y="240"/>
                  </a:lnTo>
                  <a:lnTo>
                    <a:pt x="392" y="241"/>
                  </a:lnTo>
                  <a:lnTo>
                    <a:pt x="393" y="241"/>
                  </a:lnTo>
                  <a:lnTo>
                    <a:pt x="394" y="241"/>
                  </a:lnTo>
                  <a:lnTo>
                    <a:pt x="395" y="241"/>
                  </a:lnTo>
                  <a:lnTo>
                    <a:pt x="396" y="242"/>
                  </a:lnTo>
                  <a:lnTo>
                    <a:pt x="397" y="242"/>
                  </a:lnTo>
                  <a:lnTo>
                    <a:pt x="399" y="242"/>
                  </a:lnTo>
                  <a:lnTo>
                    <a:pt x="400" y="242"/>
                  </a:lnTo>
                  <a:lnTo>
                    <a:pt x="401" y="243"/>
                  </a:lnTo>
                  <a:lnTo>
                    <a:pt x="402" y="243"/>
                  </a:lnTo>
                  <a:lnTo>
                    <a:pt x="403" y="243"/>
                  </a:lnTo>
                  <a:lnTo>
                    <a:pt x="404" y="243"/>
                  </a:lnTo>
                  <a:lnTo>
                    <a:pt x="405" y="243"/>
                  </a:lnTo>
                  <a:lnTo>
                    <a:pt x="406" y="243"/>
                  </a:lnTo>
                  <a:lnTo>
                    <a:pt x="407" y="242"/>
                  </a:lnTo>
                  <a:lnTo>
                    <a:pt x="408" y="242"/>
                  </a:lnTo>
                  <a:lnTo>
                    <a:pt x="409" y="242"/>
                  </a:lnTo>
                  <a:lnTo>
                    <a:pt x="409" y="241"/>
                  </a:lnTo>
                  <a:lnTo>
                    <a:pt x="409" y="240"/>
                  </a:lnTo>
                  <a:lnTo>
                    <a:pt x="410" y="240"/>
                  </a:lnTo>
                  <a:lnTo>
                    <a:pt x="410" y="239"/>
                  </a:lnTo>
                  <a:lnTo>
                    <a:pt x="409" y="239"/>
                  </a:lnTo>
                  <a:lnTo>
                    <a:pt x="409" y="238"/>
                  </a:lnTo>
                  <a:lnTo>
                    <a:pt x="409" y="237"/>
                  </a:lnTo>
                  <a:lnTo>
                    <a:pt x="409" y="236"/>
                  </a:lnTo>
                  <a:lnTo>
                    <a:pt x="408" y="235"/>
                  </a:lnTo>
                  <a:lnTo>
                    <a:pt x="408" y="234"/>
                  </a:lnTo>
                  <a:lnTo>
                    <a:pt x="406" y="231"/>
                  </a:lnTo>
                  <a:lnTo>
                    <a:pt x="406" y="230"/>
                  </a:lnTo>
                  <a:lnTo>
                    <a:pt x="405" y="229"/>
                  </a:lnTo>
                  <a:lnTo>
                    <a:pt x="405" y="227"/>
                  </a:lnTo>
                  <a:lnTo>
                    <a:pt x="404" y="226"/>
                  </a:lnTo>
                  <a:lnTo>
                    <a:pt x="404" y="225"/>
                  </a:lnTo>
                  <a:lnTo>
                    <a:pt x="403" y="224"/>
                  </a:lnTo>
                  <a:lnTo>
                    <a:pt x="403" y="223"/>
                  </a:lnTo>
                  <a:lnTo>
                    <a:pt x="402" y="222"/>
                  </a:lnTo>
                  <a:lnTo>
                    <a:pt x="401" y="221"/>
                  </a:lnTo>
                  <a:lnTo>
                    <a:pt x="401" y="220"/>
                  </a:lnTo>
                  <a:lnTo>
                    <a:pt x="400" y="219"/>
                  </a:lnTo>
                  <a:lnTo>
                    <a:pt x="399" y="218"/>
                  </a:lnTo>
                  <a:lnTo>
                    <a:pt x="398" y="217"/>
                  </a:lnTo>
                  <a:lnTo>
                    <a:pt x="397" y="216"/>
                  </a:lnTo>
                  <a:lnTo>
                    <a:pt x="396" y="215"/>
                  </a:lnTo>
                  <a:lnTo>
                    <a:pt x="395" y="214"/>
                  </a:lnTo>
                  <a:lnTo>
                    <a:pt x="394" y="213"/>
                  </a:lnTo>
                  <a:lnTo>
                    <a:pt x="393" y="212"/>
                  </a:lnTo>
                  <a:lnTo>
                    <a:pt x="392" y="211"/>
                  </a:lnTo>
                  <a:lnTo>
                    <a:pt x="391" y="210"/>
                  </a:lnTo>
                  <a:lnTo>
                    <a:pt x="390" y="210"/>
                  </a:lnTo>
                  <a:lnTo>
                    <a:pt x="389" y="209"/>
                  </a:lnTo>
                  <a:lnTo>
                    <a:pt x="388" y="209"/>
                  </a:lnTo>
                  <a:lnTo>
                    <a:pt x="387" y="208"/>
                  </a:lnTo>
                  <a:lnTo>
                    <a:pt x="386" y="208"/>
                  </a:lnTo>
                  <a:lnTo>
                    <a:pt x="385" y="208"/>
                  </a:lnTo>
                  <a:lnTo>
                    <a:pt x="384" y="208"/>
                  </a:lnTo>
                  <a:lnTo>
                    <a:pt x="383" y="208"/>
                  </a:lnTo>
                  <a:lnTo>
                    <a:pt x="382" y="208"/>
                  </a:lnTo>
                  <a:lnTo>
                    <a:pt x="381" y="208"/>
                  </a:lnTo>
                  <a:lnTo>
                    <a:pt x="380" y="208"/>
                  </a:lnTo>
                  <a:lnTo>
                    <a:pt x="379" y="208"/>
                  </a:lnTo>
                  <a:lnTo>
                    <a:pt x="378" y="209"/>
                  </a:lnTo>
                  <a:lnTo>
                    <a:pt x="377" y="209"/>
                  </a:lnTo>
                  <a:lnTo>
                    <a:pt x="375" y="211"/>
                  </a:lnTo>
                  <a:lnTo>
                    <a:pt x="373" y="211"/>
                  </a:lnTo>
                  <a:lnTo>
                    <a:pt x="372" y="210"/>
                  </a:lnTo>
                  <a:lnTo>
                    <a:pt x="372" y="209"/>
                  </a:lnTo>
                  <a:lnTo>
                    <a:pt x="371" y="208"/>
                  </a:lnTo>
                  <a:lnTo>
                    <a:pt x="371" y="207"/>
                  </a:lnTo>
                  <a:lnTo>
                    <a:pt x="370" y="207"/>
                  </a:lnTo>
                  <a:lnTo>
                    <a:pt x="370" y="206"/>
                  </a:lnTo>
                  <a:lnTo>
                    <a:pt x="369" y="206"/>
                  </a:lnTo>
                  <a:lnTo>
                    <a:pt x="368" y="206"/>
                  </a:lnTo>
                  <a:lnTo>
                    <a:pt x="367" y="206"/>
                  </a:lnTo>
                  <a:lnTo>
                    <a:pt x="366" y="206"/>
                  </a:lnTo>
                  <a:lnTo>
                    <a:pt x="365" y="207"/>
                  </a:lnTo>
                  <a:lnTo>
                    <a:pt x="364" y="207"/>
                  </a:lnTo>
                  <a:lnTo>
                    <a:pt x="364" y="206"/>
                  </a:lnTo>
                  <a:lnTo>
                    <a:pt x="364" y="205"/>
                  </a:lnTo>
                  <a:lnTo>
                    <a:pt x="364" y="204"/>
                  </a:lnTo>
                  <a:lnTo>
                    <a:pt x="365" y="202"/>
                  </a:lnTo>
                  <a:lnTo>
                    <a:pt x="365" y="201"/>
                  </a:lnTo>
                  <a:lnTo>
                    <a:pt x="365" y="200"/>
                  </a:lnTo>
                  <a:lnTo>
                    <a:pt x="365" y="199"/>
                  </a:lnTo>
                  <a:lnTo>
                    <a:pt x="365" y="198"/>
                  </a:lnTo>
                  <a:lnTo>
                    <a:pt x="365" y="197"/>
                  </a:lnTo>
                  <a:lnTo>
                    <a:pt x="365" y="196"/>
                  </a:lnTo>
                  <a:lnTo>
                    <a:pt x="365" y="195"/>
                  </a:lnTo>
                  <a:lnTo>
                    <a:pt x="365" y="194"/>
                  </a:lnTo>
                  <a:lnTo>
                    <a:pt x="365" y="193"/>
                  </a:lnTo>
                  <a:lnTo>
                    <a:pt x="364" y="193"/>
                  </a:lnTo>
                  <a:lnTo>
                    <a:pt x="364" y="192"/>
                  </a:lnTo>
                  <a:lnTo>
                    <a:pt x="363" y="192"/>
                  </a:lnTo>
                  <a:lnTo>
                    <a:pt x="363" y="191"/>
                  </a:lnTo>
                  <a:lnTo>
                    <a:pt x="362" y="191"/>
                  </a:lnTo>
                  <a:lnTo>
                    <a:pt x="362" y="190"/>
                  </a:lnTo>
                  <a:lnTo>
                    <a:pt x="361" y="190"/>
                  </a:lnTo>
                  <a:lnTo>
                    <a:pt x="361" y="189"/>
                  </a:lnTo>
                  <a:lnTo>
                    <a:pt x="360" y="189"/>
                  </a:lnTo>
                  <a:lnTo>
                    <a:pt x="360" y="188"/>
                  </a:lnTo>
                  <a:lnTo>
                    <a:pt x="359" y="188"/>
                  </a:lnTo>
                  <a:lnTo>
                    <a:pt x="358" y="187"/>
                  </a:lnTo>
                  <a:lnTo>
                    <a:pt x="357" y="187"/>
                  </a:lnTo>
                  <a:lnTo>
                    <a:pt x="356" y="187"/>
                  </a:lnTo>
                  <a:lnTo>
                    <a:pt x="354" y="186"/>
                  </a:lnTo>
                  <a:lnTo>
                    <a:pt x="353" y="186"/>
                  </a:lnTo>
                  <a:lnTo>
                    <a:pt x="352" y="186"/>
                  </a:lnTo>
                  <a:lnTo>
                    <a:pt x="350" y="185"/>
                  </a:lnTo>
                  <a:lnTo>
                    <a:pt x="349" y="185"/>
                  </a:lnTo>
                  <a:lnTo>
                    <a:pt x="348" y="185"/>
                  </a:lnTo>
                  <a:lnTo>
                    <a:pt x="347" y="185"/>
                  </a:lnTo>
                  <a:lnTo>
                    <a:pt x="345" y="185"/>
                  </a:lnTo>
                  <a:lnTo>
                    <a:pt x="340" y="185"/>
                  </a:lnTo>
                  <a:lnTo>
                    <a:pt x="338" y="184"/>
                  </a:lnTo>
                  <a:lnTo>
                    <a:pt x="336" y="184"/>
                  </a:lnTo>
                  <a:lnTo>
                    <a:pt x="335" y="184"/>
                  </a:lnTo>
                  <a:lnTo>
                    <a:pt x="333" y="183"/>
                  </a:lnTo>
                  <a:lnTo>
                    <a:pt x="331" y="183"/>
                  </a:lnTo>
                  <a:lnTo>
                    <a:pt x="329" y="182"/>
                  </a:lnTo>
                  <a:lnTo>
                    <a:pt x="328" y="181"/>
                  </a:lnTo>
                  <a:lnTo>
                    <a:pt x="327" y="180"/>
                  </a:lnTo>
                  <a:lnTo>
                    <a:pt x="327" y="178"/>
                  </a:lnTo>
                  <a:lnTo>
                    <a:pt x="327" y="177"/>
                  </a:lnTo>
                  <a:lnTo>
                    <a:pt x="328" y="176"/>
                  </a:lnTo>
                  <a:lnTo>
                    <a:pt x="328" y="175"/>
                  </a:lnTo>
                  <a:lnTo>
                    <a:pt x="328" y="174"/>
                  </a:lnTo>
                  <a:lnTo>
                    <a:pt x="327" y="173"/>
                  </a:lnTo>
                  <a:lnTo>
                    <a:pt x="327" y="172"/>
                  </a:lnTo>
                  <a:lnTo>
                    <a:pt x="326" y="171"/>
                  </a:lnTo>
                  <a:lnTo>
                    <a:pt x="326" y="170"/>
                  </a:lnTo>
                  <a:lnTo>
                    <a:pt x="324" y="169"/>
                  </a:lnTo>
                  <a:lnTo>
                    <a:pt x="323" y="168"/>
                  </a:lnTo>
                  <a:lnTo>
                    <a:pt x="323" y="166"/>
                  </a:lnTo>
                  <a:lnTo>
                    <a:pt x="324" y="165"/>
                  </a:lnTo>
                  <a:lnTo>
                    <a:pt x="324" y="164"/>
                  </a:lnTo>
                  <a:lnTo>
                    <a:pt x="325" y="162"/>
                  </a:lnTo>
                  <a:lnTo>
                    <a:pt x="325" y="161"/>
                  </a:lnTo>
                  <a:lnTo>
                    <a:pt x="325" y="160"/>
                  </a:lnTo>
                  <a:lnTo>
                    <a:pt x="325" y="159"/>
                  </a:lnTo>
                  <a:lnTo>
                    <a:pt x="325" y="158"/>
                  </a:lnTo>
                  <a:lnTo>
                    <a:pt x="325" y="156"/>
                  </a:lnTo>
                  <a:lnTo>
                    <a:pt x="324" y="155"/>
                  </a:lnTo>
                  <a:lnTo>
                    <a:pt x="324" y="153"/>
                  </a:lnTo>
                  <a:lnTo>
                    <a:pt x="324" y="151"/>
                  </a:lnTo>
                  <a:lnTo>
                    <a:pt x="323" y="149"/>
                  </a:lnTo>
                  <a:lnTo>
                    <a:pt x="323" y="148"/>
                  </a:lnTo>
                  <a:lnTo>
                    <a:pt x="323" y="147"/>
                  </a:lnTo>
                  <a:lnTo>
                    <a:pt x="323" y="146"/>
                  </a:lnTo>
                  <a:lnTo>
                    <a:pt x="323" y="145"/>
                  </a:lnTo>
                  <a:lnTo>
                    <a:pt x="322" y="145"/>
                  </a:lnTo>
                  <a:lnTo>
                    <a:pt x="322" y="144"/>
                  </a:lnTo>
                  <a:lnTo>
                    <a:pt x="321" y="144"/>
                  </a:lnTo>
                  <a:lnTo>
                    <a:pt x="320" y="144"/>
                  </a:lnTo>
                  <a:lnTo>
                    <a:pt x="319" y="144"/>
                  </a:lnTo>
                  <a:lnTo>
                    <a:pt x="317" y="144"/>
                  </a:lnTo>
                  <a:lnTo>
                    <a:pt x="315" y="144"/>
                  </a:lnTo>
                  <a:lnTo>
                    <a:pt x="314" y="144"/>
                  </a:lnTo>
                  <a:lnTo>
                    <a:pt x="313" y="143"/>
                  </a:lnTo>
                  <a:lnTo>
                    <a:pt x="313" y="142"/>
                  </a:lnTo>
                  <a:lnTo>
                    <a:pt x="312" y="141"/>
                  </a:lnTo>
                  <a:lnTo>
                    <a:pt x="312" y="139"/>
                  </a:lnTo>
                  <a:lnTo>
                    <a:pt x="312" y="138"/>
                  </a:lnTo>
                  <a:lnTo>
                    <a:pt x="312" y="135"/>
                  </a:lnTo>
                  <a:close/>
                </a:path>
              </a:pathLst>
            </a:custGeom>
            <a:grpFill/>
            <a:ln w="28575">
              <a:noFill/>
              <a:prstDash val="sysDot"/>
              <a:round/>
              <a:headEnd/>
              <a:tailEnd/>
            </a:ln>
          </p:spPr>
          <p:txBody>
            <a:bodyPr/>
            <a:lstStyle/>
            <a:p>
              <a:endParaRPr lang="zh-CN" altLang="en-US" kern="0">
                <a:solidFill>
                  <a:sysClr val="windowText" lastClr="000000"/>
                </a:solidFill>
              </a:endParaRPr>
            </a:p>
          </p:txBody>
        </p:sp>
        <p:sp>
          <p:nvSpPr>
            <p:cNvPr id="45" name="Freeform 13"/>
            <p:cNvSpPr>
              <a:spLocks noEditPoints="1"/>
            </p:cNvSpPr>
            <p:nvPr/>
          </p:nvSpPr>
          <p:spPr bwMode="auto">
            <a:xfrm>
              <a:off x="6536462" y="3997436"/>
              <a:ext cx="141287" cy="173038"/>
            </a:xfrm>
            <a:custGeom>
              <a:avLst/>
              <a:gdLst>
                <a:gd name="T0" fmla="*/ 2147483647 w 77"/>
                <a:gd name="T1" fmla="*/ 2147483647 h 91"/>
                <a:gd name="T2" fmla="*/ 2147483647 w 77"/>
                <a:gd name="T3" fmla="*/ 2147483647 h 91"/>
                <a:gd name="T4" fmla="*/ 2147483647 w 77"/>
                <a:gd name="T5" fmla="*/ 2147483647 h 91"/>
                <a:gd name="T6" fmla="*/ 2147483647 w 77"/>
                <a:gd name="T7" fmla="*/ 2147483647 h 91"/>
                <a:gd name="T8" fmla="*/ 2147483647 w 77"/>
                <a:gd name="T9" fmla="*/ 2147483647 h 91"/>
                <a:gd name="T10" fmla="*/ 2147483647 w 77"/>
                <a:gd name="T11" fmla="*/ 2147483647 h 91"/>
                <a:gd name="T12" fmla="*/ 2147483647 w 77"/>
                <a:gd name="T13" fmla="*/ 2147483647 h 91"/>
                <a:gd name="T14" fmla="*/ 2147483647 w 77"/>
                <a:gd name="T15" fmla="*/ 2147483647 h 91"/>
                <a:gd name="T16" fmla="*/ 2147483647 w 77"/>
                <a:gd name="T17" fmla="*/ 0 h 91"/>
                <a:gd name="T18" fmla="*/ 2147483647 w 77"/>
                <a:gd name="T19" fmla="*/ 0 h 91"/>
                <a:gd name="T20" fmla="*/ 2147483647 w 77"/>
                <a:gd name="T21" fmla="*/ 2147483647 h 91"/>
                <a:gd name="T22" fmla="*/ 2147483647 w 77"/>
                <a:gd name="T23" fmla="*/ 2147483647 h 91"/>
                <a:gd name="T24" fmla="*/ 2147483647 w 77"/>
                <a:gd name="T25" fmla="*/ 2147483647 h 91"/>
                <a:gd name="T26" fmla="*/ 2147483647 w 77"/>
                <a:gd name="T27" fmla="*/ 2147483647 h 91"/>
                <a:gd name="T28" fmla="*/ 2147483647 w 77"/>
                <a:gd name="T29" fmla="*/ 2147483647 h 91"/>
                <a:gd name="T30" fmla="*/ 2147483647 w 77"/>
                <a:gd name="T31" fmla="*/ 2147483647 h 91"/>
                <a:gd name="T32" fmla="*/ 2147483647 w 77"/>
                <a:gd name="T33" fmla="*/ 2147483647 h 91"/>
                <a:gd name="T34" fmla="*/ 2147483647 w 77"/>
                <a:gd name="T35" fmla="*/ 2147483647 h 91"/>
                <a:gd name="T36" fmla="*/ 2147483647 w 77"/>
                <a:gd name="T37" fmla="*/ 2147483647 h 91"/>
                <a:gd name="T38" fmla="*/ 2147483647 w 77"/>
                <a:gd name="T39" fmla="*/ 2147483647 h 91"/>
                <a:gd name="T40" fmla="*/ 2147483647 w 77"/>
                <a:gd name="T41" fmla="*/ 2147483647 h 91"/>
                <a:gd name="T42" fmla="*/ 2147483647 w 77"/>
                <a:gd name="T43" fmla="*/ 2147483647 h 91"/>
                <a:gd name="T44" fmla="*/ 2147483647 w 77"/>
                <a:gd name="T45" fmla="*/ 2147483647 h 91"/>
                <a:gd name="T46" fmla="*/ 2147483647 w 77"/>
                <a:gd name="T47" fmla="*/ 2147483647 h 91"/>
                <a:gd name="T48" fmla="*/ 2147483647 w 77"/>
                <a:gd name="T49" fmla="*/ 2147483647 h 91"/>
                <a:gd name="T50" fmla="*/ 2147483647 w 77"/>
                <a:gd name="T51" fmla="*/ 2147483647 h 91"/>
                <a:gd name="T52" fmla="*/ 2147483647 w 77"/>
                <a:gd name="T53" fmla="*/ 2147483647 h 91"/>
                <a:gd name="T54" fmla="*/ 2147483647 w 77"/>
                <a:gd name="T55" fmla="*/ 2147483647 h 91"/>
                <a:gd name="T56" fmla="*/ 2147483647 w 77"/>
                <a:gd name="T57" fmla="*/ 2147483647 h 91"/>
                <a:gd name="T58" fmla="*/ 2147483647 w 77"/>
                <a:gd name="T59" fmla="*/ 2147483647 h 91"/>
                <a:gd name="T60" fmla="*/ 2147483647 w 77"/>
                <a:gd name="T61" fmla="*/ 2147483647 h 91"/>
                <a:gd name="T62" fmla="*/ 2147483647 w 77"/>
                <a:gd name="T63" fmla="*/ 2147483647 h 91"/>
                <a:gd name="T64" fmla="*/ 2147483647 w 77"/>
                <a:gd name="T65" fmla="*/ 2147483647 h 91"/>
                <a:gd name="T66" fmla="*/ 2147483647 w 77"/>
                <a:gd name="T67" fmla="*/ 2147483647 h 91"/>
                <a:gd name="T68" fmla="*/ 2147483647 w 77"/>
                <a:gd name="T69" fmla="*/ 2147483647 h 91"/>
                <a:gd name="T70" fmla="*/ 2147483647 w 77"/>
                <a:gd name="T71" fmla="*/ 2147483647 h 91"/>
                <a:gd name="T72" fmla="*/ 2147483647 w 77"/>
                <a:gd name="T73" fmla="*/ 2147483647 h 91"/>
                <a:gd name="T74" fmla="*/ 2147483647 w 77"/>
                <a:gd name="T75" fmla="*/ 2147483647 h 91"/>
                <a:gd name="T76" fmla="*/ 2147483647 w 77"/>
                <a:gd name="T77" fmla="*/ 2147483647 h 91"/>
                <a:gd name="T78" fmla="*/ 2147483647 w 77"/>
                <a:gd name="T79" fmla="*/ 2147483647 h 91"/>
                <a:gd name="T80" fmla="*/ 2147483647 w 77"/>
                <a:gd name="T81" fmla="*/ 2147483647 h 91"/>
                <a:gd name="T82" fmla="*/ 2147483647 w 77"/>
                <a:gd name="T83" fmla="*/ 2147483647 h 91"/>
                <a:gd name="T84" fmla="*/ 2147483647 w 77"/>
                <a:gd name="T85" fmla="*/ 2147483647 h 91"/>
                <a:gd name="T86" fmla="*/ 2147483647 w 77"/>
                <a:gd name="T87" fmla="*/ 2147483647 h 91"/>
                <a:gd name="T88" fmla="*/ 2147483647 w 77"/>
                <a:gd name="T89" fmla="*/ 2147483647 h 91"/>
                <a:gd name="T90" fmla="*/ 2147483647 w 77"/>
                <a:gd name="T91" fmla="*/ 2147483647 h 91"/>
                <a:gd name="T92" fmla="*/ 2147483647 w 77"/>
                <a:gd name="T93" fmla="*/ 2147483647 h 91"/>
                <a:gd name="T94" fmla="*/ 2147483647 w 77"/>
                <a:gd name="T95" fmla="*/ 2147483647 h 91"/>
                <a:gd name="T96" fmla="*/ 2147483647 w 77"/>
                <a:gd name="T97" fmla="*/ 2147483647 h 91"/>
                <a:gd name="T98" fmla="*/ 2147483647 w 77"/>
                <a:gd name="T99" fmla="*/ 2147483647 h 91"/>
                <a:gd name="T100" fmla="*/ 2147483647 w 77"/>
                <a:gd name="T101" fmla="*/ 2147483647 h 91"/>
                <a:gd name="T102" fmla="*/ 2147483647 w 77"/>
                <a:gd name="T103" fmla="*/ 2147483647 h 91"/>
                <a:gd name="T104" fmla="*/ 2147483647 w 77"/>
                <a:gd name="T105" fmla="*/ 2147483647 h 91"/>
                <a:gd name="T106" fmla="*/ 2147483647 w 77"/>
                <a:gd name="T107" fmla="*/ 2147483647 h 91"/>
                <a:gd name="T108" fmla="*/ 2147483647 w 77"/>
                <a:gd name="T109" fmla="*/ 2147483647 h 91"/>
                <a:gd name="T110" fmla="*/ 2147483647 w 77"/>
                <a:gd name="T111" fmla="*/ 2147483647 h 91"/>
                <a:gd name="T112" fmla="*/ 2147483647 w 77"/>
                <a:gd name="T113" fmla="*/ 2147483647 h 91"/>
                <a:gd name="T114" fmla="*/ 2147483647 w 77"/>
                <a:gd name="T115" fmla="*/ 2147483647 h 91"/>
                <a:gd name="T116" fmla="*/ 2147483647 w 77"/>
                <a:gd name="T117" fmla="*/ 2147483647 h 91"/>
                <a:gd name="T118" fmla="*/ 2147483647 w 77"/>
                <a:gd name="T119" fmla="*/ 2147483647 h 9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7"/>
                <a:gd name="T181" fmla="*/ 0 h 91"/>
                <a:gd name="T182" fmla="*/ 77 w 77"/>
                <a:gd name="T183" fmla="*/ 91 h 9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7" h="91">
                  <a:moveTo>
                    <a:pt x="68" y="16"/>
                  </a:moveTo>
                  <a:lnTo>
                    <a:pt x="68" y="16"/>
                  </a:lnTo>
                  <a:lnTo>
                    <a:pt x="67" y="16"/>
                  </a:lnTo>
                  <a:lnTo>
                    <a:pt x="67" y="15"/>
                  </a:lnTo>
                  <a:lnTo>
                    <a:pt x="66" y="15"/>
                  </a:lnTo>
                  <a:lnTo>
                    <a:pt x="65" y="15"/>
                  </a:lnTo>
                  <a:lnTo>
                    <a:pt x="64" y="15"/>
                  </a:lnTo>
                  <a:lnTo>
                    <a:pt x="63" y="15"/>
                  </a:lnTo>
                  <a:lnTo>
                    <a:pt x="60" y="15"/>
                  </a:lnTo>
                  <a:lnTo>
                    <a:pt x="59" y="15"/>
                  </a:lnTo>
                  <a:lnTo>
                    <a:pt x="58" y="15"/>
                  </a:lnTo>
                  <a:lnTo>
                    <a:pt x="57" y="14"/>
                  </a:lnTo>
                  <a:lnTo>
                    <a:pt x="56" y="14"/>
                  </a:lnTo>
                  <a:lnTo>
                    <a:pt x="54" y="14"/>
                  </a:lnTo>
                  <a:lnTo>
                    <a:pt x="53" y="14"/>
                  </a:lnTo>
                  <a:lnTo>
                    <a:pt x="52" y="14"/>
                  </a:lnTo>
                  <a:lnTo>
                    <a:pt x="51" y="13"/>
                  </a:lnTo>
                  <a:lnTo>
                    <a:pt x="50" y="12"/>
                  </a:lnTo>
                  <a:lnTo>
                    <a:pt x="49" y="12"/>
                  </a:lnTo>
                  <a:lnTo>
                    <a:pt x="48" y="12"/>
                  </a:lnTo>
                  <a:lnTo>
                    <a:pt x="47" y="12"/>
                  </a:lnTo>
                  <a:lnTo>
                    <a:pt x="46" y="11"/>
                  </a:lnTo>
                  <a:lnTo>
                    <a:pt x="45" y="10"/>
                  </a:lnTo>
                  <a:lnTo>
                    <a:pt x="43" y="9"/>
                  </a:lnTo>
                  <a:lnTo>
                    <a:pt x="41" y="8"/>
                  </a:lnTo>
                  <a:lnTo>
                    <a:pt x="40" y="7"/>
                  </a:lnTo>
                  <a:lnTo>
                    <a:pt x="39" y="6"/>
                  </a:lnTo>
                  <a:lnTo>
                    <a:pt x="37" y="5"/>
                  </a:lnTo>
                  <a:lnTo>
                    <a:pt x="35" y="4"/>
                  </a:lnTo>
                  <a:lnTo>
                    <a:pt x="34" y="3"/>
                  </a:lnTo>
                  <a:lnTo>
                    <a:pt x="33" y="3"/>
                  </a:lnTo>
                  <a:lnTo>
                    <a:pt x="32" y="2"/>
                  </a:lnTo>
                  <a:lnTo>
                    <a:pt x="31" y="2"/>
                  </a:lnTo>
                  <a:lnTo>
                    <a:pt x="30" y="2"/>
                  </a:lnTo>
                  <a:lnTo>
                    <a:pt x="29" y="1"/>
                  </a:lnTo>
                  <a:lnTo>
                    <a:pt x="28" y="1"/>
                  </a:lnTo>
                  <a:lnTo>
                    <a:pt x="27" y="1"/>
                  </a:lnTo>
                  <a:lnTo>
                    <a:pt x="26" y="0"/>
                  </a:lnTo>
                  <a:lnTo>
                    <a:pt x="25" y="0"/>
                  </a:lnTo>
                  <a:lnTo>
                    <a:pt x="24" y="0"/>
                  </a:lnTo>
                  <a:lnTo>
                    <a:pt x="22" y="0"/>
                  </a:lnTo>
                  <a:lnTo>
                    <a:pt x="21" y="0"/>
                  </a:lnTo>
                  <a:lnTo>
                    <a:pt x="20" y="0"/>
                  </a:lnTo>
                  <a:lnTo>
                    <a:pt x="19" y="0"/>
                  </a:lnTo>
                  <a:lnTo>
                    <a:pt x="18" y="0"/>
                  </a:lnTo>
                  <a:lnTo>
                    <a:pt x="18" y="1"/>
                  </a:lnTo>
                  <a:lnTo>
                    <a:pt x="17" y="1"/>
                  </a:lnTo>
                  <a:lnTo>
                    <a:pt x="17" y="2"/>
                  </a:lnTo>
                  <a:lnTo>
                    <a:pt x="16" y="2"/>
                  </a:lnTo>
                  <a:lnTo>
                    <a:pt x="16" y="3"/>
                  </a:lnTo>
                  <a:lnTo>
                    <a:pt x="16" y="4"/>
                  </a:lnTo>
                  <a:lnTo>
                    <a:pt x="16" y="5"/>
                  </a:lnTo>
                  <a:lnTo>
                    <a:pt x="16" y="6"/>
                  </a:lnTo>
                  <a:lnTo>
                    <a:pt x="16" y="7"/>
                  </a:lnTo>
                  <a:lnTo>
                    <a:pt x="16" y="8"/>
                  </a:lnTo>
                  <a:lnTo>
                    <a:pt x="17" y="8"/>
                  </a:lnTo>
                  <a:lnTo>
                    <a:pt x="18" y="8"/>
                  </a:lnTo>
                  <a:lnTo>
                    <a:pt x="19" y="8"/>
                  </a:lnTo>
                  <a:lnTo>
                    <a:pt x="20" y="8"/>
                  </a:lnTo>
                  <a:lnTo>
                    <a:pt x="21" y="8"/>
                  </a:lnTo>
                  <a:lnTo>
                    <a:pt x="22" y="8"/>
                  </a:lnTo>
                  <a:lnTo>
                    <a:pt x="22" y="9"/>
                  </a:lnTo>
                  <a:lnTo>
                    <a:pt x="23" y="10"/>
                  </a:lnTo>
                  <a:lnTo>
                    <a:pt x="24" y="11"/>
                  </a:lnTo>
                  <a:lnTo>
                    <a:pt x="25" y="12"/>
                  </a:lnTo>
                  <a:lnTo>
                    <a:pt x="26" y="13"/>
                  </a:lnTo>
                  <a:lnTo>
                    <a:pt x="27" y="13"/>
                  </a:lnTo>
                  <a:lnTo>
                    <a:pt x="28" y="14"/>
                  </a:lnTo>
                  <a:lnTo>
                    <a:pt x="29" y="14"/>
                  </a:lnTo>
                  <a:lnTo>
                    <a:pt x="29" y="15"/>
                  </a:lnTo>
                  <a:lnTo>
                    <a:pt x="31" y="15"/>
                  </a:lnTo>
                  <a:lnTo>
                    <a:pt x="33" y="16"/>
                  </a:lnTo>
                  <a:lnTo>
                    <a:pt x="36" y="17"/>
                  </a:lnTo>
                  <a:lnTo>
                    <a:pt x="40" y="19"/>
                  </a:lnTo>
                  <a:lnTo>
                    <a:pt x="44" y="20"/>
                  </a:lnTo>
                  <a:lnTo>
                    <a:pt x="46" y="21"/>
                  </a:lnTo>
                  <a:lnTo>
                    <a:pt x="48" y="21"/>
                  </a:lnTo>
                  <a:lnTo>
                    <a:pt x="49" y="22"/>
                  </a:lnTo>
                  <a:lnTo>
                    <a:pt x="51" y="22"/>
                  </a:lnTo>
                  <a:lnTo>
                    <a:pt x="55" y="24"/>
                  </a:lnTo>
                  <a:lnTo>
                    <a:pt x="59" y="24"/>
                  </a:lnTo>
                  <a:lnTo>
                    <a:pt x="62" y="25"/>
                  </a:lnTo>
                  <a:lnTo>
                    <a:pt x="63" y="26"/>
                  </a:lnTo>
                  <a:lnTo>
                    <a:pt x="63" y="25"/>
                  </a:lnTo>
                  <a:lnTo>
                    <a:pt x="64" y="25"/>
                  </a:lnTo>
                  <a:lnTo>
                    <a:pt x="64" y="24"/>
                  </a:lnTo>
                  <a:lnTo>
                    <a:pt x="65" y="24"/>
                  </a:lnTo>
                  <a:lnTo>
                    <a:pt x="66" y="23"/>
                  </a:lnTo>
                  <a:lnTo>
                    <a:pt x="67" y="22"/>
                  </a:lnTo>
                  <a:lnTo>
                    <a:pt x="68" y="21"/>
                  </a:lnTo>
                  <a:lnTo>
                    <a:pt x="68" y="20"/>
                  </a:lnTo>
                  <a:lnTo>
                    <a:pt x="69" y="20"/>
                  </a:lnTo>
                  <a:lnTo>
                    <a:pt x="69" y="19"/>
                  </a:lnTo>
                  <a:lnTo>
                    <a:pt x="70" y="18"/>
                  </a:lnTo>
                  <a:lnTo>
                    <a:pt x="70" y="17"/>
                  </a:lnTo>
                  <a:lnTo>
                    <a:pt x="69" y="17"/>
                  </a:lnTo>
                  <a:lnTo>
                    <a:pt x="69" y="16"/>
                  </a:lnTo>
                  <a:lnTo>
                    <a:pt x="68" y="16"/>
                  </a:lnTo>
                  <a:close/>
                  <a:moveTo>
                    <a:pt x="68" y="47"/>
                  </a:moveTo>
                  <a:lnTo>
                    <a:pt x="67" y="46"/>
                  </a:lnTo>
                  <a:lnTo>
                    <a:pt x="66" y="44"/>
                  </a:lnTo>
                  <a:lnTo>
                    <a:pt x="66" y="43"/>
                  </a:lnTo>
                  <a:lnTo>
                    <a:pt x="65" y="42"/>
                  </a:lnTo>
                  <a:lnTo>
                    <a:pt x="64" y="41"/>
                  </a:lnTo>
                  <a:lnTo>
                    <a:pt x="63" y="41"/>
                  </a:lnTo>
                  <a:lnTo>
                    <a:pt x="63" y="40"/>
                  </a:lnTo>
                  <a:lnTo>
                    <a:pt x="62" y="40"/>
                  </a:lnTo>
                  <a:lnTo>
                    <a:pt x="62" y="39"/>
                  </a:lnTo>
                  <a:lnTo>
                    <a:pt x="61" y="39"/>
                  </a:lnTo>
                  <a:lnTo>
                    <a:pt x="60" y="39"/>
                  </a:lnTo>
                  <a:lnTo>
                    <a:pt x="59" y="38"/>
                  </a:lnTo>
                  <a:lnTo>
                    <a:pt x="58" y="38"/>
                  </a:lnTo>
                  <a:lnTo>
                    <a:pt x="56" y="37"/>
                  </a:lnTo>
                  <a:lnTo>
                    <a:pt x="53" y="37"/>
                  </a:lnTo>
                  <a:lnTo>
                    <a:pt x="51" y="36"/>
                  </a:lnTo>
                  <a:lnTo>
                    <a:pt x="50" y="35"/>
                  </a:lnTo>
                  <a:lnTo>
                    <a:pt x="49" y="35"/>
                  </a:lnTo>
                  <a:lnTo>
                    <a:pt x="48" y="34"/>
                  </a:lnTo>
                  <a:lnTo>
                    <a:pt x="47" y="34"/>
                  </a:lnTo>
                  <a:lnTo>
                    <a:pt x="45" y="33"/>
                  </a:lnTo>
                  <a:lnTo>
                    <a:pt x="44" y="32"/>
                  </a:lnTo>
                  <a:lnTo>
                    <a:pt x="43" y="31"/>
                  </a:lnTo>
                  <a:lnTo>
                    <a:pt x="41" y="31"/>
                  </a:lnTo>
                  <a:lnTo>
                    <a:pt x="40" y="30"/>
                  </a:lnTo>
                  <a:lnTo>
                    <a:pt x="39" y="29"/>
                  </a:lnTo>
                  <a:lnTo>
                    <a:pt x="38" y="29"/>
                  </a:lnTo>
                  <a:lnTo>
                    <a:pt x="37" y="29"/>
                  </a:lnTo>
                  <a:lnTo>
                    <a:pt x="36" y="29"/>
                  </a:lnTo>
                  <a:lnTo>
                    <a:pt x="35" y="29"/>
                  </a:lnTo>
                  <a:lnTo>
                    <a:pt x="34" y="29"/>
                  </a:lnTo>
                  <a:lnTo>
                    <a:pt x="33" y="29"/>
                  </a:lnTo>
                  <a:lnTo>
                    <a:pt x="31" y="29"/>
                  </a:lnTo>
                  <a:lnTo>
                    <a:pt x="30" y="28"/>
                  </a:lnTo>
                  <a:lnTo>
                    <a:pt x="29" y="28"/>
                  </a:lnTo>
                  <a:lnTo>
                    <a:pt x="28" y="28"/>
                  </a:lnTo>
                  <a:lnTo>
                    <a:pt x="27" y="27"/>
                  </a:lnTo>
                  <a:lnTo>
                    <a:pt x="26" y="26"/>
                  </a:lnTo>
                  <a:lnTo>
                    <a:pt x="26" y="25"/>
                  </a:lnTo>
                  <a:lnTo>
                    <a:pt x="25" y="24"/>
                  </a:lnTo>
                  <a:lnTo>
                    <a:pt x="24" y="22"/>
                  </a:lnTo>
                  <a:lnTo>
                    <a:pt x="23" y="25"/>
                  </a:lnTo>
                  <a:lnTo>
                    <a:pt x="17" y="26"/>
                  </a:lnTo>
                  <a:lnTo>
                    <a:pt x="15" y="29"/>
                  </a:lnTo>
                  <a:lnTo>
                    <a:pt x="15" y="33"/>
                  </a:lnTo>
                  <a:lnTo>
                    <a:pt x="14" y="34"/>
                  </a:lnTo>
                  <a:lnTo>
                    <a:pt x="14" y="41"/>
                  </a:lnTo>
                  <a:lnTo>
                    <a:pt x="12" y="43"/>
                  </a:lnTo>
                  <a:lnTo>
                    <a:pt x="10" y="43"/>
                  </a:lnTo>
                  <a:lnTo>
                    <a:pt x="11" y="53"/>
                  </a:lnTo>
                  <a:lnTo>
                    <a:pt x="7" y="56"/>
                  </a:lnTo>
                  <a:lnTo>
                    <a:pt x="0" y="58"/>
                  </a:lnTo>
                  <a:lnTo>
                    <a:pt x="2" y="59"/>
                  </a:lnTo>
                  <a:lnTo>
                    <a:pt x="3" y="63"/>
                  </a:lnTo>
                  <a:lnTo>
                    <a:pt x="10" y="65"/>
                  </a:lnTo>
                  <a:lnTo>
                    <a:pt x="10" y="69"/>
                  </a:lnTo>
                  <a:lnTo>
                    <a:pt x="14" y="76"/>
                  </a:lnTo>
                  <a:lnTo>
                    <a:pt x="22" y="75"/>
                  </a:lnTo>
                  <a:lnTo>
                    <a:pt x="22" y="80"/>
                  </a:lnTo>
                  <a:lnTo>
                    <a:pt x="28" y="78"/>
                  </a:lnTo>
                  <a:lnTo>
                    <a:pt x="41" y="91"/>
                  </a:lnTo>
                  <a:lnTo>
                    <a:pt x="42" y="91"/>
                  </a:lnTo>
                  <a:lnTo>
                    <a:pt x="42" y="90"/>
                  </a:lnTo>
                  <a:lnTo>
                    <a:pt x="43" y="90"/>
                  </a:lnTo>
                  <a:lnTo>
                    <a:pt x="44" y="89"/>
                  </a:lnTo>
                  <a:lnTo>
                    <a:pt x="44" y="88"/>
                  </a:lnTo>
                  <a:lnTo>
                    <a:pt x="44" y="87"/>
                  </a:lnTo>
                  <a:lnTo>
                    <a:pt x="45" y="86"/>
                  </a:lnTo>
                  <a:lnTo>
                    <a:pt x="45" y="85"/>
                  </a:lnTo>
                  <a:lnTo>
                    <a:pt x="45" y="84"/>
                  </a:lnTo>
                  <a:lnTo>
                    <a:pt x="46" y="82"/>
                  </a:lnTo>
                  <a:lnTo>
                    <a:pt x="46" y="81"/>
                  </a:lnTo>
                  <a:lnTo>
                    <a:pt x="46" y="80"/>
                  </a:lnTo>
                  <a:lnTo>
                    <a:pt x="46" y="79"/>
                  </a:lnTo>
                  <a:lnTo>
                    <a:pt x="47" y="79"/>
                  </a:lnTo>
                  <a:lnTo>
                    <a:pt x="47" y="78"/>
                  </a:lnTo>
                  <a:lnTo>
                    <a:pt x="47" y="77"/>
                  </a:lnTo>
                  <a:lnTo>
                    <a:pt x="48" y="77"/>
                  </a:lnTo>
                  <a:lnTo>
                    <a:pt x="48" y="76"/>
                  </a:lnTo>
                  <a:lnTo>
                    <a:pt x="49" y="76"/>
                  </a:lnTo>
                  <a:lnTo>
                    <a:pt x="49" y="75"/>
                  </a:lnTo>
                  <a:lnTo>
                    <a:pt x="50" y="75"/>
                  </a:lnTo>
                  <a:lnTo>
                    <a:pt x="51" y="75"/>
                  </a:lnTo>
                  <a:lnTo>
                    <a:pt x="51" y="74"/>
                  </a:lnTo>
                  <a:lnTo>
                    <a:pt x="52" y="74"/>
                  </a:lnTo>
                  <a:lnTo>
                    <a:pt x="53" y="74"/>
                  </a:lnTo>
                  <a:lnTo>
                    <a:pt x="54" y="74"/>
                  </a:lnTo>
                  <a:lnTo>
                    <a:pt x="55" y="73"/>
                  </a:lnTo>
                  <a:lnTo>
                    <a:pt x="56" y="73"/>
                  </a:lnTo>
                  <a:lnTo>
                    <a:pt x="57" y="73"/>
                  </a:lnTo>
                  <a:lnTo>
                    <a:pt x="59" y="73"/>
                  </a:lnTo>
                  <a:lnTo>
                    <a:pt x="61" y="73"/>
                  </a:lnTo>
                  <a:lnTo>
                    <a:pt x="65" y="73"/>
                  </a:lnTo>
                  <a:lnTo>
                    <a:pt x="67" y="73"/>
                  </a:lnTo>
                  <a:lnTo>
                    <a:pt x="68" y="73"/>
                  </a:lnTo>
                  <a:lnTo>
                    <a:pt x="70" y="73"/>
                  </a:lnTo>
                  <a:lnTo>
                    <a:pt x="71" y="73"/>
                  </a:lnTo>
                  <a:lnTo>
                    <a:pt x="72" y="72"/>
                  </a:lnTo>
                  <a:lnTo>
                    <a:pt x="73" y="72"/>
                  </a:lnTo>
                  <a:lnTo>
                    <a:pt x="74" y="72"/>
                  </a:lnTo>
                  <a:lnTo>
                    <a:pt x="74" y="71"/>
                  </a:lnTo>
                  <a:lnTo>
                    <a:pt x="75" y="71"/>
                  </a:lnTo>
                  <a:lnTo>
                    <a:pt x="75" y="70"/>
                  </a:lnTo>
                  <a:lnTo>
                    <a:pt x="76" y="70"/>
                  </a:lnTo>
                  <a:lnTo>
                    <a:pt x="76" y="69"/>
                  </a:lnTo>
                  <a:lnTo>
                    <a:pt x="77" y="69"/>
                  </a:lnTo>
                  <a:lnTo>
                    <a:pt x="77" y="68"/>
                  </a:lnTo>
                  <a:lnTo>
                    <a:pt x="77" y="67"/>
                  </a:lnTo>
                  <a:lnTo>
                    <a:pt x="77" y="66"/>
                  </a:lnTo>
                  <a:lnTo>
                    <a:pt x="77" y="65"/>
                  </a:lnTo>
                  <a:lnTo>
                    <a:pt x="77" y="64"/>
                  </a:lnTo>
                  <a:lnTo>
                    <a:pt x="77" y="63"/>
                  </a:lnTo>
                  <a:lnTo>
                    <a:pt x="77" y="62"/>
                  </a:lnTo>
                  <a:lnTo>
                    <a:pt x="77" y="61"/>
                  </a:lnTo>
                  <a:lnTo>
                    <a:pt x="76" y="60"/>
                  </a:lnTo>
                  <a:lnTo>
                    <a:pt x="76" y="59"/>
                  </a:lnTo>
                  <a:lnTo>
                    <a:pt x="75" y="58"/>
                  </a:lnTo>
                  <a:lnTo>
                    <a:pt x="75" y="57"/>
                  </a:lnTo>
                  <a:lnTo>
                    <a:pt x="74" y="56"/>
                  </a:lnTo>
                  <a:lnTo>
                    <a:pt x="72" y="53"/>
                  </a:lnTo>
                  <a:lnTo>
                    <a:pt x="71" y="52"/>
                  </a:lnTo>
                  <a:lnTo>
                    <a:pt x="70" y="51"/>
                  </a:lnTo>
                  <a:lnTo>
                    <a:pt x="70" y="50"/>
                  </a:lnTo>
                  <a:lnTo>
                    <a:pt x="69" y="50"/>
                  </a:lnTo>
                  <a:lnTo>
                    <a:pt x="69" y="49"/>
                  </a:lnTo>
                  <a:lnTo>
                    <a:pt x="68" y="47"/>
                  </a:lnTo>
                  <a:close/>
                </a:path>
              </a:pathLst>
            </a:custGeom>
            <a:grpFill/>
            <a:ln w="28575">
              <a:noFill/>
              <a:prstDash val="sysDot"/>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6" name="Freeform 14"/>
            <p:cNvSpPr>
              <a:spLocks/>
            </p:cNvSpPr>
            <p:nvPr/>
          </p:nvSpPr>
          <p:spPr bwMode="auto">
            <a:xfrm>
              <a:off x="5031512" y="5964349"/>
              <a:ext cx="357187" cy="314325"/>
            </a:xfrm>
            <a:custGeom>
              <a:avLst/>
              <a:gdLst>
                <a:gd name="T0" fmla="*/ 2147483647 w 195"/>
                <a:gd name="T1" fmla="*/ 2147483647 h 165"/>
                <a:gd name="T2" fmla="*/ 2147483647 w 195"/>
                <a:gd name="T3" fmla="*/ 2147483647 h 165"/>
                <a:gd name="T4" fmla="*/ 2147483647 w 195"/>
                <a:gd name="T5" fmla="*/ 2147483647 h 165"/>
                <a:gd name="T6" fmla="*/ 2147483647 w 195"/>
                <a:gd name="T7" fmla="*/ 2147483647 h 165"/>
                <a:gd name="T8" fmla="*/ 2147483647 w 195"/>
                <a:gd name="T9" fmla="*/ 2147483647 h 165"/>
                <a:gd name="T10" fmla="*/ 2147483647 w 195"/>
                <a:gd name="T11" fmla="*/ 2147483647 h 165"/>
                <a:gd name="T12" fmla="*/ 2147483647 w 195"/>
                <a:gd name="T13" fmla="*/ 2147483647 h 165"/>
                <a:gd name="T14" fmla="*/ 2147483647 w 195"/>
                <a:gd name="T15" fmla="*/ 2147483647 h 165"/>
                <a:gd name="T16" fmla="*/ 2147483647 w 195"/>
                <a:gd name="T17" fmla="*/ 2147483647 h 165"/>
                <a:gd name="T18" fmla="*/ 2147483647 w 195"/>
                <a:gd name="T19" fmla="*/ 2147483647 h 165"/>
                <a:gd name="T20" fmla="*/ 2147483647 w 195"/>
                <a:gd name="T21" fmla="*/ 2147483647 h 165"/>
                <a:gd name="T22" fmla="*/ 2147483647 w 195"/>
                <a:gd name="T23" fmla="*/ 2147483647 h 165"/>
                <a:gd name="T24" fmla="*/ 2147483647 w 195"/>
                <a:gd name="T25" fmla="*/ 2147483647 h 165"/>
                <a:gd name="T26" fmla="*/ 2147483647 w 195"/>
                <a:gd name="T27" fmla="*/ 2147483647 h 165"/>
                <a:gd name="T28" fmla="*/ 2147483647 w 195"/>
                <a:gd name="T29" fmla="*/ 2147483647 h 165"/>
                <a:gd name="T30" fmla="*/ 2147483647 w 195"/>
                <a:gd name="T31" fmla="*/ 2147483647 h 165"/>
                <a:gd name="T32" fmla="*/ 2147483647 w 195"/>
                <a:gd name="T33" fmla="*/ 2147483647 h 165"/>
                <a:gd name="T34" fmla="*/ 2147483647 w 195"/>
                <a:gd name="T35" fmla="*/ 2147483647 h 165"/>
                <a:gd name="T36" fmla="*/ 2147483647 w 195"/>
                <a:gd name="T37" fmla="*/ 2147483647 h 165"/>
                <a:gd name="T38" fmla="*/ 0 w 195"/>
                <a:gd name="T39" fmla="*/ 2147483647 h 165"/>
                <a:gd name="T40" fmla="*/ 2147483647 w 195"/>
                <a:gd name="T41" fmla="*/ 2147483647 h 165"/>
                <a:gd name="T42" fmla="*/ 2147483647 w 195"/>
                <a:gd name="T43" fmla="*/ 2147483647 h 165"/>
                <a:gd name="T44" fmla="*/ 2147483647 w 195"/>
                <a:gd name="T45" fmla="*/ 2147483647 h 165"/>
                <a:gd name="T46" fmla="*/ 2147483647 w 195"/>
                <a:gd name="T47" fmla="*/ 2147483647 h 165"/>
                <a:gd name="T48" fmla="*/ 2147483647 w 195"/>
                <a:gd name="T49" fmla="*/ 2147483647 h 165"/>
                <a:gd name="T50" fmla="*/ 2147483647 w 195"/>
                <a:gd name="T51" fmla="*/ 2147483647 h 165"/>
                <a:gd name="T52" fmla="*/ 2147483647 w 195"/>
                <a:gd name="T53" fmla="*/ 2147483647 h 165"/>
                <a:gd name="T54" fmla="*/ 2147483647 w 195"/>
                <a:gd name="T55" fmla="*/ 2147483647 h 165"/>
                <a:gd name="T56" fmla="*/ 2147483647 w 195"/>
                <a:gd name="T57" fmla="*/ 2147483647 h 165"/>
                <a:gd name="T58" fmla="*/ 2147483647 w 195"/>
                <a:gd name="T59" fmla="*/ 2147483647 h 165"/>
                <a:gd name="T60" fmla="*/ 2147483647 w 195"/>
                <a:gd name="T61" fmla="*/ 2147483647 h 165"/>
                <a:gd name="T62" fmla="*/ 2147483647 w 195"/>
                <a:gd name="T63" fmla="*/ 2147483647 h 165"/>
                <a:gd name="T64" fmla="*/ 2147483647 w 195"/>
                <a:gd name="T65" fmla="*/ 2147483647 h 165"/>
                <a:gd name="T66" fmla="*/ 2147483647 w 195"/>
                <a:gd name="T67" fmla="*/ 2147483647 h 165"/>
                <a:gd name="T68" fmla="*/ 2147483647 w 195"/>
                <a:gd name="T69" fmla="*/ 2147483647 h 165"/>
                <a:gd name="T70" fmla="*/ 2147483647 w 195"/>
                <a:gd name="T71" fmla="*/ 2147483647 h 165"/>
                <a:gd name="T72" fmla="*/ 2147483647 w 195"/>
                <a:gd name="T73" fmla="*/ 2147483647 h 165"/>
                <a:gd name="T74" fmla="*/ 2147483647 w 195"/>
                <a:gd name="T75" fmla="*/ 2147483647 h 165"/>
                <a:gd name="T76" fmla="*/ 2147483647 w 195"/>
                <a:gd name="T77" fmla="*/ 2147483647 h 165"/>
                <a:gd name="T78" fmla="*/ 2147483647 w 195"/>
                <a:gd name="T79" fmla="*/ 2147483647 h 165"/>
                <a:gd name="T80" fmla="*/ 2147483647 w 195"/>
                <a:gd name="T81" fmla="*/ 2147483647 h 165"/>
                <a:gd name="T82" fmla="*/ 2147483647 w 195"/>
                <a:gd name="T83" fmla="*/ 2147483647 h 165"/>
                <a:gd name="T84" fmla="*/ 2147483647 w 195"/>
                <a:gd name="T85" fmla="*/ 2147483647 h 165"/>
                <a:gd name="T86" fmla="*/ 2147483647 w 195"/>
                <a:gd name="T87" fmla="*/ 2147483647 h 165"/>
                <a:gd name="T88" fmla="*/ 2147483647 w 195"/>
                <a:gd name="T89" fmla="*/ 2147483647 h 165"/>
                <a:gd name="T90" fmla="*/ 2147483647 w 195"/>
                <a:gd name="T91" fmla="*/ 2147483647 h 165"/>
                <a:gd name="T92" fmla="*/ 2147483647 w 195"/>
                <a:gd name="T93" fmla="*/ 2147483647 h 165"/>
                <a:gd name="T94" fmla="*/ 2147483647 w 195"/>
                <a:gd name="T95" fmla="*/ 2147483647 h 165"/>
                <a:gd name="T96" fmla="*/ 2147483647 w 195"/>
                <a:gd name="T97" fmla="*/ 2147483647 h 165"/>
                <a:gd name="T98" fmla="*/ 2147483647 w 195"/>
                <a:gd name="T99" fmla="*/ 2147483647 h 165"/>
                <a:gd name="T100" fmla="*/ 2147483647 w 195"/>
                <a:gd name="T101" fmla="*/ 2147483647 h 165"/>
                <a:gd name="T102" fmla="*/ 2147483647 w 195"/>
                <a:gd name="T103" fmla="*/ 2147483647 h 165"/>
                <a:gd name="T104" fmla="*/ 2147483647 w 195"/>
                <a:gd name="T105" fmla="*/ 2147483647 h 165"/>
                <a:gd name="T106" fmla="*/ 2147483647 w 195"/>
                <a:gd name="T107" fmla="*/ 2147483647 h 165"/>
                <a:gd name="T108" fmla="*/ 2147483647 w 195"/>
                <a:gd name="T109" fmla="*/ 2147483647 h 165"/>
                <a:gd name="T110" fmla="*/ 2147483647 w 195"/>
                <a:gd name="T111" fmla="*/ 2147483647 h 165"/>
                <a:gd name="T112" fmla="*/ 2147483647 w 195"/>
                <a:gd name="T113" fmla="*/ 2147483647 h 165"/>
                <a:gd name="T114" fmla="*/ 2147483647 w 195"/>
                <a:gd name="T115" fmla="*/ 2147483647 h 165"/>
                <a:gd name="T116" fmla="*/ 2147483647 w 195"/>
                <a:gd name="T117" fmla="*/ 2147483647 h 16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95"/>
                <a:gd name="T178" fmla="*/ 0 h 165"/>
                <a:gd name="T179" fmla="*/ 195 w 195"/>
                <a:gd name="T180" fmla="*/ 165 h 16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95" h="165">
                  <a:moveTo>
                    <a:pt x="165" y="1"/>
                  </a:moveTo>
                  <a:lnTo>
                    <a:pt x="163" y="0"/>
                  </a:lnTo>
                  <a:lnTo>
                    <a:pt x="161" y="2"/>
                  </a:lnTo>
                  <a:lnTo>
                    <a:pt x="159" y="3"/>
                  </a:lnTo>
                  <a:lnTo>
                    <a:pt x="157" y="3"/>
                  </a:lnTo>
                  <a:lnTo>
                    <a:pt x="155" y="7"/>
                  </a:lnTo>
                  <a:lnTo>
                    <a:pt x="154" y="9"/>
                  </a:lnTo>
                  <a:lnTo>
                    <a:pt x="148" y="8"/>
                  </a:lnTo>
                  <a:lnTo>
                    <a:pt x="144" y="8"/>
                  </a:lnTo>
                  <a:lnTo>
                    <a:pt x="141" y="6"/>
                  </a:lnTo>
                  <a:lnTo>
                    <a:pt x="138" y="10"/>
                  </a:lnTo>
                  <a:lnTo>
                    <a:pt x="136" y="11"/>
                  </a:lnTo>
                  <a:lnTo>
                    <a:pt x="132" y="10"/>
                  </a:lnTo>
                  <a:lnTo>
                    <a:pt x="126" y="7"/>
                  </a:lnTo>
                  <a:lnTo>
                    <a:pt x="117" y="10"/>
                  </a:lnTo>
                  <a:lnTo>
                    <a:pt x="116" y="15"/>
                  </a:lnTo>
                  <a:lnTo>
                    <a:pt x="115" y="17"/>
                  </a:lnTo>
                  <a:lnTo>
                    <a:pt x="114" y="18"/>
                  </a:lnTo>
                  <a:lnTo>
                    <a:pt x="112" y="18"/>
                  </a:lnTo>
                  <a:lnTo>
                    <a:pt x="109" y="16"/>
                  </a:lnTo>
                  <a:lnTo>
                    <a:pt x="106" y="17"/>
                  </a:lnTo>
                  <a:lnTo>
                    <a:pt x="103" y="17"/>
                  </a:lnTo>
                  <a:lnTo>
                    <a:pt x="102" y="17"/>
                  </a:lnTo>
                  <a:lnTo>
                    <a:pt x="101" y="15"/>
                  </a:lnTo>
                  <a:lnTo>
                    <a:pt x="98" y="14"/>
                  </a:lnTo>
                  <a:lnTo>
                    <a:pt x="95" y="14"/>
                  </a:lnTo>
                  <a:lnTo>
                    <a:pt x="89" y="14"/>
                  </a:lnTo>
                  <a:lnTo>
                    <a:pt x="84" y="15"/>
                  </a:lnTo>
                  <a:lnTo>
                    <a:pt x="81" y="15"/>
                  </a:lnTo>
                  <a:lnTo>
                    <a:pt x="78" y="16"/>
                  </a:lnTo>
                  <a:lnTo>
                    <a:pt x="73" y="25"/>
                  </a:lnTo>
                  <a:lnTo>
                    <a:pt x="73" y="27"/>
                  </a:lnTo>
                  <a:lnTo>
                    <a:pt x="71" y="28"/>
                  </a:lnTo>
                  <a:lnTo>
                    <a:pt x="68" y="27"/>
                  </a:lnTo>
                  <a:lnTo>
                    <a:pt x="63" y="27"/>
                  </a:lnTo>
                  <a:lnTo>
                    <a:pt x="57" y="26"/>
                  </a:lnTo>
                  <a:lnTo>
                    <a:pt x="50" y="26"/>
                  </a:lnTo>
                  <a:lnTo>
                    <a:pt x="44" y="35"/>
                  </a:lnTo>
                  <a:lnTo>
                    <a:pt x="45" y="38"/>
                  </a:lnTo>
                  <a:lnTo>
                    <a:pt x="47" y="40"/>
                  </a:lnTo>
                  <a:lnTo>
                    <a:pt x="48" y="40"/>
                  </a:lnTo>
                  <a:lnTo>
                    <a:pt x="49" y="41"/>
                  </a:lnTo>
                  <a:lnTo>
                    <a:pt x="49" y="44"/>
                  </a:lnTo>
                  <a:lnTo>
                    <a:pt x="46" y="45"/>
                  </a:lnTo>
                  <a:lnTo>
                    <a:pt x="41" y="46"/>
                  </a:lnTo>
                  <a:lnTo>
                    <a:pt x="38" y="50"/>
                  </a:lnTo>
                  <a:lnTo>
                    <a:pt x="23" y="61"/>
                  </a:lnTo>
                  <a:lnTo>
                    <a:pt x="18" y="64"/>
                  </a:lnTo>
                  <a:lnTo>
                    <a:pt x="15" y="66"/>
                  </a:lnTo>
                  <a:lnTo>
                    <a:pt x="13" y="67"/>
                  </a:lnTo>
                  <a:lnTo>
                    <a:pt x="8" y="69"/>
                  </a:lnTo>
                  <a:lnTo>
                    <a:pt x="6" y="70"/>
                  </a:lnTo>
                  <a:lnTo>
                    <a:pt x="6" y="75"/>
                  </a:lnTo>
                  <a:lnTo>
                    <a:pt x="4" y="78"/>
                  </a:lnTo>
                  <a:lnTo>
                    <a:pt x="4" y="82"/>
                  </a:lnTo>
                  <a:lnTo>
                    <a:pt x="4" y="85"/>
                  </a:lnTo>
                  <a:lnTo>
                    <a:pt x="4" y="87"/>
                  </a:lnTo>
                  <a:lnTo>
                    <a:pt x="1" y="90"/>
                  </a:lnTo>
                  <a:lnTo>
                    <a:pt x="0" y="95"/>
                  </a:lnTo>
                  <a:lnTo>
                    <a:pt x="0" y="98"/>
                  </a:lnTo>
                  <a:lnTo>
                    <a:pt x="3" y="100"/>
                  </a:lnTo>
                  <a:lnTo>
                    <a:pt x="3" y="106"/>
                  </a:lnTo>
                  <a:lnTo>
                    <a:pt x="3" y="107"/>
                  </a:lnTo>
                  <a:lnTo>
                    <a:pt x="0" y="111"/>
                  </a:lnTo>
                  <a:lnTo>
                    <a:pt x="1" y="113"/>
                  </a:lnTo>
                  <a:lnTo>
                    <a:pt x="7" y="117"/>
                  </a:lnTo>
                  <a:lnTo>
                    <a:pt x="9" y="119"/>
                  </a:lnTo>
                  <a:lnTo>
                    <a:pt x="10" y="122"/>
                  </a:lnTo>
                  <a:lnTo>
                    <a:pt x="11" y="123"/>
                  </a:lnTo>
                  <a:lnTo>
                    <a:pt x="10" y="130"/>
                  </a:lnTo>
                  <a:lnTo>
                    <a:pt x="9" y="131"/>
                  </a:lnTo>
                  <a:lnTo>
                    <a:pt x="10" y="136"/>
                  </a:lnTo>
                  <a:lnTo>
                    <a:pt x="12" y="139"/>
                  </a:lnTo>
                  <a:lnTo>
                    <a:pt x="17" y="142"/>
                  </a:lnTo>
                  <a:lnTo>
                    <a:pt x="24" y="142"/>
                  </a:lnTo>
                  <a:lnTo>
                    <a:pt x="27" y="144"/>
                  </a:lnTo>
                  <a:lnTo>
                    <a:pt x="29" y="144"/>
                  </a:lnTo>
                  <a:lnTo>
                    <a:pt x="32" y="146"/>
                  </a:lnTo>
                  <a:lnTo>
                    <a:pt x="36" y="149"/>
                  </a:lnTo>
                  <a:lnTo>
                    <a:pt x="39" y="149"/>
                  </a:lnTo>
                  <a:lnTo>
                    <a:pt x="45" y="151"/>
                  </a:lnTo>
                  <a:lnTo>
                    <a:pt x="49" y="153"/>
                  </a:lnTo>
                  <a:lnTo>
                    <a:pt x="53" y="155"/>
                  </a:lnTo>
                  <a:lnTo>
                    <a:pt x="58" y="155"/>
                  </a:lnTo>
                  <a:lnTo>
                    <a:pt x="62" y="155"/>
                  </a:lnTo>
                  <a:lnTo>
                    <a:pt x="66" y="154"/>
                  </a:lnTo>
                  <a:lnTo>
                    <a:pt x="70" y="155"/>
                  </a:lnTo>
                  <a:lnTo>
                    <a:pt x="73" y="157"/>
                  </a:lnTo>
                  <a:lnTo>
                    <a:pt x="75" y="161"/>
                  </a:lnTo>
                  <a:lnTo>
                    <a:pt x="78" y="161"/>
                  </a:lnTo>
                  <a:lnTo>
                    <a:pt x="81" y="162"/>
                  </a:lnTo>
                  <a:lnTo>
                    <a:pt x="85" y="165"/>
                  </a:lnTo>
                  <a:lnTo>
                    <a:pt x="89" y="165"/>
                  </a:lnTo>
                  <a:lnTo>
                    <a:pt x="96" y="164"/>
                  </a:lnTo>
                  <a:lnTo>
                    <a:pt x="97" y="159"/>
                  </a:lnTo>
                  <a:lnTo>
                    <a:pt x="97" y="156"/>
                  </a:lnTo>
                  <a:lnTo>
                    <a:pt x="96" y="154"/>
                  </a:lnTo>
                  <a:lnTo>
                    <a:pt x="95" y="151"/>
                  </a:lnTo>
                  <a:lnTo>
                    <a:pt x="92" y="150"/>
                  </a:lnTo>
                  <a:lnTo>
                    <a:pt x="94" y="148"/>
                  </a:lnTo>
                  <a:lnTo>
                    <a:pt x="97" y="147"/>
                  </a:lnTo>
                  <a:lnTo>
                    <a:pt x="98" y="144"/>
                  </a:lnTo>
                  <a:lnTo>
                    <a:pt x="103" y="144"/>
                  </a:lnTo>
                  <a:lnTo>
                    <a:pt x="107" y="144"/>
                  </a:lnTo>
                  <a:lnTo>
                    <a:pt x="109" y="143"/>
                  </a:lnTo>
                  <a:lnTo>
                    <a:pt x="109" y="142"/>
                  </a:lnTo>
                  <a:lnTo>
                    <a:pt x="111" y="142"/>
                  </a:lnTo>
                  <a:lnTo>
                    <a:pt x="112" y="141"/>
                  </a:lnTo>
                  <a:lnTo>
                    <a:pt x="115" y="141"/>
                  </a:lnTo>
                  <a:lnTo>
                    <a:pt x="116" y="141"/>
                  </a:lnTo>
                  <a:lnTo>
                    <a:pt x="116" y="142"/>
                  </a:lnTo>
                  <a:lnTo>
                    <a:pt x="117" y="146"/>
                  </a:lnTo>
                  <a:lnTo>
                    <a:pt x="118" y="146"/>
                  </a:lnTo>
                  <a:lnTo>
                    <a:pt x="121" y="146"/>
                  </a:lnTo>
                  <a:lnTo>
                    <a:pt x="123" y="144"/>
                  </a:lnTo>
                  <a:lnTo>
                    <a:pt x="123" y="136"/>
                  </a:lnTo>
                  <a:lnTo>
                    <a:pt x="125" y="130"/>
                  </a:lnTo>
                  <a:lnTo>
                    <a:pt x="126" y="128"/>
                  </a:lnTo>
                  <a:lnTo>
                    <a:pt x="129" y="126"/>
                  </a:lnTo>
                  <a:lnTo>
                    <a:pt x="131" y="124"/>
                  </a:lnTo>
                  <a:lnTo>
                    <a:pt x="133" y="122"/>
                  </a:lnTo>
                  <a:lnTo>
                    <a:pt x="135" y="120"/>
                  </a:lnTo>
                  <a:lnTo>
                    <a:pt x="137" y="119"/>
                  </a:lnTo>
                  <a:lnTo>
                    <a:pt x="139" y="119"/>
                  </a:lnTo>
                  <a:lnTo>
                    <a:pt x="142" y="119"/>
                  </a:lnTo>
                  <a:lnTo>
                    <a:pt x="146" y="120"/>
                  </a:lnTo>
                  <a:lnTo>
                    <a:pt x="149" y="118"/>
                  </a:lnTo>
                  <a:lnTo>
                    <a:pt x="151" y="114"/>
                  </a:lnTo>
                  <a:lnTo>
                    <a:pt x="153" y="112"/>
                  </a:lnTo>
                  <a:lnTo>
                    <a:pt x="154" y="110"/>
                  </a:lnTo>
                  <a:lnTo>
                    <a:pt x="156" y="109"/>
                  </a:lnTo>
                  <a:lnTo>
                    <a:pt x="157" y="109"/>
                  </a:lnTo>
                  <a:lnTo>
                    <a:pt x="158" y="108"/>
                  </a:lnTo>
                  <a:lnTo>
                    <a:pt x="158" y="104"/>
                  </a:lnTo>
                  <a:lnTo>
                    <a:pt x="152" y="104"/>
                  </a:lnTo>
                  <a:lnTo>
                    <a:pt x="153" y="101"/>
                  </a:lnTo>
                  <a:lnTo>
                    <a:pt x="156" y="98"/>
                  </a:lnTo>
                  <a:lnTo>
                    <a:pt x="156" y="88"/>
                  </a:lnTo>
                  <a:lnTo>
                    <a:pt x="158" y="81"/>
                  </a:lnTo>
                  <a:lnTo>
                    <a:pt x="162" y="77"/>
                  </a:lnTo>
                  <a:lnTo>
                    <a:pt x="164" y="74"/>
                  </a:lnTo>
                  <a:lnTo>
                    <a:pt x="167" y="75"/>
                  </a:lnTo>
                  <a:lnTo>
                    <a:pt x="170" y="72"/>
                  </a:lnTo>
                  <a:lnTo>
                    <a:pt x="170" y="66"/>
                  </a:lnTo>
                  <a:lnTo>
                    <a:pt x="169" y="62"/>
                  </a:lnTo>
                  <a:lnTo>
                    <a:pt x="168" y="59"/>
                  </a:lnTo>
                  <a:lnTo>
                    <a:pt x="171" y="57"/>
                  </a:lnTo>
                  <a:lnTo>
                    <a:pt x="175" y="54"/>
                  </a:lnTo>
                  <a:lnTo>
                    <a:pt x="176" y="51"/>
                  </a:lnTo>
                  <a:lnTo>
                    <a:pt x="177" y="47"/>
                  </a:lnTo>
                  <a:lnTo>
                    <a:pt x="176" y="44"/>
                  </a:lnTo>
                  <a:lnTo>
                    <a:pt x="175" y="41"/>
                  </a:lnTo>
                  <a:lnTo>
                    <a:pt x="179" y="41"/>
                  </a:lnTo>
                  <a:lnTo>
                    <a:pt x="178" y="44"/>
                  </a:lnTo>
                  <a:lnTo>
                    <a:pt x="179" y="47"/>
                  </a:lnTo>
                  <a:lnTo>
                    <a:pt x="182" y="48"/>
                  </a:lnTo>
                  <a:lnTo>
                    <a:pt x="186" y="46"/>
                  </a:lnTo>
                  <a:lnTo>
                    <a:pt x="188" y="43"/>
                  </a:lnTo>
                  <a:lnTo>
                    <a:pt x="192" y="40"/>
                  </a:lnTo>
                  <a:lnTo>
                    <a:pt x="194" y="35"/>
                  </a:lnTo>
                  <a:lnTo>
                    <a:pt x="195" y="31"/>
                  </a:lnTo>
                  <a:lnTo>
                    <a:pt x="194" y="27"/>
                  </a:lnTo>
                  <a:lnTo>
                    <a:pt x="191" y="24"/>
                  </a:lnTo>
                  <a:lnTo>
                    <a:pt x="190" y="20"/>
                  </a:lnTo>
                  <a:lnTo>
                    <a:pt x="189" y="17"/>
                  </a:lnTo>
                  <a:lnTo>
                    <a:pt x="188" y="12"/>
                  </a:lnTo>
                  <a:lnTo>
                    <a:pt x="186" y="10"/>
                  </a:lnTo>
                  <a:lnTo>
                    <a:pt x="184" y="8"/>
                  </a:lnTo>
                  <a:lnTo>
                    <a:pt x="180" y="7"/>
                  </a:lnTo>
                  <a:lnTo>
                    <a:pt x="175" y="8"/>
                  </a:lnTo>
                  <a:lnTo>
                    <a:pt x="173" y="8"/>
                  </a:lnTo>
                  <a:lnTo>
                    <a:pt x="170" y="7"/>
                  </a:lnTo>
                  <a:lnTo>
                    <a:pt x="167" y="3"/>
                  </a:lnTo>
                  <a:lnTo>
                    <a:pt x="166" y="1"/>
                  </a:lnTo>
                  <a:lnTo>
                    <a:pt x="165" y="1"/>
                  </a:lnTo>
                  <a:lnTo>
                    <a:pt x="165" y="2"/>
                  </a:lnTo>
                  <a:lnTo>
                    <a:pt x="165" y="1"/>
                  </a:lnTo>
                  <a:close/>
                </a:path>
              </a:pathLst>
            </a:custGeom>
            <a:solidFill>
              <a:srgbClr val="E87E05"/>
            </a:solidFill>
            <a:ln w="28575">
              <a:noFill/>
              <a:prstDash val="sysDot"/>
              <a:round/>
              <a:headEnd/>
              <a:tailEnd/>
            </a:ln>
          </p:spPr>
          <p:txBody>
            <a:bodyPr/>
            <a:lstStyle/>
            <a:p>
              <a:endParaRPr lang="zh-CN" altLang="en-US" kern="0">
                <a:solidFill>
                  <a:sysClr val="windowText" lastClr="000000"/>
                </a:solidFill>
              </a:endParaRPr>
            </a:p>
          </p:txBody>
        </p:sp>
        <p:sp>
          <p:nvSpPr>
            <p:cNvPr id="47" name="Freeform 15"/>
            <p:cNvSpPr>
              <a:spLocks/>
            </p:cNvSpPr>
            <p:nvPr/>
          </p:nvSpPr>
          <p:spPr bwMode="auto">
            <a:xfrm>
              <a:off x="2650262" y="2967149"/>
              <a:ext cx="1647825" cy="1211262"/>
            </a:xfrm>
            <a:custGeom>
              <a:avLst/>
              <a:gdLst>
                <a:gd name="T0" fmla="*/ 2147483647 w 900"/>
                <a:gd name="T1" fmla="*/ 2147483647 h 635"/>
                <a:gd name="T2" fmla="*/ 2147483647 w 900"/>
                <a:gd name="T3" fmla="*/ 2147483647 h 635"/>
                <a:gd name="T4" fmla="*/ 2147483647 w 900"/>
                <a:gd name="T5" fmla="*/ 2147483647 h 635"/>
                <a:gd name="T6" fmla="*/ 2147483647 w 900"/>
                <a:gd name="T7" fmla="*/ 2147483647 h 635"/>
                <a:gd name="T8" fmla="*/ 2147483647 w 900"/>
                <a:gd name="T9" fmla="*/ 2147483647 h 635"/>
                <a:gd name="T10" fmla="*/ 2147483647 w 900"/>
                <a:gd name="T11" fmla="*/ 2147483647 h 635"/>
                <a:gd name="T12" fmla="*/ 2147483647 w 900"/>
                <a:gd name="T13" fmla="*/ 2147483647 h 635"/>
                <a:gd name="T14" fmla="*/ 2147483647 w 900"/>
                <a:gd name="T15" fmla="*/ 2147483647 h 635"/>
                <a:gd name="T16" fmla="*/ 2147483647 w 900"/>
                <a:gd name="T17" fmla="*/ 2147483647 h 635"/>
                <a:gd name="T18" fmla="*/ 2147483647 w 900"/>
                <a:gd name="T19" fmla="*/ 2147483647 h 635"/>
                <a:gd name="T20" fmla="*/ 2147483647 w 900"/>
                <a:gd name="T21" fmla="*/ 2147483647 h 635"/>
                <a:gd name="T22" fmla="*/ 2147483647 w 900"/>
                <a:gd name="T23" fmla="*/ 2147483647 h 635"/>
                <a:gd name="T24" fmla="*/ 2147483647 w 900"/>
                <a:gd name="T25" fmla="*/ 2147483647 h 635"/>
                <a:gd name="T26" fmla="*/ 2147483647 w 900"/>
                <a:gd name="T27" fmla="*/ 2147483647 h 635"/>
                <a:gd name="T28" fmla="*/ 2147483647 w 900"/>
                <a:gd name="T29" fmla="*/ 2147483647 h 635"/>
                <a:gd name="T30" fmla="*/ 2147483647 w 900"/>
                <a:gd name="T31" fmla="*/ 2147483647 h 635"/>
                <a:gd name="T32" fmla="*/ 2147483647 w 900"/>
                <a:gd name="T33" fmla="*/ 2147483647 h 635"/>
                <a:gd name="T34" fmla="*/ 2147483647 w 900"/>
                <a:gd name="T35" fmla="*/ 2147483647 h 635"/>
                <a:gd name="T36" fmla="*/ 2147483647 w 900"/>
                <a:gd name="T37" fmla="*/ 2147483647 h 635"/>
                <a:gd name="T38" fmla="*/ 2147483647 w 900"/>
                <a:gd name="T39" fmla="*/ 2147483647 h 635"/>
                <a:gd name="T40" fmla="*/ 2147483647 w 900"/>
                <a:gd name="T41" fmla="*/ 2147483647 h 635"/>
                <a:gd name="T42" fmla="*/ 2147483647 w 900"/>
                <a:gd name="T43" fmla="*/ 2147483647 h 635"/>
                <a:gd name="T44" fmla="*/ 2147483647 w 900"/>
                <a:gd name="T45" fmla="*/ 2147483647 h 635"/>
                <a:gd name="T46" fmla="*/ 2147483647 w 900"/>
                <a:gd name="T47" fmla="*/ 2147483647 h 635"/>
                <a:gd name="T48" fmla="*/ 2147483647 w 900"/>
                <a:gd name="T49" fmla="*/ 2147483647 h 635"/>
                <a:gd name="T50" fmla="*/ 2147483647 w 900"/>
                <a:gd name="T51" fmla="*/ 2147483647 h 635"/>
                <a:gd name="T52" fmla="*/ 2147483647 w 900"/>
                <a:gd name="T53" fmla="*/ 2147483647 h 635"/>
                <a:gd name="T54" fmla="*/ 2147483647 w 900"/>
                <a:gd name="T55" fmla="*/ 2147483647 h 635"/>
                <a:gd name="T56" fmla="*/ 2147483647 w 900"/>
                <a:gd name="T57" fmla="*/ 2147483647 h 635"/>
                <a:gd name="T58" fmla="*/ 2147483647 w 900"/>
                <a:gd name="T59" fmla="*/ 2147483647 h 635"/>
                <a:gd name="T60" fmla="*/ 2147483647 w 900"/>
                <a:gd name="T61" fmla="*/ 2147483647 h 635"/>
                <a:gd name="T62" fmla="*/ 2147483647 w 900"/>
                <a:gd name="T63" fmla="*/ 2147483647 h 635"/>
                <a:gd name="T64" fmla="*/ 2147483647 w 900"/>
                <a:gd name="T65" fmla="*/ 2147483647 h 635"/>
                <a:gd name="T66" fmla="*/ 2147483647 w 900"/>
                <a:gd name="T67" fmla="*/ 2147483647 h 635"/>
                <a:gd name="T68" fmla="*/ 2147483647 w 900"/>
                <a:gd name="T69" fmla="*/ 2147483647 h 635"/>
                <a:gd name="T70" fmla="*/ 2147483647 w 900"/>
                <a:gd name="T71" fmla="*/ 2147483647 h 635"/>
                <a:gd name="T72" fmla="*/ 2147483647 w 900"/>
                <a:gd name="T73" fmla="*/ 2147483647 h 635"/>
                <a:gd name="T74" fmla="*/ 2147483647 w 900"/>
                <a:gd name="T75" fmla="*/ 2147483647 h 635"/>
                <a:gd name="T76" fmla="*/ 2147483647 w 900"/>
                <a:gd name="T77" fmla="*/ 2147483647 h 635"/>
                <a:gd name="T78" fmla="*/ 2147483647 w 900"/>
                <a:gd name="T79" fmla="*/ 2147483647 h 635"/>
                <a:gd name="T80" fmla="*/ 2147483647 w 900"/>
                <a:gd name="T81" fmla="*/ 2147483647 h 635"/>
                <a:gd name="T82" fmla="*/ 2147483647 w 900"/>
                <a:gd name="T83" fmla="*/ 2147483647 h 635"/>
                <a:gd name="T84" fmla="*/ 2147483647 w 900"/>
                <a:gd name="T85" fmla="*/ 2147483647 h 635"/>
                <a:gd name="T86" fmla="*/ 2147483647 w 900"/>
                <a:gd name="T87" fmla="*/ 2147483647 h 635"/>
                <a:gd name="T88" fmla="*/ 2147483647 w 900"/>
                <a:gd name="T89" fmla="*/ 2147483647 h 635"/>
                <a:gd name="T90" fmla="*/ 2147483647 w 900"/>
                <a:gd name="T91" fmla="*/ 2147483647 h 635"/>
                <a:gd name="T92" fmla="*/ 2147483647 w 900"/>
                <a:gd name="T93" fmla="*/ 2147483647 h 635"/>
                <a:gd name="T94" fmla="*/ 2147483647 w 900"/>
                <a:gd name="T95" fmla="*/ 2147483647 h 635"/>
                <a:gd name="T96" fmla="*/ 2147483647 w 900"/>
                <a:gd name="T97" fmla="*/ 2147483647 h 635"/>
                <a:gd name="T98" fmla="*/ 2147483647 w 900"/>
                <a:gd name="T99" fmla="*/ 2147483647 h 635"/>
                <a:gd name="T100" fmla="*/ 2147483647 w 900"/>
                <a:gd name="T101" fmla="*/ 2147483647 h 635"/>
                <a:gd name="T102" fmla="*/ 2147483647 w 900"/>
                <a:gd name="T103" fmla="*/ 2147483647 h 635"/>
                <a:gd name="T104" fmla="*/ 2147483647 w 900"/>
                <a:gd name="T105" fmla="*/ 2147483647 h 635"/>
                <a:gd name="T106" fmla="*/ 2147483647 w 900"/>
                <a:gd name="T107" fmla="*/ 2147483647 h 635"/>
                <a:gd name="T108" fmla="*/ 2147483647 w 900"/>
                <a:gd name="T109" fmla="*/ 2147483647 h 635"/>
                <a:gd name="T110" fmla="*/ 2147483647 w 900"/>
                <a:gd name="T111" fmla="*/ 2147483647 h 635"/>
                <a:gd name="T112" fmla="*/ 2147483647 w 900"/>
                <a:gd name="T113" fmla="*/ 2147483647 h 635"/>
                <a:gd name="T114" fmla="*/ 2147483647 w 900"/>
                <a:gd name="T115" fmla="*/ 2147483647 h 63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900"/>
                <a:gd name="T175" fmla="*/ 0 h 635"/>
                <a:gd name="T176" fmla="*/ 900 w 900"/>
                <a:gd name="T177" fmla="*/ 635 h 63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900" h="635">
                  <a:moveTo>
                    <a:pt x="535" y="560"/>
                  </a:moveTo>
                  <a:lnTo>
                    <a:pt x="530" y="555"/>
                  </a:lnTo>
                  <a:lnTo>
                    <a:pt x="528" y="555"/>
                  </a:lnTo>
                  <a:lnTo>
                    <a:pt x="519" y="546"/>
                  </a:lnTo>
                  <a:lnTo>
                    <a:pt x="517" y="546"/>
                  </a:lnTo>
                  <a:lnTo>
                    <a:pt x="514" y="543"/>
                  </a:lnTo>
                  <a:lnTo>
                    <a:pt x="514" y="537"/>
                  </a:lnTo>
                  <a:lnTo>
                    <a:pt x="512" y="532"/>
                  </a:lnTo>
                  <a:lnTo>
                    <a:pt x="512" y="529"/>
                  </a:lnTo>
                  <a:lnTo>
                    <a:pt x="514" y="525"/>
                  </a:lnTo>
                  <a:lnTo>
                    <a:pt x="522" y="521"/>
                  </a:lnTo>
                  <a:lnTo>
                    <a:pt x="525" y="516"/>
                  </a:lnTo>
                  <a:lnTo>
                    <a:pt x="525" y="513"/>
                  </a:lnTo>
                  <a:lnTo>
                    <a:pt x="523" y="511"/>
                  </a:lnTo>
                  <a:lnTo>
                    <a:pt x="533" y="496"/>
                  </a:lnTo>
                  <a:lnTo>
                    <a:pt x="535" y="496"/>
                  </a:lnTo>
                  <a:lnTo>
                    <a:pt x="540" y="490"/>
                  </a:lnTo>
                  <a:lnTo>
                    <a:pt x="540" y="488"/>
                  </a:lnTo>
                  <a:lnTo>
                    <a:pt x="535" y="485"/>
                  </a:lnTo>
                  <a:lnTo>
                    <a:pt x="531" y="485"/>
                  </a:lnTo>
                  <a:lnTo>
                    <a:pt x="527" y="483"/>
                  </a:lnTo>
                  <a:lnTo>
                    <a:pt x="526" y="481"/>
                  </a:lnTo>
                  <a:lnTo>
                    <a:pt x="526" y="479"/>
                  </a:lnTo>
                  <a:lnTo>
                    <a:pt x="524" y="478"/>
                  </a:lnTo>
                  <a:lnTo>
                    <a:pt x="520" y="470"/>
                  </a:lnTo>
                  <a:lnTo>
                    <a:pt x="519" y="460"/>
                  </a:lnTo>
                  <a:lnTo>
                    <a:pt x="523" y="458"/>
                  </a:lnTo>
                  <a:lnTo>
                    <a:pt x="529" y="457"/>
                  </a:lnTo>
                  <a:lnTo>
                    <a:pt x="531" y="453"/>
                  </a:lnTo>
                  <a:lnTo>
                    <a:pt x="531" y="449"/>
                  </a:lnTo>
                  <a:lnTo>
                    <a:pt x="535" y="446"/>
                  </a:lnTo>
                  <a:lnTo>
                    <a:pt x="535" y="447"/>
                  </a:lnTo>
                  <a:lnTo>
                    <a:pt x="540" y="445"/>
                  </a:lnTo>
                  <a:lnTo>
                    <a:pt x="540" y="442"/>
                  </a:lnTo>
                  <a:lnTo>
                    <a:pt x="548" y="447"/>
                  </a:lnTo>
                  <a:lnTo>
                    <a:pt x="561" y="447"/>
                  </a:lnTo>
                  <a:lnTo>
                    <a:pt x="562" y="448"/>
                  </a:lnTo>
                  <a:lnTo>
                    <a:pt x="568" y="448"/>
                  </a:lnTo>
                  <a:lnTo>
                    <a:pt x="569" y="449"/>
                  </a:lnTo>
                  <a:lnTo>
                    <a:pt x="573" y="449"/>
                  </a:lnTo>
                  <a:lnTo>
                    <a:pt x="576" y="450"/>
                  </a:lnTo>
                  <a:lnTo>
                    <a:pt x="579" y="450"/>
                  </a:lnTo>
                  <a:lnTo>
                    <a:pt x="582" y="452"/>
                  </a:lnTo>
                  <a:lnTo>
                    <a:pt x="584" y="451"/>
                  </a:lnTo>
                  <a:lnTo>
                    <a:pt x="586" y="452"/>
                  </a:lnTo>
                  <a:lnTo>
                    <a:pt x="586" y="455"/>
                  </a:lnTo>
                  <a:lnTo>
                    <a:pt x="602" y="474"/>
                  </a:lnTo>
                  <a:lnTo>
                    <a:pt x="602" y="477"/>
                  </a:lnTo>
                  <a:lnTo>
                    <a:pt x="603" y="479"/>
                  </a:lnTo>
                  <a:lnTo>
                    <a:pt x="603" y="482"/>
                  </a:lnTo>
                  <a:lnTo>
                    <a:pt x="605" y="485"/>
                  </a:lnTo>
                  <a:lnTo>
                    <a:pt x="605" y="490"/>
                  </a:lnTo>
                  <a:lnTo>
                    <a:pt x="607" y="492"/>
                  </a:lnTo>
                  <a:lnTo>
                    <a:pt x="607" y="497"/>
                  </a:lnTo>
                  <a:lnTo>
                    <a:pt x="608" y="498"/>
                  </a:lnTo>
                  <a:lnTo>
                    <a:pt x="608" y="500"/>
                  </a:lnTo>
                  <a:lnTo>
                    <a:pt x="610" y="503"/>
                  </a:lnTo>
                  <a:lnTo>
                    <a:pt x="609" y="505"/>
                  </a:lnTo>
                  <a:lnTo>
                    <a:pt x="612" y="507"/>
                  </a:lnTo>
                  <a:lnTo>
                    <a:pt x="613" y="514"/>
                  </a:lnTo>
                  <a:lnTo>
                    <a:pt x="617" y="518"/>
                  </a:lnTo>
                  <a:lnTo>
                    <a:pt x="622" y="521"/>
                  </a:lnTo>
                  <a:lnTo>
                    <a:pt x="625" y="521"/>
                  </a:lnTo>
                  <a:lnTo>
                    <a:pt x="637" y="526"/>
                  </a:lnTo>
                  <a:lnTo>
                    <a:pt x="637" y="531"/>
                  </a:lnTo>
                  <a:lnTo>
                    <a:pt x="638" y="533"/>
                  </a:lnTo>
                  <a:lnTo>
                    <a:pt x="639" y="537"/>
                  </a:lnTo>
                  <a:lnTo>
                    <a:pt x="668" y="550"/>
                  </a:lnTo>
                  <a:lnTo>
                    <a:pt x="671" y="547"/>
                  </a:lnTo>
                  <a:lnTo>
                    <a:pt x="671" y="542"/>
                  </a:lnTo>
                  <a:lnTo>
                    <a:pt x="672" y="541"/>
                  </a:lnTo>
                  <a:lnTo>
                    <a:pt x="672" y="538"/>
                  </a:lnTo>
                  <a:lnTo>
                    <a:pt x="677" y="532"/>
                  </a:lnTo>
                  <a:lnTo>
                    <a:pt x="679" y="528"/>
                  </a:lnTo>
                  <a:lnTo>
                    <a:pt x="682" y="529"/>
                  </a:lnTo>
                  <a:lnTo>
                    <a:pt x="698" y="544"/>
                  </a:lnTo>
                  <a:lnTo>
                    <a:pt x="698" y="552"/>
                  </a:lnTo>
                  <a:lnTo>
                    <a:pt x="694" y="557"/>
                  </a:lnTo>
                  <a:lnTo>
                    <a:pt x="694" y="559"/>
                  </a:lnTo>
                  <a:lnTo>
                    <a:pt x="697" y="561"/>
                  </a:lnTo>
                  <a:lnTo>
                    <a:pt x="700" y="560"/>
                  </a:lnTo>
                  <a:lnTo>
                    <a:pt x="703" y="554"/>
                  </a:lnTo>
                  <a:lnTo>
                    <a:pt x="714" y="552"/>
                  </a:lnTo>
                  <a:lnTo>
                    <a:pt x="720" y="558"/>
                  </a:lnTo>
                  <a:lnTo>
                    <a:pt x="720" y="560"/>
                  </a:lnTo>
                  <a:lnTo>
                    <a:pt x="723" y="562"/>
                  </a:lnTo>
                  <a:lnTo>
                    <a:pt x="725" y="569"/>
                  </a:lnTo>
                  <a:lnTo>
                    <a:pt x="720" y="575"/>
                  </a:lnTo>
                  <a:lnTo>
                    <a:pt x="720" y="577"/>
                  </a:lnTo>
                  <a:lnTo>
                    <a:pt x="722" y="579"/>
                  </a:lnTo>
                  <a:lnTo>
                    <a:pt x="725" y="578"/>
                  </a:lnTo>
                  <a:lnTo>
                    <a:pt x="731" y="572"/>
                  </a:lnTo>
                  <a:lnTo>
                    <a:pt x="731" y="569"/>
                  </a:lnTo>
                  <a:lnTo>
                    <a:pt x="732" y="569"/>
                  </a:lnTo>
                  <a:lnTo>
                    <a:pt x="732" y="567"/>
                  </a:lnTo>
                  <a:lnTo>
                    <a:pt x="736" y="560"/>
                  </a:lnTo>
                  <a:lnTo>
                    <a:pt x="740" y="561"/>
                  </a:lnTo>
                  <a:lnTo>
                    <a:pt x="745" y="565"/>
                  </a:lnTo>
                  <a:lnTo>
                    <a:pt x="747" y="564"/>
                  </a:lnTo>
                  <a:lnTo>
                    <a:pt x="751" y="562"/>
                  </a:lnTo>
                  <a:lnTo>
                    <a:pt x="756" y="561"/>
                  </a:lnTo>
                  <a:lnTo>
                    <a:pt x="758" y="563"/>
                  </a:lnTo>
                  <a:lnTo>
                    <a:pt x="761" y="562"/>
                  </a:lnTo>
                  <a:lnTo>
                    <a:pt x="764" y="560"/>
                  </a:lnTo>
                  <a:lnTo>
                    <a:pt x="766" y="560"/>
                  </a:lnTo>
                  <a:lnTo>
                    <a:pt x="768" y="557"/>
                  </a:lnTo>
                  <a:lnTo>
                    <a:pt x="769" y="553"/>
                  </a:lnTo>
                  <a:lnTo>
                    <a:pt x="770" y="552"/>
                  </a:lnTo>
                  <a:lnTo>
                    <a:pt x="771" y="548"/>
                  </a:lnTo>
                  <a:lnTo>
                    <a:pt x="766" y="541"/>
                  </a:lnTo>
                  <a:lnTo>
                    <a:pt x="765" y="529"/>
                  </a:lnTo>
                  <a:lnTo>
                    <a:pt x="767" y="525"/>
                  </a:lnTo>
                  <a:lnTo>
                    <a:pt x="768" y="522"/>
                  </a:lnTo>
                  <a:lnTo>
                    <a:pt x="786" y="517"/>
                  </a:lnTo>
                  <a:lnTo>
                    <a:pt x="793" y="520"/>
                  </a:lnTo>
                  <a:lnTo>
                    <a:pt x="798" y="525"/>
                  </a:lnTo>
                  <a:lnTo>
                    <a:pt x="801" y="525"/>
                  </a:lnTo>
                  <a:lnTo>
                    <a:pt x="803" y="522"/>
                  </a:lnTo>
                  <a:lnTo>
                    <a:pt x="802" y="521"/>
                  </a:lnTo>
                  <a:lnTo>
                    <a:pt x="804" y="518"/>
                  </a:lnTo>
                  <a:lnTo>
                    <a:pt x="804" y="513"/>
                  </a:lnTo>
                  <a:lnTo>
                    <a:pt x="801" y="509"/>
                  </a:lnTo>
                  <a:lnTo>
                    <a:pt x="801" y="506"/>
                  </a:lnTo>
                  <a:lnTo>
                    <a:pt x="804" y="499"/>
                  </a:lnTo>
                  <a:lnTo>
                    <a:pt x="804" y="497"/>
                  </a:lnTo>
                  <a:lnTo>
                    <a:pt x="800" y="494"/>
                  </a:lnTo>
                  <a:lnTo>
                    <a:pt x="800" y="486"/>
                  </a:lnTo>
                  <a:lnTo>
                    <a:pt x="793" y="480"/>
                  </a:lnTo>
                  <a:lnTo>
                    <a:pt x="789" y="480"/>
                  </a:lnTo>
                  <a:lnTo>
                    <a:pt x="788" y="482"/>
                  </a:lnTo>
                  <a:lnTo>
                    <a:pt x="778" y="482"/>
                  </a:lnTo>
                  <a:lnTo>
                    <a:pt x="772" y="480"/>
                  </a:lnTo>
                  <a:lnTo>
                    <a:pt x="770" y="476"/>
                  </a:lnTo>
                  <a:lnTo>
                    <a:pt x="768" y="469"/>
                  </a:lnTo>
                  <a:lnTo>
                    <a:pt x="756" y="458"/>
                  </a:lnTo>
                  <a:lnTo>
                    <a:pt x="756" y="456"/>
                  </a:lnTo>
                  <a:lnTo>
                    <a:pt x="745" y="440"/>
                  </a:lnTo>
                  <a:lnTo>
                    <a:pt x="745" y="432"/>
                  </a:lnTo>
                  <a:lnTo>
                    <a:pt x="752" y="423"/>
                  </a:lnTo>
                  <a:lnTo>
                    <a:pt x="757" y="421"/>
                  </a:lnTo>
                  <a:lnTo>
                    <a:pt x="763" y="423"/>
                  </a:lnTo>
                  <a:lnTo>
                    <a:pt x="768" y="426"/>
                  </a:lnTo>
                  <a:lnTo>
                    <a:pt x="771" y="426"/>
                  </a:lnTo>
                  <a:lnTo>
                    <a:pt x="785" y="432"/>
                  </a:lnTo>
                  <a:lnTo>
                    <a:pt x="788" y="434"/>
                  </a:lnTo>
                  <a:lnTo>
                    <a:pt x="790" y="434"/>
                  </a:lnTo>
                  <a:lnTo>
                    <a:pt x="790" y="436"/>
                  </a:lnTo>
                  <a:lnTo>
                    <a:pt x="812" y="447"/>
                  </a:lnTo>
                  <a:lnTo>
                    <a:pt x="814" y="445"/>
                  </a:lnTo>
                  <a:lnTo>
                    <a:pt x="815" y="446"/>
                  </a:lnTo>
                  <a:lnTo>
                    <a:pt x="819" y="442"/>
                  </a:lnTo>
                  <a:lnTo>
                    <a:pt x="821" y="442"/>
                  </a:lnTo>
                  <a:lnTo>
                    <a:pt x="824" y="440"/>
                  </a:lnTo>
                  <a:lnTo>
                    <a:pt x="827" y="433"/>
                  </a:lnTo>
                  <a:lnTo>
                    <a:pt x="828" y="431"/>
                  </a:lnTo>
                  <a:lnTo>
                    <a:pt x="834" y="431"/>
                  </a:lnTo>
                  <a:lnTo>
                    <a:pt x="839" y="428"/>
                  </a:lnTo>
                  <a:lnTo>
                    <a:pt x="841" y="425"/>
                  </a:lnTo>
                  <a:lnTo>
                    <a:pt x="836" y="421"/>
                  </a:lnTo>
                  <a:lnTo>
                    <a:pt x="831" y="415"/>
                  </a:lnTo>
                  <a:lnTo>
                    <a:pt x="823" y="408"/>
                  </a:lnTo>
                  <a:lnTo>
                    <a:pt x="813" y="401"/>
                  </a:lnTo>
                  <a:lnTo>
                    <a:pt x="812" y="395"/>
                  </a:lnTo>
                  <a:lnTo>
                    <a:pt x="815" y="393"/>
                  </a:lnTo>
                  <a:lnTo>
                    <a:pt x="818" y="392"/>
                  </a:lnTo>
                  <a:lnTo>
                    <a:pt x="820" y="390"/>
                  </a:lnTo>
                  <a:lnTo>
                    <a:pt x="821" y="385"/>
                  </a:lnTo>
                  <a:lnTo>
                    <a:pt x="824" y="381"/>
                  </a:lnTo>
                  <a:lnTo>
                    <a:pt x="833" y="376"/>
                  </a:lnTo>
                  <a:lnTo>
                    <a:pt x="835" y="373"/>
                  </a:lnTo>
                  <a:lnTo>
                    <a:pt x="835" y="374"/>
                  </a:lnTo>
                  <a:lnTo>
                    <a:pt x="847" y="367"/>
                  </a:lnTo>
                  <a:lnTo>
                    <a:pt x="849" y="367"/>
                  </a:lnTo>
                  <a:lnTo>
                    <a:pt x="853" y="361"/>
                  </a:lnTo>
                  <a:lnTo>
                    <a:pt x="848" y="352"/>
                  </a:lnTo>
                  <a:lnTo>
                    <a:pt x="848" y="347"/>
                  </a:lnTo>
                  <a:lnTo>
                    <a:pt x="849" y="346"/>
                  </a:lnTo>
                  <a:lnTo>
                    <a:pt x="849" y="344"/>
                  </a:lnTo>
                  <a:lnTo>
                    <a:pt x="852" y="340"/>
                  </a:lnTo>
                  <a:lnTo>
                    <a:pt x="854" y="340"/>
                  </a:lnTo>
                  <a:lnTo>
                    <a:pt x="857" y="337"/>
                  </a:lnTo>
                  <a:lnTo>
                    <a:pt x="858" y="338"/>
                  </a:lnTo>
                  <a:lnTo>
                    <a:pt x="860" y="336"/>
                  </a:lnTo>
                  <a:lnTo>
                    <a:pt x="862" y="334"/>
                  </a:lnTo>
                  <a:lnTo>
                    <a:pt x="869" y="334"/>
                  </a:lnTo>
                  <a:lnTo>
                    <a:pt x="879" y="329"/>
                  </a:lnTo>
                  <a:lnTo>
                    <a:pt x="878" y="319"/>
                  </a:lnTo>
                  <a:lnTo>
                    <a:pt x="880" y="318"/>
                  </a:lnTo>
                  <a:lnTo>
                    <a:pt x="879" y="312"/>
                  </a:lnTo>
                  <a:lnTo>
                    <a:pt x="881" y="311"/>
                  </a:lnTo>
                  <a:lnTo>
                    <a:pt x="890" y="309"/>
                  </a:lnTo>
                  <a:lnTo>
                    <a:pt x="891" y="308"/>
                  </a:lnTo>
                  <a:lnTo>
                    <a:pt x="891" y="303"/>
                  </a:lnTo>
                  <a:lnTo>
                    <a:pt x="892" y="301"/>
                  </a:lnTo>
                  <a:lnTo>
                    <a:pt x="892" y="293"/>
                  </a:lnTo>
                  <a:lnTo>
                    <a:pt x="893" y="291"/>
                  </a:lnTo>
                  <a:lnTo>
                    <a:pt x="893" y="289"/>
                  </a:lnTo>
                  <a:lnTo>
                    <a:pt x="897" y="285"/>
                  </a:lnTo>
                  <a:lnTo>
                    <a:pt x="900" y="279"/>
                  </a:lnTo>
                  <a:lnTo>
                    <a:pt x="880" y="233"/>
                  </a:lnTo>
                  <a:lnTo>
                    <a:pt x="875" y="229"/>
                  </a:lnTo>
                  <a:lnTo>
                    <a:pt x="875" y="228"/>
                  </a:lnTo>
                  <a:lnTo>
                    <a:pt x="866" y="219"/>
                  </a:lnTo>
                  <a:lnTo>
                    <a:pt x="866" y="216"/>
                  </a:lnTo>
                  <a:lnTo>
                    <a:pt x="867" y="215"/>
                  </a:lnTo>
                  <a:lnTo>
                    <a:pt x="868" y="211"/>
                  </a:lnTo>
                  <a:lnTo>
                    <a:pt x="870" y="210"/>
                  </a:lnTo>
                  <a:lnTo>
                    <a:pt x="869" y="198"/>
                  </a:lnTo>
                  <a:lnTo>
                    <a:pt x="865" y="194"/>
                  </a:lnTo>
                  <a:lnTo>
                    <a:pt x="864" y="195"/>
                  </a:lnTo>
                  <a:lnTo>
                    <a:pt x="850" y="184"/>
                  </a:lnTo>
                  <a:lnTo>
                    <a:pt x="849" y="184"/>
                  </a:lnTo>
                  <a:lnTo>
                    <a:pt x="837" y="175"/>
                  </a:lnTo>
                  <a:lnTo>
                    <a:pt x="838" y="174"/>
                  </a:lnTo>
                  <a:lnTo>
                    <a:pt x="838" y="164"/>
                  </a:lnTo>
                  <a:lnTo>
                    <a:pt x="836" y="162"/>
                  </a:lnTo>
                  <a:lnTo>
                    <a:pt x="837" y="158"/>
                  </a:lnTo>
                  <a:lnTo>
                    <a:pt x="835" y="156"/>
                  </a:lnTo>
                  <a:lnTo>
                    <a:pt x="836" y="155"/>
                  </a:lnTo>
                  <a:lnTo>
                    <a:pt x="834" y="154"/>
                  </a:lnTo>
                  <a:lnTo>
                    <a:pt x="828" y="154"/>
                  </a:lnTo>
                  <a:lnTo>
                    <a:pt x="824" y="160"/>
                  </a:lnTo>
                  <a:lnTo>
                    <a:pt x="822" y="165"/>
                  </a:lnTo>
                  <a:lnTo>
                    <a:pt x="819" y="169"/>
                  </a:lnTo>
                  <a:lnTo>
                    <a:pt x="807" y="161"/>
                  </a:lnTo>
                  <a:lnTo>
                    <a:pt x="806" y="161"/>
                  </a:lnTo>
                  <a:lnTo>
                    <a:pt x="799" y="154"/>
                  </a:lnTo>
                  <a:lnTo>
                    <a:pt x="797" y="154"/>
                  </a:lnTo>
                  <a:lnTo>
                    <a:pt x="773" y="134"/>
                  </a:lnTo>
                  <a:lnTo>
                    <a:pt x="767" y="131"/>
                  </a:lnTo>
                  <a:lnTo>
                    <a:pt x="764" y="131"/>
                  </a:lnTo>
                  <a:lnTo>
                    <a:pt x="758" y="126"/>
                  </a:lnTo>
                  <a:lnTo>
                    <a:pt x="757" y="127"/>
                  </a:lnTo>
                  <a:lnTo>
                    <a:pt x="755" y="125"/>
                  </a:lnTo>
                  <a:lnTo>
                    <a:pt x="751" y="124"/>
                  </a:lnTo>
                  <a:lnTo>
                    <a:pt x="747" y="117"/>
                  </a:lnTo>
                  <a:lnTo>
                    <a:pt x="745" y="111"/>
                  </a:lnTo>
                  <a:lnTo>
                    <a:pt x="740" y="108"/>
                  </a:lnTo>
                  <a:lnTo>
                    <a:pt x="738" y="108"/>
                  </a:lnTo>
                  <a:lnTo>
                    <a:pt x="732" y="103"/>
                  </a:lnTo>
                  <a:lnTo>
                    <a:pt x="732" y="102"/>
                  </a:lnTo>
                  <a:lnTo>
                    <a:pt x="723" y="92"/>
                  </a:lnTo>
                  <a:lnTo>
                    <a:pt x="721" y="92"/>
                  </a:lnTo>
                  <a:lnTo>
                    <a:pt x="719" y="89"/>
                  </a:lnTo>
                  <a:lnTo>
                    <a:pt x="716" y="89"/>
                  </a:lnTo>
                  <a:lnTo>
                    <a:pt x="715" y="91"/>
                  </a:lnTo>
                  <a:lnTo>
                    <a:pt x="715" y="93"/>
                  </a:lnTo>
                  <a:lnTo>
                    <a:pt x="716" y="94"/>
                  </a:lnTo>
                  <a:lnTo>
                    <a:pt x="717" y="101"/>
                  </a:lnTo>
                  <a:lnTo>
                    <a:pt x="718" y="102"/>
                  </a:lnTo>
                  <a:lnTo>
                    <a:pt x="717" y="107"/>
                  </a:lnTo>
                  <a:lnTo>
                    <a:pt x="704" y="102"/>
                  </a:lnTo>
                  <a:lnTo>
                    <a:pt x="704" y="101"/>
                  </a:lnTo>
                  <a:lnTo>
                    <a:pt x="700" y="101"/>
                  </a:lnTo>
                  <a:lnTo>
                    <a:pt x="700" y="98"/>
                  </a:lnTo>
                  <a:lnTo>
                    <a:pt x="693" y="93"/>
                  </a:lnTo>
                  <a:lnTo>
                    <a:pt x="692" y="91"/>
                  </a:lnTo>
                  <a:lnTo>
                    <a:pt x="687" y="86"/>
                  </a:lnTo>
                  <a:lnTo>
                    <a:pt x="685" y="83"/>
                  </a:lnTo>
                  <a:lnTo>
                    <a:pt x="678" y="77"/>
                  </a:lnTo>
                  <a:lnTo>
                    <a:pt x="678" y="75"/>
                  </a:lnTo>
                  <a:lnTo>
                    <a:pt x="672" y="71"/>
                  </a:lnTo>
                  <a:lnTo>
                    <a:pt x="669" y="66"/>
                  </a:lnTo>
                  <a:lnTo>
                    <a:pt x="645" y="44"/>
                  </a:lnTo>
                  <a:lnTo>
                    <a:pt x="644" y="41"/>
                  </a:lnTo>
                  <a:lnTo>
                    <a:pt x="638" y="36"/>
                  </a:lnTo>
                  <a:lnTo>
                    <a:pt x="634" y="37"/>
                  </a:lnTo>
                  <a:lnTo>
                    <a:pt x="627" y="45"/>
                  </a:lnTo>
                  <a:lnTo>
                    <a:pt x="623" y="47"/>
                  </a:lnTo>
                  <a:lnTo>
                    <a:pt x="622" y="46"/>
                  </a:lnTo>
                  <a:lnTo>
                    <a:pt x="621" y="48"/>
                  </a:lnTo>
                  <a:lnTo>
                    <a:pt x="610" y="40"/>
                  </a:lnTo>
                  <a:lnTo>
                    <a:pt x="607" y="41"/>
                  </a:lnTo>
                  <a:lnTo>
                    <a:pt x="592" y="59"/>
                  </a:lnTo>
                  <a:lnTo>
                    <a:pt x="584" y="55"/>
                  </a:lnTo>
                  <a:lnTo>
                    <a:pt x="577" y="49"/>
                  </a:lnTo>
                  <a:lnTo>
                    <a:pt x="576" y="49"/>
                  </a:lnTo>
                  <a:lnTo>
                    <a:pt x="570" y="44"/>
                  </a:lnTo>
                  <a:lnTo>
                    <a:pt x="563" y="39"/>
                  </a:lnTo>
                  <a:lnTo>
                    <a:pt x="561" y="39"/>
                  </a:lnTo>
                  <a:lnTo>
                    <a:pt x="554" y="32"/>
                  </a:lnTo>
                  <a:lnTo>
                    <a:pt x="546" y="29"/>
                  </a:lnTo>
                  <a:lnTo>
                    <a:pt x="543" y="27"/>
                  </a:lnTo>
                  <a:lnTo>
                    <a:pt x="532" y="21"/>
                  </a:lnTo>
                  <a:lnTo>
                    <a:pt x="525" y="21"/>
                  </a:lnTo>
                  <a:lnTo>
                    <a:pt x="524" y="24"/>
                  </a:lnTo>
                  <a:lnTo>
                    <a:pt x="523" y="25"/>
                  </a:lnTo>
                  <a:lnTo>
                    <a:pt x="524" y="44"/>
                  </a:lnTo>
                  <a:lnTo>
                    <a:pt x="523" y="46"/>
                  </a:lnTo>
                  <a:lnTo>
                    <a:pt x="523" y="55"/>
                  </a:lnTo>
                  <a:lnTo>
                    <a:pt x="518" y="65"/>
                  </a:lnTo>
                  <a:lnTo>
                    <a:pt x="520" y="88"/>
                  </a:lnTo>
                  <a:lnTo>
                    <a:pt x="518" y="90"/>
                  </a:lnTo>
                  <a:lnTo>
                    <a:pt x="511" y="90"/>
                  </a:lnTo>
                  <a:lnTo>
                    <a:pt x="510" y="89"/>
                  </a:lnTo>
                  <a:lnTo>
                    <a:pt x="507" y="89"/>
                  </a:lnTo>
                  <a:lnTo>
                    <a:pt x="503" y="87"/>
                  </a:lnTo>
                  <a:lnTo>
                    <a:pt x="499" y="87"/>
                  </a:lnTo>
                  <a:lnTo>
                    <a:pt x="494" y="82"/>
                  </a:lnTo>
                  <a:lnTo>
                    <a:pt x="477" y="64"/>
                  </a:lnTo>
                  <a:lnTo>
                    <a:pt x="475" y="66"/>
                  </a:lnTo>
                  <a:lnTo>
                    <a:pt x="471" y="65"/>
                  </a:lnTo>
                  <a:lnTo>
                    <a:pt x="467" y="61"/>
                  </a:lnTo>
                  <a:lnTo>
                    <a:pt x="464" y="62"/>
                  </a:lnTo>
                  <a:lnTo>
                    <a:pt x="462" y="59"/>
                  </a:lnTo>
                  <a:lnTo>
                    <a:pt x="458" y="59"/>
                  </a:lnTo>
                  <a:lnTo>
                    <a:pt x="456" y="61"/>
                  </a:lnTo>
                  <a:lnTo>
                    <a:pt x="453" y="61"/>
                  </a:lnTo>
                  <a:lnTo>
                    <a:pt x="452" y="62"/>
                  </a:lnTo>
                  <a:lnTo>
                    <a:pt x="448" y="63"/>
                  </a:lnTo>
                  <a:lnTo>
                    <a:pt x="445" y="66"/>
                  </a:lnTo>
                  <a:lnTo>
                    <a:pt x="442" y="66"/>
                  </a:lnTo>
                  <a:lnTo>
                    <a:pt x="440" y="68"/>
                  </a:lnTo>
                  <a:lnTo>
                    <a:pt x="440" y="70"/>
                  </a:lnTo>
                  <a:lnTo>
                    <a:pt x="439" y="73"/>
                  </a:lnTo>
                  <a:lnTo>
                    <a:pt x="435" y="73"/>
                  </a:lnTo>
                  <a:lnTo>
                    <a:pt x="420" y="60"/>
                  </a:lnTo>
                  <a:lnTo>
                    <a:pt x="414" y="58"/>
                  </a:lnTo>
                  <a:lnTo>
                    <a:pt x="405" y="58"/>
                  </a:lnTo>
                  <a:lnTo>
                    <a:pt x="403" y="56"/>
                  </a:lnTo>
                  <a:lnTo>
                    <a:pt x="403" y="54"/>
                  </a:lnTo>
                  <a:lnTo>
                    <a:pt x="401" y="52"/>
                  </a:lnTo>
                  <a:lnTo>
                    <a:pt x="394" y="52"/>
                  </a:lnTo>
                  <a:lnTo>
                    <a:pt x="390" y="48"/>
                  </a:lnTo>
                  <a:lnTo>
                    <a:pt x="382" y="49"/>
                  </a:lnTo>
                  <a:lnTo>
                    <a:pt x="376" y="44"/>
                  </a:lnTo>
                  <a:lnTo>
                    <a:pt x="370" y="43"/>
                  </a:lnTo>
                  <a:lnTo>
                    <a:pt x="367" y="40"/>
                  </a:lnTo>
                  <a:lnTo>
                    <a:pt x="367" y="35"/>
                  </a:lnTo>
                  <a:lnTo>
                    <a:pt x="365" y="34"/>
                  </a:lnTo>
                  <a:lnTo>
                    <a:pt x="361" y="34"/>
                  </a:lnTo>
                  <a:lnTo>
                    <a:pt x="359" y="33"/>
                  </a:lnTo>
                  <a:lnTo>
                    <a:pt x="346" y="34"/>
                  </a:lnTo>
                  <a:lnTo>
                    <a:pt x="343" y="30"/>
                  </a:lnTo>
                  <a:lnTo>
                    <a:pt x="343" y="22"/>
                  </a:lnTo>
                  <a:lnTo>
                    <a:pt x="338" y="22"/>
                  </a:lnTo>
                  <a:lnTo>
                    <a:pt x="336" y="21"/>
                  </a:lnTo>
                  <a:lnTo>
                    <a:pt x="290" y="23"/>
                  </a:lnTo>
                  <a:lnTo>
                    <a:pt x="289" y="22"/>
                  </a:lnTo>
                  <a:lnTo>
                    <a:pt x="288" y="17"/>
                  </a:lnTo>
                  <a:lnTo>
                    <a:pt x="285" y="13"/>
                  </a:lnTo>
                  <a:lnTo>
                    <a:pt x="285" y="8"/>
                  </a:lnTo>
                  <a:lnTo>
                    <a:pt x="286" y="7"/>
                  </a:lnTo>
                  <a:lnTo>
                    <a:pt x="285" y="1"/>
                  </a:lnTo>
                  <a:lnTo>
                    <a:pt x="285" y="0"/>
                  </a:lnTo>
                  <a:lnTo>
                    <a:pt x="263" y="0"/>
                  </a:lnTo>
                  <a:lnTo>
                    <a:pt x="249" y="0"/>
                  </a:lnTo>
                  <a:lnTo>
                    <a:pt x="237" y="3"/>
                  </a:lnTo>
                  <a:lnTo>
                    <a:pt x="235" y="4"/>
                  </a:lnTo>
                  <a:lnTo>
                    <a:pt x="217" y="5"/>
                  </a:lnTo>
                  <a:lnTo>
                    <a:pt x="216" y="6"/>
                  </a:lnTo>
                  <a:lnTo>
                    <a:pt x="197" y="7"/>
                  </a:lnTo>
                  <a:lnTo>
                    <a:pt x="195" y="9"/>
                  </a:lnTo>
                  <a:lnTo>
                    <a:pt x="178" y="10"/>
                  </a:lnTo>
                  <a:lnTo>
                    <a:pt x="176" y="11"/>
                  </a:lnTo>
                  <a:lnTo>
                    <a:pt x="164" y="12"/>
                  </a:lnTo>
                  <a:lnTo>
                    <a:pt x="163" y="13"/>
                  </a:lnTo>
                  <a:lnTo>
                    <a:pt x="149" y="15"/>
                  </a:lnTo>
                  <a:lnTo>
                    <a:pt x="148" y="17"/>
                  </a:lnTo>
                  <a:lnTo>
                    <a:pt x="135" y="19"/>
                  </a:lnTo>
                  <a:lnTo>
                    <a:pt x="133" y="20"/>
                  </a:lnTo>
                  <a:lnTo>
                    <a:pt x="119" y="22"/>
                  </a:lnTo>
                  <a:lnTo>
                    <a:pt x="117" y="24"/>
                  </a:lnTo>
                  <a:lnTo>
                    <a:pt x="112" y="24"/>
                  </a:lnTo>
                  <a:lnTo>
                    <a:pt x="110" y="25"/>
                  </a:lnTo>
                  <a:lnTo>
                    <a:pt x="104" y="26"/>
                  </a:lnTo>
                  <a:lnTo>
                    <a:pt x="103" y="27"/>
                  </a:lnTo>
                  <a:lnTo>
                    <a:pt x="97" y="27"/>
                  </a:lnTo>
                  <a:lnTo>
                    <a:pt x="96" y="29"/>
                  </a:lnTo>
                  <a:lnTo>
                    <a:pt x="90" y="29"/>
                  </a:lnTo>
                  <a:lnTo>
                    <a:pt x="86" y="33"/>
                  </a:lnTo>
                  <a:lnTo>
                    <a:pt x="88" y="45"/>
                  </a:lnTo>
                  <a:lnTo>
                    <a:pt x="91" y="50"/>
                  </a:lnTo>
                  <a:lnTo>
                    <a:pt x="92" y="54"/>
                  </a:lnTo>
                  <a:lnTo>
                    <a:pt x="95" y="59"/>
                  </a:lnTo>
                  <a:lnTo>
                    <a:pt x="96" y="68"/>
                  </a:lnTo>
                  <a:lnTo>
                    <a:pt x="98" y="70"/>
                  </a:lnTo>
                  <a:lnTo>
                    <a:pt x="99" y="89"/>
                  </a:lnTo>
                  <a:lnTo>
                    <a:pt x="133" y="120"/>
                  </a:lnTo>
                  <a:lnTo>
                    <a:pt x="136" y="137"/>
                  </a:lnTo>
                  <a:lnTo>
                    <a:pt x="143" y="146"/>
                  </a:lnTo>
                  <a:lnTo>
                    <a:pt x="143" y="154"/>
                  </a:lnTo>
                  <a:lnTo>
                    <a:pt x="142" y="156"/>
                  </a:lnTo>
                  <a:lnTo>
                    <a:pt x="126" y="156"/>
                  </a:lnTo>
                  <a:lnTo>
                    <a:pt x="124" y="158"/>
                  </a:lnTo>
                  <a:lnTo>
                    <a:pt x="123" y="157"/>
                  </a:lnTo>
                  <a:lnTo>
                    <a:pt x="111" y="162"/>
                  </a:lnTo>
                  <a:lnTo>
                    <a:pt x="104" y="166"/>
                  </a:lnTo>
                  <a:lnTo>
                    <a:pt x="102" y="166"/>
                  </a:lnTo>
                  <a:lnTo>
                    <a:pt x="99" y="169"/>
                  </a:lnTo>
                  <a:lnTo>
                    <a:pt x="99" y="185"/>
                  </a:lnTo>
                  <a:lnTo>
                    <a:pt x="101" y="188"/>
                  </a:lnTo>
                  <a:lnTo>
                    <a:pt x="109" y="189"/>
                  </a:lnTo>
                  <a:lnTo>
                    <a:pt x="109" y="190"/>
                  </a:lnTo>
                  <a:lnTo>
                    <a:pt x="117" y="191"/>
                  </a:lnTo>
                  <a:lnTo>
                    <a:pt x="120" y="194"/>
                  </a:lnTo>
                  <a:lnTo>
                    <a:pt x="121" y="225"/>
                  </a:lnTo>
                  <a:lnTo>
                    <a:pt x="103" y="226"/>
                  </a:lnTo>
                  <a:lnTo>
                    <a:pt x="96" y="219"/>
                  </a:lnTo>
                  <a:lnTo>
                    <a:pt x="94" y="219"/>
                  </a:lnTo>
                  <a:lnTo>
                    <a:pt x="93" y="218"/>
                  </a:lnTo>
                  <a:lnTo>
                    <a:pt x="90" y="218"/>
                  </a:lnTo>
                  <a:lnTo>
                    <a:pt x="84" y="215"/>
                  </a:lnTo>
                  <a:lnTo>
                    <a:pt x="76" y="214"/>
                  </a:lnTo>
                  <a:lnTo>
                    <a:pt x="75" y="213"/>
                  </a:lnTo>
                  <a:lnTo>
                    <a:pt x="72" y="213"/>
                  </a:lnTo>
                  <a:lnTo>
                    <a:pt x="66" y="209"/>
                  </a:lnTo>
                  <a:lnTo>
                    <a:pt x="65" y="210"/>
                  </a:lnTo>
                  <a:lnTo>
                    <a:pt x="61" y="206"/>
                  </a:lnTo>
                  <a:lnTo>
                    <a:pt x="59" y="206"/>
                  </a:lnTo>
                  <a:lnTo>
                    <a:pt x="56" y="203"/>
                  </a:lnTo>
                  <a:lnTo>
                    <a:pt x="52" y="204"/>
                  </a:lnTo>
                  <a:lnTo>
                    <a:pt x="49" y="210"/>
                  </a:lnTo>
                  <a:lnTo>
                    <a:pt x="46" y="213"/>
                  </a:lnTo>
                  <a:lnTo>
                    <a:pt x="23" y="215"/>
                  </a:lnTo>
                  <a:lnTo>
                    <a:pt x="10" y="216"/>
                  </a:lnTo>
                  <a:lnTo>
                    <a:pt x="10" y="224"/>
                  </a:lnTo>
                  <a:lnTo>
                    <a:pt x="14" y="227"/>
                  </a:lnTo>
                  <a:lnTo>
                    <a:pt x="17" y="228"/>
                  </a:lnTo>
                  <a:lnTo>
                    <a:pt x="23" y="232"/>
                  </a:lnTo>
                  <a:lnTo>
                    <a:pt x="27" y="233"/>
                  </a:lnTo>
                  <a:lnTo>
                    <a:pt x="31" y="236"/>
                  </a:lnTo>
                  <a:lnTo>
                    <a:pt x="23" y="253"/>
                  </a:lnTo>
                  <a:lnTo>
                    <a:pt x="24" y="262"/>
                  </a:lnTo>
                  <a:lnTo>
                    <a:pt x="22" y="265"/>
                  </a:lnTo>
                  <a:lnTo>
                    <a:pt x="13" y="267"/>
                  </a:lnTo>
                  <a:lnTo>
                    <a:pt x="12" y="268"/>
                  </a:lnTo>
                  <a:lnTo>
                    <a:pt x="7" y="270"/>
                  </a:lnTo>
                  <a:lnTo>
                    <a:pt x="6" y="280"/>
                  </a:lnTo>
                  <a:lnTo>
                    <a:pt x="3" y="284"/>
                  </a:lnTo>
                  <a:lnTo>
                    <a:pt x="5" y="288"/>
                  </a:lnTo>
                  <a:lnTo>
                    <a:pt x="8" y="292"/>
                  </a:lnTo>
                  <a:lnTo>
                    <a:pt x="8" y="297"/>
                  </a:lnTo>
                  <a:lnTo>
                    <a:pt x="7" y="298"/>
                  </a:lnTo>
                  <a:lnTo>
                    <a:pt x="6" y="302"/>
                  </a:lnTo>
                  <a:lnTo>
                    <a:pt x="6" y="310"/>
                  </a:lnTo>
                  <a:lnTo>
                    <a:pt x="8" y="312"/>
                  </a:lnTo>
                  <a:lnTo>
                    <a:pt x="17" y="310"/>
                  </a:lnTo>
                  <a:lnTo>
                    <a:pt x="18" y="309"/>
                  </a:lnTo>
                  <a:lnTo>
                    <a:pt x="21" y="310"/>
                  </a:lnTo>
                  <a:lnTo>
                    <a:pt x="22" y="318"/>
                  </a:lnTo>
                  <a:lnTo>
                    <a:pt x="19" y="321"/>
                  </a:lnTo>
                  <a:lnTo>
                    <a:pt x="15" y="321"/>
                  </a:lnTo>
                  <a:lnTo>
                    <a:pt x="12" y="324"/>
                  </a:lnTo>
                  <a:lnTo>
                    <a:pt x="12" y="328"/>
                  </a:lnTo>
                  <a:lnTo>
                    <a:pt x="17" y="332"/>
                  </a:lnTo>
                  <a:lnTo>
                    <a:pt x="18" y="352"/>
                  </a:lnTo>
                  <a:lnTo>
                    <a:pt x="12" y="365"/>
                  </a:lnTo>
                  <a:lnTo>
                    <a:pt x="12" y="367"/>
                  </a:lnTo>
                  <a:lnTo>
                    <a:pt x="8" y="369"/>
                  </a:lnTo>
                  <a:lnTo>
                    <a:pt x="5" y="369"/>
                  </a:lnTo>
                  <a:lnTo>
                    <a:pt x="1" y="373"/>
                  </a:lnTo>
                  <a:lnTo>
                    <a:pt x="0" y="378"/>
                  </a:lnTo>
                  <a:lnTo>
                    <a:pt x="8" y="390"/>
                  </a:lnTo>
                  <a:lnTo>
                    <a:pt x="8" y="392"/>
                  </a:lnTo>
                  <a:lnTo>
                    <a:pt x="9" y="392"/>
                  </a:lnTo>
                  <a:lnTo>
                    <a:pt x="9" y="394"/>
                  </a:lnTo>
                  <a:lnTo>
                    <a:pt x="12" y="396"/>
                  </a:lnTo>
                  <a:lnTo>
                    <a:pt x="17" y="406"/>
                  </a:lnTo>
                  <a:lnTo>
                    <a:pt x="21" y="411"/>
                  </a:lnTo>
                  <a:lnTo>
                    <a:pt x="21" y="413"/>
                  </a:lnTo>
                  <a:lnTo>
                    <a:pt x="25" y="417"/>
                  </a:lnTo>
                  <a:lnTo>
                    <a:pt x="25" y="419"/>
                  </a:lnTo>
                  <a:lnTo>
                    <a:pt x="28" y="421"/>
                  </a:lnTo>
                  <a:lnTo>
                    <a:pt x="28" y="423"/>
                  </a:lnTo>
                  <a:lnTo>
                    <a:pt x="31" y="426"/>
                  </a:lnTo>
                  <a:lnTo>
                    <a:pt x="35" y="443"/>
                  </a:lnTo>
                  <a:lnTo>
                    <a:pt x="36" y="444"/>
                  </a:lnTo>
                  <a:lnTo>
                    <a:pt x="38" y="444"/>
                  </a:lnTo>
                  <a:lnTo>
                    <a:pt x="42" y="448"/>
                  </a:lnTo>
                  <a:lnTo>
                    <a:pt x="44" y="448"/>
                  </a:lnTo>
                  <a:lnTo>
                    <a:pt x="52" y="455"/>
                  </a:lnTo>
                  <a:lnTo>
                    <a:pt x="54" y="455"/>
                  </a:lnTo>
                  <a:lnTo>
                    <a:pt x="57" y="458"/>
                  </a:lnTo>
                  <a:lnTo>
                    <a:pt x="67" y="462"/>
                  </a:lnTo>
                  <a:lnTo>
                    <a:pt x="85" y="458"/>
                  </a:lnTo>
                  <a:lnTo>
                    <a:pt x="89" y="458"/>
                  </a:lnTo>
                  <a:lnTo>
                    <a:pt x="91" y="456"/>
                  </a:lnTo>
                  <a:lnTo>
                    <a:pt x="93" y="457"/>
                  </a:lnTo>
                  <a:lnTo>
                    <a:pt x="95" y="455"/>
                  </a:lnTo>
                  <a:lnTo>
                    <a:pt x="95" y="453"/>
                  </a:lnTo>
                  <a:lnTo>
                    <a:pt x="97" y="450"/>
                  </a:lnTo>
                  <a:lnTo>
                    <a:pt x="101" y="451"/>
                  </a:lnTo>
                  <a:lnTo>
                    <a:pt x="103" y="450"/>
                  </a:lnTo>
                  <a:lnTo>
                    <a:pt x="106" y="451"/>
                  </a:lnTo>
                  <a:lnTo>
                    <a:pt x="109" y="455"/>
                  </a:lnTo>
                  <a:lnTo>
                    <a:pt x="111" y="465"/>
                  </a:lnTo>
                  <a:lnTo>
                    <a:pt x="131" y="488"/>
                  </a:lnTo>
                  <a:lnTo>
                    <a:pt x="133" y="488"/>
                  </a:lnTo>
                  <a:lnTo>
                    <a:pt x="144" y="496"/>
                  </a:lnTo>
                  <a:lnTo>
                    <a:pt x="148" y="496"/>
                  </a:lnTo>
                  <a:lnTo>
                    <a:pt x="150" y="497"/>
                  </a:lnTo>
                  <a:lnTo>
                    <a:pt x="153" y="496"/>
                  </a:lnTo>
                  <a:lnTo>
                    <a:pt x="161" y="504"/>
                  </a:lnTo>
                  <a:lnTo>
                    <a:pt x="163" y="506"/>
                  </a:lnTo>
                  <a:lnTo>
                    <a:pt x="170" y="505"/>
                  </a:lnTo>
                  <a:lnTo>
                    <a:pt x="172" y="506"/>
                  </a:lnTo>
                  <a:lnTo>
                    <a:pt x="182" y="507"/>
                  </a:lnTo>
                  <a:lnTo>
                    <a:pt x="191" y="511"/>
                  </a:lnTo>
                  <a:lnTo>
                    <a:pt x="193" y="511"/>
                  </a:lnTo>
                  <a:lnTo>
                    <a:pt x="195" y="512"/>
                  </a:lnTo>
                  <a:lnTo>
                    <a:pt x="203" y="511"/>
                  </a:lnTo>
                  <a:lnTo>
                    <a:pt x="204" y="513"/>
                  </a:lnTo>
                  <a:lnTo>
                    <a:pt x="208" y="513"/>
                  </a:lnTo>
                  <a:lnTo>
                    <a:pt x="211" y="515"/>
                  </a:lnTo>
                  <a:lnTo>
                    <a:pt x="213" y="522"/>
                  </a:lnTo>
                  <a:lnTo>
                    <a:pt x="226" y="521"/>
                  </a:lnTo>
                  <a:lnTo>
                    <a:pt x="228" y="522"/>
                  </a:lnTo>
                  <a:lnTo>
                    <a:pt x="228" y="523"/>
                  </a:lnTo>
                  <a:lnTo>
                    <a:pt x="237" y="533"/>
                  </a:lnTo>
                  <a:lnTo>
                    <a:pt x="238" y="536"/>
                  </a:lnTo>
                  <a:lnTo>
                    <a:pt x="243" y="540"/>
                  </a:lnTo>
                  <a:lnTo>
                    <a:pt x="256" y="532"/>
                  </a:lnTo>
                  <a:lnTo>
                    <a:pt x="268" y="541"/>
                  </a:lnTo>
                  <a:lnTo>
                    <a:pt x="270" y="541"/>
                  </a:lnTo>
                  <a:lnTo>
                    <a:pt x="272" y="542"/>
                  </a:lnTo>
                  <a:lnTo>
                    <a:pt x="274" y="541"/>
                  </a:lnTo>
                  <a:lnTo>
                    <a:pt x="283" y="544"/>
                  </a:lnTo>
                  <a:lnTo>
                    <a:pt x="287" y="544"/>
                  </a:lnTo>
                  <a:lnTo>
                    <a:pt x="288" y="545"/>
                  </a:lnTo>
                  <a:lnTo>
                    <a:pt x="292" y="545"/>
                  </a:lnTo>
                  <a:lnTo>
                    <a:pt x="297" y="542"/>
                  </a:lnTo>
                  <a:lnTo>
                    <a:pt x="299" y="542"/>
                  </a:lnTo>
                  <a:lnTo>
                    <a:pt x="303" y="539"/>
                  </a:lnTo>
                  <a:lnTo>
                    <a:pt x="305" y="539"/>
                  </a:lnTo>
                  <a:lnTo>
                    <a:pt x="310" y="535"/>
                  </a:lnTo>
                  <a:lnTo>
                    <a:pt x="312" y="536"/>
                  </a:lnTo>
                  <a:lnTo>
                    <a:pt x="316" y="533"/>
                  </a:lnTo>
                  <a:lnTo>
                    <a:pt x="322" y="533"/>
                  </a:lnTo>
                  <a:lnTo>
                    <a:pt x="341" y="557"/>
                  </a:lnTo>
                  <a:lnTo>
                    <a:pt x="342" y="563"/>
                  </a:lnTo>
                  <a:lnTo>
                    <a:pt x="347" y="566"/>
                  </a:lnTo>
                  <a:lnTo>
                    <a:pt x="349" y="568"/>
                  </a:lnTo>
                  <a:lnTo>
                    <a:pt x="353" y="567"/>
                  </a:lnTo>
                  <a:lnTo>
                    <a:pt x="354" y="569"/>
                  </a:lnTo>
                  <a:lnTo>
                    <a:pt x="360" y="568"/>
                  </a:lnTo>
                  <a:lnTo>
                    <a:pt x="361" y="570"/>
                  </a:lnTo>
                  <a:lnTo>
                    <a:pt x="363" y="570"/>
                  </a:lnTo>
                  <a:lnTo>
                    <a:pt x="369" y="578"/>
                  </a:lnTo>
                  <a:lnTo>
                    <a:pt x="371" y="584"/>
                  </a:lnTo>
                  <a:lnTo>
                    <a:pt x="366" y="590"/>
                  </a:lnTo>
                  <a:lnTo>
                    <a:pt x="366" y="595"/>
                  </a:lnTo>
                  <a:lnTo>
                    <a:pt x="368" y="596"/>
                  </a:lnTo>
                  <a:lnTo>
                    <a:pt x="368" y="600"/>
                  </a:lnTo>
                  <a:lnTo>
                    <a:pt x="372" y="611"/>
                  </a:lnTo>
                  <a:lnTo>
                    <a:pt x="375" y="613"/>
                  </a:lnTo>
                  <a:lnTo>
                    <a:pt x="379" y="613"/>
                  </a:lnTo>
                  <a:lnTo>
                    <a:pt x="381" y="611"/>
                  </a:lnTo>
                  <a:lnTo>
                    <a:pt x="384" y="610"/>
                  </a:lnTo>
                  <a:lnTo>
                    <a:pt x="388" y="613"/>
                  </a:lnTo>
                  <a:lnTo>
                    <a:pt x="397" y="617"/>
                  </a:lnTo>
                  <a:lnTo>
                    <a:pt x="412" y="618"/>
                  </a:lnTo>
                  <a:lnTo>
                    <a:pt x="417" y="624"/>
                  </a:lnTo>
                  <a:lnTo>
                    <a:pt x="419" y="633"/>
                  </a:lnTo>
                  <a:lnTo>
                    <a:pt x="422" y="635"/>
                  </a:lnTo>
                  <a:lnTo>
                    <a:pt x="423" y="633"/>
                  </a:lnTo>
                  <a:lnTo>
                    <a:pt x="427" y="625"/>
                  </a:lnTo>
                  <a:lnTo>
                    <a:pt x="427" y="614"/>
                  </a:lnTo>
                  <a:lnTo>
                    <a:pt x="425" y="613"/>
                  </a:lnTo>
                  <a:lnTo>
                    <a:pt x="423" y="608"/>
                  </a:lnTo>
                  <a:lnTo>
                    <a:pt x="427" y="602"/>
                  </a:lnTo>
                  <a:lnTo>
                    <a:pt x="429" y="602"/>
                  </a:lnTo>
                  <a:lnTo>
                    <a:pt x="431" y="606"/>
                  </a:lnTo>
                  <a:lnTo>
                    <a:pt x="438" y="613"/>
                  </a:lnTo>
                  <a:lnTo>
                    <a:pt x="438" y="614"/>
                  </a:lnTo>
                  <a:lnTo>
                    <a:pt x="446" y="621"/>
                  </a:lnTo>
                  <a:lnTo>
                    <a:pt x="449" y="622"/>
                  </a:lnTo>
                  <a:lnTo>
                    <a:pt x="453" y="622"/>
                  </a:lnTo>
                  <a:lnTo>
                    <a:pt x="457" y="625"/>
                  </a:lnTo>
                  <a:lnTo>
                    <a:pt x="462" y="626"/>
                  </a:lnTo>
                  <a:lnTo>
                    <a:pt x="465" y="622"/>
                  </a:lnTo>
                  <a:lnTo>
                    <a:pt x="464" y="604"/>
                  </a:lnTo>
                  <a:lnTo>
                    <a:pt x="463" y="602"/>
                  </a:lnTo>
                  <a:lnTo>
                    <a:pt x="463" y="599"/>
                  </a:lnTo>
                  <a:lnTo>
                    <a:pt x="466" y="598"/>
                  </a:lnTo>
                  <a:lnTo>
                    <a:pt x="475" y="602"/>
                  </a:lnTo>
                  <a:lnTo>
                    <a:pt x="484" y="597"/>
                  </a:lnTo>
                  <a:lnTo>
                    <a:pt x="490" y="597"/>
                  </a:lnTo>
                  <a:lnTo>
                    <a:pt x="491" y="595"/>
                  </a:lnTo>
                  <a:lnTo>
                    <a:pt x="496" y="595"/>
                  </a:lnTo>
                  <a:lnTo>
                    <a:pt x="499" y="592"/>
                  </a:lnTo>
                  <a:lnTo>
                    <a:pt x="501" y="586"/>
                  </a:lnTo>
                  <a:lnTo>
                    <a:pt x="502" y="578"/>
                  </a:lnTo>
                  <a:lnTo>
                    <a:pt x="509" y="574"/>
                  </a:lnTo>
                  <a:lnTo>
                    <a:pt x="508" y="564"/>
                  </a:lnTo>
                  <a:lnTo>
                    <a:pt x="509" y="563"/>
                  </a:lnTo>
                  <a:lnTo>
                    <a:pt x="535" y="560"/>
                  </a:lnTo>
                  <a:close/>
                </a:path>
              </a:pathLst>
            </a:custGeom>
            <a:grpFill/>
            <a:ln w="28575">
              <a:noFill/>
              <a:prstDash val="sysDot"/>
              <a:round/>
              <a:headEnd/>
              <a:tailEnd/>
            </a:ln>
          </p:spPr>
          <p:txBody>
            <a:bodyPr/>
            <a:lstStyle/>
            <a:p>
              <a:endParaRPr lang="zh-CN" altLang="en-US" kern="0">
                <a:solidFill>
                  <a:sysClr val="windowText" lastClr="000000"/>
                </a:solidFill>
              </a:endParaRPr>
            </a:p>
          </p:txBody>
        </p:sp>
        <p:sp>
          <p:nvSpPr>
            <p:cNvPr id="48" name="Freeform 16"/>
            <p:cNvSpPr>
              <a:spLocks/>
            </p:cNvSpPr>
            <p:nvPr/>
          </p:nvSpPr>
          <p:spPr bwMode="auto">
            <a:xfrm>
              <a:off x="3131274" y="2449624"/>
              <a:ext cx="1831975" cy="1598612"/>
            </a:xfrm>
            <a:custGeom>
              <a:avLst/>
              <a:gdLst>
                <a:gd name="T0" fmla="*/ 2147483647 w 1001"/>
                <a:gd name="T1" fmla="*/ 2147483647 h 838"/>
                <a:gd name="T2" fmla="*/ 2147483647 w 1001"/>
                <a:gd name="T3" fmla="*/ 2147483647 h 838"/>
                <a:gd name="T4" fmla="*/ 2147483647 w 1001"/>
                <a:gd name="T5" fmla="*/ 2147483647 h 838"/>
                <a:gd name="T6" fmla="*/ 2147483647 w 1001"/>
                <a:gd name="T7" fmla="*/ 2147483647 h 838"/>
                <a:gd name="T8" fmla="*/ 2147483647 w 1001"/>
                <a:gd name="T9" fmla="*/ 2147483647 h 838"/>
                <a:gd name="T10" fmla="*/ 2147483647 w 1001"/>
                <a:gd name="T11" fmla="*/ 2147483647 h 838"/>
                <a:gd name="T12" fmla="*/ 2147483647 w 1001"/>
                <a:gd name="T13" fmla="*/ 2147483647 h 838"/>
                <a:gd name="T14" fmla="*/ 2147483647 w 1001"/>
                <a:gd name="T15" fmla="*/ 2147483647 h 838"/>
                <a:gd name="T16" fmla="*/ 2147483647 w 1001"/>
                <a:gd name="T17" fmla="*/ 2147483647 h 838"/>
                <a:gd name="T18" fmla="*/ 2147483647 w 1001"/>
                <a:gd name="T19" fmla="*/ 2147483647 h 838"/>
                <a:gd name="T20" fmla="*/ 2147483647 w 1001"/>
                <a:gd name="T21" fmla="*/ 2147483647 h 838"/>
                <a:gd name="T22" fmla="*/ 2147483647 w 1001"/>
                <a:gd name="T23" fmla="*/ 2147483647 h 838"/>
                <a:gd name="T24" fmla="*/ 2147483647 w 1001"/>
                <a:gd name="T25" fmla="*/ 2147483647 h 838"/>
                <a:gd name="T26" fmla="*/ 2147483647 w 1001"/>
                <a:gd name="T27" fmla="*/ 2147483647 h 838"/>
                <a:gd name="T28" fmla="*/ 2147483647 w 1001"/>
                <a:gd name="T29" fmla="*/ 2147483647 h 838"/>
                <a:gd name="T30" fmla="*/ 2147483647 w 1001"/>
                <a:gd name="T31" fmla="*/ 2147483647 h 838"/>
                <a:gd name="T32" fmla="*/ 2147483647 w 1001"/>
                <a:gd name="T33" fmla="*/ 2147483647 h 838"/>
                <a:gd name="T34" fmla="*/ 2147483647 w 1001"/>
                <a:gd name="T35" fmla="*/ 2147483647 h 838"/>
                <a:gd name="T36" fmla="*/ 2147483647 w 1001"/>
                <a:gd name="T37" fmla="*/ 2147483647 h 838"/>
                <a:gd name="T38" fmla="*/ 2147483647 w 1001"/>
                <a:gd name="T39" fmla="*/ 2147483647 h 838"/>
                <a:gd name="T40" fmla="*/ 2147483647 w 1001"/>
                <a:gd name="T41" fmla="*/ 2147483647 h 838"/>
                <a:gd name="T42" fmla="*/ 2147483647 w 1001"/>
                <a:gd name="T43" fmla="*/ 2147483647 h 838"/>
                <a:gd name="T44" fmla="*/ 2147483647 w 1001"/>
                <a:gd name="T45" fmla="*/ 2147483647 h 838"/>
                <a:gd name="T46" fmla="*/ 2147483647 w 1001"/>
                <a:gd name="T47" fmla="*/ 2147483647 h 838"/>
                <a:gd name="T48" fmla="*/ 2147483647 w 1001"/>
                <a:gd name="T49" fmla="*/ 2147483647 h 838"/>
                <a:gd name="T50" fmla="*/ 2147483647 w 1001"/>
                <a:gd name="T51" fmla="*/ 2147483647 h 838"/>
                <a:gd name="T52" fmla="*/ 2147483647 w 1001"/>
                <a:gd name="T53" fmla="*/ 2147483647 h 838"/>
                <a:gd name="T54" fmla="*/ 2147483647 w 1001"/>
                <a:gd name="T55" fmla="*/ 2147483647 h 838"/>
                <a:gd name="T56" fmla="*/ 2147483647 w 1001"/>
                <a:gd name="T57" fmla="*/ 2147483647 h 838"/>
                <a:gd name="T58" fmla="*/ 2147483647 w 1001"/>
                <a:gd name="T59" fmla="*/ 2147483647 h 838"/>
                <a:gd name="T60" fmla="*/ 2147483647 w 1001"/>
                <a:gd name="T61" fmla="*/ 2147483647 h 838"/>
                <a:gd name="T62" fmla="*/ 2147483647 w 1001"/>
                <a:gd name="T63" fmla="*/ 2147483647 h 838"/>
                <a:gd name="T64" fmla="*/ 2147483647 w 1001"/>
                <a:gd name="T65" fmla="*/ 2147483647 h 838"/>
                <a:gd name="T66" fmla="*/ 2147483647 w 1001"/>
                <a:gd name="T67" fmla="*/ 2147483647 h 838"/>
                <a:gd name="T68" fmla="*/ 2147483647 w 1001"/>
                <a:gd name="T69" fmla="*/ 2147483647 h 838"/>
                <a:gd name="T70" fmla="*/ 2147483647 w 1001"/>
                <a:gd name="T71" fmla="*/ 2147483647 h 838"/>
                <a:gd name="T72" fmla="*/ 2147483647 w 1001"/>
                <a:gd name="T73" fmla="*/ 2147483647 h 838"/>
                <a:gd name="T74" fmla="*/ 2147483647 w 1001"/>
                <a:gd name="T75" fmla="*/ 2147483647 h 838"/>
                <a:gd name="T76" fmla="*/ 2147483647 w 1001"/>
                <a:gd name="T77" fmla="*/ 2147483647 h 838"/>
                <a:gd name="T78" fmla="*/ 2147483647 w 1001"/>
                <a:gd name="T79" fmla="*/ 2147483647 h 838"/>
                <a:gd name="T80" fmla="*/ 2147483647 w 1001"/>
                <a:gd name="T81" fmla="*/ 2147483647 h 838"/>
                <a:gd name="T82" fmla="*/ 2147483647 w 1001"/>
                <a:gd name="T83" fmla="*/ 2147483647 h 838"/>
                <a:gd name="T84" fmla="*/ 2147483647 w 1001"/>
                <a:gd name="T85" fmla="*/ 2147483647 h 838"/>
                <a:gd name="T86" fmla="*/ 2147483647 w 1001"/>
                <a:gd name="T87" fmla="*/ 2147483647 h 838"/>
                <a:gd name="T88" fmla="*/ 2147483647 w 1001"/>
                <a:gd name="T89" fmla="*/ 2147483647 h 838"/>
                <a:gd name="T90" fmla="*/ 2147483647 w 1001"/>
                <a:gd name="T91" fmla="*/ 2147483647 h 838"/>
                <a:gd name="T92" fmla="*/ 2147483647 w 1001"/>
                <a:gd name="T93" fmla="*/ 2147483647 h 838"/>
                <a:gd name="T94" fmla="*/ 2147483647 w 1001"/>
                <a:gd name="T95" fmla="*/ 2147483647 h 838"/>
                <a:gd name="T96" fmla="*/ 2147483647 w 1001"/>
                <a:gd name="T97" fmla="*/ 2147483647 h 838"/>
                <a:gd name="T98" fmla="*/ 2147483647 w 1001"/>
                <a:gd name="T99" fmla="*/ 2147483647 h 838"/>
                <a:gd name="T100" fmla="*/ 2147483647 w 1001"/>
                <a:gd name="T101" fmla="*/ 2147483647 h 838"/>
                <a:gd name="T102" fmla="*/ 2147483647 w 1001"/>
                <a:gd name="T103" fmla="*/ 2147483647 h 838"/>
                <a:gd name="T104" fmla="*/ 2147483647 w 1001"/>
                <a:gd name="T105" fmla="*/ 2147483647 h 838"/>
                <a:gd name="T106" fmla="*/ 2147483647 w 1001"/>
                <a:gd name="T107" fmla="*/ 2147483647 h 838"/>
                <a:gd name="T108" fmla="*/ 2147483647 w 1001"/>
                <a:gd name="T109" fmla="*/ 2147483647 h 838"/>
                <a:gd name="T110" fmla="*/ 2147483647 w 1001"/>
                <a:gd name="T111" fmla="*/ 2147483647 h 838"/>
                <a:gd name="T112" fmla="*/ 2147483647 w 1001"/>
                <a:gd name="T113" fmla="*/ 2147483647 h 838"/>
                <a:gd name="T114" fmla="*/ 2147483647 w 1001"/>
                <a:gd name="T115" fmla="*/ 2147483647 h 838"/>
                <a:gd name="T116" fmla="*/ 2147483647 w 1001"/>
                <a:gd name="T117" fmla="*/ 2147483647 h 838"/>
                <a:gd name="T118" fmla="*/ 2147483647 w 1001"/>
                <a:gd name="T119" fmla="*/ 2147483647 h 83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01"/>
                <a:gd name="T181" fmla="*/ 0 h 838"/>
                <a:gd name="T182" fmla="*/ 1001 w 1001"/>
                <a:gd name="T183" fmla="*/ 838 h 83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01" h="838">
                  <a:moveTo>
                    <a:pt x="907" y="481"/>
                  </a:moveTo>
                  <a:lnTo>
                    <a:pt x="904" y="478"/>
                  </a:lnTo>
                  <a:lnTo>
                    <a:pt x="891" y="477"/>
                  </a:lnTo>
                  <a:lnTo>
                    <a:pt x="890" y="476"/>
                  </a:lnTo>
                  <a:lnTo>
                    <a:pt x="867" y="478"/>
                  </a:lnTo>
                  <a:lnTo>
                    <a:pt x="866" y="481"/>
                  </a:lnTo>
                  <a:lnTo>
                    <a:pt x="868" y="485"/>
                  </a:lnTo>
                  <a:lnTo>
                    <a:pt x="869" y="489"/>
                  </a:lnTo>
                  <a:lnTo>
                    <a:pt x="865" y="493"/>
                  </a:lnTo>
                  <a:lnTo>
                    <a:pt x="866" y="494"/>
                  </a:lnTo>
                  <a:lnTo>
                    <a:pt x="865" y="495"/>
                  </a:lnTo>
                  <a:lnTo>
                    <a:pt x="869" y="499"/>
                  </a:lnTo>
                  <a:lnTo>
                    <a:pt x="869" y="501"/>
                  </a:lnTo>
                  <a:lnTo>
                    <a:pt x="864" y="510"/>
                  </a:lnTo>
                  <a:lnTo>
                    <a:pt x="861" y="509"/>
                  </a:lnTo>
                  <a:lnTo>
                    <a:pt x="858" y="512"/>
                  </a:lnTo>
                  <a:lnTo>
                    <a:pt x="856" y="513"/>
                  </a:lnTo>
                  <a:lnTo>
                    <a:pt x="852" y="518"/>
                  </a:lnTo>
                  <a:lnTo>
                    <a:pt x="852" y="521"/>
                  </a:lnTo>
                  <a:lnTo>
                    <a:pt x="859" y="526"/>
                  </a:lnTo>
                  <a:lnTo>
                    <a:pt x="860" y="530"/>
                  </a:lnTo>
                  <a:lnTo>
                    <a:pt x="858" y="532"/>
                  </a:lnTo>
                  <a:lnTo>
                    <a:pt x="858" y="541"/>
                  </a:lnTo>
                  <a:lnTo>
                    <a:pt x="861" y="543"/>
                  </a:lnTo>
                  <a:lnTo>
                    <a:pt x="863" y="541"/>
                  </a:lnTo>
                  <a:lnTo>
                    <a:pt x="866" y="540"/>
                  </a:lnTo>
                  <a:lnTo>
                    <a:pt x="871" y="544"/>
                  </a:lnTo>
                  <a:lnTo>
                    <a:pt x="873" y="543"/>
                  </a:lnTo>
                  <a:lnTo>
                    <a:pt x="882" y="548"/>
                  </a:lnTo>
                  <a:lnTo>
                    <a:pt x="884" y="551"/>
                  </a:lnTo>
                  <a:lnTo>
                    <a:pt x="888" y="555"/>
                  </a:lnTo>
                  <a:lnTo>
                    <a:pt x="888" y="558"/>
                  </a:lnTo>
                  <a:lnTo>
                    <a:pt x="887" y="559"/>
                  </a:lnTo>
                  <a:lnTo>
                    <a:pt x="886" y="568"/>
                  </a:lnTo>
                  <a:lnTo>
                    <a:pt x="885" y="570"/>
                  </a:lnTo>
                  <a:lnTo>
                    <a:pt x="885" y="572"/>
                  </a:lnTo>
                  <a:lnTo>
                    <a:pt x="887" y="573"/>
                  </a:lnTo>
                  <a:lnTo>
                    <a:pt x="887" y="578"/>
                  </a:lnTo>
                  <a:lnTo>
                    <a:pt x="886" y="579"/>
                  </a:lnTo>
                  <a:lnTo>
                    <a:pt x="886" y="583"/>
                  </a:lnTo>
                  <a:lnTo>
                    <a:pt x="881" y="589"/>
                  </a:lnTo>
                  <a:lnTo>
                    <a:pt x="879" y="588"/>
                  </a:lnTo>
                  <a:lnTo>
                    <a:pt x="878" y="590"/>
                  </a:lnTo>
                  <a:lnTo>
                    <a:pt x="876" y="590"/>
                  </a:lnTo>
                  <a:lnTo>
                    <a:pt x="874" y="592"/>
                  </a:lnTo>
                  <a:lnTo>
                    <a:pt x="873" y="588"/>
                  </a:lnTo>
                  <a:lnTo>
                    <a:pt x="871" y="589"/>
                  </a:lnTo>
                  <a:lnTo>
                    <a:pt x="866" y="586"/>
                  </a:lnTo>
                  <a:lnTo>
                    <a:pt x="860" y="587"/>
                  </a:lnTo>
                  <a:lnTo>
                    <a:pt x="858" y="589"/>
                  </a:lnTo>
                  <a:lnTo>
                    <a:pt x="858" y="602"/>
                  </a:lnTo>
                  <a:lnTo>
                    <a:pt x="856" y="603"/>
                  </a:lnTo>
                  <a:lnTo>
                    <a:pt x="857" y="607"/>
                  </a:lnTo>
                  <a:lnTo>
                    <a:pt x="860" y="612"/>
                  </a:lnTo>
                  <a:lnTo>
                    <a:pt x="861" y="617"/>
                  </a:lnTo>
                  <a:lnTo>
                    <a:pt x="850" y="626"/>
                  </a:lnTo>
                  <a:lnTo>
                    <a:pt x="849" y="624"/>
                  </a:lnTo>
                  <a:lnTo>
                    <a:pt x="846" y="623"/>
                  </a:lnTo>
                  <a:lnTo>
                    <a:pt x="840" y="617"/>
                  </a:lnTo>
                  <a:lnTo>
                    <a:pt x="840" y="614"/>
                  </a:lnTo>
                  <a:lnTo>
                    <a:pt x="838" y="615"/>
                  </a:lnTo>
                  <a:lnTo>
                    <a:pt x="834" y="616"/>
                  </a:lnTo>
                  <a:lnTo>
                    <a:pt x="830" y="609"/>
                  </a:lnTo>
                  <a:lnTo>
                    <a:pt x="828" y="610"/>
                  </a:lnTo>
                  <a:lnTo>
                    <a:pt x="824" y="611"/>
                  </a:lnTo>
                  <a:lnTo>
                    <a:pt x="822" y="609"/>
                  </a:lnTo>
                  <a:lnTo>
                    <a:pt x="822" y="607"/>
                  </a:lnTo>
                  <a:lnTo>
                    <a:pt x="826" y="603"/>
                  </a:lnTo>
                  <a:lnTo>
                    <a:pt x="822" y="601"/>
                  </a:lnTo>
                  <a:lnTo>
                    <a:pt x="818" y="604"/>
                  </a:lnTo>
                  <a:lnTo>
                    <a:pt x="814" y="603"/>
                  </a:lnTo>
                  <a:lnTo>
                    <a:pt x="807" y="588"/>
                  </a:lnTo>
                  <a:lnTo>
                    <a:pt x="802" y="588"/>
                  </a:lnTo>
                  <a:lnTo>
                    <a:pt x="799" y="590"/>
                  </a:lnTo>
                  <a:lnTo>
                    <a:pt x="797" y="590"/>
                  </a:lnTo>
                  <a:lnTo>
                    <a:pt x="794" y="587"/>
                  </a:lnTo>
                  <a:lnTo>
                    <a:pt x="787" y="575"/>
                  </a:lnTo>
                  <a:lnTo>
                    <a:pt x="785" y="575"/>
                  </a:lnTo>
                  <a:lnTo>
                    <a:pt x="782" y="573"/>
                  </a:lnTo>
                  <a:lnTo>
                    <a:pt x="784" y="564"/>
                  </a:lnTo>
                  <a:lnTo>
                    <a:pt x="788" y="558"/>
                  </a:lnTo>
                  <a:lnTo>
                    <a:pt x="791" y="558"/>
                  </a:lnTo>
                  <a:lnTo>
                    <a:pt x="796" y="555"/>
                  </a:lnTo>
                  <a:lnTo>
                    <a:pt x="796" y="549"/>
                  </a:lnTo>
                  <a:lnTo>
                    <a:pt x="795" y="548"/>
                  </a:lnTo>
                  <a:lnTo>
                    <a:pt x="795" y="541"/>
                  </a:lnTo>
                  <a:lnTo>
                    <a:pt x="790" y="532"/>
                  </a:lnTo>
                  <a:lnTo>
                    <a:pt x="780" y="524"/>
                  </a:lnTo>
                  <a:lnTo>
                    <a:pt x="780" y="514"/>
                  </a:lnTo>
                  <a:lnTo>
                    <a:pt x="778" y="512"/>
                  </a:lnTo>
                  <a:lnTo>
                    <a:pt x="780" y="510"/>
                  </a:lnTo>
                  <a:lnTo>
                    <a:pt x="785" y="508"/>
                  </a:lnTo>
                  <a:lnTo>
                    <a:pt x="787" y="503"/>
                  </a:lnTo>
                  <a:lnTo>
                    <a:pt x="784" y="499"/>
                  </a:lnTo>
                  <a:lnTo>
                    <a:pt x="777" y="491"/>
                  </a:lnTo>
                  <a:lnTo>
                    <a:pt x="777" y="490"/>
                  </a:lnTo>
                  <a:lnTo>
                    <a:pt x="771" y="485"/>
                  </a:lnTo>
                  <a:lnTo>
                    <a:pt x="760" y="480"/>
                  </a:lnTo>
                  <a:lnTo>
                    <a:pt x="754" y="470"/>
                  </a:lnTo>
                  <a:lnTo>
                    <a:pt x="751" y="466"/>
                  </a:lnTo>
                  <a:lnTo>
                    <a:pt x="748" y="467"/>
                  </a:lnTo>
                  <a:lnTo>
                    <a:pt x="744" y="469"/>
                  </a:lnTo>
                  <a:lnTo>
                    <a:pt x="741" y="468"/>
                  </a:lnTo>
                  <a:lnTo>
                    <a:pt x="747" y="462"/>
                  </a:lnTo>
                  <a:lnTo>
                    <a:pt x="746" y="455"/>
                  </a:lnTo>
                  <a:lnTo>
                    <a:pt x="743" y="453"/>
                  </a:lnTo>
                  <a:lnTo>
                    <a:pt x="726" y="449"/>
                  </a:lnTo>
                  <a:lnTo>
                    <a:pt x="702" y="450"/>
                  </a:lnTo>
                  <a:lnTo>
                    <a:pt x="696" y="444"/>
                  </a:lnTo>
                  <a:lnTo>
                    <a:pt x="696" y="442"/>
                  </a:lnTo>
                  <a:lnTo>
                    <a:pt x="691" y="439"/>
                  </a:lnTo>
                  <a:lnTo>
                    <a:pt x="691" y="437"/>
                  </a:lnTo>
                  <a:lnTo>
                    <a:pt x="678" y="428"/>
                  </a:lnTo>
                  <a:lnTo>
                    <a:pt x="675" y="427"/>
                  </a:lnTo>
                  <a:lnTo>
                    <a:pt x="673" y="425"/>
                  </a:lnTo>
                  <a:lnTo>
                    <a:pt x="671" y="425"/>
                  </a:lnTo>
                  <a:lnTo>
                    <a:pt x="662" y="417"/>
                  </a:lnTo>
                  <a:lnTo>
                    <a:pt x="660" y="417"/>
                  </a:lnTo>
                  <a:lnTo>
                    <a:pt x="659" y="413"/>
                  </a:lnTo>
                  <a:lnTo>
                    <a:pt x="660" y="412"/>
                  </a:lnTo>
                  <a:lnTo>
                    <a:pt x="660" y="405"/>
                  </a:lnTo>
                  <a:lnTo>
                    <a:pt x="661" y="401"/>
                  </a:lnTo>
                  <a:lnTo>
                    <a:pt x="664" y="399"/>
                  </a:lnTo>
                  <a:lnTo>
                    <a:pt x="664" y="397"/>
                  </a:lnTo>
                  <a:lnTo>
                    <a:pt x="666" y="394"/>
                  </a:lnTo>
                  <a:lnTo>
                    <a:pt x="666" y="393"/>
                  </a:lnTo>
                  <a:lnTo>
                    <a:pt x="669" y="390"/>
                  </a:lnTo>
                  <a:lnTo>
                    <a:pt x="670" y="384"/>
                  </a:lnTo>
                  <a:lnTo>
                    <a:pt x="668" y="383"/>
                  </a:lnTo>
                  <a:lnTo>
                    <a:pt x="668" y="378"/>
                  </a:lnTo>
                  <a:lnTo>
                    <a:pt x="667" y="378"/>
                  </a:lnTo>
                  <a:lnTo>
                    <a:pt x="666" y="373"/>
                  </a:lnTo>
                  <a:lnTo>
                    <a:pt x="672" y="370"/>
                  </a:lnTo>
                  <a:lnTo>
                    <a:pt x="674" y="370"/>
                  </a:lnTo>
                  <a:lnTo>
                    <a:pt x="675" y="369"/>
                  </a:lnTo>
                  <a:lnTo>
                    <a:pt x="679" y="369"/>
                  </a:lnTo>
                  <a:lnTo>
                    <a:pt x="685" y="365"/>
                  </a:lnTo>
                  <a:lnTo>
                    <a:pt x="687" y="365"/>
                  </a:lnTo>
                  <a:lnTo>
                    <a:pt x="689" y="363"/>
                  </a:lnTo>
                  <a:lnTo>
                    <a:pt x="690" y="363"/>
                  </a:lnTo>
                  <a:lnTo>
                    <a:pt x="694" y="356"/>
                  </a:lnTo>
                  <a:lnTo>
                    <a:pt x="698" y="351"/>
                  </a:lnTo>
                  <a:lnTo>
                    <a:pt x="701" y="346"/>
                  </a:lnTo>
                  <a:lnTo>
                    <a:pt x="703" y="344"/>
                  </a:lnTo>
                  <a:lnTo>
                    <a:pt x="702" y="342"/>
                  </a:lnTo>
                  <a:lnTo>
                    <a:pt x="706" y="339"/>
                  </a:lnTo>
                  <a:lnTo>
                    <a:pt x="707" y="335"/>
                  </a:lnTo>
                  <a:lnTo>
                    <a:pt x="714" y="322"/>
                  </a:lnTo>
                  <a:lnTo>
                    <a:pt x="705" y="309"/>
                  </a:lnTo>
                  <a:lnTo>
                    <a:pt x="705" y="296"/>
                  </a:lnTo>
                  <a:lnTo>
                    <a:pt x="700" y="291"/>
                  </a:lnTo>
                  <a:lnTo>
                    <a:pt x="686" y="292"/>
                  </a:lnTo>
                  <a:lnTo>
                    <a:pt x="685" y="293"/>
                  </a:lnTo>
                  <a:lnTo>
                    <a:pt x="678" y="294"/>
                  </a:lnTo>
                  <a:lnTo>
                    <a:pt x="674" y="297"/>
                  </a:lnTo>
                  <a:lnTo>
                    <a:pt x="672" y="297"/>
                  </a:lnTo>
                  <a:lnTo>
                    <a:pt x="672" y="298"/>
                  </a:lnTo>
                  <a:lnTo>
                    <a:pt x="668" y="300"/>
                  </a:lnTo>
                  <a:lnTo>
                    <a:pt x="665" y="303"/>
                  </a:lnTo>
                  <a:lnTo>
                    <a:pt x="656" y="307"/>
                  </a:lnTo>
                  <a:lnTo>
                    <a:pt x="654" y="310"/>
                  </a:lnTo>
                  <a:lnTo>
                    <a:pt x="645" y="315"/>
                  </a:lnTo>
                  <a:lnTo>
                    <a:pt x="643" y="315"/>
                  </a:lnTo>
                  <a:lnTo>
                    <a:pt x="640" y="318"/>
                  </a:lnTo>
                  <a:lnTo>
                    <a:pt x="637" y="317"/>
                  </a:lnTo>
                  <a:lnTo>
                    <a:pt x="636" y="320"/>
                  </a:lnTo>
                  <a:lnTo>
                    <a:pt x="634" y="319"/>
                  </a:lnTo>
                  <a:lnTo>
                    <a:pt x="632" y="320"/>
                  </a:lnTo>
                  <a:lnTo>
                    <a:pt x="629" y="320"/>
                  </a:lnTo>
                  <a:lnTo>
                    <a:pt x="626" y="317"/>
                  </a:lnTo>
                  <a:lnTo>
                    <a:pt x="622" y="316"/>
                  </a:lnTo>
                  <a:lnTo>
                    <a:pt x="617" y="317"/>
                  </a:lnTo>
                  <a:lnTo>
                    <a:pt x="615" y="315"/>
                  </a:lnTo>
                  <a:lnTo>
                    <a:pt x="610" y="315"/>
                  </a:lnTo>
                  <a:lnTo>
                    <a:pt x="604" y="307"/>
                  </a:lnTo>
                  <a:lnTo>
                    <a:pt x="599" y="308"/>
                  </a:lnTo>
                  <a:lnTo>
                    <a:pt x="597" y="309"/>
                  </a:lnTo>
                  <a:lnTo>
                    <a:pt x="597" y="311"/>
                  </a:lnTo>
                  <a:lnTo>
                    <a:pt x="595" y="313"/>
                  </a:lnTo>
                  <a:lnTo>
                    <a:pt x="580" y="315"/>
                  </a:lnTo>
                  <a:lnTo>
                    <a:pt x="578" y="316"/>
                  </a:lnTo>
                  <a:lnTo>
                    <a:pt x="564" y="317"/>
                  </a:lnTo>
                  <a:lnTo>
                    <a:pt x="568" y="326"/>
                  </a:lnTo>
                  <a:lnTo>
                    <a:pt x="572" y="329"/>
                  </a:lnTo>
                  <a:lnTo>
                    <a:pt x="574" y="329"/>
                  </a:lnTo>
                  <a:lnTo>
                    <a:pt x="579" y="331"/>
                  </a:lnTo>
                  <a:lnTo>
                    <a:pt x="580" y="333"/>
                  </a:lnTo>
                  <a:lnTo>
                    <a:pt x="579" y="335"/>
                  </a:lnTo>
                  <a:lnTo>
                    <a:pt x="566" y="352"/>
                  </a:lnTo>
                  <a:lnTo>
                    <a:pt x="551" y="352"/>
                  </a:lnTo>
                  <a:lnTo>
                    <a:pt x="547" y="347"/>
                  </a:lnTo>
                  <a:lnTo>
                    <a:pt x="534" y="342"/>
                  </a:lnTo>
                  <a:lnTo>
                    <a:pt x="521" y="327"/>
                  </a:lnTo>
                  <a:lnTo>
                    <a:pt x="510" y="326"/>
                  </a:lnTo>
                  <a:lnTo>
                    <a:pt x="503" y="321"/>
                  </a:lnTo>
                  <a:lnTo>
                    <a:pt x="506" y="317"/>
                  </a:lnTo>
                  <a:lnTo>
                    <a:pt x="504" y="293"/>
                  </a:lnTo>
                  <a:lnTo>
                    <a:pt x="500" y="291"/>
                  </a:lnTo>
                  <a:lnTo>
                    <a:pt x="488" y="291"/>
                  </a:lnTo>
                  <a:lnTo>
                    <a:pt x="484" y="289"/>
                  </a:lnTo>
                  <a:lnTo>
                    <a:pt x="483" y="285"/>
                  </a:lnTo>
                  <a:lnTo>
                    <a:pt x="484" y="282"/>
                  </a:lnTo>
                  <a:lnTo>
                    <a:pt x="482" y="280"/>
                  </a:lnTo>
                  <a:lnTo>
                    <a:pt x="474" y="280"/>
                  </a:lnTo>
                  <a:lnTo>
                    <a:pt x="472" y="270"/>
                  </a:lnTo>
                  <a:lnTo>
                    <a:pt x="469" y="266"/>
                  </a:lnTo>
                  <a:lnTo>
                    <a:pt x="461" y="265"/>
                  </a:lnTo>
                  <a:lnTo>
                    <a:pt x="448" y="255"/>
                  </a:lnTo>
                  <a:lnTo>
                    <a:pt x="447" y="255"/>
                  </a:lnTo>
                  <a:lnTo>
                    <a:pt x="441" y="251"/>
                  </a:lnTo>
                  <a:lnTo>
                    <a:pt x="437" y="251"/>
                  </a:lnTo>
                  <a:lnTo>
                    <a:pt x="435" y="250"/>
                  </a:lnTo>
                  <a:lnTo>
                    <a:pt x="427" y="249"/>
                  </a:lnTo>
                  <a:lnTo>
                    <a:pt x="424" y="246"/>
                  </a:lnTo>
                  <a:lnTo>
                    <a:pt x="428" y="242"/>
                  </a:lnTo>
                  <a:lnTo>
                    <a:pt x="430" y="242"/>
                  </a:lnTo>
                  <a:lnTo>
                    <a:pt x="432" y="240"/>
                  </a:lnTo>
                  <a:lnTo>
                    <a:pt x="432" y="238"/>
                  </a:lnTo>
                  <a:lnTo>
                    <a:pt x="442" y="227"/>
                  </a:lnTo>
                  <a:lnTo>
                    <a:pt x="445" y="226"/>
                  </a:lnTo>
                  <a:lnTo>
                    <a:pt x="454" y="215"/>
                  </a:lnTo>
                  <a:lnTo>
                    <a:pt x="457" y="214"/>
                  </a:lnTo>
                  <a:lnTo>
                    <a:pt x="467" y="201"/>
                  </a:lnTo>
                  <a:lnTo>
                    <a:pt x="467" y="199"/>
                  </a:lnTo>
                  <a:lnTo>
                    <a:pt x="470" y="197"/>
                  </a:lnTo>
                  <a:lnTo>
                    <a:pt x="470" y="195"/>
                  </a:lnTo>
                  <a:lnTo>
                    <a:pt x="473" y="189"/>
                  </a:lnTo>
                  <a:lnTo>
                    <a:pt x="472" y="184"/>
                  </a:lnTo>
                  <a:lnTo>
                    <a:pt x="470" y="183"/>
                  </a:lnTo>
                  <a:lnTo>
                    <a:pt x="466" y="174"/>
                  </a:lnTo>
                  <a:lnTo>
                    <a:pt x="462" y="171"/>
                  </a:lnTo>
                  <a:lnTo>
                    <a:pt x="449" y="165"/>
                  </a:lnTo>
                  <a:lnTo>
                    <a:pt x="428" y="166"/>
                  </a:lnTo>
                  <a:lnTo>
                    <a:pt x="426" y="168"/>
                  </a:lnTo>
                  <a:lnTo>
                    <a:pt x="408" y="169"/>
                  </a:lnTo>
                  <a:lnTo>
                    <a:pt x="400" y="172"/>
                  </a:lnTo>
                  <a:lnTo>
                    <a:pt x="396" y="172"/>
                  </a:lnTo>
                  <a:lnTo>
                    <a:pt x="387" y="178"/>
                  </a:lnTo>
                  <a:lnTo>
                    <a:pt x="383" y="184"/>
                  </a:lnTo>
                  <a:lnTo>
                    <a:pt x="381" y="184"/>
                  </a:lnTo>
                  <a:lnTo>
                    <a:pt x="376" y="189"/>
                  </a:lnTo>
                  <a:lnTo>
                    <a:pt x="373" y="191"/>
                  </a:lnTo>
                  <a:lnTo>
                    <a:pt x="370" y="194"/>
                  </a:lnTo>
                  <a:lnTo>
                    <a:pt x="364" y="194"/>
                  </a:lnTo>
                  <a:lnTo>
                    <a:pt x="363" y="193"/>
                  </a:lnTo>
                  <a:lnTo>
                    <a:pt x="359" y="193"/>
                  </a:lnTo>
                  <a:lnTo>
                    <a:pt x="358" y="192"/>
                  </a:lnTo>
                  <a:lnTo>
                    <a:pt x="354" y="192"/>
                  </a:lnTo>
                  <a:lnTo>
                    <a:pt x="352" y="191"/>
                  </a:lnTo>
                  <a:lnTo>
                    <a:pt x="352" y="186"/>
                  </a:lnTo>
                  <a:lnTo>
                    <a:pt x="353" y="184"/>
                  </a:lnTo>
                  <a:lnTo>
                    <a:pt x="353" y="182"/>
                  </a:lnTo>
                  <a:lnTo>
                    <a:pt x="354" y="180"/>
                  </a:lnTo>
                  <a:lnTo>
                    <a:pt x="354" y="176"/>
                  </a:lnTo>
                  <a:lnTo>
                    <a:pt x="355" y="174"/>
                  </a:lnTo>
                  <a:lnTo>
                    <a:pt x="355" y="166"/>
                  </a:lnTo>
                  <a:lnTo>
                    <a:pt x="348" y="157"/>
                  </a:lnTo>
                  <a:lnTo>
                    <a:pt x="340" y="150"/>
                  </a:lnTo>
                  <a:lnTo>
                    <a:pt x="340" y="148"/>
                  </a:lnTo>
                  <a:lnTo>
                    <a:pt x="332" y="139"/>
                  </a:lnTo>
                  <a:lnTo>
                    <a:pt x="332" y="138"/>
                  </a:lnTo>
                  <a:lnTo>
                    <a:pt x="323" y="129"/>
                  </a:lnTo>
                  <a:lnTo>
                    <a:pt x="323" y="126"/>
                  </a:lnTo>
                  <a:lnTo>
                    <a:pt x="315" y="118"/>
                  </a:lnTo>
                  <a:lnTo>
                    <a:pt x="314" y="115"/>
                  </a:lnTo>
                  <a:lnTo>
                    <a:pt x="330" y="98"/>
                  </a:lnTo>
                  <a:lnTo>
                    <a:pt x="328" y="91"/>
                  </a:lnTo>
                  <a:lnTo>
                    <a:pt x="327" y="91"/>
                  </a:lnTo>
                  <a:lnTo>
                    <a:pt x="326" y="88"/>
                  </a:lnTo>
                  <a:lnTo>
                    <a:pt x="325" y="86"/>
                  </a:lnTo>
                  <a:lnTo>
                    <a:pt x="325" y="82"/>
                  </a:lnTo>
                  <a:lnTo>
                    <a:pt x="323" y="81"/>
                  </a:lnTo>
                  <a:lnTo>
                    <a:pt x="320" y="70"/>
                  </a:lnTo>
                  <a:lnTo>
                    <a:pt x="319" y="69"/>
                  </a:lnTo>
                  <a:lnTo>
                    <a:pt x="319" y="66"/>
                  </a:lnTo>
                  <a:lnTo>
                    <a:pt x="317" y="65"/>
                  </a:lnTo>
                  <a:lnTo>
                    <a:pt x="317" y="61"/>
                  </a:lnTo>
                  <a:lnTo>
                    <a:pt x="316" y="60"/>
                  </a:lnTo>
                  <a:lnTo>
                    <a:pt x="312" y="49"/>
                  </a:lnTo>
                  <a:lnTo>
                    <a:pt x="311" y="48"/>
                  </a:lnTo>
                  <a:lnTo>
                    <a:pt x="311" y="45"/>
                  </a:lnTo>
                  <a:lnTo>
                    <a:pt x="309" y="44"/>
                  </a:lnTo>
                  <a:lnTo>
                    <a:pt x="309" y="40"/>
                  </a:lnTo>
                  <a:lnTo>
                    <a:pt x="306" y="35"/>
                  </a:lnTo>
                  <a:lnTo>
                    <a:pt x="306" y="31"/>
                  </a:lnTo>
                  <a:lnTo>
                    <a:pt x="305" y="31"/>
                  </a:lnTo>
                  <a:lnTo>
                    <a:pt x="303" y="24"/>
                  </a:lnTo>
                  <a:lnTo>
                    <a:pt x="301" y="23"/>
                  </a:lnTo>
                  <a:lnTo>
                    <a:pt x="300" y="15"/>
                  </a:lnTo>
                  <a:lnTo>
                    <a:pt x="298" y="13"/>
                  </a:lnTo>
                  <a:lnTo>
                    <a:pt x="300" y="2"/>
                  </a:lnTo>
                  <a:lnTo>
                    <a:pt x="296" y="2"/>
                  </a:lnTo>
                  <a:lnTo>
                    <a:pt x="279" y="2"/>
                  </a:lnTo>
                  <a:lnTo>
                    <a:pt x="278" y="2"/>
                  </a:lnTo>
                  <a:lnTo>
                    <a:pt x="277" y="2"/>
                  </a:lnTo>
                  <a:lnTo>
                    <a:pt x="276" y="2"/>
                  </a:lnTo>
                  <a:lnTo>
                    <a:pt x="275" y="2"/>
                  </a:lnTo>
                  <a:lnTo>
                    <a:pt x="274" y="1"/>
                  </a:lnTo>
                  <a:lnTo>
                    <a:pt x="260" y="1"/>
                  </a:lnTo>
                  <a:lnTo>
                    <a:pt x="259" y="1"/>
                  </a:lnTo>
                  <a:lnTo>
                    <a:pt x="258" y="1"/>
                  </a:lnTo>
                  <a:lnTo>
                    <a:pt x="257" y="1"/>
                  </a:lnTo>
                  <a:lnTo>
                    <a:pt x="256" y="0"/>
                  </a:lnTo>
                  <a:lnTo>
                    <a:pt x="241" y="9"/>
                  </a:lnTo>
                  <a:lnTo>
                    <a:pt x="233" y="19"/>
                  </a:lnTo>
                  <a:lnTo>
                    <a:pt x="228" y="22"/>
                  </a:lnTo>
                  <a:lnTo>
                    <a:pt x="224" y="27"/>
                  </a:lnTo>
                  <a:lnTo>
                    <a:pt x="225" y="34"/>
                  </a:lnTo>
                  <a:lnTo>
                    <a:pt x="230" y="39"/>
                  </a:lnTo>
                  <a:lnTo>
                    <a:pt x="228" y="44"/>
                  </a:lnTo>
                  <a:lnTo>
                    <a:pt x="228" y="50"/>
                  </a:lnTo>
                  <a:lnTo>
                    <a:pt x="235" y="57"/>
                  </a:lnTo>
                  <a:lnTo>
                    <a:pt x="228" y="65"/>
                  </a:lnTo>
                  <a:lnTo>
                    <a:pt x="223" y="68"/>
                  </a:lnTo>
                  <a:lnTo>
                    <a:pt x="221" y="68"/>
                  </a:lnTo>
                  <a:lnTo>
                    <a:pt x="221" y="70"/>
                  </a:lnTo>
                  <a:lnTo>
                    <a:pt x="216" y="70"/>
                  </a:lnTo>
                  <a:lnTo>
                    <a:pt x="215" y="71"/>
                  </a:lnTo>
                  <a:lnTo>
                    <a:pt x="202" y="72"/>
                  </a:lnTo>
                  <a:lnTo>
                    <a:pt x="200" y="73"/>
                  </a:lnTo>
                  <a:lnTo>
                    <a:pt x="195" y="74"/>
                  </a:lnTo>
                  <a:lnTo>
                    <a:pt x="190" y="77"/>
                  </a:lnTo>
                  <a:lnTo>
                    <a:pt x="184" y="85"/>
                  </a:lnTo>
                  <a:lnTo>
                    <a:pt x="174" y="77"/>
                  </a:lnTo>
                  <a:lnTo>
                    <a:pt x="152" y="79"/>
                  </a:lnTo>
                  <a:lnTo>
                    <a:pt x="144" y="83"/>
                  </a:lnTo>
                  <a:lnTo>
                    <a:pt x="141" y="86"/>
                  </a:lnTo>
                  <a:lnTo>
                    <a:pt x="113" y="103"/>
                  </a:lnTo>
                  <a:lnTo>
                    <a:pt x="88" y="131"/>
                  </a:lnTo>
                  <a:lnTo>
                    <a:pt x="88" y="133"/>
                  </a:lnTo>
                  <a:lnTo>
                    <a:pt x="62" y="161"/>
                  </a:lnTo>
                  <a:lnTo>
                    <a:pt x="50" y="167"/>
                  </a:lnTo>
                  <a:lnTo>
                    <a:pt x="48" y="169"/>
                  </a:lnTo>
                  <a:lnTo>
                    <a:pt x="46" y="167"/>
                  </a:lnTo>
                  <a:lnTo>
                    <a:pt x="36" y="166"/>
                  </a:lnTo>
                  <a:lnTo>
                    <a:pt x="35" y="165"/>
                  </a:lnTo>
                  <a:lnTo>
                    <a:pt x="26" y="164"/>
                  </a:lnTo>
                  <a:lnTo>
                    <a:pt x="25" y="163"/>
                  </a:lnTo>
                  <a:lnTo>
                    <a:pt x="18" y="163"/>
                  </a:lnTo>
                  <a:lnTo>
                    <a:pt x="14" y="167"/>
                  </a:lnTo>
                  <a:lnTo>
                    <a:pt x="15" y="172"/>
                  </a:lnTo>
                  <a:lnTo>
                    <a:pt x="14" y="173"/>
                  </a:lnTo>
                  <a:lnTo>
                    <a:pt x="14" y="178"/>
                  </a:lnTo>
                  <a:lnTo>
                    <a:pt x="12" y="182"/>
                  </a:lnTo>
                  <a:lnTo>
                    <a:pt x="13" y="185"/>
                  </a:lnTo>
                  <a:lnTo>
                    <a:pt x="12" y="187"/>
                  </a:lnTo>
                  <a:lnTo>
                    <a:pt x="10" y="200"/>
                  </a:lnTo>
                  <a:lnTo>
                    <a:pt x="8" y="206"/>
                  </a:lnTo>
                  <a:lnTo>
                    <a:pt x="6" y="208"/>
                  </a:lnTo>
                  <a:lnTo>
                    <a:pt x="4" y="213"/>
                  </a:lnTo>
                  <a:lnTo>
                    <a:pt x="7" y="256"/>
                  </a:lnTo>
                  <a:lnTo>
                    <a:pt x="6" y="258"/>
                  </a:lnTo>
                  <a:lnTo>
                    <a:pt x="6" y="262"/>
                  </a:lnTo>
                  <a:lnTo>
                    <a:pt x="4" y="262"/>
                  </a:lnTo>
                  <a:lnTo>
                    <a:pt x="4" y="265"/>
                  </a:lnTo>
                  <a:lnTo>
                    <a:pt x="0" y="271"/>
                  </a:lnTo>
                  <a:lnTo>
                    <a:pt x="22" y="271"/>
                  </a:lnTo>
                  <a:lnTo>
                    <a:pt x="22" y="272"/>
                  </a:lnTo>
                  <a:lnTo>
                    <a:pt x="23" y="278"/>
                  </a:lnTo>
                  <a:lnTo>
                    <a:pt x="22" y="279"/>
                  </a:lnTo>
                  <a:lnTo>
                    <a:pt x="22" y="284"/>
                  </a:lnTo>
                  <a:lnTo>
                    <a:pt x="25" y="288"/>
                  </a:lnTo>
                  <a:lnTo>
                    <a:pt x="26" y="293"/>
                  </a:lnTo>
                  <a:lnTo>
                    <a:pt x="27" y="294"/>
                  </a:lnTo>
                  <a:lnTo>
                    <a:pt x="73" y="292"/>
                  </a:lnTo>
                  <a:lnTo>
                    <a:pt x="75" y="293"/>
                  </a:lnTo>
                  <a:lnTo>
                    <a:pt x="80" y="293"/>
                  </a:lnTo>
                  <a:lnTo>
                    <a:pt x="80" y="301"/>
                  </a:lnTo>
                  <a:lnTo>
                    <a:pt x="83" y="305"/>
                  </a:lnTo>
                  <a:lnTo>
                    <a:pt x="96" y="304"/>
                  </a:lnTo>
                  <a:lnTo>
                    <a:pt x="98" y="305"/>
                  </a:lnTo>
                  <a:lnTo>
                    <a:pt x="102" y="305"/>
                  </a:lnTo>
                  <a:lnTo>
                    <a:pt x="104" y="306"/>
                  </a:lnTo>
                  <a:lnTo>
                    <a:pt x="104" y="311"/>
                  </a:lnTo>
                  <a:lnTo>
                    <a:pt x="107" y="314"/>
                  </a:lnTo>
                  <a:lnTo>
                    <a:pt x="113" y="315"/>
                  </a:lnTo>
                  <a:lnTo>
                    <a:pt x="119" y="320"/>
                  </a:lnTo>
                  <a:lnTo>
                    <a:pt x="127" y="319"/>
                  </a:lnTo>
                  <a:lnTo>
                    <a:pt x="131" y="323"/>
                  </a:lnTo>
                  <a:lnTo>
                    <a:pt x="138" y="323"/>
                  </a:lnTo>
                  <a:lnTo>
                    <a:pt x="140" y="325"/>
                  </a:lnTo>
                  <a:lnTo>
                    <a:pt x="140" y="327"/>
                  </a:lnTo>
                  <a:lnTo>
                    <a:pt x="142" y="329"/>
                  </a:lnTo>
                  <a:lnTo>
                    <a:pt x="151" y="329"/>
                  </a:lnTo>
                  <a:lnTo>
                    <a:pt x="157" y="331"/>
                  </a:lnTo>
                  <a:lnTo>
                    <a:pt x="172" y="344"/>
                  </a:lnTo>
                  <a:lnTo>
                    <a:pt x="176" y="344"/>
                  </a:lnTo>
                  <a:lnTo>
                    <a:pt x="177" y="341"/>
                  </a:lnTo>
                  <a:lnTo>
                    <a:pt x="177" y="339"/>
                  </a:lnTo>
                  <a:lnTo>
                    <a:pt x="179" y="337"/>
                  </a:lnTo>
                  <a:lnTo>
                    <a:pt x="182" y="337"/>
                  </a:lnTo>
                  <a:lnTo>
                    <a:pt x="185" y="334"/>
                  </a:lnTo>
                  <a:lnTo>
                    <a:pt x="189" y="333"/>
                  </a:lnTo>
                  <a:lnTo>
                    <a:pt x="190" y="332"/>
                  </a:lnTo>
                  <a:lnTo>
                    <a:pt x="193" y="332"/>
                  </a:lnTo>
                  <a:lnTo>
                    <a:pt x="195" y="330"/>
                  </a:lnTo>
                  <a:lnTo>
                    <a:pt x="199" y="330"/>
                  </a:lnTo>
                  <a:lnTo>
                    <a:pt x="201" y="333"/>
                  </a:lnTo>
                  <a:lnTo>
                    <a:pt x="204" y="332"/>
                  </a:lnTo>
                  <a:lnTo>
                    <a:pt x="208" y="336"/>
                  </a:lnTo>
                  <a:lnTo>
                    <a:pt x="212" y="337"/>
                  </a:lnTo>
                  <a:lnTo>
                    <a:pt x="214" y="335"/>
                  </a:lnTo>
                  <a:lnTo>
                    <a:pt x="231" y="353"/>
                  </a:lnTo>
                  <a:lnTo>
                    <a:pt x="236" y="358"/>
                  </a:lnTo>
                  <a:lnTo>
                    <a:pt x="240" y="358"/>
                  </a:lnTo>
                  <a:lnTo>
                    <a:pt x="244" y="360"/>
                  </a:lnTo>
                  <a:lnTo>
                    <a:pt x="247" y="360"/>
                  </a:lnTo>
                  <a:lnTo>
                    <a:pt x="248" y="361"/>
                  </a:lnTo>
                  <a:lnTo>
                    <a:pt x="255" y="361"/>
                  </a:lnTo>
                  <a:lnTo>
                    <a:pt x="257" y="359"/>
                  </a:lnTo>
                  <a:lnTo>
                    <a:pt x="255" y="336"/>
                  </a:lnTo>
                  <a:lnTo>
                    <a:pt x="260" y="326"/>
                  </a:lnTo>
                  <a:lnTo>
                    <a:pt x="260" y="317"/>
                  </a:lnTo>
                  <a:lnTo>
                    <a:pt x="261" y="315"/>
                  </a:lnTo>
                  <a:lnTo>
                    <a:pt x="260" y="296"/>
                  </a:lnTo>
                  <a:lnTo>
                    <a:pt x="261" y="295"/>
                  </a:lnTo>
                  <a:lnTo>
                    <a:pt x="262" y="292"/>
                  </a:lnTo>
                  <a:lnTo>
                    <a:pt x="269" y="292"/>
                  </a:lnTo>
                  <a:lnTo>
                    <a:pt x="280" y="298"/>
                  </a:lnTo>
                  <a:lnTo>
                    <a:pt x="283" y="300"/>
                  </a:lnTo>
                  <a:lnTo>
                    <a:pt x="291" y="303"/>
                  </a:lnTo>
                  <a:lnTo>
                    <a:pt x="298" y="310"/>
                  </a:lnTo>
                  <a:lnTo>
                    <a:pt x="300" y="310"/>
                  </a:lnTo>
                  <a:lnTo>
                    <a:pt x="307" y="315"/>
                  </a:lnTo>
                  <a:lnTo>
                    <a:pt x="313" y="320"/>
                  </a:lnTo>
                  <a:lnTo>
                    <a:pt x="314" y="320"/>
                  </a:lnTo>
                  <a:lnTo>
                    <a:pt x="321" y="326"/>
                  </a:lnTo>
                  <a:lnTo>
                    <a:pt x="329" y="330"/>
                  </a:lnTo>
                  <a:lnTo>
                    <a:pt x="344" y="312"/>
                  </a:lnTo>
                  <a:lnTo>
                    <a:pt x="347" y="311"/>
                  </a:lnTo>
                  <a:lnTo>
                    <a:pt x="358" y="319"/>
                  </a:lnTo>
                  <a:lnTo>
                    <a:pt x="359" y="317"/>
                  </a:lnTo>
                  <a:lnTo>
                    <a:pt x="360" y="318"/>
                  </a:lnTo>
                  <a:lnTo>
                    <a:pt x="364" y="316"/>
                  </a:lnTo>
                  <a:lnTo>
                    <a:pt x="371" y="308"/>
                  </a:lnTo>
                  <a:lnTo>
                    <a:pt x="375" y="307"/>
                  </a:lnTo>
                  <a:lnTo>
                    <a:pt x="381" y="312"/>
                  </a:lnTo>
                  <a:lnTo>
                    <a:pt x="382" y="315"/>
                  </a:lnTo>
                  <a:lnTo>
                    <a:pt x="406" y="337"/>
                  </a:lnTo>
                  <a:lnTo>
                    <a:pt x="409" y="342"/>
                  </a:lnTo>
                  <a:lnTo>
                    <a:pt x="415" y="346"/>
                  </a:lnTo>
                  <a:lnTo>
                    <a:pt x="415" y="348"/>
                  </a:lnTo>
                  <a:lnTo>
                    <a:pt x="422" y="354"/>
                  </a:lnTo>
                  <a:lnTo>
                    <a:pt x="424" y="357"/>
                  </a:lnTo>
                  <a:lnTo>
                    <a:pt x="429" y="362"/>
                  </a:lnTo>
                  <a:lnTo>
                    <a:pt x="430" y="364"/>
                  </a:lnTo>
                  <a:lnTo>
                    <a:pt x="437" y="369"/>
                  </a:lnTo>
                  <a:lnTo>
                    <a:pt x="437" y="372"/>
                  </a:lnTo>
                  <a:lnTo>
                    <a:pt x="441" y="372"/>
                  </a:lnTo>
                  <a:lnTo>
                    <a:pt x="441" y="373"/>
                  </a:lnTo>
                  <a:lnTo>
                    <a:pt x="454" y="378"/>
                  </a:lnTo>
                  <a:lnTo>
                    <a:pt x="455" y="373"/>
                  </a:lnTo>
                  <a:lnTo>
                    <a:pt x="454" y="372"/>
                  </a:lnTo>
                  <a:lnTo>
                    <a:pt x="453" y="365"/>
                  </a:lnTo>
                  <a:lnTo>
                    <a:pt x="452" y="364"/>
                  </a:lnTo>
                  <a:lnTo>
                    <a:pt x="452" y="362"/>
                  </a:lnTo>
                  <a:lnTo>
                    <a:pt x="453" y="360"/>
                  </a:lnTo>
                  <a:lnTo>
                    <a:pt x="456" y="360"/>
                  </a:lnTo>
                  <a:lnTo>
                    <a:pt x="458" y="363"/>
                  </a:lnTo>
                  <a:lnTo>
                    <a:pt x="460" y="363"/>
                  </a:lnTo>
                  <a:lnTo>
                    <a:pt x="469" y="373"/>
                  </a:lnTo>
                  <a:lnTo>
                    <a:pt x="469" y="374"/>
                  </a:lnTo>
                  <a:lnTo>
                    <a:pt x="475" y="379"/>
                  </a:lnTo>
                  <a:lnTo>
                    <a:pt x="477" y="379"/>
                  </a:lnTo>
                  <a:lnTo>
                    <a:pt x="482" y="382"/>
                  </a:lnTo>
                  <a:lnTo>
                    <a:pt x="484" y="388"/>
                  </a:lnTo>
                  <a:lnTo>
                    <a:pt x="488" y="395"/>
                  </a:lnTo>
                  <a:lnTo>
                    <a:pt x="492" y="396"/>
                  </a:lnTo>
                  <a:lnTo>
                    <a:pt x="494" y="398"/>
                  </a:lnTo>
                  <a:lnTo>
                    <a:pt x="495" y="397"/>
                  </a:lnTo>
                  <a:lnTo>
                    <a:pt x="501" y="402"/>
                  </a:lnTo>
                  <a:lnTo>
                    <a:pt x="504" y="402"/>
                  </a:lnTo>
                  <a:lnTo>
                    <a:pt x="510" y="405"/>
                  </a:lnTo>
                  <a:lnTo>
                    <a:pt x="534" y="425"/>
                  </a:lnTo>
                  <a:lnTo>
                    <a:pt x="536" y="425"/>
                  </a:lnTo>
                  <a:lnTo>
                    <a:pt x="543" y="432"/>
                  </a:lnTo>
                  <a:lnTo>
                    <a:pt x="544" y="432"/>
                  </a:lnTo>
                  <a:lnTo>
                    <a:pt x="556" y="440"/>
                  </a:lnTo>
                  <a:lnTo>
                    <a:pt x="559" y="436"/>
                  </a:lnTo>
                  <a:lnTo>
                    <a:pt x="561" y="431"/>
                  </a:lnTo>
                  <a:lnTo>
                    <a:pt x="565" y="425"/>
                  </a:lnTo>
                  <a:lnTo>
                    <a:pt x="571" y="425"/>
                  </a:lnTo>
                  <a:lnTo>
                    <a:pt x="573" y="426"/>
                  </a:lnTo>
                  <a:lnTo>
                    <a:pt x="572" y="427"/>
                  </a:lnTo>
                  <a:lnTo>
                    <a:pt x="574" y="429"/>
                  </a:lnTo>
                  <a:lnTo>
                    <a:pt x="573" y="433"/>
                  </a:lnTo>
                  <a:lnTo>
                    <a:pt x="575" y="435"/>
                  </a:lnTo>
                  <a:lnTo>
                    <a:pt x="575" y="445"/>
                  </a:lnTo>
                  <a:lnTo>
                    <a:pt x="574" y="446"/>
                  </a:lnTo>
                  <a:lnTo>
                    <a:pt x="586" y="455"/>
                  </a:lnTo>
                  <a:lnTo>
                    <a:pt x="587" y="455"/>
                  </a:lnTo>
                  <a:lnTo>
                    <a:pt x="601" y="466"/>
                  </a:lnTo>
                  <a:lnTo>
                    <a:pt x="602" y="465"/>
                  </a:lnTo>
                  <a:lnTo>
                    <a:pt x="606" y="469"/>
                  </a:lnTo>
                  <a:lnTo>
                    <a:pt x="607" y="481"/>
                  </a:lnTo>
                  <a:lnTo>
                    <a:pt x="605" y="482"/>
                  </a:lnTo>
                  <a:lnTo>
                    <a:pt x="604" y="486"/>
                  </a:lnTo>
                  <a:lnTo>
                    <a:pt x="603" y="487"/>
                  </a:lnTo>
                  <a:lnTo>
                    <a:pt x="603" y="490"/>
                  </a:lnTo>
                  <a:lnTo>
                    <a:pt x="612" y="499"/>
                  </a:lnTo>
                  <a:lnTo>
                    <a:pt x="612" y="500"/>
                  </a:lnTo>
                  <a:lnTo>
                    <a:pt x="617" y="504"/>
                  </a:lnTo>
                  <a:lnTo>
                    <a:pt x="637" y="550"/>
                  </a:lnTo>
                  <a:lnTo>
                    <a:pt x="634" y="556"/>
                  </a:lnTo>
                  <a:lnTo>
                    <a:pt x="630" y="560"/>
                  </a:lnTo>
                  <a:lnTo>
                    <a:pt x="630" y="562"/>
                  </a:lnTo>
                  <a:lnTo>
                    <a:pt x="629" y="564"/>
                  </a:lnTo>
                  <a:lnTo>
                    <a:pt x="629" y="572"/>
                  </a:lnTo>
                  <a:lnTo>
                    <a:pt x="628" y="574"/>
                  </a:lnTo>
                  <a:lnTo>
                    <a:pt x="628" y="579"/>
                  </a:lnTo>
                  <a:lnTo>
                    <a:pt x="627" y="580"/>
                  </a:lnTo>
                  <a:lnTo>
                    <a:pt x="618" y="582"/>
                  </a:lnTo>
                  <a:lnTo>
                    <a:pt x="616" y="583"/>
                  </a:lnTo>
                  <a:lnTo>
                    <a:pt x="617" y="589"/>
                  </a:lnTo>
                  <a:lnTo>
                    <a:pt x="615" y="590"/>
                  </a:lnTo>
                  <a:lnTo>
                    <a:pt x="616" y="600"/>
                  </a:lnTo>
                  <a:lnTo>
                    <a:pt x="606" y="605"/>
                  </a:lnTo>
                  <a:lnTo>
                    <a:pt x="599" y="605"/>
                  </a:lnTo>
                  <a:lnTo>
                    <a:pt x="597" y="607"/>
                  </a:lnTo>
                  <a:lnTo>
                    <a:pt x="595" y="609"/>
                  </a:lnTo>
                  <a:lnTo>
                    <a:pt x="594" y="608"/>
                  </a:lnTo>
                  <a:lnTo>
                    <a:pt x="591" y="611"/>
                  </a:lnTo>
                  <a:lnTo>
                    <a:pt x="589" y="611"/>
                  </a:lnTo>
                  <a:lnTo>
                    <a:pt x="586" y="615"/>
                  </a:lnTo>
                  <a:lnTo>
                    <a:pt x="586" y="617"/>
                  </a:lnTo>
                  <a:lnTo>
                    <a:pt x="585" y="618"/>
                  </a:lnTo>
                  <a:lnTo>
                    <a:pt x="585" y="623"/>
                  </a:lnTo>
                  <a:lnTo>
                    <a:pt x="590" y="632"/>
                  </a:lnTo>
                  <a:lnTo>
                    <a:pt x="586" y="638"/>
                  </a:lnTo>
                  <a:lnTo>
                    <a:pt x="584" y="638"/>
                  </a:lnTo>
                  <a:lnTo>
                    <a:pt x="572" y="645"/>
                  </a:lnTo>
                  <a:lnTo>
                    <a:pt x="572" y="644"/>
                  </a:lnTo>
                  <a:lnTo>
                    <a:pt x="570" y="647"/>
                  </a:lnTo>
                  <a:lnTo>
                    <a:pt x="561" y="652"/>
                  </a:lnTo>
                  <a:lnTo>
                    <a:pt x="558" y="656"/>
                  </a:lnTo>
                  <a:lnTo>
                    <a:pt x="557" y="661"/>
                  </a:lnTo>
                  <a:lnTo>
                    <a:pt x="555" y="663"/>
                  </a:lnTo>
                  <a:lnTo>
                    <a:pt x="552" y="664"/>
                  </a:lnTo>
                  <a:lnTo>
                    <a:pt x="549" y="666"/>
                  </a:lnTo>
                  <a:lnTo>
                    <a:pt x="550" y="672"/>
                  </a:lnTo>
                  <a:lnTo>
                    <a:pt x="560" y="679"/>
                  </a:lnTo>
                  <a:lnTo>
                    <a:pt x="568" y="686"/>
                  </a:lnTo>
                  <a:lnTo>
                    <a:pt x="573" y="692"/>
                  </a:lnTo>
                  <a:lnTo>
                    <a:pt x="578" y="696"/>
                  </a:lnTo>
                  <a:lnTo>
                    <a:pt x="576" y="699"/>
                  </a:lnTo>
                  <a:lnTo>
                    <a:pt x="571" y="702"/>
                  </a:lnTo>
                  <a:lnTo>
                    <a:pt x="565" y="702"/>
                  </a:lnTo>
                  <a:lnTo>
                    <a:pt x="564" y="704"/>
                  </a:lnTo>
                  <a:lnTo>
                    <a:pt x="561" y="711"/>
                  </a:lnTo>
                  <a:lnTo>
                    <a:pt x="558" y="713"/>
                  </a:lnTo>
                  <a:lnTo>
                    <a:pt x="556" y="713"/>
                  </a:lnTo>
                  <a:lnTo>
                    <a:pt x="552" y="717"/>
                  </a:lnTo>
                  <a:lnTo>
                    <a:pt x="551" y="716"/>
                  </a:lnTo>
                  <a:lnTo>
                    <a:pt x="549" y="718"/>
                  </a:lnTo>
                  <a:lnTo>
                    <a:pt x="527" y="707"/>
                  </a:lnTo>
                  <a:lnTo>
                    <a:pt x="527" y="705"/>
                  </a:lnTo>
                  <a:lnTo>
                    <a:pt x="525" y="705"/>
                  </a:lnTo>
                  <a:lnTo>
                    <a:pt x="522" y="703"/>
                  </a:lnTo>
                  <a:lnTo>
                    <a:pt x="508" y="697"/>
                  </a:lnTo>
                  <a:lnTo>
                    <a:pt x="505" y="697"/>
                  </a:lnTo>
                  <a:lnTo>
                    <a:pt x="500" y="694"/>
                  </a:lnTo>
                  <a:lnTo>
                    <a:pt x="494" y="692"/>
                  </a:lnTo>
                  <a:lnTo>
                    <a:pt x="489" y="694"/>
                  </a:lnTo>
                  <a:lnTo>
                    <a:pt x="482" y="703"/>
                  </a:lnTo>
                  <a:lnTo>
                    <a:pt x="482" y="711"/>
                  </a:lnTo>
                  <a:lnTo>
                    <a:pt x="493" y="727"/>
                  </a:lnTo>
                  <a:lnTo>
                    <a:pt x="493" y="729"/>
                  </a:lnTo>
                  <a:lnTo>
                    <a:pt x="505" y="740"/>
                  </a:lnTo>
                  <a:lnTo>
                    <a:pt x="507" y="747"/>
                  </a:lnTo>
                  <a:lnTo>
                    <a:pt x="509" y="751"/>
                  </a:lnTo>
                  <a:lnTo>
                    <a:pt x="515" y="753"/>
                  </a:lnTo>
                  <a:lnTo>
                    <a:pt x="525" y="753"/>
                  </a:lnTo>
                  <a:lnTo>
                    <a:pt x="526" y="751"/>
                  </a:lnTo>
                  <a:lnTo>
                    <a:pt x="530" y="751"/>
                  </a:lnTo>
                  <a:lnTo>
                    <a:pt x="537" y="757"/>
                  </a:lnTo>
                  <a:lnTo>
                    <a:pt x="537" y="765"/>
                  </a:lnTo>
                  <a:lnTo>
                    <a:pt x="541" y="768"/>
                  </a:lnTo>
                  <a:lnTo>
                    <a:pt x="546" y="764"/>
                  </a:lnTo>
                  <a:lnTo>
                    <a:pt x="549" y="760"/>
                  </a:lnTo>
                  <a:lnTo>
                    <a:pt x="553" y="764"/>
                  </a:lnTo>
                  <a:lnTo>
                    <a:pt x="554" y="774"/>
                  </a:lnTo>
                  <a:lnTo>
                    <a:pt x="549" y="785"/>
                  </a:lnTo>
                  <a:lnTo>
                    <a:pt x="549" y="795"/>
                  </a:lnTo>
                  <a:lnTo>
                    <a:pt x="553" y="798"/>
                  </a:lnTo>
                  <a:lnTo>
                    <a:pt x="561" y="790"/>
                  </a:lnTo>
                  <a:lnTo>
                    <a:pt x="563" y="790"/>
                  </a:lnTo>
                  <a:lnTo>
                    <a:pt x="564" y="789"/>
                  </a:lnTo>
                  <a:lnTo>
                    <a:pt x="567" y="787"/>
                  </a:lnTo>
                  <a:lnTo>
                    <a:pt x="570" y="782"/>
                  </a:lnTo>
                  <a:lnTo>
                    <a:pt x="572" y="780"/>
                  </a:lnTo>
                  <a:lnTo>
                    <a:pt x="585" y="776"/>
                  </a:lnTo>
                  <a:lnTo>
                    <a:pt x="591" y="768"/>
                  </a:lnTo>
                  <a:lnTo>
                    <a:pt x="591" y="762"/>
                  </a:lnTo>
                  <a:lnTo>
                    <a:pt x="587" y="757"/>
                  </a:lnTo>
                  <a:lnTo>
                    <a:pt x="586" y="755"/>
                  </a:lnTo>
                  <a:lnTo>
                    <a:pt x="585" y="755"/>
                  </a:lnTo>
                  <a:lnTo>
                    <a:pt x="582" y="750"/>
                  </a:lnTo>
                  <a:lnTo>
                    <a:pt x="582" y="748"/>
                  </a:lnTo>
                  <a:lnTo>
                    <a:pt x="578" y="744"/>
                  </a:lnTo>
                  <a:lnTo>
                    <a:pt x="579" y="742"/>
                  </a:lnTo>
                  <a:lnTo>
                    <a:pt x="576" y="737"/>
                  </a:lnTo>
                  <a:lnTo>
                    <a:pt x="581" y="730"/>
                  </a:lnTo>
                  <a:lnTo>
                    <a:pt x="582" y="728"/>
                  </a:lnTo>
                  <a:lnTo>
                    <a:pt x="587" y="728"/>
                  </a:lnTo>
                  <a:lnTo>
                    <a:pt x="592" y="722"/>
                  </a:lnTo>
                  <a:lnTo>
                    <a:pt x="601" y="721"/>
                  </a:lnTo>
                  <a:lnTo>
                    <a:pt x="613" y="705"/>
                  </a:lnTo>
                  <a:lnTo>
                    <a:pt x="615" y="705"/>
                  </a:lnTo>
                  <a:lnTo>
                    <a:pt x="618" y="707"/>
                  </a:lnTo>
                  <a:lnTo>
                    <a:pt x="623" y="708"/>
                  </a:lnTo>
                  <a:lnTo>
                    <a:pt x="624" y="710"/>
                  </a:lnTo>
                  <a:lnTo>
                    <a:pt x="626" y="709"/>
                  </a:lnTo>
                  <a:lnTo>
                    <a:pt x="627" y="712"/>
                  </a:lnTo>
                  <a:lnTo>
                    <a:pt x="630" y="716"/>
                  </a:lnTo>
                  <a:lnTo>
                    <a:pt x="633" y="716"/>
                  </a:lnTo>
                  <a:lnTo>
                    <a:pt x="636" y="718"/>
                  </a:lnTo>
                  <a:lnTo>
                    <a:pt x="637" y="728"/>
                  </a:lnTo>
                  <a:lnTo>
                    <a:pt x="636" y="730"/>
                  </a:lnTo>
                  <a:lnTo>
                    <a:pt x="636" y="736"/>
                  </a:lnTo>
                  <a:lnTo>
                    <a:pt x="637" y="736"/>
                  </a:lnTo>
                  <a:lnTo>
                    <a:pt x="639" y="744"/>
                  </a:lnTo>
                  <a:lnTo>
                    <a:pt x="640" y="744"/>
                  </a:lnTo>
                  <a:lnTo>
                    <a:pt x="641" y="746"/>
                  </a:lnTo>
                  <a:lnTo>
                    <a:pt x="645" y="752"/>
                  </a:lnTo>
                  <a:lnTo>
                    <a:pt x="655" y="751"/>
                  </a:lnTo>
                  <a:lnTo>
                    <a:pt x="657" y="749"/>
                  </a:lnTo>
                  <a:lnTo>
                    <a:pt x="658" y="749"/>
                  </a:lnTo>
                  <a:lnTo>
                    <a:pt x="660" y="751"/>
                  </a:lnTo>
                  <a:lnTo>
                    <a:pt x="662" y="751"/>
                  </a:lnTo>
                  <a:lnTo>
                    <a:pt x="665" y="755"/>
                  </a:lnTo>
                  <a:lnTo>
                    <a:pt x="671" y="754"/>
                  </a:lnTo>
                  <a:lnTo>
                    <a:pt x="673" y="755"/>
                  </a:lnTo>
                  <a:lnTo>
                    <a:pt x="684" y="755"/>
                  </a:lnTo>
                  <a:lnTo>
                    <a:pt x="688" y="757"/>
                  </a:lnTo>
                  <a:lnTo>
                    <a:pt x="694" y="756"/>
                  </a:lnTo>
                  <a:lnTo>
                    <a:pt x="696" y="757"/>
                  </a:lnTo>
                  <a:lnTo>
                    <a:pt x="698" y="757"/>
                  </a:lnTo>
                  <a:lnTo>
                    <a:pt x="701" y="759"/>
                  </a:lnTo>
                  <a:lnTo>
                    <a:pt x="701" y="764"/>
                  </a:lnTo>
                  <a:lnTo>
                    <a:pt x="704" y="767"/>
                  </a:lnTo>
                  <a:lnTo>
                    <a:pt x="707" y="772"/>
                  </a:lnTo>
                  <a:lnTo>
                    <a:pt x="707" y="775"/>
                  </a:lnTo>
                  <a:lnTo>
                    <a:pt x="712" y="782"/>
                  </a:lnTo>
                  <a:lnTo>
                    <a:pt x="712" y="784"/>
                  </a:lnTo>
                  <a:lnTo>
                    <a:pt x="718" y="794"/>
                  </a:lnTo>
                  <a:lnTo>
                    <a:pt x="719" y="810"/>
                  </a:lnTo>
                  <a:lnTo>
                    <a:pt x="712" y="818"/>
                  </a:lnTo>
                  <a:lnTo>
                    <a:pt x="731" y="831"/>
                  </a:lnTo>
                  <a:lnTo>
                    <a:pt x="737" y="833"/>
                  </a:lnTo>
                  <a:lnTo>
                    <a:pt x="748" y="835"/>
                  </a:lnTo>
                  <a:lnTo>
                    <a:pt x="749" y="836"/>
                  </a:lnTo>
                  <a:lnTo>
                    <a:pt x="752" y="836"/>
                  </a:lnTo>
                  <a:lnTo>
                    <a:pt x="757" y="838"/>
                  </a:lnTo>
                  <a:lnTo>
                    <a:pt x="777" y="838"/>
                  </a:lnTo>
                  <a:lnTo>
                    <a:pt x="779" y="835"/>
                  </a:lnTo>
                  <a:lnTo>
                    <a:pt x="781" y="835"/>
                  </a:lnTo>
                  <a:lnTo>
                    <a:pt x="784" y="831"/>
                  </a:lnTo>
                  <a:lnTo>
                    <a:pt x="786" y="830"/>
                  </a:lnTo>
                  <a:lnTo>
                    <a:pt x="788" y="828"/>
                  </a:lnTo>
                  <a:lnTo>
                    <a:pt x="787" y="826"/>
                  </a:lnTo>
                  <a:lnTo>
                    <a:pt x="789" y="826"/>
                  </a:lnTo>
                  <a:lnTo>
                    <a:pt x="789" y="821"/>
                  </a:lnTo>
                  <a:lnTo>
                    <a:pt x="790" y="821"/>
                  </a:lnTo>
                  <a:lnTo>
                    <a:pt x="792" y="815"/>
                  </a:lnTo>
                  <a:lnTo>
                    <a:pt x="797" y="815"/>
                  </a:lnTo>
                  <a:lnTo>
                    <a:pt x="799" y="816"/>
                  </a:lnTo>
                  <a:lnTo>
                    <a:pt x="803" y="816"/>
                  </a:lnTo>
                  <a:lnTo>
                    <a:pt x="805" y="817"/>
                  </a:lnTo>
                  <a:lnTo>
                    <a:pt x="811" y="816"/>
                  </a:lnTo>
                  <a:lnTo>
                    <a:pt x="811" y="814"/>
                  </a:lnTo>
                  <a:lnTo>
                    <a:pt x="813" y="814"/>
                  </a:lnTo>
                  <a:lnTo>
                    <a:pt x="814" y="813"/>
                  </a:lnTo>
                  <a:lnTo>
                    <a:pt x="816" y="813"/>
                  </a:lnTo>
                  <a:lnTo>
                    <a:pt x="817" y="811"/>
                  </a:lnTo>
                  <a:lnTo>
                    <a:pt x="819" y="810"/>
                  </a:lnTo>
                  <a:lnTo>
                    <a:pt x="819" y="801"/>
                  </a:lnTo>
                  <a:lnTo>
                    <a:pt x="821" y="794"/>
                  </a:lnTo>
                  <a:lnTo>
                    <a:pt x="819" y="792"/>
                  </a:lnTo>
                  <a:lnTo>
                    <a:pt x="813" y="790"/>
                  </a:lnTo>
                  <a:lnTo>
                    <a:pt x="810" y="787"/>
                  </a:lnTo>
                  <a:lnTo>
                    <a:pt x="807" y="782"/>
                  </a:lnTo>
                  <a:lnTo>
                    <a:pt x="807" y="780"/>
                  </a:lnTo>
                  <a:lnTo>
                    <a:pt x="812" y="774"/>
                  </a:lnTo>
                  <a:lnTo>
                    <a:pt x="814" y="773"/>
                  </a:lnTo>
                  <a:lnTo>
                    <a:pt x="819" y="767"/>
                  </a:lnTo>
                  <a:lnTo>
                    <a:pt x="821" y="762"/>
                  </a:lnTo>
                  <a:lnTo>
                    <a:pt x="824" y="759"/>
                  </a:lnTo>
                  <a:lnTo>
                    <a:pt x="833" y="758"/>
                  </a:lnTo>
                  <a:lnTo>
                    <a:pt x="839" y="763"/>
                  </a:lnTo>
                  <a:lnTo>
                    <a:pt x="845" y="760"/>
                  </a:lnTo>
                  <a:lnTo>
                    <a:pt x="855" y="760"/>
                  </a:lnTo>
                  <a:lnTo>
                    <a:pt x="858" y="762"/>
                  </a:lnTo>
                  <a:lnTo>
                    <a:pt x="860" y="762"/>
                  </a:lnTo>
                  <a:lnTo>
                    <a:pt x="861" y="764"/>
                  </a:lnTo>
                  <a:lnTo>
                    <a:pt x="861" y="755"/>
                  </a:lnTo>
                  <a:lnTo>
                    <a:pt x="861" y="752"/>
                  </a:lnTo>
                  <a:lnTo>
                    <a:pt x="857" y="746"/>
                  </a:lnTo>
                  <a:lnTo>
                    <a:pt x="855" y="725"/>
                  </a:lnTo>
                  <a:lnTo>
                    <a:pt x="857" y="724"/>
                  </a:lnTo>
                  <a:lnTo>
                    <a:pt x="858" y="718"/>
                  </a:lnTo>
                  <a:lnTo>
                    <a:pt x="863" y="708"/>
                  </a:lnTo>
                  <a:lnTo>
                    <a:pt x="863" y="704"/>
                  </a:lnTo>
                  <a:lnTo>
                    <a:pt x="870" y="704"/>
                  </a:lnTo>
                  <a:lnTo>
                    <a:pt x="872" y="702"/>
                  </a:lnTo>
                  <a:lnTo>
                    <a:pt x="872" y="700"/>
                  </a:lnTo>
                  <a:lnTo>
                    <a:pt x="863" y="692"/>
                  </a:lnTo>
                  <a:lnTo>
                    <a:pt x="857" y="690"/>
                  </a:lnTo>
                  <a:lnTo>
                    <a:pt x="855" y="689"/>
                  </a:lnTo>
                  <a:lnTo>
                    <a:pt x="852" y="689"/>
                  </a:lnTo>
                  <a:lnTo>
                    <a:pt x="850" y="688"/>
                  </a:lnTo>
                  <a:lnTo>
                    <a:pt x="847" y="688"/>
                  </a:lnTo>
                  <a:lnTo>
                    <a:pt x="846" y="682"/>
                  </a:lnTo>
                  <a:lnTo>
                    <a:pt x="849" y="678"/>
                  </a:lnTo>
                  <a:lnTo>
                    <a:pt x="849" y="676"/>
                  </a:lnTo>
                  <a:lnTo>
                    <a:pt x="854" y="672"/>
                  </a:lnTo>
                  <a:lnTo>
                    <a:pt x="860" y="659"/>
                  </a:lnTo>
                  <a:lnTo>
                    <a:pt x="855" y="653"/>
                  </a:lnTo>
                  <a:lnTo>
                    <a:pt x="854" y="646"/>
                  </a:lnTo>
                  <a:lnTo>
                    <a:pt x="857" y="643"/>
                  </a:lnTo>
                  <a:lnTo>
                    <a:pt x="860" y="640"/>
                  </a:lnTo>
                  <a:lnTo>
                    <a:pt x="885" y="638"/>
                  </a:lnTo>
                  <a:lnTo>
                    <a:pt x="894" y="645"/>
                  </a:lnTo>
                  <a:lnTo>
                    <a:pt x="899" y="648"/>
                  </a:lnTo>
                  <a:lnTo>
                    <a:pt x="905" y="654"/>
                  </a:lnTo>
                  <a:lnTo>
                    <a:pt x="908" y="654"/>
                  </a:lnTo>
                  <a:lnTo>
                    <a:pt x="909" y="653"/>
                  </a:lnTo>
                  <a:lnTo>
                    <a:pt x="916" y="652"/>
                  </a:lnTo>
                  <a:lnTo>
                    <a:pt x="917" y="651"/>
                  </a:lnTo>
                  <a:lnTo>
                    <a:pt x="932" y="650"/>
                  </a:lnTo>
                  <a:lnTo>
                    <a:pt x="933" y="649"/>
                  </a:lnTo>
                  <a:lnTo>
                    <a:pt x="944" y="649"/>
                  </a:lnTo>
                  <a:lnTo>
                    <a:pt x="946" y="647"/>
                  </a:lnTo>
                  <a:lnTo>
                    <a:pt x="946" y="642"/>
                  </a:lnTo>
                  <a:lnTo>
                    <a:pt x="936" y="627"/>
                  </a:lnTo>
                  <a:lnTo>
                    <a:pt x="943" y="624"/>
                  </a:lnTo>
                  <a:lnTo>
                    <a:pt x="946" y="624"/>
                  </a:lnTo>
                  <a:lnTo>
                    <a:pt x="947" y="626"/>
                  </a:lnTo>
                  <a:lnTo>
                    <a:pt x="959" y="625"/>
                  </a:lnTo>
                  <a:lnTo>
                    <a:pt x="960" y="624"/>
                  </a:lnTo>
                  <a:lnTo>
                    <a:pt x="969" y="623"/>
                  </a:lnTo>
                  <a:lnTo>
                    <a:pt x="970" y="622"/>
                  </a:lnTo>
                  <a:lnTo>
                    <a:pt x="993" y="621"/>
                  </a:lnTo>
                  <a:lnTo>
                    <a:pt x="999" y="616"/>
                  </a:lnTo>
                  <a:lnTo>
                    <a:pt x="998" y="607"/>
                  </a:lnTo>
                  <a:lnTo>
                    <a:pt x="995" y="602"/>
                  </a:lnTo>
                  <a:lnTo>
                    <a:pt x="995" y="598"/>
                  </a:lnTo>
                  <a:lnTo>
                    <a:pt x="992" y="593"/>
                  </a:lnTo>
                  <a:lnTo>
                    <a:pt x="992" y="588"/>
                  </a:lnTo>
                  <a:lnTo>
                    <a:pt x="990" y="588"/>
                  </a:lnTo>
                  <a:lnTo>
                    <a:pt x="990" y="574"/>
                  </a:lnTo>
                  <a:lnTo>
                    <a:pt x="992" y="571"/>
                  </a:lnTo>
                  <a:lnTo>
                    <a:pt x="994" y="571"/>
                  </a:lnTo>
                  <a:lnTo>
                    <a:pt x="996" y="568"/>
                  </a:lnTo>
                  <a:lnTo>
                    <a:pt x="1000" y="565"/>
                  </a:lnTo>
                  <a:lnTo>
                    <a:pt x="1000" y="563"/>
                  </a:lnTo>
                  <a:lnTo>
                    <a:pt x="1001" y="561"/>
                  </a:lnTo>
                  <a:lnTo>
                    <a:pt x="1000" y="544"/>
                  </a:lnTo>
                  <a:lnTo>
                    <a:pt x="1001" y="542"/>
                  </a:lnTo>
                  <a:lnTo>
                    <a:pt x="1001" y="532"/>
                  </a:lnTo>
                  <a:lnTo>
                    <a:pt x="997" y="529"/>
                  </a:lnTo>
                  <a:lnTo>
                    <a:pt x="993" y="529"/>
                  </a:lnTo>
                  <a:lnTo>
                    <a:pt x="989" y="527"/>
                  </a:lnTo>
                  <a:lnTo>
                    <a:pt x="984" y="526"/>
                  </a:lnTo>
                  <a:lnTo>
                    <a:pt x="977" y="521"/>
                  </a:lnTo>
                  <a:lnTo>
                    <a:pt x="973" y="520"/>
                  </a:lnTo>
                  <a:lnTo>
                    <a:pt x="968" y="516"/>
                  </a:lnTo>
                  <a:lnTo>
                    <a:pt x="966" y="516"/>
                  </a:lnTo>
                  <a:lnTo>
                    <a:pt x="964" y="515"/>
                  </a:lnTo>
                  <a:lnTo>
                    <a:pt x="959" y="514"/>
                  </a:lnTo>
                  <a:lnTo>
                    <a:pt x="945" y="505"/>
                  </a:lnTo>
                  <a:lnTo>
                    <a:pt x="943" y="502"/>
                  </a:lnTo>
                  <a:lnTo>
                    <a:pt x="940" y="503"/>
                  </a:lnTo>
                  <a:lnTo>
                    <a:pt x="937" y="500"/>
                  </a:lnTo>
                  <a:lnTo>
                    <a:pt x="934" y="500"/>
                  </a:lnTo>
                  <a:lnTo>
                    <a:pt x="932" y="498"/>
                  </a:lnTo>
                  <a:lnTo>
                    <a:pt x="931" y="499"/>
                  </a:lnTo>
                  <a:lnTo>
                    <a:pt x="930" y="498"/>
                  </a:lnTo>
                  <a:lnTo>
                    <a:pt x="922" y="497"/>
                  </a:lnTo>
                  <a:lnTo>
                    <a:pt x="921" y="496"/>
                  </a:lnTo>
                  <a:lnTo>
                    <a:pt x="919" y="496"/>
                  </a:lnTo>
                  <a:lnTo>
                    <a:pt x="915" y="493"/>
                  </a:lnTo>
                  <a:lnTo>
                    <a:pt x="908" y="490"/>
                  </a:lnTo>
                  <a:lnTo>
                    <a:pt x="907" y="481"/>
                  </a:lnTo>
                  <a:close/>
                </a:path>
              </a:pathLst>
            </a:custGeom>
            <a:grpFill/>
            <a:ln w="28575">
              <a:noFill/>
              <a:prstDash val="sysDot"/>
              <a:round/>
              <a:headEnd/>
              <a:tailEnd/>
            </a:ln>
          </p:spPr>
          <p:txBody>
            <a:bodyPr/>
            <a:lstStyle/>
            <a:p>
              <a:endParaRPr lang="zh-CN" altLang="en-US" kern="0">
                <a:solidFill>
                  <a:sysClr val="windowText" lastClr="000000"/>
                </a:solidFill>
              </a:endParaRPr>
            </a:p>
          </p:txBody>
        </p:sp>
        <p:sp>
          <p:nvSpPr>
            <p:cNvPr id="49" name="Freeform 17"/>
            <p:cNvSpPr>
              <a:spLocks/>
            </p:cNvSpPr>
            <p:nvPr/>
          </p:nvSpPr>
          <p:spPr bwMode="auto">
            <a:xfrm>
              <a:off x="3677374" y="649399"/>
              <a:ext cx="2859088" cy="2659062"/>
            </a:xfrm>
            <a:custGeom>
              <a:avLst/>
              <a:gdLst>
                <a:gd name="T0" fmla="*/ 2147483647 w 1562"/>
                <a:gd name="T1" fmla="*/ 2147483647 h 1394"/>
                <a:gd name="T2" fmla="*/ 2147483647 w 1562"/>
                <a:gd name="T3" fmla="*/ 2147483647 h 1394"/>
                <a:gd name="T4" fmla="*/ 2147483647 w 1562"/>
                <a:gd name="T5" fmla="*/ 2147483647 h 1394"/>
                <a:gd name="T6" fmla="*/ 2147483647 w 1562"/>
                <a:gd name="T7" fmla="*/ 2147483647 h 1394"/>
                <a:gd name="T8" fmla="*/ 2147483647 w 1562"/>
                <a:gd name="T9" fmla="*/ 2147483647 h 1394"/>
                <a:gd name="T10" fmla="*/ 2147483647 w 1562"/>
                <a:gd name="T11" fmla="*/ 2147483647 h 1394"/>
                <a:gd name="T12" fmla="*/ 2147483647 w 1562"/>
                <a:gd name="T13" fmla="*/ 2147483647 h 1394"/>
                <a:gd name="T14" fmla="*/ 2147483647 w 1562"/>
                <a:gd name="T15" fmla="*/ 2147483647 h 1394"/>
                <a:gd name="T16" fmla="*/ 2147483647 w 1562"/>
                <a:gd name="T17" fmla="*/ 2147483647 h 1394"/>
                <a:gd name="T18" fmla="*/ 2147483647 w 1562"/>
                <a:gd name="T19" fmla="*/ 2147483647 h 1394"/>
                <a:gd name="T20" fmla="*/ 2147483647 w 1562"/>
                <a:gd name="T21" fmla="*/ 2147483647 h 1394"/>
                <a:gd name="T22" fmla="*/ 2147483647 w 1562"/>
                <a:gd name="T23" fmla="*/ 2147483647 h 1394"/>
                <a:gd name="T24" fmla="*/ 2147483647 w 1562"/>
                <a:gd name="T25" fmla="*/ 2147483647 h 1394"/>
                <a:gd name="T26" fmla="*/ 2147483647 w 1562"/>
                <a:gd name="T27" fmla="*/ 2147483647 h 1394"/>
                <a:gd name="T28" fmla="*/ 2147483647 w 1562"/>
                <a:gd name="T29" fmla="*/ 2147483647 h 1394"/>
                <a:gd name="T30" fmla="*/ 2147483647 w 1562"/>
                <a:gd name="T31" fmla="*/ 2147483647 h 1394"/>
                <a:gd name="T32" fmla="*/ 2147483647 w 1562"/>
                <a:gd name="T33" fmla="*/ 2147483647 h 1394"/>
                <a:gd name="T34" fmla="*/ 2147483647 w 1562"/>
                <a:gd name="T35" fmla="*/ 2147483647 h 1394"/>
                <a:gd name="T36" fmla="*/ 2147483647 w 1562"/>
                <a:gd name="T37" fmla="*/ 2147483647 h 1394"/>
                <a:gd name="T38" fmla="*/ 2147483647 w 1562"/>
                <a:gd name="T39" fmla="*/ 2147483647 h 1394"/>
                <a:gd name="T40" fmla="*/ 2147483647 w 1562"/>
                <a:gd name="T41" fmla="*/ 2147483647 h 1394"/>
                <a:gd name="T42" fmla="*/ 2147483647 w 1562"/>
                <a:gd name="T43" fmla="*/ 2147483647 h 1394"/>
                <a:gd name="T44" fmla="*/ 2147483647 w 1562"/>
                <a:gd name="T45" fmla="*/ 2147483647 h 1394"/>
                <a:gd name="T46" fmla="*/ 2147483647 w 1562"/>
                <a:gd name="T47" fmla="*/ 2147483647 h 1394"/>
                <a:gd name="T48" fmla="*/ 2147483647 w 1562"/>
                <a:gd name="T49" fmla="*/ 2147483647 h 1394"/>
                <a:gd name="T50" fmla="*/ 2147483647 w 1562"/>
                <a:gd name="T51" fmla="*/ 2147483647 h 1394"/>
                <a:gd name="T52" fmla="*/ 2147483647 w 1562"/>
                <a:gd name="T53" fmla="*/ 2147483647 h 1394"/>
                <a:gd name="T54" fmla="*/ 2147483647 w 1562"/>
                <a:gd name="T55" fmla="*/ 2147483647 h 1394"/>
                <a:gd name="T56" fmla="*/ 2147483647 w 1562"/>
                <a:gd name="T57" fmla="*/ 2147483647 h 1394"/>
                <a:gd name="T58" fmla="*/ 2147483647 w 1562"/>
                <a:gd name="T59" fmla="*/ 2147483647 h 1394"/>
                <a:gd name="T60" fmla="*/ 2147483647 w 1562"/>
                <a:gd name="T61" fmla="*/ 2147483647 h 1394"/>
                <a:gd name="T62" fmla="*/ 2147483647 w 1562"/>
                <a:gd name="T63" fmla="*/ 2147483647 h 1394"/>
                <a:gd name="T64" fmla="*/ 2147483647 w 1562"/>
                <a:gd name="T65" fmla="*/ 2147483647 h 1394"/>
                <a:gd name="T66" fmla="*/ 2147483647 w 1562"/>
                <a:gd name="T67" fmla="*/ 2147483647 h 1394"/>
                <a:gd name="T68" fmla="*/ 2147483647 w 1562"/>
                <a:gd name="T69" fmla="*/ 2147483647 h 1394"/>
                <a:gd name="T70" fmla="*/ 2147483647 w 1562"/>
                <a:gd name="T71" fmla="*/ 2147483647 h 1394"/>
                <a:gd name="T72" fmla="*/ 2147483647 w 1562"/>
                <a:gd name="T73" fmla="*/ 2147483647 h 1394"/>
                <a:gd name="T74" fmla="*/ 2147483647 w 1562"/>
                <a:gd name="T75" fmla="*/ 2147483647 h 1394"/>
                <a:gd name="T76" fmla="*/ 2147483647 w 1562"/>
                <a:gd name="T77" fmla="*/ 2147483647 h 1394"/>
                <a:gd name="T78" fmla="*/ 2147483647 w 1562"/>
                <a:gd name="T79" fmla="*/ 2147483647 h 1394"/>
                <a:gd name="T80" fmla="*/ 2147483647 w 1562"/>
                <a:gd name="T81" fmla="*/ 2147483647 h 1394"/>
                <a:gd name="T82" fmla="*/ 2147483647 w 1562"/>
                <a:gd name="T83" fmla="*/ 2147483647 h 1394"/>
                <a:gd name="T84" fmla="*/ 2147483647 w 1562"/>
                <a:gd name="T85" fmla="*/ 2147483647 h 1394"/>
                <a:gd name="T86" fmla="*/ 2147483647 w 1562"/>
                <a:gd name="T87" fmla="*/ 2147483647 h 1394"/>
                <a:gd name="T88" fmla="*/ 2147483647 w 1562"/>
                <a:gd name="T89" fmla="*/ 2147483647 h 1394"/>
                <a:gd name="T90" fmla="*/ 2147483647 w 1562"/>
                <a:gd name="T91" fmla="*/ 2147483647 h 1394"/>
                <a:gd name="T92" fmla="*/ 2147483647 w 1562"/>
                <a:gd name="T93" fmla="*/ 2147483647 h 1394"/>
                <a:gd name="T94" fmla="*/ 2147483647 w 1562"/>
                <a:gd name="T95" fmla="*/ 2147483647 h 1394"/>
                <a:gd name="T96" fmla="*/ 2147483647 w 1562"/>
                <a:gd name="T97" fmla="*/ 2147483647 h 1394"/>
                <a:gd name="T98" fmla="*/ 2147483647 w 1562"/>
                <a:gd name="T99" fmla="*/ 2147483647 h 1394"/>
                <a:gd name="T100" fmla="*/ 2147483647 w 1562"/>
                <a:gd name="T101" fmla="*/ 2147483647 h 1394"/>
                <a:gd name="T102" fmla="*/ 2147483647 w 1562"/>
                <a:gd name="T103" fmla="*/ 2147483647 h 1394"/>
                <a:gd name="T104" fmla="*/ 2147483647 w 1562"/>
                <a:gd name="T105" fmla="*/ 2147483647 h 1394"/>
                <a:gd name="T106" fmla="*/ 2147483647 w 1562"/>
                <a:gd name="T107" fmla="*/ 2147483647 h 1394"/>
                <a:gd name="T108" fmla="*/ 2147483647 w 1562"/>
                <a:gd name="T109" fmla="*/ 2147483647 h 1394"/>
                <a:gd name="T110" fmla="*/ 2147483647 w 1562"/>
                <a:gd name="T111" fmla="*/ 2147483647 h 1394"/>
                <a:gd name="T112" fmla="*/ 2147483647 w 1562"/>
                <a:gd name="T113" fmla="*/ 2147483647 h 1394"/>
                <a:gd name="T114" fmla="*/ 2147483647 w 1562"/>
                <a:gd name="T115" fmla="*/ 2147483647 h 1394"/>
                <a:gd name="T116" fmla="*/ 2147483647 w 1562"/>
                <a:gd name="T117" fmla="*/ 2147483647 h 1394"/>
                <a:gd name="T118" fmla="*/ 2147483647 w 1562"/>
                <a:gd name="T119" fmla="*/ 2147483647 h 1394"/>
                <a:gd name="T120" fmla="*/ 2147483647 w 1562"/>
                <a:gd name="T121" fmla="*/ 2147483647 h 1394"/>
                <a:gd name="T122" fmla="*/ 2147483647 w 1562"/>
                <a:gd name="T123" fmla="*/ 2147483647 h 1394"/>
                <a:gd name="T124" fmla="*/ 2147483647 w 1562"/>
                <a:gd name="T125" fmla="*/ 2147483647 h 139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562"/>
                <a:gd name="T190" fmla="*/ 0 h 1394"/>
                <a:gd name="T191" fmla="*/ 1562 w 1562"/>
                <a:gd name="T192" fmla="*/ 1394 h 139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562" h="1394">
                  <a:moveTo>
                    <a:pt x="404" y="1394"/>
                  </a:moveTo>
                  <a:lnTo>
                    <a:pt x="398" y="1388"/>
                  </a:lnTo>
                  <a:lnTo>
                    <a:pt x="398" y="1386"/>
                  </a:lnTo>
                  <a:lnTo>
                    <a:pt x="393" y="1383"/>
                  </a:lnTo>
                  <a:lnTo>
                    <a:pt x="393" y="1381"/>
                  </a:lnTo>
                  <a:lnTo>
                    <a:pt x="380" y="1372"/>
                  </a:lnTo>
                  <a:lnTo>
                    <a:pt x="377" y="1371"/>
                  </a:lnTo>
                  <a:lnTo>
                    <a:pt x="375" y="1369"/>
                  </a:lnTo>
                  <a:lnTo>
                    <a:pt x="373" y="1369"/>
                  </a:lnTo>
                  <a:lnTo>
                    <a:pt x="364" y="1361"/>
                  </a:lnTo>
                  <a:lnTo>
                    <a:pt x="362" y="1361"/>
                  </a:lnTo>
                  <a:lnTo>
                    <a:pt x="361" y="1357"/>
                  </a:lnTo>
                  <a:lnTo>
                    <a:pt x="362" y="1356"/>
                  </a:lnTo>
                  <a:lnTo>
                    <a:pt x="362" y="1349"/>
                  </a:lnTo>
                  <a:lnTo>
                    <a:pt x="363" y="1345"/>
                  </a:lnTo>
                  <a:lnTo>
                    <a:pt x="366" y="1343"/>
                  </a:lnTo>
                  <a:lnTo>
                    <a:pt x="366" y="1341"/>
                  </a:lnTo>
                  <a:lnTo>
                    <a:pt x="368" y="1338"/>
                  </a:lnTo>
                  <a:lnTo>
                    <a:pt x="368" y="1337"/>
                  </a:lnTo>
                  <a:lnTo>
                    <a:pt x="371" y="1334"/>
                  </a:lnTo>
                  <a:lnTo>
                    <a:pt x="372" y="1328"/>
                  </a:lnTo>
                  <a:lnTo>
                    <a:pt x="370" y="1327"/>
                  </a:lnTo>
                  <a:lnTo>
                    <a:pt x="370" y="1322"/>
                  </a:lnTo>
                  <a:lnTo>
                    <a:pt x="369" y="1322"/>
                  </a:lnTo>
                  <a:lnTo>
                    <a:pt x="368" y="1317"/>
                  </a:lnTo>
                  <a:lnTo>
                    <a:pt x="374" y="1314"/>
                  </a:lnTo>
                  <a:lnTo>
                    <a:pt x="376" y="1314"/>
                  </a:lnTo>
                  <a:lnTo>
                    <a:pt x="377" y="1313"/>
                  </a:lnTo>
                  <a:lnTo>
                    <a:pt x="381" y="1313"/>
                  </a:lnTo>
                  <a:lnTo>
                    <a:pt x="387" y="1309"/>
                  </a:lnTo>
                  <a:lnTo>
                    <a:pt x="389" y="1309"/>
                  </a:lnTo>
                  <a:lnTo>
                    <a:pt x="391" y="1307"/>
                  </a:lnTo>
                  <a:lnTo>
                    <a:pt x="392" y="1307"/>
                  </a:lnTo>
                  <a:lnTo>
                    <a:pt x="396" y="1300"/>
                  </a:lnTo>
                  <a:lnTo>
                    <a:pt x="400" y="1295"/>
                  </a:lnTo>
                  <a:lnTo>
                    <a:pt x="403" y="1290"/>
                  </a:lnTo>
                  <a:lnTo>
                    <a:pt x="405" y="1288"/>
                  </a:lnTo>
                  <a:lnTo>
                    <a:pt x="404" y="1286"/>
                  </a:lnTo>
                  <a:lnTo>
                    <a:pt x="408" y="1283"/>
                  </a:lnTo>
                  <a:lnTo>
                    <a:pt x="409" y="1279"/>
                  </a:lnTo>
                  <a:lnTo>
                    <a:pt x="416" y="1266"/>
                  </a:lnTo>
                  <a:lnTo>
                    <a:pt x="407" y="1253"/>
                  </a:lnTo>
                  <a:lnTo>
                    <a:pt x="407" y="1240"/>
                  </a:lnTo>
                  <a:lnTo>
                    <a:pt x="402" y="1235"/>
                  </a:lnTo>
                  <a:lnTo>
                    <a:pt x="388" y="1236"/>
                  </a:lnTo>
                  <a:lnTo>
                    <a:pt x="387" y="1237"/>
                  </a:lnTo>
                  <a:lnTo>
                    <a:pt x="380" y="1238"/>
                  </a:lnTo>
                  <a:lnTo>
                    <a:pt x="376" y="1241"/>
                  </a:lnTo>
                  <a:lnTo>
                    <a:pt x="374" y="1241"/>
                  </a:lnTo>
                  <a:lnTo>
                    <a:pt x="374" y="1242"/>
                  </a:lnTo>
                  <a:lnTo>
                    <a:pt x="370" y="1244"/>
                  </a:lnTo>
                  <a:lnTo>
                    <a:pt x="367" y="1247"/>
                  </a:lnTo>
                  <a:lnTo>
                    <a:pt x="358" y="1251"/>
                  </a:lnTo>
                  <a:lnTo>
                    <a:pt x="356" y="1254"/>
                  </a:lnTo>
                  <a:lnTo>
                    <a:pt x="347" y="1259"/>
                  </a:lnTo>
                  <a:lnTo>
                    <a:pt x="345" y="1259"/>
                  </a:lnTo>
                  <a:lnTo>
                    <a:pt x="342" y="1262"/>
                  </a:lnTo>
                  <a:lnTo>
                    <a:pt x="339" y="1261"/>
                  </a:lnTo>
                  <a:lnTo>
                    <a:pt x="338" y="1264"/>
                  </a:lnTo>
                  <a:lnTo>
                    <a:pt x="336" y="1263"/>
                  </a:lnTo>
                  <a:lnTo>
                    <a:pt x="334" y="1264"/>
                  </a:lnTo>
                  <a:lnTo>
                    <a:pt x="331" y="1264"/>
                  </a:lnTo>
                  <a:lnTo>
                    <a:pt x="328" y="1261"/>
                  </a:lnTo>
                  <a:lnTo>
                    <a:pt x="324" y="1260"/>
                  </a:lnTo>
                  <a:lnTo>
                    <a:pt x="319" y="1261"/>
                  </a:lnTo>
                  <a:lnTo>
                    <a:pt x="317" y="1259"/>
                  </a:lnTo>
                  <a:lnTo>
                    <a:pt x="312" y="1259"/>
                  </a:lnTo>
                  <a:lnTo>
                    <a:pt x="306" y="1251"/>
                  </a:lnTo>
                  <a:lnTo>
                    <a:pt x="301" y="1252"/>
                  </a:lnTo>
                  <a:lnTo>
                    <a:pt x="299" y="1253"/>
                  </a:lnTo>
                  <a:lnTo>
                    <a:pt x="299" y="1255"/>
                  </a:lnTo>
                  <a:lnTo>
                    <a:pt x="297" y="1257"/>
                  </a:lnTo>
                  <a:lnTo>
                    <a:pt x="282" y="1259"/>
                  </a:lnTo>
                  <a:lnTo>
                    <a:pt x="280" y="1260"/>
                  </a:lnTo>
                  <a:lnTo>
                    <a:pt x="266" y="1261"/>
                  </a:lnTo>
                  <a:lnTo>
                    <a:pt x="270" y="1270"/>
                  </a:lnTo>
                  <a:lnTo>
                    <a:pt x="274" y="1273"/>
                  </a:lnTo>
                  <a:lnTo>
                    <a:pt x="276" y="1273"/>
                  </a:lnTo>
                  <a:lnTo>
                    <a:pt x="281" y="1275"/>
                  </a:lnTo>
                  <a:lnTo>
                    <a:pt x="282" y="1277"/>
                  </a:lnTo>
                  <a:lnTo>
                    <a:pt x="281" y="1279"/>
                  </a:lnTo>
                  <a:lnTo>
                    <a:pt x="268" y="1296"/>
                  </a:lnTo>
                  <a:lnTo>
                    <a:pt x="253" y="1296"/>
                  </a:lnTo>
                  <a:lnTo>
                    <a:pt x="249" y="1291"/>
                  </a:lnTo>
                  <a:lnTo>
                    <a:pt x="236" y="1286"/>
                  </a:lnTo>
                  <a:lnTo>
                    <a:pt x="223" y="1271"/>
                  </a:lnTo>
                  <a:lnTo>
                    <a:pt x="212" y="1270"/>
                  </a:lnTo>
                  <a:lnTo>
                    <a:pt x="205" y="1265"/>
                  </a:lnTo>
                  <a:lnTo>
                    <a:pt x="208" y="1261"/>
                  </a:lnTo>
                  <a:lnTo>
                    <a:pt x="206" y="1237"/>
                  </a:lnTo>
                  <a:lnTo>
                    <a:pt x="202" y="1235"/>
                  </a:lnTo>
                  <a:lnTo>
                    <a:pt x="190" y="1235"/>
                  </a:lnTo>
                  <a:lnTo>
                    <a:pt x="186" y="1233"/>
                  </a:lnTo>
                  <a:lnTo>
                    <a:pt x="185" y="1229"/>
                  </a:lnTo>
                  <a:lnTo>
                    <a:pt x="186" y="1226"/>
                  </a:lnTo>
                  <a:lnTo>
                    <a:pt x="184" y="1224"/>
                  </a:lnTo>
                  <a:lnTo>
                    <a:pt x="176" y="1224"/>
                  </a:lnTo>
                  <a:lnTo>
                    <a:pt x="174" y="1214"/>
                  </a:lnTo>
                  <a:lnTo>
                    <a:pt x="171" y="1210"/>
                  </a:lnTo>
                  <a:lnTo>
                    <a:pt x="163" y="1209"/>
                  </a:lnTo>
                  <a:lnTo>
                    <a:pt x="150" y="1199"/>
                  </a:lnTo>
                  <a:lnTo>
                    <a:pt x="149" y="1199"/>
                  </a:lnTo>
                  <a:lnTo>
                    <a:pt x="143" y="1195"/>
                  </a:lnTo>
                  <a:lnTo>
                    <a:pt x="139" y="1195"/>
                  </a:lnTo>
                  <a:lnTo>
                    <a:pt x="137" y="1194"/>
                  </a:lnTo>
                  <a:lnTo>
                    <a:pt x="129" y="1193"/>
                  </a:lnTo>
                  <a:lnTo>
                    <a:pt x="126" y="1190"/>
                  </a:lnTo>
                  <a:lnTo>
                    <a:pt x="130" y="1186"/>
                  </a:lnTo>
                  <a:lnTo>
                    <a:pt x="132" y="1186"/>
                  </a:lnTo>
                  <a:lnTo>
                    <a:pt x="134" y="1184"/>
                  </a:lnTo>
                  <a:lnTo>
                    <a:pt x="134" y="1182"/>
                  </a:lnTo>
                  <a:lnTo>
                    <a:pt x="144" y="1171"/>
                  </a:lnTo>
                  <a:lnTo>
                    <a:pt x="147" y="1170"/>
                  </a:lnTo>
                  <a:lnTo>
                    <a:pt x="156" y="1159"/>
                  </a:lnTo>
                  <a:lnTo>
                    <a:pt x="159" y="1158"/>
                  </a:lnTo>
                  <a:lnTo>
                    <a:pt x="169" y="1145"/>
                  </a:lnTo>
                  <a:lnTo>
                    <a:pt x="169" y="1143"/>
                  </a:lnTo>
                  <a:lnTo>
                    <a:pt x="172" y="1141"/>
                  </a:lnTo>
                  <a:lnTo>
                    <a:pt x="172" y="1139"/>
                  </a:lnTo>
                  <a:lnTo>
                    <a:pt x="175" y="1133"/>
                  </a:lnTo>
                  <a:lnTo>
                    <a:pt x="174" y="1128"/>
                  </a:lnTo>
                  <a:lnTo>
                    <a:pt x="172" y="1127"/>
                  </a:lnTo>
                  <a:lnTo>
                    <a:pt x="168" y="1118"/>
                  </a:lnTo>
                  <a:lnTo>
                    <a:pt x="164" y="1115"/>
                  </a:lnTo>
                  <a:lnTo>
                    <a:pt x="151" y="1109"/>
                  </a:lnTo>
                  <a:lnTo>
                    <a:pt x="130" y="1110"/>
                  </a:lnTo>
                  <a:lnTo>
                    <a:pt x="128" y="1112"/>
                  </a:lnTo>
                  <a:lnTo>
                    <a:pt x="110" y="1113"/>
                  </a:lnTo>
                  <a:lnTo>
                    <a:pt x="102" y="1116"/>
                  </a:lnTo>
                  <a:lnTo>
                    <a:pt x="98" y="1116"/>
                  </a:lnTo>
                  <a:lnTo>
                    <a:pt x="89" y="1122"/>
                  </a:lnTo>
                  <a:lnTo>
                    <a:pt x="85" y="1128"/>
                  </a:lnTo>
                  <a:lnTo>
                    <a:pt x="83" y="1128"/>
                  </a:lnTo>
                  <a:lnTo>
                    <a:pt x="78" y="1133"/>
                  </a:lnTo>
                  <a:lnTo>
                    <a:pt x="75" y="1135"/>
                  </a:lnTo>
                  <a:lnTo>
                    <a:pt x="72" y="1138"/>
                  </a:lnTo>
                  <a:lnTo>
                    <a:pt x="66" y="1138"/>
                  </a:lnTo>
                  <a:lnTo>
                    <a:pt x="65" y="1137"/>
                  </a:lnTo>
                  <a:lnTo>
                    <a:pt x="61" y="1137"/>
                  </a:lnTo>
                  <a:lnTo>
                    <a:pt x="60" y="1136"/>
                  </a:lnTo>
                  <a:lnTo>
                    <a:pt x="56" y="1136"/>
                  </a:lnTo>
                  <a:lnTo>
                    <a:pt x="54" y="1135"/>
                  </a:lnTo>
                  <a:lnTo>
                    <a:pt x="54" y="1130"/>
                  </a:lnTo>
                  <a:lnTo>
                    <a:pt x="55" y="1128"/>
                  </a:lnTo>
                  <a:lnTo>
                    <a:pt x="55" y="1126"/>
                  </a:lnTo>
                  <a:lnTo>
                    <a:pt x="56" y="1124"/>
                  </a:lnTo>
                  <a:lnTo>
                    <a:pt x="56" y="1120"/>
                  </a:lnTo>
                  <a:lnTo>
                    <a:pt x="57" y="1118"/>
                  </a:lnTo>
                  <a:lnTo>
                    <a:pt x="57" y="1110"/>
                  </a:lnTo>
                  <a:lnTo>
                    <a:pt x="50" y="1101"/>
                  </a:lnTo>
                  <a:lnTo>
                    <a:pt x="42" y="1094"/>
                  </a:lnTo>
                  <a:lnTo>
                    <a:pt x="42" y="1092"/>
                  </a:lnTo>
                  <a:lnTo>
                    <a:pt x="34" y="1083"/>
                  </a:lnTo>
                  <a:lnTo>
                    <a:pt x="34" y="1082"/>
                  </a:lnTo>
                  <a:lnTo>
                    <a:pt x="25" y="1073"/>
                  </a:lnTo>
                  <a:lnTo>
                    <a:pt x="25" y="1070"/>
                  </a:lnTo>
                  <a:lnTo>
                    <a:pt x="17" y="1062"/>
                  </a:lnTo>
                  <a:lnTo>
                    <a:pt x="16" y="1059"/>
                  </a:lnTo>
                  <a:lnTo>
                    <a:pt x="32" y="1042"/>
                  </a:lnTo>
                  <a:lnTo>
                    <a:pt x="30" y="1035"/>
                  </a:lnTo>
                  <a:lnTo>
                    <a:pt x="29" y="1035"/>
                  </a:lnTo>
                  <a:lnTo>
                    <a:pt x="28" y="1032"/>
                  </a:lnTo>
                  <a:lnTo>
                    <a:pt x="27" y="1030"/>
                  </a:lnTo>
                  <a:lnTo>
                    <a:pt x="27" y="1026"/>
                  </a:lnTo>
                  <a:lnTo>
                    <a:pt x="25" y="1025"/>
                  </a:lnTo>
                  <a:lnTo>
                    <a:pt x="22" y="1014"/>
                  </a:lnTo>
                  <a:lnTo>
                    <a:pt x="21" y="1013"/>
                  </a:lnTo>
                  <a:lnTo>
                    <a:pt x="21" y="1010"/>
                  </a:lnTo>
                  <a:lnTo>
                    <a:pt x="19" y="1009"/>
                  </a:lnTo>
                  <a:lnTo>
                    <a:pt x="19" y="1005"/>
                  </a:lnTo>
                  <a:lnTo>
                    <a:pt x="18" y="1004"/>
                  </a:lnTo>
                  <a:lnTo>
                    <a:pt x="14" y="993"/>
                  </a:lnTo>
                  <a:lnTo>
                    <a:pt x="13" y="992"/>
                  </a:lnTo>
                  <a:lnTo>
                    <a:pt x="13" y="989"/>
                  </a:lnTo>
                  <a:lnTo>
                    <a:pt x="11" y="988"/>
                  </a:lnTo>
                  <a:lnTo>
                    <a:pt x="11" y="984"/>
                  </a:lnTo>
                  <a:lnTo>
                    <a:pt x="8" y="979"/>
                  </a:lnTo>
                  <a:lnTo>
                    <a:pt x="8" y="975"/>
                  </a:lnTo>
                  <a:lnTo>
                    <a:pt x="7" y="975"/>
                  </a:lnTo>
                  <a:lnTo>
                    <a:pt x="5" y="968"/>
                  </a:lnTo>
                  <a:lnTo>
                    <a:pt x="3" y="967"/>
                  </a:lnTo>
                  <a:lnTo>
                    <a:pt x="2" y="959"/>
                  </a:lnTo>
                  <a:lnTo>
                    <a:pt x="0" y="957"/>
                  </a:lnTo>
                  <a:lnTo>
                    <a:pt x="2" y="946"/>
                  </a:lnTo>
                  <a:lnTo>
                    <a:pt x="11" y="948"/>
                  </a:lnTo>
                  <a:lnTo>
                    <a:pt x="27" y="952"/>
                  </a:lnTo>
                  <a:lnTo>
                    <a:pt x="45" y="958"/>
                  </a:lnTo>
                  <a:lnTo>
                    <a:pt x="58" y="961"/>
                  </a:lnTo>
                  <a:lnTo>
                    <a:pt x="71" y="964"/>
                  </a:lnTo>
                  <a:lnTo>
                    <a:pt x="72" y="964"/>
                  </a:lnTo>
                  <a:lnTo>
                    <a:pt x="73" y="964"/>
                  </a:lnTo>
                  <a:lnTo>
                    <a:pt x="74" y="964"/>
                  </a:lnTo>
                  <a:lnTo>
                    <a:pt x="75" y="964"/>
                  </a:lnTo>
                  <a:lnTo>
                    <a:pt x="89" y="965"/>
                  </a:lnTo>
                  <a:lnTo>
                    <a:pt x="113" y="968"/>
                  </a:lnTo>
                  <a:lnTo>
                    <a:pt x="142" y="972"/>
                  </a:lnTo>
                  <a:lnTo>
                    <a:pt x="144" y="972"/>
                  </a:lnTo>
                  <a:lnTo>
                    <a:pt x="145" y="972"/>
                  </a:lnTo>
                  <a:lnTo>
                    <a:pt x="146" y="972"/>
                  </a:lnTo>
                  <a:lnTo>
                    <a:pt x="148" y="972"/>
                  </a:lnTo>
                  <a:lnTo>
                    <a:pt x="150" y="972"/>
                  </a:lnTo>
                  <a:lnTo>
                    <a:pt x="152" y="972"/>
                  </a:lnTo>
                  <a:lnTo>
                    <a:pt x="155" y="972"/>
                  </a:lnTo>
                  <a:lnTo>
                    <a:pt x="159" y="971"/>
                  </a:lnTo>
                  <a:lnTo>
                    <a:pt x="164" y="971"/>
                  </a:lnTo>
                  <a:lnTo>
                    <a:pt x="170" y="971"/>
                  </a:lnTo>
                  <a:lnTo>
                    <a:pt x="177" y="970"/>
                  </a:lnTo>
                  <a:lnTo>
                    <a:pt x="184" y="970"/>
                  </a:lnTo>
                  <a:lnTo>
                    <a:pt x="191" y="969"/>
                  </a:lnTo>
                  <a:lnTo>
                    <a:pt x="197" y="969"/>
                  </a:lnTo>
                  <a:lnTo>
                    <a:pt x="204" y="969"/>
                  </a:lnTo>
                  <a:lnTo>
                    <a:pt x="210" y="969"/>
                  </a:lnTo>
                  <a:lnTo>
                    <a:pt x="214" y="969"/>
                  </a:lnTo>
                  <a:lnTo>
                    <a:pt x="218" y="969"/>
                  </a:lnTo>
                  <a:lnTo>
                    <a:pt x="221" y="969"/>
                  </a:lnTo>
                  <a:lnTo>
                    <a:pt x="224" y="969"/>
                  </a:lnTo>
                  <a:lnTo>
                    <a:pt x="226" y="969"/>
                  </a:lnTo>
                  <a:lnTo>
                    <a:pt x="227" y="970"/>
                  </a:lnTo>
                  <a:lnTo>
                    <a:pt x="228" y="970"/>
                  </a:lnTo>
                  <a:lnTo>
                    <a:pt x="229" y="970"/>
                  </a:lnTo>
                  <a:lnTo>
                    <a:pt x="230" y="970"/>
                  </a:lnTo>
                  <a:lnTo>
                    <a:pt x="232" y="971"/>
                  </a:lnTo>
                  <a:lnTo>
                    <a:pt x="234" y="972"/>
                  </a:lnTo>
                  <a:lnTo>
                    <a:pt x="235" y="972"/>
                  </a:lnTo>
                  <a:lnTo>
                    <a:pt x="236" y="973"/>
                  </a:lnTo>
                  <a:lnTo>
                    <a:pt x="237" y="974"/>
                  </a:lnTo>
                  <a:lnTo>
                    <a:pt x="238" y="974"/>
                  </a:lnTo>
                  <a:lnTo>
                    <a:pt x="239" y="974"/>
                  </a:lnTo>
                  <a:lnTo>
                    <a:pt x="239" y="975"/>
                  </a:lnTo>
                  <a:lnTo>
                    <a:pt x="240" y="975"/>
                  </a:lnTo>
                  <a:lnTo>
                    <a:pt x="241" y="975"/>
                  </a:lnTo>
                  <a:lnTo>
                    <a:pt x="242" y="975"/>
                  </a:lnTo>
                  <a:lnTo>
                    <a:pt x="243" y="976"/>
                  </a:lnTo>
                  <a:lnTo>
                    <a:pt x="244" y="976"/>
                  </a:lnTo>
                  <a:lnTo>
                    <a:pt x="245" y="976"/>
                  </a:lnTo>
                  <a:lnTo>
                    <a:pt x="246" y="976"/>
                  </a:lnTo>
                  <a:lnTo>
                    <a:pt x="259" y="980"/>
                  </a:lnTo>
                  <a:lnTo>
                    <a:pt x="260" y="980"/>
                  </a:lnTo>
                  <a:lnTo>
                    <a:pt x="261" y="981"/>
                  </a:lnTo>
                  <a:lnTo>
                    <a:pt x="262" y="981"/>
                  </a:lnTo>
                  <a:lnTo>
                    <a:pt x="263" y="981"/>
                  </a:lnTo>
                  <a:lnTo>
                    <a:pt x="269" y="983"/>
                  </a:lnTo>
                  <a:lnTo>
                    <a:pt x="270" y="983"/>
                  </a:lnTo>
                  <a:lnTo>
                    <a:pt x="271" y="983"/>
                  </a:lnTo>
                  <a:lnTo>
                    <a:pt x="272" y="983"/>
                  </a:lnTo>
                  <a:lnTo>
                    <a:pt x="273" y="984"/>
                  </a:lnTo>
                  <a:lnTo>
                    <a:pt x="274" y="984"/>
                  </a:lnTo>
                  <a:lnTo>
                    <a:pt x="275" y="984"/>
                  </a:lnTo>
                  <a:lnTo>
                    <a:pt x="275" y="985"/>
                  </a:lnTo>
                  <a:lnTo>
                    <a:pt x="276" y="985"/>
                  </a:lnTo>
                  <a:lnTo>
                    <a:pt x="277" y="986"/>
                  </a:lnTo>
                  <a:lnTo>
                    <a:pt x="278" y="987"/>
                  </a:lnTo>
                  <a:lnTo>
                    <a:pt x="279" y="987"/>
                  </a:lnTo>
                  <a:lnTo>
                    <a:pt x="280" y="988"/>
                  </a:lnTo>
                  <a:lnTo>
                    <a:pt x="281" y="988"/>
                  </a:lnTo>
                  <a:lnTo>
                    <a:pt x="282" y="989"/>
                  </a:lnTo>
                  <a:lnTo>
                    <a:pt x="283" y="989"/>
                  </a:lnTo>
                  <a:lnTo>
                    <a:pt x="284" y="990"/>
                  </a:lnTo>
                  <a:lnTo>
                    <a:pt x="285" y="990"/>
                  </a:lnTo>
                  <a:lnTo>
                    <a:pt x="287" y="991"/>
                  </a:lnTo>
                  <a:lnTo>
                    <a:pt x="294" y="1004"/>
                  </a:lnTo>
                  <a:lnTo>
                    <a:pt x="299" y="1011"/>
                  </a:lnTo>
                  <a:lnTo>
                    <a:pt x="299" y="1012"/>
                  </a:lnTo>
                  <a:lnTo>
                    <a:pt x="299" y="1013"/>
                  </a:lnTo>
                  <a:lnTo>
                    <a:pt x="300" y="1013"/>
                  </a:lnTo>
                  <a:lnTo>
                    <a:pt x="301" y="1013"/>
                  </a:lnTo>
                  <a:lnTo>
                    <a:pt x="302" y="1013"/>
                  </a:lnTo>
                  <a:lnTo>
                    <a:pt x="303" y="1014"/>
                  </a:lnTo>
                  <a:lnTo>
                    <a:pt x="307" y="1014"/>
                  </a:lnTo>
                  <a:lnTo>
                    <a:pt x="309" y="1014"/>
                  </a:lnTo>
                  <a:lnTo>
                    <a:pt x="312" y="1015"/>
                  </a:lnTo>
                  <a:lnTo>
                    <a:pt x="314" y="1015"/>
                  </a:lnTo>
                  <a:lnTo>
                    <a:pt x="316" y="1016"/>
                  </a:lnTo>
                  <a:lnTo>
                    <a:pt x="319" y="1016"/>
                  </a:lnTo>
                  <a:lnTo>
                    <a:pt x="321" y="1016"/>
                  </a:lnTo>
                  <a:lnTo>
                    <a:pt x="323" y="1016"/>
                  </a:lnTo>
                  <a:lnTo>
                    <a:pt x="324" y="1017"/>
                  </a:lnTo>
                  <a:lnTo>
                    <a:pt x="326" y="1017"/>
                  </a:lnTo>
                  <a:lnTo>
                    <a:pt x="327" y="1017"/>
                  </a:lnTo>
                  <a:lnTo>
                    <a:pt x="328" y="1017"/>
                  </a:lnTo>
                  <a:lnTo>
                    <a:pt x="329" y="1017"/>
                  </a:lnTo>
                  <a:lnTo>
                    <a:pt x="330" y="1017"/>
                  </a:lnTo>
                  <a:lnTo>
                    <a:pt x="331" y="1017"/>
                  </a:lnTo>
                  <a:lnTo>
                    <a:pt x="335" y="1019"/>
                  </a:lnTo>
                  <a:lnTo>
                    <a:pt x="336" y="1020"/>
                  </a:lnTo>
                  <a:lnTo>
                    <a:pt x="337" y="1021"/>
                  </a:lnTo>
                  <a:lnTo>
                    <a:pt x="338" y="1021"/>
                  </a:lnTo>
                  <a:lnTo>
                    <a:pt x="340" y="1022"/>
                  </a:lnTo>
                  <a:lnTo>
                    <a:pt x="341" y="1023"/>
                  </a:lnTo>
                  <a:lnTo>
                    <a:pt x="342" y="1024"/>
                  </a:lnTo>
                  <a:lnTo>
                    <a:pt x="344" y="1024"/>
                  </a:lnTo>
                  <a:lnTo>
                    <a:pt x="345" y="1025"/>
                  </a:lnTo>
                  <a:lnTo>
                    <a:pt x="346" y="1026"/>
                  </a:lnTo>
                  <a:lnTo>
                    <a:pt x="347" y="1026"/>
                  </a:lnTo>
                  <a:lnTo>
                    <a:pt x="348" y="1026"/>
                  </a:lnTo>
                  <a:lnTo>
                    <a:pt x="349" y="1027"/>
                  </a:lnTo>
                  <a:lnTo>
                    <a:pt x="350" y="1027"/>
                  </a:lnTo>
                  <a:lnTo>
                    <a:pt x="351" y="1028"/>
                  </a:lnTo>
                  <a:lnTo>
                    <a:pt x="352" y="1028"/>
                  </a:lnTo>
                  <a:lnTo>
                    <a:pt x="352" y="1029"/>
                  </a:lnTo>
                  <a:lnTo>
                    <a:pt x="364" y="1034"/>
                  </a:lnTo>
                  <a:lnTo>
                    <a:pt x="365" y="1035"/>
                  </a:lnTo>
                  <a:lnTo>
                    <a:pt x="366" y="1035"/>
                  </a:lnTo>
                  <a:lnTo>
                    <a:pt x="367" y="1036"/>
                  </a:lnTo>
                  <a:lnTo>
                    <a:pt x="368" y="1036"/>
                  </a:lnTo>
                  <a:lnTo>
                    <a:pt x="378" y="1042"/>
                  </a:lnTo>
                  <a:lnTo>
                    <a:pt x="381" y="1043"/>
                  </a:lnTo>
                  <a:lnTo>
                    <a:pt x="382" y="1044"/>
                  </a:lnTo>
                  <a:lnTo>
                    <a:pt x="384" y="1045"/>
                  </a:lnTo>
                  <a:lnTo>
                    <a:pt x="385" y="1045"/>
                  </a:lnTo>
                  <a:lnTo>
                    <a:pt x="387" y="1046"/>
                  </a:lnTo>
                  <a:lnTo>
                    <a:pt x="389" y="1047"/>
                  </a:lnTo>
                  <a:lnTo>
                    <a:pt x="391" y="1047"/>
                  </a:lnTo>
                  <a:lnTo>
                    <a:pt x="393" y="1048"/>
                  </a:lnTo>
                  <a:lnTo>
                    <a:pt x="394" y="1049"/>
                  </a:lnTo>
                  <a:lnTo>
                    <a:pt x="396" y="1049"/>
                  </a:lnTo>
                  <a:lnTo>
                    <a:pt x="398" y="1049"/>
                  </a:lnTo>
                  <a:lnTo>
                    <a:pt x="399" y="1049"/>
                  </a:lnTo>
                  <a:lnTo>
                    <a:pt x="401" y="1049"/>
                  </a:lnTo>
                  <a:lnTo>
                    <a:pt x="402" y="1049"/>
                  </a:lnTo>
                  <a:lnTo>
                    <a:pt x="403" y="1049"/>
                  </a:lnTo>
                  <a:lnTo>
                    <a:pt x="404" y="1049"/>
                  </a:lnTo>
                  <a:lnTo>
                    <a:pt x="406" y="1049"/>
                  </a:lnTo>
                  <a:lnTo>
                    <a:pt x="419" y="1046"/>
                  </a:lnTo>
                  <a:lnTo>
                    <a:pt x="420" y="1045"/>
                  </a:lnTo>
                  <a:lnTo>
                    <a:pt x="421" y="1045"/>
                  </a:lnTo>
                  <a:lnTo>
                    <a:pt x="422" y="1045"/>
                  </a:lnTo>
                  <a:lnTo>
                    <a:pt x="429" y="1046"/>
                  </a:lnTo>
                  <a:lnTo>
                    <a:pt x="430" y="1046"/>
                  </a:lnTo>
                  <a:lnTo>
                    <a:pt x="431" y="1046"/>
                  </a:lnTo>
                  <a:lnTo>
                    <a:pt x="432" y="1046"/>
                  </a:lnTo>
                  <a:lnTo>
                    <a:pt x="440" y="1045"/>
                  </a:lnTo>
                  <a:lnTo>
                    <a:pt x="441" y="1045"/>
                  </a:lnTo>
                  <a:lnTo>
                    <a:pt x="442" y="1045"/>
                  </a:lnTo>
                  <a:lnTo>
                    <a:pt x="442" y="1046"/>
                  </a:lnTo>
                  <a:lnTo>
                    <a:pt x="443" y="1046"/>
                  </a:lnTo>
                  <a:lnTo>
                    <a:pt x="443" y="1047"/>
                  </a:lnTo>
                  <a:lnTo>
                    <a:pt x="443" y="1048"/>
                  </a:lnTo>
                  <a:lnTo>
                    <a:pt x="444" y="1049"/>
                  </a:lnTo>
                  <a:lnTo>
                    <a:pt x="444" y="1050"/>
                  </a:lnTo>
                  <a:lnTo>
                    <a:pt x="445" y="1052"/>
                  </a:lnTo>
                  <a:lnTo>
                    <a:pt x="446" y="1053"/>
                  </a:lnTo>
                  <a:lnTo>
                    <a:pt x="447" y="1055"/>
                  </a:lnTo>
                  <a:lnTo>
                    <a:pt x="448" y="1056"/>
                  </a:lnTo>
                  <a:lnTo>
                    <a:pt x="450" y="1057"/>
                  </a:lnTo>
                  <a:lnTo>
                    <a:pt x="452" y="1058"/>
                  </a:lnTo>
                  <a:lnTo>
                    <a:pt x="454" y="1059"/>
                  </a:lnTo>
                  <a:lnTo>
                    <a:pt x="456" y="1060"/>
                  </a:lnTo>
                  <a:lnTo>
                    <a:pt x="459" y="1060"/>
                  </a:lnTo>
                  <a:lnTo>
                    <a:pt x="462" y="1061"/>
                  </a:lnTo>
                  <a:lnTo>
                    <a:pt x="465" y="1060"/>
                  </a:lnTo>
                  <a:lnTo>
                    <a:pt x="468" y="1060"/>
                  </a:lnTo>
                  <a:lnTo>
                    <a:pt x="472" y="1059"/>
                  </a:lnTo>
                  <a:lnTo>
                    <a:pt x="476" y="1058"/>
                  </a:lnTo>
                  <a:lnTo>
                    <a:pt x="480" y="1056"/>
                  </a:lnTo>
                  <a:lnTo>
                    <a:pt x="485" y="1054"/>
                  </a:lnTo>
                  <a:lnTo>
                    <a:pt x="489" y="1052"/>
                  </a:lnTo>
                  <a:lnTo>
                    <a:pt x="494" y="1049"/>
                  </a:lnTo>
                  <a:lnTo>
                    <a:pt x="498" y="1047"/>
                  </a:lnTo>
                  <a:lnTo>
                    <a:pt x="502" y="1045"/>
                  </a:lnTo>
                  <a:lnTo>
                    <a:pt x="506" y="1042"/>
                  </a:lnTo>
                  <a:lnTo>
                    <a:pt x="509" y="1040"/>
                  </a:lnTo>
                  <a:lnTo>
                    <a:pt x="511" y="1039"/>
                  </a:lnTo>
                  <a:lnTo>
                    <a:pt x="513" y="1038"/>
                  </a:lnTo>
                  <a:lnTo>
                    <a:pt x="514" y="1037"/>
                  </a:lnTo>
                  <a:lnTo>
                    <a:pt x="516" y="1036"/>
                  </a:lnTo>
                  <a:lnTo>
                    <a:pt x="517" y="1035"/>
                  </a:lnTo>
                  <a:lnTo>
                    <a:pt x="518" y="1035"/>
                  </a:lnTo>
                  <a:lnTo>
                    <a:pt x="520" y="1034"/>
                  </a:lnTo>
                  <a:lnTo>
                    <a:pt x="521" y="1033"/>
                  </a:lnTo>
                  <a:lnTo>
                    <a:pt x="550" y="1018"/>
                  </a:lnTo>
                  <a:lnTo>
                    <a:pt x="560" y="1012"/>
                  </a:lnTo>
                  <a:lnTo>
                    <a:pt x="574" y="1011"/>
                  </a:lnTo>
                  <a:lnTo>
                    <a:pt x="588" y="1004"/>
                  </a:lnTo>
                  <a:lnTo>
                    <a:pt x="590" y="1003"/>
                  </a:lnTo>
                  <a:lnTo>
                    <a:pt x="590" y="1002"/>
                  </a:lnTo>
                  <a:lnTo>
                    <a:pt x="591" y="1002"/>
                  </a:lnTo>
                  <a:lnTo>
                    <a:pt x="592" y="1001"/>
                  </a:lnTo>
                  <a:lnTo>
                    <a:pt x="593" y="1001"/>
                  </a:lnTo>
                  <a:lnTo>
                    <a:pt x="594" y="1001"/>
                  </a:lnTo>
                  <a:lnTo>
                    <a:pt x="595" y="1000"/>
                  </a:lnTo>
                  <a:lnTo>
                    <a:pt x="596" y="1000"/>
                  </a:lnTo>
                  <a:lnTo>
                    <a:pt x="598" y="999"/>
                  </a:lnTo>
                  <a:lnTo>
                    <a:pt x="599" y="999"/>
                  </a:lnTo>
                  <a:lnTo>
                    <a:pt x="601" y="999"/>
                  </a:lnTo>
                  <a:lnTo>
                    <a:pt x="602" y="999"/>
                  </a:lnTo>
                  <a:lnTo>
                    <a:pt x="604" y="999"/>
                  </a:lnTo>
                  <a:lnTo>
                    <a:pt x="605" y="999"/>
                  </a:lnTo>
                  <a:lnTo>
                    <a:pt x="606" y="1000"/>
                  </a:lnTo>
                  <a:lnTo>
                    <a:pt x="607" y="1000"/>
                  </a:lnTo>
                  <a:lnTo>
                    <a:pt x="609" y="1000"/>
                  </a:lnTo>
                  <a:lnTo>
                    <a:pt x="611" y="1000"/>
                  </a:lnTo>
                  <a:lnTo>
                    <a:pt x="613" y="1000"/>
                  </a:lnTo>
                  <a:lnTo>
                    <a:pt x="614" y="1000"/>
                  </a:lnTo>
                  <a:lnTo>
                    <a:pt x="615" y="1000"/>
                  </a:lnTo>
                  <a:lnTo>
                    <a:pt x="616" y="1000"/>
                  </a:lnTo>
                  <a:lnTo>
                    <a:pt x="617" y="1000"/>
                  </a:lnTo>
                  <a:lnTo>
                    <a:pt x="618" y="1000"/>
                  </a:lnTo>
                  <a:lnTo>
                    <a:pt x="619" y="1000"/>
                  </a:lnTo>
                  <a:lnTo>
                    <a:pt x="621" y="1000"/>
                  </a:lnTo>
                  <a:lnTo>
                    <a:pt x="622" y="1000"/>
                  </a:lnTo>
                  <a:lnTo>
                    <a:pt x="623" y="999"/>
                  </a:lnTo>
                  <a:lnTo>
                    <a:pt x="624" y="999"/>
                  </a:lnTo>
                  <a:lnTo>
                    <a:pt x="625" y="999"/>
                  </a:lnTo>
                  <a:lnTo>
                    <a:pt x="626" y="999"/>
                  </a:lnTo>
                  <a:lnTo>
                    <a:pt x="627" y="999"/>
                  </a:lnTo>
                  <a:lnTo>
                    <a:pt x="628" y="999"/>
                  </a:lnTo>
                  <a:lnTo>
                    <a:pt x="629" y="999"/>
                  </a:lnTo>
                  <a:lnTo>
                    <a:pt x="630" y="999"/>
                  </a:lnTo>
                  <a:lnTo>
                    <a:pt x="631" y="999"/>
                  </a:lnTo>
                  <a:lnTo>
                    <a:pt x="632" y="999"/>
                  </a:lnTo>
                  <a:lnTo>
                    <a:pt x="633" y="999"/>
                  </a:lnTo>
                  <a:lnTo>
                    <a:pt x="634" y="998"/>
                  </a:lnTo>
                  <a:lnTo>
                    <a:pt x="635" y="998"/>
                  </a:lnTo>
                  <a:lnTo>
                    <a:pt x="636" y="998"/>
                  </a:lnTo>
                  <a:lnTo>
                    <a:pt x="637" y="997"/>
                  </a:lnTo>
                  <a:lnTo>
                    <a:pt x="638" y="997"/>
                  </a:lnTo>
                  <a:lnTo>
                    <a:pt x="638" y="996"/>
                  </a:lnTo>
                  <a:lnTo>
                    <a:pt x="639" y="996"/>
                  </a:lnTo>
                  <a:lnTo>
                    <a:pt x="640" y="996"/>
                  </a:lnTo>
                  <a:lnTo>
                    <a:pt x="641" y="996"/>
                  </a:lnTo>
                  <a:lnTo>
                    <a:pt x="641" y="995"/>
                  </a:lnTo>
                  <a:lnTo>
                    <a:pt x="642" y="995"/>
                  </a:lnTo>
                  <a:lnTo>
                    <a:pt x="643" y="995"/>
                  </a:lnTo>
                  <a:lnTo>
                    <a:pt x="652" y="993"/>
                  </a:lnTo>
                  <a:lnTo>
                    <a:pt x="653" y="993"/>
                  </a:lnTo>
                  <a:lnTo>
                    <a:pt x="654" y="993"/>
                  </a:lnTo>
                  <a:lnTo>
                    <a:pt x="655" y="993"/>
                  </a:lnTo>
                  <a:lnTo>
                    <a:pt x="656" y="993"/>
                  </a:lnTo>
                  <a:lnTo>
                    <a:pt x="667" y="992"/>
                  </a:lnTo>
                  <a:lnTo>
                    <a:pt x="668" y="992"/>
                  </a:lnTo>
                  <a:lnTo>
                    <a:pt x="669" y="991"/>
                  </a:lnTo>
                  <a:lnTo>
                    <a:pt x="670" y="991"/>
                  </a:lnTo>
                  <a:lnTo>
                    <a:pt x="671" y="992"/>
                  </a:lnTo>
                  <a:lnTo>
                    <a:pt x="672" y="992"/>
                  </a:lnTo>
                  <a:lnTo>
                    <a:pt x="684" y="994"/>
                  </a:lnTo>
                  <a:lnTo>
                    <a:pt x="685" y="994"/>
                  </a:lnTo>
                  <a:lnTo>
                    <a:pt x="686" y="994"/>
                  </a:lnTo>
                  <a:lnTo>
                    <a:pt x="687" y="994"/>
                  </a:lnTo>
                  <a:lnTo>
                    <a:pt x="692" y="996"/>
                  </a:lnTo>
                  <a:lnTo>
                    <a:pt x="693" y="996"/>
                  </a:lnTo>
                  <a:lnTo>
                    <a:pt x="694" y="996"/>
                  </a:lnTo>
                  <a:lnTo>
                    <a:pt x="695" y="996"/>
                  </a:lnTo>
                  <a:lnTo>
                    <a:pt x="696" y="996"/>
                  </a:lnTo>
                  <a:lnTo>
                    <a:pt x="705" y="992"/>
                  </a:lnTo>
                  <a:lnTo>
                    <a:pt x="706" y="992"/>
                  </a:lnTo>
                  <a:lnTo>
                    <a:pt x="707" y="992"/>
                  </a:lnTo>
                  <a:lnTo>
                    <a:pt x="708" y="992"/>
                  </a:lnTo>
                  <a:lnTo>
                    <a:pt x="709" y="992"/>
                  </a:lnTo>
                  <a:lnTo>
                    <a:pt x="710" y="992"/>
                  </a:lnTo>
                  <a:lnTo>
                    <a:pt x="711" y="992"/>
                  </a:lnTo>
                  <a:lnTo>
                    <a:pt x="725" y="991"/>
                  </a:lnTo>
                  <a:lnTo>
                    <a:pt x="726" y="991"/>
                  </a:lnTo>
                  <a:lnTo>
                    <a:pt x="727" y="991"/>
                  </a:lnTo>
                  <a:lnTo>
                    <a:pt x="728" y="991"/>
                  </a:lnTo>
                  <a:lnTo>
                    <a:pt x="728" y="990"/>
                  </a:lnTo>
                  <a:lnTo>
                    <a:pt x="729" y="990"/>
                  </a:lnTo>
                  <a:lnTo>
                    <a:pt x="729" y="989"/>
                  </a:lnTo>
                  <a:lnTo>
                    <a:pt x="730" y="989"/>
                  </a:lnTo>
                  <a:lnTo>
                    <a:pt x="731" y="988"/>
                  </a:lnTo>
                  <a:lnTo>
                    <a:pt x="732" y="987"/>
                  </a:lnTo>
                  <a:lnTo>
                    <a:pt x="733" y="986"/>
                  </a:lnTo>
                  <a:lnTo>
                    <a:pt x="734" y="985"/>
                  </a:lnTo>
                  <a:lnTo>
                    <a:pt x="735" y="985"/>
                  </a:lnTo>
                  <a:lnTo>
                    <a:pt x="735" y="984"/>
                  </a:lnTo>
                  <a:lnTo>
                    <a:pt x="736" y="984"/>
                  </a:lnTo>
                  <a:lnTo>
                    <a:pt x="737" y="983"/>
                  </a:lnTo>
                  <a:lnTo>
                    <a:pt x="738" y="982"/>
                  </a:lnTo>
                  <a:lnTo>
                    <a:pt x="739" y="982"/>
                  </a:lnTo>
                  <a:lnTo>
                    <a:pt x="740" y="981"/>
                  </a:lnTo>
                  <a:lnTo>
                    <a:pt x="740" y="980"/>
                  </a:lnTo>
                  <a:lnTo>
                    <a:pt x="741" y="980"/>
                  </a:lnTo>
                  <a:lnTo>
                    <a:pt x="742" y="979"/>
                  </a:lnTo>
                  <a:lnTo>
                    <a:pt x="743" y="978"/>
                  </a:lnTo>
                  <a:lnTo>
                    <a:pt x="743" y="977"/>
                  </a:lnTo>
                  <a:lnTo>
                    <a:pt x="744" y="977"/>
                  </a:lnTo>
                  <a:lnTo>
                    <a:pt x="745" y="976"/>
                  </a:lnTo>
                  <a:lnTo>
                    <a:pt x="745" y="975"/>
                  </a:lnTo>
                  <a:lnTo>
                    <a:pt x="746" y="975"/>
                  </a:lnTo>
                  <a:lnTo>
                    <a:pt x="747" y="974"/>
                  </a:lnTo>
                  <a:lnTo>
                    <a:pt x="748" y="974"/>
                  </a:lnTo>
                  <a:lnTo>
                    <a:pt x="749" y="973"/>
                  </a:lnTo>
                  <a:lnTo>
                    <a:pt x="750" y="972"/>
                  </a:lnTo>
                  <a:lnTo>
                    <a:pt x="751" y="972"/>
                  </a:lnTo>
                  <a:lnTo>
                    <a:pt x="752" y="972"/>
                  </a:lnTo>
                  <a:lnTo>
                    <a:pt x="753" y="971"/>
                  </a:lnTo>
                  <a:lnTo>
                    <a:pt x="754" y="971"/>
                  </a:lnTo>
                  <a:lnTo>
                    <a:pt x="755" y="970"/>
                  </a:lnTo>
                  <a:lnTo>
                    <a:pt x="757" y="970"/>
                  </a:lnTo>
                  <a:lnTo>
                    <a:pt x="758" y="970"/>
                  </a:lnTo>
                  <a:lnTo>
                    <a:pt x="759" y="970"/>
                  </a:lnTo>
                  <a:lnTo>
                    <a:pt x="759" y="969"/>
                  </a:lnTo>
                  <a:lnTo>
                    <a:pt x="760" y="969"/>
                  </a:lnTo>
                  <a:lnTo>
                    <a:pt x="761" y="969"/>
                  </a:lnTo>
                  <a:lnTo>
                    <a:pt x="763" y="969"/>
                  </a:lnTo>
                  <a:lnTo>
                    <a:pt x="772" y="964"/>
                  </a:lnTo>
                  <a:lnTo>
                    <a:pt x="778" y="960"/>
                  </a:lnTo>
                  <a:lnTo>
                    <a:pt x="782" y="956"/>
                  </a:lnTo>
                  <a:lnTo>
                    <a:pt x="783" y="956"/>
                  </a:lnTo>
                  <a:lnTo>
                    <a:pt x="783" y="955"/>
                  </a:lnTo>
                  <a:lnTo>
                    <a:pt x="787" y="947"/>
                  </a:lnTo>
                  <a:lnTo>
                    <a:pt x="788" y="946"/>
                  </a:lnTo>
                  <a:lnTo>
                    <a:pt x="788" y="945"/>
                  </a:lnTo>
                  <a:lnTo>
                    <a:pt x="789" y="944"/>
                  </a:lnTo>
                  <a:lnTo>
                    <a:pt x="790" y="943"/>
                  </a:lnTo>
                  <a:lnTo>
                    <a:pt x="790" y="942"/>
                  </a:lnTo>
                  <a:lnTo>
                    <a:pt x="791" y="940"/>
                  </a:lnTo>
                  <a:lnTo>
                    <a:pt x="791" y="939"/>
                  </a:lnTo>
                  <a:lnTo>
                    <a:pt x="792" y="938"/>
                  </a:lnTo>
                  <a:lnTo>
                    <a:pt x="793" y="937"/>
                  </a:lnTo>
                  <a:lnTo>
                    <a:pt x="793" y="936"/>
                  </a:lnTo>
                  <a:lnTo>
                    <a:pt x="794" y="935"/>
                  </a:lnTo>
                  <a:lnTo>
                    <a:pt x="794" y="934"/>
                  </a:lnTo>
                  <a:lnTo>
                    <a:pt x="795" y="933"/>
                  </a:lnTo>
                  <a:lnTo>
                    <a:pt x="796" y="932"/>
                  </a:lnTo>
                  <a:lnTo>
                    <a:pt x="796" y="931"/>
                  </a:lnTo>
                  <a:lnTo>
                    <a:pt x="797" y="930"/>
                  </a:lnTo>
                  <a:lnTo>
                    <a:pt x="797" y="929"/>
                  </a:lnTo>
                  <a:lnTo>
                    <a:pt x="798" y="928"/>
                  </a:lnTo>
                  <a:lnTo>
                    <a:pt x="798" y="927"/>
                  </a:lnTo>
                  <a:lnTo>
                    <a:pt x="799" y="926"/>
                  </a:lnTo>
                  <a:lnTo>
                    <a:pt x="800" y="925"/>
                  </a:lnTo>
                  <a:lnTo>
                    <a:pt x="800" y="923"/>
                  </a:lnTo>
                  <a:lnTo>
                    <a:pt x="801" y="922"/>
                  </a:lnTo>
                  <a:lnTo>
                    <a:pt x="802" y="921"/>
                  </a:lnTo>
                  <a:lnTo>
                    <a:pt x="803" y="920"/>
                  </a:lnTo>
                  <a:lnTo>
                    <a:pt x="804" y="919"/>
                  </a:lnTo>
                  <a:lnTo>
                    <a:pt x="805" y="918"/>
                  </a:lnTo>
                  <a:lnTo>
                    <a:pt x="806" y="916"/>
                  </a:lnTo>
                  <a:lnTo>
                    <a:pt x="807" y="916"/>
                  </a:lnTo>
                  <a:lnTo>
                    <a:pt x="808" y="914"/>
                  </a:lnTo>
                  <a:lnTo>
                    <a:pt x="809" y="913"/>
                  </a:lnTo>
                  <a:lnTo>
                    <a:pt x="810" y="912"/>
                  </a:lnTo>
                  <a:lnTo>
                    <a:pt x="811" y="911"/>
                  </a:lnTo>
                  <a:lnTo>
                    <a:pt x="813" y="910"/>
                  </a:lnTo>
                  <a:lnTo>
                    <a:pt x="813" y="909"/>
                  </a:lnTo>
                  <a:lnTo>
                    <a:pt x="815" y="909"/>
                  </a:lnTo>
                  <a:lnTo>
                    <a:pt x="815" y="908"/>
                  </a:lnTo>
                  <a:lnTo>
                    <a:pt x="816" y="907"/>
                  </a:lnTo>
                  <a:lnTo>
                    <a:pt x="817" y="906"/>
                  </a:lnTo>
                  <a:lnTo>
                    <a:pt x="818" y="906"/>
                  </a:lnTo>
                  <a:lnTo>
                    <a:pt x="819" y="905"/>
                  </a:lnTo>
                  <a:lnTo>
                    <a:pt x="821" y="904"/>
                  </a:lnTo>
                  <a:lnTo>
                    <a:pt x="823" y="903"/>
                  </a:lnTo>
                  <a:lnTo>
                    <a:pt x="824" y="902"/>
                  </a:lnTo>
                  <a:lnTo>
                    <a:pt x="825" y="902"/>
                  </a:lnTo>
                  <a:lnTo>
                    <a:pt x="826" y="901"/>
                  </a:lnTo>
                  <a:lnTo>
                    <a:pt x="827" y="901"/>
                  </a:lnTo>
                  <a:lnTo>
                    <a:pt x="828" y="900"/>
                  </a:lnTo>
                  <a:lnTo>
                    <a:pt x="829" y="900"/>
                  </a:lnTo>
                  <a:lnTo>
                    <a:pt x="830" y="899"/>
                  </a:lnTo>
                  <a:lnTo>
                    <a:pt x="831" y="899"/>
                  </a:lnTo>
                  <a:lnTo>
                    <a:pt x="832" y="898"/>
                  </a:lnTo>
                  <a:lnTo>
                    <a:pt x="834" y="897"/>
                  </a:lnTo>
                  <a:lnTo>
                    <a:pt x="835" y="897"/>
                  </a:lnTo>
                  <a:lnTo>
                    <a:pt x="835" y="896"/>
                  </a:lnTo>
                  <a:lnTo>
                    <a:pt x="840" y="894"/>
                  </a:lnTo>
                  <a:lnTo>
                    <a:pt x="841" y="894"/>
                  </a:lnTo>
                  <a:lnTo>
                    <a:pt x="842" y="893"/>
                  </a:lnTo>
                  <a:lnTo>
                    <a:pt x="842" y="892"/>
                  </a:lnTo>
                  <a:lnTo>
                    <a:pt x="843" y="892"/>
                  </a:lnTo>
                  <a:lnTo>
                    <a:pt x="844" y="891"/>
                  </a:lnTo>
                  <a:lnTo>
                    <a:pt x="845" y="891"/>
                  </a:lnTo>
                  <a:lnTo>
                    <a:pt x="846" y="890"/>
                  </a:lnTo>
                  <a:lnTo>
                    <a:pt x="847" y="889"/>
                  </a:lnTo>
                  <a:lnTo>
                    <a:pt x="848" y="888"/>
                  </a:lnTo>
                  <a:lnTo>
                    <a:pt x="849" y="888"/>
                  </a:lnTo>
                  <a:lnTo>
                    <a:pt x="851" y="887"/>
                  </a:lnTo>
                  <a:lnTo>
                    <a:pt x="852" y="886"/>
                  </a:lnTo>
                  <a:lnTo>
                    <a:pt x="852" y="885"/>
                  </a:lnTo>
                  <a:lnTo>
                    <a:pt x="853" y="885"/>
                  </a:lnTo>
                  <a:lnTo>
                    <a:pt x="854" y="884"/>
                  </a:lnTo>
                  <a:lnTo>
                    <a:pt x="855" y="883"/>
                  </a:lnTo>
                  <a:lnTo>
                    <a:pt x="856" y="882"/>
                  </a:lnTo>
                  <a:lnTo>
                    <a:pt x="857" y="882"/>
                  </a:lnTo>
                  <a:lnTo>
                    <a:pt x="859" y="880"/>
                  </a:lnTo>
                  <a:lnTo>
                    <a:pt x="861" y="878"/>
                  </a:lnTo>
                  <a:lnTo>
                    <a:pt x="861" y="877"/>
                  </a:lnTo>
                  <a:lnTo>
                    <a:pt x="862" y="876"/>
                  </a:lnTo>
                  <a:lnTo>
                    <a:pt x="863" y="875"/>
                  </a:lnTo>
                  <a:lnTo>
                    <a:pt x="863" y="874"/>
                  </a:lnTo>
                  <a:lnTo>
                    <a:pt x="863" y="873"/>
                  </a:lnTo>
                  <a:lnTo>
                    <a:pt x="863" y="872"/>
                  </a:lnTo>
                  <a:lnTo>
                    <a:pt x="862" y="871"/>
                  </a:lnTo>
                  <a:lnTo>
                    <a:pt x="862" y="870"/>
                  </a:lnTo>
                  <a:lnTo>
                    <a:pt x="861" y="870"/>
                  </a:lnTo>
                  <a:lnTo>
                    <a:pt x="861" y="869"/>
                  </a:lnTo>
                  <a:lnTo>
                    <a:pt x="858" y="867"/>
                  </a:lnTo>
                  <a:lnTo>
                    <a:pt x="858" y="866"/>
                  </a:lnTo>
                  <a:lnTo>
                    <a:pt x="857" y="866"/>
                  </a:lnTo>
                  <a:lnTo>
                    <a:pt x="857" y="865"/>
                  </a:lnTo>
                  <a:lnTo>
                    <a:pt x="851" y="861"/>
                  </a:lnTo>
                  <a:lnTo>
                    <a:pt x="850" y="861"/>
                  </a:lnTo>
                  <a:lnTo>
                    <a:pt x="850" y="860"/>
                  </a:lnTo>
                  <a:lnTo>
                    <a:pt x="849" y="860"/>
                  </a:lnTo>
                  <a:lnTo>
                    <a:pt x="849" y="859"/>
                  </a:lnTo>
                  <a:lnTo>
                    <a:pt x="842" y="853"/>
                  </a:lnTo>
                  <a:lnTo>
                    <a:pt x="841" y="852"/>
                  </a:lnTo>
                  <a:lnTo>
                    <a:pt x="840" y="852"/>
                  </a:lnTo>
                  <a:lnTo>
                    <a:pt x="840" y="851"/>
                  </a:lnTo>
                  <a:lnTo>
                    <a:pt x="840" y="850"/>
                  </a:lnTo>
                  <a:lnTo>
                    <a:pt x="837" y="845"/>
                  </a:lnTo>
                  <a:lnTo>
                    <a:pt x="837" y="844"/>
                  </a:lnTo>
                  <a:lnTo>
                    <a:pt x="836" y="844"/>
                  </a:lnTo>
                  <a:lnTo>
                    <a:pt x="836" y="843"/>
                  </a:lnTo>
                  <a:lnTo>
                    <a:pt x="836" y="842"/>
                  </a:lnTo>
                  <a:lnTo>
                    <a:pt x="835" y="842"/>
                  </a:lnTo>
                  <a:lnTo>
                    <a:pt x="835" y="841"/>
                  </a:lnTo>
                  <a:lnTo>
                    <a:pt x="834" y="840"/>
                  </a:lnTo>
                  <a:lnTo>
                    <a:pt x="834" y="839"/>
                  </a:lnTo>
                  <a:lnTo>
                    <a:pt x="833" y="838"/>
                  </a:lnTo>
                  <a:lnTo>
                    <a:pt x="833" y="837"/>
                  </a:lnTo>
                  <a:lnTo>
                    <a:pt x="833" y="836"/>
                  </a:lnTo>
                  <a:lnTo>
                    <a:pt x="832" y="835"/>
                  </a:lnTo>
                  <a:lnTo>
                    <a:pt x="832" y="834"/>
                  </a:lnTo>
                  <a:lnTo>
                    <a:pt x="832" y="833"/>
                  </a:lnTo>
                  <a:lnTo>
                    <a:pt x="831" y="832"/>
                  </a:lnTo>
                  <a:lnTo>
                    <a:pt x="831" y="831"/>
                  </a:lnTo>
                  <a:lnTo>
                    <a:pt x="831" y="830"/>
                  </a:lnTo>
                  <a:lnTo>
                    <a:pt x="830" y="829"/>
                  </a:lnTo>
                  <a:lnTo>
                    <a:pt x="830" y="827"/>
                  </a:lnTo>
                  <a:lnTo>
                    <a:pt x="830" y="826"/>
                  </a:lnTo>
                  <a:lnTo>
                    <a:pt x="830" y="825"/>
                  </a:lnTo>
                  <a:lnTo>
                    <a:pt x="829" y="824"/>
                  </a:lnTo>
                  <a:lnTo>
                    <a:pt x="830" y="823"/>
                  </a:lnTo>
                  <a:lnTo>
                    <a:pt x="830" y="822"/>
                  </a:lnTo>
                  <a:lnTo>
                    <a:pt x="830" y="820"/>
                  </a:lnTo>
                  <a:lnTo>
                    <a:pt x="830" y="819"/>
                  </a:lnTo>
                  <a:lnTo>
                    <a:pt x="830" y="818"/>
                  </a:lnTo>
                  <a:lnTo>
                    <a:pt x="831" y="816"/>
                  </a:lnTo>
                  <a:lnTo>
                    <a:pt x="831" y="815"/>
                  </a:lnTo>
                  <a:lnTo>
                    <a:pt x="832" y="814"/>
                  </a:lnTo>
                  <a:lnTo>
                    <a:pt x="832" y="813"/>
                  </a:lnTo>
                  <a:lnTo>
                    <a:pt x="833" y="811"/>
                  </a:lnTo>
                  <a:lnTo>
                    <a:pt x="833" y="810"/>
                  </a:lnTo>
                  <a:lnTo>
                    <a:pt x="833" y="809"/>
                  </a:lnTo>
                  <a:lnTo>
                    <a:pt x="834" y="808"/>
                  </a:lnTo>
                  <a:lnTo>
                    <a:pt x="834" y="807"/>
                  </a:lnTo>
                  <a:lnTo>
                    <a:pt x="834" y="806"/>
                  </a:lnTo>
                  <a:lnTo>
                    <a:pt x="834" y="805"/>
                  </a:lnTo>
                  <a:lnTo>
                    <a:pt x="835" y="804"/>
                  </a:lnTo>
                  <a:lnTo>
                    <a:pt x="835" y="803"/>
                  </a:lnTo>
                  <a:lnTo>
                    <a:pt x="835" y="802"/>
                  </a:lnTo>
                  <a:lnTo>
                    <a:pt x="835" y="801"/>
                  </a:lnTo>
                  <a:lnTo>
                    <a:pt x="835" y="800"/>
                  </a:lnTo>
                  <a:lnTo>
                    <a:pt x="835" y="799"/>
                  </a:lnTo>
                  <a:lnTo>
                    <a:pt x="835" y="798"/>
                  </a:lnTo>
                  <a:lnTo>
                    <a:pt x="835" y="797"/>
                  </a:lnTo>
                  <a:lnTo>
                    <a:pt x="835" y="796"/>
                  </a:lnTo>
                  <a:lnTo>
                    <a:pt x="836" y="795"/>
                  </a:lnTo>
                  <a:lnTo>
                    <a:pt x="836" y="794"/>
                  </a:lnTo>
                  <a:lnTo>
                    <a:pt x="836" y="793"/>
                  </a:lnTo>
                  <a:lnTo>
                    <a:pt x="836" y="792"/>
                  </a:lnTo>
                  <a:lnTo>
                    <a:pt x="837" y="791"/>
                  </a:lnTo>
                  <a:lnTo>
                    <a:pt x="837" y="790"/>
                  </a:lnTo>
                  <a:lnTo>
                    <a:pt x="837" y="789"/>
                  </a:lnTo>
                  <a:lnTo>
                    <a:pt x="837" y="788"/>
                  </a:lnTo>
                  <a:lnTo>
                    <a:pt x="840" y="780"/>
                  </a:lnTo>
                  <a:lnTo>
                    <a:pt x="840" y="778"/>
                  </a:lnTo>
                  <a:lnTo>
                    <a:pt x="840" y="777"/>
                  </a:lnTo>
                  <a:lnTo>
                    <a:pt x="841" y="777"/>
                  </a:lnTo>
                  <a:lnTo>
                    <a:pt x="841" y="776"/>
                  </a:lnTo>
                  <a:lnTo>
                    <a:pt x="842" y="775"/>
                  </a:lnTo>
                  <a:lnTo>
                    <a:pt x="842" y="774"/>
                  </a:lnTo>
                  <a:lnTo>
                    <a:pt x="843" y="773"/>
                  </a:lnTo>
                  <a:lnTo>
                    <a:pt x="843" y="772"/>
                  </a:lnTo>
                  <a:lnTo>
                    <a:pt x="844" y="772"/>
                  </a:lnTo>
                  <a:lnTo>
                    <a:pt x="844" y="771"/>
                  </a:lnTo>
                  <a:lnTo>
                    <a:pt x="845" y="770"/>
                  </a:lnTo>
                  <a:lnTo>
                    <a:pt x="846" y="769"/>
                  </a:lnTo>
                  <a:lnTo>
                    <a:pt x="847" y="769"/>
                  </a:lnTo>
                  <a:lnTo>
                    <a:pt x="848" y="768"/>
                  </a:lnTo>
                  <a:lnTo>
                    <a:pt x="849" y="767"/>
                  </a:lnTo>
                  <a:lnTo>
                    <a:pt x="850" y="767"/>
                  </a:lnTo>
                  <a:lnTo>
                    <a:pt x="851" y="766"/>
                  </a:lnTo>
                  <a:lnTo>
                    <a:pt x="852" y="766"/>
                  </a:lnTo>
                  <a:lnTo>
                    <a:pt x="853" y="765"/>
                  </a:lnTo>
                  <a:lnTo>
                    <a:pt x="854" y="765"/>
                  </a:lnTo>
                  <a:lnTo>
                    <a:pt x="855" y="764"/>
                  </a:lnTo>
                  <a:lnTo>
                    <a:pt x="856" y="764"/>
                  </a:lnTo>
                  <a:lnTo>
                    <a:pt x="857" y="763"/>
                  </a:lnTo>
                  <a:lnTo>
                    <a:pt x="859" y="763"/>
                  </a:lnTo>
                  <a:lnTo>
                    <a:pt x="860" y="763"/>
                  </a:lnTo>
                  <a:lnTo>
                    <a:pt x="861" y="763"/>
                  </a:lnTo>
                  <a:lnTo>
                    <a:pt x="862" y="763"/>
                  </a:lnTo>
                  <a:lnTo>
                    <a:pt x="863" y="763"/>
                  </a:lnTo>
                  <a:lnTo>
                    <a:pt x="864" y="762"/>
                  </a:lnTo>
                  <a:lnTo>
                    <a:pt x="865" y="762"/>
                  </a:lnTo>
                  <a:lnTo>
                    <a:pt x="866" y="762"/>
                  </a:lnTo>
                  <a:lnTo>
                    <a:pt x="867" y="762"/>
                  </a:lnTo>
                  <a:lnTo>
                    <a:pt x="868" y="762"/>
                  </a:lnTo>
                  <a:lnTo>
                    <a:pt x="869" y="762"/>
                  </a:lnTo>
                  <a:lnTo>
                    <a:pt x="870" y="762"/>
                  </a:lnTo>
                  <a:lnTo>
                    <a:pt x="887" y="762"/>
                  </a:lnTo>
                  <a:lnTo>
                    <a:pt x="895" y="766"/>
                  </a:lnTo>
                  <a:lnTo>
                    <a:pt x="896" y="766"/>
                  </a:lnTo>
                  <a:lnTo>
                    <a:pt x="896" y="767"/>
                  </a:lnTo>
                  <a:lnTo>
                    <a:pt x="897" y="767"/>
                  </a:lnTo>
                  <a:lnTo>
                    <a:pt x="898" y="767"/>
                  </a:lnTo>
                  <a:lnTo>
                    <a:pt x="904" y="772"/>
                  </a:lnTo>
                  <a:lnTo>
                    <a:pt x="905" y="773"/>
                  </a:lnTo>
                  <a:lnTo>
                    <a:pt x="906" y="773"/>
                  </a:lnTo>
                  <a:lnTo>
                    <a:pt x="907" y="774"/>
                  </a:lnTo>
                  <a:lnTo>
                    <a:pt x="908" y="774"/>
                  </a:lnTo>
                  <a:lnTo>
                    <a:pt x="910" y="775"/>
                  </a:lnTo>
                  <a:lnTo>
                    <a:pt x="911" y="775"/>
                  </a:lnTo>
                  <a:lnTo>
                    <a:pt x="913" y="776"/>
                  </a:lnTo>
                  <a:lnTo>
                    <a:pt x="915" y="776"/>
                  </a:lnTo>
                  <a:lnTo>
                    <a:pt x="918" y="776"/>
                  </a:lnTo>
                  <a:lnTo>
                    <a:pt x="921" y="777"/>
                  </a:lnTo>
                  <a:lnTo>
                    <a:pt x="925" y="777"/>
                  </a:lnTo>
                  <a:lnTo>
                    <a:pt x="929" y="777"/>
                  </a:lnTo>
                  <a:lnTo>
                    <a:pt x="933" y="777"/>
                  </a:lnTo>
                  <a:lnTo>
                    <a:pt x="937" y="776"/>
                  </a:lnTo>
                  <a:lnTo>
                    <a:pt x="942" y="776"/>
                  </a:lnTo>
                  <a:lnTo>
                    <a:pt x="946" y="776"/>
                  </a:lnTo>
                  <a:lnTo>
                    <a:pt x="949" y="775"/>
                  </a:lnTo>
                  <a:lnTo>
                    <a:pt x="953" y="775"/>
                  </a:lnTo>
                  <a:lnTo>
                    <a:pt x="956" y="774"/>
                  </a:lnTo>
                  <a:lnTo>
                    <a:pt x="958" y="774"/>
                  </a:lnTo>
                  <a:lnTo>
                    <a:pt x="960" y="773"/>
                  </a:lnTo>
                  <a:lnTo>
                    <a:pt x="961" y="773"/>
                  </a:lnTo>
                  <a:lnTo>
                    <a:pt x="963" y="773"/>
                  </a:lnTo>
                  <a:lnTo>
                    <a:pt x="964" y="772"/>
                  </a:lnTo>
                  <a:lnTo>
                    <a:pt x="965" y="772"/>
                  </a:lnTo>
                  <a:lnTo>
                    <a:pt x="966" y="771"/>
                  </a:lnTo>
                  <a:lnTo>
                    <a:pt x="967" y="770"/>
                  </a:lnTo>
                  <a:lnTo>
                    <a:pt x="968" y="770"/>
                  </a:lnTo>
                  <a:lnTo>
                    <a:pt x="969" y="769"/>
                  </a:lnTo>
                  <a:lnTo>
                    <a:pt x="970" y="768"/>
                  </a:lnTo>
                  <a:lnTo>
                    <a:pt x="971" y="768"/>
                  </a:lnTo>
                  <a:lnTo>
                    <a:pt x="971" y="767"/>
                  </a:lnTo>
                  <a:lnTo>
                    <a:pt x="972" y="766"/>
                  </a:lnTo>
                  <a:lnTo>
                    <a:pt x="973" y="765"/>
                  </a:lnTo>
                  <a:lnTo>
                    <a:pt x="974" y="765"/>
                  </a:lnTo>
                  <a:lnTo>
                    <a:pt x="975" y="765"/>
                  </a:lnTo>
                  <a:lnTo>
                    <a:pt x="976" y="764"/>
                  </a:lnTo>
                  <a:lnTo>
                    <a:pt x="981" y="762"/>
                  </a:lnTo>
                  <a:lnTo>
                    <a:pt x="982" y="762"/>
                  </a:lnTo>
                  <a:lnTo>
                    <a:pt x="982" y="761"/>
                  </a:lnTo>
                  <a:lnTo>
                    <a:pt x="983" y="761"/>
                  </a:lnTo>
                  <a:lnTo>
                    <a:pt x="992" y="754"/>
                  </a:lnTo>
                  <a:lnTo>
                    <a:pt x="992" y="753"/>
                  </a:lnTo>
                  <a:lnTo>
                    <a:pt x="993" y="753"/>
                  </a:lnTo>
                  <a:lnTo>
                    <a:pt x="993" y="752"/>
                  </a:lnTo>
                  <a:lnTo>
                    <a:pt x="994" y="751"/>
                  </a:lnTo>
                  <a:lnTo>
                    <a:pt x="995" y="749"/>
                  </a:lnTo>
                  <a:lnTo>
                    <a:pt x="996" y="748"/>
                  </a:lnTo>
                  <a:lnTo>
                    <a:pt x="997" y="745"/>
                  </a:lnTo>
                  <a:lnTo>
                    <a:pt x="999" y="743"/>
                  </a:lnTo>
                  <a:lnTo>
                    <a:pt x="1001" y="739"/>
                  </a:lnTo>
                  <a:lnTo>
                    <a:pt x="1003" y="736"/>
                  </a:lnTo>
                  <a:lnTo>
                    <a:pt x="1005" y="733"/>
                  </a:lnTo>
                  <a:lnTo>
                    <a:pt x="1008" y="730"/>
                  </a:lnTo>
                  <a:lnTo>
                    <a:pt x="1010" y="728"/>
                  </a:lnTo>
                  <a:lnTo>
                    <a:pt x="1013" y="725"/>
                  </a:lnTo>
                  <a:lnTo>
                    <a:pt x="1015" y="723"/>
                  </a:lnTo>
                  <a:lnTo>
                    <a:pt x="1017" y="722"/>
                  </a:lnTo>
                  <a:lnTo>
                    <a:pt x="1020" y="721"/>
                  </a:lnTo>
                  <a:lnTo>
                    <a:pt x="1022" y="720"/>
                  </a:lnTo>
                  <a:lnTo>
                    <a:pt x="1024" y="719"/>
                  </a:lnTo>
                  <a:lnTo>
                    <a:pt x="1026" y="719"/>
                  </a:lnTo>
                  <a:lnTo>
                    <a:pt x="1027" y="719"/>
                  </a:lnTo>
                  <a:lnTo>
                    <a:pt x="1029" y="719"/>
                  </a:lnTo>
                  <a:lnTo>
                    <a:pt x="1030" y="719"/>
                  </a:lnTo>
                  <a:lnTo>
                    <a:pt x="1031" y="719"/>
                  </a:lnTo>
                  <a:lnTo>
                    <a:pt x="1032" y="719"/>
                  </a:lnTo>
                  <a:lnTo>
                    <a:pt x="1033" y="718"/>
                  </a:lnTo>
                  <a:lnTo>
                    <a:pt x="1034" y="718"/>
                  </a:lnTo>
                  <a:lnTo>
                    <a:pt x="1035" y="718"/>
                  </a:lnTo>
                  <a:lnTo>
                    <a:pt x="1036" y="718"/>
                  </a:lnTo>
                  <a:lnTo>
                    <a:pt x="1038" y="718"/>
                  </a:lnTo>
                  <a:lnTo>
                    <a:pt x="1039" y="717"/>
                  </a:lnTo>
                  <a:lnTo>
                    <a:pt x="1041" y="717"/>
                  </a:lnTo>
                  <a:lnTo>
                    <a:pt x="1043" y="717"/>
                  </a:lnTo>
                  <a:lnTo>
                    <a:pt x="1046" y="716"/>
                  </a:lnTo>
                  <a:lnTo>
                    <a:pt x="1048" y="716"/>
                  </a:lnTo>
                  <a:lnTo>
                    <a:pt x="1050" y="715"/>
                  </a:lnTo>
                  <a:lnTo>
                    <a:pt x="1052" y="715"/>
                  </a:lnTo>
                  <a:lnTo>
                    <a:pt x="1054" y="714"/>
                  </a:lnTo>
                  <a:lnTo>
                    <a:pt x="1056" y="714"/>
                  </a:lnTo>
                  <a:lnTo>
                    <a:pt x="1057" y="713"/>
                  </a:lnTo>
                  <a:lnTo>
                    <a:pt x="1059" y="713"/>
                  </a:lnTo>
                  <a:lnTo>
                    <a:pt x="1060" y="712"/>
                  </a:lnTo>
                  <a:lnTo>
                    <a:pt x="1061" y="712"/>
                  </a:lnTo>
                  <a:lnTo>
                    <a:pt x="1062" y="711"/>
                  </a:lnTo>
                  <a:lnTo>
                    <a:pt x="1065" y="710"/>
                  </a:lnTo>
                  <a:lnTo>
                    <a:pt x="1067" y="708"/>
                  </a:lnTo>
                  <a:lnTo>
                    <a:pt x="1068" y="708"/>
                  </a:lnTo>
                  <a:lnTo>
                    <a:pt x="1069" y="707"/>
                  </a:lnTo>
                  <a:lnTo>
                    <a:pt x="1070" y="706"/>
                  </a:lnTo>
                  <a:lnTo>
                    <a:pt x="1072" y="705"/>
                  </a:lnTo>
                  <a:lnTo>
                    <a:pt x="1073" y="704"/>
                  </a:lnTo>
                  <a:lnTo>
                    <a:pt x="1074" y="703"/>
                  </a:lnTo>
                  <a:lnTo>
                    <a:pt x="1076" y="702"/>
                  </a:lnTo>
                  <a:lnTo>
                    <a:pt x="1077" y="700"/>
                  </a:lnTo>
                  <a:lnTo>
                    <a:pt x="1079" y="699"/>
                  </a:lnTo>
                  <a:lnTo>
                    <a:pt x="1080" y="698"/>
                  </a:lnTo>
                  <a:lnTo>
                    <a:pt x="1082" y="697"/>
                  </a:lnTo>
                  <a:lnTo>
                    <a:pt x="1083" y="695"/>
                  </a:lnTo>
                  <a:lnTo>
                    <a:pt x="1084" y="694"/>
                  </a:lnTo>
                  <a:lnTo>
                    <a:pt x="1085" y="693"/>
                  </a:lnTo>
                  <a:lnTo>
                    <a:pt x="1088" y="691"/>
                  </a:lnTo>
                  <a:lnTo>
                    <a:pt x="1090" y="689"/>
                  </a:lnTo>
                  <a:lnTo>
                    <a:pt x="1091" y="688"/>
                  </a:lnTo>
                  <a:lnTo>
                    <a:pt x="1092" y="687"/>
                  </a:lnTo>
                  <a:lnTo>
                    <a:pt x="1092" y="686"/>
                  </a:lnTo>
                  <a:lnTo>
                    <a:pt x="1093" y="685"/>
                  </a:lnTo>
                  <a:lnTo>
                    <a:pt x="1094" y="684"/>
                  </a:lnTo>
                  <a:lnTo>
                    <a:pt x="1095" y="683"/>
                  </a:lnTo>
                  <a:lnTo>
                    <a:pt x="1095" y="681"/>
                  </a:lnTo>
                  <a:lnTo>
                    <a:pt x="1096" y="680"/>
                  </a:lnTo>
                  <a:lnTo>
                    <a:pt x="1096" y="678"/>
                  </a:lnTo>
                  <a:lnTo>
                    <a:pt x="1096" y="677"/>
                  </a:lnTo>
                  <a:lnTo>
                    <a:pt x="1096" y="675"/>
                  </a:lnTo>
                  <a:lnTo>
                    <a:pt x="1097" y="674"/>
                  </a:lnTo>
                  <a:lnTo>
                    <a:pt x="1097" y="672"/>
                  </a:lnTo>
                  <a:lnTo>
                    <a:pt x="1097" y="671"/>
                  </a:lnTo>
                  <a:lnTo>
                    <a:pt x="1097" y="669"/>
                  </a:lnTo>
                  <a:lnTo>
                    <a:pt x="1097" y="667"/>
                  </a:lnTo>
                  <a:lnTo>
                    <a:pt x="1098" y="666"/>
                  </a:lnTo>
                  <a:lnTo>
                    <a:pt x="1098" y="665"/>
                  </a:lnTo>
                  <a:lnTo>
                    <a:pt x="1098" y="663"/>
                  </a:lnTo>
                  <a:lnTo>
                    <a:pt x="1099" y="662"/>
                  </a:lnTo>
                  <a:lnTo>
                    <a:pt x="1099" y="661"/>
                  </a:lnTo>
                  <a:lnTo>
                    <a:pt x="1100" y="659"/>
                  </a:lnTo>
                  <a:lnTo>
                    <a:pt x="1100" y="658"/>
                  </a:lnTo>
                  <a:lnTo>
                    <a:pt x="1101" y="657"/>
                  </a:lnTo>
                  <a:lnTo>
                    <a:pt x="1101" y="656"/>
                  </a:lnTo>
                  <a:lnTo>
                    <a:pt x="1102" y="656"/>
                  </a:lnTo>
                  <a:lnTo>
                    <a:pt x="1102" y="655"/>
                  </a:lnTo>
                  <a:lnTo>
                    <a:pt x="1102" y="654"/>
                  </a:lnTo>
                  <a:lnTo>
                    <a:pt x="1103" y="653"/>
                  </a:lnTo>
                  <a:lnTo>
                    <a:pt x="1103" y="652"/>
                  </a:lnTo>
                  <a:lnTo>
                    <a:pt x="1104" y="651"/>
                  </a:lnTo>
                  <a:lnTo>
                    <a:pt x="1105" y="650"/>
                  </a:lnTo>
                  <a:lnTo>
                    <a:pt x="1105" y="649"/>
                  </a:lnTo>
                  <a:lnTo>
                    <a:pt x="1105" y="648"/>
                  </a:lnTo>
                  <a:lnTo>
                    <a:pt x="1106" y="646"/>
                  </a:lnTo>
                  <a:lnTo>
                    <a:pt x="1109" y="641"/>
                  </a:lnTo>
                  <a:lnTo>
                    <a:pt x="1110" y="641"/>
                  </a:lnTo>
                  <a:lnTo>
                    <a:pt x="1110" y="640"/>
                  </a:lnTo>
                  <a:lnTo>
                    <a:pt x="1111" y="639"/>
                  </a:lnTo>
                  <a:lnTo>
                    <a:pt x="1112" y="639"/>
                  </a:lnTo>
                  <a:lnTo>
                    <a:pt x="1113" y="638"/>
                  </a:lnTo>
                  <a:lnTo>
                    <a:pt x="1114" y="637"/>
                  </a:lnTo>
                  <a:lnTo>
                    <a:pt x="1115" y="636"/>
                  </a:lnTo>
                  <a:lnTo>
                    <a:pt x="1116" y="636"/>
                  </a:lnTo>
                  <a:lnTo>
                    <a:pt x="1117" y="635"/>
                  </a:lnTo>
                  <a:lnTo>
                    <a:pt x="1117" y="634"/>
                  </a:lnTo>
                  <a:lnTo>
                    <a:pt x="1118" y="634"/>
                  </a:lnTo>
                  <a:lnTo>
                    <a:pt x="1119" y="634"/>
                  </a:lnTo>
                  <a:lnTo>
                    <a:pt x="1120" y="633"/>
                  </a:lnTo>
                  <a:lnTo>
                    <a:pt x="1128" y="626"/>
                  </a:lnTo>
                  <a:lnTo>
                    <a:pt x="1129" y="626"/>
                  </a:lnTo>
                  <a:lnTo>
                    <a:pt x="1129" y="625"/>
                  </a:lnTo>
                  <a:lnTo>
                    <a:pt x="1130" y="625"/>
                  </a:lnTo>
                  <a:lnTo>
                    <a:pt x="1131" y="625"/>
                  </a:lnTo>
                  <a:lnTo>
                    <a:pt x="1132" y="625"/>
                  </a:lnTo>
                  <a:lnTo>
                    <a:pt x="1134" y="625"/>
                  </a:lnTo>
                  <a:lnTo>
                    <a:pt x="1148" y="626"/>
                  </a:lnTo>
                  <a:lnTo>
                    <a:pt x="1149" y="626"/>
                  </a:lnTo>
                  <a:lnTo>
                    <a:pt x="1150" y="626"/>
                  </a:lnTo>
                  <a:lnTo>
                    <a:pt x="1151" y="626"/>
                  </a:lnTo>
                  <a:lnTo>
                    <a:pt x="1152" y="625"/>
                  </a:lnTo>
                  <a:lnTo>
                    <a:pt x="1154" y="623"/>
                  </a:lnTo>
                  <a:lnTo>
                    <a:pt x="1156" y="614"/>
                  </a:lnTo>
                  <a:lnTo>
                    <a:pt x="1157" y="612"/>
                  </a:lnTo>
                  <a:lnTo>
                    <a:pt x="1158" y="611"/>
                  </a:lnTo>
                  <a:lnTo>
                    <a:pt x="1158" y="610"/>
                  </a:lnTo>
                  <a:lnTo>
                    <a:pt x="1159" y="610"/>
                  </a:lnTo>
                  <a:lnTo>
                    <a:pt x="1160" y="609"/>
                  </a:lnTo>
                  <a:lnTo>
                    <a:pt x="1160" y="608"/>
                  </a:lnTo>
                  <a:lnTo>
                    <a:pt x="1161" y="608"/>
                  </a:lnTo>
                  <a:lnTo>
                    <a:pt x="1162" y="607"/>
                  </a:lnTo>
                  <a:lnTo>
                    <a:pt x="1163" y="606"/>
                  </a:lnTo>
                  <a:lnTo>
                    <a:pt x="1164" y="606"/>
                  </a:lnTo>
                  <a:lnTo>
                    <a:pt x="1165" y="605"/>
                  </a:lnTo>
                  <a:lnTo>
                    <a:pt x="1166" y="605"/>
                  </a:lnTo>
                  <a:lnTo>
                    <a:pt x="1167" y="605"/>
                  </a:lnTo>
                  <a:lnTo>
                    <a:pt x="1168" y="605"/>
                  </a:lnTo>
                  <a:lnTo>
                    <a:pt x="1169" y="605"/>
                  </a:lnTo>
                  <a:lnTo>
                    <a:pt x="1170" y="605"/>
                  </a:lnTo>
                  <a:lnTo>
                    <a:pt x="1171" y="605"/>
                  </a:lnTo>
                  <a:lnTo>
                    <a:pt x="1171" y="606"/>
                  </a:lnTo>
                  <a:lnTo>
                    <a:pt x="1172" y="606"/>
                  </a:lnTo>
                  <a:lnTo>
                    <a:pt x="1173" y="606"/>
                  </a:lnTo>
                  <a:lnTo>
                    <a:pt x="1174" y="606"/>
                  </a:lnTo>
                  <a:lnTo>
                    <a:pt x="1175" y="606"/>
                  </a:lnTo>
                  <a:lnTo>
                    <a:pt x="1180" y="607"/>
                  </a:lnTo>
                  <a:lnTo>
                    <a:pt x="1181" y="607"/>
                  </a:lnTo>
                  <a:lnTo>
                    <a:pt x="1182" y="607"/>
                  </a:lnTo>
                  <a:lnTo>
                    <a:pt x="1183" y="606"/>
                  </a:lnTo>
                  <a:lnTo>
                    <a:pt x="1191" y="600"/>
                  </a:lnTo>
                  <a:lnTo>
                    <a:pt x="1191" y="599"/>
                  </a:lnTo>
                  <a:lnTo>
                    <a:pt x="1192" y="599"/>
                  </a:lnTo>
                  <a:lnTo>
                    <a:pt x="1193" y="598"/>
                  </a:lnTo>
                  <a:lnTo>
                    <a:pt x="1197" y="595"/>
                  </a:lnTo>
                  <a:lnTo>
                    <a:pt x="1198" y="595"/>
                  </a:lnTo>
                  <a:lnTo>
                    <a:pt x="1199" y="595"/>
                  </a:lnTo>
                  <a:lnTo>
                    <a:pt x="1200" y="594"/>
                  </a:lnTo>
                  <a:lnTo>
                    <a:pt x="1207" y="590"/>
                  </a:lnTo>
                  <a:lnTo>
                    <a:pt x="1212" y="588"/>
                  </a:lnTo>
                  <a:lnTo>
                    <a:pt x="1214" y="588"/>
                  </a:lnTo>
                  <a:lnTo>
                    <a:pt x="1215" y="588"/>
                  </a:lnTo>
                  <a:lnTo>
                    <a:pt x="1216" y="588"/>
                  </a:lnTo>
                  <a:lnTo>
                    <a:pt x="1217" y="588"/>
                  </a:lnTo>
                  <a:lnTo>
                    <a:pt x="1218" y="589"/>
                  </a:lnTo>
                  <a:lnTo>
                    <a:pt x="1219" y="589"/>
                  </a:lnTo>
                  <a:lnTo>
                    <a:pt x="1220" y="589"/>
                  </a:lnTo>
                  <a:lnTo>
                    <a:pt x="1221" y="589"/>
                  </a:lnTo>
                  <a:lnTo>
                    <a:pt x="1222" y="590"/>
                  </a:lnTo>
                  <a:lnTo>
                    <a:pt x="1223" y="590"/>
                  </a:lnTo>
                  <a:lnTo>
                    <a:pt x="1224" y="590"/>
                  </a:lnTo>
                  <a:lnTo>
                    <a:pt x="1225" y="590"/>
                  </a:lnTo>
                  <a:lnTo>
                    <a:pt x="1226" y="590"/>
                  </a:lnTo>
                  <a:lnTo>
                    <a:pt x="1227" y="590"/>
                  </a:lnTo>
                  <a:lnTo>
                    <a:pt x="1227" y="589"/>
                  </a:lnTo>
                  <a:lnTo>
                    <a:pt x="1228" y="589"/>
                  </a:lnTo>
                  <a:lnTo>
                    <a:pt x="1229" y="588"/>
                  </a:lnTo>
                  <a:lnTo>
                    <a:pt x="1230" y="588"/>
                  </a:lnTo>
                  <a:lnTo>
                    <a:pt x="1230" y="587"/>
                  </a:lnTo>
                  <a:lnTo>
                    <a:pt x="1231" y="587"/>
                  </a:lnTo>
                  <a:lnTo>
                    <a:pt x="1231" y="586"/>
                  </a:lnTo>
                  <a:lnTo>
                    <a:pt x="1232" y="586"/>
                  </a:lnTo>
                  <a:lnTo>
                    <a:pt x="1232" y="585"/>
                  </a:lnTo>
                  <a:lnTo>
                    <a:pt x="1233" y="585"/>
                  </a:lnTo>
                  <a:lnTo>
                    <a:pt x="1233" y="584"/>
                  </a:lnTo>
                  <a:lnTo>
                    <a:pt x="1234" y="584"/>
                  </a:lnTo>
                  <a:lnTo>
                    <a:pt x="1235" y="584"/>
                  </a:lnTo>
                  <a:lnTo>
                    <a:pt x="1235" y="583"/>
                  </a:lnTo>
                  <a:lnTo>
                    <a:pt x="1236" y="583"/>
                  </a:lnTo>
                  <a:lnTo>
                    <a:pt x="1237" y="584"/>
                  </a:lnTo>
                  <a:lnTo>
                    <a:pt x="1238" y="584"/>
                  </a:lnTo>
                  <a:lnTo>
                    <a:pt x="1239" y="584"/>
                  </a:lnTo>
                  <a:lnTo>
                    <a:pt x="1240" y="584"/>
                  </a:lnTo>
                  <a:lnTo>
                    <a:pt x="1241" y="585"/>
                  </a:lnTo>
                  <a:lnTo>
                    <a:pt x="1243" y="585"/>
                  </a:lnTo>
                  <a:lnTo>
                    <a:pt x="1244" y="585"/>
                  </a:lnTo>
                  <a:lnTo>
                    <a:pt x="1245" y="585"/>
                  </a:lnTo>
                  <a:lnTo>
                    <a:pt x="1246" y="585"/>
                  </a:lnTo>
                  <a:lnTo>
                    <a:pt x="1247" y="585"/>
                  </a:lnTo>
                  <a:lnTo>
                    <a:pt x="1248" y="586"/>
                  </a:lnTo>
                  <a:lnTo>
                    <a:pt x="1249" y="586"/>
                  </a:lnTo>
                  <a:lnTo>
                    <a:pt x="1251" y="586"/>
                  </a:lnTo>
                  <a:lnTo>
                    <a:pt x="1253" y="587"/>
                  </a:lnTo>
                  <a:lnTo>
                    <a:pt x="1254" y="588"/>
                  </a:lnTo>
                  <a:lnTo>
                    <a:pt x="1255" y="588"/>
                  </a:lnTo>
                  <a:lnTo>
                    <a:pt x="1257" y="588"/>
                  </a:lnTo>
                  <a:lnTo>
                    <a:pt x="1258" y="589"/>
                  </a:lnTo>
                  <a:lnTo>
                    <a:pt x="1259" y="589"/>
                  </a:lnTo>
                  <a:lnTo>
                    <a:pt x="1260" y="589"/>
                  </a:lnTo>
                  <a:lnTo>
                    <a:pt x="1261" y="589"/>
                  </a:lnTo>
                  <a:lnTo>
                    <a:pt x="1263" y="589"/>
                  </a:lnTo>
                  <a:lnTo>
                    <a:pt x="1264" y="589"/>
                  </a:lnTo>
                  <a:lnTo>
                    <a:pt x="1265" y="589"/>
                  </a:lnTo>
                  <a:lnTo>
                    <a:pt x="1267" y="589"/>
                  </a:lnTo>
                  <a:lnTo>
                    <a:pt x="1268" y="589"/>
                  </a:lnTo>
                  <a:lnTo>
                    <a:pt x="1269" y="589"/>
                  </a:lnTo>
                  <a:lnTo>
                    <a:pt x="1270" y="589"/>
                  </a:lnTo>
                  <a:lnTo>
                    <a:pt x="1271" y="589"/>
                  </a:lnTo>
                  <a:lnTo>
                    <a:pt x="1272" y="589"/>
                  </a:lnTo>
                  <a:lnTo>
                    <a:pt x="1274" y="588"/>
                  </a:lnTo>
                  <a:lnTo>
                    <a:pt x="1275" y="588"/>
                  </a:lnTo>
                  <a:lnTo>
                    <a:pt x="1277" y="588"/>
                  </a:lnTo>
                  <a:lnTo>
                    <a:pt x="1278" y="588"/>
                  </a:lnTo>
                  <a:lnTo>
                    <a:pt x="1280" y="588"/>
                  </a:lnTo>
                  <a:lnTo>
                    <a:pt x="1281" y="587"/>
                  </a:lnTo>
                  <a:lnTo>
                    <a:pt x="1282" y="587"/>
                  </a:lnTo>
                  <a:lnTo>
                    <a:pt x="1284" y="587"/>
                  </a:lnTo>
                  <a:lnTo>
                    <a:pt x="1285" y="587"/>
                  </a:lnTo>
                  <a:lnTo>
                    <a:pt x="1286" y="586"/>
                  </a:lnTo>
                  <a:lnTo>
                    <a:pt x="1287" y="586"/>
                  </a:lnTo>
                  <a:lnTo>
                    <a:pt x="1288" y="586"/>
                  </a:lnTo>
                  <a:lnTo>
                    <a:pt x="1289" y="586"/>
                  </a:lnTo>
                  <a:lnTo>
                    <a:pt x="1290" y="586"/>
                  </a:lnTo>
                  <a:lnTo>
                    <a:pt x="1291" y="586"/>
                  </a:lnTo>
                  <a:lnTo>
                    <a:pt x="1291" y="585"/>
                  </a:lnTo>
                  <a:lnTo>
                    <a:pt x="1291" y="584"/>
                  </a:lnTo>
                  <a:lnTo>
                    <a:pt x="1291" y="583"/>
                  </a:lnTo>
                  <a:lnTo>
                    <a:pt x="1291" y="582"/>
                  </a:lnTo>
                  <a:lnTo>
                    <a:pt x="1291" y="581"/>
                  </a:lnTo>
                  <a:lnTo>
                    <a:pt x="1291" y="580"/>
                  </a:lnTo>
                  <a:lnTo>
                    <a:pt x="1291" y="579"/>
                  </a:lnTo>
                  <a:lnTo>
                    <a:pt x="1291" y="577"/>
                  </a:lnTo>
                  <a:lnTo>
                    <a:pt x="1291" y="576"/>
                  </a:lnTo>
                  <a:lnTo>
                    <a:pt x="1291" y="575"/>
                  </a:lnTo>
                  <a:lnTo>
                    <a:pt x="1291" y="573"/>
                  </a:lnTo>
                  <a:lnTo>
                    <a:pt x="1291" y="572"/>
                  </a:lnTo>
                  <a:lnTo>
                    <a:pt x="1291" y="569"/>
                  </a:lnTo>
                  <a:lnTo>
                    <a:pt x="1290" y="567"/>
                  </a:lnTo>
                  <a:lnTo>
                    <a:pt x="1289" y="567"/>
                  </a:lnTo>
                  <a:lnTo>
                    <a:pt x="1289" y="566"/>
                  </a:lnTo>
                  <a:lnTo>
                    <a:pt x="1288" y="565"/>
                  </a:lnTo>
                  <a:lnTo>
                    <a:pt x="1287" y="564"/>
                  </a:lnTo>
                  <a:lnTo>
                    <a:pt x="1287" y="563"/>
                  </a:lnTo>
                  <a:lnTo>
                    <a:pt x="1286" y="562"/>
                  </a:lnTo>
                  <a:lnTo>
                    <a:pt x="1285" y="560"/>
                  </a:lnTo>
                  <a:lnTo>
                    <a:pt x="1284" y="559"/>
                  </a:lnTo>
                  <a:lnTo>
                    <a:pt x="1282" y="558"/>
                  </a:lnTo>
                  <a:lnTo>
                    <a:pt x="1281" y="557"/>
                  </a:lnTo>
                  <a:lnTo>
                    <a:pt x="1280" y="556"/>
                  </a:lnTo>
                  <a:lnTo>
                    <a:pt x="1279" y="555"/>
                  </a:lnTo>
                  <a:lnTo>
                    <a:pt x="1278" y="554"/>
                  </a:lnTo>
                  <a:lnTo>
                    <a:pt x="1277" y="553"/>
                  </a:lnTo>
                  <a:lnTo>
                    <a:pt x="1276" y="552"/>
                  </a:lnTo>
                  <a:lnTo>
                    <a:pt x="1275" y="551"/>
                  </a:lnTo>
                  <a:lnTo>
                    <a:pt x="1274" y="551"/>
                  </a:lnTo>
                  <a:lnTo>
                    <a:pt x="1274" y="550"/>
                  </a:lnTo>
                  <a:lnTo>
                    <a:pt x="1273" y="550"/>
                  </a:lnTo>
                  <a:lnTo>
                    <a:pt x="1272" y="549"/>
                  </a:lnTo>
                  <a:lnTo>
                    <a:pt x="1271" y="548"/>
                  </a:lnTo>
                  <a:lnTo>
                    <a:pt x="1263" y="542"/>
                  </a:lnTo>
                  <a:lnTo>
                    <a:pt x="1262" y="542"/>
                  </a:lnTo>
                  <a:lnTo>
                    <a:pt x="1261" y="541"/>
                  </a:lnTo>
                  <a:lnTo>
                    <a:pt x="1260" y="540"/>
                  </a:lnTo>
                  <a:lnTo>
                    <a:pt x="1260" y="539"/>
                  </a:lnTo>
                  <a:lnTo>
                    <a:pt x="1259" y="539"/>
                  </a:lnTo>
                  <a:lnTo>
                    <a:pt x="1258" y="538"/>
                  </a:lnTo>
                  <a:lnTo>
                    <a:pt x="1247" y="527"/>
                  </a:lnTo>
                  <a:lnTo>
                    <a:pt x="1246" y="526"/>
                  </a:lnTo>
                  <a:lnTo>
                    <a:pt x="1245" y="525"/>
                  </a:lnTo>
                  <a:lnTo>
                    <a:pt x="1244" y="525"/>
                  </a:lnTo>
                  <a:lnTo>
                    <a:pt x="1239" y="522"/>
                  </a:lnTo>
                  <a:lnTo>
                    <a:pt x="1238" y="522"/>
                  </a:lnTo>
                  <a:lnTo>
                    <a:pt x="1238" y="521"/>
                  </a:lnTo>
                  <a:lnTo>
                    <a:pt x="1237" y="521"/>
                  </a:lnTo>
                  <a:lnTo>
                    <a:pt x="1237" y="520"/>
                  </a:lnTo>
                  <a:lnTo>
                    <a:pt x="1236" y="520"/>
                  </a:lnTo>
                  <a:lnTo>
                    <a:pt x="1235" y="520"/>
                  </a:lnTo>
                  <a:lnTo>
                    <a:pt x="1235" y="519"/>
                  </a:lnTo>
                  <a:lnTo>
                    <a:pt x="1234" y="519"/>
                  </a:lnTo>
                  <a:lnTo>
                    <a:pt x="1233" y="518"/>
                  </a:lnTo>
                  <a:lnTo>
                    <a:pt x="1232" y="518"/>
                  </a:lnTo>
                  <a:lnTo>
                    <a:pt x="1231" y="517"/>
                  </a:lnTo>
                  <a:lnTo>
                    <a:pt x="1230" y="517"/>
                  </a:lnTo>
                  <a:lnTo>
                    <a:pt x="1229" y="516"/>
                  </a:lnTo>
                  <a:lnTo>
                    <a:pt x="1228" y="516"/>
                  </a:lnTo>
                  <a:lnTo>
                    <a:pt x="1227" y="515"/>
                  </a:lnTo>
                  <a:lnTo>
                    <a:pt x="1226" y="515"/>
                  </a:lnTo>
                  <a:lnTo>
                    <a:pt x="1225" y="515"/>
                  </a:lnTo>
                  <a:lnTo>
                    <a:pt x="1225" y="514"/>
                  </a:lnTo>
                  <a:lnTo>
                    <a:pt x="1224" y="514"/>
                  </a:lnTo>
                  <a:lnTo>
                    <a:pt x="1216" y="510"/>
                  </a:lnTo>
                  <a:lnTo>
                    <a:pt x="1216" y="509"/>
                  </a:lnTo>
                  <a:lnTo>
                    <a:pt x="1215" y="509"/>
                  </a:lnTo>
                  <a:lnTo>
                    <a:pt x="1214" y="508"/>
                  </a:lnTo>
                  <a:lnTo>
                    <a:pt x="1213" y="507"/>
                  </a:lnTo>
                  <a:lnTo>
                    <a:pt x="1212" y="506"/>
                  </a:lnTo>
                  <a:lnTo>
                    <a:pt x="1211" y="505"/>
                  </a:lnTo>
                  <a:lnTo>
                    <a:pt x="1209" y="505"/>
                  </a:lnTo>
                  <a:lnTo>
                    <a:pt x="1208" y="504"/>
                  </a:lnTo>
                  <a:lnTo>
                    <a:pt x="1206" y="503"/>
                  </a:lnTo>
                  <a:lnTo>
                    <a:pt x="1204" y="502"/>
                  </a:lnTo>
                  <a:lnTo>
                    <a:pt x="1202" y="502"/>
                  </a:lnTo>
                  <a:lnTo>
                    <a:pt x="1199" y="501"/>
                  </a:lnTo>
                  <a:lnTo>
                    <a:pt x="1196" y="501"/>
                  </a:lnTo>
                  <a:lnTo>
                    <a:pt x="1193" y="501"/>
                  </a:lnTo>
                  <a:lnTo>
                    <a:pt x="1189" y="501"/>
                  </a:lnTo>
                  <a:lnTo>
                    <a:pt x="1186" y="502"/>
                  </a:lnTo>
                  <a:lnTo>
                    <a:pt x="1182" y="503"/>
                  </a:lnTo>
                  <a:lnTo>
                    <a:pt x="1179" y="504"/>
                  </a:lnTo>
                  <a:lnTo>
                    <a:pt x="1175" y="506"/>
                  </a:lnTo>
                  <a:lnTo>
                    <a:pt x="1172" y="508"/>
                  </a:lnTo>
                  <a:lnTo>
                    <a:pt x="1169" y="511"/>
                  </a:lnTo>
                  <a:lnTo>
                    <a:pt x="1166" y="514"/>
                  </a:lnTo>
                  <a:lnTo>
                    <a:pt x="1163" y="517"/>
                  </a:lnTo>
                  <a:lnTo>
                    <a:pt x="1161" y="520"/>
                  </a:lnTo>
                  <a:lnTo>
                    <a:pt x="1158" y="522"/>
                  </a:lnTo>
                  <a:lnTo>
                    <a:pt x="1156" y="525"/>
                  </a:lnTo>
                  <a:lnTo>
                    <a:pt x="1154" y="527"/>
                  </a:lnTo>
                  <a:lnTo>
                    <a:pt x="1152" y="529"/>
                  </a:lnTo>
                  <a:lnTo>
                    <a:pt x="1150" y="530"/>
                  </a:lnTo>
                  <a:lnTo>
                    <a:pt x="1148" y="531"/>
                  </a:lnTo>
                  <a:lnTo>
                    <a:pt x="1146" y="532"/>
                  </a:lnTo>
                  <a:lnTo>
                    <a:pt x="1145" y="532"/>
                  </a:lnTo>
                  <a:lnTo>
                    <a:pt x="1143" y="532"/>
                  </a:lnTo>
                  <a:lnTo>
                    <a:pt x="1141" y="531"/>
                  </a:lnTo>
                  <a:lnTo>
                    <a:pt x="1139" y="530"/>
                  </a:lnTo>
                  <a:lnTo>
                    <a:pt x="1136" y="529"/>
                  </a:lnTo>
                  <a:lnTo>
                    <a:pt x="1134" y="528"/>
                  </a:lnTo>
                  <a:lnTo>
                    <a:pt x="1131" y="527"/>
                  </a:lnTo>
                  <a:lnTo>
                    <a:pt x="1129" y="525"/>
                  </a:lnTo>
                  <a:lnTo>
                    <a:pt x="1126" y="524"/>
                  </a:lnTo>
                  <a:lnTo>
                    <a:pt x="1123" y="523"/>
                  </a:lnTo>
                  <a:lnTo>
                    <a:pt x="1121" y="522"/>
                  </a:lnTo>
                  <a:lnTo>
                    <a:pt x="1118" y="521"/>
                  </a:lnTo>
                  <a:lnTo>
                    <a:pt x="1116" y="521"/>
                  </a:lnTo>
                  <a:lnTo>
                    <a:pt x="1114" y="520"/>
                  </a:lnTo>
                  <a:lnTo>
                    <a:pt x="1112" y="520"/>
                  </a:lnTo>
                  <a:lnTo>
                    <a:pt x="1110" y="521"/>
                  </a:lnTo>
                  <a:lnTo>
                    <a:pt x="1108" y="521"/>
                  </a:lnTo>
                  <a:lnTo>
                    <a:pt x="1107" y="521"/>
                  </a:lnTo>
                  <a:lnTo>
                    <a:pt x="1106" y="522"/>
                  </a:lnTo>
                  <a:lnTo>
                    <a:pt x="1105" y="522"/>
                  </a:lnTo>
                  <a:lnTo>
                    <a:pt x="1104" y="522"/>
                  </a:lnTo>
                  <a:lnTo>
                    <a:pt x="1103" y="523"/>
                  </a:lnTo>
                  <a:lnTo>
                    <a:pt x="1102" y="523"/>
                  </a:lnTo>
                  <a:lnTo>
                    <a:pt x="1101" y="523"/>
                  </a:lnTo>
                  <a:lnTo>
                    <a:pt x="1100" y="523"/>
                  </a:lnTo>
                  <a:lnTo>
                    <a:pt x="1099" y="523"/>
                  </a:lnTo>
                  <a:lnTo>
                    <a:pt x="1097" y="524"/>
                  </a:lnTo>
                  <a:lnTo>
                    <a:pt x="1096" y="524"/>
                  </a:lnTo>
                  <a:lnTo>
                    <a:pt x="1094" y="524"/>
                  </a:lnTo>
                  <a:lnTo>
                    <a:pt x="1092" y="525"/>
                  </a:lnTo>
                  <a:lnTo>
                    <a:pt x="1090" y="525"/>
                  </a:lnTo>
                  <a:lnTo>
                    <a:pt x="1087" y="526"/>
                  </a:lnTo>
                  <a:lnTo>
                    <a:pt x="1085" y="526"/>
                  </a:lnTo>
                  <a:lnTo>
                    <a:pt x="1083" y="527"/>
                  </a:lnTo>
                  <a:lnTo>
                    <a:pt x="1081" y="529"/>
                  </a:lnTo>
                  <a:lnTo>
                    <a:pt x="1079" y="530"/>
                  </a:lnTo>
                  <a:lnTo>
                    <a:pt x="1078" y="531"/>
                  </a:lnTo>
                  <a:lnTo>
                    <a:pt x="1076" y="533"/>
                  </a:lnTo>
                  <a:lnTo>
                    <a:pt x="1075" y="534"/>
                  </a:lnTo>
                  <a:lnTo>
                    <a:pt x="1073" y="535"/>
                  </a:lnTo>
                  <a:lnTo>
                    <a:pt x="1072" y="537"/>
                  </a:lnTo>
                  <a:lnTo>
                    <a:pt x="1071" y="538"/>
                  </a:lnTo>
                  <a:lnTo>
                    <a:pt x="1070" y="539"/>
                  </a:lnTo>
                  <a:lnTo>
                    <a:pt x="1068" y="539"/>
                  </a:lnTo>
                  <a:lnTo>
                    <a:pt x="1067" y="540"/>
                  </a:lnTo>
                  <a:lnTo>
                    <a:pt x="1066" y="540"/>
                  </a:lnTo>
                  <a:lnTo>
                    <a:pt x="1065" y="540"/>
                  </a:lnTo>
                  <a:lnTo>
                    <a:pt x="1064" y="540"/>
                  </a:lnTo>
                  <a:lnTo>
                    <a:pt x="1063" y="540"/>
                  </a:lnTo>
                  <a:lnTo>
                    <a:pt x="1062" y="540"/>
                  </a:lnTo>
                  <a:lnTo>
                    <a:pt x="1062" y="539"/>
                  </a:lnTo>
                  <a:lnTo>
                    <a:pt x="1061" y="539"/>
                  </a:lnTo>
                  <a:lnTo>
                    <a:pt x="1060" y="539"/>
                  </a:lnTo>
                  <a:lnTo>
                    <a:pt x="1060" y="538"/>
                  </a:lnTo>
                  <a:lnTo>
                    <a:pt x="1059" y="538"/>
                  </a:lnTo>
                  <a:lnTo>
                    <a:pt x="1058" y="537"/>
                  </a:lnTo>
                  <a:lnTo>
                    <a:pt x="1057" y="536"/>
                  </a:lnTo>
                  <a:lnTo>
                    <a:pt x="1056" y="536"/>
                  </a:lnTo>
                  <a:lnTo>
                    <a:pt x="1056" y="535"/>
                  </a:lnTo>
                  <a:lnTo>
                    <a:pt x="1055" y="534"/>
                  </a:lnTo>
                  <a:lnTo>
                    <a:pt x="1054" y="533"/>
                  </a:lnTo>
                  <a:lnTo>
                    <a:pt x="1053" y="532"/>
                  </a:lnTo>
                  <a:lnTo>
                    <a:pt x="1052" y="532"/>
                  </a:lnTo>
                  <a:lnTo>
                    <a:pt x="1051" y="531"/>
                  </a:lnTo>
                  <a:lnTo>
                    <a:pt x="1050" y="530"/>
                  </a:lnTo>
                  <a:lnTo>
                    <a:pt x="1048" y="528"/>
                  </a:lnTo>
                  <a:lnTo>
                    <a:pt x="1045" y="525"/>
                  </a:lnTo>
                  <a:lnTo>
                    <a:pt x="1040" y="521"/>
                  </a:lnTo>
                  <a:lnTo>
                    <a:pt x="1037" y="511"/>
                  </a:lnTo>
                  <a:lnTo>
                    <a:pt x="1037" y="510"/>
                  </a:lnTo>
                  <a:lnTo>
                    <a:pt x="1037" y="509"/>
                  </a:lnTo>
                  <a:lnTo>
                    <a:pt x="1036" y="508"/>
                  </a:lnTo>
                  <a:lnTo>
                    <a:pt x="1036" y="507"/>
                  </a:lnTo>
                  <a:lnTo>
                    <a:pt x="1036" y="506"/>
                  </a:lnTo>
                  <a:lnTo>
                    <a:pt x="1036" y="505"/>
                  </a:lnTo>
                  <a:lnTo>
                    <a:pt x="1036" y="503"/>
                  </a:lnTo>
                  <a:lnTo>
                    <a:pt x="1036" y="502"/>
                  </a:lnTo>
                  <a:lnTo>
                    <a:pt x="1037" y="501"/>
                  </a:lnTo>
                  <a:lnTo>
                    <a:pt x="1037" y="499"/>
                  </a:lnTo>
                  <a:lnTo>
                    <a:pt x="1037" y="498"/>
                  </a:lnTo>
                  <a:lnTo>
                    <a:pt x="1038" y="496"/>
                  </a:lnTo>
                  <a:lnTo>
                    <a:pt x="1039" y="494"/>
                  </a:lnTo>
                  <a:lnTo>
                    <a:pt x="1040" y="493"/>
                  </a:lnTo>
                  <a:lnTo>
                    <a:pt x="1041" y="491"/>
                  </a:lnTo>
                  <a:lnTo>
                    <a:pt x="1042" y="489"/>
                  </a:lnTo>
                  <a:lnTo>
                    <a:pt x="1043" y="487"/>
                  </a:lnTo>
                  <a:lnTo>
                    <a:pt x="1044" y="484"/>
                  </a:lnTo>
                  <a:lnTo>
                    <a:pt x="1045" y="482"/>
                  </a:lnTo>
                  <a:lnTo>
                    <a:pt x="1045" y="479"/>
                  </a:lnTo>
                  <a:lnTo>
                    <a:pt x="1046" y="477"/>
                  </a:lnTo>
                  <a:lnTo>
                    <a:pt x="1046" y="474"/>
                  </a:lnTo>
                  <a:lnTo>
                    <a:pt x="1046" y="471"/>
                  </a:lnTo>
                  <a:lnTo>
                    <a:pt x="1047" y="469"/>
                  </a:lnTo>
                  <a:lnTo>
                    <a:pt x="1047" y="466"/>
                  </a:lnTo>
                  <a:lnTo>
                    <a:pt x="1047" y="464"/>
                  </a:lnTo>
                  <a:lnTo>
                    <a:pt x="1047" y="462"/>
                  </a:lnTo>
                  <a:lnTo>
                    <a:pt x="1047" y="461"/>
                  </a:lnTo>
                  <a:lnTo>
                    <a:pt x="1047" y="460"/>
                  </a:lnTo>
                  <a:lnTo>
                    <a:pt x="1047" y="459"/>
                  </a:lnTo>
                  <a:lnTo>
                    <a:pt x="1047" y="458"/>
                  </a:lnTo>
                  <a:lnTo>
                    <a:pt x="1048" y="457"/>
                  </a:lnTo>
                  <a:lnTo>
                    <a:pt x="1051" y="450"/>
                  </a:lnTo>
                  <a:lnTo>
                    <a:pt x="1052" y="450"/>
                  </a:lnTo>
                  <a:lnTo>
                    <a:pt x="1052" y="449"/>
                  </a:lnTo>
                  <a:lnTo>
                    <a:pt x="1052" y="448"/>
                  </a:lnTo>
                  <a:lnTo>
                    <a:pt x="1054" y="442"/>
                  </a:lnTo>
                  <a:lnTo>
                    <a:pt x="1056" y="436"/>
                  </a:lnTo>
                  <a:lnTo>
                    <a:pt x="1056" y="435"/>
                  </a:lnTo>
                  <a:lnTo>
                    <a:pt x="1055" y="430"/>
                  </a:lnTo>
                  <a:lnTo>
                    <a:pt x="1058" y="420"/>
                  </a:lnTo>
                  <a:lnTo>
                    <a:pt x="1058" y="419"/>
                  </a:lnTo>
                  <a:lnTo>
                    <a:pt x="1058" y="418"/>
                  </a:lnTo>
                  <a:lnTo>
                    <a:pt x="1059" y="418"/>
                  </a:lnTo>
                  <a:lnTo>
                    <a:pt x="1059" y="417"/>
                  </a:lnTo>
                  <a:lnTo>
                    <a:pt x="1060" y="416"/>
                  </a:lnTo>
                  <a:lnTo>
                    <a:pt x="1060" y="415"/>
                  </a:lnTo>
                  <a:lnTo>
                    <a:pt x="1061" y="414"/>
                  </a:lnTo>
                  <a:lnTo>
                    <a:pt x="1061" y="413"/>
                  </a:lnTo>
                  <a:lnTo>
                    <a:pt x="1061" y="412"/>
                  </a:lnTo>
                  <a:lnTo>
                    <a:pt x="1061" y="411"/>
                  </a:lnTo>
                  <a:lnTo>
                    <a:pt x="1062" y="410"/>
                  </a:lnTo>
                  <a:lnTo>
                    <a:pt x="1062" y="409"/>
                  </a:lnTo>
                  <a:lnTo>
                    <a:pt x="1062" y="408"/>
                  </a:lnTo>
                  <a:lnTo>
                    <a:pt x="1063" y="408"/>
                  </a:lnTo>
                  <a:lnTo>
                    <a:pt x="1063" y="407"/>
                  </a:lnTo>
                  <a:lnTo>
                    <a:pt x="1063" y="406"/>
                  </a:lnTo>
                  <a:lnTo>
                    <a:pt x="1063" y="404"/>
                  </a:lnTo>
                  <a:lnTo>
                    <a:pt x="1065" y="399"/>
                  </a:lnTo>
                  <a:lnTo>
                    <a:pt x="1065" y="398"/>
                  </a:lnTo>
                  <a:lnTo>
                    <a:pt x="1066" y="397"/>
                  </a:lnTo>
                  <a:lnTo>
                    <a:pt x="1067" y="393"/>
                  </a:lnTo>
                  <a:lnTo>
                    <a:pt x="1067" y="392"/>
                  </a:lnTo>
                  <a:lnTo>
                    <a:pt x="1068" y="392"/>
                  </a:lnTo>
                  <a:lnTo>
                    <a:pt x="1068" y="391"/>
                  </a:lnTo>
                  <a:lnTo>
                    <a:pt x="1071" y="384"/>
                  </a:lnTo>
                  <a:lnTo>
                    <a:pt x="1073" y="376"/>
                  </a:lnTo>
                  <a:lnTo>
                    <a:pt x="1073" y="375"/>
                  </a:lnTo>
                  <a:lnTo>
                    <a:pt x="1074" y="375"/>
                  </a:lnTo>
                  <a:lnTo>
                    <a:pt x="1074" y="374"/>
                  </a:lnTo>
                  <a:lnTo>
                    <a:pt x="1075" y="368"/>
                  </a:lnTo>
                  <a:lnTo>
                    <a:pt x="1076" y="367"/>
                  </a:lnTo>
                  <a:lnTo>
                    <a:pt x="1078" y="358"/>
                  </a:lnTo>
                  <a:lnTo>
                    <a:pt x="1078" y="357"/>
                  </a:lnTo>
                  <a:lnTo>
                    <a:pt x="1078" y="356"/>
                  </a:lnTo>
                  <a:lnTo>
                    <a:pt x="1079" y="356"/>
                  </a:lnTo>
                  <a:lnTo>
                    <a:pt x="1079" y="355"/>
                  </a:lnTo>
                  <a:lnTo>
                    <a:pt x="1079" y="354"/>
                  </a:lnTo>
                  <a:lnTo>
                    <a:pt x="1080" y="353"/>
                  </a:lnTo>
                  <a:lnTo>
                    <a:pt x="1080" y="352"/>
                  </a:lnTo>
                  <a:lnTo>
                    <a:pt x="1080" y="351"/>
                  </a:lnTo>
                  <a:lnTo>
                    <a:pt x="1081" y="350"/>
                  </a:lnTo>
                  <a:lnTo>
                    <a:pt x="1082" y="350"/>
                  </a:lnTo>
                  <a:lnTo>
                    <a:pt x="1082" y="348"/>
                  </a:lnTo>
                  <a:lnTo>
                    <a:pt x="1083" y="348"/>
                  </a:lnTo>
                  <a:lnTo>
                    <a:pt x="1083" y="347"/>
                  </a:lnTo>
                  <a:lnTo>
                    <a:pt x="1084" y="346"/>
                  </a:lnTo>
                  <a:lnTo>
                    <a:pt x="1085" y="346"/>
                  </a:lnTo>
                  <a:lnTo>
                    <a:pt x="1086" y="345"/>
                  </a:lnTo>
                  <a:lnTo>
                    <a:pt x="1087" y="345"/>
                  </a:lnTo>
                  <a:lnTo>
                    <a:pt x="1088" y="345"/>
                  </a:lnTo>
                  <a:lnTo>
                    <a:pt x="1090" y="346"/>
                  </a:lnTo>
                  <a:lnTo>
                    <a:pt x="1091" y="346"/>
                  </a:lnTo>
                  <a:lnTo>
                    <a:pt x="1092" y="346"/>
                  </a:lnTo>
                  <a:lnTo>
                    <a:pt x="1093" y="347"/>
                  </a:lnTo>
                  <a:lnTo>
                    <a:pt x="1095" y="348"/>
                  </a:lnTo>
                  <a:lnTo>
                    <a:pt x="1096" y="348"/>
                  </a:lnTo>
                  <a:lnTo>
                    <a:pt x="1097" y="349"/>
                  </a:lnTo>
                  <a:lnTo>
                    <a:pt x="1098" y="350"/>
                  </a:lnTo>
                  <a:lnTo>
                    <a:pt x="1099" y="350"/>
                  </a:lnTo>
                  <a:lnTo>
                    <a:pt x="1101" y="351"/>
                  </a:lnTo>
                  <a:lnTo>
                    <a:pt x="1120" y="360"/>
                  </a:lnTo>
                  <a:lnTo>
                    <a:pt x="1125" y="360"/>
                  </a:lnTo>
                  <a:lnTo>
                    <a:pt x="1126" y="360"/>
                  </a:lnTo>
                  <a:lnTo>
                    <a:pt x="1128" y="360"/>
                  </a:lnTo>
                  <a:lnTo>
                    <a:pt x="1129" y="360"/>
                  </a:lnTo>
                  <a:lnTo>
                    <a:pt x="1131" y="360"/>
                  </a:lnTo>
                  <a:lnTo>
                    <a:pt x="1133" y="360"/>
                  </a:lnTo>
                  <a:lnTo>
                    <a:pt x="1134" y="360"/>
                  </a:lnTo>
                  <a:lnTo>
                    <a:pt x="1136" y="360"/>
                  </a:lnTo>
                  <a:lnTo>
                    <a:pt x="1138" y="360"/>
                  </a:lnTo>
                  <a:lnTo>
                    <a:pt x="1139" y="360"/>
                  </a:lnTo>
                  <a:lnTo>
                    <a:pt x="1140" y="360"/>
                  </a:lnTo>
                  <a:lnTo>
                    <a:pt x="1141" y="360"/>
                  </a:lnTo>
                  <a:lnTo>
                    <a:pt x="1142" y="360"/>
                  </a:lnTo>
                  <a:lnTo>
                    <a:pt x="1144" y="360"/>
                  </a:lnTo>
                  <a:lnTo>
                    <a:pt x="1145" y="360"/>
                  </a:lnTo>
                  <a:lnTo>
                    <a:pt x="1146" y="360"/>
                  </a:lnTo>
                  <a:lnTo>
                    <a:pt x="1146" y="359"/>
                  </a:lnTo>
                  <a:lnTo>
                    <a:pt x="1147" y="359"/>
                  </a:lnTo>
                  <a:lnTo>
                    <a:pt x="1154" y="357"/>
                  </a:lnTo>
                  <a:lnTo>
                    <a:pt x="1155" y="357"/>
                  </a:lnTo>
                  <a:lnTo>
                    <a:pt x="1156" y="356"/>
                  </a:lnTo>
                  <a:lnTo>
                    <a:pt x="1157" y="355"/>
                  </a:lnTo>
                  <a:lnTo>
                    <a:pt x="1165" y="348"/>
                  </a:lnTo>
                  <a:lnTo>
                    <a:pt x="1166" y="347"/>
                  </a:lnTo>
                  <a:lnTo>
                    <a:pt x="1167" y="347"/>
                  </a:lnTo>
                  <a:lnTo>
                    <a:pt x="1167" y="346"/>
                  </a:lnTo>
                  <a:lnTo>
                    <a:pt x="1168" y="346"/>
                  </a:lnTo>
                  <a:lnTo>
                    <a:pt x="1168" y="345"/>
                  </a:lnTo>
                  <a:lnTo>
                    <a:pt x="1170" y="343"/>
                  </a:lnTo>
                  <a:lnTo>
                    <a:pt x="1170" y="342"/>
                  </a:lnTo>
                  <a:lnTo>
                    <a:pt x="1172" y="341"/>
                  </a:lnTo>
                  <a:lnTo>
                    <a:pt x="1173" y="340"/>
                  </a:lnTo>
                  <a:lnTo>
                    <a:pt x="1174" y="338"/>
                  </a:lnTo>
                  <a:lnTo>
                    <a:pt x="1175" y="337"/>
                  </a:lnTo>
                  <a:lnTo>
                    <a:pt x="1176" y="335"/>
                  </a:lnTo>
                  <a:lnTo>
                    <a:pt x="1178" y="334"/>
                  </a:lnTo>
                  <a:lnTo>
                    <a:pt x="1179" y="333"/>
                  </a:lnTo>
                  <a:lnTo>
                    <a:pt x="1180" y="332"/>
                  </a:lnTo>
                  <a:lnTo>
                    <a:pt x="1181" y="331"/>
                  </a:lnTo>
                  <a:lnTo>
                    <a:pt x="1182" y="330"/>
                  </a:lnTo>
                  <a:lnTo>
                    <a:pt x="1184" y="329"/>
                  </a:lnTo>
                  <a:lnTo>
                    <a:pt x="1185" y="328"/>
                  </a:lnTo>
                  <a:lnTo>
                    <a:pt x="1185" y="327"/>
                  </a:lnTo>
                  <a:lnTo>
                    <a:pt x="1186" y="327"/>
                  </a:lnTo>
                  <a:lnTo>
                    <a:pt x="1188" y="325"/>
                  </a:lnTo>
                  <a:lnTo>
                    <a:pt x="1196" y="323"/>
                  </a:lnTo>
                  <a:lnTo>
                    <a:pt x="1197" y="323"/>
                  </a:lnTo>
                  <a:lnTo>
                    <a:pt x="1198" y="323"/>
                  </a:lnTo>
                  <a:lnTo>
                    <a:pt x="1199" y="323"/>
                  </a:lnTo>
                  <a:lnTo>
                    <a:pt x="1200" y="322"/>
                  </a:lnTo>
                  <a:lnTo>
                    <a:pt x="1201" y="322"/>
                  </a:lnTo>
                  <a:lnTo>
                    <a:pt x="1202" y="321"/>
                  </a:lnTo>
                  <a:lnTo>
                    <a:pt x="1203" y="321"/>
                  </a:lnTo>
                  <a:lnTo>
                    <a:pt x="1204" y="320"/>
                  </a:lnTo>
                  <a:lnTo>
                    <a:pt x="1205" y="319"/>
                  </a:lnTo>
                  <a:lnTo>
                    <a:pt x="1206" y="318"/>
                  </a:lnTo>
                  <a:lnTo>
                    <a:pt x="1207" y="317"/>
                  </a:lnTo>
                  <a:lnTo>
                    <a:pt x="1207" y="316"/>
                  </a:lnTo>
                  <a:lnTo>
                    <a:pt x="1208" y="315"/>
                  </a:lnTo>
                  <a:lnTo>
                    <a:pt x="1209" y="314"/>
                  </a:lnTo>
                  <a:lnTo>
                    <a:pt x="1210" y="313"/>
                  </a:lnTo>
                  <a:lnTo>
                    <a:pt x="1210" y="312"/>
                  </a:lnTo>
                  <a:lnTo>
                    <a:pt x="1211" y="311"/>
                  </a:lnTo>
                  <a:lnTo>
                    <a:pt x="1211" y="310"/>
                  </a:lnTo>
                  <a:lnTo>
                    <a:pt x="1212" y="309"/>
                  </a:lnTo>
                  <a:lnTo>
                    <a:pt x="1212" y="308"/>
                  </a:lnTo>
                  <a:lnTo>
                    <a:pt x="1212" y="307"/>
                  </a:lnTo>
                  <a:lnTo>
                    <a:pt x="1212" y="306"/>
                  </a:lnTo>
                  <a:lnTo>
                    <a:pt x="1212" y="305"/>
                  </a:lnTo>
                  <a:lnTo>
                    <a:pt x="1212" y="304"/>
                  </a:lnTo>
                  <a:lnTo>
                    <a:pt x="1211" y="304"/>
                  </a:lnTo>
                  <a:lnTo>
                    <a:pt x="1211" y="303"/>
                  </a:lnTo>
                  <a:lnTo>
                    <a:pt x="1210" y="303"/>
                  </a:lnTo>
                  <a:lnTo>
                    <a:pt x="1209" y="302"/>
                  </a:lnTo>
                  <a:lnTo>
                    <a:pt x="1208" y="302"/>
                  </a:lnTo>
                  <a:lnTo>
                    <a:pt x="1207" y="301"/>
                  </a:lnTo>
                  <a:lnTo>
                    <a:pt x="1206" y="301"/>
                  </a:lnTo>
                  <a:lnTo>
                    <a:pt x="1206" y="300"/>
                  </a:lnTo>
                  <a:lnTo>
                    <a:pt x="1205" y="299"/>
                  </a:lnTo>
                  <a:lnTo>
                    <a:pt x="1204" y="299"/>
                  </a:lnTo>
                  <a:lnTo>
                    <a:pt x="1204" y="298"/>
                  </a:lnTo>
                  <a:lnTo>
                    <a:pt x="1203" y="297"/>
                  </a:lnTo>
                  <a:lnTo>
                    <a:pt x="1203" y="296"/>
                  </a:lnTo>
                  <a:lnTo>
                    <a:pt x="1202" y="295"/>
                  </a:lnTo>
                  <a:lnTo>
                    <a:pt x="1202" y="294"/>
                  </a:lnTo>
                  <a:lnTo>
                    <a:pt x="1201" y="294"/>
                  </a:lnTo>
                  <a:lnTo>
                    <a:pt x="1201" y="293"/>
                  </a:lnTo>
                  <a:lnTo>
                    <a:pt x="1201" y="292"/>
                  </a:lnTo>
                  <a:lnTo>
                    <a:pt x="1200" y="291"/>
                  </a:lnTo>
                  <a:lnTo>
                    <a:pt x="1200" y="290"/>
                  </a:lnTo>
                  <a:lnTo>
                    <a:pt x="1200" y="289"/>
                  </a:lnTo>
                  <a:lnTo>
                    <a:pt x="1206" y="283"/>
                  </a:lnTo>
                  <a:lnTo>
                    <a:pt x="1207" y="280"/>
                  </a:lnTo>
                  <a:lnTo>
                    <a:pt x="1207" y="279"/>
                  </a:lnTo>
                  <a:lnTo>
                    <a:pt x="1207" y="278"/>
                  </a:lnTo>
                  <a:lnTo>
                    <a:pt x="1207" y="277"/>
                  </a:lnTo>
                  <a:lnTo>
                    <a:pt x="1207" y="276"/>
                  </a:lnTo>
                  <a:lnTo>
                    <a:pt x="1207" y="274"/>
                  </a:lnTo>
                  <a:lnTo>
                    <a:pt x="1208" y="273"/>
                  </a:lnTo>
                  <a:lnTo>
                    <a:pt x="1208" y="272"/>
                  </a:lnTo>
                  <a:lnTo>
                    <a:pt x="1208" y="271"/>
                  </a:lnTo>
                  <a:lnTo>
                    <a:pt x="1209" y="270"/>
                  </a:lnTo>
                  <a:lnTo>
                    <a:pt x="1209" y="269"/>
                  </a:lnTo>
                  <a:lnTo>
                    <a:pt x="1209" y="268"/>
                  </a:lnTo>
                  <a:lnTo>
                    <a:pt x="1210" y="267"/>
                  </a:lnTo>
                  <a:lnTo>
                    <a:pt x="1210" y="266"/>
                  </a:lnTo>
                  <a:lnTo>
                    <a:pt x="1211" y="266"/>
                  </a:lnTo>
                  <a:lnTo>
                    <a:pt x="1211" y="265"/>
                  </a:lnTo>
                  <a:lnTo>
                    <a:pt x="1212" y="265"/>
                  </a:lnTo>
                  <a:lnTo>
                    <a:pt x="1212" y="264"/>
                  </a:lnTo>
                  <a:lnTo>
                    <a:pt x="1213" y="264"/>
                  </a:lnTo>
                  <a:lnTo>
                    <a:pt x="1214" y="264"/>
                  </a:lnTo>
                  <a:lnTo>
                    <a:pt x="1214" y="263"/>
                  </a:lnTo>
                  <a:lnTo>
                    <a:pt x="1215" y="263"/>
                  </a:lnTo>
                  <a:lnTo>
                    <a:pt x="1215" y="262"/>
                  </a:lnTo>
                  <a:lnTo>
                    <a:pt x="1216" y="262"/>
                  </a:lnTo>
                  <a:lnTo>
                    <a:pt x="1216" y="261"/>
                  </a:lnTo>
                  <a:lnTo>
                    <a:pt x="1216" y="260"/>
                  </a:lnTo>
                  <a:lnTo>
                    <a:pt x="1216" y="254"/>
                  </a:lnTo>
                  <a:lnTo>
                    <a:pt x="1216" y="253"/>
                  </a:lnTo>
                  <a:lnTo>
                    <a:pt x="1216" y="252"/>
                  </a:lnTo>
                  <a:lnTo>
                    <a:pt x="1216" y="251"/>
                  </a:lnTo>
                  <a:lnTo>
                    <a:pt x="1216" y="250"/>
                  </a:lnTo>
                  <a:lnTo>
                    <a:pt x="1217" y="250"/>
                  </a:lnTo>
                  <a:lnTo>
                    <a:pt x="1217" y="248"/>
                  </a:lnTo>
                  <a:lnTo>
                    <a:pt x="1217" y="247"/>
                  </a:lnTo>
                  <a:lnTo>
                    <a:pt x="1217" y="246"/>
                  </a:lnTo>
                  <a:lnTo>
                    <a:pt x="1218" y="245"/>
                  </a:lnTo>
                  <a:lnTo>
                    <a:pt x="1218" y="243"/>
                  </a:lnTo>
                  <a:lnTo>
                    <a:pt x="1219" y="242"/>
                  </a:lnTo>
                  <a:lnTo>
                    <a:pt x="1220" y="240"/>
                  </a:lnTo>
                  <a:lnTo>
                    <a:pt x="1220" y="239"/>
                  </a:lnTo>
                  <a:lnTo>
                    <a:pt x="1221" y="238"/>
                  </a:lnTo>
                  <a:lnTo>
                    <a:pt x="1222" y="236"/>
                  </a:lnTo>
                  <a:lnTo>
                    <a:pt x="1223" y="235"/>
                  </a:lnTo>
                  <a:lnTo>
                    <a:pt x="1223" y="234"/>
                  </a:lnTo>
                  <a:lnTo>
                    <a:pt x="1224" y="233"/>
                  </a:lnTo>
                  <a:lnTo>
                    <a:pt x="1224" y="232"/>
                  </a:lnTo>
                  <a:lnTo>
                    <a:pt x="1225" y="231"/>
                  </a:lnTo>
                  <a:lnTo>
                    <a:pt x="1225" y="230"/>
                  </a:lnTo>
                  <a:lnTo>
                    <a:pt x="1226" y="229"/>
                  </a:lnTo>
                  <a:lnTo>
                    <a:pt x="1228" y="219"/>
                  </a:lnTo>
                  <a:lnTo>
                    <a:pt x="1228" y="217"/>
                  </a:lnTo>
                  <a:lnTo>
                    <a:pt x="1229" y="216"/>
                  </a:lnTo>
                  <a:lnTo>
                    <a:pt x="1229" y="215"/>
                  </a:lnTo>
                  <a:lnTo>
                    <a:pt x="1229" y="214"/>
                  </a:lnTo>
                  <a:lnTo>
                    <a:pt x="1230" y="213"/>
                  </a:lnTo>
                  <a:lnTo>
                    <a:pt x="1230" y="212"/>
                  </a:lnTo>
                  <a:lnTo>
                    <a:pt x="1230" y="211"/>
                  </a:lnTo>
                  <a:lnTo>
                    <a:pt x="1231" y="210"/>
                  </a:lnTo>
                  <a:lnTo>
                    <a:pt x="1231" y="209"/>
                  </a:lnTo>
                  <a:lnTo>
                    <a:pt x="1231" y="208"/>
                  </a:lnTo>
                  <a:lnTo>
                    <a:pt x="1231" y="207"/>
                  </a:lnTo>
                  <a:lnTo>
                    <a:pt x="1232" y="206"/>
                  </a:lnTo>
                  <a:lnTo>
                    <a:pt x="1232" y="205"/>
                  </a:lnTo>
                  <a:lnTo>
                    <a:pt x="1232" y="204"/>
                  </a:lnTo>
                  <a:lnTo>
                    <a:pt x="1232" y="203"/>
                  </a:lnTo>
                  <a:lnTo>
                    <a:pt x="1233" y="201"/>
                  </a:lnTo>
                  <a:lnTo>
                    <a:pt x="1232" y="199"/>
                  </a:lnTo>
                  <a:lnTo>
                    <a:pt x="1232" y="198"/>
                  </a:lnTo>
                  <a:lnTo>
                    <a:pt x="1232" y="197"/>
                  </a:lnTo>
                  <a:lnTo>
                    <a:pt x="1232" y="196"/>
                  </a:lnTo>
                  <a:lnTo>
                    <a:pt x="1232" y="195"/>
                  </a:lnTo>
                  <a:lnTo>
                    <a:pt x="1231" y="194"/>
                  </a:lnTo>
                  <a:lnTo>
                    <a:pt x="1231" y="193"/>
                  </a:lnTo>
                  <a:lnTo>
                    <a:pt x="1231" y="191"/>
                  </a:lnTo>
                  <a:lnTo>
                    <a:pt x="1231" y="190"/>
                  </a:lnTo>
                  <a:lnTo>
                    <a:pt x="1231" y="189"/>
                  </a:lnTo>
                  <a:lnTo>
                    <a:pt x="1231" y="188"/>
                  </a:lnTo>
                  <a:lnTo>
                    <a:pt x="1231" y="187"/>
                  </a:lnTo>
                  <a:lnTo>
                    <a:pt x="1231" y="186"/>
                  </a:lnTo>
                  <a:lnTo>
                    <a:pt x="1231" y="185"/>
                  </a:lnTo>
                  <a:lnTo>
                    <a:pt x="1231" y="184"/>
                  </a:lnTo>
                  <a:lnTo>
                    <a:pt x="1231" y="182"/>
                  </a:lnTo>
                  <a:lnTo>
                    <a:pt x="1231" y="180"/>
                  </a:lnTo>
                  <a:lnTo>
                    <a:pt x="1231" y="179"/>
                  </a:lnTo>
                  <a:lnTo>
                    <a:pt x="1232" y="178"/>
                  </a:lnTo>
                  <a:lnTo>
                    <a:pt x="1232" y="176"/>
                  </a:lnTo>
                  <a:lnTo>
                    <a:pt x="1232" y="175"/>
                  </a:lnTo>
                  <a:lnTo>
                    <a:pt x="1232" y="173"/>
                  </a:lnTo>
                  <a:lnTo>
                    <a:pt x="1233" y="172"/>
                  </a:lnTo>
                  <a:lnTo>
                    <a:pt x="1233" y="170"/>
                  </a:lnTo>
                  <a:lnTo>
                    <a:pt x="1234" y="168"/>
                  </a:lnTo>
                  <a:lnTo>
                    <a:pt x="1234" y="167"/>
                  </a:lnTo>
                  <a:lnTo>
                    <a:pt x="1235" y="165"/>
                  </a:lnTo>
                  <a:lnTo>
                    <a:pt x="1236" y="164"/>
                  </a:lnTo>
                  <a:lnTo>
                    <a:pt x="1237" y="162"/>
                  </a:lnTo>
                  <a:lnTo>
                    <a:pt x="1238" y="161"/>
                  </a:lnTo>
                  <a:lnTo>
                    <a:pt x="1239" y="159"/>
                  </a:lnTo>
                  <a:lnTo>
                    <a:pt x="1240" y="158"/>
                  </a:lnTo>
                  <a:lnTo>
                    <a:pt x="1242" y="156"/>
                  </a:lnTo>
                  <a:lnTo>
                    <a:pt x="1243" y="155"/>
                  </a:lnTo>
                  <a:lnTo>
                    <a:pt x="1244" y="153"/>
                  </a:lnTo>
                  <a:lnTo>
                    <a:pt x="1246" y="152"/>
                  </a:lnTo>
                  <a:lnTo>
                    <a:pt x="1247" y="150"/>
                  </a:lnTo>
                  <a:lnTo>
                    <a:pt x="1248" y="149"/>
                  </a:lnTo>
                  <a:lnTo>
                    <a:pt x="1250" y="147"/>
                  </a:lnTo>
                  <a:lnTo>
                    <a:pt x="1251" y="146"/>
                  </a:lnTo>
                  <a:lnTo>
                    <a:pt x="1252" y="145"/>
                  </a:lnTo>
                  <a:lnTo>
                    <a:pt x="1253" y="143"/>
                  </a:lnTo>
                  <a:lnTo>
                    <a:pt x="1254" y="142"/>
                  </a:lnTo>
                  <a:lnTo>
                    <a:pt x="1255" y="141"/>
                  </a:lnTo>
                  <a:lnTo>
                    <a:pt x="1256" y="140"/>
                  </a:lnTo>
                  <a:lnTo>
                    <a:pt x="1257" y="140"/>
                  </a:lnTo>
                  <a:lnTo>
                    <a:pt x="1257" y="139"/>
                  </a:lnTo>
                  <a:lnTo>
                    <a:pt x="1258" y="138"/>
                  </a:lnTo>
                  <a:lnTo>
                    <a:pt x="1259" y="137"/>
                  </a:lnTo>
                  <a:lnTo>
                    <a:pt x="1259" y="136"/>
                  </a:lnTo>
                  <a:lnTo>
                    <a:pt x="1259" y="135"/>
                  </a:lnTo>
                  <a:lnTo>
                    <a:pt x="1259" y="134"/>
                  </a:lnTo>
                  <a:lnTo>
                    <a:pt x="1259" y="133"/>
                  </a:lnTo>
                  <a:lnTo>
                    <a:pt x="1259" y="132"/>
                  </a:lnTo>
                  <a:lnTo>
                    <a:pt x="1259" y="131"/>
                  </a:lnTo>
                  <a:lnTo>
                    <a:pt x="1260" y="130"/>
                  </a:lnTo>
                  <a:lnTo>
                    <a:pt x="1260" y="129"/>
                  </a:lnTo>
                  <a:lnTo>
                    <a:pt x="1260" y="128"/>
                  </a:lnTo>
                  <a:lnTo>
                    <a:pt x="1260" y="127"/>
                  </a:lnTo>
                  <a:lnTo>
                    <a:pt x="1260" y="126"/>
                  </a:lnTo>
                  <a:lnTo>
                    <a:pt x="1260" y="125"/>
                  </a:lnTo>
                  <a:lnTo>
                    <a:pt x="1260" y="124"/>
                  </a:lnTo>
                  <a:lnTo>
                    <a:pt x="1260" y="122"/>
                  </a:lnTo>
                  <a:lnTo>
                    <a:pt x="1260" y="121"/>
                  </a:lnTo>
                  <a:lnTo>
                    <a:pt x="1260" y="120"/>
                  </a:lnTo>
                  <a:lnTo>
                    <a:pt x="1259" y="119"/>
                  </a:lnTo>
                  <a:lnTo>
                    <a:pt x="1258" y="119"/>
                  </a:lnTo>
                  <a:lnTo>
                    <a:pt x="1258" y="118"/>
                  </a:lnTo>
                  <a:lnTo>
                    <a:pt x="1257" y="117"/>
                  </a:lnTo>
                  <a:lnTo>
                    <a:pt x="1256" y="116"/>
                  </a:lnTo>
                  <a:lnTo>
                    <a:pt x="1255" y="115"/>
                  </a:lnTo>
                  <a:lnTo>
                    <a:pt x="1255" y="114"/>
                  </a:lnTo>
                  <a:lnTo>
                    <a:pt x="1254" y="113"/>
                  </a:lnTo>
                  <a:lnTo>
                    <a:pt x="1253" y="112"/>
                  </a:lnTo>
                  <a:lnTo>
                    <a:pt x="1253" y="111"/>
                  </a:lnTo>
                  <a:lnTo>
                    <a:pt x="1253" y="110"/>
                  </a:lnTo>
                  <a:lnTo>
                    <a:pt x="1252" y="109"/>
                  </a:lnTo>
                  <a:lnTo>
                    <a:pt x="1252" y="108"/>
                  </a:lnTo>
                  <a:lnTo>
                    <a:pt x="1252" y="106"/>
                  </a:lnTo>
                  <a:lnTo>
                    <a:pt x="1251" y="105"/>
                  </a:lnTo>
                  <a:lnTo>
                    <a:pt x="1251" y="104"/>
                  </a:lnTo>
                  <a:lnTo>
                    <a:pt x="1251" y="103"/>
                  </a:lnTo>
                  <a:lnTo>
                    <a:pt x="1251" y="102"/>
                  </a:lnTo>
                  <a:lnTo>
                    <a:pt x="1251" y="100"/>
                  </a:lnTo>
                  <a:lnTo>
                    <a:pt x="1251" y="99"/>
                  </a:lnTo>
                  <a:lnTo>
                    <a:pt x="1251" y="98"/>
                  </a:lnTo>
                  <a:lnTo>
                    <a:pt x="1251" y="97"/>
                  </a:lnTo>
                  <a:lnTo>
                    <a:pt x="1251" y="96"/>
                  </a:lnTo>
                  <a:lnTo>
                    <a:pt x="1251" y="95"/>
                  </a:lnTo>
                  <a:lnTo>
                    <a:pt x="1251" y="94"/>
                  </a:lnTo>
                  <a:lnTo>
                    <a:pt x="1250" y="93"/>
                  </a:lnTo>
                  <a:lnTo>
                    <a:pt x="1250" y="92"/>
                  </a:lnTo>
                  <a:lnTo>
                    <a:pt x="1249" y="92"/>
                  </a:lnTo>
                  <a:lnTo>
                    <a:pt x="1248" y="91"/>
                  </a:lnTo>
                  <a:lnTo>
                    <a:pt x="1247" y="91"/>
                  </a:lnTo>
                  <a:lnTo>
                    <a:pt x="1246" y="91"/>
                  </a:lnTo>
                  <a:lnTo>
                    <a:pt x="1245" y="91"/>
                  </a:lnTo>
                  <a:lnTo>
                    <a:pt x="1243" y="91"/>
                  </a:lnTo>
                  <a:lnTo>
                    <a:pt x="1242" y="91"/>
                  </a:lnTo>
                  <a:lnTo>
                    <a:pt x="1241" y="91"/>
                  </a:lnTo>
                  <a:lnTo>
                    <a:pt x="1240" y="92"/>
                  </a:lnTo>
                  <a:lnTo>
                    <a:pt x="1239" y="92"/>
                  </a:lnTo>
                  <a:lnTo>
                    <a:pt x="1238" y="93"/>
                  </a:lnTo>
                  <a:lnTo>
                    <a:pt x="1237" y="93"/>
                  </a:lnTo>
                  <a:lnTo>
                    <a:pt x="1236" y="93"/>
                  </a:lnTo>
                  <a:lnTo>
                    <a:pt x="1235" y="94"/>
                  </a:lnTo>
                  <a:lnTo>
                    <a:pt x="1234" y="94"/>
                  </a:lnTo>
                  <a:lnTo>
                    <a:pt x="1233" y="94"/>
                  </a:lnTo>
                  <a:lnTo>
                    <a:pt x="1233" y="95"/>
                  </a:lnTo>
                  <a:lnTo>
                    <a:pt x="1232" y="95"/>
                  </a:lnTo>
                  <a:lnTo>
                    <a:pt x="1231" y="95"/>
                  </a:lnTo>
                  <a:lnTo>
                    <a:pt x="1230" y="95"/>
                  </a:lnTo>
                  <a:lnTo>
                    <a:pt x="1229" y="95"/>
                  </a:lnTo>
                  <a:lnTo>
                    <a:pt x="1228" y="95"/>
                  </a:lnTo>
                  <a:lnTo>
                    <a:pt x="1227" y="95"/>
                  </a:lnTo>
                  <a:lnTo>
                    <a:pt x="1226" y="95"/>
                  </a:lnTo>
                  <a:lnTo>
                    <a:pt x="1225" y="94"/>
                  </a:lnTo>
                  <a:lnTo>
                    <a:pt x="1224" y="94"/>
                  </a:lnTo>
                  <a:lnTo>
                    <a:pt x="1223" y="93"/>
                  </a:lnTo>
                  <a:lnTo>
                    <a:pt x="1222" y="92"/>
                  </a:lnTo>
                  <a:lnTo>
                    <a:pt x="1221" y="91"/>
                  </a:lnTo>
                  <a:lnTo>
                    <a:pt x="1221" y="90"/>
                  </a:lnTo>
                  <a:lnTo>
                    <a:pt x="1220" y="88"/>
                  </a:lnTo>
                  <a:lnTo>
                    <a:pt x="1220" y="87"/>
                  </a:lnTo>
                  <a:lnTo>
                    <a:pt x="1219" y="86"/>
                  </a:lnTo>
                  <a:lnTo>
                    <a:pt x="1219" y="84"/>
                  </a:lnTo>
                  <a:lnTo>
                    <a:pt x="1219" y="83"/>
                  </a:lnTo>
                  <a:lnTo>
                    <a:pt x="1218" y="82"/>
                  </a:lnTo>
                  <a:lnTo>
                    <a:pt x="1218" y="80"/>
                  </a:lnTo>
                  <a:lnTo>
                    <a:pt x="1218" y="79"/>
                  </a:lnTo>
                  <a:lnTo>
                    <a:pt x="1218" y="78"/>
                  </a:lnTo>
                  <a:lnTo>
                    <a:pt x="1218" y="77"/>
                  </a:lnTo>
                  <a:lnTo>
                    <a:pt x="1218" y="76"/>
                  </a:lnTo>
                  <a:lnTo>
                    <a:pt x="1218" y="75"/>
                  </a:lnTo>
                  <a:lnTo>
                    <a:pt x="1218" y="74"/>
                  </a:lnTo>
                  <a:lnTo>
                    <a:pt x="1218" y="73"/>
                  </a:lnTo>
                  <a:lnTo>
                    <a:pt x="1218" y="72"/>
                  </a:lnTo>
                  <a:lnTo>
                    <a:pt x="1218" y="71"/>
                  </a:lnTo>
                  <a:lnTo>
                    <a:pt x="1218" y="70"/>
                  </a:lnTo>
                  <a:lnTo>
                    <a:pt x="1219" y="68"/>
                  </a:lnTo>
                  <a:lnTo>
                    <a:pt x="1219" y="67"/>
                  </a:lnTo>
                  <a:lnTo>
                    <a:pt x="1219" y="66"/>
                  </a:lnTo>
                  <a:lnTo>
                    <a:pt x="1220" y="65"/>
                  </a:lnTo>
                  <a:lnTo>
                    <a:pt x="1221" y="63"/>
                  </a:lnTo>
                  <a:lnTo>
                    <a:pt x="1221" y="62"/>
                  </a:lnTo>
                  <a:lnTo>
                    <a:pt x="1222" y="61"/>
                  </a:lnTo>
                  <a:lnTo>
                    <a:pt x="1223" y="60"/>
                  </a:lnTo>
                  <a:lnTo>
                    <a:pt x="1224" y="59"/>
                  </a:lnTo>
                  <a:lnTo>
                    <a:pt x="1224" y="58"/>
                  </a:lnTo>
                  <a:lnTo>
                    <a:pt x="1225" y="58"/>
                  </a:lnTo>
                  <a:lnTo>
                    <a:pt x="1225" y="57"/>
                  </a:lnTo>
                  <a:lnTo>
                    <a:pt x="1226" y="56"/>
                  </a:lnTo>
                  <a:lnTo>
                    <a:pt x="1227" y="55"/>
                  </a:lnTo>
                  <a:lnTo>
                    <a:pt x="1228" y="53"/>
                  </a:lnTo>
                  <a:lnTo>
                    <a:pt x="1229" y="52"/>
                  </a:lnTo>
                  <a:lnTo>
                    <a:pt x="1229" y="51"/>
                  </a:lnTo>
                  <a:lnTo>
                    <a:pt x="1231" y="50"/>
                  </a:lnTo>
                  <a:lnTo>
                    <a:pt x="1231" y="48"/>
                  </a:lnTo>
                  <a:lnTo>
                    <a:pt x="1233" y="47"/>
                  </a:lnTo>
                  <a:lnTo>
                    <a:pt x="1234" y="45"/>
                  </a:lnTo>
                  <a:lnTo>
                    <a:pt x="1235" y="43"/>
                  </a:lnTo>
                  <a:lnTo>
                    <a:pt x="1236" y="41"/>
                  </a:lnTo>
                  <a:lnTo>
                    <a:pt x="1237" y="40"/>
                  </a:lnTo>
                  <a:lnTo>
                    <a:pt x="1238" y="38"/>
                  </a:lnTo>
                  <a:lnTo>
                    <a:pt x="1239" y="37"/>
                  </a:lnTo>
                  <a:lnTo>
                    <a:pt x="1240" y="35"/>
                  </a:lnTo>
                  <a:lnTo>
                    <a:pt x="1240" y="34"/>
                  </a:lnTo>
                  <a:lnTo>
                    <a:pt x="1241" y="33"/>
                  </a:lnTo>
                  <a:lnTo>
                    <a:pt x="1242" y="30"/>
                  </a:lnTo>
                  <a:lnTo>
                    <a:pt x="1252" y="17"/>
                  </a:lnTo>
                  <a:lnTo>
                    <a:pt x="1253" y="16"/>
                  </a:lnTo>
                  <a:lnTo>
                    <a:pt x="1253" y="15"/>
                  </a:lnTo>
                  <a:lnTo>
                    <a:pt x="1253" y="14"/>
                  </a:lnTo>
                  <a:lnTo>
                    <a:pt x="1254" y="14"/>
                  </a:lnTo>
                  <a:lnTo>
                    <a:pt x="1255" y="14"/>
                  </a:lnTo>
                  <a:lnTo>
                    <a:pt x="1256" y="14"/>
                  </a:lnTo>
                  <a:lnTo>
                    <a:pt x="1258" y="14"/>
                  </a:lnTo>
                  <a:lnTo>
                    <a:pt x="1259" y="13"/>
                  </a:lnTo>
                  <a:lnTo>
                    <a:pt x="1260" y="13"/>
                  </a:lnTo>
                  <a:lnTo>
                    <a:pt x="1262" y="13"/>
                  </a:lnTo>
                  <a:lnTo>
                    <a:pt x="1263" y="13"/>
                  </a:lnTo>
                  <a:lnTo>
                    <a:pt x="1265" y="12"/>
                  </a:lnTo>
                  <a:lnTo>
                    <a:pt x="1267" y="12"/>
                  </a:lnTo>
                  <a:lnTo>
                    <a:pt x="1268" y="12"/>
                  </a:lnTo>
                  <a:lnTo>
                    <a:pt x="1270" y="11"/>
                  </a:lnTo>
                  <a:lnTo>
                    <a:pt x="1271" y="11"/>
                  </a:lnTo>
                  <a:lnTo>
                    <a:pt x="1273" y="10"/>
                  </a:lnTo>
                  <a:lnTo>
                    <a:pt x="1274" y="10"/>
                  </a:lnTo>
                  <a:lnTo>
                    <a:pt x="1275" y="9"/>
                  </a:lnTo>
                  <a:lnTo>
                    <a:pt x="1276" y="9"/>
                  </a:lnTo>
                  <a:lnTo>
                    <a:pt x="1277" y="8"/>
                  </a:lnTo>
                  <a:lnTo>
                    <a:pt x="1278" y="8"/>
                  </a:lnTo>
                  <a:lnTo>
                    <a:pt x="1280" y="7"/>
                  </a:lnTo>
                  <a:lnTo>
                    <a:pt x="1285" y="4"/>
                  </a:lnTo>
                  <a:lnTo>
                    <a:pt x="1285" y="3"/>
                  </a:lnTo>
                  <a:lnTo>
                    <a:pt x="1286" y="3"/>
                  </a:lnTo>
                  <a:lnTo>
                    <a:pt x="1287" y="2"/>
                  </a:lnTo>
                  <a:lnTo>
                    <a:pt x="1292" y="0"/>
                  </a:lnTo>
                  <a:lnTo>
                    <a:pt x="1300" y="11"/>
                  </a:lnTo>
                  <a:lnTo>
                    <a:pt x="1302" y="13"/>
                  </a:lnTo>
                  <a:lnTo>
                    <a:pt x="1305" y="20"/>
                  </a:lnTo>
                  <a:lnTo>
                    <a:pt x="1310" y="24"/>
                  </a:lnTo>
                  <a:lnTo>
                    <a:pt x="1314" y="25"/>
                  </a:lnTo>
                  <a:lnTo>
                    <a:pt x="1315" y="30"/>
                  </a:lnTo>
                  <a:lnTo>
                    <a:pt x="1313" y="33"/>
                  </a:lnTo>
                  <a:lnTo>
                    <a:pt x="1314" y="34"/>
                  </a:lnTo>
                  <a:lnTo>
                    <a:pt x="1312" y="36"/>
                  </a:lnTo>
                  <a:lnTo>
                    <a:pt x="1305" y="52"/>
                  </a:lnTo>
                  <a:lnTo>
                    <a:pt x="1302" y="56"/>
                  </a:lnTo>
                  <a:lnTo>
                    <a:pt x="1301" y="59"/>
                  </a:lnTo>
                  <a:lnTo>
                    <a:pt x="1299" y="60"/>
                  </a:lnTo>
                  <a:lnTo>
                    <a:pt x="1298" y="63"/>
                  </a:lnTo>
                  <a:lnTo>
                    <a:pt x="1296" y="65"/>
                  </a:lnTo>
                  <a:lnTo>
                    <a:pt x="1296" y="68"/>
                  </a:lnTo>
                  <a:lnTo>
                    <a:pt x="1293" y="72"/>
                  </a:lnTo>
                  <a:lnTo>
                    <a:pt x="1294" y="75"/>
                  </a:lnTo>
                  <a:lnTo>
                    <a:pt x="1297" y="78"/>
                  </a:lnTo>
                  <a:lnTo>
                    <a:pt x="1305" y="79"/>
                  </a:lnTo>
                  <a:lnTo>
                    <a:pt x="1308" y="82"/>
                  </a:lnTo>
                  <a:lnTo>
                    <a:pt x="1311" y="81"/>
                  </a:lnTo>
                  <a:lnTo>
                    <a:pt x="1316" y="85"/>
                  </a:lnTo>
                  <a:lnTo>
                    <a:pt x="1318" y="85"/>
                  </a:lnTo>
                  <a:lnTo>
                    <a:pt x="1326" y="93"/>
                  </a:lnTo>
                  <a:lnTo>
                    <a:pt x="1333" y="94"/>
                  </a:lnTo>
                  <a:lnTo>
                    <a:pt x="1336" y="91"/>
                  </a:lnTo>
                  <a:lnTo>
                    <a:pt x="1337" y="86"/>
                  </a:lnTo>
                  <a:lnTo>
                    <a:pt x="1338" y="85"/>
                  </a:lnTo>
                  <a:lnTo>
                    <a:pt x="1338" y="82"/>
                  </a:lnTo>
                  <a:lnTo>
                    <a:pt x="1341" y="78"/>
                  </a:lnTo>
                  <a:lnTo>
                    <a:pt x="1343" y="74"/>
                  </a:lnTo>
                  <a:lnTo>
                    <a:pt x="1345" y="74"/>
                  </a:lnTo>
                  <a:lnTo>
                    <a:pt x="1352" y="78"/>
                  </a:lnTo>
                  <a:lnTo>
                    <a:pt x="1362" y="87"/>
                  </a:lnTo>
                  <a:lnTo>
                    <a:pt x="1367" y="88"/>
                  </a:lnTo>
                  <a:lnTo>
                    <a:pt x="1368" y="89"/>
                  </a:lnTo>
                  <a:lnTo>
                    <a:pt x="1370" y="89"/>
                  </a:lnTo>
                  <a:lnTo>
                    <a:pt x="1372" y="90"/>
                  </a:lnTo>
                  <a:lnTo>
                    <a:pt x="1372" y="93"/>
                  </a:lnTo>
                  <a:lnTo>
                    <a:pt x="1370" y="97"/>
                  </a:lnTo>
                  <a:lnTo>
                    <a:pt x="1370" y="104"/>
                  </a:lnTo>
                  <a:lnTo>
                    <a:pt x="1374" y="112"/>
                  </a:lnTo>
                  <a:lnTo>
                    <a:pt x="1376" y="118"/>
                  </a:lnTo>
                  <a:lnTo>
                    <a:pt x="1377" y="119"/>
                  </a:lnTo>
                  <a:lnTo>
                    <a:pt x="1377" y="121"/>
                  </a:lnTo>
                  <a:lnTo>
                    <a:pt x="1379" y="122"/>
                  </a:lnTo>
                  <a:lnTo>
                    <a:pt x="1379" y="127"/>
                  </a:lnTo>
                  <a:lnTo>
                    <a:pt x="1381" y="128"/>
                  </a:lnTo>
                  <a:lnTo>
                    <a:pt x="1381" y="130"/>
                  </a:lnTo>
                  <a:lnTo>
                    <a:pt x="1385" y="137"/>
                  </a:lnTo>
                  <a:lnTo>
                    <a:pt x="1385" y="141"/>
                  </a:lnTo>
                  <a:lnTo>
                    <a:pt x="1387" y="142"/>
                  </a:lnTo>
                  <a:lnTo>
                    <a:pt x="1386" y="143"/>
                  </a:lnTo>
                  <a:lnTo>
                    <a:pt x="1388" y="145"/>
                  </a:lnTo>
                  <a:lnTo>
                    <a:pt x="1391" y="150"/>
                  </a:lnTo>
                  <a:lnTo>
                    <a:pt x="1403" y="162"/>
                  </a:lnTo>
                  <a:lnTo>
                    <a:pt x="1409" y="162"/>
                  </a:lnTo>
                  <a:lnTo>
                    <a:pt x="1410" y="163"/>
                  </a:lnTo>
                  <a:lnTo>
                    <a:pt x="1419" y="162"/>
                  </a:lnTo>
                  <a:lnTo>
                    <a:pt x="1425" y="166"/>
                  </a:lnTo>
                  <a:lnTo>
                    <a:pt x="1431" y="175"/>
                  </a:lnTo>
                  <a:lnTo>
                    <a:pt x="1435" y="179"/>
                  </a:lnTo>
                  <a:lnTo>
                    <a:pt x="1438" y="186"/>
                  </a:lnTo>
                  <a:lnTo>
                    <a:pt x="1447" y="192"/>
                  </a:lnTo>
                  <a:lnTo>
                    <a:pt x="1450" y="199"/>
                  </a:lnTo>
                  <a:lnTo>
                    <a:pt x="1459" y="210"/>
                  </a:lnTo>
                  <a:lnTo>
                    <a:pt x="1463" y="211"/>
                  </a:lnTo>
                  <a:lnTo>
                    <a:pt x="1465" y="213"/>
                  </a:lnTo>
                  <a:lnTo>
                    <a:pt x="1471" y="223"/>
                  </a:lnTo>
                  <a:lnTo>
                    <a:pt x="1467" y="228"/>
                  </a:lnTo>
                  <a:lnTo>
                    <a:pt x="1464" y="230"/>
                  </a:lnTo>
                  <a:lnTo>
                    <a:pt x="1462" y="233"/>
                  </a:lnTo>
                  <a:lnTo>
                    <a:pt x="1460" y="233"/>
                  </a:lnTo>
                  <a:lnTo>
                    <a:pt x="1457" y="237"/>
                  </a:lnTo>
                  <a:lnTo>
                    <a:pt x="1457" y="243"/>
                  </a:lnTo>
                  <a:lnTo>
                    <a:pt x="1470" y="255"/>
                  </a:lnTo>
                  <a:lnTo>
                    <a:pt x="1473" y="255"/>
                  </a:lnTo>
                  <a:lnTo>
                    <a:pt x="1473" y="253"/>
                  </a:lnTo>
                  <a:lnTo>
                    <a:pt x="1477" y="253"/>
                  </a:lnTo>
                  <a:lnTo>
                    <a:pt x="1479" y="252"/>
                  </a:lnTo>
                  <a:lnTo>
                    <a:pt x="1482" y="253"/>
                  </a:lnTo>
                  <a:lnTo>
                    <a:pt x="1484" y="253"/>
                  </a:lnTo>
                  <a:lnTo>
                    <a:pt x="1486" y="255"/>
                  </a:lnTo>
                  <a:lnTo>
                    <a:pt x="1489" y="254"/>
                  </a:lnTo>
                  <a:lnTo>
                    <a:pt x="1490" y="246"/>
                  </a:lnTo>
                  <a:lnTo>
                    <a:pt x="1492" y="240"/>
                  </a:lnTo>
                  <a:lnTo>
                    <a:pt x="1493" y="231"/>
                  </a:lnTo>
                  <a:lnTo>
                    <a:pt x="1495" y="228"/>
                  </a:lnTo>
                  <a:lnTo>
                    <a:pt x="1498" y="232"/>
                  </a:lnTo>
                  <a:lnTo>
                    <a:pt x="1518" y="232"/>
                  </a:lnTo>
                  <a:lnTo>
                    <a:pt x="1523" y="237"/>
                  </a:lnTo>
                  <a:lnTo>
                    <a:pt x="1525" y="238"/>
                  </a:lnTo>
                  <a:lnTo>
                    <a:pt x="1530" y="238"/>
                  </a:lnTo>
                  <a:lnTo>
                    <a:pt x="1532" y="239"/>
                  </a:lnTo>
                  <a:lnTo>
                    <a:pt x="1535" y="240"/>
                  </a:lnTo>
                  <a:lnTo>
                    <a:pt x="1537" y="239"/>
                  </a:lnTo>
                  <a:lnTo>
                    <a:pt x="1538" y="250"/>
                  </a:lnTo>
                  <a:lnTo>
                    <a:pt x="1539" y="252"/>
                  </a:lnTo>
                  <a:lnTo>
                    <a:pt x="1540" y="259"/>
                  </a:lnTo>
                  <a:lnTo>
                    <a:pt x="1541" y="260"/>
                  </a:lnTo>
                  <a:lnTo>
                    <a:pt x="1542" y="267"/>
                  </a:lnTo>
                  <a:lnTo>
                    <a:pt x="1543" y="268"/>
                  </a:lnTo>
                  <a:lnTo>
                    <a:pt x="1545" y="282"/>
                  </a:lnTo>
                  <a:lnTo>
                    <a:pt x="1547" y="284"/>
                  </a:lnTo>
                  <a:lnTo>
                    <a:pt x="1547" y="293"/>
                  </a:lnTo>
                  <a:lnTo>
                    <a:pt x="1548" y="295"/>
                  </a:lnTo>
                  <a:lnTo>
                    <a:pt x="1548" y="305"/>
                  </a:lnTo>
                  <a:lnTo>
                    <a:pt x="1545" y="313"/>
                  </a:lnTo>
                  <a:lnTo>
                    <a:pt x="1533" y="315"/>
                  </a:lnTo>
                  <a:lnTo>
                    <a:pt x="1530" y="320"/>
                  </a:lnTo>
                  <a:lnTo>
                    <a:pt x="1530" y="333"/>
                  </a:lnTo>
                  <a:lnTo>
                    <a:pt x="1528" y="339"/>
                  </a:lnTo>
                  <a:lnTo>
                    <a:pt x="1527" y="348"/>
                  </a:lnTo>
                  <a:lnTo>
                    <a:pt x="1526" y="349"/>
                  </a:lnTo>
                  <a:lnTo>
                    <a:pt x="1526" y="354"/>
                  </a:lnTo>
                  <a:lnTo>
                    <a:pt x="1528" y="356"/>
                  </a:lnTo>
                  <a:lnTo>
                    <a:pt x="1524" y="366"/>
                  </a:lnTo>
                  <a:lnTo>
                    <a:pt x="1526" y="376"/>
                  </a:lnTo>
                  <a:lnTo>
                    <a:pt x="1527" y="376"/>
                  </a:lnTo>
                  <a:lnTo>
                    <a:pt x="1529" y="383"/>
                  </a:lnTo>
                  <a:lnTo>
                    <a:pt x="1530" y="384"/>
                  </a:lnTo>
                  <a:lnTo>
                    <a:pt x="1530" y="389"/>
                  </a:lnTo>
                  <a:lnTo>
                    <a:pt x="1532" y="390"/>
                  </a:lnTo>
                  <a:lnTo>
                    <a:pt x="1533" y="396"/>
                  </a:lnTo>
                  <a:lnTo>
                    <a:pt x="1528" y="401"/>
                  </a:lnTo>
                  <a:lnTo>
                    <a:pt x="1526" y="399"/>
                  </a:lnTo>
                  <a:lnTo>
                    <a:pt x="1521" y="384"/>
                  </a:lnTo>
                  <a:lnTo>
                    <a:pt x="1516" y="373"/>
                  </a:lnTo>
                  <a:lnTo>
                    <a:pt x="1509" y="371"/>
                  </a:lnTo>
                  <a:lnTo>
                    <a:pt x="1507" y="372"/>
                  </a:lnTo>
                  <a:lnTo>
                    <a:pt x="1503" y="382"/>
                  </a:lnTo>
                  <a:lnTo>
                    <a:pt x="1502" y="382"/>
                  </a:lnTo>
                  <a:lnTo>
                    <a:pt x="1502" y="384"/>
                  </a:lnTo>
                  <a:lnTo>
                    <a:pt x="1499" y="387"/>
                  </a:lnTo>
                  <a:lnTo>
                    <a:pt x="1495" y="398"/>
                  </a:lnTo>
                  <a:lnTo>
                    <a:pt x="1491" y="402"/>
                  </a:lnTo>
                  <a:lnTo>
                    <a:pt x="1490" y="406"/>
                  </a:lnTo>
                  <a:lnTo>
                    <a:pt x="1480" y="417"/>
                  </a:lnTo>
                  <a:lnTo>
                    <a:pt x="1480" y="419"/>
                  </a:lnTo>
                  <a:lnTo>
                    <a:pt x="1476" y="424"/>
                  </a:lnTo>
                  <a:lnTo>
                    <a:pt x="1473" y="426"/>
                  </a:lnTo>
                  <a:lnTo>
                    <a:pt x="1466" y="434"/>
                  </a:lnTo>
                  <a:lnTo>
                    <a:pt x="1466" y="436"/>
                  </a:lnTo>
                  <a:lnTo>
                    <a:pt x="1452" y="452"/>
                  </a:lnTo>
                  <a:lnTo>
                    <a:pt x="1441" y="459"/>
                  </a:lnTo>
                  <a:lnTo>
                    <a:pt x="1436" y="465"/>
                  </a:lnTo>
                  <a:lnTo>
                    <a:pt x="1432" y="476"/>
                  </a:lnTo>
                  <a:lnTo>
                    <a:pt x="1433" y="482"/>
                  </a:lnTo>
                  <a:lnTo>
                    <a:pt x="1431" y="485"/>
                  </a:lnTo>
                  <a:lnTo>
                    <a:pt x="1426" y="499"/>
                  </a:lnTo>
                  <a:lnTo>
                    <a:pt x="1426" y="511"/>
                  </a:lnTo>
                  <a:lnTo>
                    <a:pt x="1429" y="511"/>
                  </a:lnTo>
                  <a:lnTo>
                    <a:pt x="1444" y="527"/>
                  </a:lnTo>
                  <a:lnTo>
                    <a:pt x="1452" y="527"/>
                  </a:lnTo>
                  <a:lnTo>
                    <a:pt x="1453" y="528"/>
                  </a:lnTo>
                  <a:lnTo>
                    <a:pt x="1455" y="536"/>
                  </a:lnTo>
                  <a:lnTo>
                    <a:pt x="1462" y="539"/>
                  </a:lnTo>
                  <a:lnTo>
                    <a:pt x="1462" y="546"/>
                  </a:lnTo>
                  <a:lnTo>
                    <a:pt x="1469" y="553"/>
                  </a:lnTo>
                  <a:lnTo>
                    <a:pt x="1475" y="553"/>
                  </a:lnTo>
                  <a:lnTo>
                    <a:pt x="1485" y="539"/>
                  </a:lnTo>
                  <a:lnTo>
                    <a:pt x="1484" y="537"/>
                  </a:lnTo>
                  <a:lnTo>
                    <a:pt x="1486" y="535"/>
                  </a:lnTo>
                  <a:lnTo>
                    <a:pt x="1485" y="535"/>
                  </a:lnTo>
                  <a:lnTo>
                    <a:pt x="1488" y="532"/>
                  </a:lnTo>
                  <a:lnTo>
                    <a:pt x="1491" y="534"/>
                  </a:lnTo>
                  <a:lnTo>
                    <a:pt x="1490" y="535"/>
                  </a:lnTo>
                  <a:lnTo>
                    <a:pt x="1490" y="540"/>
                  </a:lnTo>
                  <a:lnTo>
                    <a:pt x="1492" y="542"/>
                  </a:lnTo>
                  <a:lnTo>
                    <a:pt x="1494" y="542"/>
                  </a:lnTo>
                  <a:lnTo>
                    <a:pt x="1498" y="538"/>
                  </a:lnTo>
                  <a:lnTo>
                    <a:pt x="1502" y="538"/>
                  </a:lnTo>
                  <a:lnTo>
                    <a:pt x="1503" y="539"/>
                  </a:lnTo>
                  <a:lnTo>
                    <a:pt x="1504" y="549"/>
                  </a:lnTo>
                  <a:lnTo>
                    <a:pt x="1502" y="551"/>
                  </a:lnTo>
                  <a:lnTo>
                    <a:pt x="1499" y="550"/>
                  </a:lnTo>
                  <a:lnTo>
                    <a:pt x="1489" y="553"/>
                  </a:lnTo>
                  <a:lnTo>
                    <a:pt x="1485" y="558"/>
                  </a:lnTo>
                  <a:lnTo>
                    <a:pt x="1481" y="560"/>
                  </a:lnTo>
                  <a:lnTo>
                    <a:pt x="1479" y="559"/>
                  </a:lnTo>
                  <a:lnTo>
                    <a:pt x="1473" y="563"/>
                  </a:lnTo>
                  <a:lnTo>
                    <a:pt x="1473" y="573"/>
                  </a:lnTo>
                  <a:lnTo>
                    <a:pt x="1474" y="574"/>
                  </a:lnTo>
                  <a:lnTo>
                    <a:pt x="1475" y="578"/>
                  </a:lnTo>
                  <a:lnTo>
                    <a:pt x="1488" y="592"/>
                  </a:lnTo>
                  <a:lnTo>
                    <a:pt x="1488" y="595"/>
                  </a:lnTo>
                  <a:lnTo>
                    <a:pt x="1484" y="604"/>
                  </a:lnTo>
                  <a:lnTo>
                    <a:pt x="1479" y="607"/>
                  </a:lnTo>
                  <a:lnTo>
                    <a:pt x="1476" y="607"/>
                  </a:lnTo>
                  <a:lnTo>
                    <a:pt x="1471" y="608"/>
                  </a:lnTo>
                  <a:lnTo>
                    <a:pt x="1472" y="610"/>
                  </a:lnTo>
                  <a:lnTo>
                    <a:pt x="1472" y="613"/>
                  </a:lnTo>
                  <a:lnTo>
                    <a:pt x="1473" y="614"/>
                  </a:lnTo>
                  <a:lnTo>
                    <a:pt x="1474" y="618"/>
                  </a:lnTo>
                  <a:lnTo>
                    <a:pt x="1477" y="623"/>
                  </a:lnTo>
                  <a:lnTo>
                    <a:pt x="1474" y="630"/>
                  </a:lnTo>
                  <a:lnTo>
                    <a:pt x="1475" y="632"/>
                  </a:lnTo>
                  <a:lnTo>
                    <a:pt x="1471" y="639"/>
                  </a:lnTo>
                  <a:lnTo>
                    <a:pt x="1468" y="639"/>
                  </a:lnTo>
                  <a:lnTo>
                    <a:pt x="1460" y="635"/>
                  </a:lnTo>
                  <a:lnTo>
                    <a:pt x="1457" y="633"/>
                  </a:lnTo>
                  <a:lnTo>
                    <a:pt x="1456" y="629"/>
                  </a:lnTo>
                  <a:lnTo>
                    <a:pt x="1451" y="626"/>
                  </a:lnTo>
                  <a:lnTo>
                    <a:pt x="1444" y="636"/>
                  </a:lnTo>
                  <a:lnTo>
                    <a:pt x="1442" y="636"/>
                  </a:lnTo>
                  <a:lnTo>
                    <a:pt x="1438" y="632"/>
                  </a:lnTo>
                  <a:lnTo>
                    <a:pt x="1436" y="632"/>
                  </a:lnTo>
                  <a:lnTo>
                    <a:pt x="1435" y="631"/>
                  </a:lnTo>
                  <a:lnTo>
                    <a:pt x="1433" y="631"/>
                  </a:lnTo>
                  <a:lnTo>
                    <a:pt x="1430" y="626"/>
                  </a:lnTo>
                  <a:lnTo>
                    <a:pt x="1428" y="626"/>
                  </a:lnTo>
                  <a:lnTo>
                    <a:pt x="1423" y="623"/>
                  </a:lnTo>
                  <a:lnTo>
                    <a:pt x="1419" y="623"/>
                  </a:lnTo>
                  <a:lnTo>
                    <a:pt x="1417" y="625"/>
                  </a:lnTo>
                  <a:lnTo>
                    <a:pt x="1419" y="626"/>
                  </a:lnTo>
                  <a:lnTo>
                    <a:pt x="1419" y="637"/>
                  </a:lnTo>
                  <a:lnTo>
                    <a:pt x="1414" y="644"/>
                  </a:lnTo>
                  <a:lnTo>
                    <a:pt x="1416" y="647"/>
                  </a:lnTo>
                  <a:lnTo>
                    <a:pt x="1418" y="646"/>
                  </a:lnTo>
                  <a:lnTo>
                    <a:pt x="1422" y="646"/>
                  </a:lnTo>
                  <a:lnTo>
                    <a:pt x="1423" y="644"/>
                  </a:lnTo>
                  <a:lnTo>
                    <a:pt x="1426" y="644"/>
                  </a:lnTo>
                  <a:lnTo>
                    <a:pt x="1429" y="647"/>
                  </a:lnTo>
                  <a:lnTo>
                    <a:pt x="1429" y="649"/>
                  </a:lnTo>
                  <a:lnTo>
                    <a:pt x="1431" y="651"/>
                  </a:lnTo>
                  <a:lnTo>
                    <a:pt x="1433" y="657"/>
                  </a:lnTo>
                  <a:lnTo>
                    <a:pt x="1438" y="661"/>
                  </a:lnTo>
                  <a:lnTo>
                    <a:pt x="1441" y="661"/>
                  </a:lnTo>
                  <a:lnTo>
                    <a:pt x="1444" y="662"/>
                  </a:lnTo>
                  <a:lnTo>
                    <a:pt x="1445" y="664"/>
                  </a:lnTo>
                  <a:lnTo>
                    <a:pt x="1446" y="674"/>
                  </a:lnTo>
                  <a:lnTo>
                    <a:pt x="1448" y="675"/>
                  </a:lnTo>
                  <a:lnTo>
                    <a:pt x="1450" y="678"/>
                  </a:lnTo>
                  <a:lnTo>
                    <a:pt x="1452" y="678"/>
                  </a:lnTo>
                  <a:lnTo>
                    <a:pt x="1451" y="681"/>
                  </a:lnTo>
                  <a:lnTo>
                    <a:pt x="1446" y="686"/>
                  </a:lnTo>
                  <a:lnTo>
                    <a:pt x="1447" y="695"/>
                  </a:lnTo>
                  <a:lnTo>
                    <a:pt x="1448" y="697"/>
                  </a:lnTo>
                  <a:lnTo>
                    <a:pt x="1449" y="707"/>
                  </a:lnTo>
                  <a:lnTo>
                    <a:pt x="1448" y="709"/>
                  </a:lnTo>
                  <a:lnTo>
                    <a:pt x="1448" y="711"/>
                  </a:lnTo>
                  <a:lnTo>
                    <a:pt x="1450" y="715"/>
                  </a:lnTo>
                  <a:lnTo>
                    <a:pt x="1451" y="717"/>
                  </a:lnTo>
                  <a:lnTo>
                    <a:pt x="1452" y="718"/>
                  </a:lnTo>
                  <a:lnTo>
                    <a:pt x="1452" y="724"/>
                  </a:lnTo>
                  <a:lnTo>
                    <a:pt x="1457" y="730"/>
                  </a:lnTo>
                  <a:lnTo>
                    <a:pt x="1457" y="731"/>
                  </a:lnTo>
                  <a:lnTo>
                    <a:pt x="1464" y="739"/>
                  </a:lnTo>
                  <a:lnTo>
                    <a:pt x="1465" y="739"/>
                  </a:lnTo>
                  <a:lnTo>
                    <a:pt x="1468" y="741"/>
                  </a:lnTo>
                  <a:lnTo>
                    <a:pt x="1469" y="755"/>
                  </a:lnTo>
                  <a:lnTo>
                    <a:pt x="1474" y="757"/>
                  </a:lnTo>
                  <a:lnTo>
                    <a:pt x="1477" y="754"/>
                  </a:lnTo>
                  <a:lnTo>
                    <a:pt x="1478" y="754"/>
                  </a:lnTo>
                  <a:lnTo>
                    <a:pt x="1481" y="750"/>
                  </a:lnTo>
                  <a:lnTo>
                    <a:pt x="1490" y="744"/>
                  </a:lnTo>
                  <a:lnTo>
                    <a:pt x="1499" y="734"/>
                  </a:lnTo>
                  <a:lnTo>
                    <a:pt x="1501" y="734"/>
                  </a:lnTo>
                  <a:lnTo>
                    <a:pt x="1511" y="722"/>
                  </a:lnTo>
                  <a:lnTo>
                    <a:pt x="1511" y="729"/>
                  </a:lnTo>
                  <a:lnTo>
                    <a:pt x="1514" y="741"/>
                  </a:lnTo>
                  <a:lnTo>
                    <a:pt x="1528" y="751"/>
                  </a:lnTo>
                  <a:lnTo>
                    <a:pt x="1530" y="763"/>
                  </a:lnTo>
                  <a:lnTo>
                    <a:pt x="1538" y="773"/>
                  </a:lnTo>
                  <a:lnTo>
                    <a:pt x="1540" y="778"/>
                  </a:lnTo>
                  <a:lnTo>
                    <a:pt x="1542" y="780"/>
                  </a:lnTo>
                  <a:lnTo>
                    <a:pt x="1542" y="782"/>
                  </a:lnTo>
                  <a:lnTo>
                    <a:pt x="1543" y="784"/>
                  </a:lnTo>
                  <a:lnTo>
                    <a:pt x="1543" y="786"/>
                  </a:lnTo>
                  <a:lnTo>
                    <a:pt x="1545" y="788"/>
                  </a:lnTo>
                  <a:lnTo>
                    <a:pt x="1544" y="794"/>
                  </a:lnTo>
                  <a:lnTo>
                    <a:pt x="1538" y="799"/>
                  </a:lnTo>
                  <a:lnTo>
                    <a:pt x="1539" y="800"/>
                  </a:lnTo>
                  <a:lnTo>
                    <a:pt x="1537" y="802"/>
                  </a:lnTo>
                  <a:lnTo>
                    <a:pt x="1538" y="804"/>
                  </a:lnTo>
                  <a:lnTo>
                    <a:pt x="1539" y="806"/>
                  </a:lnTo>
                  <a:lnTo>
                    <a:pt x="1544" y="809"/>
                  </a:lnTo>
                  <a:lnTo>
                    <a:pt x="1546" y="808"/>
                  </a:lnTo>
                  <a:lnTo>
                    <a:pt x="1547" y="810"/>
                  </a:lnTo>
                  <a:lnTo>
                    <a:pt x="1549" y="810"/>
                  </a:lnTo>
                  <a:lnTo>
                    <a:pt x="1550" y="811"/>
                  </a:lnTo>
                  <a:lnTo>
                    <a:pt x="1561" y="810"/>
                  </a:lnTo>
                  <a:lnTo>
                    <a:pt x="1562" y="824"/>
                  </a:lnTo>
                  <a:lnTo>
                    <a:pt x="1561" y="825"/>
                  </a:lnTo>
                  <a:lnTo>
                    <a:pt x="1562" y="838"/>
                  </a:lnTo>
                  <a:lnTo>
                    <a:pt x="1556" y="838"/>
                  </a:lnTo>
                  <a:lnTo>
                    <a:pt x="1555" y="837"/>
                  </a:lnTo>
                  <a:lnTo>
                    <a:pt x="1549" y="837"/>
                  </a:lnTo>
                  <a:lnTo>
                    <a:pt x="1543" y="842"/>
                  </a:lnTo>
                  <a:lnTo>
                    <a:pt x="1542" y="842"/>
                  </a:lnTo>
                  <a:lnTo>
                    <a:pt x="1537" y="849"/>
                  </a:lnTo>
                  <a:lnTo>
                    <a:pt x="1538" y="857"/>
                  </a:lnTo>
                  <a:lnTo>
                    <a:pt x="1528" y="863"/>
                  </a:lnTo>
                  <a:lnTo>
                    <a:pt x="1526" y="863"/>
                  </a:lnTo>
                  <a:lnTo>
                    <a:pt x="1525" y="865"/>
                  </a:lnTo>
                  <a:lnTo>
                    <a:pt x="1518" y="867"/>
                  </a:lnTo>
                  <a:lnTo>
                    <a:pt x="1513" y="865"/>
                  </a:lnTo>
                  <a:lnTo>
                    <a:pt x="1507" y="865"/>
                  </a:lnTo>
                  <a:lnTo>
                    <a:pt x="1503" y="863"/>
                  </a:lnTo>
                  <a:lnTo>
                    <a:pt x="1493" y="864"/>
                  </a:lnTo>
                  <a:lnTo>
                    <a:pt x="1490" y="867"/>
                  </a:lnTo>
                  <a:lnTo>
                    <a:pt x="1490" y="868"/>
                  </a:lnTo>
                  <a:lnTo>
                    <a:pt x="1494" y="871"/>
                  </a:lnTo>
                  <a:lnTo>
                    <a:pt x="1496" y="871"/>
                  </a:lnTo>
                  <a:lnTo>
                    <a:pt x="1497" y="874"/>
                  </a:lnTo>
                  <a:lnTo>
                    <a:pt x="1493" y="876"/>
                  </a:lnTo>
                  <a:lnTo>
                    <a:pt x="1480" y="876"/>
                  </a:lnTo>
                  <a:lnTo>
                    <a:pt x="1475" y="878"/>
                  </a:lnTo>
                  <a:lnTo>
                    <a:pt x="1469" y="878"/>
                  </a:lnTo>
                  <a:lnTo>
                    <a:pt x="1467" y="881"/>
                  </a:lnTo>
                  <a:lnTo>
                    <a:pt x="1467" y="891"/>
                  </a:lnTo>
                  <a:lnTo>
                    <a:pt x="1458" y="901"/>
                  </a:lnTo>
                  <a:lnTo>
                    <a:pt x="1452" y="898"/>
                  </a:lnTo>
                  <a:lnTo>
                    <a:pt x="1448" y="899"/>
                  </a:lnTo>
                  <a:lnTo>
                    <a:pt x="1442" y="903"/>
                  </a:lnTo>
                  <a:lnTo>
                    <a:pt x="1441" y="903"/>
                  </a:lnTo>
                  <a:lnTo>
                    <a:pt x="1434" y="911"/>
                  </a:lnTo>
                  <a:lnTo>
                    <a:pt x="1434" y="912"/>
                  </a:lnTo>
                  <a:lnTo>
                    <a:pt x="1432" y="914"/>
                  </a:lnTo>
                  <a:lnTo>
                    <a:pt x="1431" y="914"/>
                  </a:lnTo>
                  <a:lnTo>
                    <a:pt x="1419" y="926"/>
                  </a:lnTo>
                  <a:lnTo>
                    <a:pt x="1414" y="926"/>
                  </a:lnTo>
                  <a:lnTo>
                    <a:pt x="1409" y="929"/>
                  </a:lnTo>
                  <a:lnTo>
                    <a:pt x="1408" y="930"/>
                  </a:lnTo>
                  <a:lnTo>
                    <a:pt x="1401" y="933"/>
                  </a:lnTo>
                  <a:lnTo>
                    <a:pt x="1398" y="936"/>
                  </a:lnTo>
                  <a:lnTo>
                    <a:pt x="1396" y="936"/>
                  </a:lnTo>
                  <a:lnTo>
                    <a:pt x="1392" y="941"/>
                  </a:lnTo>
                  <a:lnTo>
                    <a:pt x="1393" y="944"/>
                  </a:lnTo>
                  <a:lnTo>
                    <a:pt x="1391" y="945"/>
                  </a:lnTo>
                  <a:lnTo>
                    <a:pt x="1392" y="949"/>
                  </a:lnTo>
                  <a:lnTo>
                    <a:pt x="1382" y="955"/>
                  </a:lnTo>
                  <a:lnTo>
                    <a:pt x="1381" y="959"/>
                  </a:lnTo>
                  <a:lnTo>
                    <a:pt x="1379" y="961"/>
                  </a:lnTo>
                  <a:lnTo>
                    <a:pt x="1380" y="963"/>
                  </a:lnTo>
                  <a:lnTo>
                    <a:pt x="1377" y="970"/>
                  </a:lnTo>
                  <a:lnTo>
                    <a:pt x="1377" y="973"/>
                  </a:lnTo>
                  <a:lnTo>
                    <a:pt x="1374" y="977"/>
                  </a:lnTo>
                  <a:lnTo>
                    <a:pt x="1372" y="973"/>
                  </a:lnTo>
                  <a:lnTo>
                    <a:pt x="1372" y="969"/>
                  </a:lnTo>
                  <a:lnTo>
                    <a:pt x="1365" y="963"/>
                  </a:lnTo>
                  <a:lnTo>
                    <a:pt x="1362" y="956"/>
                  </a:lnTo>
                  <a:lnTo>
                    <a:pt x="1359" y="954"/>
                  </a:lnTo>
                  <a:lnTo>
                    <a:pt x="1356" y="949"/>
                  </a:lnTo>
                  <a:lnTo>
                    <a:pt x="1354" y="940"/>
                  </a:lnTo>
                  <a:lnTo>
                    <a:pt x="1351" y="939"/>
                  </a:lnTo>
                  <a:lnTo>
                    <a:pt x="1345" y="939"/>
                  </a:lnTo>
                  <a:lnTo>
                    <a:pt x="1340" y="937"/>
                  </a:lnTo>
                  <a:lnTo>
                    <a:pt x="1333" y="930"/>
                  </a:lnTo>
                  <a:lnTo>
                    <a:pt x="1329" y="931"/>
                  </a:lnTo>
                  <a:lnTo>
                    <a:pt x="1327" y="933"/>
                  </a:lnTo>
                  <a:lnTo>
                    <a:pt x="1323" y="935"/>
                  </a:lnTo>
                  <a:lnTo>
                    <a:pt x="1321" y="938"/>
                  </a:lnTo>
                  <a:lnTo>
                    <a:pt x="1319" y="938"/>
                  </a:lnTo>
                  <a:lnTo>
                    <a:pt x="1318" y="940"/>
                  </a:lnTo>
                  <a:lnTo>
                    <a:pt x="1318" y="943"/>
                  </a:lnTo>
                  <a:lnTo>
                    <a:pt x="1316" y="944"/>
                  </a:lnTo>
                  <a:lnTo>
                    <a:pt x="1317" y="947"/>
                  </a:lnTo>
                  <a:lnTo>
                    <a:pt x="1324" y="957"/>
                  </a:lnTo>
                  <a:lnTo>
                    <a:pt x="1326" y="985"/>
                  </a:lnTo>
                  <a:lnTo>
                    <a:pt x="1329" y="992"/>
                  </a:lnTo>
                  <a:lnTo>
                    <a:pt x="1331" y="993"/>
                  </a:lnTo>
                  <a:lnTo>
                    <a:pt x="1331" y="995"/>
                  </a:lnTo>
                  <a:lnTo>
                    <a:pt x="1333" y="996"/>
                  </a:lnTo>
                  <a:lnTo>
                    <a:pt x="1335" y="1006"/>
                  </a:lnTo>
                  <a:lnTo>
                    <a:pt x="1332" y="1013"/>
                  </a:lnTo>
                  <a:lnTo>
                    <a:pt x="1327" y="1019"/>
                  </a:lnTo>
                  <a:lnTo>
                    <a:pt x="1324" y="1018"/>
                  </a:lnTo>
                  <a:lnTo>
                    <a:pt x="1322" y="1021"/>
                  </a:lnTo>
                  <a:lnTo>
                    <a:pt x="1314" y="1021"/>
                  </a:lnTo>
                  <a:lnTo>
                    <a:pt x="1311" y="1020"/>
                  </a:lnTo>
                  <a:lnTo>
                    <a:pt x="1307" y="1021"/>
                  </a:lnTo>
                  <a:lnTo>
                    <a:pt x="1302" y="1018"/>
                  </a:lnTo>
                  <a:lnTo>
                    <a:pt x="1300" y="1018"/>
                  </a:lnTo>
                  <a:lnTo>
                    <a:pt x="1298" y="1020"/>
                  </a:lnTo>
                  <a:lnTo>
                    <a:pt x="1281" y="1021"/>
                  </a:lnTo>
                  <a:lnTo>
                    <a:pt x="1280" y="1023"/>
                  </a:lnTo>
                  <a:lnTo>
                    <a:pt x="1275" y="1026"/>
                  </a:lnTo>
                  <a:lnTo>
                    <a:pt x="1274" y="1026"/>
                  </a:lnTo>
                  <a:lnTo>
                    <a:pt x="1272" y="1024"/>
                  </a:lnTo>
                  <a:lnTo>
                    <a:pt x="1271" y="1016"/>
                  </a:lnTo>
                  <a:lnTo>
                    <a:pt x="1267" y="1013"/>
                  </a:lnTo>
                  <a:lnTo>
                    <a:pt x="1268" y="1008"/>
                  </a:lnTo>
                  <a:lnTo>
                    <a:pt x="1265" y="1005"/>
                  </a:lnTo>
                  <a:lnTo>
                    <a:pt x="1264" y="1006"/>
                  </a:lnTo>
                  <a:lnTo>
                    <a:pt x="1260" y="1003"/>
                  </a:lnTo>
                  <a:lnTo>
                    <a:pt x="1260" y="1001"/>
                  </a:lnTo>
                  <a:lnTo>
                    <a:pt x="1255" y="998"/>
                  </a:lnTo>
                  <a:lnTo>
                    <a:pt x="1255" y="992"/>
                  </a:lnTo>
                  <a:lnTo>
                    <a:pt x="1258" y="987"/>
                  </a:lnTo>
                  <a:lnTo>
                    <a:pt x="1263" y="986"/>
                  </a:lnTo>
                  <a:lnTo>
                    <a:pt x="1265" y="982"/>
                  </a:lnTo>
                  <a:lnTo>
                    <a:pt x="1251" y="970"/>
                  </a:lnTo>
                  <a:lnTo>
                    <a:pt x="1251" y="968"/>
                  </a:lnTo>
                  <a:lnTo>
                    <a:pt x="1250" y="967"/>
                  </a:lnTo>
                  <a:lnTo>
                    <a:pt x="1250" y="965"/>
                  </a:lnTo>
                  <a:lnTo>
                    <a:pt x="1247" y="960"/>
                  </a:lnTo>
                  <a:lnTo>
                    <a:pt x="1241" y="955"/>
                  </a:lnTo>
                  <a:lnTo>
                    <a:pt x="1241" y="952"/>
                  </a:lnTo>
                  <a:lnTo>
                    <a:pt x="1242" y="951"/>
                  </a:lnTo>
                  <a:lnTo>
                    <a:pt x="1242" y="945"/>
                  </a:lnTo>
                  <a:lnTo>
                    <a:pt x="1240" y="944"/>
                  </a:lnTo>
                  <a:lnTo>
                    <a:pt x="1240" y="941"/>
                  </a:lnTo>
                  <a:lnTo>
                    <a:pt x="1232" y="935"/>
                  </a:lnTo>
                  <a:lnTo>
                    <a:pt x="1229" y="930"/>
                  </a:lnTo>
                  <a:lnTo>
                    <a:pt x="1229" y="928"/>
                  </a:lnTo>
                  <a:lnTo>
                    <a:pt x="1227" y="926"/>
                  </a:lnTo>
                  <a:lnTo>
                    <a:pt x="1226" y="926"/>
                  </a:lnTo>
                  <a:lnTo>
                    <a:pt x="1216" y="926"/>
                  </a:lnTo>
                  <a:lnTo>
                    <a:pt x="1215" y="928"/>
                  </a:lnTo>
                  <a:lnTo>
                    <a:pt x="1211" y="928"/>
                  </a:lnTo>
                  <a:lnTo>
                    <a:pt x="1205" y="933"/>
                  </a:lnTo>
                  <a:lnTo>
                    <a:pt x="1206" y="935"/>
                  </a:lnTo>
                  <a:lnTo>
                    <a:pt x="1200" y="940"/>
                  </a:lnTo>
                  <a:lnTo>
                    <a:pt x="1186" y="941"/>
                  </a:lnTo>
                  <a:lnTo>
                    <a:pt x="1172" y="951"/>
                  </a:lnTo>
                  <a:lnTo>
                    <a:pt x="1173" y="952"/>
                  </a:lnTo>
                  <a:lnTo>
                    <a:pt x="1173" y="954"/>
                  </a:lnTo>
                  <a:lnTo>
                    <a:pt x="1176" y="958"/>
                  </a:lnTo>
                  <a:lnTo>
                    <a:pt x="1176" y="964"/>
                  </a:lnTo>
                  <a:lnTo>
                    <a:pt x="1174" y="964"/>
                  </a:lnTo>
                  <a:lnTo>
                    <a:pt x="1172" y="966"/>
                  </a:lnTo>
                  <a:lnTo>
                    <a:pt x="1173" y="970"/>
                  </a:lnTo>
                  <a:lnTo>
                    <a:pt x="1177" y="976"/>
                  </a:lnTo>
                  <a:lnTo>
                    <a:pt x="1174" y="980"/>
                  </a:lnTo>
                  <a:lnTo>
                    <a:pt x="1173" y="985"/>
                  </a:lnTo>
                  <a:lnTo>
                    <a:pt x="1171" y="987"/>
                  </a:lnTo>
                  <a:lnTo>
                    <a:pt x="1160" y="987"/>
                  </a:lnTo>
                  <a:lnTo>
                    <a:pt x="1158" y="986"/>
                  </a:lnTo>
                  <a:lnTo>
                    <a:pt x="1152" y="986"/>
                  </a:lnTo>
                  <a:lnTo>
                    <a:pt x="1151" y="987"/>
                  </a:lnTo>
                  <a:lnTo>
                    <a:pt x="1147" y="983"/>
                  </a:lnTo>
                  <a:lnTo>
                    <a:pt x="1144" y="983"/>
                  </a:lnTo>
                  <a:lnTo>
                    <a:pt x="1140" y="988"/>
                  </a:lnTo>
                  <a:lnTo>
                    <a:pt x="1136" y="990"/>
                  </a:lnTo>
                  <a:lnTo>
                    <a:pt x="1134" y="995"/>
                  </a:lnTo>
                  <a:lnTo>
                    <a:pt x="1130" y="999"/>
                  </a:lnTo>
                  <a:lnTo>
                    <a:pt x="1129" y="1003"/>
                  </a:lnTo>
                  <a:lnTo>
                    <a:pt x="1127" y="1005"/>
                  </a:lnTo>
                  <a:lnTo>
                    <a:pt x="1126" y="1000"/>
                  </a:lnTo>
                  <a:lnTo>
                    <a:pt x="1123" y="998"/>
                  </a:lnTo>
                  <a:lnTo>
                    <a:pt x="1123" y="993"/>
                  </a:lnTo>
                  <a:lnTo>
                    <a:pt x="1120" y="991"/>
                  </a:lnTo>
                  <a:lnTo>
                    <a:pt x="1114" y="990"/>
                  </a:lnTo>
                  <a:lnTo>
                    <a:pt x="1109" y="995"/>
                  </a:lnTo>
                  <a:lnTo>
                    <a:pt x="1107" y="996"/>
                  </a:lnTo>
                  <a:lnTo>
                    <a:pt x="1097" y="1007"/>
                  </a:lnTo>
                  <a:lnTo>
                    <a:pt x="1095" y="1007"/>
                  </a:lnTo>
                  <a:lnTo>
                    <a:pt x="1090" y="1014"/>
                  </a:lnTo>
                  <a:lnTo>
                    <a:pt x="1085" y="1014"/>
                  </a:lnTo>
                  <a:lnTo>
                    <a:pt x="1084" y="1016"/>
                  </a:lnTo>
                  <a:lnTo>
                    <a:pt x="1084" y="1018"/>
                  </a:lnTo>
                  <a:lnTo>
                    <a:pt x="1081" y="1020"/>
                  </a:lnTo>
                  <a:lnTo>
                    <a:pt x="1082" y="1022"/>
                  </a:lnTo>
                  <a:lnTo>
                    <a:pt x="1080" y="1023"/>
                  </a:lnTo>
                  <a:lnTo>
                    <a:pt x="1080" y="1027"/>
                  </a:lnTo>
                  <a:lnTo>
                    <a:pt x="1079" y="1031"/>
                  </a:lnTo>
                  <a:lnTo>
                    <a:pt x="1061" y="1032"/>
                  </a:lnTo>
                  <a:lnTo>
                    <a:pt x="1059" y="1013"/>
                  </a:lnTo>
                  <a:lnTo>
                    <a:pt x="1061" y="1010"/>
                  </a:lnTo>
                  <a:lnTo>
                    <a:pt x="1063" y="1006"/>
                  </a:lnTo>
                  <a:lnTo>
                    <a:pt x="1062" y="1001"/>
                  </a:lnTo>
                  <a:lnTo>
                    <a:pt x="1058" y="994"/>
                  </a:lnTo>
                  <a:lnTo>
                    <a:pt x="1055" y="992"/>
                  </a:lnTo>
                  <a:lnTo>
                    <a:pt x="1055" y="989"/>
                  </a:lnTo>
                  <a:lnTo>
                    <a:pt x="1051" y="987"/>
                  </a:lnTo>
                  <a:lnTo>
                    <a:pt x="1041" y="988"/>
                  </a:lnTo>
                  <a:lnTo>
                    <a:pt x="1039" y="990"/>
                  </a:lnTo>
                  <a:lnTo>
                    <a:pt x="1036" y="996"/>
                  </a:lnTo>
                  <a:lnTo>
                    <a:pt x="1029" y="1004"/>
                  </a:lnTo>
                  <a:lnTo>
                    <a:pt x="1029" y="1006"/>
                  </a:lnTo>
                  <a:lnTo>
                    <a:pt x="1026" y="1009"/>
                  </a:lnTo>
                  <a:lnTo>
                    <a:pt x="1021" y="1024"/>
                  </a:lnTo>
                  <a:lnTo>
                    <a:pt x="1021" y="1029"/>
                  </a:lnTo>
                  <a:lnTo>
                    <a:pt x="1020" y="1030"/>
                  </a:lnTo>
                  <a:lnTo>
                    <a:pt x="1021" y="1036"/>
                  </a:lnTo>
                  <a:lnTo>
                    <a:pt x="1019" y="1039"/>
                  </a:lnTo>
                  <a:lnTo>
                    <a:pt x="1014" y="1039"/>
                  </a:lnTo>
                  <a:lnTo>
                    <a:pt x="1006" y="1041"/>
                  </a:lnTo>
                  <a:lnTo>
                    <a:pt x="1006" y="1051"/>
                  </a:lnTo>
                  <a:lnTo>
                    <a:pt x="1005" y="1052"/>
                  </a:lnTo>
                  <a:lnTo>
                    <a:pt x="1005" y="1055"/>
                  </a:lnTo>
                  <a:lnTo>
                    <a:pt x="1004" y="1056"/>
                  </a:lnTo>
                  <a:lnTo>
                    <a:pt x="1005" y="1059"/>
                  </a:lnTo>
                  <a:lnTo>
                    <a:pt x="1005" y="1062"/>
                  </a:lnTo>
                  <a:lnTo>
                    <a:pt x="1008" y="1066"/>
                  </a:lnTo>
                  <a:lnTo>
                    <a:pt x="1009" y="1069"/>
                  </a:lnTo>
                  <a:lnTo>
                    <a:pt x="1005" y="1075"/>
                  </a:lnTo>
                  <a:lnTo>
                    <a:pt x="1006" y="1077"/>
                  </a:lnTo>
                  <a:lnTo>
                    <a:pt x="1006" y="1080"/>
                  </a:lnTo>
                  <a:lnTo>
                    <a:pt x="1015" y="1089"/>
                  </a:lnTo>
                  <a:lnTo>
                    <a:pt x="1016" y="1089"/>
                  </a:lnTo>
                  <a:lnTo>
                    <a:pt x="1019" y="1091"/>
                  </a:lnTo>
                  <a:lnTo>
                    <a:pt x="1018" y="1094"/>
                  </a:lnTo>
                  <a:lnTo>
                    <a:pt x="1020" y="1101"/>
                  </a:lnTo>
                  <a:lnTo>
                    <a:pt x="1019" y="1104"/>
                  </a:lnTo>
                  <a:lnTo>
                    <a:pt x="1019" y="1112"/>
                  </a:lnTo>
                  <a:lnTo>
                    <a:pt x="1017" y="1117"/>
                  </a:lnTo>
                  <a:lnTo>
                    <a:pt x="1017" y="1118"/>
                  </a:lnTo>
                  <a:lnTo>
                    <a:pt x="1013" y="1124"/>
                  </a:lnTo>
                  <a:lnTo>
                    <a:pt x="1010" y="1124"/>
                  </a:lnTo>
                  <a:lnTo>
                    <a:pt x="1007" y="1125"/>
                  </a:lnTo>
                  <a:lnTo>
                    <a:pt x="1000" y="1126"/>
                  </a:lnTo>
                  <a:lnTo>
                    <a:pt x="996" y="1130"/>
                  </a:lnTo>
                  <a:lnTo>
                    <a:pt x="996" y="1131"/>
                  </a:lnTo>
                  <a:lnTo>
                    <a:pt x="989" y="1140"/>
                  </a:lnTo>
                  <a:lnTo>
                    <a:pt x="954" y="1140"/>
                  </a:lnTo>
                  <a:lnTo>
                    <a:pt x="951" y="1146"/>
                  </a:lnTo>
                  <a:lnTo>
                    <a:pt x="949" y="1149"/>
                  </a:lnTo>
                  <a:lnTo>
                    <a:pt x="950" y="1151"/>
                  </a:lnTo>
                  <a:lnTo>
                    <a:pt x="942" y="1156"/>
                  </a:lnTo>
                  <a:lnTo>
                    <a:pt x="937" y="1156"/>
                  </a:lnTo>
                  <a:lnTo>
                    <a:pt x="934" y="1154"/>
                  </a:lnTo>
                  <a:lnTo>
                    <a:pt x="932" y="1154"/>
                  </a:lnTo>
                  <a:lnTo>
                    <a:pt x="931" y="1152"/>
                  </a:lnTo>
                  <a:lnTo>
                    <a:pt x="924" y="1151"/>
                  </a:lnTo>
                  <a:lnTo>
                    <a:pt x="923" y="1150"/>
                  </a:lnTo>
                  <a:lnTo>
                    <a:pt x="917" y="1150"/>
                  </a:lnTo>
                  <a:lnTo>
                    <a:pt x="912" y="1157"/>
                  </a:lnTo>
                  <a:lnTo>
                    <a:pt x="910" y="1158"/>
                  </a:lnTo>
                  <a:lnTo>
                    <a:pt x="906" y="1162"/>
                  </a:lnTo>
                  <a:lnTo>
                    <a:pt x="906" y="1172"/>
                  </a:lnTo>
                  <a:lnTo>
                    <a:pt x="903" y="1175"/>
                  </a:lnTo>
                  <a:lnTo>
                    <a:pt x="903" y="1178"/>
                  </a:lnTo>
                  <a:lnTo>
                    <a:pt x="900" y="1181"/>
                  </a:lnTo>
                  <a:lnTo>
                    <a:pt x="898" y="1185"/>
                  </a:lnTo>
                  <a:lnTo>
                    <a:pt x="897" y="1186"/>
                  </a:lnTo>
                  <a:lnTo>
                    <a:pt x="898" y="1196"/>
                  </a:lnTo>
                  <a:lnTo>
                    <a:pt x="896" y="1197"/>
                  </a:lnTo>
                  <a:lnTo>
                    <a:pt x="897" y="1205"/>
                  </a:lnTo>
                  <a:lnTo>
                    <a:pt x="893" y="1206"/>
                  </a:lnTo>
                  <a:lnTo>
                    <a:pt x="881" y="1207"/>
                  </a:lnTo>
                  <a:lnTo>
                    <a:pt x="876" y="1205"/>
                  </a:lnTo>
                  <a:lnTo>
                    <a:pt x="870" y="1206"/>
                  </a:lnTo>
                  <a:lnTo>
                    <a:pt x="869" y="1206"/>
                  </a:lnTo>
                  <a:lnTo>
                    <a:pt x="864" y="1206"/>
                  </a:lnTo>
                  <a:lnTo>
                    <a:pt x="853" y="1221"/>
                  </a:lnTo>
                  <a:lnTo>
                    <a:pt x="846" y="1221"/>
                  </a:lnTo>
                  <a:lnTo>
                    <a:pt x="844" y="1225"/>
                  </a:lnTo>
                  <a:lnTo>
                    <a:pt x="844" y="1216"/>
                  </a:lnTo>
                  <a:lnTo>
                    <a:pt x="844" y="1212"/>
                  </a:lnTo>
                  <a:lnTo>
                    <a:pt x="842" y="1210"/>
                  </a:lnTo>
                  <a:lnTo>
                    <a:pt x="838" y="1211"/>
                  </a:lnTo>
                  <a:lnTo>
                    <a:pt x="836" y="1212"/>
                  </a:lnTo>
                  <a:lnTo>
                    <a:pt x="832" y="1213"/>
                  </a:lnTo>
                  <a:lnTo>
                    <a:pt x="831" y="1212"/>
                  </a:lnTo>
                  <a:lnTo>
                    <a:pt x="830" y="1214"/>
                  </a:lnTo>
                  <a:lnTo>
                    <a:pt x="826" y="1215"/>
                  </a:lnTo>
                  <a:lnTo>
                    <a:pt x="823" y="1220"/>
                  </a:lnTo>
                  <a:lnTo>
                    <a:pt x="823" y="1221"/>
                  </a:lnTo>
                  <a:lnTo>
                    <a:pt x="820" y="1223"/>
                  </a:lnTo>
                  <a:lnTo>
                    <a:pt x="816" y="1234"/>
                  </a:lnTo>
                  <a:lnTo>
                    <a:pt x="810" y="1230"/>
                  </a:lnTo>
                  <a:lnTo>
                    <a:pt x="804" y="1227"/>
                  </a:lnTo>
                  <a:lnTo>
                    <a:pt x="800" y="1227"/>
                  </a:lnTo>
                  <a:lnTo>
                    <a:pt x="796" y="1232"/>
                  </a:lnTo>
                  <a:lnTo>
                    <a:pt x="791" y="1227"/>
                  </a:lnTo>
                  <a:lnTo>
                    <a:pt x="790" y="1225"/>
                  </a:lnTo>
                  <a:lnTo>
                    <a:pt x="788" y="1223"/>
                  </a:lnTo>
                  <a:lnTo>
                    <a:pt x="781" y="1223"/>
                  </a:lnTo>
                  <a:lnTo>
                    <a:pt x="777" y="1227"/>
                  </a:lnTo>
                  <a:lnTo>
                    <a:pt x="777" y="1229"/>
                  </a:lnTo>
                  <a:lnTo>
                    <a:pt x="783" y="1233"/>
                  </a:lnTo>
                  <a:lnTo>
                    <a:pt x="784" y="1237"/>
                  </a:lnTo>
                  <a:lnTo>
                    <a:pt x="781" y="1239"/>
                  </a:lnTo>
                  <a:lnTo>
                    <a:pt x="779" y="1241"/>
                  </a:lnTo>
                  <a:lnTo>
                    <a:pt x="776" y="1240"/>
                  </a:lnTo>
                  <a:lnTo>
                    <a:pt x="773" y="1240"/>
                  </a:lnTo>
                  <a:lnTo>
                    <a:pt x="770" y="1239"/>
                  </a:lnTo>
                  <a:lnTo>
                    <a:pt x="766" y="1240"/>
                  </a:lnTo>
                  <a:lnTo>
                    <a:pt x="766" y="1243"/>
                  </a:lnTo>
                  <a:lnTo>
                    <a:pt x="767" y="1244"/>
                  </a:lnTo>
                  <a:lnTo>
                    <a:pt x="768" y="1249"/>
                  </a:lnTo>
                  <a:lnTo>
                    <a:pt x="756" y="1257"/>
                  </a:lnTo>
                  <a:lnTo>
                    <a:pt x="754" y="1264"/>
                  </a:lnTo>
                  <a:lnTo>
                    <a:pt x="755" y="1266"/>
                  </a:lnTo>
                  <a:lnTo>
                    <a:pt x="753" y="1268"/>
                  </a:lnTo>
                  <a:lnTo>
                    <a:pt x="753" y="1269"/>
                  </a:lnTo>
                  <a:lnTo>
                    <a:pt x="749" y="1270"/>
                  </a:lnTo>
                  <a:lnTo>
                    <a:pt x="745" y="1277"/>
                  </a:lnTo>
                  <a:lnTo>
                    <a:pt x="740" y="1277"/>
                  </a:lnTo>
                  <a:lnTo>
                    <a:pt x="735" y="1283"/>
                  </a:lnTo>
                  <a:lnTo>
                    <a:pt x="735" y="1285"/>
                  </a:lnTo>
                  <a:lnTo>
                    <a:pt x="731" y="1288"/>
                  </a:lnTo>
                  <a:lnTo>
                    <a:pt x="731" y="1291"/>
                  </a:lnTo>
                  <a:lnTo>
                    <a:pt x="724" y="1298"/>
                  </a:lnTo>
                  <a:lnTo>
                    <a:pt x="720" y="1306"/>
                  </a:lnTo>
                  <a:lnTo>
                    <a:pt x="713" y="1317"/>
                  </a:lnTo>
                  <a:lnTo>
                    <a:pt x="711" y="1321"/>
                  </a:lnTo>
                  <a:lnTo>
                    <a:pt x="709" y="1324"/>
                  </a:lnTo>
                  <a:lnTo>
                    <a:pt x="710" y="1335"/>
                  </a:lnTo>
                  <a:lnTo>
                    <a:pt x="717" y="1343"/>
                  </a:lnTo>
                  <a:lnTo>
                    <a:pt x="712" y="1344"/>
                  </a:lnTo>
                  <a:lnTo>
                    <a:pt x="711" y="1343"/>
                  </a:lnTo>
                  <a:lnTo>
                    <a:pt x="707" y="1343"/>
                  </a:lnTo>
                  <a:lnTo>
                    <a:pt x="705" y="1342"/>
                  </a:lnTo>
                  <a:lnTo>
                    <a:pt x="701" y="1342"/>
                  </a:lnTo>
                  <a:lnTo>
                    <a:pt x="699" y="1343"/>
                  </a:lnTo>
                  <a:lnTo>
                    <a:pt x="700" y="1349"/>
                  </a:lnTo>
                  <a:lnTo>
                    <a:pt x="701" y="1351"/>
                  </a:lnTo>
                  <a:lnTo>
                    <a:pt x="702" y="1367"/>
                  </a:lnTo>
                  <a:lnTo>
                    <a:pt x="703" y="1372"/>
                  </a:lnTo>
                  <a:lnTo>
                    <a:pt x="694" y="1373"/>
                  </a:lnTo>
                  <a:lnTo>
                    <a:pt x="686" y="1370"/>
                  </a:lnTo>
                  <a:lnTo>
                    <a:pt x="676" y="1370"/>
                  </a:lnTo>
                  <a:lnTo>
                    <a:pt x="670" y="1375"/>
                  </a:lnTo>
                  <a:lnTo>
                    <a:pt x="660" y="1375"/>
                  </a:lnTo>
                  <a:lnTo>
                    <a:pt x="652" y="1366"/>
                  </a:lnTo>
                  <a:lnTo>
                    <a:pt x="647" y="1365"/>
                  </a:lnTo>
                  <a:lnTo>
                    <a:pt x="644" y="1362"/>
                  </a:lnTo>
                  <a:lnTo>
                    <a:pt x="641" y="1363"/>
                  </a:lnTo>
                  <a:lnTo>
                    <a:pt x="637" y="1360"/>
                  </a:lnTo>
                  <a:lnTo>
                    <a:pt x="634" y="1360"/>
                  </a:lnTo>
                  <a:lnTo>
                    <a:pt x="624" y="1355"/>
                  </a:lnTo>
                  <a:lnTo>
                    <a:pt x="618" y="1356"/>
                  </a:lnTo>
                  <a:lnTo>
                    <a:pt x="618" y="1354"/>
                  </a:lnTo>
                  <a:lnTo>
                    <a:pt x="616" y="1354"/>
                  </a:lnTo>
                  <a:lnTo>
                    <a:pt x="613" y="1352"/>
                  </a:lnTo>
                  <a:lnTo>
                    <a:pt x="612" y="1344"/>
                  </a:lnTo>
                  <a:lnTo>
                    <a:pt x="604" y="1338"/>
                  </a:lnTo>
                  <a:lnTo>
                    <a:pt x="603" y="1339"/>
                  </a:lnTo>
                  <a:lnTo>
                    <a:pt x="598" y="1335"/>
                  </a:lnTo>
                  <a:lnTo>
                    <a:pt x="593" y="1336"/>
                  </a:lnTo>
                  <a:lnTo>
                    <a:pt x="592" y="1337"/>
                  </a:lnTo>
                  <a:lnTo>
                    <a:pt x="589" y="1337"/>
                  </a:lnTo>
                  <a:lnTo>
                    <a:pt x="587" y="1340"/>
                  </a:lnTo>
                  <a:lnTo>
                    <a:pt x="580" y="1340"/>
                  </a:lnTo>
                  <a:lnTo>
                    <a:pt x="570" y="1333"/>
                  </a:lnTo>
                  <a:lnTo>
                    <a:pt x="567" y="1333"/>
                  </a:lnTo>
                  <a:lnTo>
                    <a:pt x="560" y="1326"/>
                  </a:lnTo>
                  <a:lnTo>
                    <a:pt x="566" y="1314"/>
                  </a:lnTo>
                  <a:lnTo>
                    <a:pt x="565" y="1312"/>
                  </a:lnTo>
                  <a:lnTo>
                    <a:pt x="567" y="1311"/>
                  </a:lnTo>
                  <a:lnTo>
                    <a:pt x="571" y="1299"/>
                  </a:lnTo>
                  <a:lnTo>
                    <a:pt x="574" y="1295"/>
                  </a:lnTo>
                  <a:lnTo>
                    <a:pt x="574" y="1291"/>
                  </a:lnTo>
                  <a:lnTo>
                    <a:pt x="588" y="1276"/>
                  </a:lnTo>
                  <a:lnTo>
                    <a:pt x="587" y="1268"/>
                  </a:lnTo>
                  <a:lnTo>
                    <a:pt x="584" y="1265"/>
                  </a:lnTo>
                  <a:lnTo>
                    <a:pt x="583" y="1267"/>
                  </a:lnTo>
                  <a:lnTo>
                    <a:pt x="579" y="1268"/>
                  </a:lnTo>
                  <a:lnTo>
                    <a:pt x="578" y="1264"/>
                  </a:lnTo>
                  <a:lnTo>
                    <a:pt x="576" y="1262"/>
                  </a:lnTo>
                  <a:lnTo>
                    <a:pt x="576" y="1258"/>
                  </a:lnTo>
                  <a:lnTo>
                    <a:pt x="573" y="1255"/>
                  </a:lnTo>
                  <a:lnTo>
                    <a:pt x="573" y="1248"/>
                  </a:lnTo>
                  <a:lnTo>
                    <a:pt x="571" y="1247"/>
                  </a:lnTo>
                  <a:lnTo>
                    <a:pt x="570" y="1244"/>
                  </a:lnTo>
                  <a:lnTo>
                    <a:pt x="567" y="1244"/>
                  </a:lnTo>
                  <a:lnTo>
                    <a:pt x="565" y="1243"/>
                  </a:lnTo>
                  <a:lnTo>
                    <a:pt x="561" y="1243"/>
                  </a:lnTo>
                  <a:lnTo>
                    <a:pt x="553" y="1251"/>
                  </a:lnTo>
                  <a:lnTo>
                    <a:pt x="543" y="1251"/>
                  </a:lnTo>
                  <a:lnTo>
                    <a:pt x="542" y="1253"/>
                  </a:lnTo>
                  <a:lnTo>
                    <a:pt x="543" y="1259"/>
                  </a:lnTo>
                  <a:lnTo>
                    <a:pt x="541" y="1261"/>
                  </a:lnTo>
                  <a:lnTo>
                    <a:pt x="535" y="1260"/>
                  </a:lnTo>
                  <a:lnTo>
                    <a:pt x="532" y="1264"/>
                  </a:lnTo>
                  <a:lnTo>
                    <a:pt x="531" y="1269"/>
                  </a:lnTo>
                  <a:lnTo>
                    <a:pt x="530" y="1271"/>
                  </a:lnTo>
                  <a:lnTo>
                    <a:pt x="530" y="1274"/>
                  </a:lnTo>
                  <a:lnTo>
                    <a:pt x="522" y="1283"/>
                  </a:lnTo>
                  <a:lnTo>
                    <a:pt x="520" y="1288"/>
                  </a:lnTo>
                  <a:lnTo>
                    <a:pt x="521" y="1289"/>
                  </a:lnTo>
                  <a:lnTo>
                    <a:pt x="519" y="1293"/>
                  </a:lnTo>
                  <a:lnTo>
                    <a:pt x="519" y="1296"/>
                  </a:lnTo>
                  <a:lnTo>
                    <a:pt x="516" y="1301"/>
                  </a:lnTo>
                  <a:lnTo>
                    <a:pt x="517" y="1307"/>
                  </a:lnTo>
                  <a:lnTo>
                    <a:pt x="515" y="1311"/>
                  </a:lnTo>
                  <a:lnTo>
                    <a:pt x="516" y="1327"/>
                  </a:lnTo>
                  <a:lnTo>
                    <a:pt x="515" y="1334"/>
                  </a:lnTo>
                  <a:lnTo>
                    <a:pt x="511" y="1338"/>
                  </a:lnTo>
                  <a:lnTo>
                    <a:pt x="513" y="1343"/>
                  </a:lnTo>
                  <a:lnTo>
                    <a:pt x="513" y="1347"/>
                  </a:lnTo>
                  <a:lnTo>
                    <a:pt x="515" y="1349"/>
                  </a:lnTo>
                  <a:lnTo>
                    <a:pt x="514" y="1360"/>
                  </a:lnTo>
                  <a:lnTo>
                    <a:pt x="514" y="1361"/>
                  </a:lnTo>
                  <a:lnTo>
                    <a:pt x="512" y="1364"/>
                  </a:lnTo>
                  <a:lnTo>
                    <a:pt x="506" y="1364"/>
                  </a:lnTo>
                  <a:lnTo>
                    <a:pt x="503" y="1368"/>
                  </a:lnTo>
                  <a:lnTo>
                    <a:pt x="503" y="1371"/>
                  </a:lnTo>
                  <a:lnTo>
                    <a:pt x="499" y="1371"/>
                  </a:lnTo>
                  <a:lnTo>
                    <a:pt x="497" y="1373"/>
                  </a:lnTo>
                  <a:lnTo>
                    <a:pt x="488" y="1375"/>
                  </a:lnTo>
                  <a:lnTo>
                    <a:pt x="487" y="1376"/>
                  </a:lnTo>
                  <a:lnTo>
                    <a:pt x="482" y="1376"/>
                  </a:lnTo>
                  <a:lnTo>
                    <a:pt x="482" y="1378"/>
                  </a:lnTo>
                  <a:lnTo>
                    <a:pt x="474" y="1382"/>
                  </a:lnTo>
                  <a:lnTo>
                    <a:pt x="472" y="1382"/>
                  </a:lnTo>
                  <a:lnTo>
                    <a:pt x="468" y="1385"/>
                  </a:lnTo>
                  <a:lnTo>
                    <a:pt x="459" y="1386"/>
                  </a:lnTo>
                  <a:lnTo>
                    <a:pt x="457" y="1387"/>
                  </a:lnTo>
                  <a:lnTo>
                    <a:pt x="440" y="1388"/>
                  </a:lnTo>
                  <a:lnTo>
                    <a:pt x="439" y="1390"/>
                  </a:lnTo>
                  <a:lnTo>
                    <a:pt x="431" y="1390"/>
                  </a:lnTo>
                  <a:lnTo>
                    <a:pt x="428" y="1393"/>
                  </a:lnTo>
                  <a:lnTo>
                    <a:pt x="404" y="1394"/>
                  </a:lnTo>
                  <a:close/>
                </a:path>
              </a:pathLst>
            </a:custGeom>
            <a:grpFill/>
            <a:ln w="28575">
              <a:noFill/>
              <a:prstDash val="sysDot"/>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0" name="Freeform 18"/>
            <p:cNvSpPr>
              <a:spLocks/>
            </p:cNvSpPr>
            <p:nvPr/>
          </p:nvSpPr>
          <p:spPr bwMode="auto">
            <a:xfrm>
              <a:off x="3588474" y="3795824"/>
              <a:ext cx="1381125" cy="1265237"/>
            </a:xfrm>
            <a:custGeom>
              <a:avLst/>
              <a:gdLst>
                <a:gd name="T0" fmla="*/ 2147483647 w 755"/>
                <a:gd name="T1" fmla="*/ 2147483647 h 664"/>
                <a:gd name="T2" fmla="*/ 2147483647 w 755"/>
                <a:gd name="T3" fmla="*/ 2147483647 h 664"/>
                <a:gd name="T4" fmla="*/ 2147483647 w 755"/>
                <a:gd name="T5" fmla="*/ 2147483647 h 664"/>
                <a:gd name="T6" fmla="*/ 2147483647 w 755"/>
                <a:gd name="T7" fmla="*/ 2147483647 h 664"/>
                <a:gd name="T8" fmla="*/ 2147483647 w 755"/>
                <a:gd name="T9" fmla="*/ 2147483647 h 664"/>
                <a:gd name="T10" fmla="*/ 2147483647 w 755"/>
                <a:gd name="T11" fmla="*/ 2147483647 h 664"/>
                <a:gd name="T12" fmla="*/ 2147483647 w 755"/>
                <a:gd name="T13" fmla="*/ 2147483647 h 664"/>
                <a:gd name="T14" fmla="*/ 2147483647 w 755"/>
                <a:gd name="T15" fmla="*/ 2147483647 h 664"/>
                <a:gd name="T16" fmla="*/ 2147483647 w 755"/>
                <a:gd name="T17" fmla="*/ 2147483647 h 664"/>
                <a:gd name="T18" fmla="*/ 2147483647 w 755"/>
                <a:gd name="T19" fmla="*/ 2147483647 h 664"/>
                <a:gd name="T20" fmla="*/ 2147483647 w 755"/>
                <a:gd name="T21" fmla="*/ 2147483647 h 664"/>
                <a:gd name="T22" fmla="*/ 2147483647 w 755"/>
                <a:gd name="T23" fmla="*/ 2147483647 h 664"/>
                <a:gd name="T24" fmla="*/ 2147483647 w 755"/>
                <a:gd name="T25" fmla="*/ 2147483647 h 664"/>
                <a:gd name="T26" fmla="*/ 2147483647 w 755"/>
                <a:gd name="T27" fmla="*/ 2147483647 h 664"/>
                <a:gd name="T28" fmla="*/ 2147483647 w 755"/>
                <a:gd name="T29" fmla="*/ 2147483647 h 664"/>
                <a:gd name="T30" fmla="*/ 2147483647 w 755"/>
                <a:gd name="T31" fmla="*/ 2147483647 h 664"/>
                <a:gd name="T32" fmla="*/ 2147483647 w 755"/>
                <a:gd name="T33" fmla="*/ 2147483647 h 664"/>
                <a:gd name="T34" fmla="*/ 2147483647 w 755"/>
                <a:gd name="T35" fmla="*/ 2147483647 h 664"/>
                <a:gd name="T36" fmla="*/ 2147483647 w 755"/>
                <a:gd name="T37" fmla="*/ 2147483647 h 664"/>
                <a:gd name="T38" fmla="*/ 2147483647 w 755"/>
                <a:gd name="T39" fmla="*/ 2147483647 h 664"/>
                <a:gd name="T40" fmla="*/ 2147483647 w 755"/>
                <a:gd name="T41" fmla="*/ 2147483647 h 664"/>
                <a:gd name="T42" fmla="*/ 2147483647 w 755"/>
                <a:gd name="T43" fmla="*/ 2147483647 h 664"/>
                <a:gd name="T44" fmla="*/ 2147483647 w 755"/>
                <a:gd name="T45" fmla="*/ 2147483647 h 664"/>
                <a:gd name="T46" fmla="*/ 2147483647 w 755"/>
                <a:gd name="T47" fmla="*/ 2147483647 h 664"/>
                <a:gd name="T48" fmla="*/ 2147483647 w 755"/>
                <a:gd name="T49" fmla="*/ 2147483647 h 664"/>
                <a:gd name="T50" fmla="*/ 2147483647 w 755"/>
                <a:gd name="T51" fmla="*/ 2147483647 h 664"/>
                <a:gd name="T52" fmla="*/ 2147483647 w 755"/>
                <a:gd name="T53" fmla="*/ 2147483647 h 664"/>
                <a:gd name="T54" fmla="*/ 2147483647 w 755"/>
                <a:gd name="T55" fmla="*/ 2147483647 h 664"/>
                <a:gd name="T56" fmla="*/ 2147483647 w 755"/>
                <a:gd name="T57" fmla="*/ 2147483647 h 664"/>
                <a:gd name="T58" fmla="*/ 2147483647 w 755"/>
                <a:gd name="T59" fmla="*/ 2147483647 h 664"/>
                <a:gd name="T60" fmla="*/ 2147483647 w 755"/>
                <a:gd name="T61" fmla="*/ 2147483647 h 664"/>
                <a:gd name="T62" fmla="*/ 2147483647 w 755"/>
                <a:gd name="T63" fmla="*/ 2147483647 h 664"/>
                <a:gd name="T64" fmla="*/ 2147483647 w 755"/>
                <a:gd name="T65" fmla="*/ 2147483647 h 664"/>
                <a:gd name="T66" fmla="*/ 2147483647 w 755"/>
                <a:gd name="T67" fmla="*/ 2147483647 h 664"/>
                <a:gd name="T68" fmla="*/ 2147483647 w 755"/>
                <a:gd name="T69" fmla="*/ 2147483647 h 664"/>
                <a:gd name="T70" fmla="*/ 2147483647 w 755"/>
                <a:gd name="T71" fmla="*/ 2147483647 h 664"/>
                <a:gd name="T72" fmla="*/ 2147483647 w 755"/>
                <a:gd name="T73" fmla="*/ 2147483647 h 664"/>
                <a:gd name="T74" fmla="*/ 2147483647 w 755"/>
                <a:gd name="T75" fmla="*/ 2147483647 h 664"/>
                <a:gd name="T76" fmla="*/ 2147483647 w 755"/>
                <a:gd name="T77" fmla="*/ 2147483647 h 664"/>
                <a:gd name="T78" fmla="*/ 2147483647 w 755"/>
                <a:gd name="T79" fmla="*/ 2147483647 h 664"/>
                <a:gd name="T80" fmla="*/ 2147483647 w 755"/>
                <a:gd name="T81" fmla="*/ 2147483647 h 664"/>
                <a:gd name="T82" fmla="*/ 2147483647 w 755"/>
                <a:gd name="T83" fmla="*/ 2147483647 h 664"/>
                <a:gd name="T84" fmla="*/ 2147483647 w 755"/>
                <a:gd name="T85" fmla="*/ 2147483647 h 664"/>
                <a:gd name="T86" fmla="*/ 2147483647 w 755"/>
                <a:gd name="T87" fmla="*/ 2147483647 h 664"/>
                <a:gd name="T88" fmla="*/ 2147483647 w 755"/>
                <a:gd name="T89" fmla="*/ 2147483647 h 664"/>
                <a:gd name="T90" fmla="*/ 2147483647 w 755"/>
                <a:gd name="T91" fmla="*/ 2147483647 h 664"/>
                <a:gd name="T92" fmla="*/ 2147483647 w 755"/>
                <a:gd name="T93" fmla="*/ 2147483647 h 664"/>
                <a:gd name="T94" fmla="*/ 2147483647 w 755"/>
                <a:gd name="T95" fmla="*/ 2147483647 h 664"/>
                <a:gd name="T96" fmla="*/ 2147483647 w 755"/>
                <a:gd name="T97" fmla="*/ 2147483647 h 664"/>
                <a:gd name="T98" fmla="*/ 2147483647 w 755"/>
                <a:gd name="T99" fmla="*/ 2147483647 h 664"/>
                <a:gd name="T100" fmla="*/ 2147483647 w 755"/>
                <a:gd name="T101" fmla="*/ 2147483647 h 664"/>
                <a:gd name="T102" fmla="*/ 2147483647 w 755"/>
                <a:gd name="T103" fmla="*/ 2147483647 h 664"/>
                <a:gd name="T104" fmla="*/ 2147483647 w 755"/>
                <a:gd name="T105" fmla="*/ 2147483647 h 664"/>
                <a:gd name="T106" fmla="*/ 2147483647 w 755"/>
                <a:gd name="T107" fmla="*/ 2147483647 h 664"/>
                <a:gd name="T108" fmla="*/ 2147483647 w 755"/>
                <a:gd name="T109" fmla="*/ 2147483647 h 664"/>
                <a:gd name="T110" fmla="*/ 2147483647 w 755"/>
                <a:gd name="T111" fmla="*/ 2147483647 h 664"/>
                <a:gd name="T112" fmla="*/ 2147483647 w 755"/>
                <a:gd name="T113" fmla="*/ 2147483647 h 664"/>
                <a:gd name="T114" fmla="*/ 2147483647 w 755"/>
                <a:gd name="T115" fmla="*/ 2147483647 h 664"/>
                <a:gd name="T116" fmla="*/ 2147483647 w 755"/>
                <a:gd name="T117" fmla="*/ 2147483647 h 664"/>
                <a:gd name="T118" fmla="*/ 2147483647 w 755"/>
                <a:gd name="T119" fmla="*/ 2147483647 h 66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55"/>
                <a:gd name="T181" fmla="*/ 0 h 664"/>
                <a:gd name="T182" fmla="*/ 755 w 755"/>
                <a:gd name="T183" fmla="*/ 664 h 66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55" h="664">
                  <a:moveTo>
                    <a:pt x="23" y="126"/>
                  </a:moveTo>
                  <a:lnTo>
                    <a:pt x="18" y="121"/>
                  </a:lnTo>
                  <a:lnTo>
                    <a:pt x="16" y="121"/>
                  </a:lnTo>
                  <a:lnTo>
                    <a:pt x="7" y="112"/>
                  </a:lnTo>
                  <a:lnTo>
                    <a:pt x="5" y="112"/>
                  </a:lnTo>
                  <a:lnTo>
                    <a:pt x="2" y="109"/>
                  </a:lnTo>
                  <a:lnTo>
                    <a:pt x="2" y="103"/>
                  </a:lnTo>
                  <a:lnTo>
                    <a:pt x="0" y="98"/>
                  </a:lnTo>
                  <a:lnTo>
                    <a:pt x="0" y="95"/>
                  </a:lnTo>
                  <a:lnTo>
                    <a:pt x="2" y="91"/>
                  </a:lnTo>
                  <a:lnTo>
                    <a:pt x="10" y="87"/>
                  </a:lnTo>
                  <a:lnTo>
                    <a:pt x="13" y="82"/>
                  </a:lnTo>
                  <a:lnTo>
                    <a:pt x="13" y="79"/>
                  </a:lnTo>
                  <a:lnTo>
                    <a:pt x="11" y="77"/>
                  </a:lnTo>
                  <a:lnTo>
                    <a:pt x="21" y="62"/>
                  </a:lnTo>
                  <a:lnTo>
                    <a:pt x="23" y="62"/>
                  </a:lnTo>
                  <a:lnTo>
                    <a:pt x="28" y="56"/>
                  </a:lnTo>
                  <a:lnTo>
                    <a:pt x="28" y="54"/>
                  </a:lnTo>
                  <a:lnTo>
                    <a:pt x="23" y="51"/>
                  </a:lnTo>
                  <a:lnTo>
                    <a:pt x="19" y="51"/>
                  </a:lnTo>
                  <a:lnTo>
                    <a:pt x="15" y="49"/>
                  </a:lnTo>
                  <a:lnTo>
                    <a:pt x="14" y="47"/>
                  </a:lnTo>
                  <a:lnTo>
                    <a:pt x="14" y="45"/>
                  </a:lnTo>
                  <a:lnTo>
                    <a:pt x="12" y="44"/>
                  </a:lnTo>
                  <a:lnTo>
                    <a:pt x="8" y="36"/>
                  </a:lnTo>
                  <a:lnTo>
                    <a:pt x="7" y="26"/>
                  </a:lnTo>
                  <a:lnTo>
                    <a:pt x="11" y="24"/>
                  </a:lnTo>
                  <a:lnTo>
                    <a:pt x="17" y="23"/>
                  </a:lnTo>
                  <a:lnTo>
                    <a:pt x="19" y="19"/>
                  </a:lnTo>
                  <a:lnTo>
                    <a:pt x="19" y="15"/>
                  </a:lnTo>
                  <a:lnTo>
                    <a:pt x="23" y="12"/>
                  </a:lnTo>
                  <a:lnTo>
                    <a:pt x="23" y="13"/>
                  </a:lnTo>
                  <a:lnTo>
                    <a:pt x="28" y="11"/>
                  </a:lnTo>
                  <a:lnTo>
                    <a:pt x="28" y="8"/>
                  </a:lnTo>
                  <a:lnTo>
                    <a:pt x="36" y="13"/>
                  </a:lnTo>
                  <a:lnTo>
                    <a:pt x="49" y="13"/>
                  </a:lnTo>
                  <a:lnTo>
                    <a:pt x="50" y="14"/>
                  </a:lnTo>
                  <a:lnTo>
                    <a:pt x="56" y="14"/>
                  </a:lnTo>
                  <a:lnTo>
                    <a:pt x="57" y="15"/>
                  </a:lnTo>
                  <a:lnTo>
                    <a:pt x="61" y="15"/>
                  </a:lnTo>
                  <a:lnTo>
                    <a:pt x="64" y="16"/>
                  </a:lnTo>
                  <a:lnTo>
                    <a:pt x="67" y="16"/>
                  </a:lnTo>
                  <a:lnTo>
                    <a:pt x="70" y="18"/>
                  </a:lnTo>
                  <a:lnTo>
                    <a:pt x="72" y="17"/>
                  </a:lnTo>
                  <a:lnTo>
                    <a:pt x="74" y="18"/>
                  </a:lnTo>
                  <a:lnTo>
                    <a:pt x="74" y="21"/>
                  </a:lnTo>
                  <a:lnTo>
                    <a:pt x="90" y="40"/>
                  </a:lnTo>
                  <a:lnTo>
                    <a:pt x="90" y="43"/>
                  </a:lnTo>
                  <a:lnTo>
                    <a:pt x="91" y="45"/>
                  </a:lnTo>
                  <a:lnTo>
                    <a:pt x="91" y="48"/>
                  </a:lnTo>
                  <a:lnTo>
                    <a:pt x="93" y="51"/>
                  </a:lnTo>
                  <a:lnTo>
                    <a:pt x="93" y="56"/>
                  </a:lnTo>
                  <a:lnTo>
                    <a:pt x="95" y="58"/>
                  </a:lnTo>
                  <a:lnTo>
                    <a:pt x="95" y="63"/>
                  </a:lnTo>
                  <a:lnTo>
                    <a:pt x="96" y="64"/>
                  </a:lnTo>
                  <a:lnTo>
                    <a:pt x="96" y="66"/>
                  </a:lnTo>
                  <a:lnTo>
                    <a:pt x="98" y="69"/>
                  </a:lnTo>
                  <a:lnTo>
                    <a:pt x="97" y="71"/>
                  </a:lnTo>
                  <a:lnTo>
                    <a:pt x="100" y="73"/>
                  </a:lnTo>
                  <a:lnTo>
                    <a:pt x="101" y="80"/>
                  </a:lnTo>
                  <a:lnTo>
                    <a:pt x="105" y="84"/>
                  </a:lnTo>
                  <a:lnTo>
                    <a:pt x="110" y="87"/>
                  </a:lnTo>
                  <a:lnTo>
                    <a:pt x="113" y="87"/>
                  </a:lnTo>
                  <a:lnTo>
                    <a:pt x="125" y="92"/>
                  </a:lnTo>
                  <a:lnTo>
                    <a:pt x="125" y="97"/>
                  </a:lnTo>
                  <a:lnTo>
                    <a:pt x="126" y="99"/>
                  </a:lnTo>
                  <a:lnTo>
                    <a:pt x="127" y="103"/>
                  </a:lnTo>
                  <a:lnTo>
                    <a:pt x="156" y="116"/>
                  </a:lnTo>
                  <a:lnTo>
                    <a:pt x="159" y="113"/>
                  </a:lnTo>
                  <a:lnTo>
                    <a:pt x="159" y="108"/>
                  </a:lnTo>
                  <a:lnTo>
                    <a:pt x="160" y="107"/>
                  </a:lnTo>
                  <a:lnTo>
                    <a:pt x="160" y="104"/>
                  </a:lnTo>
                  <a:lnTo>
                    <a:pt x="165" y="98"/>
                  </a:lnTo>
                  <a:lnTo>
                    <a:pt x="167" y="94"/>
                  </a:lnTo>
                  <a:lnTo>
                    <a:pt x="170" y="95"/>
                  </a:lnTo>
                  <a:lnTo>
                    <a:pt x="186" y="110"/>
                  </a:lnTo>
                  <a:lnTo>
                    <a:pt x="186" y="118"/>
                  </a:lnTo>
                  <a:lnTo>
                    <a:pt x="182" y="123"/>
                  </a:lnTo>
                  <a:lnTo>
                    <a:pt x="182" y="125"/>
                  </a:lnTo>
                  <a:lnTo>
                    <a:pt x="185" y="127"/>
                  </a:lnTo>
                  <a:lnTo>
                    <a:pt x="188" y="126"/>
                  </a:lnTo>
                  <a:lnTo>
                    <a:pt x="191" y="120"/>
                  </a:lnTo>
                  <a:lnTo>
                    <a:pt x="202" y="118"/>
                  </a:lnTo>
                  <a:lnTo>
                    <a:pt x="208" y="124"/>
                  </a:lnTo>
                  <a:lnTo>
                    <a:pt x="208" y="126"/>
                  </a:lnTo>
                  <a:lnTo>
                    <a:pt x="211" y="128"/>
                  </a:lnTo>
                  <a:lnTo>
                    <a:pt x="213" y="135"/>
                  </a:lnTo>
                  <a:lnTo>
                    <a:pt x="208" y="141"/>
                  </a:lnTo>
                  <a:lnTo>
                    <a:pt x="208" y="143"/>
                  </a:lnTo>
                  <a:lnTo>
                    <a:pt x="210" y="145"/>
                  </a:lnTo>
                  <a:lnTo>
                    <a:pt x="213" y="144"/>
                  </a:lnTo>
                  <a:lnTo>
                    <a:pt x="219" y="138"/>
                  </a:lnTo>
                  <a:lnTo>
                    <a:pt x="219" y="135"/>
                  </a:lnTo>
                  <a:lnTo>
                    <a:pt x="220" y="135"/>
                  </a:lnTo>
                  <a:lnTo>
                    <a:pt x="220" y="133"/>
                  </a:lnTo>
                  <a:lnTo>
                    <a:pt x="224" y="126"/>
                  </a:lnTo>
                  <a:lnTo>
                    <a:pt x="228" y="127"/>
                  </a:lnTo>
                  <a:lnTo>
                    <a:pt x="233" y="131"/>
                  </a:lnTo>
                  <a:lnTo>
                    <a:pt x="235" y="130"/>
                  </a:lnTo>
                  <a:lnTo>
                    <a:pt x="239" y="128"/>
                  </a:lnTo>
                  <a:lnTo>
                    <a:pt x="244" y="127"/>
                  </a:lnTo>
                  <a:lnTo>
                    <a:pt x="246" y="129"/>
                  </a:lnTo>
                  <a:lnTo>
                    <a:pt x="249" y="128"/>
                  </a:lnTo>
                  <a:lnTo>
                    <a:pt x="252" y="126"/>
                  </a:lnTo>
                  <a:lnTo>
                    <a:pt x="254" y="126"/>
                  </a:lnTo>
                  <a:lnTo>
                    <a:pt x="256" y="123"/>
                  </a:lnTo>
                  <a:lnTo>
                    <a:pt x="257" y="119"/>
                  </a:lnTo>
                  <a:lnTo>
                    <a:pt x="258" y="118"/>
                  </a:lnTo>
                  <a:lnTo>
                    <a:pt x="259" y="114"/>
                  </a:lnTo>
                  <a:lnTo>
                    <a:pt x="254" y="107"/>
                  </a:lnTo>
                  <a:lnTo>
                    <a:pt x="253" y="95"/>
                  </a:lnTo>
                  <a:lnTo>
                    <a:pt x="255" y="91"/>
                  </a:lnTo>
                  <a:lnTo>
                    <a:pt x="256" y="88"/>
                  </a:lnTo>
                  <a:lnTo>
                    <a:pt x="274" y="83"/>
                  </a:lnTo>
                  <a:lnTo>
                    <a:pt x="281" y="86"/>
                  </a:lnTo>
                  <a:lnTo>
                    <a:pt x="286" y="91"/>
                  </a:lnTo>
                  <a:lnTo>
                    <a:pt x="289" y="91"/>
                  </a:lnTo>
                  <a:lnTo>
                    <a:pt x="291" y="88"/>
                  </a:lnTo>
                  <a:lnTo>
                    <a:pt x="290" y="87"/>
                  </a:lnTo>
                  <a:lnTo>
                    <a:pt x="292" y="84"/>
                  </a:lnTo>
                  <a:lnTo>
                    <a:pt x="292" y="79"/>
                  </a:lnTo>
                  <a:lnTo>
                    <a:pt x="289" y="75"/>
                  </a:lnTo>
                  <a:lnTo>
                    <a:pt x="289" y="72"/>
                  </a:lnTo>
                  <a:lnTo>
                    <a:pt x="292" y="65"/>
                  </a:lnTo>
                  <a:lnTo>
                    <a:pt x="292" y="63"/>
                  </a:lnTo>
                  <a:lnTo>
                    <a:pt x="297" y="59"/>
                  </a:lnTo>
                  <a:lnTo>
                    <a:pt x="300" y="55"/>
                  </a:lnTo>
                  <a:lnTo>
                    <a:pt x="304" y="59"/>
                  </a:lnTo>
                  <a:lnTo>
                    <a:pt x="305" y="69"/>
                  </a:lnTo>
                  <a:lnTo>
                    <a:pt x="300" y="80"/>
                  </a:lnTo>
                  <a:lnTo>
                    <a:pt x="300" y="90"/>
                  </a:lnTo>
                  <a:lnTo>
                    <a:pt x="304" y="93"/>
                  </a:lnTo>
                  <a:lnTo>
                    <a:pt x="312" y="85"/>
                  </a:lnTo>
                  <a:lnTo>
                    <a:pt x="314" y="85"/>
                  </a:lnTo>
                  <a:lnTo>
                    <a:pt x="315" y="84"/>
                  </a:lnTo>
                  <a:lnTo>
                    <a:pt x="318" y="82"/>
                  </a:lnTo>
                  <a:lnTo>
                    <a:pt x="321" y="77"/>
                  </a:lnTo>
                  <a:lnTo>
                    <a:pt x="323" y="75"/>
                  </a:lnTo>
                  <a:lnTo>
                    <a:pt x="336" y="71"/>
                  </a:lnTo>
                  <a:lnTo>
                    <a:pt x="342" y="63"/>
                  </a:lnTo>
                  <a:lnTo>
                    <a:pt x="342" y="57"/>
                  </a:lnTo>
                  <a:lnTo>
                    <a:pt x="338" y="52"/>
                  </a:lnTo>
                  <a:lnTo>
                    <a:pt x="337" y="50"/>
                  </a:lnTo>
                  <a:lnTo>
                    <a:pt x="336" y="50"/>
                  </a:lnTo>
                  <a:lnTo>
                    <a:pt x="333" y="45"/>
                  </a:lnTo>
                  <a:lnTo>
                    <a:pt x="333" y="43"/>
                  </a:lnTo>
                  <a:lnTo>
                    <a:pt x="329" y="39"/>
                  </a:lnTo>
                  <a:lnTo>
                    <a:pt x="330" y="37"/>
                  </a:lnTo>
                  <a:lnTo>
                    <a:pt x="327" y="32"/>
                  </a:lnTo>
                  <a:lnTo>
                    <a:pt x="332" y="25"/>
                  </a:lnTo>
                  <a:lnTo>
                    <a:pt x="333" y="23"/>
                  </a:lnTo>
                  <a:lnTo>
                    <a:pt x="338" y="23"/>
                  </a:lnTo>
                  <a:lnTo>
                    <a:pt x="343" y="17"/>
                  </a:lnTo>
                  <a:lnTo>
                    <a:pt x="352" y="16"/>
                  </a:lnTo>
                  <a:lnTo>
                    <a:pt x="364" y="0"/>
                  </a:lnTo>
                  <a:lnTo>
                    <a:pt x="366" y="0"/>
                  </a:lnTo>
                  <a:lnTo>
                    <a:pt x="369" y="2"/>
                  </a:lnTo>
                  <a:lnTo>
                    <a:pt x="374" y="3"/>
                  </a:lnTo>
                  <a:lnTo>
                    <a:pt x="375" y="5"/>
                  </a:lnTo>
                  <a:lnTo>
                    <a:pt x="377" y="4"/>
                  </a:lnTo>
                  <a:lnTo>
                    <a:pt x="378" y="7"/>
                  </a:lnTo>
                  <a:lnTo>
                    <a:pt x="381" y="11"/>
                  </a:lnTo>
                  <a:lnTo>
                    <a:pt x="384" y="11"/>
                  </a:lnTo>
                  <a:lnTo>
                    <a:pt x="387" y="13"/>
                  </a:lnTo>
                  <a:lnTo>
                    <a:pt x="388" y="23"/>
                  </a:lnTo>
                  <a:lnTo>
                    <a:pt x="387" y="25"/>
                  </a:lnTo>
                  <a:lnTo>
                    <a:pt x="387" y="31"/>
                  </a:lnTo>
                  <a:lnTo>
                    <a:pt x="388" y="31"/>
                  </a:lnTo>
                  <a:lnTo>
                    <a:pt x="390" y="39"/>
                  </a:lnTo>
                  <a:lnTo>
                    <a:pt x="391" y="39"/>
                  </a:lnTo>
                  <a:lnTo>
                    <a:pt x="392" y="41"/>
                  </a:lnTo>
                  <a:lnTo>
                    <a:pt x="396" y="47"/>
                  </a:lnTo>
                  <a:lnTo>
                    <a:pt x="406" y="46"/>
                  </a:lnTo>
                  <a:lnTo>
                    <a:pt x="408" y="44"/>
                  </a:lnTo>
                  <a:lnTo>
                    <a:pt x="409" y="44"/>
                  </a:lnTo>
                  <a:lnTo>
                    <a:pt x="411" y="46"/>
                  </a:lnTo>
                  <a:lnTo>
                    <a:pt x="413" y="46"/>
                  </a:lnTo>
                  <a:lnTo>
                    <a:pt x="416" y="50"/>
                  </a:lnTo>
                  <a:lnTo>
                    <a:pt x="422" y="49"/>
                  </a:lnTo>
                  <a:lnTo>
                    <a:pt x="424" y="50"/>
                  </a:lnTo>
                  <a:lnTo>
                    <a:pt x="435" y="50"/>
                  </a:lnTo>
                  <a:lnTo>
                    <a:pt x="439" y="52"/>
                  </a:lnTo>
                  <a:lnTo>
                    <a:pt x="445" y="51"/>
                  </a:lnTo>
                  <a:lnTo>
                    <a:pt x="447" y="52"/>
                  </a:lnTo>
                  <a:lnTo>
                    <a:pt x="449" y="52"/>
                  </a:lnTo>
                  <a:lnTo>
                    <a:pt x="452" y="54"/>
                  </a:lnTo>
                  <a:lnTo>
                    <a:pt x="452" y="59"/>
                  </a:lnTo>
                  <a:lnTo>
                    <a:pt x="455" y="62"/>
                  </a:lnTo>
                  <a:lnTo>
                    <a:pt x="458" y="67"/>
                  </a:lnTo>
                  <a:lnTo>
                    <a:pt x="458" y="70"/>
                  </a:lnTo>
                  <a:lnTo>
                    <a:pt x="463" y="77"/>
                  </a:lnTo>
                  <a:lnTo>
                    <a:pt x="463" y="79"/>
                  </a:lnTo>
                  <a:lnTo>
                    <a:pt x="469" y="89"/>
                  </a:lnTo>
                  <a:lnTo>
                    <a:pt x="470" y="105"/>
                  </a:lnTo>
                  <a:lnTo>
                    <a:pt x="463" y="113"/>
                  </a:lnTo>
                  <a:lnTo>
                    <a:pt x="482" y="126"/>
                  </a:lnTo>
                  <a:lnTo>
                    <a:pt x="488" y="128"/>
                  </a:lnTo>
                  <a:lnTo>
                    <a:pt x="499" y="130"/>
                  </a:lnTo>
                  <a:lnTo>
                    <a:pt x="500" y="131"/>
                  </a:lnTo>
                  <a:lnTo>
                    <a:pt x="503" y="131"/>
                  </a:lnTo>
                  <a:lnTo>
                    <a:pt x="508" y="133"/>
                  </a:lnTo>
                  <a:lnTo>
                    <a:pt x="528" y="133"/>
                  </a:lnTo>
                  <a:lnTo>
                    <a:pt x="530" y="130"/>
                  </a:lnTo>
                  <a:lnTo>
                    <a:pt x="532" y="130"/>
                  </a:lnTo>
                  <a:lnTo>
                    <a:pt x="535" y="126"/>
                  </a:lnTo>
                  <a:lnTo>
                    <a:pt x="537" y="125"/>
                  </a:lnTo>
                  <a:lnTo>
                    <a:pt x="539" y="123"/>
                  </a:lnTo>
                  <a:lnTo>
                    <a:pt x="538" y="121"/>
                  </a:lnTo>
                  <a:lnTo>
                    <a:pt x="540" y="121"/>
                  </a:lnTo>
                  <a:lnTo>
                    <a:pt x="540" y="116"/>
                  </a:lnTo>
                  <a:lnTo>
                    <a:pt x="541" y="116"/>
                  </a:lnTo>
                  <a:lnTo>
                    <a:pt x="550" y="125"/>
                  </a:lnTo>
                  <a:lnTo>
                    <a:pt x="550" y="126"/>
                  </a:lnTo>
                  <a:lnTo>
                    <a:pt x="553" y="128"/>
                  </a:lnTo>
                  <a:lnTo>
                    <a:pt x="558" y="126"/>
                  </a:lnTo>
                  <a:lnTo>
                    <a:pt x="559" y="124"/>
                  </a:lnTo>
                  <a:lnTo>
                    <a:pt x="561" y="124"/>
                  </a:lnTo>
                  <a:lnTo>
                    <a:pt x="567" y="118"/>
                  </a:lnTo>
                  <a:lnTo>
                    <a:pt x="581" y="118"/>
                  </a:lnTo>
                  <a:lnTo>
                    <a:pt x="582" y="116"/>
                  </a:lnTo>
                  <a:lnTo>
                    <a:pt x="584" y="116"/>
                  </a:lnTo>
                  <a:lnTo>
                    <a:pt x="587" y="119"/>
                  </a:lnTo>
                  <a:lnTo>
                    <a:pt x="589" y="129"/>
                  </a:lnTo>
                  <a:lnTo>
                    <a:pt x="591" y="130"/>
                  </a:lnTo>
                  <a:lnTo>
                    <a:pt x="600" y="130"/>
                  </a:lnTo>
                  <a:lnTo>
                    <a:pt x="605" y="134"/>
                  </a:lnTo>
                  <a:lnTo>
                    <a:pt x="608" y="134"/>
                  </a:lnTo>
                  <a:lnTo>
                    <a:pt x="613" y="129"/>
                  </a:lnTo>
                  <a:lnTo>
                    <a:pt x="616" y="129"/>
                  </a:lnTo>
                  <a:lnTo>
                    <a:pt x="616" y="130"/>
                  </a:lnTo>
                  <a:lnTo>
                    <a:pt x="623" y="130"/>
                  </a:lnTo>
                  <a:lnTo>
                    <a:pt x="625" y="126"/>
                  </a:lnTo>
                  <a:lnTo>
                    <a:pt x="630" y="126"/>
                  </a:lnTo>
                  <a:lnTo>
                    <a:pt x="632" y="127"/>
                  </a:lnTo>
                  <a:lnTo>
                    <a:pt x="647" y="126"/>
                  </a:lnTo>
                  <a:lnTo>
                    <a:pt x="653" y="131"/>
                  </a:lnTo>
                  <a:lnTo>
                    <a:pt x="652" y="133"/>
                  </a:lnTo>
                  <a:lnTo>
                    <a:pt x="655" y="135"/>
                  </a:lnTo>
                  <a:lnTo>
                    <a:pt x="654" y="138"/>
                  </a:lnTo>
                  <a:lnTo>
                    <a:pt x="656" y="140"/>
                  </a:lnTo>
                  <a:lnTo>
                    <a:pt x="656" y="144"/>
                  </a:lnTo>
                  <a:lnTo>
                    <a:pt x="663" y="148"/>
                  </a:lnTo>
                  <a:lnTo>
                    <a:pt x="665" y="148"/>
                  </a:lnTo>
                  <a:lnTo>
                    <a:pt x="670" y="140"/>
                  </a:lnTo>
                  <a:lnTo>
                    <a:pt x="674" y="140"/>
                  </a:lnTo>
                  <a:lnTo>
                    <a:pt x="678" y="143"/>
                  </a:lnTo>
                  <a:lnTo>
                    <a:pt x="678" y="145"/>
                  </a:lnTo>
                  <a:lnTo>
                    <a:pt x="682" y="150"/>
                  </a:lnTo>
                  <a:lnTo>
                    <a:pt x="686" y="150"/>
                  </a:lnTo>
                  <a:lnTo>
                    <a:pt x="691" y="151"/>
                  </a:lnTo>
                  <a:lnTo>
                    <a:pt x="694" y="151"/>
                  </a:lnTo>
                  <a:lnTo>
                    <a:pt x="696" y="152"/>
                  </a:lnTo>
                  <a:lnTo>
                    <a:pt x="696" y="155"/>
                  </a:lnTo>
                  <a:lnTo>
                    <a:pt x="699" y="156"/>
                  </a:lnTo>
                  <a:lnTo>
                    <a:pt x="699" y="158"/>
                  </a:lnTo>
                  <a:lnTo>
                    <a:pt x="705" y="164"/>
                  </a:lnTo>
                  <a:lnTo>
                    <a:pt x="714" y="167"/>
                  </a:lnTo>
                  <a:lnTo>
                    <a:pt x="720" y="162"/>
                  </a:lnTo>
                  <a:lnTo>
                    <a:pt x="727" y="162"/>
                  </a:lnTo>
                  <a:lnTo>
                    <a:pt x="728" y="160"/>
                  </a:lnTo>
                  <a:lnTo>
                    <a:pt x="744" y="163"/>
                  </a:lnTo>
                  <a:lnTo>
                    <a:pt x="746" y="165"/>
                  </a:lnTo>
                  <a:lnTo>
                    <a:pt x="746" y="166"/>
                  </a:lnTo>
                  <a:lnTo>
                    <a:pt x="745" y="168"/>
                  </a:lnTo>
                  <a:lnTo>
                    <a:pt x="743" y="168"/>
                  </a:lnTo>
                  <a:lnTo>
                    <a:pt x="742" y="170"/>
                  </a:lnTo>
                  <a:lnTo>
                    <a:pt x="749" y="175"/>
                  </a:lnTo>
                  <a:lnTo>
                    <a:pt x="749" y="178"/>
                  </a:lnTo>
                  <a:lnTo>
                    <a:pt x="739" y="184"/>
                  </a:lnTo>
                  <a:lnTo>
                    <a:pt x="738" y="189"/>
                  </a:lnTo>
                  <a:lnTo>
                    <a:pt x="754" y="201"/>
                  </a:lnTo>
                  <a:lnTo>
                    <a:pt x="755" y="208"/>
                  </a:lnTo>
                  <a:lnTo>
                    <a:pt x="753" y="210"/>
                  </a:lnTo>
                  <a:lnTo>
                    <a:pt x="752" y="209"/>
                  </a:lnTo>
                  <a:lnTo>
                    <a:pt x="750" y="212"/>
                  </a:lnTo>
                  <a:lnTo>
                    <a:pt x="746" y="213"/>
                  </a:lnTo>
                  <a:lnTo>
                    <a:pt x="737" y="222"/>
                  </a:lnTo>
                  <a:lnTo>
                    <a:pt x="735" y="227"/>
                  </a:lnTo>
                  <a:lnTo>
                    <a:pt x="731" y="233"/>
                  </a:lnTo>
                  <a:lnTo>
                    <a:pt x="727" y="245"/>
                  </a:lnTo>
                  <a:lnTo>
                    <a:pt x="721" y="256"/>
                  </a:lnTo>
                  <a:lnTo>
                    <a:pt x="722" y="257"/>
                  </a:lnTo>
                  <a:lnTo>
                    <a:pt x="722" y="260"/>
                  </a:lnTo>
                  <a:lnTo>
                    <a:pt x="715" y="266"/>
                  </a:lnTo>
                  <a:lnTo>
                    <a:pt x="716" y="271"/>
                  </a:lnTo>
                  <a:lnTo>
                    <a:pt x="714" y="272"/>
                  </a:lnTo>
                  <a:lnTo>
                    <a:pt x="715" y="274"/>
                  </a:lnTo>
                  <a:lnTo>
                    <a:pt x="712" y="280"/>
                  </a:lnTo>
                  <a:lnTo>
                    <a:pt x="702" y="280"/>
                  </a:lnTo>
                  <a:lnTo>
                    <a:pt x="697" y="277"/>
                  </a:lnTo>
                  <a:lnTo>
                    <a:pt x="688" y="278"/>
                  </a:lnTo>
                  <a:lnTo>
                    <a:pt x="682" y="287"/>
                  </a:lnTo>
                  <a:lnTo>
                    <a:pt x="683" y="288"/>
                  </a:lnTo>
                  <a:lnTo>
                    <a:pt x="683" y="292"/>
                  </a:lnTo>
                  <a:lnTo>
                    <a:pt x="684" y="293"/>
                  </a:lnTo>
                  <a:lnTo>
                    <a:pt x="685" y="296"/>
                  </a:lnTo>
                  <a:lnTo>
                    <a:pt x="681" y="301"/>
                  </a:lnTo>
                  <a:lnTo>
                    <a:pt x="681" y="303"/>
                  </a:lnTo>
                  <a:lnTo>
                    <a:pt x="678" y="306"/>
                  </a:lnTo>
                  <a:lnTo>
                    <a:pt x="669" y="328"/>
                  </a:lnTo>
                  <a:lnTo>
                    <a:pt x="669" y="330"/>
                  </a:lnTo>
                  <a:lnTo>
                    <a:pt x="662" y="336"/>
                  </a:lnTo>
                  <a:lnTo>
                    <a:pt x="663" y="337"/>
                  </a:lnTo>
                  <a:lnTo>
                    <a:pt x="658" y="342"/>
                  </a:lnTo>
                  <a:lnTo>
                    <a:pt x="653" y="343"/>
                  </a:lnTo>
                  <a:lnTo>
                    <a:pt x="653" y="341"/>
                  </a:lnTo>
                  <a:lnTo>
                    <a:pt x="647" y="342"/>
                  </a:lnTo>
                  <a:lnTo>
                    <a:pt x="646" y="343"/>
                  </a:lnTo>
                  <a:lnTo>
                    <a:pt x="632" y="344"/>
                  </a:lnTo>
                  <a:lnTo>
                    <a:pt x="629" y="340"/>
                  </a:lnTo>
                  <a:lnTo>
                    <a:pt x="629" y="335"/>
                  </a:lnTo>
                  <a:lnTo>
                    <a:pt x="627" y="335"/>
                  </a:lnTo>
                  <a:lnTo>
                    <a:pt x="624" y="329"/>
                  </a:lnTo>
                  <a:lnTo>
                    <a:pt x="622" y="327"/>
                  </a:lnTo>
                  <a:lnTo>
                    <a:pt x="619" y="323"/>
                  </a:lnTo>
                  <a:lnTo>
                    <a:pt x="613" y="323"/>
                  </a:lnTo>
                  <a:lnTo>
                    <a:pt x="610" y="327"/>
                  </a:lnTo>
                  <a:lnTo>
                    <a:pt x="608" y="328"/>
                  </a:lnTo>
                  <a:lnTo>
                    <a:pt x="606" y="332"/>
                  </a:lnTo>
                  <a:lnTo>
                    <a:pt x="596" y="332"/>
                  </a:lnTo>
                  <a:lnTo>
                    <a:pt x="592" y="327"/>
                  </a:lnTo>
                  <a:lnTo>
                    <a:pt x="592" y="326"/>
                  </a:lnTo>
                  <a:lnTo>
                    <a:pt x="588" y="322"/>
                  </a:lnTo>
                  <a:lnTo>
                    <a:pt x="579" y="317"/>
                  </a:lnTo>
                  <a:lnTo>
                    <a:pt x="578" y="318"/>
                  </a:lnTo>
                  <a:lnTo>
                    <a:pt x="568" y="318"/>
                  </a:lnTo>
                  <a:lnTo>
                    <a:pt x="567" y="316"/>
                  </a:lnTo>
                  <a:lnTo>
                    <a:pt x="562" y="321"/>
                  </a:lnTo>
                  <a:lnTo>
                    <a:pt x="562" y="324"/>
                  </a:lnTo>
                  <a:lnTo>
                    <a:pt x="557" y="329"/>
                  </a:lnTo>
                  <a:lnTo>
                    <a:pt x="557" y="334"/>
                  </a:lnTo>
                  <a:lnTo>
                    <a:pt x="554" y="339"/>
                  </a:lnTo>
                  <a:lnTo>
                    <a:pt x="556" y="340"/>
                  </a:lnTo>
                  <a:lnTo>
                    <a:pt x="565" y="344"/>
                  </a:lnTo>
                  <a:lnTo>
                    <a:pt x="565" y="358"/>
                  </a:lnTo>
                  <a:lnTo>
                    <a:pt x="553" y="365"/>
                  </a:lnTo>
                  <a:lnTo>
                    <a:pt x="547" y="375"/>
                  </a:lnTo>
                  <a:lnTo>
                    <a:pt x="545" y="375"/>
                  </a:lnTo>
                  <a:lnTo>
                    <a:pt x="542" y="373"/>
                  </a:lnTo>
                  <a:lnTo>
                    <a:pt x="533" y="383"/>
                  </a:lnTo>
                  <a:lnTo>
                    <a:pt x="532" y="386"/>
                  </a:lnTo>
                  <a:lnTo>
                    <a:pt x="542" y="393"/>
                  </a:lnTo>
                  <a:lnTo>
                    <a:pt x="543" y="396"/>
                  </a:lnTo>
                  <a:lnTo>
                    <a:pt x="543" y="400"/>
                  </a:lnTo>
                  <a:lnTo>
                    <a:pt x="546" y="404"/>
                  </a:lnTo>
                  <a:lnTo>
                    <a:pt x="550" y="405"/>
                  </a:lnTo>
                  <a:lnTo>
                    <a:pt x="558" y="404"/>
                  </a:lnTo>
                  <a:lnTo>
                    <a:pt x="560" y="404"/>
                  </a:lnTo>
                  <a:lnTo>
                    <a:pt x="564" y="408"/>
                  </a:lnTo>
                  <a:lnTo>
                    <a:pt x="565" y="429"/>
                  </a:lnTo>
                  <a:lnTo>
                    <a:pt x="567" y="431"/>
                  </a:lnTo>
                  <a:lnTo>
                    <a:pt x="570" y="430"/>
                  </a:lnTo>
                  <a:lnTo>
                    <a:pt x="572" y="432"/>
                  </a:lnTo>
                  <a:lnTo>
                    <a:pt x="576" y="433"/>
                  </a:lnTo>
                  <a:lnTo>
                    <a:pt x="581" y="429"/>
                  </a:lnTo>
                  <a:lnTo>
                    <a:pt x="583" y="429"/>
                  </a:lnTo>
                  <a:lnTo>
                    <a:pt x="590" y="434"/>
                  </a:lnTo>
                  <a:lnTo>
                    <a:pt x="597" y="432"/>
                  </a:lnTo>
                  <a:lnTo>
                    <a:pt x="600" y="434"/>
                  </a:lnTo>
                  <a:lnTo>
                    <a:pt x="600" y="437"/>
                  </a:lnTo>
                  <a:lnTo>
                    <a:pt x="603" y="440"/>
                  </a:lnTo>
                  <a:lnTo>
                    <a:pt x="603" y="446"/>
                  </a:lnTo>
                  <a:lnTo>
                    <a:pt x="604" y="446"/>
                  </a:lnTo>
                  <a:lnTo>
                    <a:pt x="605" y="455"/>
                  </a:lnTo>
                  <a:lnTo>
                    <a:pt x="606" y="456"/>
                  </a:lnTo>
                  <a:lnTo>
                    <a:pt x="606" y="462"/>
                  </a:lnTo>
                  <a:lnTo>
                    <a:pt x="606" y="464"/>
                  </a:lnTo>
                  <a:lnTo>
                    <a:pt x="605" y="466"/>
                  </a:lnTo>
                  <a:lnTo>
                    <a:pt x="604" y="467"/>
                  </a:lnTo>
                  <a:lnTo>
                    <a:pt x="592" y="455"/>
                  </a:lnTo>
                  <a:lnTo>
                    <a:pt x="591" y="455"/>
                  </a:lnTo>
                  <a:lnTo>
                    <a:pt x="585" y="450"/>
                  </a:lnTo>
                  <a:lnTo>
                    <a:pt x="578" y="452"/>
                  </a:lnTo>
                  <a:lnTo>
                    <a:pt x="575" y="455"/>
                  </a:lnTo>
                  <a:lnTo>
                    <a:pt x="573" y="460"/>
                  </a:lnTo>
                  <a:lnTo>
                    <a:pt x="564" y="461"/>
                  </a:lnTo>
                  <a:lnTo>
                    <a:pt x="555" y="470"/>
                  </a:lnTo>
                  <a:lnTo>
                    <a:pt x="555" y="488"/>
                  </a:lnTo>
                  <a:lnTo>
                    <a:pt x="561" y="492"/>
                  </a:lnTo>
                  <a:lnTo>
                    <a:pt x="564" y="492"/>
                  </a:lnTo>
                  <a:lnTo>
                    <a:pt x="566" y="488"/>
                  </a:lnTo>
                  <a:lnTo>
                    <a:pt x="570" y="487"/>
                  </a:lnTo>
                  <a:lnTo>
                    <a:pt x="572" y="491"/>
                  </a:lnTo>
                  <a:lnTo>
                    <a:pt x="573" y="492"/>
                  </a:lnTo>
                  <a:lnTo>
                    <a:pt x="573" y="494"/>
                  </a:lnTo>
                  <a:lnTo>
                    <a:pt x="575" y="494"/>
                  </a:lnTo>
                  <a:lnTo>
                    <a:pt x="576" y="498"/>
                  </a:lnTo>
                  <a:lnTo>
                    <a:pt x="578" y="500"/>
                  </a:lnTo>
                  <a:lnTo>
                    <a:pt x="596" y="499"/>
                  </a:lnTo>
                  <a:lnTo>
                    <a:pt x="599" y="502"/>
                  </a:lnTo>
                  <a:lnTo>
                    <a:pt x="601" y="506"/>
                  </a:lnTo>
                  <a:lnTo>
                    <a:pt x="605" y="509"/>
                  </a:lnTo>
                  <a:lnTo>
                    <a:pt x="607" y="516"/>
                  </a:lnTo>
                  <a:lnTo>
                    <a:pt x="607" y="518"/>
                  </a:lnTo>
                  <a:lnTo>
                    <a:pt x="608" y="519"/>
                  </a:lnTo>
                  <a:lnTo>
                    <a:pt x="601" y="528"/>
                  </a:lnTo>
                  <a:lnTo>
                    <a:pt x="591" y="529"/>
                  </a:lnTo>
                  <a:lnTo>
                    <a:pt x="589" y="530"/>
                  </a:lnTo>
                  <a:lnTo>
                    <a:pt x="576" y="531"/>
                  </a:lnTo>
                  <a:lnTo>
                    <a:pt x="575" y="532"/>
                  </a:lnTo>
                  <a:lnTo>
                    <a:pt x="570" y="532"/>
                  </a:lnTo>
                  <a:lnTo>
                    <a:pt x="568" y="534"/>
                  </a:lnTo>
                  <a:lnTo>
                    <a:pt x="559" y="536"/>
                  </a:lnTo>
                  <a:lnTo>
                    <a:pt x="552" y="529"/>
                  </a:lnTo>
                  <a:lnTo>
                    <a:pt x="549" y="528"/>
                  </a:lnTo>
                  <a:lnTo>
                    <a:pt x="540" y="529"/>
                  </a:lnTo>
                  <a:lnTo>
                    <a:pt x="534" y="536"/>
                  </a:lnTo>
                  <a:lnTo>
                    <a:pt x="533" y="533"/>
                  </a:lnTo>
                  <a:lnTo>
                    <a:pt x="531" y="532"/>
                  </a:lnTo>
                  <a:lnTo>
                    <a:pt x="532" y="508"/>
                  </a:lnTo>
                  <a:lnTo>
                    <a:pt x="526" y="505"/>
                  </a:lnTo>
                  <a:lnTo>
                    <a:pt x="525" y="502"/>
                  </a:lnTo>
                  <a:lnTo>
                    <a:pt x="523" y="500"/>
                  </a:lnTo>
                  <a:lnTo>
                    <a:pt x="519" y="499"/>
                  </a:lnTo>
                  <a:lnTo>
                    <a:pt x="514" y="502"/>
                  </a:lnTo>
                  <a:lnTo>
                    <a:pt x="511" y="503"/>
                  </a:lnTo>
                  <a:lnTo>
                    <a:pt x="507" y="511"/>
                  </a:lnTo>
                  <a:lnTo>
                    <a:pt x="504" y="515"/>
                  </a:lnTo>
                  <a:lnTo>
                    <a:pt x="504" y="516"/>
                  </a:lnTo>
                  <a:lnTo>
                    <a:pt x="501" y="517"/>
                  </a:lnTo>
                  <a:lnTo>
                    <a:pt x="500" y="519"/>
                  </a:lnTo>
                  <a:lnTo>
                    <a:pt x="497" y="519"/>
                  </a:lnTo>
                  <a:lnTo>
                    <a:pt x="497" y="520"/>
                  </a:lnTo>
                  <a:lnTo>
                    <a:pt x="492" y="520"/>
                  </a:lnTo>
                  <a:lnTo>
                    <a:pt x="487" y="523"/>
                  </a:lnTo>
                  <a:lnTo>
                    <a:pt x="482" y="522"/>
                  </a:lnTo>
                  <a:lnTo>
                    <a:pt x="480" y="521"/>
                  </a:lnTo>
                  <a:lnTo>
                    <a:pt x="478" y="521"/>
                  </a:lnTo>
                  <a:lnTo>
                    <a:pt x="476" y="520"/>
                  </a:lnTo>
                  <a:lnTo>
                    <a:pt x="472" y="520"/>
                  </a:lnTo>
                  <a:lnTo>
                    <a:pt x="468" y="516"/>
                  </a:lnTo>
                  <a:lnTo>
                    <a:pt x="468" y="512"/>
                  </a:lnTo>
                  <a:lnTo>
                    <a:pt x="466" y="511"/>
                  </a:lnTo>
                  <a:lnTo>
                    <a:pt x="470" y="507"/>
                  </a:lnTo>
                  <a:lnTo>
                    <a:pt x="470" y="506"/>
                  </a:lnTo>
                  <a:lnTo>
                    <a:pt x="473" y="503"/>
                  </a:lnTo>
                  <a:lnTo>
                    <a:pt x="472" y="490"/>
                  </a:lnTo>
                  <a:lnTo>
                    <a:pt x="469" y="485"/>
                  </a:lnTo>
                  <a:lnTo>
                    <a:pt x="465" y="482"/>
                  </a:lnTo>
                  <a:lnTo>
                    <a:pt x="461" y="484"/>
                  </a:lnTo>
                  <a:lnTo>
                    <a:pt x="460" y="483"/>
                  </a:lnTo>
                  <a:lnTo>
                    <a:pt x="459" y="471"/>
                  </a:lnTo>
                  <a:lnTo>
                    <a:pt x="468" y="462"/>
                  </a:lnTo>
                  <a:lnTo>
                    <a:pt x="465" y="458"/>
                  </a:lnTo>
                  <a:lnTo>
                    <a:pt x="461" y="455"/>
                  </a:lnTo>
                  <a:lnTo>
                    <a:pt x="437" y="457"/>
                  </a:lnTo>
                  <a:lnTo>
                    <a:pt x="432" y="454"/>
                  </a:lnTo>
                  <a:lnTo>
                    <a:pt x="429" y="457"/>
                  </a:lnTo>
                  <a:lnTo>
                    <a:pt x="423" y="466"/>
                  </a:lnTo>
                  <a:lnTo>
                    <a:pt x="425" y="471"/>
                  </a:lnTo>
                  <a:lnTo>
                    <a:pt x="432" y="478"/>
                  </a:lnTo>
                  <a:lnTo>
                    <a:pt x="430" y="481"/>
                  </a:lnTo>
                  <a:lnTo>
                    <a:pt x="430" y="483"/>
                  </a:lnTo>
                  <a:lnTo>
                    <a:pt x="425" y="489"/>
                  </a:lnTo>
                  <a:lnTo>
                    <a:pt x="425" y="490"/>
                  </a:lnTo>
                  <a:lnTo>
                    <a:pt x="420" y="493"/>
                  </a:lnTo>
                  <a:lnTo>
                    <a:pt x="417" y="487"/>
                  </a:lnTo>
                  <a:lnTo>
                    <a:pt x="413" y="486"/>
                  </a:lnTo>
                  <a:lnTo>
                    <a:pt x="404" y="495"/>
                  </a:lnTo>
                  <a:lnTo>
                    <a:pt x="402" y="495"/>
                  </a:lnTo>
                  <a:lnTo>
                    <a:pt x="400" y="500"/>
                  </a:lnTo>
                  <a:lnTo>
                    <a:pt x="400" y="505"/>
                  </a:lnTo>
                  <a:lnTo>
                    <a:pt x="406" y="510"/>
                  </a:lnTo>
                  <a:lnTo>
                    <a:pt x="405" y="522"/>
                  </a:lnTo>
                  <a:lnTo>
                    <a:pt x="402" y="528"/>
                  </a:lnTo>
                  <a:lnTo>
                    <a:pt x="400" y="528"/>
                  </a:lnTo>
                  <a:lnTo>
                    <a:pt x="397" y="532"/>
                  </a:lnTo>
                  <a:lnTo>
                    <a:pt x="394" y="534"/>
                  </a:lnTo>
                  <a:lnTo>
                    <a:pt x="388" y="541"/>
                  </a:lnTo>
                  <a:lnTo>
                    <a:pt x="386" y="541"/>
                  </a:lnTo>
                  <a:lnTo>
                    <a:pt x="379" y="549"/>
                  </a:lnTo>
                  <a:lnTo>
                    <a:pt x="380" y="550"/>
                  </a:lnTo>
                  <a:lnTo>
                    <a:pt x="375" y="556"/>
                  </a:lnTo>
                  <a:lnTo>
                    <a:pt x="369" y="557"/>
                  </a:lnTo>
                  <a:lnTo>
                    <a:pt x="366" y="555"/>
                  </a:lnTo>
                  <a:lnTo>
                    <a:pt x="361" y="561"/>
                  </a:lnTo>
                  <a:lnTo>
                    <a:pt x="361" y="563"/>
                  </a:lnTo>
                  <a:lnTo>
                    <a:pt x="359" y="565"/>
                  </a:lnTo>
                  <a:lnTo>
                    <a:pt x="360" y="577"/>
                  </a:lnTo>
                  <a:lnTo>
                    <a:pt x="359" y="579"/>
                  </a:lnTo>
                  <a:lnTo>
                    <a:pt x="360" y="593"/>
                  </a:lnTo>
                  <a:lnTo>
                    <a:pt x="361" y="594"/>
                  </a:lnTo>
                  <a:lnTo>
                    <a:pt x="361" y="598"/>
                  </a:lnTo>
                  <a:lnTo>
                    <a:pt x="363" y="600"/>
                  </a:lnTo>
                  <a:lnTo>
                    <a:pt x="363" y="603"/>
                  </a:lnTo>
                  <a:lnTo>
                    <a:pt x="364" y="605"/>
                  </a:lnTo>
                  <a:lnTo>
                    <a:pt x="364" y="608"/>
                  </a:lnTo>
                  <a:lnTo>
                    <a:pt x="366" y="609"/>
                  </a:lnTo>
                  <a:lnTo>
                    <a:pt x="368" y="628"/>
                  </a:lnTo>
                  <a:lnTo>
                    <a:pt x="364" y="632"/>
                  </a:lnTo>
                  <a:lnTo>
                    <a:pt x="365" y="640"/>
                  </a:lnTo>
                  <a:lnTo>
                    <a:pt x="364" y="642"/>
                  </a:lnTo>
                  <a:lnTo>
                    <a:pt x="357" y="641"/>
                  </a:lnTo>
                  <a:lnTo>
                    <a:pt x="350" y="645"/>
                  </a:lnTo>
                  <a:lnTo>
                    <a:pt x="348" y="648"/>
                  </a:lnTo>
                  <a:lnTo>
                    <a:pt x="345" y="654"/>
                  </a:lnTo>
                  <a:lnTo>
                    <a:pt x="342" y="654"/>
                  </a:lnTo>
                  <a:lnTo>
                    <a:pt x="341" y="656"/>
                  </a:lnTo>
                  <a:lnTo>
                    <a:pt x="339" y="655"/>
                  </a:lnTo>
                  <a:lnTo>
                    <a:pt x="339" y="651"/>
                  </a:lnTo>
                  <a:lnTo>
                    <a:pt x="341" y="651"/>
                  </a:lnTo>
                  <a:lnTo>
                    <a:pt x="340" y="646"/>
                  </a:lnTo>
                  <a:lnTo>
                    <a:pt x="336" y="641"/>
                  </a:lnTo>
                  <a:lnTo>
                    <a:pt x="332" y="640"/>
                  </a:lnTo>
                  <a:lnTo>
                    <a:pt x="331" y="641"/>
                  </a:lnTo>
                  <a:lnTo>
                    <a:pt x="329" y="642"/>
                  </a:lnTo>
                  <a:lnTo>
                    <a:pt x="320" y="649"/>
                  </a:lnTo>
                  <a:lnTo>
                    <a:pt x="316" y="650"/>
                  </a:lnTo>
                  <a:lnTo>
                    <a:pt x="309" y="659"/>
                  </a:lnTo>
                  <a:lnTo>
                    <a:pt x="304" y="663"/>
                  </a:lnTo>
                  <a:lnTo>
                    <a:pt x="295" y="662"/>
                  </a:lnTo>
                  <a:lnTo>
                    <a:pt x="292" y="660"/>
                  </a:lnTo>
                  <a:lnTo>
                    <a:pt x="285" y="664"/>
                  </a:lnTo>
                  <a:lnTo>
                    <a:pt x="283" y="664"/>
                  </a:lnTo>
                  <a:lnTo>
                    <a:pt x="281" y="663"/>
                  </a:lnTo>
                  <a:lnTo>
                    <a:pt x="279" y="658"/>
                  </a:lnTo>
                  <a:lnTo>
                    <a:pt x="278" y="658"/>
                  </a:lnTo>
                  <a:lnTo>
                    <a:pt x="277" y="656"/>
                  </a:lnTo>
                  <a:lnTo>
                    <a:pt x="275" y="654"/>
                  </a:lnTo>
                  <a:lnTo>
                    <a:pt x="269" y="652"/>
                  </a:lnTo>
                  <a:lnTo>
                    <a:pt x="268" y="650"/>
                  </a:lnTo>
                  <a:lnTo>
                    <a:pt x="267" y="641"/>
                  </a:lnTo>
                  <a:lnTo>
                    <a:pt x="266" y="640"/>
                  </a:lnTo>
                  <a:lnTo>
                    <a:pt x="266" y="635"/>
                  </a:lnTo>
                  <a:lnTo>
                    <a:pt x="256" y="631"/>
                  </a:lnTo>
                  <a:lnTo>
                    <a:pt x="253" y="627"/>
                  </a:lnTo>
                  <a:lnTo>
                    <a:pt x="253" y="624"/>
                  </a:lnTo>
                  <a:lnTo>
                    <a:pt x="254" y="622"/>
                  </a:lnTo>
                  <a:lnTo>
                    <a:pt x="255" y="617"/>
                  </a:lnTo>
                  <a:lnTo>
                    <a:pt x="256" y="617"/>
                  </a:lnTo>
                  <a:lnTo>
                    <a:pt x="256" y="614"/>
                  </a:lnTo>
                  <a:lnTo>
                    <a:pt x="259" y="611"/>
                  </a:lnTo>
                  <a:lnTo>
                    <a:pt x="258" y="608"/>
                  </a:lnTo>
                  <a:lnTo>
                    <a:pt x="254" y="610"/>
                  </a:lnTo>
                  <a:lnTo>
                    <a:pt x="251" y="610"/>
                  </a:lnTo>
                  <a:lnTo>
                    <a:pt x="249" y="601"/>
                  </a:lnTo>
                  <a:lnTo>
                    <a:pt x="243" y="594"/>
                  </a:lnTo>
                  <a:lnTo>
                    <a:pt x="239" y="590"/>
                  </a:lnTo>
                  <a:lnTo>
                    <a:pt x="237" y="587"/>
                  </a:lnTo>
                  <a:lnTo>
                    <a:pt x="235" y="585"/>
                  </a:lnTo>
                  <a:lnTo>
                    <a:pt x="234" y="572"/>
                  </a:lnTo>
                  <a:lnTo>
                    <a:pt x="232" y="569"/>
                  </a:lnTo>
                  <a:lnTo>
                    <a:pt x="228" y="569"/>
                  </a:lnTo>
                  <a:lnTo>
                    <a:pt x="225" y="566"/>
                  </a:lnTo>
                  <a:lnTo>
                    <a:pt x="225" y="562"/>
                  </a:lnTo>
                  <a:lnTo>
                    <a:pt x="222" y="559"/>
                  </a:lnTo>
                  <a:lnTo>
                    <a:pt x="222" y="556"/>
                  </a:lnTo>
                  <a:lnTo>
                    <a:pt x="220" y="554"/>
                  </a:lnTo>
                  <a:lnTo>
                    <a:pt x="221" y="552"/>
                  </a:lnTo>
                  <a:lnTo>
                    <a:pt x="219" y="551"/>
                  </a:lnTo>
                  <a:lnTo>
                    <a:pt x="216" y="544"/>
                  </a:lnTo>
                  <a:lnTo>
                    <a:pt x="216" y="541"/>
                  </a:lnTo>
                  <a:lnTo>
                    <a:pt x="212" y="536"/>
                  </a:lnTo>
                  <a:lnTo>
                    <a:pt x="213" y="535"/>
                  </a:lnTo>
                  <a:lnTo>
                    <a:pt x="211" y="532"/>
                  </a:lnTo>
                  <a:lnTo>
                    <a:pt x="212" y="531"/>
                  </a:lnTo>
                  <a:lnTo>
                    <a:pt x="209" y="529"/>
                  </a:lnTo>
                  <a:lnTo>
                    <a:pt x="210" y="528"/>
                  </a:lnTo>
                  <a:lnTo>
                    <a:pt x="208" y="527"/>
                  </a:lnTo>
                  <a:lnTo>
                    <a:pt x="208" y="525"/>
                  </a:lnTo>
                  <a:lnTo>
                    <a:pt x="206" y="522"/>
                  </a:lnTo>
                  <a:lnTo>
                    <a:pt x="207" y="520"/>
                  </a:lnTo>
                  <a:lnTo>
                    <a:pt x="205" y="518"/>
                  </a:lnTo>
                  <a:lnTo>
                    <a:pt x="203" y="514"/>
                  </a:lnTo>
                  <a:lnTo>
                    <a:pt x="202" y="513"/>
                  </a:lnTo>
                  <a:lnTo>
                    <a:pt x="199" y="518"/>
                  </a:lnTo>
                  <a:lnTo>
                    <a:pt x="191" y="518"/>
                  </a:lnTo>
                  <a:lnTo>
                    <a:pt x="191" y="517"/>
                  </a:lnTo>
                  <a:lnTo>
                    <a:pt x="188" y="517"/>
                  </a:lnTo>
                  <a:lnTo>
                    <a:pt x="182" y="526"/>
                  </a:lnTo>
                  <a:lnTo>
                    <a:pt x="178" y="526"/>
                  </a:lnTo>
                  <a:lnTo>
                    <a:pt x="168" y="526"/>
                  </a:lnTo>
                  <a:lnTo>
                    <a:pt x="167" y="518"/>
                  </a:lnTo>
                  <a:lnTo>
                    <a:pt x="159" y="513"/>
                  </a:lnTo>
                  <a:lnTo>
                    <a:pt x="154" y="504"/>
                  </a:lnTo>
                  <a:lnTo>
                    <a:pt x="151" y="501"/>
                  </a:lnTo>
                  <a:lnTo>
                    <a:pt x="151" y="493"/>
                  </a:lnTo>
                  <a:lnTo>
                    <a:pt x="152" y="490"/>
                  </a:lnTo>
                  <a:lnTo>
                    <a:pt x="159" y="487"/>
                  </a:lnTo>
                  <a:lnTo>
                    <a:pt x="159" y="483"/>
                  </a:lnTo>
                  <a:lnTo>
                    <a:pt x="156" y="479"/>
                  </a:lnTo>
                  <a:lnTo>
                    <a:pt x="155" y="475"/>
                  </a:lnTo>
                  <a:lnTo>
                    <a:pt x="142" y="461"/>
                  </a:lnTo>
                  <a:lnTo>
                    <a:pt x="140" y="457"/>
                  </a:lnTo>
                  <a:lnTo>
                    <a:pt x="137" y="454"/>
                  </a:lnTo>
                  <a:lnTo>
                    <a:pt x="131" y="444"/>
                  </a:lnTo>
                  <a:lnTo>
                    <a:pt x="129" y="441"/>
                  </a:lnTo>
                  <a:lnTo>
                    <a:pt x="122" y="448"/>
                  </a:lnTo>
                  <a:lnTo>
                    <a:pt x="120" y="453"/>
                  </a:lnTo>
                  <a:lnTo>
                    <a:pt x="118" y="457"/>
                  </a:lnTo>
                  <a:lnTo>
                    <a:pt x="113" y="459"/>
                  </a:lnTo>
                  <a:lnTo>
                    <a:pt x="106" y="465"/>
                  </a:lnTo>
                  <a:lnTo>
                    <a:pt x="108" y="480"/>
                  </a:lnTo>
                  <a:lnTo>
                    <a:pt x="106" y="483"/>
                  </a:lnTo>
                  <a:lnTo>
                    <a:pt x="107" y="486"/>
                  </a:lnTo>
                  <a:lnTo>
                    <a:pt x="105" y="489"/>
                  </a:lnTo>
                  <a:lnTo>
                    <a:pt x="103" y="489"/>
                  </a:lnTo>
                  <a:lnTo>
                    <a:pt x="101" y="488"/>
                  </a:lnTo>
                  <a:lnTo>
                    <a:pt x="101" y="485"/>
                  </a:lnTo>
                  <a:lnTo>
                    <a:pt x="100" y="485"/>
                  </a:lnTo>
                  <a:lnTo>
                    <a:pt x="95" y="477"/>
                  </a:lnTo>
                  <a:lnTo>
                    <a:pt x="95" y="475"/>
                  </a:lnTo>
                  <a:lnTo>
                    <a:pt x="94" y="474"/>
                  </a:lnTo>
                  <a:lnTo>
                    <a:pt x="93" y="472"/>
                  </a:lnTo>
                  <a:lnTo>
                    <a:pt x="92" y="471"/>
                  </a:lnTo>
                  <a:lnTo>
                    <a:pt x="91" y="452"/>
                  </a:lnTo>
                  <a:lnTo>
                    <a:pt x="90" y="451"/>
                  </a:lnTo>
                  <a:lnTo>
                    <a:pt x="91" y="436"/>
                  </a:lnTo>
                  <a:lnTo>
                    <a:pt x="92" y="434"/>
                  </a:lnTo>
                  <a:lnTo>
                    <a:pt x="93" y="406"/>
                  </a:lnTo>
                  <a:lnTo>
                    <a:pt x="92" y="402"/>
                  </a:lnTo>
                  <a:lnTo>
                    <a:pt x="93" y="399"/>
                  </a:lnTo>
                  <a:lnTo>
                    <a:pt x="90" y="372"/>
                  </a:lnTo>
                  <a:lnTo>
                    <a:pt x="87" y="366"/>
                  </a:lnTo>
                  <a:lnTo>
                    <a:pt x="90" y="349"/>
                  </a:lnTo>
                  <a:lnTo>
                    <a:pt x="92" y="343"/>
                  </a:lnTo>
                  <a:lnTo>
                    <a:pt x="94" y="342"/>
                  </a:lnTo>
                  <a:lnTo>
                    <a:pt x="95" y="338"/>
                  </a:lnTo>
                  <a:lnTo>
                    <a:pt x="97" y="329"/>
                  </a:lnTo>
                  <a:lnTo>
                    <a:pt x="94" y="326"/>
                  </a:lnTo>
                  <a:lnTo>
                    <a:pt x="92" y="282"/>
                  </a:lnTo>
                  <a:lnTo>
                    <a:pt x="93" y="280"/>
                  </a:lnTo>
                  <a:lnTo>
                    <a:pt x="93" y="270"/>
                  </a:lnTo>
                  <a:lnTo>
                    <a:pt x="87" y="267"/>
                  </a:lnTo>
                  <a:lnTo>
                    <a:pt x="85" y="264"/>
                  </a:lnTo>
                  <a:lnTo>
                    <a:pt x="84" y="263"/>
                  </a:lnTo>
                  <a:lnTo>
                    <a:pt x="84" y="259"/>
                  </a:lnTo>
                  <a:lnTo>
                    <a:pt x="86" y="258"/>
                  </a:lnTo>
                  <a:lnTo>
                    <a:pt x="88" y="256"/>
                  </a:lnTo>
                  <a:lnTo>
                    <a:pt x="88" y="254"/>
                  </a:lnTo>
                  <a:lnTo>
                    <a:pt x="81" y="251"/>
                  </a:lnTo>
                  <a:lnTo>
                    <a:pt x="73" y="239"/>
                  </a:lnTo>
                  <a:lnTo>
                    <a:pt x="73" y="229"/>
                  </a:lnTo>
                  <a:lnTo>
                    <a:pt x="77" y="225"/>
                  </a:lnTo>
                  <a:lnTo>
                    <a:pt x="79" y="225"/>
                  </a:lnTo>
                  <a:lnTo>
                    <a:pt x="87" y="232"/>
                  </a:lnTo>
                  <a:lnTo>
                    <a:pt x="88" y="230"/>
                  </a:lnTo>
                  <a:lnTo>
                    <a:pt x="91" y="226"/>
                  </a:lnTo>
                  <a:lnTo>
                    <a:pt x="91" y="223"/>
                  </a:lnTo>
                  <a:lnTo>
                    <a:pt x="79" y="212"/>
                  </a:lnTo>
                  <a:lnTo>
                    <a:pt x="79" y="210"/>
                  </a:lnTo>
                  <a:lnTo>
                    <a:pt x="71" y="199"/>
                  </a:lnTo>
                  <a:lnTo>
                    <a:pt x="71" y="197"/>
                  </a:lnTo>
                  <a:lnTo>
                    <a:pt x="68" y="195"/>
                  </a:lnTo>
                  <a:lnTo>
                    <a:pt x="68" y="193"/>
                  </a:lnTo>
                  <a:lnTo>
                    <a:pt x="65" y="191"/>
                  </a:lnTo>
                  <a:lnTo>
                    <a:pt x="65" y="189"/>
                  </a:lnTo>
                  <a:lnTo>
                    <a:pt x="64" y="188"/>
                  </a:lnTo>
                  <a:lnTo>
                    <a:pt x="63" y="172"/>
                  </a:lnTo>
                  <a:lnTo>
                    <a:pt x="62" y="171"/>
                  </a:lnTo>
                  <a:lnTo>
                    <a:pt x="62" y="169"/>
                  </a:lnTo>
                  <a:lnTo>
                    <a:pt x="59" y="166"/>
                  </a:lnTo>
                  <a:lnTo>
                    <a:pt x="54" y="158"/>
                  </a:lnTo>
                  <a:lnTo>
                    <a:pt x="52" y="149"/>
                  </a:lnTo>
                  <a:lnTo>
                    <a:pt x="50" y="147"/>
                  </a:lnTo>
                  <a:lnTo>
                    <a:pt x="51" y="145"/>
                  </a:lnTo>
                  <a:lnTo>
                    <a:pt x="44" y="139"/>
                  </a:lnTo>
                  <a:lnTo>
                    <a:pt x="42" y="139"/>
                  </a:lnTo>
                  <a:lnTo>
                    <a:pt x="40" y="136"/>
                  </a:lnTo>
                  <a:lnTo>
                    <a:pt x="35" y="135"/>
                  </a:lnTo>
                  <a:lnTo>
                    <a:pt x="28" y="130"/>
                  </a:lnTo>
                  <a:lnTo>
                    <a:pt x="23" y="126"/>
                  </a:lnTo>
                  <a:close/>
                </a:path>
              </a:pathLst>
            </a:custGeom>
            <a:solidFill>
              <a:srgbClr val="F4B138"/>
            </a:solidFill>
            <a:ln w="28575">
              <a:noFill/>
              <a:prstDash val="sysDot"/>
              <a:round/>
              <a:headEnd/>
              <a:tailEnd/>
            </a:ln>
          </p:spPr>
          <p:txBody>
            <a:bodyPr/>
            <a:lstStyle/>
            <a:p>
              <a:endParaRPr lang="zh-CN" altLang="en-US" kern="0">
                <a:solidFill>
                  <a:sysClr val="windowText" lastClr="000000"/>
                </a:solidFill>
              </a:endParaRPr>
            </a:p>
          </p:txBody>
        </p:sp>
        <p:sp>
          <p:nvSpPr>
            <p:cNvPr id="51" name="Freeform 19"/>
            <p:cNvSpPr>
              <a:spLocks/>
            </p:cNvSpPr>
            <p:nvPr/>
          </p:nvSpPr>
          <p:spPr bwMode="auto">
            <a:xfrm>
              <a:off x="3497987" y="4568936"/>
              <a:ext cx="1187450" cy="1274763"/>
            </a:xfrm>
            <a:custGeom>
              <a:avLst/>
              <a:gdLst>
                <a:gd name="T0" fmla="*/ 2147483647 w 649"/>
                <a:gd name="T1" fmla="*/ 2147483647 h 668"/>
                <a:gd name="T2" fmla="*/ 2147483647 w 649"/>
                <a:gd name="T3" fmla="*/ 2147483647 h 668"/>
                <a:gd name="T4" fmla="*/ 2147483647 w 649"/>
                <a:gd name="T5" fmla="*/ 2147483647 h 668"/>
                <a:gd name="T6" fmla="*/ 2147483647 w 649"/>
                <a:gd name="T7" fmla="*/ 2147483647 h 668"/>
                <a:gd name="T8" fmla="*/ 2147483647 w 649"/>
                <a:gd name="T9" fmla="*/ 2147483647 h 668"/>
                <a:gd name="T10" fmla="*/ 2147483647 w 649"/>
                <a:gd name="T11" fmla="*/ 2147483647 h 668"/>
                <a:gd name="T12" fmla="*/ 2147483647 w 649"/>
                <a:gd name="T13" fmla="*/ 2147483647 h 668"/>
                <a:gd name="T14" fmla="*/ 2147483647 w 649"/>
                <a:gd name="T15" fmla="*/ 2147483647 h 668"/>
                <a:gd name="T16" fmla="*/ 2147483647 w 649"/>
                <a:gd name="T17" fmla="*/ 2147483647 h 668"/>
                <a:gd name="T18" fmla="*/ 2147483647 w 649"/>
                <a:gd name="T19" fmla="*/ 2147483647 h 668"/>
                <a:gd name="T20" fmla="*/ 2147483647 w 649"/>
                <a:gd name="T21" fmla="*/ 2147483647 h 668"/>
                <a:gd name="T22" fmla="*/ 2147483647 w 649"/>
                <a:gd name="T23" fmla="*/ 2147483647 h 668"/>
                <a:gd name="T24" fmla="*/ 2147483647 w 649"/>
                <a:gd name="T25" fmla="*/ 2147483647 h 668"/>
                <a:gd name="T26" fmla="*/ 2147483647 w 649"/>
                <a:gd name="T27" fmla="*/ 2147483647 h 668"/>
                <a:gd name="T28" fmla="*/ 2147483647 w 649"/>
                <a:gd name="T29" fmla="*/ 2147483647 h 668"/>
                <a:gd name="T30" fmla="*/ 2147483647 w 649"/>
                <a:gd name="T31" fmla="*/ 2147483647 h 668"/>
                <a:gd name="T32" fmla="*/ 2147483647 w 649"/>
                <a:gd name="T33" fmla="*/ 2147483647 h 668"/>
                <a:gd name="T34" fmla="*/ 2147483647 w 649"/>
                <a:gd name="T35" fmla="*/ 2147483647 h 668"/>
                <a:gd name="T36" fmla="*/ 2147483647 w 649"/>
                <a:gd name="T37" fmla="*/ 2147483647 h 668"/>
                <a:gd name="T38" fmla="*/ 2147483647 w 649"/>
                <a:gd name="T39" fmla="*/ 2147483647 h 668"/>
                <a:gd name="T40" fmla="*/ 2147483647 w 649"/>
                <a:gd name="T41" fmla="*/ 2147483647 h 668"/>
                <a:gd name="T42" fmla="*/ 2147483647 w 649"/>
                <a:gd name="T43" fmla="*/ 2147483647 h 668"/>
                <a:gd name="T44" fmla="*/ 2147483647 w 649"/>
                <a:gd name="T45" fmla="*/ 2147483647 h 668"/>
                <a:gd name="T46" fmla="*/ 2147483647 w 649"/>
                <a:gd name="T47" fmla="*/ 2147483647 h 668"/>
                <a:gd name="T48" fmla="*/ 2147483647 w 649"/>
                <a:gd name="T49" fmla="*/ 2147483647 h 668"/>
                <a:gd name="T50" fmla="*/ 2147483647 w 649"/>
                <a:gd name="T51" fmla="*/ 2147483647 h 668"/>
                <a:gd name="T52" fmla="*/ 2147483647 w 649"/>
                <a:gd name="T53" fmla="*/ 2147483647 h 668"/>
                <a:gd name="T54" fmla="*/ 2147483647 w 649"/>
                <a:gd name="T55" fmla="*/ 2147483647 h 668"/>
                <a:gd name="T56" fmla="*/ 2147483647 w 649"/>
                <a:gd name="T57" fmla="*/ 2147483647 h 668"/>
                <a:gd name="T58" fmla="*/ 2147483647 w 649"/>
                <a:gd name="T59" fmla="*/ 2147483647 h 668"/>
                <a:gd name="T60" fmla="*/ 2147483647 w 649"/>
                <a:gd name="T61" fmla="*/ 2147483647 h 668"/>
                <a:gd name="T62" fmla="*/ 2147483647 w 649"/>
                <a:gd name="T63" fmla="*/ 2147483647 h 668"/>
                <a:gd name="T64" fmla="*/ 2147483647 w 649"/>
                <a:gd name="T65" fmla="*/ 2147483647 h 668"/>
                <a:gd name="T66" fmla="*/ 2147483647 w 649"/>
                <a:gd name="T67" fmla="*/ 2147483647 h 668"/>
                <a:gd name="T68" fmla="*/ 2147483647 w 649"/>
                <a:gd name="T69" fmla="*/ 2147483647 h 668"/>
                <a:gd name="T70" fmla="*/ 2147483647 w 649"/>
                <a:gd name="T71" fmla="*/ 2147483647 h 668"/>
                <a:gd name="T72" fmla="*/ 2147483647 w 649"/>
                <a:gd name="T73" fmla="*/ 2147483647 h 668"/>
                <a:gd name="T74" fmla="*/ 2147483647 w 649"/>
                <a:gd name="T75" fmla="*/ 2147483647 h 668"/>
                <a:gd name="T76" fmla="*/ 2147483647 w 649"/>
                <a:gd name="T77" fmla="*/ 2147483647 h 668"/>
                <a:gd name="T78" fmla="*/ 2147483647 w 649"/>
                <a:gd name="T79" fmla="*/ 2147483647 h 668"/>
                <a:gd name="T80" fmla="*/ 2147483647 w 649"/>
                <a:gd name="T81" fmla="*/ 2147483647 h 668"/>
                <a:gd name="T82" fmla="*/ 2147483647 w 649"/>
                <a:gd name="T83" fmla="*/ 2147483647 h 668"/>
                <a:gd name="T84" fmla="*/ 2147483647 w 649"/>
                <a:gd name="T85" fmla="*/ 2147483647 h 668"/>
                <a:gd name="T86" fmla="*/ 2147483647 w 649"/>
                <a:gd name="T87" fmla="*/ 2147483647 h 668"/>
                <a:gd name="T88" fmla="*/ 2147483647 w 649"/>
                <a:gd name="T89" fmla="*/ 2147483647 h 668"/>
                <a:gd name="T90" fmla="*/ 2147483647 w 649"/>
                <a:gd name="T91" fmla="*/ 2147483647 h 668"/>
                <a:gd name="T92" fmla="*/ 2147483647 w 649"/>
                <a:gd name="T93" fmla="*/ 2147483647 h 668"/>
                <a:gd name="T94" fmla="*/ 2147483647 w 649"/>
                <a:gd name="T95" fmla="*/ 2147483647 h 668"/>
                <a:gd name="T96" fmla="*/ 2147483647 w 649"/>
                <a:gd name="T97" fmla="*/ 2147483647 h 668"/>
                <a:gd name="T98" fmla="*/ 2147483647 w 649"/>
                <a:gd name="T99" fmla="*/ 2147483647 h 668"/>
                <a:gd name="T100" fmla="*/ 2147483647 w 649"/>
                <a:gd name="T101" fmla="*/ 2147483647 h 668"/>
                <a:gd name="T102" fmla="*/ 2147483647 w 649"/>
                <a:gd name="T103" fmla="*/ 2147483647 h 668"/>
                <a:gd name="T104" fmla="*/ 2147483647 w 649"/>
                <a:gd name="T105" fmla="*/ 2147483647 h 668"/>
                <a:gd name="T106" fmla="*/ 2147483647 w 649"/>
                <a:gd name="T107" fmla="*/ 2147483647 h 668"/>
                <a:gd name="T108" fmla="*/ 2147483647 w 649"/>
                <a:gd name="T109" fmla="*/ 2147483647 h 668"/>
                <a:gd name="T110" fmla="*/ 2147483647 w 649"/>
                <a:gd name="T111" fmla="*/ 2147483647 h 668"/>
                <a:gd name="T112" fmla="*/ 2147483647 w 649"/>
                <a:gd name="T113" fmla="*/ 2147483647 h 668"/>
                <a:gd name="T114" fmla="*/ 2147483647 w 649"/>
                <a:gd name="T115" fmla="*/ 2147483647 h 668"/>
                <a:gd name="T116" fmla="*/ 2147483647 w 649"/>
                <a:gd name="T117" fmla="*/ 2147483647 h 668"/>
                <a:gd name="T118" fmla="*/ 2147483647 w 649"/>
                <a:gd name="T119" fmla="*/ 2147483647 h 668"/>
                <a:gd name="T120" fmla="*/ 2147483647 w 649"/>
                <a:gd name="T121" fmla="*/ 2147483647 h 668"/>
                <a:gd name="T122" fmla="*/ 2147483647 w 649"/>
                <a:gd name="T123" fmla="*/ 2147483647 h 66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649"/>
                <a:gd name="T187" fmla="*/ 0 h 668"/>
                <a:gd name="T188" fmla="*/ 649 w 649"/>
                <a:gd name="T189" fmla="*/ 668 h 66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649" h="668">
                  <a:moveTo>
                    <a:pt x="600" y="498"/>
                  </a:moveTo>
                  <a:lnTo>
                    <a:pt x="595" y="492"/>
                  </a:lnTo>
                  <a:lnTo>
                    <a:pt x="583" y="498"/>
                  </a:lnTo>
                  <a:lnTo>
                    <a:pt x="566" y="510"/>
                  </a:lnTo>
                  <a:lnTo>
                    <a:pt x="569" y="522"/>
                  </a:lnTo>
                  <a:lnTo>
                    <a:pt x="555" y="531"/>
                  </a:lnTo>
                  <a:lnTo>
                    <a:pt x="543" y="533"/>
                  </a:lnTo>
                  <a:lnTo>
                    <a:pt x="542" y="533"/>
                  </a:lnTo>
                  <a:lnTo>
                    <a:pt x="542" y="534"/>
                  </a:lnTo>
                  <a:lnTo>
                    <a:pt x="541" y="534"/>
                  </a:lnTo>
                  <a:lnTo>
                    <a:pt x="540" y="534"/>
                  </a:lnTo>
                  <a:lnTo>
                    <a:pt x="539" y="535"/>
                  </a:lnTo>
                  <a:lnTo>
                    <a:pt x="537" y="536"/>
                  </a:lnTo>
                  <a:lnTo>
                    <a:pt x="536" y="537"/>
                  </a:lnTo>
                  <a:lnTo>
                    <a:pt x="534" y="538"/>
                  </a:lnTo>
                  <a:lnTo>
                    <a:pt x="533" y="539"/>
                  </a:lnTo>
                  <a:lnTo>
                    <a:pt x="531" y="540"/>
                  </a:lnTo>
                  <a:lnTo>
                    <a:pt x="530" y="541"/>
                  </a:lnTo>
                  <a:lnTo>
                    <a:pt x="528" y="541"/>
                  </a:lnTo>
                  <a:lnTo>
                    <a:pt x="526" y="542"/>
                  </a:lnTo>
                  <a:lnTo>
                    <a:pt x="525" y="542"/>
                  </a:lnTo>
                  <a:lnTo>
                    <a:pt x="523" y="542"/>
                  </a:lnTo>
                  <a:lnTo>
                    <a:pt x="522" y="542"/>
                  </a:lnTo>
                  <a:lnTo>
                    <a:pt x="521" y="541"/>
                  </a:lnTo>
                  <a:lnTo>
                    <a:pt x="520" y="541"/>
                  </a:lnTo>
                  <a:lnTo>
                    <a:pt x="519" y="541"/>
                  </a:lnTo>
                  <a:lnTo>
                    <a:pt x="518" y="540"/>
                  </a:lnTo>
                  <a:lnTo>
                    <a:pt x="517" y="540"/>
                  </a:lnTo>
                  <a:lnTo>
                    <a:pt x="515" y="539"/>
                  </a:lnTo>
                  <a:lnTo>
                    <a:pt x="507" y="533"/>
                  </a:lnTo>
                  <a:lnTo>
                    <a:pt x="507" y="532"/>
                  </a:lnTo>
                  <a:lnTo>
                    <a:pt x="506" y="532"/>
                  </a:lnTo>
                  <a:lnTo>
                    <a:pt x="506" y="533"/>
                  </a:lnTo>
                  <a:lnTo>
                    <a:pt x="506" y="539"/>
                  </a:lnTo>
                  <a:lnTo>
                    <a:pt x="505" y="542"/>
                  </a:lnTo>
                  <a:lnTo>
                    <a:pt x="505" y="543"/>
                  </a:lnTo>
                  <a:lnTo>
                    <a:pt x="504" y="544"/>
                  </a:lnTo>
                  <a:lnTo>
                    <a:pt x="504" y="546"/>
                  </a:lnTo>
                  <a:lnTo>
                    <a:pt x="503" y="547"/>
                  </a:lnTo>
                  <a:lnTo>
                    <a:pt x="502" y="549"/>
                  </a:lnTo>
                  <a:lnTo>
                    <a:pt x="502" y="550"/>
                  </a:lnTo>
                  <a:lnTo>
                    <a:pt x="501" y="552"/>
                  </a:lnTo>
                  <a:lnTo>
                    <a:pt x="500" y="553"/>
                  </a:lnTo>
                  <a:lnTo>
                    <a:pt x="499" y="554"/>
                  </a:lnTo>
                  <a:lnTo>
                    <a:pt x="498" y="555"/>
                  </a:lnTo>
                  <a:lnTo>
                    <a:pt x="497" y="556"/>
                  </a:lnTo>
                  <a:lnTo>
                    <a:pt x="495" y="557"/>
                  </a:lnTo>
                  <a:lnTo>
                    <a:pt x="494" y="557"/>
                  </a:lnTo>
                  <a:lnTo>
                    <a:pt x="493" y="558"/>
                  </a:lnTo>
                  <a:lnTo>
                    <a:pt x="492" y="558"/>
                  </a:lnTo>
                  <a:lnTo>
                    <a:pt x="490" y="558"/>
                  </a:lnTo>
                  <a:lnTo>
                    <a:pt x="489" y="557"/>
                  </a:lnTo>
                  <a:lnTo>
                    <a:pt x="488" y="557"/>
                  </a:lnTo>
                  <a:lnTo>
                    <a:pt x="487" y="557"/>
                  </a:lnTo>
                  <a:lnTo>
                    <a:pt x="485" y="556"/>
                  </a:lnTo>
                  <a:lnTo>
                    <a:pt x="484" y="555"/>
                  </a:lnTo>
                  <a:lnTo>
                    <a:pt x="483" y="554"/>
                  </a:lnTo>
                  <a:lnTo>
                    <a:pt x="482" y="553"/>
                  </a:lnTo>
                  <a:lnTo>
                    <a:pt x="481" y="552"/>
                  </a:lnTo>
                  <a:lnTo>
                    <a:pt x="479" y="551"/>
                  </a:lnTo>
                  <a:lnTo>
                    <a:pt x="478" y="550"/>
                  </a:lnTo>
                  <a:lnTo>
                    <a:pt x="477" y="548"/>
                  </a:lnTo>
                  <a:lnTo>
                    <a:pt x="476" y="547"/>
                  </a:lnTo>
                  <a:lnTo>
                    <a:pt x="475" y="546"/>
                  </a:lnTo>
                  <a:lnTo>
                    <a:pt x="474" y="544"/>
                  </a:lnTo>
                  <a:lnTo>
                    <a:pt x="473" y="543"/>
                  </a:lnTo>
                  <a:lnTo>
                    <a:pt x="472" y="542"/>
                  </a:lnTo>
                  <a:lnTo>
                    <a:pt x="470" y="540"/>
                  </a:lnTo>
                  <a:lnTo>
                    <a:pt x="466" y="546"/>
                  </a:lnTo>
                  <a:lnTo>
                    <a:pt x="463" y="552"/>
                  </a:lnTo>
                  <a:lnTo>
                    <a:pt x="462" y="552"/>
                  </a:lnTo>
                  <a:lnTo>
                    <a:pt x="462" y="553"/>
                  </a:lnTo>
                  <a:lnTo>
                    <a:pt x="461" y="552"/>
                  </a:lnTo>
                  <a:lnTo>
                    <a:pt x="460" y="552"/>
                  </a:lnTo>
                  <a:lnTo>
                    <a:pt x="459" y="551"/>
                  </a:lnTo>
                  <a:lnTo>
                    <a:pt x="458" y="551"/>
                  </a:lnTo>
                  <a:lnTo>
                    <a:pt x="457" y="550"/>
                  </a:lnTo>
                  <a:lnTo>
                    <a:pt x="456" y="549"/>
                  </a:lnTo>
                  <a:lnTo>
                    <a:pt x="455" y="549"/>
                  </a:lnTo>
                  <a:lnTo>
                    <a:pt x="454" y="548"/>
                  </a:lnTo>
                  <a:lnTo>
                    <a:pt x="453" y="547"/>
                  </a:lnTo>
                  <a:lnTo>
                    <a:pt x="452" y="546"/>
                  </a:lnTo>
                  <a:lnTo>
                    <a:pt x="451" y="545"/>
                  </a:lnTo>
                  <a:lnTo>
                    <a:pt x="450" y="544"/>
                  </a:lnTo>
                  <a:lnTo>
                    <a:pt x="449" y="543"/>
                  </a:lnTo>
                  <a:lnTo>
                    <a:pt x="448" y="542"/>
                  </a:lnTo>
                  <a:lnTo>
                    <a:pt x="447" y="541"/>
                  </a:lnTo>
                  <a:lnTo>
                    <a:pt x="445" y="539"/>
                  </a:lnTo>
                  <a:lnTo>
                    <a:pt x="441" y="542"/>
                  </a:lnTo>
                  <a:lnTo>
                    <a:pt x="440" y="544"/>
                  </a:lnTo>
                  <a:lnTo>
                    <a:pt x="439" y="545"/>
                  </a:lnTo>
                  <a:lnTo>
                    <a:pt x="439" y="546"/>
                  </a:lnTo>
                  <a:lnTo>
                    <a:pt x="439" y="547"/>
                  </a:lnTo>
                  <a:lnTo>
                    <a:pt x="438" y="548"/>
                  </a:lnTo>
                  <a:lnTo>
                    <a:pt x="437" y="549"/>
                  </a:lnTo>
                  <a:lnTo>
                    <a:pt x="437" y="551"/>
                  </a:lnTo>
                  <a:lnTo>
                    <a:pt x="436" y="552"/>
                  </a:lnTo>
                  <a:lnTo>
                    <a:pt x="435" y="553"/>
                  </a:lnTo>
                  <a:lnTo>
                    <a:pt x="434" y="554"/>
                  </a:lnTo>
                  <a:lnTo>
                    <a:pt x="434" y="556"/>
                  </a:lnTo>
                  <a:lnTo>
                    <a:pt x="433" y="557"/>
                  </a:lnTo>
                  <a:lnTo>
                    <a:pt x="432" y="558"/>
                  </a:lnTo>
                  <a:lnTo>
                    <a:pt x="431" y="559"/>
                  </a:lnTo>
                  <a:lnTo>
                    <a:pt x="430" y="560"/>
                  </a:lnTo>
                  <a:lnTo>
                    <a:pt x="429" y="561"/>
                  </a:lnTo>
                  <a:lnTo>
                    <a:pt x="428" y="562"/>
                  </a:lnTo>
                  <a:lnTo>
                    <a:pt x="427" y="562"/>
                  </a:lnTo>
                  <a:lnTo>
                    <a:pt x="427" y="563"/>
                  </a:lnTo>
                  <a:lnTo>
                    <a:pt x="425" y="563"/>
                  </a:lnTo>
                  <a:lnTo>
                    <a:pt x="424" y="564"/>
                  </a:lnTo>
                  <a:lnTo>
                    <a:pt x="423" y="564"/>
                  </a:lnTo>
                  <a:lnTo>
                    <a:pt x="422" y="564"/>
                  </a:lnTo>
                  <a:lnTo>
                    <a:pt x="421" y="564"/>
                  </a:lnTo>
                  <a:lnTo>
                    <a:pt x="420" y="564"/>
                  </a:lnTo>
                  <a:lnTo>
                    <a:pt x="419" y="564"/>
                  </a:lnTo>
                  <a:lnTo>
                    <a:pt x="418" y="564"/>
                  </a:lnTo>
                  <a:lnTo>
                    <a:pt x="417" y="563"/>
                  </a:lnTo>
                  <a:lnTo>
                    <a:pt x="415" y="563"/>
                  </a:lnTo>
                  <a:lnTo>
                    <a:pt x="414" y="562"/>
                  </a:lnTo>
                  <a:lnTo>
                    <a:pt x="412" y="561"/>
                  </a:lnTo>
                  <a:lnTo>
                    <a:pt x="411" y="560"/>
                  </a:lnTo>
                  <a:lnTo>
                    <a:pt x="409" y="558"/>
                  </a:lnTo>
                  <a:lnTo>
                    <a:pt x="407" y="557"/>
                  </a:lnTo>
                  <a:lnTo>
                    <a:pt x="406" y="556"/>
                  </a:lnTo>
                  <a:lnTo>
                    <a:pt x="405" y="554"/>
                  </a:lnTo>
                  <a:lnTo>
                    <a:pt x="403" y="553"/>
                  </a:lnTo>
                  <a:lnTo>
                    <a:pt x="402" y="551"/>
                  </a:lnTo>
                  <a:lnTo>
                    <a:pt x="400" y="549"/>
                  </a:lnTo>
                  <a:lnTo>
                    <a:pt x="399" y="549"/>
                  </a:lnTo>
                  <a:lnTo>
                    <a:pt x="399" y="548"/>
                  </a:lnTo>
                  <a:lnTo>
                    <a:pt x="398" y="548"/>
                  </a:lnTo>
                  <a:lnTo>
                    <a:pt x="397" y="547"/>
                  </a:lnTo>
                  <a:lnTo>
                    <a:pt x="396" y="546"/>
                  </a:lnTo>
                  <a:lnTo>
                    <a:pt x="385" y="539"/>
                  </a:lnTo>
                  <a:lnTo>
                    <a:pt x="380" y="537"/>
                  </a:lnTo>
                  <a:lnTo>
                    <a:pt x="380" y="536"/>
                  </a:lnTo>
                  <a:lnTo>
                    <a:pt x="379" y="536"/>
                  </a:lnTo>
                  <a:lnTo>
                    <a:pt x="379" y="537"/>
                  </a:lnTo>
                  <a:lnTo>
                    <a:pt x="379" y="538"/>
                  </a:lnTo>
                  <a:lnTo>
                    <a:pt x="379" y="539"/>
                  </a:lnTo>
                  <a:lnTo>
                    <a:pt x="379" y="540"/>
                  </a:lnTo>
                  <a:lnTo>
                    <a:pt x="378" y="541"/>
                  </a:lnTo>
                  <a:lnTo>
                    <a:pt x="378" y="543"/>
                  </a:lnTo>
                  <a:lnTo>
                    <a:pt x="377" y="544"/>
                  </a:lnTo>
                  <a:lnTo>
                    <a:pt x="376" y="545"/>
                  </a:lnTo>
                  <a:lnTo>
                    <a:pt x="376" y="546"/>
                  </a:lnTo>
                  <a:lnTo>
                    <a:pt x="375" y="548"/>
                  </a:lnTo>
                  <a:lnTo>
                    <a:pt x="374" y="549"/>
                  </a:lnTo>
                  <a:lnTo>
                    <a:pt x="373" y="550"/>
                  </a:lnTo>
                  <a:lnTo>
                    <a:pt x="372" y="551"/>
                  </a:lnTo>
                  <a:lnTo>
                    <a:pt x="371" y="553"/>
                  </a:lnTo>
                  <a:lnTo>
                    <a:pt x="369" y="554"/>
                  </a:lnTo>
                  <a:lnTo>
                    <a:pt x="368" y="555"/>
                  </a:lnTo>
                  <a:lnTo>
                    <a:pt x="367" y="556"/>
                  </a:lnTo>
                  <a:lnTo>
                    <a:pt x="366" y="557"/>
                  </a:lnTo>
                  <a:lnTo>
                    <a:pt x="365" y="558"/>
                  </a:lnTo>
                  <a:lnTo>
                    <a:pt x="364" y="559"/>
                  </a:lnTo>
                  <a:lnTo>
                    <a:pt x="363" y="560"/>
                  </a:lnTo>
                  <a:lnTo>
                    <a:pt x="362" y="560"/>
                  </a:lnTo>
                  <a:lnTo>
                    <a:pt x="361" y="561"/>
                  </a:lnTo>
                  <a:lnTo>
                    <a:pt x="360" y="561"/>
                  </a:lnTo>
                  <a:lnTo>
                    <a:pt x="359" y="562"/>
                  </a:lnTo>
                  <a:lnTo>
                    <a:pt x="358" y="562"/>
                  </a:lnTo>
                  <a:lnTo>
                    <a:pt x="357" y="562"/>
                  </a:lnTo>
                  <a:lnTo>
                    <a:pt x="356" y="563"/>
                  </a:lnTo>
                  <a:lnTo>
                    <a:pt x="355" y="563"/>
                  </a:lnTo>
                  <a:lnTo>
                    <a:pt x="354" y="563"/>
                  </a:lnTo>
                  <a:lnTo>
                    <a:pt x="353" y="563"/>
                  </a:lnTo>
                  <a:lnTo>
                    <a:pt x="352" y="563"/>
                  </a:lnTo>
                  <a:lnTo>
                    <a:pt x="351" y="563"/>
                  </a:lnTo>
                  <a:lnTo>
                    <a:pt x="350" y="563"/>
                  </a:lnTo>
                  <a:lnTo>
                    <a:pt x="349" y="562"/>
                  </a:lnTo>
                  <a:lnTo>
                    <a:pt x="348" y="562"/>
                  </a:lnTo>
                  <a:lnTo>
                    <a:pt x="347" y="562"/>
                  </a:lnTo>
                  <a:lnTo>
                    <a:pt x="346" y="561"/>
                  </a:lnTo>
                  <a:lnTo>
                    <a:pt x="345" y="561"/>
                  </a:lnTo>
                  <a:lnTo>
                    <a:pt x="344" y="561"/>
                  </a:lnTo>
                  <a:lnTo>
                    <a:pt x="343" y="561"/>
                  </a:lnTo>
                  <a:lnTo>
                    <a:pt x="339" y="563"/>
                  </a:lnTo>
                  <a:lnTo>
                    <a:pt x="338" y="564"/>
                  </a:lnTo>
                  <a:lnTo>
                    <a:pt x="337" y="564"/>
                  </a:lnTo>
                  <a:lnTo>
                    <a:pt x="336" y="564"/>
                  </a:lnTo>
                  <a:lnTo>
                    <a:pt x="336" y="565"/>
                  </a:lnTo>
                  <a:lnTo>
                    <a:pt x="335" y="565"/>
                  </a:lnTo>
                  <a:lnTo>
                    <a:pt x="334" y="565"/>
                  </a:lnTo>
                  <a:lnTo>
                    <a:pt x="333" y="565"/>
                  </a:lnTo>
                  <a:lnTo>
                    <a:pt x="332" y="565"/>
                  </a:lnTo>
                  <a:lnTo>
                    <a:pt x="331" y="565"/>
                  </a:lnTo>
                  <a:lnTo>
                    <a:pt x="330" y="564"/>
                  </a:lnTo>
                  <a:lnTo>
                    <a:pt x="329" y="564"/>
                  </a:lnTo>
                  <a:lnTo>
                    <a:pt x="328" y="563"/>
                  </a:lnTo>
                  <a:lnTo>
                    <a:pt x="327" y="563"/>
                  </a:lnTo>
                  <a:lnTo>
                    <a:pt x="327" y="562"/>
                  </a:lnTo>
                  <a:lnTo>
                    <a:pt x="326" y="562"/>
                  </a:lnTo>
                  <a:lnTo>
                    <a:pt x="326" y="561"/>
                  </a:lnTo>
                  <a:lnTo>
                    <a:pt x="325" y="561"/>
                  </a:lnTo>
                  <a:lnTo>
                    <a:pt x="325" y="560"/>
                  </a:lnTo>
                  <a:lnTo>
                    <a:pt x="324" y="560"/>
                  </a:lnTo>
                  <a:lnTo>
                    <a:pt x="324" y="559"/>
                  </a:lnTo>
                  <a:lnTo>
                    <a:pt x="323" y="559"/>
                  </a:lnTo>
                  <a:lnTo>
                    <a:pt x="323" y="558"/>
                  </a:lnTo>
                  <a:lnTo>
                    <a:pt x="321" y="562"/>
                  </a:lnTo>
                  <a:lnTo>
                    <a:pt x="315" y="569"/>
                  </a:lnTo>
                  <a:lnTo>
                    <a:pt x="317" y="578"/>
                  </a:lnTo>
                  <a:lnTo>
                    <a:pt x="317" y="579"/>
                  </a:lnTo>
                  <a:lnTo>
                    <a:pt x="317" y="580"/>
                  </a:lnTo>
                  <a:lnTo>
                    <a:pt x="317" y="581"/>
                  </a:lnTo>
                  <a:lnTo>
                    <a:pt x="317" y="582"/>
                  </a:lnTo>
                  <a:lnTo>
                    <a:pt x="317" y="583"/>
                  </a:lnTo>
                  <a:lnTo>
                    <a:pt x="317" y="584"/>
                  </a:lnTo>
                  <a:lnTo>
                    <a:pt x="318" y="585"/>
                  </a:lnTo>
                  <a:lnTo>
                    <a:pt x="318" y="586"/>
                  </a:lnTo>
                  <a:lnTo>
                    <a:pt x="318" y="588"/>
                  </a:lnTo>
                  <a:lnTo>
                    <a:pt x="318" y="589"/>
                  </a:lnTo>
                  <a:lnTo>
                    <a:pt x="318" y="590"/>
                  </a:lnTo>
                  <a:lnTo>
                    <a:pt x="319" y="592"/>
                  </a:lnTo>
                  <a:lnTo>
                    <a:pt x="319" y="593"/>
                  </a:lnTo>
                  <a:lnTo>
                    <a:pt x="320" y="594"/>
                  </a:lnTo>
                  <a:lnTo>
                    <a:pt x="320" y="595"/>
                  </a:lnTo>
                  <a:lnTo>
                    <a:pt x="321" y="597"/>
                  </a:lnTo>
                  <a:lnTo>
                    <a:pt x="322" y="598"/>
                  </a:lnTo>
                  <a:lnTo>
                    <a:pt x="322" y="599"/>
                  </a:lnTo>
                  <a:lnTo>
                    <a:pt x="323" y="601"/>
                  </a:lnTo>
                  <a:lnTo>
                    <a:pt x="324" y="602"/>
                  </a:lnTo>
                  <a:lnTo>
                    <a:pt x="325" y="604"/>
                  </a:lnTo>
                  <a:lnTo>
                    <a:pt x="325" y="606"/>
                  </a:lnTo>
                  <a:lnTo>
                    <a:pt x="326" y="608"/>
                  </a:lnTo>
                  <a:lnTo>
                    <a:pt x="327" y="610"/>
                  </a:lnTo>
                  <a:lnTo>
                    <a:pt x="328" y="612"/>
                  </a:lnTo>
                  <a:lnTo>
                    <a:pt x="328" y="614"/>
                  </a:lnTo>
                  <a:lnTo>
                    <a:pt x="329" y="616"/>
                  </a:lnTo>
                  <a:lnTo>
                    <a:pt x="330" y="617"/>
                  </a:lnTo>
                  <a:lnTo>
                    <a:pt x="330" y="619"/>
                  </a:lnTo>
                  <a:lnTo>
                    <a:pt x="330" y="620"/>
                  </a:lnTo>
                  <a:lnTo>
                    <a:pt x="330" y="622"/>
                  </a:lnTo>
                  <a:lnTo>
                    <a:pt x="331" y="622"/>
                  </a:lnTo>
                  <a:lnTo>
                    <a:pt x="331" y="624"/>
                  </a:lnTo>
                  <a:lnTo>
                    <a:pt x="331" y="625"/>
                  </a:lnTo>
                  <a:lnTo>
                    <a:pt x="331" y="626"/>
                  </a:lnTo>
                  <a:lnTo>
                    <a:pt x="330" y="627"/>
                  </a:lnTo>
                  <a:lnTo>
                    <a:pt x="330" y="628"/>
                  </a:lnTo>
                  <a:lnTo>
                    <a:pt x="330" y="629"/>
                  </a:lnTo>
                  <a:lnTo>
                    <a:pt x="330" y="630"/>
                  </a:lnTo>
                  <a:lnTo>
                    <a:pt x="329" y="631"/>
                  </a:lnTo>
                  <a:lnTo>
                    <a:pt x="329" y="632"/>
                  </a:lnTo>
                  <a:lnTo>
                    <a:pt x="328" y="633"/>
                  </a:lnTo>
                  <a:lnTo>
                    <a:pt x="328" y="634"/>
                  </a:lnTo>
                  <a:lnTo>
                    <a:pt x="328" y="635"/>
                  </a:lnTo>
                  <a:lnTo>
                    <a:pt x="327" y="636"/>
                  </a:lnTo>
                  <a:lnTo>
                    <a:pt x="327" y="637"/>
                  </a:lnTo>
                  <a:lnTo>
                    <a:pt x="327" y="638"/>
                  </a:lnTo>
                  <a:lnTo>
                    <a:pt x="327" y="639"/>
                  </a:lnTo>
                  <a:lnTo>
                    <a:pt x="327" y="640"/>
                  </a:lnTo>
                  <a:lnTo>
                    <a:pt x="326" y="641"/>
                  </a:lnTo>
                  <a:lnTo>
                    <a:pt x="326" y="642"/>
                  </a:lnTo>
                  <a:lnTo>
                    <a:pt x="326" y="644"/>
                  </a:lnTo>
                  <a:lnTo>
                    <a:pt x="326" y="645"/>
                  </a:lnTo>
                  <a:lnTo>
                    <a:pt x="327" y="646"/>
                  </a:lnTo>
                  <a:lnTo>
                    <a:pt x="327" y="647"/>
                  </a:lnTo>
                  <a:lnTo>
                    <a:pt x="328" y="648"/>
                  </a:lnTo>
                  <a:lnTo>
                    <a:pt x="328" y="649"/>
                  </a:lnTo>
                  <a:lnTo>
                    <a:pt x="329" y="650"/>
                  </a:lnTo>
                  <a:lnTo>
                    <a:pt x="329" y="651"/>
                  </a:lnTo>
                  <a:lnTo>
                    <a:pt x="330" y="652"/>
                  </a:lnTo>
                  <a:lnTo>
                    <a:pt x="330" y="654"/>
                  </a:lnTo>
                  <a:lnTo>
                    <a:pt x="330" y="655"/>
                  </a:lnTo>
                  <a:lnTo>
                    <a:pt x="330" y="656"/>
                  </a:lnTo>
                  <a:lnTo>
                    <a:pt x="330" y="658"/>
                  </a:lnTo>
                  <a:lnTo>
                    <a:pt x="330" y="659"/>
                  </a:lnTo>
                  <a:lnTo>
                    <a:pt x="329" y="660"/>
                  </a:lnTo>
                  <a:lnTo>
                    <a:pt x="329" y="661"/>
                  </a:lnTo>
                  <a:lnTo>
                    <a:pt x="328" y="662"/>
                  </a:lnTo>
                  <a:lnTo>
                    <a:pt x="328" y="663"/>
                  </a:lnTo>
                  <a:lnTo>
                    <a:pt x="327" y="665"/>
                  </a:lnTo>
                  <a:lnTo>
                    <a:pt x="325" y="666"/>
                  </a:lnTo>
                  <a:lnTo>
                    <a:pt x="324" y="667"/>
                  </a:lnTo>
                  <a:lnTo>
                    <a:pt x="322" y="667"/>
                  </a:lnTo>
                  <a:lnTo>
                    <a:pt x="321" y="668"/>
                  </a:lnTo>
                  <a:lnTo>
                    <a:pt x="320" y="668"/>
                  </a:lnTo>
                  <a:lnTo>
                    <a:pt x="319" y="668"/>
                  </a:lnTo>
                  <a:lnTo>
                    <a:pt x="318" y="668"/>
                  </a:lnTo>
                  <a:lnTo>
                    <a:pt x="316" y="668"/>
                  </a:lnTo>
                  <a:lnTo>
                    <a:pt x="315" y="668"/>
                  </a:lnTo>
                  <a:lnTo>
                    <a:pt x="314" y="668"/>
                  </a:lnTo>
                  <a:lnTo>
                    <a:pt x="313" y="668"/>
                  </a:lnTo>
                  <a:lnTo>
                    <a:pt x="313" y="667"/>
                  </a:lnTo>
                  <a:lnTo>
                    <a:pt x="312" y="667"/>
                  </a:lnTo>
                  <a:lnTo>
                    <a:pt x="311" y="666"/>
                  </a:lnTo>
                  <a:lnTo>
                    <a:pt x="310" y="666"/>
                  </a:lnTo>
                  <a:lnTo>
                    <a:pt x="310" y="665"/>
                  </a:lnTo>
                  <a:lnTo>
                    <a:pt x="309" y="665"/>
                  </a:lnTo>
                  <a:lnTo>
                    <a:pt x="308" y="665"/>
                  </a:lnTo>
                  <a:lnTo>
                    <a:pt x="308" y="664"/>
                  </a:lnTo>
                  <a:lnTo>
                    <a:pt x="307" y="664"/>
                  </a:lnTo>
                  <a:lnTo>
                    <a:pt x="307" y="663"/>
                  </a:lnTo>
                  <a:lnTo>
                    <a:pt x="306" y="663"/>
                  </a:lnTo>
                  <a:lnTo>
                    <a:pt x="305" y="662"/>
                  </a:lnTo>
                  <a:lnTo>
                    <a:pt x="304" y="662"/>
                  </a:lnTo>
                  <a:lnTo>
                    <a:pt x="303" y="662"/>
                  </a:lnTo>
                  <a:lnTo>
                    <a:pt x="303" y="661"/>
                  </a:lnTo>
                  <a:lnTo>
                    <a:pt x="302" y="661"/>
                  </a:lnTo>
                  <a:lnTo>
                    <a:pt x="301" y="661"/>
                  </a:lnTo>
                  <a:lnTo>
                    <a:pt x="300" y="661"/>
                  </a:lnTo>
                  <a:lnTo>
                    <a:pt x="299" y="661"/>
                  </a:lnTo>
                  <a:lnTo>
                    <a:pt x="298" y="661"/>
                  </a:lnTo>
                  <a:lnTo>
                    <a:pt x="297" y="661"/>
                  </a:lnTo>
                  <a:lnTo>
                    <a:pt x="296" y="661"/>
                  </a:lnTo>
                  <a:lnTo>
                    <a:pt x="294" y="661"/>
                  </a:lnTo>
                  <a:lnTo>
                    <a:pt x="293" y="661"/>
                  </a:lnTo>
                  <a:lnTo>
                    <a:pt x="292" y="661"/>
                  </a:lnTo>
                  <a:lnTo>
                    <a:pt x="291" y="661"/>
                  </a:lnTo>
                  <a:lnTo>
                    <a:pt x="289" y="661"/>
                  </a:lnTo>
                  <a:lnTo>
                    <a:pt x="288" y="661"/>
                  </a:lnTo>
                  <a:lnTo>
                    <a:pt x="287" y="661"/>
                  </a:lnTo>
                  <a:lnTo>
                    <a:pt x="286" y="661"/>
                  </a:lnTo>
                  <a:lnTo>
                    <a:pt x="284" y="661"/>
                  </a:lnTo>
                  <a:lnTo>
                    <a:pt x="283" y="661"/>
                  </a:lnTo>
                  <a:lnTo>
                    <a:pt x="282" y="661"/>
                  </a:lnTo>
                  <a:lnTo>
                    <a:pt x="281" y="661"/>
                  </a:lnTo>
                  <a:lnTo>
                    <a:pt x="280" y="660"/>
                  </a:lnTo>
                  <a:lnTo>
                    <a:pt x="279" y="660"/>
                  </a:lnTo>
                  <a:lnTo>
                    <a:pt x="278" y="659"/>
                  </a:lnTo>
                  <a:lnTo>
                    <a:pt x="277" y="658"/>
                  </a:lnTo>
                  <a:lnTo>
                    <a:pt x="276" y="658"/>
                  </a:lnTo>
                  <a:lnTo>
                    <a:pt x="275" y="657"/>
                  </a:lnTo>
                  <a:lnTo>
                    <a:pt x="274" y="656"/>
                  </a:lnTo>
                  <a:lnTo>
                    <a:pt x="274" y="655"/>
                  </a:lnTo>
                  <a:lnTo>
                    <a:pt x="273" y="654"/>
                  </a:lnTo>
                  <a:lnTo>
                    <a:pt x="272" y="653"/>
                  </a:lnTo>
                  <a:lnTo>
                    <a:pt x="272" y="652"/>
                  </a:lnTo>
                  <a:lnTo>
                    <a:pt x="271" y="651"/>
                  </a:lnTo>
                  <a:lnTo>
                    <a:pt x="271" y="649"/>
                  </a:lnTo>
                  <a:lnTo>
                    <a:pt x="271" y="648"/>
                  </a:lnTo>
                  <a:lnTo>
                    <a:pt x="270" y="647"/>
                  </a:lnTo>
                  <a:lnTo>
                    <a:pt x="270" y="646"/>
                  </a:lnTo>
                  <a:lnTo>
                    <a:pt x="270" y="645"/>
                  </a:lnTo>
                  <a:lnTo>
                    <a:pt x="269" y="644"/>
                  </a:lnTo>
                  <a:lnTo>
                    <a:pt x="269" y="643"/>
                  </a:lnTo>
                  <a:lnTo>
                    <a:pt x="269" y="642"/>
                  </a:lnTo>
                  <a:lnTo>
                    <a:pt x="269" y="641"/>
                  </a:lnTo>
                  <a:lnTo>
                    <a:pt x="269" y="640"/>
                  </a:lnTo>
                  <a:lnTo>
                    <a:pt x="269" y="639"/>
                  </a:lnTo>
                  <a:lnTo>
                    <a:pt x="269" y="638"/>
                  </a:lnTo>
                  <a:lnTo>
                    <a:pt x="269" y="637"/>
                  </a:lnTo>
                  <a:lnTo>
                    <a:pt x="268" y="636"/>
                  </a:lnTo>
                  <a:lnTo>
                    <a:pt x="268" y="635"/>
                  </a:lnTo>
                  <a:lnTo>
                    <a:pt x="267" y="625"/>
                  </a:lnTo>
                  <a:lnTo>
                    <a:pt x="267" y="624"/>
                  </a:lnTo>
                  <a:lnTo>
                    <a:pt x="267" y="623"/>
                  </a:lnTo>
                  <a:lnTo>
                    <a:pt x="267" y="616"/>
                  </a:lnTo>
                  <a:lnTo>
                    <a:pt x="258" y="619"/>
                  </a:lnTo>
                  <a:lnTo>
                    <a:pt x="257" y="619"/>
                  </a:lnTo>
                  <a:lnTo>
                    <a:pt x="256" y="619"/>
                  </a:lnTo>
                  <a:lnTo>
                    <a:pt x="256" y="620"/>
                  </a:lnTo>
                  <a:lnTo>
                    <a:pt x="255" y="621"/>
                  </a:lnTo>
                  <a:lnTo>
                    <a:pt x="252" y="626"/>
                  </a:lnTo>
                  <a:lnTo>
                    <a:pt x="252" y="627"/>
                  </a:lnTo>
                  <a:lnTo>
                    <a:pt x="252" y="628"/>
                  </a:lnTo>
                  <a:lnTo>
                    <a:pt x="251" y="628"/>
                  </a:lnTo>
                  <a:lnTo>
                    <a:pt x="251" y="629"/>
                  </a:lnTo>
                  <a:lnTo>
                    <a:pt x="250" y="629"/>
                  </a:lnTo>
                  <a:lnTo>
                    <a:pt x="250" y="630"/>
                  </a:lnTo>
                  <a:lnTo>
                    <a:pt x="249" y="630"/>
                  </a:lnTo>
                  <a:lnTo>
                    <a:pt x="248" y="631"/>
                  </a:lnTo>
                  <a:lnTo>
                    <a:pt x="247" y="631"/>
                  </a:lnTo>
                  <a:lnTo>
                    <a:pt x="247" y="632"/>
                  </a:lnTo>
                  <a:lnTo>
                    <a:pt x="245" y="633"/>
                  </a:lnTo>
                  <a:lnTo>
                    <a:pt x="244" y="633"/>
                  </a:lnTo>
                  <a:lnTo>
                    <a:pt x="243" y="634"/>
                  </a:lnTo>
                  <a:lnTo>
                    <a:pt x="241" y="635"/>
                  </a:lnTo>
                  <a:lnTo>
                    <a:pt x="240" y="636"/>
                  </a:lnTo>
                  <a:lnTo>
                    <a:pt x="238" y="636"/>
                  </a:lnTo>
                  <a:lnTo>
                    <a:pt x="236" y="637"/>
                  </a:lnTo>
                  <a:lnTo>
                    <a:pt x="235" y="638"/>
                  </a:lnTo>
                  <a:lnTo>
                    <a:pt x="233" y="639"/>
                  </a:lnTo>
                  <a:lnTo>
                    <a:pt x="231" y="639"/>
                  </a:lnTo>
                  <a:lnTo>
                    <a:pt x="230" y="639"/>
                  </a:lnTo>
                  <a:lnTo>
                    <a:pt x="228" y="639"/>
                  </a:lnTo>
                  <a:lnTo>
                    <a:pt x="226" y="639"/>
                  </a:lnTo>
                  <a:lnTo>
                    <a:pt x="225" y="639"/>
                  </a:lnTo>
                  <a:lnTo>
                    <a:pt x="224" y="639"/>
                  </a:lnTo>
                  <a:lnTo>
                    <a:pt x="223" y="639"/>
                  </a:lnTo>
                  <a:lnTo>
                    <a:pt x="221" y="639"/>
                  </a:lnTo>
                  <a:lnTo>
                    <a:pt x="220" y="639"/>
                  </a:lnTo>
                  <a:lnTo>
                    <a:pt x="218" y="639"/>
                  </a:lnTo>
                  <a:lnTo>
                    <a:pt x="209" y="637"/>
                  </a:lnTo>
                  <a:lnTo>
                    <a:pt x="208" y="637"/>
                  </a:lnTo>
                  <a:lnTo>
                    <a:pt x="207" y="637"/>
                  </a:lnTo>
                  <a:lnTo>
                    <a:pt x="206" y="637"/>
                  </a:lnTo>
                  <a:lnTo>
                    <a:pt x="205" y="637"/>
                  </a:lnTo>
                  <a:lnTo>
                    <a:pt x="204" y="637"/>
                  </a:lnTo>
                  <a:lnTo>
                    <a:pt x="203" y="636"/>
                  </a:lnTo>
                  <a:lnTo>
                    <a:pt x="202" y="636"/>
                  </a:lnTo>
                  <a:lnTo>
                    <a:pt x="201" y="636"/>
                  </a:lnTo>
                  <a:lnTo>
                    <a:pt x="199" y="636"/>
                  </a:lnTo>
                  <a:lnTo>
                    <a:pt x="198" y="636"/>
                  </a:lnTo>
                  <a:lnTo>
                    <a:pt x="197" y="636"/>
                  </a:lnTo>
                  <a:lnTo>
                    <a:pt x="196" y="635"/>
                  </a:lnTo>
                  <a:lnTo>
                    <a:pt x="195" y="635"/>
                  </a:lnTo>
                  <a:lnTo>
                    <a:pt x="194" y="634"/>
                  </a:lnTo>
                  <a:lnTo>
                    <a:pt x="193" y="633"/>
                  </a:lnTo>
                  <a:lnTo>
                    <a:pt x="192" y="633"/>
                  </a:lnTo>
                  <a:lnTo>
                    <a:pt x="191" y="632"/>
                  </a:lnTo>
                  <a:lnTo>
                    <a:pt x="191" y="631"/>
                  </a:lnTo>
                  <a:lnTo>
                    <a:pt x="190" y="630"/>
                  </a:lnTo>
                  <a:lnTo>
                    <a:pt x="189" y="630"/>
                  </a:lnTo>
                  <a:lnTo>
                    <a:pt x="189" y="629"/>
                  </a:lnTo>
                  <a:lnTo>
                    <a:pt x="188" y="628"/>
                  </a:lnTo>
                  <a:lnTo>
                    <a:pt x="188" y="627"/>
                  </a:lnTo>
                  <a:lnTo>
                    <a:pt x="187" y="626"/>
                  </a:lnTo>
                  <a:lnTo>
                    <a:pt x="187" y="625"/>
                  </a:lnTo>
                  <a:lnTo>
                    <a:pt x="186" y="624"/>
                  </a:lnTo>
                  <a:lnTo>
                    <a:pt x="190" y="618"/>
                  </a:lnTo>
                  <a:lnTo>
                    <a:pt x="177" y="613"/>
                  </a:lnTo>
                  <a:lnTo>
                    <a:pt x="174" y="597"/>
                  </a:lnTo>
                  <a:lnTo>
                    <a:pt x="174" y="596"/>
                  </a:lnTo>
                  <a:lnTo>
                    <a:pt x="174" y="595"/>
                  </a:lnTo>
                  <a:lnTo>
                    <a:pt x="174" y="594"/>
                  </a:lnTo>
                  <a:lnTo>
                    <a:pt x="175" y="588"/>
                  </a:lnTo>
                  <a:lnTo>
                    <a:pt x="168" y="587"/>
                  </a:lnTo>
                  <a:lnTo>
                    <a:pt x="167" y="587"/>
                  </a:lnTo>
                  <a:lnTo>
                    <a:pt x="166" y="587"/>
                  </a:lnTo>
                  <a:lnTo>
                    <a:pt x="165" y="587"/>
                  </a:lnTo>
                  <a:lnTo>
                    <a:pt x="155" y="584"/>
                  </a:lnTo>
                  <a:lnTo>
                    <a:pt x="150" y="583"/>
                  </a:lnTo>
                  <a:lnTo>
                    <a:pt x="148" y="583"/>
                  </a:lnTo>
                  <a:lnTo>
                    <a:pt x="146" y="583"/>
                  </a:lnTo>
                  <a:lnTo>
                    <a:pt x="144" y="583"/>
                  </a:lnTo>
                  <a:lnTo>
                    <a:pt x="142" y="582"/>
                  </a:lnTo>
                  <a:lnTo>
                    <a:pt x="140" y="582"/>
                  </a:lnTo>
                  <a:lnTo>
                    <a:pt x="138" y="581"/>
                  </a:lnTo>
                  <a:lnTo>
                    <a:pt x="136" y="581"/>
                  </a:lnTo>
                  <a:lnTo>
                    <a:pt x="134" y="581"/>
                  </a:lnTo>
                  <a:lnTo>
                    <a:pt x="132" y="581"/>
                  </a:lnTo>
                  <a:lnTo>
                    <a:pt x="130" y="580"/>
                  </a:lnTo>
                  <a:lnTo>
                    <a:pt x="128" y="580"/>
                  </a:lnTo>
                  <a:lnTo>
                    <a:pt x="127" y="580"/>
                  </a:lnTo>
                  <a:lnTo>
                    <a:pt x="125" y="580"/>
                  </a:lnTo>
                  <a:lnTo>
                    <a:pt x="124" y="580"/>
                  </a:lnTo>
                  <a:lnTo>
                    <a:pt x="123" y="579"/>
                  </a:lnTo>
                  <a:lnTo>
                    <a:pt x="122" y="579"/>
                  </a:lnTo>
                  <a:lnTo>
                    <a:pt x="121" y="579"/>
                  </a:lnTo>
                  <a:lnTo>
                    <a:pt x="120" y="578"/>
                  </a:lnTo>
                  <a:lnTo>
                    <a:pt x="119" y="578"/>
                  </a:lnTo>
                  <a:lnTo>
                    <a:pt x="118" y="578"/>
                  </a:lnTo>
                  <a:lnTo>
                    <a:pt x="117" y="577"/>
                  </a:lnTo>
                  <a:lnTo>
                    <a:pt x="116" y="576"/>
                  </a:lnTo>
                  <a:lnTo>
                    <a:pt x="116" y="575"/>
                  </a:lnTo>
                  <a:lnTo>
                    <a:pt x="115" y="575"/>
                  </a:lnTo>
                  <a:lnTo>
                    <a:pt x="115" y="574"/>
                  </a:lnTo>
                  <a:lnTo>
                    <a:pt x="115" y="573"/>
                  </a:lnTo>
                  <a:lnTo>
                    <a:pt x="114" y="572"/>
                  </a:lnTo>
                  <a:lnTo>
                    <a:pt x="114" y="571"/>
                  </a:lnTo>
                  <a:lnTo>
                    <a:pt x="114" y="570"/>
                  </a:lnTo>
                  <a:lnTo>
                    <a:pt x="114" y="569"/>
                  </a:lnTo>
                  <a:lnTo>
                    <a:pt x="116" y="566"/>
                  </a:lnTo>
                  <a:lnTo>
                    <a:pt x="116" y="565"/>
                  </a:lnTo>
                  <a:lnTo>
                    <a:pt x="117" y="564"/>
                  </a:lnTo>
                  <a:lnTo>
                    <a:pt x="118" y="563"/>
                  </a:lnTo>
                  <a:lnTo>
                    <a:pt x="119" y="561"/>
                  </a:lnTo>
                  <a:lnTo>
                    <a:pt x="120" y="560"/>
                  </a:lnTo>
                  <a:lnTo>
                    <a:pt x="121" y="558"/>
                  </a:lnTo>
                  <a:lnTo>
                    <a:pt x="122" y="557"/>
                  </a:lnTo>
                  <a:lnTo>
                    <a:pt x="123" y="556"/>
                  </a:lnTo>
                  <a:lnTo>
                    <a:pt x="123" y="554"/>
                  </a:lnTo>
                  <a:lnTo>
                    <a:pt x="124" y="553"/>
                  </a:lnTo>
                  <a:lnTo>
                    <a:pt x="125" y="552"/>
                  </a:lnTo>
                  <a:lnTo>
                    <a:pt x="125" y="551"/>
                  </a:lnTo>
                  <a:lnTo>
                    <a:pt x="125" y="550"/>
                  </a:lnTo>
                  <a:lnTo>
                    <a:pt x="126" y="549"/>
                  </a:lnTo>
                  <a:lnTo>
                    <a:pt x="127" y="547"/>
                  </a:lnTo>
                  <a:lnTo>
                    <a:pt x="128" y="546"/>
                  </a:lnTo>
                  <a:lnTo>
                    <a:pt x="128" y="545"/>
                  </a:lnTo>
                  <a:lnTo>
                    <a:pt x="128" y="544"/>
                  </a:lnTo>
                  <a:lnTo>
                    <a:pt x="129" y="543"/>
                  </a:lnTo>
                  <a:lnTo>
                    <a:pt x="129" y="542"/>
                  </a:lnTo>
                  <a:lnTo>
                    <a:pt x="130" y="541"/>
                  </a:lnTo>
                  <a:lnTo>
                    <a:pt x="130" y="540"/>
                  </a:lnTo>
                  <a:lnTo>
                    <a:pt x="130" y="539"/>
                  </a:lnTo>
                  <a:lnTo>
                    <a:pt x="130" y="538"/>
                  </a:lnTo>
                  <a:lnTo>
                    <a:pt x="130" y="536"/>
                  </a:lnTo>
                  <a:lnTo>
                    <a:pt x="130" y="535"/>
                  </a:lnTo>
                  <a:lnTo>
                    <a:pt x="131" y="533"/>
                  </a:lnTo>
                  <a:lnTo>
                    <a:pt x="131" y="531"/>
                  </a:lnTo>
                  <a:lnTo>
                    <a:pt x="131" y="529"/>
                  </a:lnTo>
                  <a:lnTo>
                    <a:pt x="131" y="528"/>
                  </a:lnTo>
                  <a:lnTo>
                    <a:pt x="132" y="526"/>
                  </a:lnTo>
                  <a:lnTo>
                    <a:pt x="132" y="524"/>
                  </a:lnTo>
                  <a:lnTo>
                    <a:pt x="133" y="522"/>
                  </a:lnTo>
                  <a:lnTo>
                    <a:pt x="135" y="520"/>
                  </a:lnTo>
                  <a:lnTo>
                    <a:pt x="136" y="518"/>
                  </a:lnTo>
                  <a:lnTo>
                    <a:pt x="137" y="516"/>
                  </a:lnTo>
                  <a:lnTo>
                    <a:pt x="139" y="514"/>
                  </a:lnTo>
                  <a:lnTo>
                    <a:pt x="140" y="512"/>
                  </a:lnTo>
                  <a:lnTo>
                    <a:pt x="141" y="511"/>
                  </a:lnTo>
                  <a:lnTo>
                    <a:pt x="142" y="510"/>
                  </a:lnTo>
                  <a:lnTo>
                    <a:pt x="145" y="506"/>
                  </a:lnTo>
                  <a:lnTo>
                    <a:pt x="145" y="499"/>
                  </a:lnTo>
                  <a:lnTo>
                    <a:pt x="138" y="500"/>
                  </a:lnTo>
                  <a:lnTo>
                    <a:pt x="137" y="500"/>
                  </a:lnTo>
                  <a:lnTo>
                    <a:pt x="136" y="500"/>
                  </a:lnTo>
                  <a:lnTo>
                    <a:pt x="129" y="500"/>
                  </a:lnTo>
                  <a:lnTo>
                    <a:pt x="128" y="500"/>
                  </a:lnTo>
                  <a:lnTo>
                    <a:pt x="127" y="500"/>
                  </a:lnTo>
                  <a:lnTo>
                    <a:pt x="122" y="500"/>
                  </a:lnTo>
                  <a:lnTo>
                    <a:pt x="121" y="500"/>
                  </a:lnTo>
                  <a:lnTo>
                    <a:pt x="120" y="500"/>
                  </a:lnTo>
                  <a:lnTo>
                    <a:pt x="119" y="499"/>
                  </a:lnTo>
                  <a:lnTo>
                    <a:pt x="118" y="498"/>
                  </a:lnTo>
                  <a:lnTo>
                    <a:pt x="117" y="498"/>
                  </a:lnTo>
                  <a:lnTo>
                    <a:pt x="116" y="497"/>
                  </a:lnTo>
                  <a:lnTo>
                    <a:pt x="115" y="496"/>
                  </a:lnTo>
                  <a:lnTo>
                    <a:pt x="114" y="495"/>
                  </a:lnTo>
                  <a:lnTo>
                    <a:pt x="113" y="495"/>
                  </a:lnTo>
                  <a:lnTo>
                    <a:pt x="112" y="494"/>
                  </a:lnTo>
                  <a:lnTo>
                    <a:pt x="110" y="493"/>
                  </a:lnTo>
                  <a:lnTo>
                    <a:pt x="109" y="491"/>
                  </a:lnTo>
                  <a:lnTo>
                    <a:pt x="108" y="490"/>
                  </a:lnTo>
                  <a:lnTo>
                    <a:pt x="106" y="488"/>
                  </a:lnTo>
                  <a:lnTo>
                    <a:pt x="105" y="487"/>
                  </a:lnTo>
                  <a:lnTo>
                    <a:pt x="104" y="485"/>
                  </a:lnTo>
                  <a:lnTo>
                    <a:pt x="103" y="483"/>
                  </a:lnTo>
                  <a:lnTo>
                    <a:pt x="102" y="481"/>
                  </a:lnTo>
                  <a:lnTo>
                    <a:pt x="101" y="480"/>
                  </a:lnTo>
                  <a:lnTo>
                    <a:pt x="101" y="478"/>
                  </a:lnTo>
                  <a:lnTo>
                    <a:pt x="100" y="476"/>
                  </a:lnTo>
                  <a:lnTo>
                    <a:pt x="99" y="474"/>
                  </a:lnTo>
                  <a:lnTo>
                    <a:pt x="99" y="472"/>
                  </a:lnTo>
                  <a:lnTo>
                    <a:pt x="99" y="470"/>
                  </a:lnTo>
                  <a:lnTo>
                    <a:pt x="98" y="468"/>
                  </a:lnTo>
                  <a:lnTo>
                    <a:pt x="98" y="467"/>
                  </a:lnTo>
                  <a:lnTo>
                    <a:pt x="98" y="465"/>
                  </a:lnTo>
                  <a:lnTo>
                    <a:pt x="97" y="464"/>
                  </a:lnTo>
                  <a:lnTo>
                    <a:pt x="97" y="463"/>
                  </a:lnTo>
                  <a:lnTo>
                    <a:pt x="96" y="462"/>
                  </a:lnTo>
                  <a:lnTo>
                    <a:pt x="96" y="461"/>
                  </a:lnTo>
                  <a:lnTo>
                    <a:pt x="96" y="460"/>
                  </a:lnTo>
                  <a:lnTo>
                    <a:pt x="96" y="459"/>
                  </a:lnTo>
                  <a:lnTo>
                    <a:pt x="95" y="459"/>
                  </a:lnTo>
                  <a:lnTo>
                    <a:pt x="95" y="458"/>
                  </a:lnTo>
                  <a:lnTo>
                    <a:pt x="96" y="457"/>
                  </a:lnTo>
                  <a:lnTo>
                    <a:pt x="96" y="456"/>
                  </a:lnTo>
                  <a:lnTo>
                    <a:pt x="96" y="455"/>
                  </a:lnTo>
                  <a:lnTo>
                    <a:pt x="97" y="455"/>
                  </a:lnTo>
                  <a:lnTo>
                    <a:pt x="97" y="454"/>
                  </a:lnTo>
                  <a:lnTo>
                    <a:pt x="97" y="453"/>
                  </a:lnTo>
                  <a:lnTo>
                    <a:pt x="97" y="452"/>
                  </a:lnTo>
                  <a:lnTo>
                    <a:pt x="97" y="451"/>
                  </a:lnTo>
                  <a:lnTo>
                    <a:pt x="97" y="450"/>
                  </a:lnTo>
                  <a:lnTo>
                    <a:pt x="97" y="449"/>
                  </a:lnTo>
                  <a:lnTo>
                    <a:pt x="97" y="448"/>
                  </a:lnTo>
                  <a:lnTo>
                    <a:pt x="97" y="447"/>
                  </a:lnTo>
                  <a:lnTo>
                    <a:pt x="96" y="446"/>
                  </a:lnTo>
                  <a:lnTo>
                    <a:pt x="96" y="445"/>
                  </a:lnTo>
                  <a:lnTo>
                    <a:pt x="96" y="444"/>
                  </a:lnTo>
                  <a:lnTo>
                    <a:pt x="95" y="444"/>
                  </a:lnTo>
                  <a:lnTo>
                    <a:pt x="95" y="442"/>
                  </a:lnTo>
                  <a:lnTo>
                    <a:pt x="94" y="440"/>
                  </a:lnTo>
                  <a:lnTo>
                    <a:pt x="93" y="440"/>
                  </a:lnTo>
                  <a:lnTo>
                    <a:pt x="93" y="439"/>
                  </a:lnTo>
                  <a:lnTo>
                    <a:pt x="92" y="438"/>
                  </a:lnTo>
                  <a:lnTo>
                    <a:pt x="91" y="437"/>
                  </a:lnTo>
                  <a:lnTo>
                    <a:pt x="91" y="436"/>
                  </a:lnTo>
                  <a:lnTo>
                    <a:pt x="90" y="435"/>
                  </a:lnTo>
                  <a:lnTo>
                    <a:pt x="90" y="434"/>
                  </a:lnTo>
                  <a:lnTo>
                    <a:pt x="89" y="432"/>
                  </a:lnTo>
                  <a:lnTo>
                    <a:pt x="89" y="431"/>
                  </a:lnTo>
                  <a:lnTo>
                    <a:pt x="89" y="430"/>
                  </a:lnTo>
                  <a:lnTo>
                    <a:pt x="88" y="428"/>
                  </a:lnTo>
                  <a:lnTo>
                    <a:pt x="88" y="427"/>
                  </a:lnTo>
                  <a:lnTo>
                    <a:pt x="88" y="425"/>
                  </a:lnTo>
                  <a:lnTo>
                    <a:pt x="88" y="424"/>
                  </a:lnTo>
                  <a:lnTo>
                    <a:pt x="89" y="422"/>
                  </a:lnTo>
                  <a:lnTo>
                    <a:pt x="89" y="421"/>
                  </a:lnTo>
                  <a:lnTo>
                    <a:pt x="90" y="420"/>
                  </a:lnTo>
                  <a:lnTo>
                    <a:pt x="91" y="419"/>
                  </a:lnTo>
                  <a:lnTo>
                    <a:pt x="91" y="418"/>
                  </a:lnTo>
                  <a:lnTo>
                    <a:pt x="92" y="417"/>
                  </a:lnTo>
                  <a:lnTo>
                    <a:pt x="93" y="416"/>
                  </a:lnTo>
                  <a:lnTo>
                    <a:pt x="94" y="415"/>
                  </a:lnTo>
                  <a:lnTo>
                    <a:pt x="94" y="414"/>
                  </a:lnTo>
                  <a:lnTo>
                    <a:pt x="93" y="414"/>
                  </a:lnTo>
                  <a:lnTo>
                    <a:pt x="92" y="414"/>
                  </a:lnTo>
                  <a:lnTo>
                    <a:pt x="91" y="414"/>
                  </a:lnTo>
                  <a:lnTo>
                    <a:pt x="90" y="414"/>
                  </a:lnTo>
                  <a:lnTo>
                    <a:pt x="89" y="414"/>
                  </a:lnTo>
                  <a:lnTo>
                    <a:pt x="87" y="414"/>
                  </a:lnTo>
                  <a:lnTo>
                    <a:pt x="84" y="414"/>
                  </a:lnTo>
                  <a:lnTo>
                    <a:pt x="82" y="414"/>
                  </a:lnTo>
                  <a:lnTo>
                    <a:pt x="81" y="414"/>
                  </a:lnTo>
                  <a:lnTo>
                    <a:pt x="79" y="414"/>
                  </a:lnTo>
                  <a:lnTo>
                    <a:pt x="78" y="414"/>
                  </a:lnTo>
                  <a:lnTo>
                    <a:pt x="76" y="414"/>
                  </a:lnTo>
                  <a:lnTo>
                    <a:pt x="74" y="414"/>
                  </a:lnTo>
                  <a:lnTo>
                    <a:pt x="73" y="414"/>
                  </a:lnTo>
                  <a:lnTo>
                    <a:pt x="71" y="414"/>
                  </a:lnTo>
                  <a:lnTo>
                    <a:pt x="69" y="414"/>
                  </a:lnTo>
                  <a:lnTo>
                    <a:pt x="67" y="415"/>
                  </a:lnTo>
                  <a:lnTo>
                    <a:pt x="65" y="415"/>
                  </a:lnTo>
                  <a:lnTo>
                    <a:pt x="63" y="415"/>
                  </a:lnTo>
                  <a:lnTo>
                    <a:pt x="62" y="415"/>
                  </a:lnTo>
                  <a:lnTo>
                    <a:pt x="60" y="415"/>
                  </a:lnTo>
                  <a:lnTo>
                    <a:pt x="58" y="415"/>
                  </a:lnTo>
                  <a:lnTo>
                    <a:pt x="57" y="415"/>
                  </a:lnTo>
                  <a:lnTo>
                    <a:pt x="55" y="415"/>
                  </a:lnTo>
                  <a:lnTo>
                    <a:pt x="54" y="415"/>
                  </a:lnTo>
                  <a:lnTo>
                    <a:pt x="52" y="415"/>
                  </a:lnTo>
                  <a:lnTo>
                    <a:pt x="51" y="416"/>
                  </a:lnTo>
                  <a:lnTo>
                    <a:pt x="50" y="416"/>
                  </a:lnTo>
                  <a:lnTo>
                    <a:pt x="49" y="416"/>
                  </a:lnTo>
                  <a:lnTo>
                    <a:pt x="47" y="416"/>
                  </a:lnTo>
                  <a:lnTo>
                    <a:pt x="46" y="416"/>
                  </a:lnTo>
                  <a:lnTo>
                    <a:pt x="45" y="416"/>
                  </a:lnTo>
                  <a:lnTo>
                    <a:pt x="44" y="416"/>
                  </a:lnTo>
                  <a:lnTo>
                    <a:pt x="43" y="417"/>
                  </a:lnTo>
                  <a:lnTo>
                    <a:pt x="42" y="417"/>
                  </a:lnTo>
                  <a:lnTo>
                    <a:pt x="40" y="417"/>
                  </a:lnTo>
                  <a:lnTo>
                    <a:pt x="39" y="418"/>
                  </a:lnTo>
                  <a:lnTo>
                    <a:pt x="37" y="419"/>
                  </a:lnTo>
                  <a:lnTo>
                    <a:pt x="35" y="419"/>
                  </a:lnTo>
                  <a:lnTo>
                    <a:pt x="34" y="420"/>
                  </a:lnTo>
                  <a:lnTo>
                    <a:pt x="32" y="421"/>
                  </a:lnTo>
                  <a:lnTo>
                    <a:pt x="30" y="422"/>
                  </a:lnTo>
                  <a:lnTo>
                    <a:pt x="28" y="423"/>
                  </a:lnTo>
                  <a:lnTo>
                    <a:pt x="26" y="425"/>
                  </a:lnTo>
                  <a:lnTo>
                    <a:pt x="24" y="426"/>
                  </a:lnTo>
                  <a:lnTo>
                    <a:pt x="22" y="427"/>
                  </a:lnTo>
                  <a:lnTo>
                    <a:pt x="21" y="428"/>
                  </a:lnTo>
                  <a:lnTo>
                    <a:pt x="19" y="429"/>
                  </a:lnTo>
                  <a:lnTo>
                    <a:pt x="17" y="430"/>
                  </a:lnTo>
                  <a:lnTo>
                    <a:pt x="16" y="431"/>
                  </a:lnTo>
                  <a:lnTo>
                    <a:pt x="14" y="431"/>
                  </a:lnTo>
                  <a:lnTo>
                    <a:pt x="13" y="432"/>
                  </a:lnTo>
                  <a:lnTo>
                    <a:pt x="12" y="432"/>
                  </a:lnTo>
                  <a:lnTo>
                    <a:pt x="10" y="431"/>
                  </a:lnTo>
                  <a:lnTo>
                    <a:pt x="9" y="431"/>
                  </a:lnTo>
                  <a:lnTo>
                    <a:pt x="7" y="430"/>
                  </a:lnTo>
                  <a:lnTo>
                    <a:pt x="6" y="428"/>
                  </a:lnTo>
                  <a:lnTo>
                    <a:pt x="5" y="427"/>
                  </a:lnTo>
                  <a:lnTo>
                    <a:pt x="4" y="425"/>
                  </a:lnTo>
                  <a:lnTo>
                    <a:pt x="3" y="424"/>
                  </a:lnTo>
                  <a:lnTo>
                    <a:pt x="2" y="422"/>
                  </a:lnTo>
                  <a:lnTo>
                    <a:pt x="1" y="421"/>
                  </a:lnTo>
                  <a:lnTo>
                    <a:pt x="1" y="420"/>
                  </a:lnTo>
                  <a:lnTo>
                    <a:pt x="0" y="419"/>
                  </a:lnTo>
                  <a:lnTo>
                    <a:pt x="0" y="417"/>
                  </a:lnTo>
                  <a:lnTo>
                    <a:pt x="0" y="416"/>
                  </a:lnTo>
                  <a:lnTo>
                    <a:pt x="0" y="415"/>
                  </a:lnTo>
                  <a:lnTo>
                    <a:pt x="1" y="414"/>
                  </a:lnTo>
                  <a:lnTo>
                    <a:pt x="1" y="413"/>
                  </a:lnTo>
                  <a:lnTo>
                    <a:pt x="1" y="412"/>
                  </a:lnTo>
                  <a:lnTo>
                    <a:pt x="2" y="411"/>
                  </a:lnTo>
                  <a:lnTo>
                    <a:pt x="2" y="410"/>
                  </a:lnTo>
                  <a:lnTo>
                    <a:pt x="3" y="409"/>
                  </a:lnTo>
                  <a:lnTo>
                    <a:pt x="3" y="408"/>
                  </a:lnTo>
                  <a:lnTo>
                    <a:pt x="4" y="407"/>
                  </a:lnTo>
                  <a:lnTo>
                    <a:pt x="5" y="406"/>
                  </a:lnTo>
                  <a:lnTo>
                    <a:pt x="5" y="405"/>
                  </a:lnTo>
                  <a:lnTo>
                    <a:pt x="6" y="404"/>
                  </a:lnTo>
                  <a:lnTo>
                    <a:pt x="7" y="403"/>
                  </a:lnTo>
                  <a:lnTo>
                    <a:pt x="7" y="402"/>
                  </a:lnTo>
                  <a:lnTo>
                    <a:pt x="15" y="394"/>
                  </a:lnTo>
                  <a:lnTo>
                    <a:pt x="16" y="393"/>
                  </a:lnTo>
                  <a:lnTo>
                    <a:pt x="17" y="392"/>
                  </a:lnTo>
                  <a:lnTo>
                    <a:pt x="17" y="391"/>
                  </a:lnTo>
                  <a:lnTo>
                    <a:pt x="17" y="390"/>
                  </a:lnTo>
                  <a:lnTo>
                    <a:pt x="16" y="384"/>
                  </a:lnTo>
                  <a:lnTo>
                    <a:pt x="16" y="383"/>
                  </a:lnTo>
                  <a:lnTo>
                    <a:pt x="15" y="383"/>
                  </a:lnTo>
                  <a:lnTo>
                    <a:pt x="14" y="383"/>
                  </a:lnTo>
                  <a:lnTo>
                    <a:pt x="13" y="382"/>
                  </a:lnTo>
                  <a:lnTo>
                    <a:pt x="6" y="381"/>
                  </a:lnTo>
                  <a:lnTo>
                    <a:pt x="5" y="381"/>
                  </a:lnTo>
                  <a:lnTo>
                    <a:pt x="4" y="381"/>
                  </a:lnTo>
                  <a:lnTo>
                    <a:pt x="4" y="380"/>
                  </a:lnTo>
                  <a:lnTo>
                    <a:pt x="4" y="379"/>
                  </a:lnTo>
                  <a:lnTo>
                    <a:pt x="4" y="378"/>
                  </a:lnTo>
                  <a:lnTo>
                    <a:pt x="3" y="368"/>
                  </a:lnTo>
                  <a:lnTo>
                    <a:pt x="4" y="366"/>
                  </a:lnTo>
                  <a:lnTo>
                    <a:pt x="4" y="365"/>
                  </a:lnTo>
                  <a:lnTo>
                    <a:pt x="4" y="364"/>
                  </a:lnTo>
                  <a:lnTo>
                    <a:pt x="5" y="363"/>
                  </a:lnTo>
                  <a:lnTo>
                    <a:pt x="5" y="361"/>
                  </a:lnTo>
                  <a:lnTo>
                    <a:pt x="6" y="360"/>
                  </a:lnTo>
                  <a:lnTo>
                    <a:pt x="6" y="359"/>
                  </a:lnTo>
                  <a:lnTo>
                    <a:pt x="6" y="357"/>
                  </a:lnTo>
                  <a:lnTo>
                    <a:pt x="6" y="356"/>
                  </a:lnTo>
                  <a:lnTo>
                    <a:pt x="7" y="355"/>
                  </a:lnTo>
                  <a:lnTo>
                    <a:pt x="7" y="354"/>
                  </a:lnTo>
                  <a:lnTo>
                    <a:pt x="7" y="352"/>
                  </a:lnTo>
                  <a:lnTo>
                    <a:pt x="7" y="350"/>
                  </a:lnTo>
                  <a:lnTo>
                    <a:pt x="7" y="349"/>
                  </a:lnTo>
                  <a:lnTo>
                    <a:pt x="8" y="347"/>
                  </a:lnTo>
                  <a:lnTo>
                    <a:pt x="9" y="346"/>
                  </a:lnTo>
                  <a:lnTo>
                    <a:pt x="10" y="345"/>
                  </a:lnTo>
                  <a:lnTo>
                    <a:pt x="11" y="345"/>
                  </a:lnTo>
                  <a:lnTo>
                    <a:pt x="12" y="344"/>
                  </a:lnTo>
                  <a:lnTo>
                    <a:pt x="13" y="344"/>
                  </a:lnTo>
                  <a:lnTo>
                    <a:pt x="13" y="343"/>
                  </a:lnTo>
                  <a:lnTo>
                    <a:pt x="14" y="342"/>
                  </a:lnTo>
                  <a:lnTo>
                    <a:pt x="15" y="342"/>
                  </a:lnTo>
                  <a:lnTo>
                    <a:pt x="16" y="341"/>
                  </a:lnTo>
                  <a:lnTo>
                    <a:pt x="17" y="341"/>
                  </a:lnTo>
                  <a:lnTo>
                    <a:pt x="18" y="340"/>
                  </a:lnTo>
                  <a:lnTo>
                    <a:pt x="19" y="339"/>
                  </a:lnTo>
                  <a:lnTo>
                    <a:pt x="20" y="338"/>
                  </a:lnTo>
                  <a:lnTo>
                    <a:pt x="20" y="337"/>
                  </a:lnTo>
                  <a:lnTo>
                    <a:pt x="20" y="336"/>
                  </a:lnTo>
                  <a:lnTo>
                    <a:pt x="21" y="335"/>
                  </a:lnTo>
                  <a:lnTo>
                    <a:pt x="21" y="333"/>
                  </a:lnTo>
                  <a:lnTo>
                    <a:pt x="21" y="331"/>
                  </a:lnTo>
                  <a:lnTo>
                    <a:pt x="21" y="330"/>
                  </a:lnTo>
                  <a:lnTo>
                    <a:pt x="21" y="328"/>
                  </a:lnTo>
                  <a:lnTo>
                    <a:pt x="21" y="326"/>
                  </a:lnTo>
                  <a:lnTo>
                    <a:pt x="21" y="324"/>
                  </a:lnTo>
                  <a:lnTo>
                    <a:pt x="21" y="322"/>
                  </a:lnTo>
                  <a:lnTo>
                    <a:pt x="22" y="320"/>
                  </a:lnTo>
                  <a:lnTo>
                    <a:pt x="23" y="319"/>
                  </a:lnTo>
                  <a:lnTo>
                    <a:pt x="23" y="317"/>
                  </a:lnTo>
                  <a:lnTo>
                    <a:pt x="24" y="316"/>
                  </a:lnTo>
                  <a:lnTo>
                    <a:pt x="25" y="314"/>
                  </a:lnTo>
                  <a:lnTo>
                    <a:pt x="26" y="313"/>
                  </a:lnTo>
                  <a:lnTo>
                    <a:pt x="27" y="312"/>
                  </a:lnTo>
                  <a:lnTo>
                    <a:pt x="28" y="310"/>
                  </a:lnTo>
                  <a:lnTo>
                    <a:pt x="29" y="309"/>
                  </a:lnTo>
                  <a:lnTo>
                    <a:pt x="30" y="308"/>
                  </a:lnTo>
                  <a:lnTo>
                    <a:pt x="31" y="307"/>
                  </a:lnTo>
                  <a:lnTo>
                    <a:pt x="32" y="306"/>
                  </a:lnTo>
                  <a:lnTo>
                    <a:pt x="33" y="305"/>
                  </a:lnTo>
                  <a:lnTo>
                    <a:pt x="34" y="304"/>
                  </a:lnTo>
                  <a:lnTo>
                    <a:pt x="34" y="303"/>
                  </a:lnTo>
                  <a:lnTo>
                    <a:pt x="35" y="303"/>
                  </a:lnTo>
                  <a:lnTo>
                    <a:pt x="36" y="303"/>
                  </a:lnTo>
                  <a:lnTo>
                    <a:pt x="37" y="303"/>
                  </a:lnTo>
                  <a:lnTo>
                    <a:pt x="38" y="303"/>
                  </a:lnTo>
                  <a:lnTo>
                    <a:pt x="39" y="303"/>
                  </a:lnTo>
                  <a:lnTo>
                    <a:pt x="39" y="304"/>
                  </a:lnTo>
                  <a:lnTo>
                    <a:pt x="40" y="304"/>
                  </a:lnTo>
                  <a:lnTo>
                    <a:pt x="41" y="304"/>
                  </a:lnTo>
                  <a:lnTo>
                    <a:pt x="42" y="304"/>
                  </a:lnTo>
                  <a:lnTo>
                    <a:pt x="43" y="304"/>
                  </a:lnTo>
                  <a:lnTo>
                    <a:pt x="44" y="304"/>
                  </a:lnTo>
                  <a:lnTo>
                    <a:pt x="45" y="304"/>
                  </a:lnTo>
                  <a:lnTo>
                    <a:pt x="46" y="304"/>
                  </a:lnTo>
                  <a:lnTo>
                    <a:pt x="47" y="304"/>
                  </a:lnTo>
                  <a:lnTo>
                    <a:pt x="47" y="303"/>
                  </a:lnTo>
                  <a:lnTo>
                    <a:pt x="48" y="302"/>
                  </a:lnTo>
                  <a:lnTo>
                    <a:pt x="48" y="301"/>
                  </a:lnTo>
                  <a:lnTo>
                    <a:pt x="49" y="301"/>
                  </a:lnTo>
                  <a:lnTo>
                    <a:pt x="49" y="300"/>
                  </a:lnTo>
                  <a:lnTo>
                    <a:pt x="49" y="299"/>
                  </a:lnTo>
                  <a:lnTo>
                    <a:pt x="50" y="299"/>
                  </a:lnTo>
                  <a:lnTo>
                    <a:pt x="50" y="298"/>
                  </a:lnTo>
                  <a:lnTo>
                    <a:pt x="50" y="297"/>
                  </a:lnTo>
                  <a:lnTo>
                    <a:pt x="51" y="297"/>
                  </a:lnTo>
                  <a:lnTo>
                    <a:pt x="51" y="296"/>
                  </a:lnTo>
                  <a:lnTo>
                    <a:pt x="51" y="295"/>
                  </a:lnTo>
                  <a:lnTo>
                    <a:pt x="52" y="295"/>
                  </a:lnTo>
                  <a:lnTo>
                    <a:pt x="52" y="294"/>
                  </a:lnTo>
                  <a:lnTo>
                    <a:pt x="52" y="293"/>
                  </a:lnTo>
                  <a:lnTo>
                    <a:pt x="53" y="292"/>
                  </a:lnTo>
                  <a:lnTo>
                    <a:pt x="54" y="291"/>
                  </a:lnTo>
                  <a:lnTo>
                    <a:pt x="55" y="290"/>
                  </a:lnTo>
                  <a:lnTo>
                    <a:pt x="55" y="289"/>
                  </a:lnTo>
                  <a:lnTo>
                    <a:pt x="56" y="288"/>
                  </a:lnTo>
                  <a:lnTo>
                    <a:pt x="56" y="287"/>
                  </a:lnTo>
                  <a:lnTo>
                    <a:pt x="57" y="286"/>
                  </a:lnTo>
                  <a:lnTo>
                    <a:pt x="57" y="285"/>
                  </a:lnTo>
                  <a:lnTo>
                    <a:pt x="58" y="284"/>
                  </a:lnTo>
                  <a:lnTo>
                    <a:pt x="58" y="283"/>
                  </a:lnTo>
                  <a:lnTo>
                    <a:pt x="59" y="282"/>
                  </a:lnTo>
                  <a:lnTo>
                    <a:pt x="60" y="281"/>
                  </a:lnTo>
                  <a:lnTo>
                    <a:pt x="61" y="280"/>
                  </a:lnTo>
                  <a:lnTo>
                    <a:pt x="61" y="279"/>
                  </a:lnTo>
                  <a:lnTo>
                    <a:pt x="62" y="279"/>
                  </a:lnTo>
                  <a:lnTo>
                    <a:pt x="63" y="278"/>
                  </a:lnTo>
                  <a:lnTo>
                    <a:pt x="63" y="277"/>
                  </a:lnTo>
                  <a:lnTo>
                    <a:pt x="64" y="277"/>
                  </a:lnTo>
                  <a:lnTo>
                    <a:pt x="64" y="276"/>
                  </a:lnTo>
                  <a:lnTo>
                    <a:pt x="65" y="276"/>
                  </a:lnTo>
                  <a:lnTo>
                    <a:pt x="66" y="276"/>
                  </a:lnTo>
                  <a:lnTo>
                    <a:pt x="67" y="276"/>
                  </a:lnTo>
                  <a:lnTo>
                    <a:pt x="67" y="277"/>
                  </a:lnTo>
                  <a:lnTo>
                    <a:pt x="68" y="277"/>
                  </a:lnTo>
                  <a:lnTo>
                    <a:pt x="69" y="277"/>
                  </a:lnTo>
                  <a:lnTo>
                    <a:pt x="70" y="278"/>
                  </a:lnTo>
                  <a:lnTo>
                    <a:pt x="71" y="279"/>
                  </a:lnTo>
                  <a:lnTo>
                    <a:pt x="72" y="279"/>
                  </a:lnTo>
                  <a:lnTo>
                    <a:pt x="73" y="279"/>
                  </a:lnTo>
                  <a:lnTo>
                    <a:pt x="74" y="279"/>
                  </a:lnTo>
                  <a:lnTo>
                    <a:pt x="75" y="279"/>
                  </a:lnTo>
                  <a:lnTo>
                    <a:pt x="76" y="279"/>
                  </a:lnTo>
                  <a:lnTo>
                    <a:pt x="77" y="279"/>
                  </a:lnTo>
                  <a:lnTo>
                    <a:pt x="78" y="277"/>
                  </a:lnTo>
                  <a:lnTo>
                    <a:pt x="78" y="276"/>
                  </a:lnTo>
                  <a:lnTo>
                    <a:pt x="78" y="275"/>
                  </a:lnTo>
                  <a:lnTo>
                    <a:pt x="78" y="274"/>
                  </a:lnTo>
                  <a:lnTo>
                    <a:pt x="78" y="273"/>
                  </a:lnTo>
                  <a:lnTo>
                    <a:pt x="78" y="272"/>
                  </a:lnTo>
                  <a:lnTo>
                    <a:pt x="79" y="271"/>
                  </a:lnTo>
                  <a:lnTo>
                    <a:pt x="80" y="270"/>
                  </a:lnTo>
                  <a:lnTo>
                    <a:pt x="80" y="269"/>
                  </a:lnTo>
                  <a:lnTo>
                    <a:pt x="81" y="268"/>
                  </a:lnTo>
                  <a:lnTo>
                    <a:pt x="82" y="267"/>
                  </a:lnTo>
                  <a:lnTo>
                    <a:pt x="83" y="266"/>
                  </a:lnTo>
                  <a:lnTo>
                    <a:pt x="84" y="266"/>
                  </a:lnTo>
                  <a:lnTo>
                    <a:pt x="84" y="265"/>
                  </a:lnTo>
                  <a:lnTo>
                    <a:pt x="85" y="264"/>
                  </a:lnTo>
                  <a:lnTo>
                    <a:pt x="96" y="262"/>
                  </a:lnTo>
                  <a:lnTo>
                    <a:pt x="92" y="249"/>
                  </a:lnTo>
                  <a:lnTo>
                    <a:pt x="92" y="248"/>
                  </a:lnTo>
                  <a:lnTo>
                    <a:pt x="91" y="247"/>
                  </a:lnTo>
                  <a:lnTo>
                    <a:pt x="91" y="246"/>
                  </a:lnTo>
                  <a:lnTo>
                    <a:pt x="92" y="246"/>
                  </a:lnTo>
                  <a:lnTo>
                    <a:pt x="92" y="245"/>
                  </a:lnTo>
                  <a:lnTo>
                    <a:pt x="97" y="241"/>
                  </a:lnTo>
                  <a:lnTo>
                    <a:pt x="98" y="239"/>
                  </a:lnTo>
                  <a:lnTo>
                    <a:pt x="98" y="237"/>
                  </a:lnTo>
                  <a:lnTo>
                    <a:pt x="100" y="235"/>
                  </a:lnTo>
                  <a:lnTo>
                    <a:pt x="101" y="232"/>
                  </a:lnTo>
                  <a:lnTo>
                    <a:pt x="102" y="231"/>
                  </a:lnTo>
                  <a:lnTo>
                    <a:pt x="102" y="229"/>
                  </a:lnTo>
                  <a:lnTo>
                    <a:pt x="103" y="227"/>
                  </a:lnTo>
                  <a:lnTo>
                    <a:pt x="104" y="225"/>
                  </a:lnTo>
                  <a:lnTo>
                    <a:pt x="105" y="223"/>
                  </a:lnTo>
                  <a:lnTo>
                    <a:pt x="106" y="221"/>
                  </a:lnTo>
                  <a:lnTo>
                    <a:pt x="106" y="219"/>
                  </a:lnTo>
                  <a:lnTo>
                    <a:pt x="107" y="217"/>
                  </a:lnTo>
                  <a:lnTo>
                    <a:pt x="107" y="216"/>
                  </a:lnTo>
                  <a:lnTo>
                    <a:pt x="107" y="214"/>
                  </a:lnTo>
                  <a:lnTo>
                    <a:pt x="108" y="213"/>
                  </a:lnTo>
                  <a:lnTo>
                    <a:pt x="108" y="211"/>
                  </a:lnTo>
                  <a:lnTo>
                    <a:pt x="107" y="210"/>
                  </a:lnTo>
                  <a:lnTo>
                    <a:pt x="107" y="209"/>
                  </a:lnTo>
                  <a:lnTo>
                    <a:pt x="107" y="208"/>
                  </a:lnTo>
                  <a:lnTo>
                    <a:pt x="107" y="207"/>
                  </a:lnTo>
                  <a:lnTo>
                    <a:pt x="106" y="184"/>
                  </a:lnTo>
                  <a:lnTo>
                    <a:pt x="106" y="183"/>
                  </a:lnTo>
                  <a:lnTo>
                    <a:pt x="106" y="182"/>
                  </a:lnTo>
                  <a:lnTo>
                    <a:pt x="106" y="181"/>
                  </a:lnTo>
                  <a:lnTo>
                    <a:pt x="106" y="180"/>
                  </a:lnTo>
                  <a:lnTo>
                    <a:pt x="106" y="179"/>
                  </a:lnTo>
                  <a:lnTo>
                    <a:pt x="105" y="168"/>
                  </a:lnTo>
                  <a:lnTo>
                    <a:pt x="105" y="167"/>
                  </a:lnTo>
                  <a:lnTo>
                    <a:pt x="105" y="166"/>
                  </a:lnTo>
                  <a:lnTo>
                    <a:pt x="105" y="165"/>
                  </a:lnTo>
                  <a:lnTo>
                    <a:pt x="104" y="156"/>
                  </a:lnTo>
                  <a:lnTo>
                    <a:pt x="104" y="146"/>
                  </a:lnTo>
                  <a:lnTo>
                    <a:pt x="104" y="145"/>
                  </a:lnTo>
                  <a:lnTo>
                    <a:pt x="104" y="144"/>
                  </a:lnTo>
                  <a:lnTo>
                    <a:pt x="104" y="143"/>
                  </a:lnTo>
                  <a:lnTo>
                    <a:pt x="104" y="142"/>
                  </a:lnTo>
                  <a:lnTo>
                    <a:pt x="104" y="141"/>
                  </a:lnTo>
                  <a:lnTo>
                    <a:pt x="107" y="133"/>
                  </a:lnTo>
                  <a:lnTo>
                    <a:pt x="107" y="132"/>
                  </a:lnTo>
                  <a:lnTo>
                    <a:pt x="107" y="131"/>
                  </a:lnTo>
                  <a:lnTo>
                    <a:pt x="107" y="130"/>
                  </a:lnTo>
                  <a:lnTo>
                    <a:pt x="106" y="130"/>
                  </a:lnTo>
                  <a:lnTo>
                    <a:pt x="101" y="127"/>
                  </a:lnTo>
                  <a:lnTo>
                    <a:pt x="100" y="127"/>
                  </a:lnTo>
                  <a:lnTo>
                    <a:pt x="99" y="126"/>
                  </a:lnTo>
                  <a:lnTo>
                    <a:pt x="98" y="126"/>
                  </a:lnTo>
                  <a:lnTo>
                    <a:pt x="98" y="127"/>
                  </a:lnTo>
                  <a:lnTo>
                    <a:pt x="97" y="127"/>
                  </a:lnTo>
                  <a:lnTo>
                    <a:pt x="96" y="128"/>
                  </a:lnTo>
                  <a:lnTo>
                    <a:pt x="96" y="129"/>
                  </a:lnTo>
                  <a:lnTo>
                    <a:pt x="95" y="130"/>
                  </a:lnTo>
                  <a:lnTo>
                    <a:pt x="95" y="131"/>
                  </a:lnTo>
                  <a:lnTo>
                    <a:pt x="95" y="132"/>
                  </a:lnTo>
                  <a:lnTo>
                    <a:pt x="94" y="133"/>
                  </a:lnTo>
                  <a:lnTo>
                    <a:pt x="94" y="134"/>
                  </a:lnTo>
                  <a:lnTo>
                    <a:pt x="92" y="134"/>
                  </a:lnTo>
                  <a:lnTo>
                    <a:pt x="91" y="134"/>
                  </a:lnTo>
                  <a:lnTo>
                    <a:pt x="90" y="134"/>
                  </a:lnTo>
                  <a:lnTo>
                    <a:pt x="89" y="134"/>
                  </a:lnTo>
                  <a:lnTo>
                    <a:pt x="88" y="134"/>
                  </a:lnTo>
                  <a:lnTo>
                    <a:pt x="87" y="133"/>
                  </a:lnTo>
                  <a:lnTo>
                    <a:pt x="86" y="133"/>
                  </a:lnTo>
                  <a:lnTo>
                    <a:pt x="84" y="133"/>
                  </a:lnTo>
                  <a:lnTo>
                    <a:pt x="83" y="132"/>
                  </a:lnTo>
                  <a:lnTo>
                    <a:pt x="82" y="132"/>
                  </a:lnTo>
                  <a:lnTo>
                    <a:pt x="81" y="131"/>
                  </a:lnTo>
                  <a:lnTo>
                    <a:pt x="80" y="130"/>
                  </a:lnTo>
                  <a:lnTo>
                    <a:pt x="79" y="130"/>
                  </a:lnTo>
                  <a:lnTo>
                    <a:pt x="79" y="129"/>
                  </a:lnTo>
                  <a:lnTo>
                    <a:pt x="78" y="128"/>
                  </a:lnTo>
                  <a:lnTo>
                    <a:pt x="77" y="127"/>
                  </a:lnTo>
                  <a:lnTo>
                    <a:pt x="77" y="126"/>
                  </a:lnTo>
                  <a:lnTo>
                    <a:pt x="76" y="125"/>
                  </a:lnTo>
                  <a:lnTo>
                    <a:pt x="76" y="124"/>
                  </a:lnTo>
                  <a:lnTo>
                    <a:pt x="75" y="123"/>
                  </a:lnTo>
                  <a:lnTo>
                    <a:pt x="75" y="121"/>
                  </a:lnTo>
                  <a:lnTo>
                    <a:pt x="74" y="120"/>
                  </a:lnTo>
                  <a:lnTo>
                    <a:pt x="74" y="119"/>
                  </a:lnTo>
                  <a:lnTo>
                    <a:pt x="74" y="118"/>
                  </a:lnTo>
                  <a:lnTo>
                    <a:pt x="73" y="116"/>
                  </a:lnTo>
                  <a:lnTo>
                    <a:pt x="73" y="112"/>
                  </a:lnTo>
                  <a:lnTo>
                    <a:pt x="72" y="109"/>
                  </a:lnTo>
                  <a:lnTo>
                    <a:pt x="72" y="106"/>
                  </a:lnTo>
                  <a:lnTo>
                    <a:pt x="71" y="103"/>
                  </a:lnTo>
                  <a:lnTo>
                    <a:pt x="71" y="98"/>
                  </a:lnTo>
                  <a:lnTo>
                    <a:pt x="69" y="92"/>
                  </a:lnTo>
                  <a:lnTo>
                    <a:pt x="69" y="85"/>
                  </a:lnTo>
                  <a:lnTo>
                    <a:pt x="65" y="80"/>
                  </a:lnTo>
                  <a:lnTo>
                    <a:pt x="77" y="70"/>
                  </a:lnTo>
                  <a:lnTo>
                    <a:pt x="80" y="69"/>
                  </a:lnTo>
                  <a:lnTo>
                    <a:pt x="80" y="66"/>
                  </a:lnTo>
                  <a:lnTo>
                    <a:pt x="77" y="62"/>
                  </a:lnTo>
                  <a:lnTo>
                    <a:pt x="79" y="60"/>
                  </a:lnTo>
                  <a:lnTo>
                    <a:pt x="84" y="58"/>
                  </a:lnTo>
                  <a:lnTo>
                    <a:pt x="88" y="59"/>
                  </a:lnTo>
                  <a:lnTo>
                    <a:pt x="88" y="60"/>
                  </a:lnTo>
                  <a:lnTo>
                    <a:pt x="91" y="63"/>
                  </a:lnTo>
                  <a:lnTo>
                    <a:pt x="91" y="75"/>
                  </a:lnTo>
                  <a:lnTo>
                    <a:pt x="94" y="78"/>
                  </a:lnTo>
                  <a:lnTo>
                    <a:pt x="98" y="78"/>
                  </a:lnTo>
                  <a:lnTo>
                    <a:pt x="99" y="77"/>
                  </a:lnTo>
                  <a:lnTo>
                    <a:pt x="102" y="77"/>
                  </a:lnTo>
                  <a:lnTo>
                    <a:pt x="103" y="75"/>
                  </a:lnTo>
                  <a:lnTo>
                    <a:pt x="113" y="75"/>
                  </a:lnTo>
                  <a:lnTo>
                    <a:pt x="108" y="66"/>
                  </a:lnTo>
                  <a:lnTo>
                    <a:pt x="107" y="65"/>
                  </a:lnTo>
                  <a:lnTo>
                    <a:pt x="106" y="57"/>
                  </a:lnTo>
                  <a:lnTo>
                    <a:pt x="105" y="56"/>
                  </a:lnTo>
                  <a:lnTo>
                    <a:pt x="105" y="33"/>
                  </a:lnTo>
                  <a:lnTo>
                    <a:pt x="106" y="31"/>
                  </a:lnTo>
                  <a:lnTo>
                    <a:pt x="106" y="24"/>
                  </a:lnTo>
                  <a:lnTo>
                    <a:pt x="107" y="24"/>
                  </a:lnTo>
                  <a:lnTo>
                    <a:pt x="109" y="19"/>
                  </a:lnTo>
                  <a:lnTo>
                    <a:pt x="111" y="19"/>
                  </a:lnTo>
                  <a:lnTo>
                    <a:pt x="113" y="18"/>
                  </a:lnTo>
                  <a:lnTo>
                    <a:pt x="116" y="22"/>
                  </a:lnTo>
                  <a:lnTo>
                    <a:pt x="116" y="26"/>
                  </a:lnTo>
                  <a:lnTo>
                    <a:pt x="117" y="27"/>
                  </a:lnTo>
                  <a:lnTo>
                    <a:pt x="117" y="30"/>
                  </a:lnTo>
                  <a:lnTo>
                    <a:pt x="120" y="35"/>
                  </a:lnTo>
                  <a:lnTo>
                    <a:pt x="125" y="35"/>
                  </a:lnTo>
                  <a:lnTo>
                    <a:pt x="129" y="28"/>
                  </a:lnTo>
                  <a:lnTo>
                    <a:pt x="126" y="20"/>
                  </a:lnTo>
                  <a:lnTo>
                    <a:pt x="132" y="12"/>
                  </a:lnTo>
                  <a:lnTo>
                    <a:pt x="131" y="6"/>
                  </a:lnTo>
                  <a:lnTo>
                    <a:pt x="130" y="5"/>
                  </a:lnTo>
                  <a:lnTo>
                    <a:pt x="132" y="2"/>
                  </a:lnTo>
                  <a:lnTo>
                    <a:pt x="135" y="2"/>
                  </a:lnTo>
                  <a:lnTo>
                    <a:pt x="136" y="0"/>
                  </a:lnTo>
                  <a:lnTo>
                    <a:pt x="142" y="0"/>
                  </a:lnTo>
                  <a:lnTo>
                    <a:pt x="141" y="28"/>
                  </a:lnTo>
                  <a:lnTo>
                    <a:pt x="140" y="30"/>
                  </a:lnTo>
                  <a:lnTo>
                    <a:pt x="139" y="45"/>
                  </a:lnTo>
                  <a:lnTo>
                    <a:pt x="140" y="46"/>
                  </a:lnTo>
                  <a:lnTo>
                    <a:pt x="141" y="65"/>
                  </a:lnTo>
                  <a:lnTo>
                    <a:pt x="142" y="66"/>
                  </a:lnTo>
                  <a:lnTo>
                    <a:pt x="143" y="68"/>
                  </a:lnTo>
                  <a:lnTo>
                    <a:pt x="144" y="69"/>
                  </a:lnTo>
                  <a:lnTo>
                    <a:pt x="144" y="71"/>
                  </a:lnTo>
                  <a:lnTo>
                    <a:pt x="149" y="79"/>
                  </a:lnTo>
                  <a:lnTo>
                    <a:pt x="150" y="79"/>
                  </a:lnTo>
                  <a:lnTo>
                    <a:pt x="150" y="82"/>
                  </a:lnTo>
                  <a:lnTo>
                    <a:pt x="152" y="83"/>
                  </a:lnTo>
                  <a:lnTo>
                    <a:pt x="154" y="83"/>
                  </a:lnTo>
                  <a:lnTo>
                    <a:pt x="156" y="80"/>
                  </a:lnTo>
                  <a:lnTo>
                    <a:pt x="155" y="77"/>
                  </a:lnTo>
                  <a:lnTo>
                    <a:pt x="157" y="74"/>
                  </a:lnTo>
                  <a:lnTo>
                    <a:pt x="155" y="59"/>
                  </a:lnTo>
                  <a:lnTo>
                    <a:pt x="162" y="53"/>
                  </a:lnTo>
                  <a:lnTo>
                    <a:pt x="167" y="51"/>
                  </a:lnTo>
                  <a:lnTo>
                    <a:pt x="169" y="47"/>
                  </a:lnTo>
                  <a:lnTo>
                    <a:pt x="171" y="42"/>
                  </a:lnTo>
                  <a:lnTo>
                    <a:pt x="178" y="35"/>
                  </a:lnTo>
                  <a:lnTo>
                    <a:pt x="180" y="38"/>
                  </a:lnTo>
                  <a:lnTo>
                    <a:pt x="186" y="48"/>
                  </a:lnTo>
                  <a:lnTo>
                    <a:pt x="189" y="51"/>
                  </a:lnTo>
                  <a:lnTo>
                    <a:pt x="191" y="55"/>
                  </a:lnTo>
                  <a:lnTo>
                    <a:pt x="204" y="69"/>
                  </a:lnTo>
                  <a:lnTo>
                    <a:pt x="205" y="73"/>
                  </a:lnTo>
                  <a:lnTo>
                    <a:pt x="208" y="77"/>
                  </a:lnTo>
                  <a:lnTo>
                    <a:pt x="208" y="81"/>
                  </a:lnTo>
                  <a:lnTo>
                    <a:pt x="201" y="84"/>
                  </a:lnTo>
                  <a:lnTo>
                    <a:pt x="200" y="87"/>
                  </a:lnTo>
                  <a:lnTo>
                    <a:pt x="200" y="95"/>
                  </a:lnTo>
                  <a:lnTo>
                    <a:pt x="203" y="98"/>
                  </a:lnTo>
                  <a:lnTo>
                    <a:pt x="208" y="107"/>
                  </a:lnTo>
                  <a:lnTo>
                    <a:pt x="216" y="112"/>
                  </a:lnTo>
                  <a:lnTo>
                    <a:pt x="217" y="120"/>
                  </a:lnTo>
                  <a:lnTo>
                    <a:pt x="227" y="120"/>
                  </a:lnTo>
                  <a:lnTo>
                    <a:pt x="231" y="120"/>
                  </a:lnTo>
                  <a:lnTo>
                    <a:pt x="237" y="111"/>
                  </a:lnTo>
                  <a:lnTo>
                    <a:pt x="240" y="111"/>
                  </a:lnTo>
                  <a:lnTo>
                    <a:pt x="240" y="112"/>
                  </a:lnTo>
                  <a:lnTo>
                    <a:pt x="248" y="112"/>
                  </a:lnTo>
                  <a:lnTo>
                    <a:pt x="251" y="107"/>
                  </a:lnTo>
                  <a:lnTo>
                    <a:pt x="252" y="108"/>
                  </a:lnTo>
                  <a:lnTo>
                    <a:pt x="254" y="112"/>
                  </a:lnTo>
                  <a:lnTo>
                    <a:pt x="256" y="114"/>
                  </a:lnTo>
                  <a:lnTo>
                    <a:pt x="255" y="116"/>
                  </a:lnTo>
                  <a:lnTo>
                    <a:pt x="257" y="119"/>
                  </a:lnTo>
                  <a:lnTo>
                    <a:pt x="257" y="121"/>
                  </a:lnTo>
                  <a:lnTo>
                    <a:pt x="259" y="122"/>
                  </a:lnTo>
                  <a:lnTo>
                    <a:pt x="258" y="123"/>
                  </a:lnTo>
                  <a:lnTo>
                    <a:pt x="261" y="125"/>
                  </a:lnTo>
                  <a:lnTo>
                    <a:pt x="260" y="126"/>
                  </a:lnTo>
                  <a:lnTo>
                    <a:pt x="262" y="129"/>
                  </a:lnTo>
                  <a:lnTo>
                    <a:pt x="261" y="130"/>
                  </a:lnTo>
                  <a:lnTo>
                    <a:pt x="265" y="135"/>
                  </a:lnTo>
                  <a:lnTo>
                    <a:pt x="265" y="138"/>
                  </a:lnTo>
                  <a:lnTo>
                    <a:pt x="268" y="145"/>
                  </a:lnTo>
                  <a:lnTo>
                    <a:pt x="270" y="146"/>
                  </a:lnTo>
                  <a:lnTo>
                    <a:pt x="269" y="148"/>
                  </a:lnTo>
                  <a:lnTo>
                    <a:pt x="271" y="150"/>
                  </a:lnTo>
                  <a:lnTo>
                    <a:pt x="271" y="153"/>
                  </a:lnTo>
                  <a:lnTo>
                    <a:pt x="274" y="156"/>
                  </a:lnTo>
                  <a:lnTo>
                    <a:pt x="274" y="160"/>
                  </a:lnTo>
                  <a:lnTo>
                    <a:pt x="277" y="163"/>
                  </a:lnTo>
                  <a:lnTo>
                    <a:pt x="281" y="163"/>
                  </a:lnTo>
                  <a:lnTo>
                    <a:pt x="283" y="166"/>
                  </a:lnTo>
                  <a:lnTo>
                    <a:pt x="284" y="179"/>
                  </a:lnTo>
                  <a:lnTo>
                    <a:pt x="286" y="181"/>
                  </a:lnTo>
                  <a:lnTo>
                    <a:pt x="288" y="184"/>
                  </a:lnTo>
                  <a:lnTo>
                    <a:pt x="292" y="188"/>
                  </a:lnTo>
                  <a:lnTo>
                    <a:pt x="298" y="195"/>
                  </a:lnTo>
                  <a:lnTo>
                    <a:pt x="300" y="204"/>
                  </a:lnTo>
                  <a:lnTo>
                    <a:pt x="303" y="204"/>
                  </a:lnTo>
                  <a:lnTo>
                    <a:pt x="307" y="202"/>
                  </a:lnTo>
                  <a:lnTo>
                    <a:pt x="308" y="205"/>
                  </a:lnTo>
                  <a:lnTo>
                    <a:pt x="305" y="208"/>
                  </a:lnTo>
                  <a:lnTo>
                    <a:pt x="305" y="211"/>
                  </a:lnTo>
                  <a:lnTo>
                    <a:pt x="304" y="211"/>
                  </a:lnTo>
                  <a:lnTo>
                    <a:pt x="303" y="216"/>
                  </a:lnTo>
                  <a:lnTo>
                    <a:pt x="302" y="218"/>
                  </a:lnTo>
                  <a:lnTo>
                    <a:pt x="302" y="221"/>
                  </a:lnTo>
                  <a:lnTo>
                    <a:pt x="305" y="225"/>
                  </a:lnTo>
                  <a:lnTo>
                    <a:pt x="315" y="229"/>
                  </a:lnTo>
                  <a:lnTo>
                    <a:pt x="315" y="234"/>
                  </a:lnTo>
                  <a:lnTo>
                    <a:pt x="316" y="235"/>
                  </a:lnTo>
                  <a:lnTo>
                    <a:pt x="317" y="244"/>
                  </a:lnTo>
                  <a:lnTo>
                    <a:pt x="318" y="246"/>
                  </a:lnTo>
                  <a:lnTo>
                    <a:pt x="324" y="248"/>
                  </a:lnTo>
                  <a:lnTo>
                    <a:pt x="326" y="250"/>
                  </a:lnTo>
                  <a:lnTo>
                    <a:pt x="327" y="252"/>
                  </a:lnTo>
                  <a:lnTo>
                    <a:pt x="328" y="252"/>
                  </a:lnTo>
                  <a:lnTo>
                    <a:pt x="330" y="257"/>
                  </a:lnTo>
                  <a:lnTo>
                    <a:pt x="332" y="258"/>
                  </a:lnTo>
                  <a:lnTo>
                    <a:pt x="334" y="258"/>
                  </a:lnTo>
                  <a:lnTo>
                    <a:pt x="341" y="254"/>
                  </a:lnTo>
                  <a:lnTo>
                    <a:pt x="344" y="256"/>
                  </a:lnTo>
                  <a:lnTo>
                    <a:pt x="353" y="257"/>
                  </a:lnTo>
                  <a:lnTo>
                    <a:pt x="358" y="253"/>
                  </a:lnTo>
                  <a:lnTo>
                    <a:pt x="365" y="244"/>
                  </a:lnTo>
                  <a:lnTo>
                    <a:pt x="369" y="243"/>
                  </a:lnTo>
                  <a:lnTo>
                    <a:pt x="378" y="236"/>
                  </a:lnTo>
                  <a:lnTo>
                    <a:pt x="380" y="235"/>
                  </a:lnTo>
                  <a:lnTo>
                    <a:pt x="381" y="234"/>
                  </a:lnTo>
                  <a:lnTo>
                    <a:pt x="385" y="235"/>
                  </a:lnTo>
                  <a:lnTo>
                    <a:pt x="389" y="240"/>
                  </a:lnTo>
                  <a:lnTo>
                    <a:pt x="390" y="245"/>
                  </a:lnTo>
                  <a:lnTo>
                    <a:pt x="388" y="245"/>
                  </a:lnTo>
                  <a:lnTo>
                    <a:pt x="388" y="249"/>
                  </a:lnTo>
                  <a:lnTo>
                    <a:pt x="390" y="250"/>
                  </a:lnTo>
                  <a:lnTo>
                    <a:pt x="391" y="248"/>
                  </a:lnTo>
                  <a:lnTo>
                    <a:pt x="394" y="248"/>
                  </a:lnTo>
                  <a:lnTo>
                    <a:pt x="397" y="242"/>
                  </a:lnTo>
                  <a:lnTo>
                    <a:pt x="399" y="239"/>
                  </a:lnTo>
                  <a:lnTo>
                    <a:pt x="406" y="235"/>
                  </a:lnTo>
                  <a:lnTo>
                    <a:pt x="413" y="236"/>
                  </a:lnTo>
                  <a:lnTo>
                    <a:pt x="414" y="234"/>
                  </a:lnTo>
                  <a:lnTo>
                    <a:pt x="413" y="226"/>
                  </a:lnTo>
                  <a:lnTo>
                    <a:pt x="417" y="222"/>
                  </a:lnTo>
                  <a:lnTo>
                    <a:pt x="415" y="203"/>
                  </a:lnTo>
                  <a:lnTo>
                    <a:pt x="413" y="202"/>
                  </a:lnTo>
                  <a:lnTo>
                    <a:pt x="413" y="199"/>
                  </a:lnTo>
                  <a:lnTo>
                    <a:pt x="412" y="197"/>
                  </a:lnTo>
                  <a:lnTo>
                    <a:pt x="412" y="194"/>
                  </a:lnTo>
                  <a:lnTo>
                    <a:pt x="410" y="192"/>
                  </a:lnTo>
                  <a:lnTo>
                    <a:pt x="410" y="188"/>
                  </a:lnTo>
                  <a:lnTo>
                    <a:pt x="409" y="187"/>
                  </a:lnTo>
                  <a:lnTo>
                    <a:pt x="408" y="173"/>
                  </a:lnTo>
                  <a:lnTo>
                    <a:pt x="409" y="171"/>
                  </a:lnTo>
                  <a:lnTo>
                    <a:pt x="408" y="159"/>
                  </a:lnTo>
                  <a:lnTo>
                    <a:pt x="410" y="157"/>
                  </a:lnTo>
                  <a:lnTo>
                    <a:pt x="410" y="155"/>
                  </a:lnTo>
                  <a:lnTo>
                    <a:pt x="415" y="149"/>
                  </a:lnTo>
                  <a:lnTo>
                    <a:pt x="418" y="151"/>
                  </a:lnTo>
                  <a:lnTo>
                    <a:pt x="424" y="150"/>
                  </a:lnTo>
                  <a:lnTo>
                    <a:pt x="429" y="144"/>
                  </a:lnTo>
                  <a:lnTo>
                    <a:pt x="428" y="143"/>
                  </a:lnTo>
                  <a:lnTo>
                    <a:pt x="435" y="135"/>
                  </a:lnTo>
                  <a:lnTo>
                    <a:pt x="437" y="135"/>
                  </a:lnTo>
                  <a:lnTo>
                    <a:pt x="443" y="128"/>
                  </a:lnTo>
                  <a:lnTo>
                    <a:pt x="446" y="126"/>
                  </a:lnTo>
                  <a:lnTo>
                    <a:pt x="449" y="122"/>
                  </a:lnTo>
                  <a:lnTo>
                    <a:pt x="451" y="122"/>
                  </a:lnTo>
                  <a:lnTo>
                    <a:pt x="454" y="116"/>
                  </a:lnTo>
                  <a:lnTo>
                    <a:pt x="455" y="104"/>
                  </a:lnTo>
                  <a:lnTo>
                    <a:pt x="449" y="99"/>
                  </a:lnTo>
                  <a:lnTo>
                    <a:pt x="449" y="94"/>
                  </a:lnTo>
                  <a:lnTo>
                    <a:pt x="451" y="89"/>
                  </a:lnTo>
                  <a:lnTo>
                    <a:pt x="453" y="89"/>
                  </a:lnTo>
                  <a:lnTo>
                    <a:pt x="462" y="80"/>
                  </a:lnTo>
                  <a:lnTo>
                    <a:pt x="466" y="81"/>
                  </a:lnTo>
                  <a:lnTo>
                    <a:pt x="469" y="87"/>
                  </a:lnTo>
                  <a:lnTo>
                    <a:pt x="474" y="84"/>
                  </a:lnTo>
                  <a:lnTo>
                    <a:pt x="474" y="83"/>
                  </a:lnTo>
                  <a:lnTo>
                    <a:pt x="479" y="77"/>
                  </a:lnTo>
                  <a:lnTo>
                    <a:pt x="479" y="75"/>
                  </a:lnTo>
                  <a:lnTo>
                    <a:pt x="481" y="72"/>
                  </a:lnTo>
                  <a:lnTo>
                    <a:pt x="474" y="65"/>
                  </a:lnTo>
                  <a:lnTo>
                    <a:pt x="472" y="60"/>
                  </a:lnTo>
                  <a:lnTo>
                    <a:pt x="478" y="51"/>
                  </a:lnTo>
                  <a:lnTo>
                    <a:pt x="481" y="48"/>
                  </a:lnTo>
                  <a:lnTo>
                    <a:pt x="486" y="51"/>
                  </a:lnTo>
                  <a:lnTo>
                    <a:pt x="510" y="49"/>
                  </a:lnTo>
                  <a:lnTo>
                    <a:pt x="514" y="52"/>
                  </a:lnTo>
                  <a:lnTo>
                    <a:pt x="517" y="56"/>
                  </a:lnTo>
                  <a:lnTo>
                    <a:pt x="508" y="65"/>
                  </a:lnTo>
                  <a:lnTo>
                    <a:pt x="509" y="77"/>
                  </a:lnTo>
                  <a:lnTo>
                    <a:pt x="510" y="78"/>
                  </a:lnTo>
                  <a:lnTo>
                    <a:pt x="514" y="76"/>
                  </a:lnTo>
                  <a:lnTo>
                    <a:pt x="518" y="79"/>
                  </a:lnTo>
                  <a:lnTo>
                    <a:pt x="521" y="84"/>
                  </a:lnTo>
                  <a:lnTo>
                    <a:pt x="522" y="97"/>
                  </a:lnTo>
                  <a:lnTo>
                    <a:pt x="519" y="100"/>
                  </a:lnTo>
                  <a:lnTo>
                    <a:pt x="519" y="101"/>
                  </a:lnTo>
                  <a:lnTo>
                    <a:pt x="515" y="105"/>
                  </a:lnTo>
                  <a:lnTo>
                    <a:pt x="517" y="106"/>
                  </a:lnTo>
                  <a:lnTo>
                    <a:pt x="517" y="110"/>
                  </a:lnTo>
                  <a:lnTo>
                    <a:pt x="521" y="114"/>
                  </a:lnTo>
                  <a:lnTo>
                    <a:pt x="525" y="114"/>
                  </a:lnTo>
                  <a:lnTo>
                    <a:pt x="527" y="115"/>
                  </a:lnTo>
                  <a:lnTo>
                    <a:pt x="529" y="115"/>
                  </a:lnTo>
                  <a:lnTo>
                    <a:pt x="531" y="116"/>
                  </a:lnTo>
                  <a:lnTo>
                    <a:pt x="536" y="117"/>
                  </a:lnTo>
                  <a:lnTo>
                    <a:pt x="541" y="114"/>
                  </a:lnTo>
                  <a:lnTo>
                    <a:pt x="546" y="114"/>
                  </a:lnTo>
                  <a:lnTo>
                    <a:pt x="546" y="113"/>
                  </a:lnTo>
                  <a:lnTo>
                    <a:pt x="549" y="113"/>
                  </a:lnTo>
                  <a:lnTo>
                    <a:pt x="550" y="111"/>
                  </a:lnTo>
                  <a:lnTo>
                    <a:pt x="553" y="110"/>
                  </a:lnTo>
                  <a:lnTo>
                    <a:pt x="553" y="109"/>
                  </a:lnTo>
                  <a:lnTo>
                    <a:pt x="556" y="105"/>
                  </a:lnTo>
                  <a:lnTo>
                    <a:pt x="560" y="97"/>
                  </a:lnTo>
                  <a:lnTo>
                    <a:pt x="563" y="96"/>
                  </a:lnTo>
                  <a:lnTo>
                    <a:pt x="568" y="93"/>
                  </a:lnTo>
                  <a:lnTo>
                    <a:pt x="572" y="94"/>
                  </a:lnTo>
                  <a:lnTo>
                    <a:pt x="574" y="96"/>
                  </a:lnTo>
                  <a:lnTo>
                    <a:pt x="575" y="99"/>
                  </a:lnTo>
                  <a:lnTo>
                    <a:pt x="581" y="102"/>
                  </a:lnTo>
                  <a:lnTo>
                    <a:pt x="580" y="126"/>
                  </a:lnTo>
                  <a:lnTo>
                    <a:pt x="582" y="127"/>
                  </a:lnTo>
                  <a:lnTo>
                    <a:pt x="583" y="130"/>
                  </a:lnTo>
                  <a:lnTo>
                    <a:pt x="584" y="137"/>
                  </a:lnTo>
                  <a:lnTo>
                    <a:pt x="580" y="144"/>
                  </a:lnTo>
                  <a:lnTo>
                    <a:pt x="580" y="146"/>
                  </a:lnTo>
                  <a:lnTo>
                    <a:pt x="574" y="155"/>
                  </a:lnTo>
                  <a:lnTo>
                    <a:pt x="569" y="157"/>
                  </a:lnTo>
                  <a:lnTo>
                    <a:pt x="563" y="158"/>
                  </a:lnTo>
                  <a:lnTo>
                    <a:pt x="561" y="159"/>
                  </a:lnTo>
                  <a:lnTo>
                    <a:pt x="557" y="159"/>
                  </a:lnTo>
                  <a:lnTo>
                    <a:pt x="551" y="164"/>
                  </a:lnTo>
                  <a:lnTo>
                    <a:pt x="530" y="164"/>
                  </a:lnTo>
                  <a:lnTo>
                    <a:pt x="522" y="157"/>
                  </a:lnTo>
                  <a:lnTo>
                    <a:pt x="519" y="156"/>
                  </a:lnTo>
                  <a:lnTo>
                    <a:pt x="517" y="153"/>
                  </a:lnTo>
                  <a:lnTo>
                    <a:pt x="512" y="154"/>
                  </a:lnTo>
                  <a:lnTo>
                    <a:pt x="505" y="166"/>
                  </a:lnTo>
                  <a:lnTo>
                    <a:pt x="502" y="166"/>
                  </a:lnTo>
                  <a:lnTo>
                    <a:pt x="493" y="160"/>
                  </a:lnTo>
                  <a:lnTo>
                    <a:pt x="492" y="160"/>
                  </a:lnTo>
                  <a:lnTo>
                    <a:pt x="488" y="155"/>
                  </a:lnTo>
                  <a:lnTo>
                    <a:pt x="483" y="156"/>
                  </a:lnTo>
                  <a:lnTo>
                    <a:pt x="482" y="165"/>
                  </a:lnTo>
                  <a:lnTo>
                    <a:pt x="476" y="168"/>
                  </a:lnTo>
                  <a:lnTo>
                    <a:pt x="474" y="171"/>
                  </a:lnTo>
                  <a:lnTo>
                    <a:pt x="470" y="172"/>
                  </a:lnTo>
                  <a:lnTo>
                    <a:pt x="461" y="180"/>
                  </a:lnTo>
                  <a:lnTo>
                    <a:pt x="463" y="182"/>
                  </a:lnTo>
                  <a:lnTo>
                    <a:pt x="468" y="184"/>
                  </a:lnTo>
                  <a:lnTo>
                    <a:pt x="473" y="191"/>
                  </a:lnTo>
                  <a:lnTo>
                    <a:pt x="473" y="199"/>
                  </a:lnTo>
                  <a:lnTo>
                    <a:pt x="470" y="204"/>
                  </a:lnTo>
                  <a:lnTo>
                    <a:pt x="468" y="205"/>
                  </a:lnTo>
                  <a:lnTo>
                    <a:pt x="468" y="207"/>
                  </a:lnTo>
                  <a:lnTo>
                    <a:pt x="473" y="210"/>
                  </a:lnTo>
                  <a:lnTo>
                    <a:pt x="474" y="214"/>
                  </a:lnTo>
                  <a:lnTo>
                    <a:pt x="471" y="218"/>
                  </a:lnTo>
                  <a:lnTo>
                    <a:pt x="475" y="222"/>
                  </a:lnTo>
                  <a:lnTo>
                    <a:pt x="475" y="224"/>
                  </a:lnTo>
                  <a:lnTo>
                    <a:pt x="480" y="228"/>
                  </a:lnTo>
                  <a:lnTo>
                    <a:pt x="482" y="227"/>
                  </a:lnTo>
                  <a:lnTo>
                    <a:pt x="483" y="226"/>
                  </a:lnTo>
                  <a:lnTo>
                    <a:pt x="491" y="225"/>
                  </a:lnTo>
                  <a:lnTo>
                    <a:pt x="493" y="221"/>
                  </a:lnTo>
                  <a:lnTo>
                    <a:pt x="493" y="218"/>
                  </a:lnTo>
                  <a:lnTo>
                    <a:pt x="495" y="216"/>
                  </a:lnTo>
                  <a:lnTo>
                    <a:pt x="500" y="216"/>
                  </a:lnTo>
                  <a:lnTo>
                    <a:pt x="503" y="218"/>
                  </a:lnTo>
                  <a:lnTo>
                    <a:pt x="507" y="219"/>
                  </a:lnTo>
                  <a:lnTo>
                    <a:pt x="513" y="216"/>
                  </a:lnTo>
                  <a:lnTo>
                    <a:pt x="515" y="212"/>
                  </a:lnTo>
                  <a:lnTo>
                    <a:pt x="519" y="211"/>
                  </a:lnTo>
                  <a:lnTo>
                    <a:pt x="525" y="218"/>
                  </a:lnTo>
                  <a:lnTo>
                    <a:pt x="529" y="219"/>
                  </a:lnTo>
                  <a:lnTo>
                    <a:pt x="533" y="225"/>
                  </a:lnTo>
                  <a:lnTo>
                    <a:pt x="537" y="232"/>
                  </a:lnTo>
                  <a:lnTo>
                    <a:pt x="538" y="242"/>
                  </a:lnTo>
                  <a:lnTo>
                    <a:pt x="528" y="248"/>
                  </a:lnTo>
                  <a:lnTo>
                    <a:pt x="526" y="253"/>
                  </a:lnTo>
                  <a:lnTo>
                    <a:pt x="526" y="255"/>
                  </a:lnTo>
                  <a:lnTo>
                    <a:pt x="524" y="259"/>
                  </a:lnTo>
                  <a:lnTo>
                    <a:pt x="524" y="263"/>
                  </a:lnTo>
                  <a:lnTo>
                    <a:pt x="521" y="266"/>
                  </a:lnTo>
                  <a:lnTo>
                    <a:pt x="522" y="270"/>
                  </a:lnTo>
                  <a:lnTo>
                    <a:pt x="519" y="273"/>
                  </a:lnTo>
                  <a:lnTo>
                    <a:pt x="519" y="276"/>
                  </a:lnTo>
                  <a:lnTo>
                    <a:pt x="517" y="281"/>
                  </a:lnTo>
                  <a:lnTo>
                    <a:pt x="516" y="286"/>
                  </a:lnTo>
                  <a:lnTo>
                    <a:pt x="511" y="291"/>
                  </a:lnTo>
                  <a:lnTo>
                    <a:pt x="510" y="291"/>
                  </a:lnTo>
                  <a:lnTo>
                    <a:pt x="509" y="292"/>
                  </a:lnTo>
                  <a:lnTo>
                    <a:pt x="511" y="300"/>
                  </a:lnTo>
                  <a:lnTo>
                    <a:pt x="521" y="304"/>
                  </a:lnTo>
                  <a:lnTo>
                    <a:pt x="528" y="310"/>
                  </a:lnTo>
                  <a:lnTo>
                    <a:pt x="528" y="314"/>
                  </a:lnTo>
                  <a:lnTo>
                    <a:pt x="531" y="318"/>
                  </a:lnTo>
                  <a:lnTo>
                    <a:pt x="535" y="324"/>
                  </a:lnTo>
                  <a:lnTo>
                    <a:pt x="538" y="323"/>
                  </a:lnTo>
                  <a:lnTo>
                    <a:pt x="545" y="326"/>
                  </a:lnTo>
                  <a:lnTo>
                    <a:pt x="550" y="332"/>
                  </a:lnTo>
                  <a:lnTo>
                    <a:pt x="549" y="335"/>
                  </a:lnTo>
                  <a:lnTo>
                    <a:pt x="547" y="338"/>
                  </a:lnTo>
                  <a:lnTo>
                    <a:pt x="543" y="337"/>
                  </a:lnTo>
                  <a:lnTo>
                    <a:pt x="540" y="340"/>
                  </a:lnTo>
                  <a:lnTo>
                    <a:pt x="539" y="350"/>
                  </a:lnTo>
                  <a:lnTo>
                    <a:pt x="525" y="367"/>
                  </a:lnTo>
                  <a:lnTo>
                    <a:pt x="526" y="373"/>
                  </a:lnTo>
                  <a:lnTo>
                    <a:pt x="525" y="373"/>
                  </a:lnTo>
                  <a:lnTo>
                    <a:pt x="523" y="375"/>
                  </a:lnTo>
                  <a:lnTo>
                    <a:pt x="523" y="379"/>
                  </a:lnTo>
                  <a:lnTo>
                    <a:pt x="525" y="381"/>
                  </a:lnTo>
                  <a:lnTo>
                    <a:pt x="525" y="385"/>
                  </a:lnTo>
                  <a:lnTo>
                    <a:pt x="526" y="386"/>
                  </a:lnTo>
                  <a:lnTo>
                    <a:pt x="527" y="389"/>
                  </a:lnTo>
                  <a:lnTo>
                    <a:pt x="529" y="393"/>
                  </a:lnTo>
                  <a:lnTo>
                    <a:pt x="531" y="398"/>
                  </a:lnTo>
                  <a:lnTo>
                    <a:pt x="535" y="401"/>
                  </a:lnTo>
                  <a:lnTo>
                    <a:pt x="537" y="399"/>
                  </a:lnTo>
                  <a:lnTo>
                    <a:pt x="537" y="396"/>
                  </a:lnTo>
                  <a:lnTo>
                    <a:pt x="540" y="393"/>
                  </a:lnTo>
                  <a:lnTo>
                    <a:pt x="544" y="393"/>
                  </a:lnTo>
                  <a:lnTo>
                    <a:pt x="545" y="394"/>
                  </a:lnTo>
                  <a:lnTo>
                    <a:pt x="549" y="393"/>
                  </a:lnTo>
                  <a:lnTo>
                    <a:pt x="551" y="395"/>
                  </a:lnTo>
                  <a:lnTo>
                    <a:pt x="553" y="395"/>
                  </a:lnTo>
                  <a:lnTo>
                    <a:pt x="555" y="396"/>
                  </a:lnTo>
                  <a:lnTo>
                    <a:pt x="562" y="391"/>
                  </a:lnTo>
                  <a:lnTo>
                    <a:pt x="563" y="391"/>
                  </a:lnTo>
                  <a:lnTo>
                    <a:pt x="573" y="403"/>
                  </a:lnTo>
                  <a:lnTo>
                    <a:pt x="573" y="406"/>
                  </a:lnTo>
                  <a:lnTo>
                    <a:pt x="575" y="410"/>
                  </a:lnTo>
                  <a:lnTo>
                    <a:pt x="576" y="416"/>
                  </a:lnTo>
                  <a:lnTo>
                    <a:pt x="575" y="417"/>
                  </a:lnTo>
                  <a:lnTo>
                    <a:pt x="575" y="419"/>
                  </a:lnTo>
                  <a:lnTo>
                    <a:pt x="578" y="422"/>
                  </a:lnTo>
                  <a:lnTo>
                    <a:pt x="581" y="421"/>
                  </a:lnTo>
                  <a:lnTo>
                    <a:pt x="585" y="421"/>
                  </a:lnTo>
                  <a:lnTo>
                    <a:pt x="593" y="425"/>
                  </a:lnTo>
                  <a:lnTo>
                    <a:pt x="596" y="425"/>
                  </a:lnTo>
                  <a:lnTo>
                    <a:pt x="599" y="420"/>
                  </a:lnTo>
                  <a:lnTo>
                    <a:pt x="604" y="420"/>
                  </a:lnTo>
                  <a:lnTo>
                    <a:pt x="609" y="426"/>
                  </a:lnTo>
                  <a:lnTo>
                    <a:pt x="611" y="426"/>
                  </a:lnTo>
                  <a:lnTo>
                    <a:pt x="615" y="423"/>
                  </a:lnTo>
                  <a:lnTo>
                    <a:pt x="623" y="424"/>
                  </a:lnTo>
                  <a:lnTo>
                    <a:pt x="628" y="417"/>
                  </a:lnTo>
                  <a:lnTo>
                    <a:pt x="636" y="417"/>
                  </a:lnTo>
                  <a:lnTo>
                    <a:pt x="638" y="418"/>
                  </a:lnTo>
                  <a:lnTo>
                    <a:pt x="638" y="422"/>
                  </a:lnTo>
                  <a:lnTo>
                    <a:pt x="640" y="424"/>
                  </a:lnTo>
                  <a:lnTo>
                    <a:pt x="640" y="427"/>
                  </a:lnTo>
                  <a:lnTo>
                    <a:pt x="641" y="430"/>
                  </a:lnTo>
                  <a:lnTo>
                    <a:pt x="646" y="433"/>
                  </a:lnTo>
                  <a:lnTo>
                    <a:pt x="646" y="435"/>
                  </a:lnTo>
                  <a:lnTo>
                    <a:pt x="648" y="439"/>
                  </a:lnTo>
                  <a:lnTo>
                    <a:pt x="649" y="445"/>
                  </a:lnTo>
                  <a:lnTo>
                    <a:pt x="647" y="446"/>
                  </a:lnTo>
                  <a:lnTo>
                    <a:pt x="645" y="448"/>
                  </a:lnTo>
                  <a:lnTo>
                    <a:pt x="646" y="464"/>
                  </a:lnTo>
                  <a:lnTo>
                    <a:pt x="641" y="469"/>
                  </a:lnTo>
                  <a:lnTo>
                    <a:pt x="640" y="474"/>
                  </a:lnTo>
                  <a:lnTo>
                    <a:pt x="637" y="477"/>
                  </a:lnTo>
                  <a:lnTo>
                    <a:pt x="634" y="477"/>
                  </a:lnTo>
                  <a:lnTo>
                    <a:pt x="629" y="472"/>
                  </a:lnTo>
                  <a:lnTo>
                    <a:pt x="621" y="471"/>
                  </a:lnTo>
                  <a:lnTo>
                    <a:pt x="619" y="475"/>
                  </a:lnTo>
                  <a:lnTo>
                    <a:pt x="617" y="478"/>
                  </a:lnTo>
                  <a:lnTo>
                    <a:pt x="617" y="479"/>
                  </a:lnTo>
                  <a:lnTo>
                    <a:pt x="615" y="481"/>
                  </a:lnTo>
                  <a:lnTo>
                    <a:pt x="612" y="481"/>
                  </a:lnTo>
                  <a:lnTo>
                    <a:pt x="610" y="484"/>
                  </a:lnTo>
                  <a:lnTo>
                    <a:pt x="608" y="486"/>
                  </a:lnTo>
                  <a:lnTo>
                    <a:pt x="608" y="488"/>
                  </a:lnTo>
                  <a:lnTo>
                    <a:pt x="604" y="492"/>
                  </a:lnTo>
                  <a:lnTo>
                    <a:pt x="600" y="498"/>
                  </a:lnTo>
                  <a:close/>
                </a:path>
              </a:pathLst>
            </a:custGeom>
            <a:grpFill/>
            <a:ln w="28575">
              <a:noFill/>
              <a:prstDash val="sysDot"/>
              <a:round/>
              <a:headEnd/>
              <a:tailEnd/>
            </a:ln>
          </p:spPr>
          <p:txBody>
            <a:bodyPr/>
            <a:lstStyle/>
            <a:p>
              <a:endParaRPr lang="zh-CN" altLang="en-US" kern="0">
                <a:solidFill>
                  <a:sysClr val="windowText" lastClr="000000"/>
                </a:solidFill>
              </a:endParaRPr>
            </a:p>
          </p:txBody>
        </p:sp>
        <p:sp>
          <p:nvSpPr>
            <p:cNvPr id="52" name="Freeform 20"/>
            <p:cNvSpPr>
              <a:spLocks/>
            </p:cNvSpPr>
            <p:nvPr/>
          </p:nvSpPr>
          <p:spPr bwMode="auto">
            <a:xfrm>
              <a:off x="4455249" y="4991211"/>
              <a:ext cx="1038225" cy="779463"/>
            </a:xfrm>
            <a:custGeom>
              <a:avLst/>
              <a:gdLst>
                <a:gd name="T0" fmla="*/ 2147483647 w 567"/>
                <a:gd name="T1" fmla="*/ 2147483647 h 409"/>
                <a:gd name="T2" fmla="*/ 2147483647 w 567"/>
                <a:gd name="T3" fmla="*/ 2147483647 h 409"/>
                <a:gd name="T4" fmla="*/ 2147483647 w 567"/>
                <a:gd name="T5" fmla="*/ 2147483647 h 409"/>
                <a:gd name="T6" fmla="*/ 2147483647 w 567"/>
                <a:gd name="T7" fmla="*/ 2147483647 h 409"/>
                <a:gd name="T8" fmla="*/ 2147483647 w 567"/>
                <a:gd name="T9" fmla="*/ 2147483647 h 409"/>
                <a:gd name="T10" fmla="*/ 2147483647 w 567"/>
                <a:gd name="T11" fmla="*/ 2147483647 h 409"/>
                <a:gd name="T12" fmla="*/ 2147483647 w 567"/>
                <a:gd name="T13" fmla="*/ 2147483647 h 409"/>
                <a:gd name="T14" fmla="*/ 2147483647 w 567"/>
                <a:gd name="T15" fmla="*/ 2147483647 h 409"/>
                <a:gd name="T16" fmla="*/ 2147483647 w 567"/>
                <a:gd name="T17" fmla="*/ 2147483647 h 409"/>
                <a:gd name="T18" fmla="*/ 2147483647 w 567"/>
                <a:gd name="T19" fmla="*/ 2147483647 h 409"/>
                <a:gd name="T20" fmla="*/ 2147483647 w 567"/>
                <a:gd name="T21" fmla="*/ 2147483647 h 409"/>
                <a:gd name="T22" fmla="*/ 2147483647 w 567"/>
                <a:gd name="T23" fmla="*/ 2147483647 h 409"/>
                <a:gd name="T24" fmla="*/ 2147483647 w 567"/>
                <a:gd name="T25" fmla="*/ 2147483647 h 409"/>
                <a:gd name="T26" fmla="*/ 2147483647 w 567"/>
                <a:gd name="T27" fmla="*/ 2147483647 h 409"/>
                <a:gd name="T28" fmla="*/ 2147483647 w 567"/>
                <a:gd name="T29" fmla="*/ 2147483647 h 409"/>
                <a:gd name="T30" fmla="*/ 2147483647 w 567"/>
                <a:gd name="T31" fmla="*/ 2147483647 h 409"/>
                <a:gd name="T32" fmla="*/ 2147483647 w 567"/>
                <a:gd name="T33" fmla="*/ 2147483647 h 409"/>
                <a:gd name="T34" fmla="*/ 2147483647 w 567"/>
                <a:gd name="T35" fmla="*/ 2147483647 h 409"/>
                <a:gd name="T36" fmla="*/ 2147483647 w 567"/>
                <a:gd name="T37" fmla="*/ 2147483647 h 409"/>
                <a:gd name="T38" fmla="*/ 2147483647 w 567"/>
                <a:gd name="T39" fmla="*/ 2147483647 h 409"/>
                <a:gd name="T40" fmla="*/ 2147483647 w 567"/>
                <a:gd name="T41" fmla="*/ 2147483647 h 409"/>
                <a:gd name="T42" fmla="*/ 2147483647 w 567"/>
                <a:gd name="T43" fmla="*/ 2147483647 h 409"/>
                <a:gd name="T44" fmla="*/ 2147483647 w 567"/>
                <a:gd name="T45" fmla="*/ 2147483647 h 409"/>
                <a:gd name="T46" fmla="*/ 2147483647 w 567"/>
                <a:gd name="T47" fmla="*/ 2147483647 h 409"/>
                <a:gd name="T48" fmla="*/ 2147483647 w 567"/>
                <a:gd name="T49" fmla="*/ 2147483647 h 409"/>
                <a:gd name="T50" fmla="*/ 2147483647 w 567"/>
                <a:gd name="T51" fmla="*/ 2147483647 h 409"/>
                <a:gd name="T52" fmla="*/ 2147483647 w 567"/>
                <a:gd name="T53" fmla="*/ 2147483647 h 409"/>
                <a:gd name="T54" fmla="*/ 2147483647 w 567"/>
                <a:gd name="T55" fmla="*/ 2147483647 h 409"/>
                <a:gd name="T56" fmla="*/ 2147483647 w 567"/>
                <a:gd name="T57" fmla="*/ 2147483647 h 409"/>
                <a:gd name="T58" fmla="*/ 2147483647 w 567"/>
                <a:gd name="T59" fmla="*/ 2147483647 h 409"/>
                <a:gd name="T60" fmla="*/ 2147483647 w 567"/>
                <a:gd name="T61" fmla="*/ 2147483647 h 409"/>
                <a:gd name="T62" fmla="*/ 2147483647 w 567"/>
                <a:gd name="T63" fmla="*/ 2147483647 h 409"/>
                <a:gd name="T64" fmla="*/ 2147483647 w 567"/>
                <a:gd name="T65" fmla="*/ 2147483647 h 409"/>
                <a:gd name="T66" fmla="*/ 2147483647 w 567"/>
                <a:gd name="T67" fmla="*/ 2147483647 h 409"/>
                <a:gd name="T68" fmla="*/ 2147483647 w 567"/>
                <a:gd name="T69" fmla="*/ 2147483647 h 409"/>
                <a:gd name="T70" fmla="*/ 2147483647 w 567"/>
                <a:gd name="T71" fmla="*/ 2147483647 h 409"/>
                <a:gd name="T72" fmla="*/ 2147483647 w 567"/>
                <a:gd name="T73" fmla="*/ 2147483647 h 409"/>
                <a:gd name="T74" fmla="*/ 2147483647 w 567"/>
                <a:gd name="T75" fmla="*/ 2147483647 h 409"/>
                <a:gd name="T76" fmla="*/ 2147483647 w 567"/>
                <a:gd name="T77" fmla="*/ 2147483647 h 409"/>
                <a:gd name="T78" fmla="*/ 2147483647 w 567"/>
                <a:gd name="T79" fmla="*/ 2147483647 h 409"/>
                <a:gd name="T80" fmla="*/ 2147483647 w 567"/>
                <a:gd name="T81" fmla="*/ 2147483647 h 409"/>
                <a:gd name="T82" fmla="*/ 2147483647 w 567"/>
                <a:gd name="T83" fmla="*/ 2147483647 h 409"/>
                <a:gd name="T84" fmla="*/ 2147483647 w 567"/>
                <a:gd name="T85" fmla="*/ 2147483647 h 409"/>
                <a:gd name="T86" fmla="*/ 2147483647 w 567"/>
                <a:gd name="T87" fmla="*/ 2147483647 h 409"/>
                <a:gd name="T88" fmla="*/ 2147483647 w 567"/>
                <a:gd name="T89" fmla="*/ 2147483647 h 409"/>
                <a:gd name="T90" fmla="*/ 2147483647 w 567"/>
                <a:gd name="T91" fmla="*/ 2147483647 h 409"/>
                <a:gd name="T92" fmla="*/ 2147483647 w 567"/>
                <a:gd name="T93" fmla="*/ 2147483647 h 409"/>
                <a:gd name="T94" fmla="*/ 2147483647 w 567"/>
                <a:gd name="T95" fmla="*/ 2147483647 h 409"/>
                <a:gd name="T96" fmla="*/ 2147483647 w 567"/>
                <a:gd name="T97" fmla="*/ 2147483647 h 409"/>
                <a:gd name="T98" fmla="*/ 2147483647 w 567"/>
                <a:gd name="T99" fmla="*/ 2147483647 h 409"/>
                <a:gd name="T100" fmla="*/ 2147483647 w 567"/>
                <a:gd name="T101" fmla="*/ 2147483647 h 409"/>
                <a:gd name="T102" fmla="*/ 2147483647 w 567"/>
                <a:gd name="T103" fmla="*/ 2147483647 h 409"/>
                <a:gd name="T104" fmla="*/ 2147483647 w 567"/>
                <a:gd name="T105" fmla="*/ 2147483647 h 409"/>
                <a:gd name="T106" fmla="*/ 2147483647 w 567"/>
                <a:gd name="T107" fmla="*/ 2147483647 h 409"/>
                <a:gd name="T108" fmla="*/ 2147483647 w 567"/>
                <a:gd name="T109" fmla="*/ 2147483647 h 409"/>
                <a:gd name="T110" fmla="*/ 2147483647 w 567"/>
                <a:gd name="T111" fmla="*/ 2147483647 h 409"/>
                <a:gd name="T112" fmla="*/ 2147483647 w 567"/>
                <a:gd name="T113" fmla="*/ 2147483647 h 409"/>
                <a:gd name="T114" fmla="*/ 2147483647 w 567"/>
                <a:gd name="T115" fmla="*/ 2147483647 h 409"/>
                <a:gd name="T116" fmla="*/ 2147483647 w 567"/>
                <a:gd name="T117" fmla="*/ 2147483647 h 409"/>
                <a:gd name="T118" fmla="*/ 2147483647 w 567"/>
                <a:gd name="T119" fmla="*/ 2147483647 h 409"/>
                <a:gd name="T120" fmla="*/ 2147483647 w 567"/>
                <a:gd name="T121" fmla="*/ 2147483647 h 409"/>
                <a:gd name="T122" fmla="*/ 2147483647 w 567"/>
                <a:gd name="T123" fmla="*/ 2147483647 h 40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567"/>
                <a:gd name="T187" fmla="*/ 0 h 409"/>
                <a:gd name="T188" fmla="*/ 567 w 567"/>
                <a:gd name="T189" fmla="*/ 409 h 40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567" h="409">
                  <a:moveTo>
                    <a:pt x="407" y="401"/>
                  </a:moveTo>
                  <a:lnTo>
                    <a:pt x="407" y="401"/>
                  </a:lnTo>
                  <a:lnTo>
                    <a:pt x="406" y="401"/>
                  </a:lnTo>
                  <a:lnTo>
                    <a:pt x="406" y="400"/>
                  </a:lnTo>
                  <a:lnTo>
                    <a:pt x="405" y="399"/>
                  </a:lnTo>
                  <a:lnTo>
                    <a:pt x="404" y="399"/>
                  </a:lnTo>
                  <a:lnTo>
                    <a:pt x="403" y="399"/>
                  </a:lnTo>
                  <a:lnTo>
                    <a:pt x="402" y="399"/>
                  </a:lnTo>
                  <a:lnTo>
                    <a:pt x="401" y="399"/>
                  </a:lnTo>
                  <a:lnTo>
                    <a:pt x="401" y="400"/>
                  </a:lnTo>
                  <a:lnTo>
                    <a:pt x="400" y="400"/>
                  </a:lnTo>
                  <a:lnTo>
                    <a:pt x="399" y="400"/>
                  </a:lnTo>
                  <a:lnTo>
                    <a:pt x="398" y="401"/>
                  </a:lnTo>
                  <a:lnTo>
                    <a:pt x="397" y="401"/>
                  </a:lnTo>
                  <a:lnTo>
                    <a:pt x="396" y="401"/>
                  </a:lnTo>
                  <a:lnTo>
                    <a:pt x="395" y="401"/>
                  </a:lnTo>
                  <a:lnTo>
                    <a:pt x="394" y="401"/>
                  </a:lnTo>
                  <a:lnTo>
                    <a:pt x="393" y="400"/>
                  </a:lnTo>
                  <a:lnTo>
                    <a:pt x="392" y="400"/>
                  </a:lnTo>
                  <a:lnTo>
                    <a:pt x="392" y="399"/>
                  </a:lnTo>
                  <a:lnTo>
                    <a:pt x="391" y="399"/>
                  </a:lnTo>
                  <a:lnTo>
                    <a:pt x="391" y="398"/>
                  </a:lnTo>
                  <a:lnTo>
                    <a:pt x="391" y="397"/>
                  </a:lnTo>
                  <a:lnTo>
                    <a:pt x="390" y="397"/>
                  </a:lnTo>
                  <a:lnTo>
                    <a:pt x="390" y="396"/>
                  </a:lnTo>
                  <a:lnTo>
                    <a:pt x="390" y="395"/>
                  </a:lnTo>
                  <a:lnTo>
                    <a:pt x="390" y="394"/>
                  </a:lnTo>
                  <a:lnTo>
                    <a:pt x="390" y="393"/>
                  </a:lnTo>
                  <a:lnTo>
                    <a:pt x="390" y="392"/>
                  </a:lnTo>
                  <a:lnTo>
                    <a:pt x="389" y="392"/>
                  </a:lnTo>
                  <a:lnTo>
                    <a:pt x="388" y="391"/>
                  </a:lnTo>
                  <a:lnTo>
                    <a:pt x="387" y="391"/>
                  </a:lnTo>
                  <a:lnTo>
                    <a:pt x="386" y="390"/>
                  </a:lnTo>
                  <a:lnTo>
                    <a:pt x="385" y="390"/>
                  </a:lnTo>
                  <a:lnTo>
                    <a:pt x="385" y="391"/>
                  </a:lnTo>
                  <a:lnTo>
                    <a:pt x="384" y="391"/>
                  </a:lnTo>
                  <a:lnTo>
                    <a:pt x="384" y="392"/>
                  </a:lnTo>
                  <a:lnTo>
                    <a:pt x="383" y="392"/>
                  </a:lnTo>
                  <a:lnTo>
                    <a:pt x="383" y="393"/>
                  </a:lnTo>
                  <a:lnTo>
                    <a:pt x="383" y="394"/>
                  </a:lnTo>
                  <a:lnTo>
                    <a:pt x="383" y="395"/>
                  </a:lnTo>
                  <a:lnTo>
                    <a:pt x="383" y="396"/>
                  </a:lnTo>
                  <a:lnTo>
                    <a:pt x="383" y="397"/>
                  </a:lnTo>
                  <a:lnTo>
                    <a:pt x="382" y="397"/>
                  </a:lnTo>
                  <a:lnTo>
                    <a:pt x="382" y="398"/>
                  </a:lnTo>
                  <a:lnTo>
                    <a:pt x="381" y="399"/>
                  </a:lnTo>
                  <a:lnTo>
                    <a:pt x="380" y="400"/>
                  </a:lnTo>
                  <a:lnTo>
                    <a:pt x="379" y="400"/>
                  </a:lnTo>
                  <a:lnTo>
                    <a:pt x="378" y="401"/>
                  </a:lnTo>
                  <a:lnTo>
                    <a:pt x="377" y="401"/>
                  </a:lnTo>
                  <a:lnTo>
                    <a:pt x="376" y="401"/>
                  </a:lnTo>
                  <a:lnTo>
                    <a:pt x="375" y="402"/>
                  </a:lnTo>
                  <a:lnTo>
                    <a:pt x="374" y="402"/>
                  </a:lnTo>
                  <a:lnTo>
                    <a:pt x="373" y="402"/>
                  </a:lnTo>
                  <a:lnTo>
                    <a:pt x="372" y="402"/>
                  </a:lnTo>
                  <a:lnTo>
                    <a:pt x="370" y="403"/>
                  </a:lnTo>
                  <a:lnTo>
                    <a:pt x="368" y="403"/>
                  </a:lnTo>
                  <a:lnTo>
                    <a:pt x="367" y="403"/>
                  </a:lnTo>
                  <a:lnTo>
                    <a:pt x="363" y="403"/>
                  </a:lnTo>
                  <a:lnTo>
                    <a:pt x="362" y="404"/>
                  </a:lnTo>
                  <a:lnTo>
                    <a:pt x="360" y="404"/>
                  </a:lnTo>
                  <a:lnTo>
                    <a:pt x="359" y="404"/>
                  </a:lnTo>
                  <a:lnTo>
                    <a:pt x="357" y="405"/>
                  </a:lnTo>
                  <a:lnTo>
                    <a:pt x="354" y="405"/>
                  </a:lnTo>
                  <a:lnTo>
                    <a:pt x="353" y="406"/>
                  </a:lnTo>
                  <a:lnTo>
                    <a:pt x="352" y="406"/>
                  </a:lnTo>
                  <a:lnTo>
                    <a:pt x="351" y="406"/>
                  </a:lnTo>
                  <a:lnTo>
                    <a:pt x="350" y="406"/>
                  </a:lnTo>
                  <a:lnTo>
                    <a:pt x="349" y="406"/>
                  </a:lnTo>
                  <a:lnTo>
                    <a:pt x="348" y="406"/>
                  </a:lnTo>
                  <a:lnTo>
                    <a:pt x="347" y="406"/>
                  </a:lnTo>
                  <a:lnTo>
                    <a:pt x="346" y="406"/>
                  </a:lnTo>
                  <a:lnTo>
                    <a:pt x="345" y="406"/>
                  </a:lnTo>
                  <a:lnTo>
                    <a:pt x="344" y="406"/>
                  </a:lnTo>
                  <a:lnTo>
                    <a:pt x="343" y="405"/>
                  </a:lnTo>
                  <a:lnTo>
                    <a:pt x="342" y="405"/>
                  </a:lnTo>
                  <a:lnTo>
                    <a:pt x="341" y="404"/>
                  </a:lnTo>
                  <a:lnTo>
                    <a:pt x="341" y="403"/>
                  </a:lnTo>
                  <a:lnTo>
                    <a:pt x="341" y="402"/>
                  </a:lnTo>
                  <a:lnTo>
                    <a:pt x="342" y="401"/>
                  </a:lnTo>
                  <a:lnTo>
                    <a:pt x="343" y="401"/>
                  </a:lnTo>
                  <a:lnTo>
                    <a:pt x="343" y="400"/>
                  </a:lnTo>
                  <a:lnTo>
                    <a:pt x="344" y="400"/>
                  </a:lnTo>
                  <a:lnTo>
                    <a:pt x="345" y="400"/>
                  </a:lnTo>
                  <a:lnTo>
                    <a:pt x="346" y="399"/>
                  </a:lnTo>
                  <a:lnTo>
                    <a:pt x="347" y="399"/>
                  </a:lnTo>
                  <a:lnTo>
                    <a:pt x="348" y="399"/>
                  </a:lnTo>
                  <a:lnTo>
                    <a:pt x="348" y="398"/>
                  </a:lnTo>
                  <a:lnTo>
                    <a:pt x="349" y="398"/>
                  </a:lnTo>
                  <a:lnTo>
                    <a:pt x="349" y="397"/>
                  </a:lnTo>
                  <a:lnTo>
                    <a:pt x="350" y="397"/>
                  </a:lnTo>
                  <a:lnTo>
                    <a:pt x="350" y="396"/>
                  </a:lnTo>
                  <a:lnTo>
                    <a:pt x="350" y="395"/>
                  </a:lnTo>
                  <a:lnTo>
                    <a:pt x="350" y="394"/>
                  </a:lnTo>
                  <a:lnTo>
                    <a:pt x="349" y="393"/>
                  </a:lnTo>
                  <a:lnTo>
                    <a:pt x="348" y="392"/>
                  </a:lnTo>
                  <a:lnTo>
                    <a:pt x="347" y="392"/>
                  </a:lnTo>
                  <a:lnTo>
                    <a:pt x="346" y="392"/>
                  </a:lnTo>
                  <a:lnTo>
                    <a:pt x="345" y="392"/>
                  </a:lnTo>
                  <a:lnTo>
                    <a:pt x="344" y="392"/>
                  </a:lnTo>
                  <a:lnTo>
                    <a:pt x="343" y="392"/>
                  </a:lnTo>
                  <a:lnTo>
                    <a:pt x="341" y="392"/>
                  </a:lnTo>
                  <a:lnTo>
                    <a:pt x="340" y="392"/>
                  </a:lnTo>
                  <a:lnTo>
                    <a:pt x="339" y="392"/>
                  </a:lnTo>
                  <a:lnTo>
                    <a:pt x="338" y="392"/>
                  </a:lnTo>
                  <a:lnTo>
                    <a:pt x="337" y="392"/>
                  </a:lnTo>
                  <a:lnTo>
                    <a:pt x="336" y="392"/>
                  </a:lnTo>
                  <a:lnTo>
                    <a:pt x="335" y="392"/>
                  </a:lnTo>
                  <a:lnTo>
                    <a:pt x="334" y="391"/>
                  </a:lnTo>
                  <a:lnTo>
                    <a:pt x="333" y="391"/>
                  </a:lnTo>
                  <a:lnTo>
                    <a:pt x="332" y="391"/>
                  </a:lnTo>
                  <a:lnTo>
                    <a:pt x="332" y="390"/>
                  </a:lnTo>
                  <a:lnTo>
                    <a:pt x="331" y="390"/>
                  </a:lnTo>
                  <a:lnTo>
                    <a:pt x="330" y="389"/>
                  </a:lnTo>
                  <a:lnTo>
                    <a:pt x="329" y="389"/>
                  </a:lnTo>
                  <a:lnTo>
                    <a:pt x="329" y="388"/>
                  </a:lnTo>
                  <a:lnTo>
                    <a:pt x="328" y="388"/>
                  </a:lnTo>
                  <a:lnTo>
                    <a:pt x="328" y="387"/>
                  </a:lnTo>
                  <a:lnTo>
                    <a:pt x="327" y="387"/>
                  </a:lnTo>
                  <a:lnTo>
                    <a:pt x="327" y="386"/>
                  </a:lnTo>
                  <a:lnTo>
                    <a:pt x="328" y="386"/>
                  </a:lnTo>
                  <a:lnTo>
                    <a:pt x="328" y="385"/>
                  </a:lnTo>
                  <a:lnTo>
                    <a:pt x="329" y="385"/>
                  </a:lnTo>
                  <a:lnTo>
                    <a:pt x="330" y="384"/>
                  </a:lnTo>
                  <a:lnTo>
                    <a:pt x="331" y="383"/>
                  </a:lnTo>
                  <a:lnTo>
                    <a:pt x="331" y="382"/>
                  </a:lnTo>
                  <a:lnTo>
                    <a:pt x="331" y="381"/>
                  </a:lnTo>
                  <a:lnTo>
                    <a:pt x="330" y="381"/>
                  </a:lnTo>
                  <a:lnTo>
                    <a:pt x="330" y="380"/>
                  </a:lnTo>
                  <a:lnTo>
                    <a:pt x="329" y="380"/>
                  </a:lnTo>
                  <a:lnTo>
                    <a:pt x="329" y="379"/>
                  </a:lnTo>
                  <a:lnTo>
                    <a:pt x="328" y="379"/>
                  </a:lnTo>
                  <a:lnTo>
                    <a:pt x="327" y="379"/>
                  </a:lnTo>
                  <a:lnTo>
                    <a:pt x="326" y="378"/>
                  </a:lnTo>
                  <a:lnTo>
                    <a:pt x="325" y="378"/>
                  </a:lnTo>
                  <a:lnTo>
                    <a:pt x="324" y="379"/>
                  </a:lnTo>
                  <a:lnTo>
                    <a:pt x="323" y="379"/>
                  </a:lnTo>
                  <a:lnTo>
                    <a:pt x="322" y="380"/>
                  </a:lnTo>
                  <a:lnTo>
                    <a:pt x="322" y="381"/>
                  </a:lnTo>
                  <a:lnTo>
                    <a:pt x="322" y="382"/>
                  </a:lnTo>
                  <a:lnTo>
                    <a:pt x="322" y="383"/>
                  </a:lnTo>
                  <a:lnTo>
                    <a:pt x="322" y="384"/>
                  </a:lnTo>
                  <a:lnTo>
                    <a:pt x="322" y="385"/>
                  </a:lnTo>
                  <a:lnTo>
                    <a:pt x="323" y="385"/>
                  </a:lnTo>
                  <a:lnTo>
                    <a:pt x="323" y="386"/>
                  </a:lnTo>
                  <a:lnTo>
                    <a:pt x="324" y="387"/>
                  </a:lnTo>
                  <a:lnTo>
                    <a:pt x="324" y="388"/>
                  </a:lnTo>
                  <a:lnTo>
                    <a:pt x="325" y="388"/>
                  </a:lnTo>
                  <a:lnTo>
                    <a:pt x="325" y="389"/>
                  </a:lnTo>
                  <a:lnTo>
                    <a:pt x="325" y="390"/>
                  </a:lnTo>
                  <a:lnTo>
                    <a:pt x="325" y="391"/>
                  </a:lnTo>
                  <a:lnTo>
                    <a:pt x="325" y="392"/>
                  </a:lnTo>
                  <a:lnTo>
                    <a:pt x="325" y="393"/>
                  </a:lnTo>
                  <a:lnTo>
                    <a:pt x="324" y="393"/>
                  </a:lnTo>
                  <a:lnTo>
                    <a:pt x="324" y="394"/>
                  </a:lnTo>
                  <a:lnTo>
                    <a:pt x="323" y="394"/>
                  </a:lnTo>
                  <a:lnTo>
                    <a:pt x="323" y="395"/>
                  </a:lnTo>
                  <a:lnTo>
                    <a:pt x="322" y="395"/>
                  </a:lnTo>
                  <a:lnTo>
                    <a:pt x="321" y="395"/>
                  </a:lnTo>
                  <a:lnTo>
                    <a:pt x="320" y="395"/>
                  </a:lnTo>
                  <a:lnTo>
                    <a:pt x="319" y="395"/>
                  </a:lnTo>
                  <a:lnTo>
                    <a:pt x="319" y="394"/>
                  </a:lnTo>
                  <a:lnTo>
                    <a:pt x="318" y="394"/>
                  </a:lnTo>
                  <a:lnTo>
                    <a:pt x="317" y="394"/>
                  </a:lnTo>
                  <a:lnTo>
                    <a:pt x="316" y="393"/>
                  </a:lnTo>
                  <a:lnTo>
                    <a:pt x="315" y="393"/>
                  </a:lnTo>
                  <a:lnTo>
                    <a:pt x="315" y="392"/>
                  </a:lnTo>
                  <a:lnTo>
                    <a:pt x="315" y="391"/>
                  </a:lnTo>
                  <a:lnTo>
                    <a:pt x="316" y="390"/>
                  </a:lnTo>
                  <a:lnTo>
                    <a:pt x="317" y="390"/>
                  </a:lnTo>
                  <a:lnTo>
                    <a:pt x="317" y="389"/>
                  </a:lnTo>
                  <a:lnTo>
                    <a:pt x="317" y="388"/>
                  </a:lnTo>
                  <a:lnTo>
                    <a:pt x="318" y="387"/>
                  </a:lnTo>
                  <a:lnTo>
                    <a:pt x="317" y="386"/>
                  </a:lnTo>
                  <a:lnTo>
                    <a:pt x="317" y="385"/>
                  </a:lnTo>
                  <a:lnTo>
                    <a:pt x="316" y="385"/>
                  </a:lnTo>
                  <a:lnTo>
                    <a:pt x="315" y="384"/>
                  </a:lnTo>
                  <a:lnTo>
                    <a:pt x="314" y="384"/>
                  </a:lnTo>
                  <a:lnTo>
                    <a:pt x="313" y="384"/>
                  </a:lnTo>
                  <a:lnTo>
                    <a:pt x="312" y="384"/>
                  </a:lnTo>
                  <a:lnTo>
                    <a:pt x="311" y="384"/>
                  </a:lnTo>
                  <a:lnTo>
                    <a:pt x="311" y="383"/>
                  </a:lnTo>
                  <a:lnTo>
                    <a:pt x="311" y="382"/>
                  </a:lnTo>
                  <a:lnTo>
                    <a:pt x="311" y="381"/>
                  </a:lnTo>
                  <a:lnTo>
                    <a:pt x="311" y="380"/>
                  </a:lnTo>
                  <a:lnTo>
                    <a:pt x="311" y="379"/>
                  </a:lnTo>
                  <a:lnTo>
                    <a:pt x="310" y="379"/>
                  </a:lnTo>
                  <a:lnTo>
                    <a:pt x="309" y="380"/>
                  </a:lnTo>
                  <a:lnTo>
                    <a:pt x="308" y="380"/>
                  </a:lnTo>
                  <a:lnTo>
                    <a:pt x="308" y="381"/>
                  </a:lnTo>
                  <a:lnTo>
                    <a:pt x="307" y="381"/>
                  </a:lnTo>
                  <a:lnTo>
                    <a:pt x="306" y="381"/>
                  </a:lnTo>
                  <a:lnTo>
                    <a:pt x="305" y="381"/>
                  </a:lnTo>
                  <a:lnTo>
                    <a:pt x="304" y="381"/>
                  </a:lnTo>
                  <a:lnTo>
                    <a:pt x="304" y="380"/>
                  </a:lnTo>
                  <a:lnTo>
                    <a:pt x="303" y="380"/>
                  </a:lnTo>
                  <a:lnTo>
                    <a:pt x="303" y="379"/>
                  </a:lnTo>
                  <a:lnTo>
                    <a:pt x="303" y="378"/>
                  </a:lnTo>
                  <a:lnTo>
                    <a:pt x="302" y="378"/>
                  </a:lnTo>
                  <a:lnTo>
                    <a:pt x="302" y="377"/>
                  </a:lnTo>
                  <a:lnTo>
                    <a:pt x="303" y="376"/>
                  </a:lnTo>
                  <a:lnTo>
                    <a:pt x="303" y="375"/>
                  </a:lnTo>
                  <a:lnTo>
                    <a:pt x="303" y="374"/>
                  </a:lnTo>
                  <a:lnTo>
                    <a:pt x="303" y="373"/>
                  </a:lnTo>
                  <a:lnTo>
                    <a:pt x="303" y="372"/>
                  </a:lnTo>
                  <a:lnTo>
                    <a:pt x="302" y="372"/>
                  </a:lnTo>
                  <a:lnTo>
                    <a:pt x="302" y="371"/>
                  </a:lnTo>
                  <a:lnTo>
                    <a:pt x="301" y="370"/>
                  </a:lnTo>
                  <a:lnTo>
                    <a:pt x="300" y="369"/>
                  </a:lnTo>
                  <a:lnTo>
                    <a:pt x="299" y="369"/>
                  </a:lnTo>
                  <a:lnTo>
                    <a:pt x="298" y="369"/>
                  </a:lnTo>
                  <a:lnTo>
                    <a:pt x="297" y="370"/>
                  </a:lnTo>
                  <a:lnTo>
                    <a:pt x="296" y="371"/>
                  </a:lnTo>
                  <a:lnTo>
                    <a:pt x="296" y="372"/>
                  </a:lnTo>
                  <a:lnTo>
                    <a:pt x="295" y="373"/>
                  </a:lnTo>
                  <a:lnTo>
                    <a:pt x="295" y="374"/>
                  </a:lnTo>
                  <a:lnTo>
                    <a:pt x="295" y="375"/>
                  </a:lnTo>
                  <a:lnTo>
                    <a:pt x="296" y="375"/>
                  </a:lnTo>
                  <a:lnTo>
                    <a:pt x="296" y="376"/>
                  </a:lnTo>
                  <a:lnTo>
                    <a:pt x="296" y="377"/>
                  </a:lnTo>
                  <a:lnTo>
                    <a:pt x="297" y="377"/>
                  </a:lnTo>
                  <a:lnTo>
                    <a:pt x="298" y="378"/>
                  </a:lnTo>
                  <a:lnTo>
                    <a:pt x="298" y="379"/>
                  </a:lnTo>
                  <a:lnTo>
                    <a:pt x="299" y="379"/>
                  </a:lnTo>
                  <a:lnTo>
                    <a:pt x="299" y="380"/>
                  </a:lnTo>
                  <a:lnTo>
                    <a:pt x="300" y="380"/>
                  </a:lnTo>
                  <a:lnTo>
                    <a:pt x="300" y="381"/>
                  </a:lnTo>
                  <a:lnTo>
                    <a:pt x="300" y="382"/>
                  </a:lnTo>
                  <a:lnTo>
                    <a:pt x="299" y="384"/>
                  </a:lnTo>
                  <a:lnTo>
                    <a:pt x="299" y="385"/>
                  </a:lnTo>
                  <a:lnTo>
                    <a:pt x="298" y="385"/>
                  </a:lnTo>
                  <a:lnTo>
                    <a:pt x="299" y="386"/>
                  </a:lnTo>
                  <a:lnTo>
                    <a:pt x="299" y="387"/>
                  </a:lnTo>
                  <a:lnTo>
                    <a:pt x="300" y="387"/>
                  </a:lnTo>
                  <a:lnTo>
                    <a:pt x="300" y="388"/>
                  </a:lnTo>
                  <a:lnTo>
                    <a:pt x="301" y="389"/>
                  </a:lnTo>
                  <a:lnTo>
                    <a:pt x="302" y="389"/>
                  </a:lnTo>
                  <a:lnTo>
                    <a:pt x="302" y="390"/>
                  </a:lnTo>
                  <a:lnTo>
                    <a:pt x="303" y="390"/>
                  </a:lnTo>
                  <a:lnTo>
                    <a:pt x="303" y="391"/>
                  </a:lnTo>
                  <a:lnTo>
                    <a:pt x="303" y="392"/>
                  </a:lnTo>
                  <a:lnTo>
                    <a:pt x="302" y="393"/>
                  </a:lnTo>
                  <a:lnTo>
                    <a:pt x="301" y="394"/>
                  </a:lnTo>
                  <a:lnTo>
                    <a:pt x="300" y="394"/>
                  </a:lnTo>
                  <a:lnTo>
                    <a:pt x="300" y="395"/>
                  </a:lnTo>
                  <a:lnTo>
                    <a:pt x="298" y="396"/>
                  </a:lnTo>
                  <a:lnTo>
                    <a:pt x="297" y="397"/>
                  </a:lnTo>
                  <a:lnTo>
                    <a:pt x="297" y="398"/>
                  </a:lnTo>
                  <a:lnTo>
                    <a:pt x="296" y="398"/>
                  </a:lnTo>
                  <a:lnTo>
                    <a:pt x="295" y="398"/>
                  </a:lnTo>
                  <a:lnTo>
                    <a:pt x="294" y="399"/>
                  </a:lnTo>
                  <a:lnTo>
                    <a:pt x="293" y="399"/>
                  </a:lnTo>
                  <a:lnTo>
                    <a:pt x="292" y="398"/>
                  </a:lnTo>
                  <a:lnTo>
                    <a:pt x="291" y="398"/>
                  </a:lnTo>
                  <a:lnTo>
                    <a:pt x="291" y="397"/>
                  </a:lnTo>
                  <a:lnTo>
                    <a:pt x="290" y="397"/>
                  </a:lnTo>
                  <a:lnTo>
                    <a:pt x="290" y="396"/>
                  </a:lnTo>
                  <a:lnTo>
                    <a:pt x="290" y="395"/>
                  </a:lnTo>
                  <a:lnTo>
                    <a:pt x="290" y="394"/>
                  </a:lnTo>
                  <a:lnTo>
                    <a:pt x="291" y="394"/>
                  </a:lnTo>
                  <a:lnTo>
                    <a:pt x="291" y="393"/>
                  </a:lnTo>
                  <a:lnTo>
                    <a:pt x="292" y="393"/>
                  </a:lnTo>
                  <a:lnTo>
                    <a:pt x="293" y="392"/>
                  </a:lnTo>
                  <a:lnTo>
                    <a:pt x="293" y="391"/>
                  </a:lnTo>
                  <a:lnTo>
                    <a:pt x="293" y="390"/>
                  </a:lnTo>
                  <a:lnTo>
                    <a:pt x="293" y="389"/>
                  </a:lnTo>
                  <a:lnTo>
                    <a:pt x="292" y="389"/>
                  </a:lnTo>
                  <a:lnTo>
                    <a:pt x="291" y="388"/>
                  </a:lnTo>
                  <a:lnTo>
                    <a:pt x="290" y="388"/>
                  </a:lnTo>
                  <a:lnTo>
                    <a:pt x="289" y="388"/>
                  </a:lnTo>
                  <a:lnTo>
                    <a:pt x="288" y="387"/>
                  </a:lnTo>
                  <a:lnTo>
                    <a:pt x="287" y="386"/>
                  </a:lnTo>
                  <a:lnTo>
                    <a:pt x="286" y="386"/>
                  </a:lnTo>
                  <a:lnTo>
                    <a:pt x="286" y="385"/>
                  </a:lnTo>
                  <a:lnTo>
                    <a:pt x="285" y="385"/>
                  </a:lnTo>
                  <a:lnTo>
                    <a:pt x="284" y="385"/>
                  </a:lnTo>
                  <a:lnTo>
                    <a:pt x="284" y="386"/>
                  </a:lnTo>
                  <a:lnTo>
                    <a:pt x="283" y="387"/>
                  </a:lnTo>
                  <a:lnTo>
                    <a:pt x="283" y="388"/>
                  </a:lnTo>
                  <a:lnTo>
                    <a:pt x="283" y="389"/>
                  </a:lnTo>
                  <a:lnTo>
                    <a:pt x="283" y="390"/>
                  </a:lnTo>
                  <a:lnTo>
                    <a:pt x="283" y="391"/>
                  </a:lnTo>
                  <a:lnTo>
                    <a:pt x="283" y="392"/>
                  </a:lnTo>
                  <a:lnTo>
                    <a:pt x="283" y="393"/>
                  </a:lnTo>
                  <a:lnTo>
                    <a:pt x="283" y="394"/>
                  </a:lnTo>
                  <a:lnTo>
                    <a:pt x="283" y="395"/>
                  </a:lnTo>
                  <a:lnTo>
                    <a:pt x="283" y="396"/>
                  </a:lnTo>
                  <a:lnTo>
                    <a:pt x="283" y="397"/>
                  </a:lnTo>
                  <a:lnTo>
                    <a:pt x="283" y="398"/>
                  </a:lnTo>
                  <a:lnTo>
                    <a:pt x="282" y="399"/>
                  </a:lnTo>
                  <a:lnTo>
                    <a:pt x="282" y="400"/>
                  </a:lnTo>
                  <a:lnTo>
                    <a:pt x="281" y="400"/>
                  </a:lnTo>
                  <a:lnTo>
                    <a:pt x="280" y="400"/>
                  </a:lnTo>
                  <a:lnTo>
                    <a:pt x="279" y="399"/>
                  </a:lnTo>
                  <a:lnTo>
                    <a:pt x="279" y="398"/>
                  </a:lnTo>
                  <a:lnTo>
                    <a:pt x="278" y="397"/>
                  </a:lnTo>
                  <a:lnTo>
                    <a:pt x="278" y="396"/>
                  </a:lnTo>
                  <a:lnTo>
                    <a:pt x="277" y="396"/>
                  </a:lnTo>
                  <a:lnTo>
                    <a:pt x="276" y="396"/>
                  </a:lnTo>
                  <a:lnTo>
                    <a:pt x="276" y="395"/>
                  </a:lnTo>
                  <a:lnTo>
                    <a:pt x="275" y="395"/>
                  </a:lnTo>
                  <a:lnTo>
                    <a:pt x="274" y="395"/>
                  </a:lnTo>
                  <a:lnTo>
                    <a:pt x="274" y="396"/>
                  </a:lnTo>
                  <a:lnTo>
                    <a:pt x="273" y="396"/>
                  </a:lnTo>
                  <a:lnTo>
                    <a:pt x="273" y="397"/>
                  </a:lnTo>
                  <a:lnTo>
                    <a:pt x="273" y="398"/>
                  </a:lnTo>
                  <a:lnTo>
                    <a:pt x="273" y="399"/>
                  </a:lnTo>
                  <a:lnTo>
                    <a:pt x="274" y="400"/>
                  </a:lnTo>
                  <a:lnTo>
                    <a:pt x="274" y="401"/>
                  </a:lnTo>
                  <a:lnTo>
                    <a:pt x="274" y="402"/>
                  </a:lnTo>
                  <a:lnTo>
                    <a:pt x="274" y="403"/>
                  </a:lnTo>
                  <a:lnTo>
                    <a:pt x="273" y="403"/>
                  </a:lnTo>
                  <a:lnTo>
                    <a:pt x="273" y="404"/>
                  </a:lnTo>
                  <a:lnTo>
                    <a:pt x="272" y="405"/>
                  </a:lnTo>
                  <a:lnTo>
                    <a:pt x="270" y="406"/>
                  </a:lnTo>
                  <a:lnTo>
                    <a:pt x="268" y="406"/>
                  </a:lnTo>
                  <a:lnTo>
                    <a:pt x="266" y="406"/>
                  </a:lnTo>
                  <a:lnTo>
                    <a:pt x="266" y="407"/>
                  </a:lnTo>
                  <a:lnTo>
                    <a:pt x="265" y="407"/>
                  </a:lnTo>
                  <a:lnTo>
                    <a:pt x="264" y="406"/>
                  </a:lnTo>
                  <a:lnTo>
                    <a:pt x="261" y="403"/>
                  </a:lnTo>
                  <a:lnTo>
                    <a:pt x="260" y="403"/>
                  </a:lnTo>
                  <a:lnTo>
                    <a:pt x="260" y="402"/>
                  </a:lnTo>
                  <a:lnTo>
                    <a:pt x="259" y="402"/>
                  </a:lnTo>
                  <a:lnTo>
                    <a:pt x="253" y="401"/>
                  </a:lnTo>
                  <a:lnTo>
                    <a:pt x="252" y="401"/>
                  </a:lnTo>
                  <a:lnTo>
                    <a:pt x="252" y="402"/>
                  </a:lnTo>
                  <a:lnTo>
                    <a:pt x="251" y="403"/>
                  </a:lnTo>
                  <a:lnTo>
                    <a:pt x="251" y="404"/>
                  </a:lnTo>
                  <a:lnTo>
                    <a:pt x="251" y="405"/>
                  </a:lnTo>
                  <a:lnTo>
                    <a:pt x="250" y="405"/>
                  </a:lnTo>
                  <a:lnTo>
                    <a:pt x="249" y="406"/>
                  </a:lnTo>
                  <a:lnTo>
                    <a:pt x="249" y="407"/>
                  </a:lnTo>
                  <a:lnTo>
                    <a:pt x="248" y="407"/>
                  </a:lnTo>
                  <a:lnTo>
                    <a:pt x="247" y="408"/>
                  </a:lnTo>
                  <a:lnTo>
                    <a:pt x="246" y="408"/>
                  </a:lnTo>
                  <a:lnTo>
                    <a:pt x="244" y="408"/>
                  </a:lnTo>
                  <a:lnTo>
                    <a:pt x="243" y="409"/>
                  </a:lnTo>
                  <a:lnTo>
                    <a:pt x="242" y="409"/>
                  </a:lnTo>
                  <a:lnTo>
                    <a:pt x="241" y="409"/>
                  </a:lnTo>
                  <a:lnTo>
                    <a:pt x="239" y="409"/>
                  </a:lnTo>
                  <a:lnTo>
                    <a:pt x="238" y="409"/>
                  </a:lnTo>
                  <a:lnTo>
                    <a:pt x="237" y="408"/>
                  </a:lnTo>
                  <a:lnTo>
                    <a:pt x="236" y="408"/>
                  </a:lnTo>
                  <a:lnTo>
                    <a:pt x="234" y="408"/>
                  </a:lnTo>
                  <a:lnTo>
                    <a:pt x="233" y="407"/>
                  </a:lnTo>
                  <a:lnTo>
                    <a:pt x="232" y="407"/>
                  </a:lnTo>
                  <a:lnTo>
                    <a:pt x="231" y="406"/>
                  </a:lnTo>
                  <a:lnTo>
                    <a:pt x="230" y="406"/>
                  </a:lnTo>
                  <a:lnTo>
                    <a:pt x="228" y="406"/>
                  </a:lnTo>
                  <a:lnTo>
                    <a:pt x="227" y="405"/>
                  </a:lnTo>
                  <a:lnTo>
                    <a:pt x="226" y="405"/>
                  </a:lnTo>
                  <a:lnTo>
                    <a:pt x="224" y="405"/>
                  </a:lnTo>
                  <a:lnTo>
                    <a:pt x="223" y="405"/>
                  </a:lnTo>
                  <a:lnTo>
                    <a:pt x="222" y="405"/>
                  </a:lnTo>
                  <a:lnTo>
                    <a:pt x="221" y="405"/>
                  </a:lnTo>
                  <a:lnTo>
                    <a:pt x="220" y="404"/>
                  </a:lnTo>
                  <a:lnTo>
                    <a:pt x="219" y="404"/>
                  </a:lnTo>
                  <a:lnTo>
                    <a:pt x="219" y="403"/>
                  </a:lnTo>
                  <a:lnTo>
                    <a:pt x="218" y="403"/>
                  </a:lnTo>
                  <a:lnTo>
                    <a:pt x="218" y="402"/>
                  </a:lnTo>
                  <a:lnTo>
                    <a:pt x="217" y="402"/>
                  </a:lnTo>
                  <a:lnTo>
                    <a:pt x="217" y="401"/>
                  </a:lnTo>
                  <a:lnTo>
                    <a:pt x="216" y="401"/>
                  </a:lnTo>
                  <a:lnTo>
                    <a:pt x="215" y="401"/>
                  </a:lnTo>
                  <a:lnTo>
                    <a:pt x="215" y="400"/>
                  </a:lnTo>
                  <a:lnTo>
                    <a:pt x="208" y="398"/>
                  </a:lnTo>
                  <a:lnTo>
                    <a:pt x="207" y="397"/>
                  </a:lnTo>
                  <a:lnTo>
                    <a:pt x="206" y="397"/>
                  </a:lnTo>
                  <a:lnTo>
                    <a:pt x="205" y="396"/>
                  </a:lnTo>
                  <a:lnTo>
                    <a:pt x="204" y="396"/>
                  </a:lnTo>
                  <a:lnTo>
                    <a:pt x="203" y="395"/>
                  </a:lnTo>
                  <a:lnTo>
                    <a:pt x="202" y="394"/>
                  </a:lnTo>
                  <a:lnTo>
                    <a:pt x="201" y="394"/>
                  </a:lnTo>
                  <a:lnTo>
                    <a:pt x="200" y="393"/>
                  </a:lnTo>
                  <a:lnTo>
                    <a:pt x="199" y="393"/>
                  </a:lnTo>
                  <a:lnTo>
                    <a:pt x="198" y="392"/>
                  </a:lnTo>
                  <a:lnTo>
                    <a:pt x="198" y="391"/>
                  </a:lnTo>
                  <a:lnTo>
                    <a:pt x="197" y="391"/>
                  </a:lnTo>
                  <a:lnTo>
                    <a:pt x="196" y="390"/>
                  </a:lnTo>
                  <a:lnTo>
                    <a:pt x="195" y="389"/>
                  </a:lnTo>
                  <a:lnTo>
                    <a:pt x="194" y="388"/>
                  </a:lnTo>
                  <a:lnTo>
                    <a:pt x="193" y="388"/>
                  </a:lnTo>
                  <a:lnTo>
                    <a:pt x="193" y="387"/>
                  </a:lnTo>
                  <a:lnTo>
                    <a:pt x="192" y="387"/>
                  </a:lnTo>
                  <a:lnTo>
                    <a:pt x="192" y="386"/>
                  </a:lnTo>
                  <a:lnTo>
                    <a:pt x="191" y="386"/>
                  </a:lnTo>
                  <a:lnTo>
                    <a:pt x="191" y="385"/>
                  </a:lnTo>
                  <a:lnTo>
                    <a:pt x="190" y="384"/>
                  </a:lnTo>
                  <a:lnTo>
                    <a:pt x="189" y="383"/>
                  </a:lnTo>
                  <a:lnTo>
                    <a:pt x="189" y="382"/>
                  </a:lnTo>
                  <a:lnTo>
                    <a:pt x="189" y="381"/>
                  </a:lnTo>
                  <a:lnTo>
                    <a:pt x="188" y="380"/>
                  </a:lnTo>
                  <a:lnTo>
                    <a:pt x="188" y="379"/>
                  </a:lnTo>
                  <a:lnTo>
                    <a:pt x="187" y="379"/>
                  </a:lnTo>
                  <a:lnTo>
                    <a:pt x="187" y="378"/>
                  </a:lnTo>
                  <a:lnTo>
                    <a:pt x="186" y="378"/>
                  </a:lnTo>
                  <a:lnTo>
                    <a:pt x="185" y="377"/>
                  </a:lnTo>
                  <a:lnTo>
                    <a:pt x="184" y="377"/>
                  </a:lnTo>
                  <a:lnTo>
                    <a:pt x="183" y="377"/>
                  </a:lnTo>
                  <a:lnTo>
                    <a:pt x="182" y="377"/>
                  </a:lnTo>
                  <a:lnTo>
                    <a:pt x="181" y="377"/>
                  </a:lnTo>
                  <a:lnTo>
                    <a:pt x="180" y="377"/>
                  </a:lnTo>
                  <a:lnTo>
                    <a:pt x="179" y="377"/>
                  </a:lnTo>
                  <a:lnTo>
                    <a:pt x="178" y="378"/>
                  </a:lnTo>
                  <a:lnTo>
                    <a:pt x="177" y="378"/>
                  </a:lnTo>
                  <a:lnTo>
                    <a:pt x="176" y="378"/>
                  </a:lnTo>
                  <a:lnTo>
                    <a:pt x="175" y="378"/>
                  </a:lnTo>
                  <a:lnTo>
                    <a:pt x="174" y="378"/>
                  </a:lnTo>
                  <a:lnTo>
                    <a:pt x="173" y="377"/>
                  </a:lnTo>
                  <a:lnTo>
                    <a:pt x="172" y="377"/>
                  </a:lnTo>
                  <a:lnTo>
                    <a:pt x="171" y="377"/>
                  </a:lnTo>
                  <a:lnTo>
                    <a:pt x="170" y="376"/>
                  </a:lnTo>
                  <a:lnTo>
                    <a:pt x="169" y="376"/>
                  </a:lnTo>
                  <a:lnTo>
                    <a:pt x="168" y="376"/>
                  </a:lnTo>
                  <a:lnTo>
                    <a:pt x="167" y="375"/>
                  </a:lnTo>
                  <a:lnTo>
                    <a:pt x="166" y="375"/>
                  </a:lnTo>
                  <a:lnTo>
                    <a:pt x="166" y="374"/>
                  </a:lnTo>
                  <a:lnTo>
                    <a:pt x="165" y="374"/>
                  </a:lnTo>
                  <a:lnTo>
                    <a:pt x="164" y="374"/>
                  </a:lnTo>
                  <a:lnTo>
                    <a:pt x="163" y="373"/>
                  </a:lnTo>
                  <a:lnTo>
                    <a:pt x="163" y="371"/>
                  </a:lnTo>
                  <a:lnTo>
                    <a:pt x="162" y="371"/>
                  </a:lnTo>
                  <a:lnTo>
                    <a:pt x="162" y="370"/>
                  </a:lnTo>
                  <a:lnTo>
                    <a:pt x="162" y="369"/>
                  </a:lnTo>
                  <a:lnTo>
                    <a:pt x="162" y="368"/>
                  </a:lnTo>
                  <a:lnTo>
                    <a:pt x="162" y="367"/>
                  </a:lnTo>
                  <a:lnTo>
                    <a:pt x="161" y="366"/>
                  </a:lnTo>
                  <a:lnTo>
                    <a:pt x="161" y="365"/>
                  </a:lnTo>
                  <a:lnTo>
                    <a:pt x="161" y="364"/>
                  </a:lnTo>
                  <a:lnTo>
                    <a:pt x="161" y="363"/>
                  </a:lnTo>
                  <a:lnTo>
                    <a:pt x="161" y="362"/>
                  </a:lnTo>
                  <a:lnTo>
                    <a:pt x="161" y="360"/>
                  </a:lnTo>
                  <a:lnTo>
                    <a:pt x="161" y="359"/>
                  </a:lnTo>
                  <a:lnTo>
                    <a:pt x="161" y="358"/>
                  </a:lnTo>
                  <a:lnTo>
                    <a:pt x="161" y="357"/>
                  </a:lnTo>
                  <a:lnTo>
                    <a:pt x="161" y="356"/>
                  </a:lnTo>
                  <a:lnTo>
                    <a:pt x="161" y="355"/>
                  </a:lnTo>
                  <a:lnTo>
                    <a:pt x="160" y="353"/>
                  </a:lnTo>
                  <a:lnTo>
                    <a:pt x="159" y="352"/>
                  </a:lnTo>
                  <a:lnTo>
                    <a:pt x="158" y="351"/>
                  </a:lnTo>
                  <a:lnTo>
                    <a:pt x="157" y="350"/>
                  </a:lnTo>
                  <a:lnTo>
                    <a:pt x="157" y="349"/>
                  </a:lnTo>
                  <a:lnTo>
                    <a:pt x="156" y="348"/>
                  </a:lnTo>
                  <a:lnTo>
                    <a:pt x="155" y="347"/>
                  </a:lnTo>
                  <a:lnTo>
                    <a:pt x="154" y="345"/>
                  </a:lnTo>
                  <a:lnTo>
                    <a:pt x="154" y="344"/>
                  </a:lnTo>
                  <a:lnTo>
                    <a:pt x="153" y="342"/>
                  </a:lnTo>
                  <a:lnTo>
                    <a:pt x="153" y="341"/>
                  </a:lnTo>
                  <a:lnTo>
                    <a:pt x="152" y="340"/>
                  </a:lnTo>
                  <a:lnTo>
                    <a:pt x="152" y="339"/>
                  </a:lnTo>
                  <a:lnTo>
                    <a:pt x="152" y="337"/>
                  </a:lnTo>
                  <a:lnTo>
                    <a:pt x="152" y="336"/>
                  </a:lnTo>
                  <a:lnTo>
                    <a:pt x="151" y="335"/>
                  </a:lnTo>
                  <a:lnTo>
                    <a:pt x="151" y="334"/>
                  </a:lnTo>
                  <a:lnTo>
                    <a:pt x="151" y="333"/>
                  </a:lnTo>
                  <a:lnTo>
                    <a:pt x="151" y="332"/>
                  </a:lnTo>
                  <a:lnTo>
                    <a:pt x="154" y="328"/>
                  </a:lnTo>
                  <a:lnTo>
                    <a:pt x="154" y="327"/>
                  </a:lnTo>
                  <a:lnTo>
                    <a:pt x="154" y="326"/>
                  </a:lnTo>
                  <a:lnTo>
                    <a:pt x="155" y="325"/>
                  </a:lnTo>
                  <a:lnTo>
                    <a:pt x="159" y="319"/>
                  </a:lnTo>
                  <a:lnTo>
                    <a:pt x="166" y="309"/>
                  </a:lnTo>
                  <a:lnTo>
                    <a:pt x="167" y="308"/>
                  </a:lnTo>
                  <a:lnTo>
                    <a:pt x="167" y="307"/>
                  </a:lnTo>
                  <a:lnTo>
                    <a:pt x="166" y="307"/>
                  </a:lnTo>
                  <a:lnTo>
                    <a:pt x="165" y="306"/>
                  </a:lnTo>
                  <a:lnTo>
                    <a:pt x="156" y="301"/>
                  </a:lnTo>
                  <a:lnTo>
                    <a:pt x="154" y="302"/>
                  </a:lnTo>
                  <a:lnTo>
                    <a:pt x="153" y="302"/>
                  </a:lnTo>
                  <a:lnTo>
                    <a:pt x="152" y="303"/>
                  </a:lnTo>
                  <a:lnTo>
                    <a:pt x="150" y="303"/>
                  </a:lnTo>
                  <a:lnTo>
                    <a:pt x="149" y="303"/>
                  </a:lnTo>
                  <a:lnTo>
                    <a:pt x="147" y="304"/>
                  </a:lnTo>
                  <a:lnTo>
                    <a:pt x="146" y="304"/>
                  </a:lnTo>
                  <a:lnTo>
                    <a:pt x="145" y="305"/>
                  </a:lnTo>
                  <a:lnTo>
                    <a:pt x="144" y="305"/>
                  </a:lnTo>
                  <a:lnTo>
                    <a:pt x="142" y="305"/>
                  </a:lnTo>
                  <a:lnTo>
                    <a:pt x="141" y="306"/>
                  </a:lnTo>
                  <a:lnTo>
                    <a:pt x="140" y="306"/>
                  </a:lnTo>
                  <a:lnTo>
                    <a:pt x="139" y="306"/>
                  </a:lnTo>
                  <a:lnTo>
                    <a:pt x="138" y="306"/>
                  </a:lnTo>
                  <a:lnTo>
                    <a:pt x="137" y="306"/>
                  </a:lnTo>
                  <a:lnTo>
                    <a:pt x="136" y="306"/>
                  </a:lnTo>
                  <a:lnTo>
                    <a:pt x="134" y="304"/>
                  </a:lnTo>
                  <a:lnTo>
                    <a:pt x="133" y="304"/>
                  </a:lnTo>
                  <a:lnTo>
                    <a:pt x="132" y="304"/>
                  </a:lnTo>
                  <a:lnTo>
                    <a:pt x="131" y="303"/>
                  </a:lnTo>
                  <a:lnTo>
                    <a:pt x="130" y="303"/>
                  </a:lnTo>
                  <a:lnTo>
                    <a:pt x="129" y="302"/>
                  </a:lnTo>
                  <a:lnTo>
                    <a:pt x="128" y="302"/>
                  </a:lnTo>
                  <a:lnTo>
                    <a:pt x="127" y="301"/>
                  </a:lnTo>
                  <a:lnTo>
                    <a:pt x="125" y="301"/>
                  </a:lnTo>
                  <a:lnTo>
                    <a:pt x="125" y="300"/>
                  </a:lnTo>
                  <a:lnTo>
                    <a:pt x="124" y="300"/>
                  </a:lnTo>
                  <a:lnTo>
                    <a:pt x="123" y="300"/>
                  </a:lnTo>
                  <a:lnTo>
                    <a:pt x="122" y="299"/>
                  </a:lnTo>
                  <a:lnTo>
                    <a:pt x="121" y="299"/>
                  </a:lnTo>
                  <a:lnTo>
                    <a:pt x="120" y="299"/>
                  </a:lnTo>
                  <a:lnTo>
                    <a:pt x="119" y="299"/>
                  </a:lnTo>
                  <a:lnTo>
                    <a:pt x="118" y="299"/>
                  </a:lnTo>
                  <a:lnTo>
                    <a:pt x="117" y="299"/>
                  </a:lnTo>
                  <a:lnTo>
                    <a:pt x="116" y="299"/>
                  </a:lnTo>
                  <a:lnTo>
                    <a:pt x="115" y="299"/>
                  </a:lnTo>
                  <a:lnTo>
                    <a:pt x="114" y="299"/>
                  </a:lnTo>
                  <a:lnTo>
                    <a:pt x="113" y="299"/>
                  </a:lnTo>
                  <a:lnTo>
                    <a:pt x="111" y="299"/>
                  </a:lnTo>
                  <a:lnTo>
                    <a:pt x="110" y="299"/>
                  </a:lnTo>
                  <a:lnTo>
                    <a:pt x="109" y="299"/>
                  </a:lnTo>
                  <a:lnTo>
                    <a:pt x="108" y="299"/>
                  </a:lnTo>
                  <a:lnTo>
                    <a:pt x="107" y="299"/>
                  </a:lnTo>
                  <a:lnTo>
                    <a:pt x="106" y="299"/>
                  </a:lnTo>
                  <a:lnTo>
                    <a:pt x="105" y="299"/>
                  </a:lnTo>
                  <a:lnTo>
                    <a:pt x="104" y="299"/>
                  </a:lnTo>
                  <a:lnTo>
                    <a:pt x="103" y="298"/>
                  </a:lnTo>
                  <a:lnTo>
                    <a:pt x="102" y="297"/>
                  </a:lnTo>
                  <a:lnTo>
                    <a:pt x="96" y="293"/>
                  </a:lnTo>
                  <a:lnTo>
                    <a:pt x="95" y="292"/>
                  </a:lnTo>
                  <a:lnTo>
                    <a:pt x="94" y="292"/>
                  </a:lnTo>
                  <a:lnTo>
                    <a:pt x="94" y="291"/>
                  </a:lnTo>
                  <a:lnTo>
                    <a:pt x="93" y="291"/>
                  </a:lnTo>
                  <a:lnTo>
                    <a:pt x="85" y="286"/>
                  </a:lnTo>
                  <a:lnTo>
                    <a:pt x="77" y="277"/>
                  </a:lnTo>
                  <a:lnTo>
                    <a:pt x="81" y="271"/>
                  </a:lnTo>
                  <a:lnTo>
                    <a:pt x="85" y="267"/>
                  </a:lnTo>
                  <a:lnTo>
                    <a:pt x="85" y="265"/>
                  </a:lnTo>
                  <a:lnTo>
                    <a:pt x="87" y="263"/>
                  </a:lnTo>
                  <a:lnTo>
                    <a:pt x="89" y="260"/>
                  </a:lnTo>
                  <a:lnTo>
                    <a:pt x="92" y="260"/>
                  </a:lnTo>
                  <a:lnTo>
                    <a:pt x="94" y="258"/>
                  </a:lnTo>
                  <a:lnTo>
                    <a:pt x="94" y="257"/>
                  </a:lnTo>
                  <a:lnTo>
                    <a:pt x="96" y="254"/>
                  </a:lnTo>
                  <a:lnTo>
                    <a:pt x="98" y="250"/>
                  </a:lnTo>
                  <a:lnTo>
                    <a:pt x="106" y="251"/>
                  </a:lnTo>
                  <a:lnTo>
                    <a:pt x="111" y="256"/>
                  </a:lnTo>
                  <a:lnTo>
                    <a:pt x="114" y="256"/>
                  </a:lnTo>
                  <a:lnTo>
                    <a:pt x="117" y="253"/>
                  </a:lnTo>
                  <a:lnTo>
                    <a:pt x="118" y="248"/>
                  </a:lnTo>
                  <a:lnTo>
                    <a:pt x="123" y="243"/>
                  </a:lnTo>
                  <a:lnTo>
                    <a:pt x="122" y="227"/>
                  </a:lnTo>
                  <a:lnTo>
                    <a:pt x="124" y="225"/>
                  </a:lnTo>
                  <a:lnTo>
                    <a:pt x="126" y="224"/>
                  </a:lnTo>
                  <a:lnTo>
                    <a:pt x="125" y="218"/>
                  </a:lnTo>
                  <a:lnTo>
                    <a:pt x="123" y="214"/>
                  </a:lnTo>
                  <a:lnTo>
                    <a:pt x="123" y="212"/>
                  </a:lnTo>
                  <a:lnTo>
                    <a:pt x="118" y="209"/>
                  </a:lnTo>
                  <a:lnTo>
                    <a:pt x="117" y="206"/>
                  </a:lnTo>
                  <a:lnTo>
                    <a:pt x="117" y="203"/>
                  </a:lnTo>
                  <a:lnTo>
                    <a:pt x="115" y="201"/>
                  </a:lnTo>
                  <a:lnTo>
                    <a:pt x="115" y="197"/>
                  </a:lnTo>
                  <a:lnTo>
                    <a:pt x="113" y="196"/>
                  </a:lnTo>
                  <a:lnTo>
                    <a:pt x="105" y="196"/>
                  </a:lnTo>
                  <a:lnTo>
                    <a:pt x="100" y="203"/>
                  </a:lnTo>
                  <a:lnTo>
                    <a:pt x="92" y="202"/>
                  </a:lnTo>
                  <a:lnTo>
                    <a:pt x="88" y="205"/>
                  </a:lnTo>
                  <a:lnTo>
                    <a:pt x="86" y="205"/>
                  </a:lnTo>
                  <a:lnTo>
                    <a:pt x="81" y="199"/>
                  </a:lnTo>
                  <a:lnTo>
                    <a:pt x="76" y="199"/>
                  </a:lnTo>
                  <a:lnTo>
                    <a:pt x="73" y="204"/>
                  </a:lnTo>
                  <a:lnTo>
                    <a:pt x="70" y="204"/>
                  </a:lnTo>
                  <a:lnTo>
                    <a:pt x="62" y="200"/>
                  </a:lnTo>
                  <a:lnTo>
                    <a:pt x="58" y="200"/>
                  </a:lnTo>
                  <a:lnTo>
                    <a:pt x="55" y="201"/>
                  </a:lnTo>
                  <a:lnTo>
                    <a:pt x="52" y="198"/>
                  </a:lnTo>
                  <a:lnTo>
                    <a:pt x="52" y="196"/>
                  </a:lnTo>
                  <a:lnTo>
                    <a:pt x="53" y="195"/>
                  </a:lnTo>
                  <a:lnTo>
                    <a:pt x="52" y="189"/>
                  </a:lnTo>
                  <a:lnTo>
                    <a:pt x="50" y="185"/>
                  </a:lnTo>
                  <a:lnTo>
                    <a:pt x="50" y="182"/>
                  </a:lnTo>
                  <a:lnTo>
                    <a:pt x="40" y="170"/>
                  </a:lnTo>
                  <a:lnTo>
                    <a:pt x="39" y="170"/>
                  </a:lnTo>
                  <a:lnTo>
                    <a:pt x="32" y="175"/>
                  </a:lnTo>
                  <a:lnTo>
                    <a:pt x="30" y="174"/>
                  </a:lnTo>
                  <a:lnTo>
                    <a:pt x="28" y="174"/>
                  </a:lnTo>
                  <a:lnTo>
                    <a:pt x="26" y="172"/>
                  </a:lnTo>
                  <a:lnTo>
                    <a:pt x="22" y="173"/>
                  </a:lnTo>
                  <a:lnTo>
                    <a:pt x="21" y="172"/>
                  </a:lnTo>
                  <a:lnTo>
                    <a:pt x="17" y="172"/>
                  </a:lnTo>
                  <a:lnTo>
                    <a:pt x="14" y="175"/>
                  </a:lnTo>
                  <a:lnTo>
                    <a:pt x="14" y="178"/>
                  </a:lnTo>
                  <a:lnTo>
                    <a:pt x="12" y="180"/>
                  </a:lnTo>
                  <a:lnTo>
                    <a:pt x="8" y="177"/>
                  </a:lnTo>
                  <a:lnTo>
                    <a:pt x="6" y="172"/>
                  </a:lnTo>
                  <a:lnTo>
                    <a:pt x="4" y="168"/>
                  </a:lnTo>
                  <a:lnTo>
                    <a:pt x="3" y="165"/>
                  </a:lnTo>
                  <a:lnTo>
                    <a:pt x="2" y="164"/>
                  </a:lnTo>
                  <a:lnTo>
                    <a:pt x="2" y="160"/>
                  </a:lnTo>
                  <a:lnTo>
                    <a:pt x="0" y="158"/>
                  </a:lnTo>
                  <a:lnTo>
                    <a:pt x="0" y="154"/>
                  </a:lnTo>
                  <a:lnTo>
                    <a:pt x="2" y="152"/>
                  </a:lnTo>
                  <a:lnTo>
                    <a:pt x="3" y="152"/>
                  </a:lnTo>
                  <a:lnTo>
                    <a:pt x="11" y="157"/>
                  </a:lnTo>
                  <a:lnTo>
                    <a:pt x="14" y="156"/>
                  </a:lnTo>
                  <a:lnTo>
                    <a:pt x="16" y="158"/>
                  </a:lnTo>
                  <a:lnTo>
                    <a:pt x="22" y="158"/>
                  </a:lnTo>
                  <a:lnTo>
                    <a:pt x="25" y="154"/>
                  </a:lnTo>
                  <a:lnTo>
                    <a:pt x="30" y="149"/>
                  </a:lnTo>
                  <a:lnTo>
                    <a:pt x="37" y="146"/>
                  </a:lnTo>
                  <a:lnTo>
                    <a:pt x="39" y="145"/>
                  </a:lnTo>
                  <a:lnTo>
                    <a:pt x="42" y="142"/>
                  </a:lnTo>
                  <a:lnTo>
                    <a:pt x="42" y="137"/>
                  </a:lnTo>
                  <a:lnTo>
                    <a:pt x="48" y="132"/>
                  </a:lnTo>
                  <a:lnTo>
                    <a:pt x="54" y="129"/>
                  </a:lnTo>
                  <a:lnTo>
                    <a:pt x="55" y="134"/>
                  </a:lnTo>
                  <a:lnTo>
                    <a:pt x="57" y="135"/>
                  </a:lnTo>
                  <a:lnTo>
                    <a:pt x="69" y="135"/>
                  </a:lnTo>
                  <a:lnTo>
                    <a:pt x="72" y="137"/>
                  </a:lnTo>
                  <a:lnTo>
                    <a:pt x="72" y="140"/>
                  </a:lnTo>
                  <a:lnTo>
                    <a:pt x="76" y="146"/>
                  </a:lnTo>
                  <a:lnTo>
                    <a:pt x="77" y="145"/>
                  </a:lnTo>
                  <a:lnTo>
                    <a:pt x="80" y="147"/>
                  </a:lnTo>
                  <a:lnTo>
                    <a:pt x="86" y="146"/>
                  </a:lnTo>
                  <a:lnTo>
                    <a:pt x="88" y="148"/>
                  </a:lnTo>
                  <a:lnTo>
                    <a:pt x="89" y="147"/>
                  </a:lnTo>
                  <a:lnTo>
                    <a:pt x="97" y="154"/>
                  </a:lnTo>
                  <a:lnTo>
                    <a:pt x="100" y="153"/>
                  </a:lnTo>
                  <a:lnTo>
                    <a:pt x="106" y="151"/>
                  </a:lnTo>
                  <a:lnTo>
                    <a:pt x="109" y="157"/>
                  </a:lnTo>
                  <a:lnTo>
                    <a:pt x="112" y="158"/>
                  </a:lnTo>
                  <a:lnTo>
                    <a:pt x="118" y="157"/>
                  </a:lnTo>
                  <a:lnTo>
                    <a:pt x="128" y="143"/>
                  </a:lnTo>
                  <a:lnTo>
                    <a:pt x="128" y="132"/>
                  </a:lnTo>
                  <a:lnTo>
                    <a:pt x="130" y="130"/>
                  </a:lnTo>
                  <a:lnTo>
                    <a:pt x="140" y="128"/>
                  </a:lnTo>
                  <a:lnTo>
                    <a:pt x="141" y="127"/>
                  </a:lnTo>
                  <a:lnTo>
                    <a:pt x="145" y="126"/>
                  </a:lnTo>
                  <a:lnTo>
                    <a:pt x="146" y="125"/>
                  </a:lnTo>
                  <a:lnTo>
                    <a:pt x="150" y="124"/>
                  </a:lnTo>
                  <a:lnTo>
                    <a:pt x="152" y="122"/>
                  </a:lnTo>
                  <a:lnTo>
                    <a:pt x="157" y="122"/>
                  </a:lnTo>
                  <a:lnTo>
                    <a:pt x="154" y="120"/>
                  </a:lnTo>
                  <a:lnTo>
                    <a:pt x="160" y="115"/>
                  </a:lnTo>
                  <a:lnTo>
                    <a:pt x="168" y="114"/>
                  </a:lnTo>
                  <a:lnTo>
                    <a:pt x="168" y="113"/>
                  </a:lnTo>
                  <a:lnTo>
                    <a:pt x="179" y="113"/>
                  </a:lnTo>
                  <a:lnTo>
                    <a:pt x="180" y="107"/>
                  </a:lnTo>
                  <a:lnTo>
                    <a:pt x="185" y="107"/>
                  </a:lnTo>
                  <a:lnTo>
                    <a:pt x="188" y="101"/>
                  </a:lnTo>
                  <a:lnTo>
                    <a:pt x="188" y="97"/>
                  </a:lnTo>
                  <a:lnTo>
                    <a:pt x="185" y="91"/>
                  </a:lnTo>
                  <a:lnTo>
                    <a:pt x="188" y="86"/>
                  </a:lnTo>
                  <a:lnTo>
                    <a:pt x="188" y="85"/>
                  </a:lnTo>
                  <a:lnTo>
                    <a:pt x="189" y="84"/>
                  </a:lnTo>
                  <a:lnTo>
                    <a:pt x="189" y="82"/>
                  </a:lnTo>
                  <a:lnTo>
                    <a:pt x="193" y="80"/>
                  </a:lnTo>
                  <a:lnTo>
                    <a:pt x="197" y="79"/>
                  </a:lnTo>
                  <a:lnTo>
                    <a:pt x="198" y="78"/>
                  </a:lnTo>
                  <a:lnTo>
                    <a:pt x="199" y="78"/>
                  </a:lnTo>
                  <a:lnTo>
                    <a:pt x="209" y="86"/>
                  </a:lnTo>
                  <a:lnTo>
                    <a:pt x="208" y="88"/>
                  </a:lnTo>
                  <a:lnTo>
                    <a:pt x="208" y="92"/>
                  </a:lnTo>
                  <a:lnTo>
                    <a:pt x="210" y="95"/>
                  </a:lnTo>
                  <a:lnTo>
                    <a:pt x="213" y="94"/>
                  </a:lnTo>
                  <a:lnTo>
                    <a:pt x="215" y="97"/>
                  </a:lnTo>
                  <a:lnTo>
                    <a:pt x="216" y="100"/>
                  </a:lnTo>
                  <a:lnTo>
                    <a:pt x="218" y="102"/>
                  </a:lnTo>
                  <a:lnTo>
                    <a:pt x="218" y="104"/>
                  </a:lnTo>
                  <a:lnTo>
                    <a:pt x="221" y="109"/>
                  </a:lnTo>
                  <a:lnTo>
                    <a:pt x="225" y="109"/>
                  </a:lnTo>
                  <a:lnTo>
                    <a:pt x="229" y="104"/>
                  </a:lnTo>
                  <a:lnTo>
                    <a:pt x="231" y="104"/>
                  </a:lnTo>
                  <a:lnTo>
                    <a:pt x="234" y="102"/>
                  </a:lnTo>
                  <a:lnTo>
                    <a:pt x="235" y="106"/>
                  </a:lnTo>
                  <a:lnTo>
                    <a:pt x="244" y="112"/>
                  </a:lnTo>
                  <a:lnTo>
                    <a:pt x="244" y="114"/>
                  </a:lnTo>
                  <a:lnTo>
                    <a:pt x="247" y="116"/>
                  </a:lnTo>
                  <a:lnTo>
                    <a:pt x="252" y="115"/>
                  </a:lnTo>
                  <a:lnTo>
                    <a:pt x="262" y="109"/>
                  </a:lnTo>
                  <a:lnTo>
                    <a:pt x="271" y="108"/>
                  </a:lnTo>
                  <a:lnTo>
                    <a:pt x="270" y="105"/>
                  </a:lnTo>
                  <a:lnTo>
                    <a:pt x="272" y="102"/>
                  </a:lnTo>
                  <a:lnTo>
                    <a:pt x="271" y="97"/>
                  </a:lnTo>
                  <a:lnTo>
                    <a:pt x="273" y="94"/>
                  </a:lnTo>
                  <a:lnTo>
                    <a:pt x="272" y="93"/>
                  </a:lnTo>
                  <a:lnTo>
                    <a:pt x="275" y="90"/>
                  </a:lnTo>
                  <a:lnTo>
                    <a:pt x="279" y="88"/>
                  </a:lnTo>
                  <a:lnTo>
                    <a:pt x="282" y="84"/>
                  </a:lnTo>
                  <a:lnTo>
                    <a:pt x="282" y="79"/>
                  </a:lnTo>
                  <a:lnTo>
                    <a:pt x="283" y="79"/>
                  </a:lnTo>
                  <a:lnTo>
                    <a:pt x="295" y="84"/>
                  </a:lnTo>
                  <a:lnTo>
                    <a:pt x="300" y="89"/>
                  </a:lnTo>
                  <a:lnTo>
                    <a:pt x="302" y="85"/>
                  </a:lnTo>
                  <a:lnTo>
                    <a:pt x="304" y="86"/>
                  </a:lnTo>
                  <a:lnTo>
                    <a:pt x="307" y="81"/>
                  </a:lnTo>
                  <a:lnTo>
                    <a:pt x="308" y="81"/>
                  </a:lnTo>
                  <a:lnTo>
                    <a:pt x="310" y="79"/>
                  </a:lnTo>
                  <a:lnTo>
                    <a:pt x="310" y="75"/>
                  </a:lnTo>
                  <a:lnTo>
                    <a:pt x="311" y="72"/>
                  </a:lnTo>
                  <a:lnTo>
                    <a:pt x="314" y="72"/>
                  </a:lnTo>
                  <a:lnTo>
                    <a:pt x="317" y="75"/>
                  </a:lnTo>
                  <a:lnTo>
                    <a:pt x="317" y="77"/>
                  </a:lnTo>
                  <a:lnTo>
                    <a:pt x="319" y="78"/>
                  </a:lnTo>
                  <a:lnTo>
                    <a:pt x="326" y="78"/>
                  </a:lnTo>
                  <a:lnTo>
                    <a:pt x="327" y="79"/>
                  </a:lnTo>
                  <a:lnTo>
                    <a:pt x="337" y="78"/>
                  </a:lnTo>
                  <a:lnTo>
                    <a:pt x="338" y="76"/>
                  </a:lnTo>
                  <a:lnTo>
                    <a:pt x="338" y="67"/>
                  </a:lnTo>
                  <a:lnTo>
                    <a:pt x="339" y="65"/>
                  </a:lnTo>
                  <a:lnTo>
                    <a:pt x="339" y="60"/>
                  </a:lnTo>
                  <a:lnTo>
                    <a:pt x="333" y="60"/>
                  </a:lnTo>
                  <a:lnTo>
                    <a:pt x="329" y="65"/>
                  </a:lnTo>
                  <a:lnTo>
                    <a:pt x="328" y="65"/>
                  </a:lnTo>
                  <a:lnTo>
                    <a:pt x="327" y="63"/>
                  </a:lnTo>
                  <a:lnTo>
                    <a:pt x="331" y="61"/>
                  </a:lnTo>
                  <a:lnTo>
                    <a:pt x="333" y="58"/>
                  </a:lnTo>
                  <a:lnTo>
                    <a:pt x="336" y="58"/>
                  </a:lnTo>
                  <a:lnTo>
                    <a:pt x="338" y="56"/>
                  </a:lnTo>
                  <a:lnTo>
                    <a:pt x="339" y="56"/>
                  </a:lnTo>
                  <a:lnTo>
                    <a:pt x="340" y="58"/>
                  </a:lnTo>
                  <a:lnTo>
                    <a:pt x="346" y="57"/>
                  </a:lnTo>
                  <a:lnTo>
                    <a:pt x="348" y="59"/>
                  </a:lnTo>
                  <a:lnTo>
                    <a:pt x="352" y="59"/>
                  </a:lnTo>
                  <a:lnTo>
                    <a:pt x="354" y="60"/>
                  </a:lnTo>
                  <a:lnTo>
                    <a:pt x="357" y="58"/>
                  </a:lnTo>
                  <a:lnTo>
                    <a:pt x="357" y="56"/>
                  </a:lnTo>
                  <a:lnTo>
                    <a:pt x="360" y="52"/>
                  </a:lnTo>
                  <a:lnTo>
                    <a:pt x="366" y="40"/>
                  </a:lnTo>
                  <a:lnTo>
                    <a:pt x="368" y="38"/>
                  </a:lnTo>
                  <a:lnTo>
                    <a:pt x="370" y="40"/>
                  </a:lnTo>
                  <a:lnTo>
                    <a:pt x="373" y="40"/>
                  </a:lnTo>
                  <a:lnTo>
                    <a:pt x="374" y="39"/>
                  </a:lnTo>
                  <a:lnTo>
                    <a:pt x="379" y="38"/>
                  </a:lnTo>
                  <a:lnTo>
                    <a:pt x="384" y="42"/>
                  </a:lnTo>
                  <a:lnTo>
                    <a:pt x="384" y="44"/>
                  </a:lnTo>
                  <a:lnTo>
                    <a:pt x="386" y="48"/>
                  </a:lnTo>
                  <a:lnTo>
                    <a:pt x="391" y="46"/>
                  </a:lnTo>
                  <a:lnTo>
                    <a:pt x="393" y="34"/>
                  </a:lnTo>
                  <a:lnTo>
                    <a:pt x="399" y="25"/>
                  </a:lnTo>
                  <a:lnTo>
                    <a:pt x="399" y="24"/>
                  </a:lnTo>
                  <a:lnTo>
                    <a:pt x="404" y="19"/>
                  </a:lnTo>
                  <a:lnTo>
                    <a:pt x="413" y="23"/>
                  </a:lnTo>
                  <a:lnTo>
                    <a:pt x="413" y="29"/>
                  </a:lnTo>
                  <a:lnTo>
                    <a:pt x="416" y="33"/>
                  </a:lnTo>
                  <a:lnTo>
                    <a:pt x="422" y="35"/>
                  </a:lnTo>
                  <a:lnTo>
                    <a:pt x="424" y="35"/>
                  </a:lnTo>
                  <a:lnTo>
                    <a:pt x="427" y="37"/>
                  </a:lnTo>
                  <a:lnTo>
                    <a:pt x="430" y="35"/>
                  </a:lnTo>
                  <a:lnTo>
                    <a:pt x="430" y="32"/>
                  </a:lnTo>
                  <a:lnTo>
                    <a:pt x="434" y="27"/>
                  </a:lnTo>
                  <a:lnTo>
                    <a:pt x="434" y="25"/>
                  </a:lnTo>
                  <a:lnTo>
                    <a:pt x="443" y="16"/>
                  </a:lnTo>
                  <a:lnTo>
                    <a:pt x="443" y="14"/>
                  </a:lnTo>
                  <a:lnTo>
                    <a:pt x="448" y="8"/>
                  </a:lnTo>
                  <a:lnTo>
                    <a:pt x="458" y="7"/>
                  </a:lnTo>
                  <a:lnTo>
                    <a:pt x="462" y="11"/>
                  </a:lnTo>
                  <a:lnTo>
                    <a:pt x="470" y="9"/>
                  </a:lnTo>
                  <a:lnTo>
                    <a:pt x="474" y="1"/>
                  </a:lnTo>
                  <a:lnTo>
                    <a:pt x="478" y="0"/>
                  </a:lnTo>
                  <a:lnTo>
                    <a:pt x="478" y="4"/>
                  </a:lnTo>
                  <a:lnTo>
                    <a:pt x="480" y="5"/>
                  </a:lnTo>
                  <a:lnTo>
                    <a:pt x="492" y="6"/>
                  </a:lnTo>
                  <a:lnTo>
                    <a:pt x="499" y="9"/>
                  </a:lnTo>
                  <a:lnTo>
                    <a:pt x="500" y="19"/>
                  </a:lnTo>
                  <a:lnTo>
                    <a:pt x="498" y="19"/>
                  </a:lnTo>
                  <a:lnTo>
                    <a:pt x="497" y="29"/>
                  </a:lnTo>
                  <a:lnTo>
                    <a:pt x="496" y="30"/>
                  </a:lnTo>
                  <a:lnTo>
                    <a:pt x="496" y="36"/>
                  </a:lnTo>
                  <a:lnTo>
                    <a:pt x="498" y="38"/>
                  </a:lnTo>
                  <a:lnTo>
                    <a:pt x="501" y="37"/>
                  </a:lnTo>
                  <a:lnTo>
                    <a:pt x="503" y="36"/>
                  </a:lnTo>
                  <a:lnTo>
                    <a:pt x="509" y="36"/>
                  </a:lnTo>
                  <a:lnTo>
                    <a:pt x="511" y="37"/>
                  </a:lnTo>
                  <a:lnTo>
                    <a:pt x="514" y="37"/>
                  </a:lnTo>
                  <a:lnTo>
                    <a:pt x="516" y="39"/>
                  </a:lnTo>
                  <a:lnTo>
                    <a:pt x="516" y="40"/>
                  </a:lnTo>
                  <a:lnTo>
                    <a:pt x="514" y="42"/>
                  </a:lnTo>
                  <a:lnTo>
                    <a:pt x="514" y="44"/>
                  </a:lnTo>
                  <a:lnTo>
                    <a:pt x="512" y="46"/>
                  </a:lnTo>
                  <a:lnTo>
                    <a:pt x="512" y="47"/>
                  </a:lnTo>
                  <a:lnTo>
                    <a:pt x="509" y="52"/>
                  </a:lnTo>
                  <a:lnTo>
                    <a:pt x="506" y="55"/>
                  </a:lnTo>
                  <a:lnTo>
                    <a:pt x="507" y="75"/>
                  </a:lnTo>
                  <a:lnTo>
                    <a:pt x="505" y="77"/>
                  </a:lnTo>
                  <a:lnTo>
                    <a:pt x="494" y="89"/>
                  </a:lnTo>
                  <a:lnTo>
                    <a:pt x="494" y="90"/>
                  </a:lnTo>
                  <a:lnTo>
                    <a:pt x="491" y="93"/>
                  </a:lnTo>
                  <a:lnTo>
                    <a:pt x="491" y="96"/>
                  </a:lnTo>
                  <a:lnTo>
                    <a:pt x="483" y="106"/>
                  </a:lnTo>
                  <a:lnTo>
                    <a:pt x="483" y="114"/>
                  </a:lnTo>
                  <a:lnTo>
                    <a:pt x="488" y="118"/>
                  </a:lnTo>
                  <a:lnTo>
                    <a:pt x="491" y="118"/>
                  </a:lnTo>
                  <a:lnTo>
                    <a:pt x="494" y="119"/>
                  </a:lnTo>
                  <a:lnTo>
                    <a:pt x="494" y="111"/>
                  </a:lnTo>
                  <a:lnTo>
                    <a:pt x="496" y="109"/>
                  </a:lnTo>
                  <a:lnTo>
                    <a:pt x="503" y="103"/>
                  </a:lnTo>
                  <a:lnTo>
                    <a:pt x="507" y="103"/>
                  </a:lnTo>
                  <a:lnTo>
                    <a:pt x="508" y="104"/>
                  </a:lnTo>
                  <a:lnTo>
                    <a:pt x="514" y="105"/>
                  </a:lnTo>
                  <a:lnTo>
                    <a:pt x="519" y="119"/>
                  </a:lnTo>
                  <a:lnTo>
                    <a:pt x="519" y="138"/>
                  </a:lnTo>
                  <a:lnTo>
                    <a:pt x="517" y="140"/>
                  </a:lnTo>
                  <a:lnTo>
                    <a:pt x="519" y="142"/>
                  </a:lnTo>
                  <a:lnTo>
                    <a:pt x="532" y="140"/>
                  </a:lnTo>
                  <a:lnTo>
                    <a:pt x="535" y="138"/>
                  </a:lnTo>
                  <a:lnTo>
                    <a:pt x="538" y="130"/>
                  </a:lnTo>
                  <a:lnTo>
                    <a:pt x="555" y="129"/>
                  </a:lnTo>
                  <a:lnTo>
                    <a:pt x="563" y="130"/>
                  </a:lnTo>
                  <a:lnTo>
                    <a:pt x="558" y="137"/>
                  </a:lnTo>
                  <a:lnTo>
                    <a:pt x="558" y="141"/>
                  </a:lnTo>
                  <a:lnTo>
                    <a:pt x="563" y="147"/>
                  </a:lnTo>
                  <a:lnTo>
                    <a:pt x="564" y="150"/>
                  </a:lnTo>
                  <a:lnTo>
                    <a:pt x="567" y="155"/>
                  </a:lnTo>
                  <a:lnTo>
                    <a:pt x="567" y="165"/>
                  </a:lnTo>
                  <a:lnTo>
                    <a:pt x="566" y="166"/>
                  </a:lnTo>
                  <a:lnTo>
                    <a:pt x="565" y="171"/>
                  </a:lnTo>
                  <a:lnTo>
                    <a:pt x="561" y="173"/>
                  </a:lnTo>
                  <a:lnTo>
                    <a:pt x="553" y="173"/>
                  </a:lnTo>
                  <a:lnTo>
                    <a:pt x="554" y="182"/>
                  </a:lnTo>
                  <a:lnTo>
                    <a:pt x="555" y="183"/>
                  </a:lnTo>
                  <a:lnTo>
                    <a:pt x="557" y="193"/>
                  </a:lnTo>
                  <a:lnTo>
                    <a:pt x="555" y="196"/>
                  </a:lnTo>
                  <a:lnTo>
                    <a:pt x="551" y="198"/>
                  </a:lnTo>
                  <a:lnTo>
                    <a:pt x="551" y="200"/>
                  </a:lnTo>
                  <a:lnTo>
                    <a:pt x="549" y="202"/>
                  </a:lnTo>
                  <a:lnTo>
                    <a:pt x="550" y="203"/>
                  </a:lnTo>
                  <a:lnTo>
                    <a:pt x="547" y="206"/>
                  </a:lnTo>
                  <a:lnTo>
                    <a:pt x="538" y="206"/>
                  </a:lnTo>
                  <a:lnTo>
                    <a:pt x="539" y="207"/>
                  </a:lnTo>
                  <a:lnTo>
                    <a:pt x="539" y="211"/>
                  </a:lnTo>
                  <a:lnTo>
                    <a:pt x="537" y="213"/>
                  </a:lnTo>
                  <a:lnTo>
                    <a:pt x="538" y="217"/>
                  </a:lnTo>
                  <a:lnTo>
                    <a:pt x="535" y="222"/>
                  </a:lnTo>
                  <a:lnTo>
                    <a:pt x="530" y="223"/>
                  </a:lnTo>
                  <a:lnTo>
                    <a:pt x="527" y="225"/>
                  </a:lnTo>
                  <a:lnTo>
                    <a:pt x="525" y="231"/>
                  </a:lnTo>
                  <a:lnTo>
                    <a:pt x="525" y="233"/>
                  </a:lnTo>
                  <a:lnTo>
                    <a:pt x="522" y="236"/>
                  </a:lnTo>
                  <a:lnTo>
                    <a:pt x="523" y="238"/>
                  </a:lnTo>
                  <a:lnTo>
                    <a:pt x="521" y="239"/>
                  </a:lnTo>
                  <a:lnTo>
                    <a:pt x="522" y="241"/>
                  </a:lnTo>
                  <a:lnTo>
                    <a:pt x="520" y="242"/>
                  </a:lnTo>
                  <a:lnTo>
                    <a:pt x="522" y="271"/>
                  </a:lnTo>
                  <a:lnTo>
                    <a:pt x="525" y="273"/>
                  </a:lnTo>
                  <a:lnTo>
                    <a:pt x="522" y="277"/>
                  </a:lnTo>
                  <a:lnTo>
                    <a:pt x="521" y="284"/>
                  </a:lnTo>
                  <a:lnTo>
                    <a:pt x="519" y="290"/>
                  </a:lnTo>
                  <a:lnTo>
                    <a:pt x="510" y="298"/>
                  </a:lnTo>
                  <a:lnTo>
                    <a:pt x="502" y="299"/>
                  </a:lnTo>
                  <a:lnTo>
                    <a:pt x="501" y="304"/>
                  </a:lnTo>
                  <a:lnTo>
                    <a:pt x="497" y="308"/>
                  </a:lnTo>
                  <a:lnTo>
                    <a:pt x="493" y="308"/>
                  </a:lnTo>
                  <a:lnTo>
                    <a:pt x="485" y="310"/>
                  </a:lnTo>
                  <a:lnTo>
                    <a:pt x="483" y="313"/>
                  </a:lnTo>
                  <a:lnTo>
                    <a:pt x="480" y="313"/>
                  </a:lnTo>
                  <a:lnTo>
                    <a:pt x="477" y="316"/>
                  </a:lnTo>
                  <a:lnTo>
                    <a:pt x="474" y="323"/>
                  </a:lnTo>
                  <a:lnTo>
                    <a:pt x="475" y="332"/>
                  </a:lnTo>
                  <a:lnTo>
                    <a:pt x="478" y="336"/>
                  </a:lnTo>
                  <a:lnTo>
                    <a:pt x="476" y="337"/>
                  </a:lnTo>
                  <a:lnTo>
                    <a:pt x="472" y="343"/>
                  </a:lnTo>
                  <a:lnTo>
                    <a:pt x="473" y="343"/>
                  </a:lnTo>
                  <a:lnTo>
                    <a:pt x="472" y="346"/>
                  </a:lnTo>
                  <a:lnTo>
                    <a:pt x="469" y="349"/>
                  </a:lnTo>
                  <a:lnTo>
                    <a:pt x="467" y="346"/>
                  </a:lnTo>
                  <a:lnTo>
                    <a:pt x="464" y="347"/>
                  </a:lnTo>
                  <a:lnTo>
                    <a:pt x="461" y="350"/>
                  </a:lnTo>
                  <a:lnTo>
                    <a:pt x="456" y="346"/>
                  </a:lnTo>
                  <a:lnTo>
                    <a:pt x="452" y="346"/>
                  </a:lnTo>
                  <a:lnTo>
                    <a:pt x="447" y="351"/>
                  </a:lnTo>
                  <a:lnTo>
                    <a:pt x="447" y="354"/>
                  </a:lnTo>
                  <a:lnTo>
                    <a:pt x="449" y="355"/>
                  </a:lnTo>
                  <a:lnTo>
                    <a:pt x="449" y="359"/>
                  </a:lnTo>
                  <a:lnTo>
                    <a:pt x="450" y="361"/>
                  </a:lnTo>
                  <a:lnTo>
                    <a:pt x="451" y="368"/>
                  </a:lnTo>
                  <a:lnTo>
                    <a:pt x="452" y="369"/>
                  </a:lnTo>
                  <a:lnTo>
                    <a:pt x="450" y="371"/>
                  </a:lnTo>
                  <a:lnTo>
                    <a:pt x="434" y="372"/>
                  </a:lnTo>
                  <a:lnTo>
                    <a:pt x="432" y="374"/>
                  </a:lnTo>
                  <a:lnTo>
                    <a:pt x="425" y="374"/>
                  </a:lnTo>
                  <a:lnTo>
                    <a:pt x="424" y="376"/>
                  </a:lnTo>
                  <a:lnTo>
                    <a:pt x="420" y="376"/>
                  </a:lnTo>
                  <a:lnTo>
                    <a:pt x="417" y="389"/>
                  </a:lnTo>
                  <a:lnTo>
                    <a:pt x="412" y="396"/>
                  </a:lnTo>
                  <a:lnTo>
                    <a:pt x="410" y="398"/>
                  </a:lnTo>
                  <a:lnTo>
                    <a:pt x="407" y="401"/>
                  </a:lnTo>
                  <a:close/>
                </a:path>
              </a:pathLst>
            </a:custGeom>
            <a:grpFill/>
            <a:ln w="28575">
              <a:noFill/>
              <a:prstDash val="sysDot"/>
              <a:round/>
              <a:headEnd/>
              <a:tailEnd/>
            </a:ln>
          </p:spPr>
          <p:txBody>
            <a:bodyPr/>
            <a:lstStyle/>
            <a:p>
              <a:endParaRPr lang="zh-CN" altLang="en-US" kern="0">
                <a:solidFill>
                  <a:sysClr val="windowText" lastClr="000000"/>
                </a:solidFill>
              </a:endParaRPr>
            </a:p>
          </p:txBody>
        </p:sp>
        <p:sp>
          <p:nvSpPr>
            <p:cNvPr id="53" name="Freeform 21"/>
            <p:cNvSpPr>
              <a:spLocks/>
            </p:cNvSpPr>
            <p:nvPr/>
          </p:nvSpPr>
          <p:spPr bwMode="auto">
            <a:xfrm>
              <a:off x="5171212" y="5105511"/>
              <a:ext cx="1033462" cy="844550"/>
            </a:xfrm>
            <a:custGeom>
              <a:avLst/>
              <a:gdLst>
                <a:gd name="T0" fmla="*/ 2147483647 w 565"/>
                <a:gd name="T1" fmla="*/ 2147483647 h 443"/>
                <a:gd name="T2" fmla="*/ 2147483647 w 565"/>
                <a:gd name="T3" fmla="*/ 2147483647 h 443"/>
                <a:gd name="T4" fmla="*/ 2147483647 w 565"/>
                <a:gd name="T5" fmla="*/ 2147483647 h 443"/>
                <a:gd name="T6" fmla="*/ 0 w 565"/>
                <a:gd name="T7" fmla="*/ 2147483647 h 443"/>
                <a:gd name="T8" fmla="*/ 2147483647 w 565"/>
                <a:gd name="T9" fmla="*/ 2147483647 h 443"/>
                <a:gd name="T10" fmla="*/ 2147483647 w 565"/>
                <a:gd name="T11" fmla="*/ 2147483647 h 443"/>
                <a:gd name="T12" fmla="*/ 2147483647 w 565"/>
                <a:gd name="T13" fmla="*/ 2147483647 h 443"/>
                <a:gd name="T14" fmla="*/ 2147483647 w 565"/>
                <a:gd name="T15" fmla="*/ 2147483647 h 443"/>
                <a:gd name="T16" fmla="*/ 2147483647 w 565"/>
                <a:gd name="T17" fmla="*/ 2147483647 h 443"/>
                <a:gd name="T18" fmla="*/ 2147483647 w 565"/>
                <a:gd name="T19" fmla="*/ 2147483647 h 443"/>
                <a:gd name="T20" fmla="*/ 2147483647 w 565"/>
                <a:gd name="T21" fmla="*/ 2147483647 h 443"/>
                <a:gd name="T22" fmla="*/ 2147483647 w 565"/>
                <a:gd name="T23" fmla="*/ 2147483647 h 443"/>
                <a:gd name="T24" fmla="*/ 2147483647 w 565"/>
                <a:gd name="T25" fmla="*/ 2147483647 h 443"/>
                <a:gd name="T26" fmla="*/ 2147483647 w 565"/>
                <a:gd name="T27" fmla="*/ 2147483647 h 443"/>
                <a:gd name="T28" fmla="*/ 2147483647 w 565"/>
                <a:gd name="T29" fmla="*/ 2147483647 h 443"/>
                <a:gd name="T30" fmla="*/ 2147483647 w 565"/>
                <a:gd name="T31" fmla="*/ 2147483647 h 443"/>
                <a:gd name="T32" fmla="*/ 2147483647 w 565"/>
                <a:gd name="T33" fmla="*/ 2147483647 h 443"/>
                <a:gd name="T34" fmla="*/ 2147483647 w 565"/>
                <a:gd name="T35" fmla="*/ 2147483647 h 443"/>
                <a:gd name="T36" fmla="*/ 2147483647 w 565"/>
                <a:gd name="T37" fmla="*/ 2147483647 h 443"/>
                <a:gd name="T38" fmla="*/ 2147483647 w 565"/>
                <a:gd name="T39" fmla="*/ 2147483647 h 443"/>
                <a:gd name="T40" fmla="*/ 2147483647 w 565"/>
                <a:gd name="T41" fmla="*/ 2147483647 h 443"/>
                <a:gd name="T42" fmla="*/ 2147483647 w 565"/>
                <a:gd name="T43" fmla="*/ 2147483647 h 443"/>
                <a:gd name="T44" fmla="*/ 2147483647 w 565"/>
                <a:gd name="T45" fmla="*/ 2147483647 h 443"/>
                <a:gd name="T46" fmla="*/ 2147483647 w 565"/>
                <a:gd name="T47" fmla="*/ 2147483647 h 443"/>
                <a:gd name="T48" fmla="*/ 2147483647 w 565"/>
                <a:gd name="T49" fmla="*/ 2147483647 h 443"/>
                <a:gd name="T50" fmla="*/ 2147483647 w 565"/>
                <a:gd name="T51" fmla="*/ 2147483647 h 443"/>
                <a:gd name="T52" fmla="*/ 2147483647 w 565"/>
                <a:gd name="T53" fmla="*/ 2147483647 h 443"/>
                <a:gd name="T54" fmla="*/ 2147483647 w 565"/>
                <a:gd name="T55" fmla="*/ 2147483647 h 443"/>
                <a:gd name="T56" fmla="*/ 2147483647 w 565"/>
                <a:gd name="T57" fmla="*/ 2147483647 h 443"/>
                <a:gd name="T58" fmla="*/ 2147483647 w 565"/>
                <a:gd name="T59" fmla="*/ 2147483647 h 443"/>
                <a:gd name="T60" fmla="*/ 2147483647 w 565"/>
                <a:gd name="T61" fmla="*/ 2147483647 h 443"/>
                <a:gd name="T62" fmla="*/ 2147483647 w 565"/>
                <a:gd name="T63" fmla="*/ 2147483647 h 443"/>
                <a:gd name="T64" fmla="*/ 2147483647 w 565"/>
                <a:gd name="T65" fmla="*/ 2147483647 h 443"/>
                <a:gd name="T66" fmla="*/ 2147483647 w 565"/>
                <a:gd name="T67" fmla="*/ 2147483647 h 443"/>
                <a:gd name="T68" fmla="*/ 2147483647 w 565"/>
                <a:gd name="T69" fmla="*/ 2147483647 h 443"/>
                <a:gd name="T70" fmla="*/ 2147483647 w 565"/>
                <a:gd name="T71" fmla="*/ 2147483647 h 443"/>
                <a:gd name="T72" fmla="*/ 2147483647 w 565"/>
                <a:gd name="T73" fmla="*/ 2147483647 h 443"/>
                <a:gd name="T74" fmla="*/ 2147483647 w 565"/>
                <a:gd name="T75" fmla="*/ 2147483647 h 443"/>
                <a:gd name="T76" fmla="*/ 2147483647 w 565"/>
                <a:gd name="T77" fmla="*/ 2147483647 h 443"/>
                <a:gd name="T78" fmla="*/ 2147483647 w 565"/>
                <a:gd name="T79" fmla="*/ 2147483647 h 443"/>
                <a:gd name="T80" fmla="*/ 2147483647 w 565"/>
                <a:gd name="T81" fmla="*/ 2147483647 h 443"/>
                <a:gd name="T82" fmla="*/ 2147483647 w 565"/>
                <a:gd name="T83" fmla="*/ 2147483647 h 443"/>
                <a:gd name="T84" fmla="*/ 2147483647 w 565"/>
                <a:gd name="T85" fmla="*/ 2147483647 h 443"/>
                <a:gd name="T86" fmla="*/ 2147483647 w 565"/>
                <a:gd name="T87" fmla="*/ 2147483647 h 443"/>
                <a:gd name="T88" fmla="*/ 2147483647 w 565"/>
                <a:gd name="T89" fmla="*/ 2147483647 h 443"/>
                <a:gd name="T90" fmla="*/ 2147483647 w 565"/>
                <a:gd name="T91" fmla="*/ 2147483647 h 443"/>
                <a:gd name="T92" fmla="*/ 2147483647 w 565"/>
                <a:gd name="T93" fmla="*/ 2147483647 h 443"/>
                <a:gd name="T94" fmla="*/ 2147483647 w 565"/>
                <a:gd name="T95" fmla="*/ 2147483647 h 443"/>
                <a:gd name="T96" fmla="*/ 2147483647 w 565"/>
                <a:gd name="T97" fmla="*/ 2147483647 h 443"/>
                <a:gd name="T98" fmla="*/ 2147483647 w 565"/>
                <a:gd name="T99" fmla="*/ 2147483647 h 443"/>
                <a:gd name="T100" fmla="*/ 2147483647 w 565"/>
                <a:gd name="T101" fmla="*/ 2147483647 h 443"/>
                <a:gd name="T102" fmla="*/ 2147483647 w 565"/>
                <a:gd name="T103" fmla="*/ 2147483647 h 443"/>
                <a:gd name="T104" fmla="*/ 2147483647 w 565"/>
                <a:gd name="T105" fmla="*/ 2147483647 h 443"/>
                <a:gd name="T106" fmla="*/ 2147483647 w 565"/>
                <a:gd name="T107" fmla="*/ 2147483647 h 443"/>
                <a:gd name="T108" fmla="*/ 2147483647 w 565"/>
                <a:gd name="T109" fmla="*/ 2147483647 h 443"/>
                <a:gd name="T110" fmla="*/ 2147483647 w 565"/>
                <a:gd name="T111" fmla="*/ 2147483647 h 443"/>
                <a:gd name="T112" fmla="*/ 2147483647 w 565"/>
                <a:gd name="T113" fmla="*/ 2147483647 h 443"/>
                <a:gd name="T114" fmla="*/ 2147483647 w 565"/>
                <a:gd name="T115" fmla="*/ 2147483647 h 443"/>
                <a:gd name="T116" fmla="*/ 2147483647 w 565"/>
                <a:gd name="T117" fmla="*/ 2147483647 h 443"/>
                <a:gd name="T118" fmla="*/ 2147483647 w 565"/>
                <a:gd name="T119" fmla="*/ 2147483647 h 443"/>
                <a:gd name="T120" fmla="*/ 2147483647 w 565"/>
                <a:gd name="T121" fmla="*/ 2147483647 h 443"/>
                <a:gd name="T122" fmla="*/ 2147483647 w 565"/>
                <a:gd name="T123" fmla="*/ 2147483647 h 443"/>
                <a:gd name="T124" fmla="*/ 2147483647 w 565"/>
                <a:gd name="T125" fmla="*/ 2147483647 h 44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565"/>
                <a:gd name="T190" fmla="*/ 0 h 443"/>
                <a:gd name="T191" fmla="*/ 565 w 565"/>
                <a:gd name="T192" fmla="*/ 443 h 44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565" h="443">
                  <a:moveTo>
                    <a:pt x="172" y="70"/>
                  </a:moveTo>
                  <a:lnTo>
                    <a:pt x="167" y="77"/>
                  </a:lnTo>
                  <a:lnTo>
                    <a:pt x="167" y="81"/>
                  </a:lnTo>
                  <a:lnTo>
                    <a:pt x="172" y="87"/>
                  </a:lnTo>
                  <a:lnTo>
                    <a:pt x="173" y="90"/>
                  </a:lnTo>
                  <a:lnTo>
                    <a:pt x="176" y="95"/>
                  </a:lnTo>
                  <a:lnTo>
                    <a:pt x="176" y="105"/>
                  </a:lnTo>
                  <a:lnTo>
                    <a:pt x="175" y="106"/>
                  </a:lnTo>
                  <a:lnTo>
                    <a:pt x="174" y="111"/>
                  </a:lnTo>
                  <a:lnTo>
                    <a:pt x="170" y="113"/>
                  </a:lnTo>
                  <a:lnTo>
                    <a:pt x="162" y="113"/>
                  </a:lnTo>
                  <a:lnTo>
                    <a:pt x="163" y="122"/>
                  </a:lnTo>
                  <a:lnTo>
                    <a:pt x="164" y="123"/>
                  </a:lnTo>
                  <a:lnTo>
                    <a:pt x="166" y="133"/>
                  </a:lnTo>
                  <a:lnTo>
                    <a:pt x="164" y="136"/>
                  </a:lnTo>
                  <a:lnTo>
                    <a:pt x="160" y="138"/>
                  </a:lnTo>
                  <a:lnTo>
                    <a:pt x="160" y="140"/>
                  </a:lnTo>
                  <a:lnTo>
                    <a:pt x="158" y="142"/>
                  </a:lnTo>
                  <a:lnTo>
                    <a:pt x="159" y="143"/>
                  </a:lnTo>
                  <a:lnTo>
                    <a:pt x="156" y="146"/>
                  </a:lnTo>
                  <a:lnTo>
                    <a:pt x="147" y="146"/>
                  </a:lnTo>
                  <a:lnTo>
                    <a:pt x="148" y="147"/>
                  </a:lnTo>
                  <a:lnTo>
                    <a:pt x="148" y="151"/>
                  </a:lnTo>
                  <a:lnTo>
                    <a:pt x="146" y="153"/>
                  </a:lnTo>
                  <a:lnTo>
                    <a:pt x="147" y="157"/>
                  </a:lnTo>
                  <a:lnTo>
                    <a:pt x="144" y="162"/>
                  </a:lnTo>
                  <a:lnTo>
                    <a:pt x="139" y="163"/>
                  </a:lnTo>
                  <a:lnTo>
                    <a:pt x="136" y="165"/>
                  </a:lnTo>
                  <a:lnTo>
                    <a:pt x="134" y="171"/>
                  </a:lnTo>
                  <a:lnTo>
                    <a:pt x="134" y="173"/>
                  </a:lnTo>
                  <a:lnTo>
                    <a:pt x="131" y="176"/>
                  </a:lnTo>
                  <a:lnTo>
                    <a:pt x="132" y="178"/>
                  </a:lnTo>
                  <a:lnTo>
                    <a:pt x="130" y="179"/>
                  </a:lnTo>
                  <a:lnTo>
                    <a:pt x="131" y="181"/>
                  </a:lnTo>
                  <a:lnTo>
                    <a:pt x="129" y="182"/>
                  </a:lnTo>
                  <a:lnTo>
                    <a:pt x="131" y="211"/>
                  </a:lnTo>
                  <a:lnTo>
                    <a:pt x="134" y="213"/>
                  </a:lnTo>
                  <a:lnTo>
                    <a:pt x="131" y="217"/>
                  </a:lnTo>
                  <a:lnTo>
                    <a:pt x="130" y="224"/>
                  </a:lnTo>
                  <a:lnTo>
                    <a:pt x="128" y="230"/>
                  </a:lnTo>
                  <a:lnTo>
                    <a:pt x="119" y="238"/>
                  </a:lnTo>
                  <a:lnTo>
                    <a:pt x="111" y="239"/>
                  </a:lnTo>
                  <a:lnTo>
                    <a:pt x="110" y="244"/>
                  </a:lnTo>
                  <a:lnTo>
                    <a:pt x="106" y="248"/>
                  </a:lnTo>
                  <a:lnTo>
                    <a:pt x="102" y="248"/>
                  </a:lnTo>
                  <a:lnTo>
                    <a:pt x="94" y="250"/>
                  </a:lnTo>
                  <a:lnTo>
                    <a:pt x="92" y="253"/>
                  </a:lnTo>
                  <a:lnTo>
                    <a:pt x="89" y="253"/>
                  </a:lnTo>
                  <a:lnTo>
                    <a:pt x="86" y="256"/>
                  </a:lnTo>
                  <a:lnTo>
                    <a:pt x="83" y="263"/>
                  </a:lnTo>
                  <a:lnTo>
                    <a:pt x="84" y="272"/>
                  </a:lnTo>
                  <a:lnTo>
                    <a:pt x="87" y="276"/>
                  </a:lnTo>
                  <a:lnTo>
                    <a:pt x="85" y="277"/>
                  </a:lnTo>
                  <a:lnTo>
                    <a:pt x="81" y="283"/>
                  </a:lnTo>
                  <a:lnTo>
                    <a:pt x="82" y="283"/>
                  </a:lnTo>
                  <a:lnTo>
                    <a:pt x="81" y="286"/>
                  </a:lnTo>
                  <a:lnTo>
                    <a:pt x="78" y="289"/>
                  </a:lnTo>
                  <a:lnTo>
                    <a:pt x="76" y="286"/>
                  </a:lnTo>
                  <a:lnTo>
                    <a:pt x="73" y="287"/>
                  </a:lnTo>
                  <a:lnTo>
                    <a:pt x="70" y="290"/>
                  </a:lnTo>
                  <a:lnTo>
                    <a:pt x="65" y="286"/>
                  </a:lnTo>
                  <a:lnTo>
                    <a:pt x="61" y="286"/>
                  </a:lnTo>
                  <a:lnTo>
                    <a:pt x="56" y="291"/>
                  </a:lnTo>
                  <a:lnTo>
                    <a:pt x="56" y="294"/>
                  </a:lnTo>
                  <a:lnTo>
                    <a:pt x="58" y="295"/>
                  </a:lnTo>
                  <a:lnTo>
                    <a:pt x="58" y="299"/>
                  </a:lnTo>
                  <a:lnTo>
                    <a:pt x="59" y="301"/>
                  </a:lnTo>
                  <a:lnTo>
                    <a:pt x="60" y="308"/>
                  </a:lnTo>
                  <a:lnTo>
                    <a:pt x="61" y="309"/>
                  </a:lnTo>
                  <a:lnTo>
                    <a:pt x="59" y="311"/>
                  </a:lnTo>
                  <a:lnTo>
                    <a:pt x="43" y="312"/>
                  </a:lnTo>
                  <a:lnTo>
                    <a:pt x="41" y="314"/>
                  </a:lnTo>
                  <a:lnTo>
                    <a:pt x="34" y="314"/>
                  </a:lnTo>
                  <a:lnTo>
                    <a:pt x="33" y="316"/>
                  </a:lnTo>
                  <a:lnTo>
                    <a:pt x="29" y="316"/>
                  </a:lnTo>
                  <a:lnTo>
                    <a:pt x="26" y="329"/>
                  </a:lnTo>
                  <a:lnTo>
                    <a:pt x="21" y="336"/>
                  </a:lnTo>
                  <a:lnTo>
                    <a:pt x="19" y="338"/>
                  </a:lnTo>
                  <a:lnTo>
                    <a:pt x="16" y="341"/>
                  </a:lnTo>
                  <a:lnTo>
                    <a:pt x="16" y="342"/>
                  </a:lnTo>
                  <a:lnTo>
                    <a:pt x="17" y="342"/>
                  </a:lnTo>
                  <a:lnTo>
                    <a:pt x="17" y="343"/>
                  </a:lnTo>
                  <a:lnTo>
                    <a:pt x="18" y="344"/>
                  </a:lnTo>
                  <a:lnTo>
                    <a:pt x="18" y="345"/>
                  </a:lnTo>
                  <a:lnTo>
                    <a:pt x="18" y="346"/>
                  </a:lnTo>
                  <a:lnTo>
                    <a:pt x="18" y="347"/>
                  </a:lnTo>
                  <a:lnTo>
                    <a:pt x="19" y="347"/>
                  </a:lnTo>
                  <a:lnTo>
                    <a:pt x="19" y="348"/>
                  </a:lnTo>
                  <a:lnTo>
                    <a:pt x="19" y="349"/>
                  </a:lnTo>
                  <a:lnTo>
                    <a:pt x="19" y="350"/>
                  </a:lnTo>
                  <a:lnTo>
                    <a:pt x="18" y="350"/>
                  </a:lnTo>
                  <a:lnTo>
                    <a:pt x="17" y="350"/>
                  </a:lnTo>
                  <a:lnTo>
                    <a:pt x="17" y="351"/>
                  </a:lnTo>
                  <a:lnTo>
                    <a:pt x="16" y="351"/>
                  </a:lnTo>
                  <a:lnTo>
                    <a:pt x="15" y="351"/>
                  </a:lnTo>
                  <a:lnTo>
                    <a:pt x="13" y="350"/>
                  </a:lnTo>
                  <a:lnTo>
                    <a:pt x="12" y="350"/>
                  </a:lnTo>
                  <a:lnTo>
                    <a:pt x="11" y="350"/>
                  </a:lnTo>
                  <a:lnTo>
                    <a:pt x="10" y="350"/>
                  </a:lnTo>
                  <a:lnTo>
                    <a:pt x="10" y="351"/>
                  </a:lnTo>
                  <a:lnTo>
                    <a:pt x="9" y="351"/>
                  </a:lnTo>
                  <a:lnTo>
                    <a:pt x="9" y="352"/>
                  </a:lnTo>
                  <a:lnTo>
                    <a:pt x="8" y="352"/>
                  </a:lnTo>
                  <a:lnTo>
                    <a:pt x="8" y="353"/>
                  </a:lnTo>
                  <a:lnTo>
                    <a:pt x="8" y="354"/>
                  </a:lnTo>
                  <a:lnTo>
                    <a:pt x="7" y="355"/>
                  </a:lnTo>
                  <a:lnTo>
                    <a:pt x="7" y="356"/>
                  </a:lnTo>
                  <a:lnTo>
                    <a:pt x="8" y="357"/>
                  </a:lnTo>
                  <a:lnTo>
                    <a:pt x="8" y="358"/>
                  </a:lnTo>
                  <a:lnTo>
                    <a:pt x="8" y="359"/>
                  </a:lnTo>
                  <a:lnTo>
                    <a:pt x="8" y="361"/>
                  </a:lnTo>
                  <a:lnTo>
                    <a:pt x="9" y="361"/>
                  </a:lnTo>
                  <a:lnTo>
                    <a:pt x="9" y="362"/>
                  </a:lnTo>
                  <a:lnTo>
                    <a:pt x="9" y="363"/>
                  </a:lnTo>
                  <a:lnTo>
                    <a:pt x="9" y="364"/>
                  </a:lnTo>
                  <a:lnTo>
                    <a:pt x="8" y="365"/>
                  </a:lnTo>
                  <a:lnTo>
                    <a:pt x="8" y="366"/>
                  </a:lnTo>
                  <a:lnTo>
                    <a:pt x="7" y="366"/>
                  </a:lnTo>
                  <a:lnTo>
                    <a:pt x="7" y="367"/>
                  </a:lnTo>
                  <a:lnTo>
                    <a:pt x="6" y="367"/>
                  </a:lnTo>
                  <a:lnTo>
                    <a:pt x="5" y="367"/>
                  </a:lnTo>
                  <a:lnTo>
                    <a:pt x="4" y="367"/>
                  </a:lnTo>
                  <a:lnTo>
                    <a:pt x="3" y="368"/>
                  </a:lnTo>
                  <a:lnTo>
                    <a:pt x="2" y="368"/>
                  </a:lnTo>
                  <a:lnTo>
                    <a:pt x="2" y="369"/>
                  </a:lnTo>
                  <a:lnTo>
                    <a:pt x="2" y="370"/>
                  </a:lnTo>
                  <a:lnTo>
                    <a:pt x="2" y="371"/>
                  </a:lnTo>
                  <a:lnTo>
                    <a:pt x="2" y="372"/>
                  </a:lnTo>
                  <a:lnTo>
                    <a:pt x="2" y="373"/>
                  </a:lnTo>
                  <a:lnTo>
                    <a:pt x="3" y="374"/>
                  </a:lnTo>
                  <a:lnTo>
                    <a:pt x="3" y="375"/>
                  </a:lnTo>
                  <a:lnTo>
                    <a:pt x="3" y="376"/>
                  </a:lnTo>
                  <a:lnTo>
                    <a:pt x="3" y="377"/>
                  </a:lnTo>
                  <a:lnTo>
                    <a:pt x="2" y="377"/>
                  </a:lnTo>
                  <a:lnTo>
                    <a:pt x="2" y="378"/>
                  </a:lnTo>
                  <a:lnTo>
                    <a:pt x="2" y="379"/>
                  </a:lnTo>
                  <a:lnTo>
                    <a:pt x="1" y="381"/>
                  </a:lnTo>
                  <a:lnTo>
                    <a:pt x="1" y="382"/>
                  </a:lnTo>
                  <a:lnTo>
                    <a:pt x="0" y="382"/>
                  </a:lnTo>
                  <a:lnTo>
                    <a:pt x="0" y="383"/>
                  </a:lnTo>
                  <a:lnTo>
                    <a:pt x="0" y="384"/>
                  </a:lnTo>
                  <a:lnTo>
                    <a:pt x="0" y="385"/>
                  </a:lnTo>
                  <a:lnTo>
                    <a:pt x="0" y="386"/>
                  </a:lnTo>
                  <a:lnTo>
                    <a:pt x="0" y="387"/>
                  </a:lnTo>
                  <a:lnTo>
                    <a:pt x="0" y="388"/>
                  </a:lnTo>
                  <a:lnTo>
                    <a:pt x="0" y="389"/>
                  </a:lnTo>
                  <a:lnTo>
                    <a:pt x="0" y="390"/>
                  </a:lnTo>
                  <a:lnTo>
                    <a:pt x="0" y="391"/>
                  </a:lnTo>
                  <a:lnTo>
                    <a:pt x="1" y="392"/>
                  </a:lnTo>
                  <a:lnTo>
                    <a:pt x="2" y="392"/>
                  </a:lnTo>
                  <a:lnTo>
                    <a:pt x="3" y="392"/>
                  </a:lnTo>
                  <a:lnTo>
                    <a:pt x="4" y="392"/>
                  </a:lnTo>
                  <a:lnTo>
                    <a:pt x="5" y="392"/>
                  </a:lnTo>
                  <a:lnTo>
                    <a:pt x="6" y="392"/>
                  </a:lnTo>
                  <a:lnTo>
                    <a:pt x="7" y="392"/>
                  </a:lnTo>
                  <a:lnTo>
                    <a:pt x="7" y="393"/>
                  </a:lnTo>
                  <a:lnTo>
                    <a:pt x="8" y="393"/>
                  </a:lnTo>
                  <a:lnTo>
                    <a:pt x="8" y="394"/>
                  </a:lnTo>
                  <a:lnTo>
                    <a:pt x="8" y="395"/>
                  </a:lnTo>
                  <a:lnTo>
                    <a:pt x="8" y="396"/>
                  </a:lnTo>
                  <a:lnTo>
                    <a:pt x="9" y="397"/>
                  </a:lnTo>
                  <a:lnTo>
                    <a:pt x="9" y="398"/>
                  </a:lnTo>
                  <a:lnTo>
                    <a:pt x="10" y="399"/>
                  </a:lnTo>
                  <a:lnTo>
                    <a:pt x="11" y="399"/>
                  </a:lnTo>
                  <a:lnTo>
                    <a:pt x="11" y="400"/>
                  </a:lnTo>
                  <a:lnTo>
                    <a:pt x="11" y="401"/>
                  </a:lnTo>
                  <a:lnTo>
                    <a:pt x="12" y="401"/>
                  </a:lnTo>
                  <a:lnTo>
                    <a:pt x="12" y="402"/>
                  </a:lnTo>
                  <a:lnTo>
                    <a:pt x="12" y="403"/>
                  </a:lnTo>
                  <a:lnTo>
                    <a:pt x="12" y="404"/>
                  </a:lnTo>
                  <a:lnTo>
                    <a:pt x="12" y="405"/>
                  </a:lnTo>
                  <a:lnTo>
                    <a:pt x="11" y="405"/>
                  </a:lnTo>
                  <a:lnTo>
                    <a:pt x="11" y="406"/>
                  </a:lnTo>
                  <a:lnTo>
                    <a:pt x="11" y="407"/>
                  </a:lnTo>
                  <a:lnTo>
                    <a:pt x="10" y="408"/>
                  </a:lnTo>
                  <a:lnTo>
                    <a:pt x="10" y="409"/>
                  </a:lnTo>
                  <a:lnTo>
                    <a:pt x="10" y="410"/>
                  </a:lnTo>
                  <a:lnTo>
                    <a:pt x="11" y="411"/>
                  </a:lnTo>
                  <a:lnTo>
                    <a:pt x="12" y="411"/>
                  </a:lnTo>
                  <a:lnTo>
                    <a:pt x="13" y="412"/>
                  </a:lnTo>
                  <a:lnTo>
                    <a:pt x="14" y="412"/>
                  </a:lnTo>
                  <a:lnTo>
                    <a:pt x="14" y="413"/>
                  </a:lnTo>
                  <a:lnTo>
                    <a:pt x="14" y="414"/>
                  </a:lnTo>
                  <a:lnTo>
                    <a:pt x="15" y="414"/>
                  </a:lnTo>
                  <a:lnTo>
                    <a:pt x="15" y="415"/>
                  </a:lnTo>
                  <a:lnTo>
                    <a:pt x="15" y="416"/>
                  </a:lnTo>
                  <a:lnTo>
                    <a:pt x="15" y="417"/>
                  </a:lnTo>
                  <a:lnTo>
                    <a:pt x="15" y="418"/>
                  </a:lnTo>
                  <a:lnTo>
                    <a:pt x="16" y="418"/>
                  </a:lnTo>
                  <a:lnTo>
                    <a:pt x="16" y="419"/>
                  </a:lnTo>
                  <a:lnTo>
                    <a:pt x="17" y="419"/>
                  </a:lnTo>
                  <a:lnTo>
                    <a:pt x="18" y="419"/>
                  </a:lnTo>
                  <a:lnTo>
                    <a:pt x="19" y="419"/>
                  </a:lnTo>
                  <a:lnTo>
                    <a:pt x="20" y="418"/>
                  </a:lnTo>
                  <a:lnTo>
                    <a:pt x="20" y="419"/>
                  </a:lnTo>
                  <a:lnTo>
                    <a:pt x="21" y="419"/>
                  </a:lnTo>
                  <a:lnTo>
                    <a:pt x="22" y="419"/>
                  </a:lnTo>
                  <a:lnTo>
                    <a:pt x="22" y="420"/>
                  </a:lnTo>
                  <a:lnTo>
                    <a:pt x="23" y="420"/>
                  </a:lnTo>
                  <a:lnTo>
                    <a:pt x="23" y="421"/>
                  </a:lnTo>
                  <a:lnTo>
                    <a:pt x="24" y="421"/>
                  </a:lnTo>
                  <a:lnTo>
                    <a:pt x="24" y="422"/>
                  </a:lnTo>
                  <a:lnTo>
                    <a:pt x="25" y="422"/>
                  </a:lnTo>
                  <a:lnTo>
                    <a:pt x="26" y="422"/>
                  </a:lnTo>
                  <a:lnTo>
                    <a:pt x="27" y="422"/>
                  </a:lnTo>
                  <a:lnTo>
                    <a:pt x="28" y="422"/>
                  </a:lnTo>
                  <a:lnTo>
                    <a:pt x="29" y="422"/>
                  </a:lnTo>
                  <a:lnTo>
                    <a:pt x="30" y="422"/>
                  </a:lnTo>
                  <a:lnTo>
                    <a:pt x="31" y="422"/>
                  </a:lnTo>
                  <a:lnTo>
                    <a:pt x="32" y="422"/>
                  </a:lnTo>
                  <a:lnTo>
                    <a:pt x="32" y="423"/>
                  </a:lnTo>
                  <a:lnTo>
                    <a:pt x="33" y="423"/>
                  </a:lnTo>
                  <a:lnTo>
                    <a:pt x="33" y="424"/>
                  </a:lnTo>
                  <a:lnTo>
                    <a:pt x="33" y="425"/>
                  </a:lnTo>
                  <a:lnTo>
                    <a:pt x="32" y="426"/>
                  </a:lnTo>
                  <a:lnTo>
                    <a:pt x="32" y="427"/>
                  </a:lnTo>
                  <a:lnTo>
                    <a:pt x="32" y="428"/>
                  </a:lnTo>
                  <a:lnTo>
                    <a:pt x="31" y="428"/>
                  </a:lnTo>
                  <a:lnTo>
                    <a:pt x="31" y="429"/>
                  </a:lnTo>
                  <a:lnTo>
                    <a:pt x="30" y="429"/>
                  </a:lnTo>
                  <a:lnTo>
                    <a:pt x="30" y="430"/>
                  </a:lnTo>
                  <a:lnTo>
                    <a:pt x="29" y="430"/>
                  </a:lnTo>
                  <a:lnTo>
                    <a:pt x="28" y="430"/>
                  </a:lnTo>
                  <a:lnTo>
                    <a:pt x="27" y="430"/>
                  </a:lnTo>
                  <a:lnTo>
                    <a:pt x="26" y="430"/>
                  </a:lnTo>
                  <a:lnTo>
                    <a:pt x="26" y="429"/>
                  </a:lnTo>
                  <a:lnTo>
                    <a:pt x="25" y="428"/>
                  </a:lnTo>
                  <a:lnTo>
                    <a:pt x="24" y="428"/>
                  </a:lnTo>
                  <a:lnTo>
                    <a:pt x="24" y="427"/>
                  </a:lnTo>
                  <a:lnTo>
                    <a:pt x="23" y="427"/>
                  </a:lnTo>
                  <a:lnTo>
                    <a:pt x="22" y="427"/>
                  </a:lnTo>
                  <a:lnTo>
                    <a:pt x="21" y="428"/>
                  </a:lnTo>
                  <a:lnTo>
                    <a:pt x="20" y="429"/>
                  </a:lnTo>
                  <a:lnTo>
                    <a:pt x="20" y="430"/>
                  </a:lnTo>
                  <a:lnTo>
                    <a:pt x="21" y="430"/>
                  </a:lnTo>
                  <a:lnTo>
                    <a:pt x="21" y="431"/>
                  </a:lnTo>
                  <a:lnTo>
                    <a:pt x="23" y="432"/>
                  </a:lnTo>
                  <a:lnTo>
                    <a:pt x="24" y="433"/>
                  </a:lnTo>
                  <a:lnTo>
                    <a:pt x="25" y="434"/>
                  </a:lnTo>
                  <a:lnTo>
                    <a:pt x="25" y="435"/>
                  </a:lnTo>
                  <a:lnTo>
                    <a:pt x="25" y="436"/>
                  </a:lnTo>
                  <a:lnTo>
                    <a:pt x="24" y="437"/>
                  </a:lnTo>
                  <a:lnTo>
                    <a:pt x="24" y="438"/>
                  </a:lnTo>
                  <a:lnTo>
                    <a:pt x="24" y="439"/>
                  </a:lnTo>
                  <a:lnTo>
                    <a:pt x="24" y="440"/>
                  </a:lnTo>
                  <a:lnTo>
                    <a:pt x="25" y="440"/>
                  </a:lnTo>
                  <a:lnTo>
                    <a:pt x="26" y="441"/>
                  </a:lnTo>
                  <a:lnTo>
                    <a:pt x="27" y="440"/>
                  </a:lnTo>
                  <a:lnTo>
                    <a:pt x="28" y="440"/>
                  </a:lnTo>
                  <a:lnTo>
                    <a:pt x="29" y="439"/>
                  </a:lnTo>
                  <a:lnTo>
                    <a:pt x="30" y="438"/>
                  </a:lnTo>
                  <a:lnTo>
                    <a:pt x="31" y="437"/>
                  </a:lnTo>
                  <a:lnTo>
                    <a:pt x="31" y="436"/>
                  </a:lnTo>
                  <a:lnTo>
                    <a:pt x="31" y="435"/>
                  </a:lnTo>
                  <a:lnTo>
                    <a:pt x="32" y="435"/>
                  </a:lnTo>
                  <a:lnTo>
                    <a:pt x="33" y="435"/>
                  </a:lnTo>
                  <a:lnTo>
                    <a:pt x="34" y="436"/>
                  </a:lnTo>
                  <a:lnTo>
                    <a:pt x="35" y="436"/>
                  </a:lnTo>
                  <a:lnTo>
                    <a:pt x="35" y="437"/>
                  </a:lnTo>
                  <a:lnTo>
                    <a:pt x="36" y="437"/>
                  </a:lnTo>
                  <a:lnTo>
                    <a:pt x="36" y="438"/>
                  </a:lnTo>
                  <a:lnTo>
                    <a:pt x="38" y="439"/>
                  </a:lnTo>
                  <a:lnTo>
                    <a:pt x="39" y="440"/>
                  </a:lnTo>
                  <a:lnTo>
                    <a:pt x="39" y="441"/>
                  </a:lnTo>
                  <a:lnTo>
                    <a:pt x="40" y="441"/>
                  </a:lnTo>
                  <a:lnTo>
                    <a:pt x="41" y="442"/>
                  </a:lnTo>
                  <a:lnTo>
                    <a:pt x="42" y="443"/>
                  </a:lnTo>
                  <a:lnTo>
                    <a:pt x="43" y="443"/>
                  </a:lnTo>
                  <a:lnTo>
                    <a:pt x="43" y="442"/>
                  </a:lnTo>
                  <a:lnTo>
                    <a:pt x="44" y="442"/>
                  </a:lnTo>
                  <a:lnTo>
                    <a:pt x="44" y="441"/>
                  </a:lnTo>
                  <a:lnTo>
                    <a:pt x="45" y="440"/>
                  </a:lnTo>
                  <a:lnTo>
                    <a:pt x="45" y="439"/>
                  </a:lnTo>
                  <a:lnTo>
                    <a:pt x="46" y="438"/>
                  </a:lnTo>
                  <a:lnTo>
                    <a:pt x="47" y="438"/>
                  </a:lnTo>
                  <a:lnTo>
                    <a:pt x="47" y="437"/>
                  </a:lnTo>
                  <a:lnTo>
                    <a:pt x="48" y="437"/>
                  </a:lnTo>
                  <a:lnTo>
                    <a:pt x="48" y="436"/>
                  </a:lnTo>
                  <a:lnTo>
                    <a:pt x="49" y="436"/>
                  </a:lnTo>
                  <a:lnTo>
                    <a:pt x="50" y="436"/>
                  </a:lnTo>
                  <a:lnTo>
                    <a:pt x="51" y="436"/>
                  </a:lnTo>
                  <a:lnTo>
                    <a:pt x="52" y="436"/>
                  </a:lnTo>
                  <a:lnTo>
                    <a:pt x="53" y="437"/>
                  </a:lnTo>
                  <a:lnTo>
                    <a:pt x="55" y="437"/>
                  </a:lnTo>
                  <a:lnTo>
                    <a:pt x="56" y="437"/>
                  </a:lnTo>
                  <a:lnTo>
                    <a:pt x="57" y="437"/>
                  </a:lnTo>
                  <a:lnTo>
                    <a:pt x="58" y="437"/>
                  </a:lnTo>
                  <a:lnTo>
                    <a:pt x="59" y="437"/>
                  </a:lnTo>
                  <a:lnTo>
                    <a:pt x="60" y="437"/>
                  </a:lnTo>
                  <a:lnTo>
                    <a:pt x="61" y="436"/>
                  </a:lnTo>
                  <a:lnTo>
                    <a:pt x="62" y="436"/>
                  </a:lnTo>
                  <a:lnTo>
                    <a:pt x="62" y="435"/>
                  </a:lnTo>
                  <a:lnTo>
                    <a:pt x="63" y="435"/>
                  </a:lnTo>
                  <a:lnTo>
                    <a:pt x="64" y="434"/>
                  </a:lnTo>
                  <a:lnTo>
                    <a:pt x="65" y="434"/>
                  </a:lnTo>
                  <a:lnTo>
                    <a:pt x="65" y="433"/>
                  </a:lnTo>
                  <a:lnTo>
                    <a:pt x="66" y="433"/>
                  </a:lnTo>
                  <a:lnTo>
                    <a:pt x="66" y="432"/>
                  </a:lnTo>
                  <a:lnTo>
                    <a:pt x="67" y="431"/>
                  </a:lnTo>
                  <a:lnTo>
                    <a:pt x="68" y="430"/>
                  </a:lnTo>
                  <a:lnTo>
                    <a:pt x="68" y="429"/>
                  </a:lnTo>
                  <a:lnTo>
                    <a:pt x="69" y="428"/>
                  </a:lnTo>
                  <a:lnTo>
                    <a:pt x="70" y="427"/>
                  </a:lnTo>
                  <a:lnTo>
                    <a:pt x="70" y="426"/>
                  </a:lnTo>
                  <a:lnTo>
                    <a:pt x="70" y="425"/>
                  </a:lnTo>
                  <a:lnTo>
                    <a:pt x="71" y="424"/>
                  </a:lnTo>
                  <a:lnTo>
                    <a:pt x="71" y="423"/>
                  </a:lnTo>
                  <a:lnTo>
                    <a:pt x="72" y="422"/>
                  </a:lnTo>
                  <a:lnTo>
                    <a:pt x="72" y="421"/>
                  </a:lnTo>
                  <a:lnTo>
                    <a:pt x="72" y="420"/>
                  </a:lnTo>
                  <a:lnTo>
                    <a:pt x="72" y="419"/>
                  </a:lnTo>
                  <a:lnTo>
                    <a:pt x="72" y="418"/>
                  </a:lnTo>
                  <a:lnTo>
                    <a:pt x="71" y="417"/>
                  </a:lnTo>
                  <a:lnTo>
                    <a:pt x="71" y="416"/>
                  </a:lnTo>
                  <a:lnTo>
                    <a:pt x="70" y="415"/>
                  </a:lnTo>
                  <a:lnTo>
                    <a:pt x="70" y="414"/>
                  </a:lnTo>
                  <a:lnTo>
                    <a:pt x="69" y="413"/>
                  </a:lnTo>
                  <a:lnTo>
                    <a:pt x="69" y="412"/>
                  </a:lnTo>
                  <a:lnTo>
                    <a:pt x="68" y="412"/>
                  </a:lnTo>
                  <a:lnTo>
                    <a:pt x="67" y="411"/>
                  </a:lnTo>
                  <a:lnTo>
                    <a:pt x="66" y="411"/>
                  </a:lnTo>
                  <a:lnTo>
                    <a:pt x="65" y="410"/>
                  </a:lnTo>
                  <a:lnTo>
                    <a:pt x="64" y="410"/>
                  </a:lnTo>
                  <a:lnTo>
                    <a:pt x="63" y="410"/>
                  </a:lnTo>
                  <a:lnTo>
                    <a:pt x="62" y="409"/>
                  </a:lnTo>
                  <a:lnTo>
                    <a:pt x="60" y="409"/>
                  </a:lnTo>
                  <a:lnTo>
                    <a:pt x="60" y="408"/>
                  </a:lnTo>
                  <a:lnTo>
                    <a:pt x="59" y="408"/>
                  </a:lnTo>
                  <a:lnTo>
                    <a:pt x="58" y="407"/>
                  </a:lnTo>
                  <a:lnTo>
                    <a:pt x="57" y="407"/>
                  </a:lnTo>
                  <a:lnTo>
                    <a:pt x="56" y="406"/>
                  </a:lnTo>
                  <a:lnTo>
                    <a:pt x="55" y="405"/>
                  </a:lnTo>
                  <a:lnTo>
                    <a:pt x="55" y="404"/>
                  </a:lnTo>
                  <a:lnTo>
                    <a:pt x="54" y="404"/>
                  </a:lnTo>
                  <a:lnTo>
                    <a:pt x="54" y="403"/>
                  </a:lnTo>
                  <a:lnTo>
                    <a:pt x="54" y="402"/>
                  </a:lnTo>
                  <a:lnTo>
                    <a:pt x="54" y="401"/>
                  </a:lnTo>
                  <a:lnTo>
                    <a:pt x="54" y="400"/>
                  </a:lnTo>
                  <a:lnTo>
                    <a:pt x="54" y="399"/>
                  </a:lnTo>
                  <a:lnTo>
                    <a:pt x="55" y="398"/>
                  </a:lnTo>
                  <a:lnTo>
                    <a:pt x="55" y="396"/>
                  </a:lnTo>
                  <a:lnTo>
                    <a:pt x="55" y="395"/>
                  </a:lnTo>
                  <a:lnTo>
                    <a:pt x="56" y="394"/>
                  </a:lnTo>
                  <a:lnTo>
                    <a:pt x="56" y="393"/>
                  </a:lnTo>
                  <a:lnTo>
                    <a:pt x="56" y="392"/>
                  </a:lnTo>
                  <a:lnTo>
                    <a:pt x="55" y="391"/>
                  </a:lnTo>
                  <a:lnTo>
                    <a:pt x="54" y="390"/>
                  </a:lnTo>
                  <a:lnTo>
                    <a:pt x="53" y="390"/>
                  </a:lnTo>
                  <a:lnTo>
                    <a:pt x="52" y="389"/>
                  </a:lnTo>
                  <a:lnTo>
                    <a:pt x="50" y="389"/>
                  </a:lnTo>
                  <a:lnTo>
                    <a:pt x="49" y="389"/>
                  </a:lnTo>
                  <a:lnTo>
                    <a:pt x="48" y="389"/>
                  </a:lnTo>
                  <a:lnTo>
                    <a:pt x="47" y="389"/>
                  </a:lnTo>
                  <a:lnTo>
                    <a:pt x="46" y="389"/>
                  </a:lnTo>
                  <a:lnTo>
                    <a:pt x="45" y="389"/>
                  </a:lnTo>
                  <a:lnTo>
                    <a:pt x="44" y="389"/>
                  </a:lnTo>
                  <a:lnTo>
                    <a:pt x="43" y="389"/>
                  </a:lnTo>
                  <a:lnTo>
                    <a:pt x="43" y="388"/>
                  </a:lnTo>
                  <a:lnTo>
                    <a:pt x="42" y="388"/>
                  </a:lnTo>
                  <a:lnTo>
                    <a:pt x="42" y="387"/>
                  </a:lnTo>
                  <a:lnTo>
                    <a:pt x="42" y="386"/>
                  </a:lnTo>
                  <a:lnTo>
                    <a:pt x="42" y="385"/>
                  </a:lnTo>
                  <a:lnTo>
                    <a:pt x="42" y="384"/>
                  </a:lnTo>
                  <a:lnTo>
                    <a:pt x="41" y="383"/>
                  </a:lnTo>
                  <a:lnTo>
                    <a:pt x="42" y="382"/>
                  </a:lnTo>
                  <a:lnTo>
                    <a:pt x="42" y="380"/>
                  </a:lnTo>
                  <a:lnTo>
                    <a:pt x="42" y="379"/>
                  </a:lnTo>
                  <a:lnTo>
                    <a:pt x="42" y="378"/>
                  </a:lnTo>
                  <a:lnTo>
                    <a:pt x="42" y="377"/>
                  </a:lnTo>
                  <a:lnTo>
                    <a:pt x="42" y="376"/>
                  </a:lnTo>
                  <a:lnTo>
                    <a:pt x="43" y="375"/>
                  </a:lnTo>
                  <a:lnTo>
                    <a:pt x="43" y="374"/>
                  </a:lnTo>
                  <a:lnTo>
                    <a:pt x="44" y="374"/>
                  </a:lnTo>
                  <a:lnTo>
                    <a:pt x="44" y="373"/>
                  </a:lnTo>
                  <a:lnTo>
                    <a:pt x="45" y="373"/>
                  </a:lnTo>
                  <a:lnTo>
                    <a:pt x="46" y="372"/>
                  </a:lnTo>
                  <a:lnTo>
                    <a:pt x="47" y="372"/>
                  </a:lnTo>
                  <a:lnTo>
                    <a:pt x="48" y="372"/>
                  </a:lnTo>
                  <a:lnTo>
                    <a:pt x="49" y="372"/>
                  </a:lnTo>
                  <a:lnTo>
                    <a:pt x="50" y="373"/>
                  </a:lnTo>
                  <a:lnTo>
                    <a:pt x="51" y="373"/>
                  </a:lnTo>
                  <a:lnTo>
                    <a:pt x="51" y="374"/>
                  </a:lnTo>
                  <a:lnTo>
                    <a:pt x="51" y="375"/>
                  </a:lnTo>
                  <a:lnTo>
                    <a:pt x="51" y="376"/>
                  </a:lnTo>
                  <a:lnTo>
                    <a:pt x="51" y="377"/>
                  </a:lnTo>
                  <a:lnTo>
                    <a:pt x="50" y="377"/>
                  </a:lnTo>
                  <a:lnTo>
                    <a:pt x="50" y="378"/>
                  </a:lnTo>
                  <a:lnTo>
                    <a:pt x="50" y="379"/>
                  </a:lnTo>
                  <a:lnTo>
                    <a:pt x="49" y="380"/>
                  </a:lnTo>
                  <a:lnTo>
                    <a:pt x="49" y="381"/>
                  </a:lnTo>
                  <a:lnTo>
                    <a:pt x="50" y="381"/>
                  </a:lnTo>
                  <a:lnTo>
                    <a:pt x="51" y="381"/>
                  </a:lnTo>
                  <a:lnTo>
                    <a:pt x="52" y="381"/>
                  </a:lnTo>
                  <a:lnTo>
                    <a:pt x="53" y="381"/>
                  </a:lnTo>
                  <a:lnTo>
                    <a:pt x="55" y="380"/>
                  </a:lnTo>
                  <a:lnTo>
                    <a:pt x="56" y="380"/>
                  </a:lnTo>
                  <a:lnTo>
                    <a:pt x="57" y="379"/>
                  </a:lnTo>
                  <a:lnTo>
                    <a:pt x="58" y="379"/>
                  </a:lnTo>
                  <a:lnTo>
                    <a:pt x="58" y="378"/>
                  </a:lnTo>
                  <a:lnTo>
                    <a:pt x="59" y="378"/>
                  </a:lnTo>
                  <a:lnTo>
                    <a:pt x="60" y="378"/>
                  </a:lnTo>
                  <a:lnTo>
                    <a:pt x="61" y="378"/>
                  </a:lnTo>
                  <a:lnTo>
                    <a:pt x="62" y="378"/>
                  </a:lnTo>
                  <a:lnTo>
                    <a:pt x="63" y="379"/>
                  </a:lnTo>
                  <a:lnTo>
                    <a:pt x="64" y="379"/>
                  </a:lnTo>
                  <a:lnTo>
                    <a:pt x="64" y="380"/>
                  </a:lnTo>
                  <a:lnTo>
                    <a:pt x="65" y="380"/>
                  </a:lnTo>
                  <a:lnTo>
                    <a:pt x="65" y="381"/>
                  </a:lnTo>
                  <a:lnTo>
                    <a:pt x="66" y="381"/>
                  </a:lnTo>
                  <a:lnTo>
                    <a:pt x="67" y="381"/>
                  </a:lnTo>
                  <a:lnTo>
                    <a:pt x="67" y="382"/>
                  </a:lnTo>
                  <a:lnTo>
                    <a:pt x="68" y="382"/>
                  </a:lnTo>
                  <a:lnTo>
                    <a:pt x="68" y="381"/>
                  </a:lnTo>
                  <a:lnTo>
                    <a:pt x="69" y="381"/>
                  </a:lnTo>
                  <a:lnTo>
                    <a:pt x="70" y="381"/>
                  </a:lnTo>
                  <a:lnTo>
                    <a:pt x="70" y="380"/>
                  </a:lnTo>
                  <a:lnTo>
                    <a:pt x="71" y="380"/>
                  </a:lnTo>
                  <a:lnTo>
                    <a:pt x="71" y="379"/>
                  </a:lnTo>
                  <a:lnTo>
                    <a:pt x="72" y="378"/>
                  </a:lnTo>
                  <a:lnTo>
                    <a:pt x="72" y="377"/>
                  </a:lnTo>
                  <a:lnTo>
                    <a:pt x="72" y="376"/>
                  </a:lnTo>
                  <a:lnTo>
                    <a:pt x="72" y="375"/>
                  </a:lnTo>
                  <a:lnTo>
                    <a:pt x="72" y="374"/>
                  </a:lnTo>
                  <a:lnTo>
                    <a:pt x="71" y="374"/>
                  </a:lnTo>
                  <a:lnTo>
                    <a:pt x="71" y="373"/>
                  </a:lnTo>
                  <a:lnTo>
                    <a:pt x="70" y="372"/>
                  </a:lnTo>
                  <a:lnTo>
                    <a:pt x="70" y="371"/>
                  </a:lnTo>
                  <a:lnTo>
                    <a:pt x="69" y="371"/>
                  </a:lnTo>
                  <a:lnTo>
                    <a:pt x="68" y="371"/>
                  </a:lnTo>
                  <a:lnTo>
                    <a:pt x="67" y="371"/>
                  </a:lnTo>
                  <a:lnTo>
                    <a:pt x="67" y="370"/>
                  </a:lnTo>
                  <a:lnTo>
                    <a:pt x="66" y="370"/>
                  </a:lnTo>
                  <a:lnTo>
                    <a:pt x="65" y="370"/>
                  </a:lnTo>
                  <a:lnTo>
                    <a:pt x="64" y="370"/>
                  </a:lnTo>
                  <a:lnTo>
                    <a:pt x="62" y="371"/>
                  </a:lnTo>
                  <a:lnTo>
                    <a:pt x="61" y="371"/>
                  </a:lnTo>
                  <a:lnTo>
                    <a:pt x="60" y="371"/>
                  </a:lnTo>
                  <a:lnTo>
                    <a:pt x="59" y="370"/>
                  </a:lnTo>
                  <a:lnTo>
                    <a:pt x="58" y="370"/>
                  </a:lnTo>
                  <a:lnTo>
                    <a:pt x="57" y="370"/>
                  </a:lnTo>
                  <a:lnTo>
                    <a:pt x="56" y="369"/>
                  </a:lnTo>
                  <a:lnTo>
                    <a:pt x="56" y="368"/>
                  </a:lnTo>
                  <a:lnTo>
                    <a:pt x="55" y="368"/>
                  </a:lnTo>
                  <a:lnTo>
                    <a:pt x="55" y="367"/>
                  </a:lnTo>
                  <a:lnTo>
                    <a:pt x="54" y="365"/>
                  </a:lnTo>
                  <a:lnTo>
                    <a:pt x="54" y="364"/>
                  </a:lnTo>
                  <a:lnTo>
                    <a:pt x="53" y="363"/>
                  </a:lnTo>
                  <a:lnTo>
                    <a:pt x="53" y="362"/>
                  </a:lnTo>
                  <a:lnTo>
                    <a:pt x="53" y="361"/>
                  </a:lnTo>
                  <a:lnTo>
                    <a:pt x="53" y="360"/>
                  </a:lnTo>
                  <a:lnTo>
                    <a:pt x="53" y="359"/>
                  </a:lnTo>
                  <a:lnTo>
                    <a:pt x="54" y="359"/>
                  </a:lnTo>
                  <a:lnTo>
                    <a:pt x="54" y="358"/>
                  </a:lnTo>
                  <a:lnTo>
                    <a:pt x="55" y="358"/>
                  </a:lnTo>
                  <a:lnTo>
                    <a:pt x="56" y="357"/>
                  </a:lnTo>
                  <a:lnTo>
                    <a:pt x="57" y="357"/>
                  </a:lnTo>
                  <a:lnTo>
                    <a:pt x="58" y="357"/>
                  </a:lnTo>
                  <a:lnTo>
                    <a:pt x="58" y="356"/>
                  </a:lnTo>
                  <a:lnTo>
                    <a:pt x="59" y="355"/>
                  </a:lnTo>
                  <a:lnTo>
                    <a:pt x="60" y="354"/>
                  </a:lnTo>
                  <a:lnTo>
                    <a:pt x="60" y="353"/>
                  </a:lnTo>
                  <a:lnTo>
                    <a:pt x="60" y="352"/>
                  </a:lnTo>
                  <a:lnTo>
                    <a:pt x="61" y="352"/>
                  </a:lnTo>
                  <a:lnTo>
                    <a:pt x="61" y="351"/>
                  </a:lnTo>
                  <a:lnTo>
                    <a:pt x="61" y="350"/>
                  </a:lnTo>
                  <a:lnTo>
                    <a:pt x="62" y="350"/>
                  </a:lnTo>
                  <a:lnTo>
                    <a:pt x="63" y="350"/>
                  </a:lnTo>
                  <a:lnTo>
                    <a:pt x="63" y="351"/>
                  </a:lnTo>
                  <a:lnTo>
                    <a:pt x="64" y="351"/>
                  </a:lnTo>
                  <a:lnTo>
                    <a:pt x="64" y="352"/>
                  </a:lnTo>
                  <a:lnTo>
                    <a:pt x="64" y="353"/>
                  </a:lnTo>
                  <a:lnTo>
                    <a:pt x="65" y="353"/>
                  </a:lnTo>
                  <a:lnTo>
                    <a:pt x="65" y="354"/>
                  </a:lnTo>
                  <a:lnTo>
                    <a:pt x="65" y="355"/>
                  </a:lnTo>
                  <a:lnTo>
                    <a:pt x="65" y="356"/>
                  </a:lnTo>
                  <a:lnTo>
                    <a:pt x="65" y="357"/>
                  </a:lnTo>
                  <a:lnTo>
                    <a:pt x="65" y="358"/>
                  </a:lnTo>
                  <a:lnTo>
                    <a:pt x="65" y="360"/>
                  </a:lnTo>
                  <a:lnTo>
                    <a:pt x="65" y="361"/>
                  </a:lnTo>
                  <a:lnTo>
                    <a:pt x="65" y="362"/>
                  </a:lnTo>
                  <a:lnTo>
                    <a:pt x="65" y="363"/>
                  </a:lnTo>
                  <a:lnTo>
                    <a:pt x="65" y="364"/>
                  </a:lnTo>
                  <a:lnTo>
                    <a:pt x="65" y="365"/>
                  </a:lnTo>
                  <a:lnTo>
                    <a:pt x="66" y="366"/>
                  </a:lnTo>
                  <a:lnTo>
                    <a:pt x="67" y="367"/>
                  </a:lnTo>
                  <a:lnTo>
                    <a:pt x="68" y="367"/>
                  </a:lnTo>
                  <a:lnTo>
                    <a:pt x="69" y="367"/>
                  </a:lnTo>
                  <a:lnTo>
                    <a:pt x="70" y="367"/>
                  </a:lnTo>
                  <a:lnTo>
                    <a:pt x="71" y="367"/>
                  </a:lnTo>
                  <a:lnTo>
                    <a:pt x="72" y="367"/>
                  </a:lnTo>
                  <a:lnTo>
                    <a:pt x="72" y="366"/>
                  </a:lnTo>
                  <a:lnTo>
                    <a:pt x="73" y="366"/>
                  </a:lnTo>
                  <a:lnTo>
                    <a:pt x="73" y="365"/>
                  </a:lnTo>
                  <a:lnTo>
                    <a:pt x="74" y="365"/>
                  </a:lnTo>
                  <a:lnTo>
                    <a:pt x="74" y="364"/>
                  </a:lnTo>
                  <a:lnTo>
                    <a:pt x="75" y="363"/>
                  </a:lnTo>
                  <a:lnTo>
                    <a:pt x="75" y="362"/>
                  </a:lnTo>
                  <a:lnTo>
                    <a:pt x="75" y="361"/>
                  </a:lnTo>
                  <a:lnTo>
                    <a:pt x="76" y="360"/>
                  </a:lnTo>
                  <a:lnTo>
                    <a:pt x="76" y="359"/>
                  </a:lnTo>
                  <a:lnTo>
                    <a:pt x="76" y="358"/>
                  </a:lnTo>
                  <a:lnTo>
                    <a:pt x="76" y="356"/>
                  </a:lnTo>
                  <a:lnTo>
                    <a:pt x="76" y="354"/>
                  </a:lnTo>
                  <a:lnTo>
                    <a:pt x="76" y="353"/>
                  </a:lnTo>
                  <a:lnTo>
                    <a:pt x="77" y="352"/>
                  </a:lnTo>
                  <a:lnTo>
                    <a:pt x="77" y="351"/>
                  </a:lnTo>
                  <a:lnTo>
                    <a:pt x="77" y="350"/>
                  </a:lnTo>
                  <a:lnTo>
                    <a:pt x="77" y="349"/>
                  </a:lnTo>
                  <a:lnTo>
                    <a:pt x="77" y="348"/>
                  </a:lnTo>
                  <a:lnTo>
                    <a:pt x="78" y="348"/>
                  </a:lnTo>
                  <a:lnTo>
                    <a:pt x="78" y="347"/>
                  </a:lnTo>
                  <a:lnTo>
                    <a:pt x="79" y="347"/>
                  </a:lnTo>
                  <a:lnTo>
                    <a:pt x="79" y="346"/>
                  </a:lnTo>
                  <a:lnTo>
                    <a:pt x="80" y="345"/>
                  </a:lnTo>
                  <a:lnTo>
                    <a:pt x="81" y="345"/>
                  </a:lnTo>
                  <a:lnTo>
                    <a:pt x="82" y="345"/>
                  </a:lnTo>
                  <a:lnTo>
                    <a:pt x="82" y="344"/>
                  </a:lnTo>
                  <a:lnTo>
                    <a:pt x="83" y="344"/>
                  </a:lnTo>
                  <a:lnTo>
                    <a:pt x="84" y="344"/>
                  </a:lnTo>
                  <a:lnTo>
                    <a:pt x="85" y="343"/>
                  </a:lnTo>
                  <a:lnTo>
                    <a:pt x="86" y="343"/>
                  </a:lnTo>
                  <a:lnTo>
                    <a:pt x="87" y="343"/>
                  </a:lnTo>
                  <a:lnTo>
                    <a:pt x="88" y="343"/>
                  </a:lnTo>
                  <a:lnTo>
                    <a:pt x="89" y="343"/>
                  </a:lnTo>
                  <a:lnTo>
                    <a:pt x="90" y="343"/>
                  </a:lnTo>
                  <a:lnTo>
                    <a:pt x="91" y="343"/>
                  </a:lnTo>
                  <a:lnTo>
                    <a:pt x="93" y="343"/>
                  </a:lnTo>
                  <a:lnTo>
                    <a:pt x="94" y="343"/>
                  </a:lnTo>
                  <a:lnTo>
                    <a:pt x="96" y="343"/>
                  </a:lnTo>
                  <a:lnTo>
                    <a:pt x="97" y="343"/>
                  </a:lnTo>
                  <a:lnTo>
                    <a:pt x="98" y="343"/>
                  </a:lnTo>
                  <a:lnTo>
                    <a:pt x="99" y="342"/>
                  </a:lnTo>
                  <a:lnTo>
                    <a:pt x="100" y="342"/>
                  </a:lnTo>
                  <a:lnTo>
                    <a:pt x="101" y="342"/>
                  </a:lnTo>
                  <a:lnTo>
                    <a:pt x="102" y="342"/>
                  </a:lnTo>
                  <a:lnTo>
                    <a:pt x="103" y="341"/>
                  </a:lnTo>
                  <a:lnTo>
                    <a:pt x="104" y="341"/>
                  </a:lnTo>
                  <a:lnTo>
                    <a:pt x="105" y="340"/>
                  </a:lnTo>
                  <a:lnTo>
                    <a:pt x="106" y="339"/>
                  </a:lnTo>
                  <a:lnTo>
                    <a:pt x="106" y="338"/>
                  </a:lnTo>
                  <a:lnTo>
                    <a:pt x="106" y="337"/>
                  </a:lnTo>
                  <a:lnTo>
                    <a:pt x="105" y="336"/>
                  </a:lnTo>
                  <a:lnTo>
                    <a:pt x="104" y="335"/>
                  </a:lnTo>
                  <a:lnTo>
                    <a:pt x="104" y="334"/>
                  </a:lnTo>
                  <a:lnTo>
                    <a:pt x="103" y="334"/>
                  </a:lnTo>
                  <a:lnTo>
                    <a:pt x="103" y="333"/>
                  </a:lnTo>
                  <a:lnTo>
                    <a:pt x="102" y="332"/>
                  </a:lnTo>
                  <a:lnTo>
                    <a:pt x="103" y="332"/>
                  </a:lnTo>
                  <a:lnTo>
                    <a:pt x="103" y="331"/>
                  </a:lnTo>
                  <a:lnTo>
                    <a:pt x="104" y="331"/>
                  </a:lnTo>
                  <a:lnTo>
                    <a:pt x="105" y="330"/>
                  </a:lnTo>
                  <a:lnTo>
                    <a:pt x="106" y="330"/>
                  </a:lnTo>
                  <a:lnTo>
                    <a:pt x="107" y="330"/>
                  </a:lnTo>
                  <a:lnTo>
                    <a:pt x="107" y="331"/>
                  </a:lnTo>
                  <a:lnTo>
                    <a:pt x="108" y="331"/>
                  </a:lnTo>
                  <a:lnTo>
                    <a:pt x="109" y="331"/>
                  </a:lnTo>
                  <a:lnTo>
                    <a:pt x="109" y="332"/>
                  </a:lnTo>
                  <a:lnTo>
                    <a:pt x="110" y="332"/>
                  </a:lnTo>
                  <a:lnTo>
                    <a:pt x="110" y="333"/>
                  </a:lnTo>
                  <a:lnTo>
                    <a:pt x="111" y="334"/>
                  </a:lnTo>
                  <a:lnTo>
                    <a:pt x="112" y="335"/>
                  </a:lnTo>
                  <a:lnTo>
                    <a:pt x="113" y="336"/>
                  </a:lnTo>
                  <a:lnTo>
                    <a:pt x="114" y="336"/>
                  </a:lnTo>
                  <a:lnTo>
                    <a:pt x="115" y="336"/>
                  </a:lnTo>
                  <a:lnTo>
                    <a:pt x="116" y="336"/>
                  </a:lnTo>
                  <a:lnTo>
                    <a:pt x="117" y="335"/>
                  </a:lnTo>
                  <a:lnTo>
                    <a:pt x="118" y="334"/>
                  </a:lnTo>
                  <a:lnTo>
                    <a:pt x="119" y="334"/>
                  </a:lnTo>
                  <a:lnTo>
                    <a:pt x="119" y="333"/>
                  </a:lnTo>
                  <a:lnTo>
                    <a:pt x="120" y="333"/>
                  </a:lnTo>
                  <a:lnTo>
                    <a:pt x="121" y="333"/>
                  </a:lnTo>
                  <a:lnTo>
                    <a:pt x="122" y="333"/>
                  </a:lnTo>
                  <a:lnTo>
                    <a:pt x="123" y="334"/>
                  </a:lnTo>
                  <a:lnTo>
                    <a:pt x="123" y="335"/>
                  </a:lnTo>
                  <a:lnTo>
                    <a:pt x="124" y="336"/>
                  </a:lnTo>
                  <a:lnTo>
                    <a:pt x="124" y="337"/>
                  </a:lnTo>
                  <a:lnTo>
                    <a:pt x="125" y="337"/>
                  </a:lnTo>
                  <a:lnTo>
                    <a:pt x="126" y="338"/>
                  </a:lnTo>
                  <a:lnTo>
                    <a:pt x="127" y="337"/>
                  </a:lnTo>
                  <a:lnTo>
                    <a:pt x="128" y="337"/>
                  </a:lnTo>
                  <a:lnTo>
                    <a:pt x="128" y="336"/>
                  </a:lnTo>
                  <a:lnTo>
                    <a:pt x="129" y="335"/>
                  </a:lnTo>
                  <a:lnTo>
                    <a:pt x="130" y="335"/>
                  </a:lnTo>
                  <a:lnTo>
                    <a:pt x="131" y="334"/>
                  </a:lnTo>
                  <a:lnTo>
                    <a:pt x="131" y="333"/>
                  </a:lnTo>
                  <a:lnTo>
                    <a:pt x="132" y="332"/>
                  </a:lnTo>
                  <a:lnTo>
                    <a:pt x="133" y="332"/>
                  </a:lnTo>
                  <a:lnTo>
                    <a:pt x="134" y="331"/>
                  </a:lnTo>
                  <a:lnTo>
                    <a:pt x="135" y="331"/>
                  </a:lnTo>
                  <a:lnTo>
                    <a:pt x="135" y="330"/>
                  </a:lnTo>
                  <a:lnTo>
                    <a:pt x="136" y="330"/>
                  </a:lnTo>
                  <a:lnTo>
                    <a:pt x="137" y="330"/>
                  </a:lnTo>
                  <a:lnTo>
                    <a:pt x="138" y="329"/>
                  </a:lnTo>
                  <a:lnTo>
                    <a:pt x="139" y="329"/>
                  </a:lnTo>
                  <a:lnTo>
                    <a:pt x="140" y="330"/>
                  </a:lnTo>
                  <a:lnTo>
                    <a:pt x="141" y="330"/>
                  </a:lnTo>
                  <a:lnTo>
                    <a:pt x="143" y="330"/>
                  </a:lnTo>
                  <a:lnTo>
                    <a:pt x="144" y="331"/>
                  </a:lnTo>
                  <a:lnTo>
                    <a:pt x="145" y="331"/>
                  </a:lnTo>
                  <a:lnTo>
                    <a:pt x="146" y="331"/>
                  </a:lnTo>
                  <a:lnTo>
                    <a:pt x="147" y="331"/>
                  </a:lnTo>
                  <a:lnTo>
                    <a:pt x="148" y="331"/>
                  </a:lnTo>
                  <a:lnTo>
                    <a:pt x="149" y="331"/>
                  </a:lnTo>
                  <a:lnTo>
                    <a:pt x="150" y="331"/>
                  </a:lnTo>
                  <a:lnTo>
                    <a:pt x="151" y="331"/>
                  </a:lnTo>
                  <a:lnTo>
                    <a:pt x="151" y="330"/>
                  </a:lnTo>
                  <a:lnTo>
                    <a:pt x="152" y="330"/>
                  </a:lnTo>
                  <a:lnTo>
                    <a:pt x="153" y="329"/>
                  </a:lnTo>
                  <a:lnTo>
                    <a:pt x="154" y="329"/>
                  </a:lnTo>
                  <a:lnTo>
                    <a:pt x="154" y="328"/>
                  </a:lnTo>
                  <a:lnTo>
                    <a:pt x="155" y="328"/>
                  </a:lnTo>
                  <a:lnTo>
                    <a:pt x="155" y="327"/>
                  </a:lnTo>
                  <a:lnTo>
                    <a:pt x="156" y="327"/>
                  </a:lnTo>
                  <a:lnTo>
                    <a:pt x="157" y="326"/>
                  </a:lnTo>
                  <a:lnTo>
                    <a:pt x="157" y="325"/>
                  </a:lnTo>
                  <a:lnTo>
                    <a:pt x="158" y="324"/>
                  </a:lnTo>
                  <a:lnTo>
                    <a:pt x="159" y="323"/>
                  </a:lnTo>
                  <a:lnTo>
                    <a:pt x="160" y="322"/>
                  </a:lnTo>
                  <a:lnTo>
                    <a:pt x="160" y="321"/>
                  </a:lnTo>
                  <a:lnTo>
                    <a:pt x="160" y="320"/>
                  </a:lnTo>
                  <a:lnTo>
                    <a:pt x="161" y="320"/>
                  </a:lnTo>
                  <a:lnTo>
                    <a:pt x="161" y="319"/>
                  </a:lnTo>
                  <a:lnTo>
                    <a:pt x="162" y="318"/>
                  </a:lnTo>
                  <a:lnTo>
                    <a:pt x="162" y="317"/>
                  </a:lnTo>
                  <a:lnTo>
                    <a:pt x="162" y="316"/>
                  </a:lnTo>
                  <a:lnTo>
                    <a:pt x="162" y="315"/>
                  </a:lnTo>
                  <a:lnTo>
                    <a:pt x="162" y="314"/>
                  </a:lnTo>
                  <a:lnTo>
                    <a:pt x="161" y="314"/>
                  </a:lnTo>
                  <a:lnTo>
                    <a:pt x="161" y="313"/>
                  </a:lnTo>
                  <a:lnTo>
                    <a:pt x="160" y="313"/>
                  </a:lnTo>
                  <a:lnTo>
                    <a:pt x="159" y="312"/>
                  </a:lnTo>
                  <a:lnTo>
                    <a:pt x="158" y="311"/>
                  </a:lnTo>
                  <a:lnTo>
                    <a:pt x="157" y="311"/>
                  </a:lnTo>
                  <a:lnTo>
                    <a:pt x="156" y="310"/>
                  </a:lnTo>
                  <a:lnTo>
                    <a:pt x="155" y="309"/>
                  </a:lnTo>
                  <a:lnTo>
                    <a:pt x="154" y="309"/>
                  </a:lnTo>
                  <a:lnTo>
                    <a:pt x="154" y="308"/>
                  </a:lnTo>
                  <a:lnTo>
                    <a:pt x="154" y="307"/>
                  </a:lnTo>
                  <a:lnTo>
                    <a:pt x="155" y="307"/>
                  </a:lnTo>
                  <a:lnTo>
                    <a:pt x="155" y="306"/>
                  </a:lnTo>
                  <a:lnTo>
                    <a:pt x="156" y="306"/>
                  </a:lnTo>
                  <a:lnTo>
                    <a:pt x="157" y="306"/>
                  </a:lnTo>
                  <a:lnTo>
                    <a:pt x="158" y="306"/>
                  </a:lnTo>
                  <a:lnTo>
                    <a:pt x="159" y="306"/>
                  </a:lnTo>
                  <a:lnTo>
                    <a:pt x="160" y="307"/>
                  </a:lnTo>
                  <a:lnTo>
                    <a:pt x="161" y="307"/>
                  </a:lnTo>
                  <a:lnTo>
                    <a:pt x="162" y="307"/>
                  </a:lnTo>
                  <a:lnTo>
                    <a:pt x="163" y="308"/>
                  </a:lnTo>
                  <a:lnTo>
                    <a:pt x="164" y="308"/>
                  </a:lnTo>
                  <a:lnTo>
                    <a:pt x="164" y="309"/>
                  </a:lnTo>
                  <a:lnTo>
                    <a:pt x="165" y="310"/>
                  </a:lnTo>
                  <a:lnTo>
                    <a:pt x="166" y="311"/>
                  </a:lnTo>
                  <a:lnTo>
                    <a:pt x="167" y="313"/>
                  </a:lnTo>
                  <a:lnTo>
                    <a:pt x="167" y="314"/>
                  </a:lnTo>
                  <a:lnTo>
                    <a:pt x="168" y="314"/>
                  </a:lnTo>
                  <a:lnTo>
                    <a:pt x="168" y="315"/>
                  </a:lnTo>
                  <a:lnTo>
                    <a:pt x="168" y="316"/>
                  </a:lnTo>
                  <a:lnTo>
                    <a:pt x="168" y="317"/>
                  </a:lnTo>
                  <a:lnTo>
                    <a:pt x="168" y="318"/>
                  </a:lnTo>
                  <a:lnTo>
                    <a:pt x="168" y="319"/>
                  </a:lnTo>
                  <a:lnTo>
                    <a:pt x="168" y="320"/>
                  </a:lnTo>
                  <a:lnTo>
                    <a:pt x="168" y="321"/>
                  </a:lnTo>
                  <a:lnTo>
                    <a:pt x="168" y="322"/>
                  </a:lnTo>
                  <a:lnTo>
                    <a:pt x="168" y="323"/>
                  </a:lnTo>
                  <a:lnTo>
                    <a:pt x="168" y="324"/>
                  </a:lnTo>
                  <a:lnTo>
                    <a:pt x="169" y="324"/>
                  </a:lnTo>
                  <a:lnTo>
                    <a:pt x="170" y="325"/>
                  </a:lnTo>
                  <a:lnTo>
                    <a:pt x="171" y="325"/>
                  </a:lnTo>
                  <a:lnTo>
                    <a:pt x="171" y="324"/>
                  </a:lnTo>
                  <a:lnTo>
                    <a:pt x="172" y="324"/>
                  </a:lnTo>
                  <a:lnTo>
                    <a:pt x="173" y="324"/>
                  </a:lnTo>
                  <a:lnTo>
                    <a:pt x="174" y="324"/>
                  </a:lnTo>
                  <a:lnTo>
                    <a:pt x="175" y="323"/>
                  </a:lnTo>
                  <a:lnTo>
                    <a:pt x="176" y="323"/>
                  </a:lnTo>
                  <a:lnTo>
                    <a:pt x="177" y="322"/>
                  </a:lnTo>
                  <a:lnTo>
                    <a:pt x="178" y="321"/>
                  </a:lnTo>
                  <a:lnTo>
                    <a:pt x="178" y="320"/>
                  </a:lnTo>
                  <a:lnTo>
                    <a:pt x="178" y="319"/>
                  </a:lnTo>
                  <a:lnTo>
                    <a:pt x="178" y="318"/>
                  </a:lnTo>
                  <a:lnTo>
                    <a:pt x="177" y="317"/>
                  </a:lnTo>
                  <a:lnTo>
                    <a:pt x="177" y="316"/>
                  </a:lnTo>
                  <a:lnTo>
                    <a:pt x="176" y="315"/>
                  </a:lnTo>
                  <a:lnTo>
                    <a:pt x="176" y="314"/>
                  </a:lnTo>
                  <a:lnTo>
                    <a:pt x="176" y="313"/>
                  </a:lnTo>
                  <a:lnTo>
                    <a:pt x="177" y="313"/>
                  </a:lnTo>
                  <a:lnTo>
                    <a:pt x="177" y="312"/>
                  </a:lnTo>
                  <a:lnTo>
                    <a:pt x="178" y="311"/>
                  </a:lnTo>
                  <a:lnTo>
                    <a:pt x="178" y="310"/>
                  </a:lnTo>
                  <a:lnTo>
                    <a:pt x="178" y="309"/>
                  </a:lnTo>
                  <a:lnTo>
                    <a:pt x="178" y="308"/>
                  </a:lnTo>
                  <a:lnTo>
                    <a:pt x="178" y="307"/>
                  </a:lnTo>
                  <a:lnTo>
                    <a:pt x="178" y="306"/>
                  </a:lnTo>
                  <a:lnTo>
                    <a:pt x="178" y="305"/>
                  </a:lnTo>
                  <a:lnTo>
                    <a:pt x="178" y="304"/>
                  </a:lnTo>
                  <a:lnTo>
                    <a:pt x="179" y="304"/>
                  </a:lnTo>
                  <a:lnTo>
                    <a:pt x="180" y="304"/>
                  </a:lnTo>
                  <a:lnTo>
                    <a:pt x="181" y="304"/>
                  </a:lnTo>
                  <a:lnTo>
                    <a:pt x="182" y="304"/>
                  </a:lnTo>
                  <a:lnTo>
                    <a:pt x="182" y="305"/>
                  </a:lnTo>
                  <a:lnTo>
                    <a:pt x="184" y="305"/>
                  </a:lnTo>
                  <a:lnTo>
                    <a:pt x="186" y="306"/>
                  </a:lnTo>
                  <a:lnTo>
                    <a:pt x="187" y="306"/>
                  </a:lnTo>
                  <a:lnTo>
                    <a:pt x="188" y="306"/>
                  </a:lnTo>
                  <a:lnTo>
                    <a:pt x="189" y="306"/>
                  </a:lnTo>
                  <a:lnTo>
                    <a:pt x="189" y="305"/>
                  </a:lnTo>
                  <a:lnTo>
                    <a:pt x="190" y="305"/>
                  </a:lnTo>
                  <a:lnTo>
                    <a:pt x="190" y="304"/>
                  </a:lnTo>
                  <a:lnTo>
                    <a:pt x="190" y="303"/>
                  </a:lnTo>
                  <a:lnTo>
                    <a:pt x="191" y="303"/>
                  </a:lnTo>
                  <a:lnTo>
                    <a:pt x="191" y="302"/>
                  </a:lnTo>
                  <a:lnTo>
                    <a:pt x="191" y="301"/>
                  </a:lnTo>
                  <a:lnTo>
                    <a:pt x="191" y="300"/>
                  </a:lnTo>
                  <a:lnTo>
                    <a:pt x="191" y="299"/>
                  </a:lnTo>
                  <a:lnTo>
                    <a:pt x="191" y="298"/>
                  </a:lnTo>
                  <a:lnTo>
                    <a:pt x="192" y="298"/>
                  </a:lnTo>
                  <a:lnTo>
                    <a:pt x="192" y="299"/>
                  </a:lnTo>
                  <a:lnTo>
                    <a:pt x="192" y="300"/>
                  </a:lnTo>
                  <a:lnTo>
                    <a:pt x="193" y="301"/>
                  </a:lnTo>
                  <a:lnTo>
                    <a:pt x="193" y="302"/>
                  </a:lnTo>
                  <a:lnTo>
                    <a:pt x="194" y="303"/>
                  </a:lnTo>
                  <a:lnTo>
                    <a:pt x="194" y="304"/>
                  </a:lnTo>
                  <a:lnTo>
                    <a:pt x="195" y="305"/>
                  </a:lnTo>
                  <a:lnTo>
                    <a:pt x="195" y="306"/>
                  </a:lnTo>
                  <a:lnTo>
                    <a:pt x="196" y="307"/>
                  </a:lnTo>
                  <a:lnTo>
                    <a:pt x="196" y="308"/>
                  </a:lnTo>
                  <a:lnTo>
                    <a:pt x="197" y="309"/>
                  </a:lnTo>
                  <a:lnTo>
                    <a:pt x="198" y="309"/>
                  </a:lnTo>
                  <a:lnTo>
                    <a:pt x="198" y="310"/>
                  </a:lnTo>
                  <a:lnTo>
                    <a:pt x="199" y="310"/>
                  </a:lnTo>
                  <a:lnTo>
                    <a:pt x="199" y="311"/>
                  </a:lnTo>
                  <a:lnTo>
                    <a:pt x="200" y="311"/>
                  </a:lnTo>
                  <a:lnTo>
                    <a:pt x="201" y="311"/>
                  </a:lnTo>
                  <a:lnTo>
                    <a:pt x="201" y="312"/>
                  </a:lnTo>
                  <a:lnTo>
                    <a:pt x="202" y="312"/>
                  </a:lnTo>
                  <a:lnTo>
                    <a:pt x="203" y="312"/>
                  </a:lnTo>
                  <a:lnTo>
                    <a:pt x="204" y="312"/>
                  </a:lnTo>
                  <a:lnTo>
                    <a:pt x="205" y="312"/>
                  </a:lnTo>
                  <a:lnTo>
                    <a:pt x="206" y="312"/>
                  </a:lnTo>
                  <a:lnTo>
                    <a:pt x="206" y="311"/>
                  </a:lnTo>
                  <a:lnTo>
                    <a:pt x="207" y="311"/>
                  </a:lnTo>
                  <a:lnTo>
                    <a:pt x="208" y="311"/>
                  </a:lnTo>
                  <a:lnTo>
                    <a:pt x="209" y="310"/>
                  </a:lnTo>
                  <a:lnTo>
                    <a:pt x="210" y="309"/>
                  </a:lnTo>
                  <a:lnTo>
                    <a:pt x="211" y="309"/>
                  </a:lnTo>
                  <a:lnTo>
                    <a:pt x="211" y="308"/>
                  </a:lnTo>
                  <a:lnTo>
                    <a:pt x="212" y="307"/>
                  </a:lnTo>
                  <a:lnTo>
                    <a:pt x="212" y="306"/>
                  </a:lnTo>
                  <a:lnTo>
                    <a:pt x="213" y="305"/>
                  </a:lnTo>
                  <a:lnTo>
                    <a:pt x="213" y="304"/>
                  </a:lnTo>
                  <a:lnTo>
                    <a:pt x="213" y="303"/>
                  </a:lnTo>
                  <a:lnTo>
                    <a:pt x="213" y="302"/>
                  </a:lnTo>
                  <a:lnTo>
                    <a:pt x="213" y="301"/>
                  </a:lnTo>
                  <a:lnTo>
                    <a:pt x="213" y="300"/>
                  </a:lnTo>
                  <a:lnTo>
                    <a:pt x="213" y="299"/>
                  </a:lnTo>
                  <a:lnTo>
                    <a:pt x="212" y="299"/>
                  </a:lnTo>
                  <a:lnTo>
                    <a:pt x="212" y="298"/>
                  </a:lnTo>
                  <a:lnTo>
                    <a:pt x="212" y="297"/>
                  </a:lnTo>
                  <a:lnTo>
                    <a:pt x="211" y="296"/>
                  </a:lnTo>
                  <a:lnTo>
                    <a:pt x="211" y="295"/>
                  </a:lnTo>
                  <a:lnTo>
                    <a:pt x="210" y="294"/>
                  </a:lnTo>
                  <a:lnTo>
                    <a:pt x="209" y="293"/>
                  </a:lnTo>
                  <a:lnTo>
                    <a:pt x="208" y="292"/>
                  </a:lnTo>
                  <a:lnTo>
                    <a:pt x="207" y="291"/>
                  </a:lnTo>
                  <a:lnTo>
                    <a:pt x="206" y="290"/>
                  </a:lnTo>
                  <a:lnTo>
                    <a:pt x="205" y="289"/>
                  </a:lnTo>
                  <a:lnTo>
                    <a:pt x="204" y="289"/>
                  </a:lnTo>
                  <a:lnTo>
                    <a:pt x="204" y="288"/>
                  </a:lnTo>
                  <a:lnTo>
                    <a:pt x="204" y="287"/>
                  </a:lnTo>
                  <a:lnTo>
                    <a:pt x="203" y="287"/>
                  </a:lnTo>
                  <a:lnTo>
                    <a:pt x="203" y="286"/>
                  </a:lnTo>
                  <a:lnTo>
                    <a:pt x="203" y="285"/>
                  </a:lnTo>
                  <a:lnTo>
                    <a:pt x="204" y="285"/>
                  </a:lnTo>
                  <a:lnTo>
                    <a:pt x="204" y="284"/>
                  </a:lnTo>
                  <a:lnTo>
                    <a:pt x="204" y="283"/>
                  </a:lnTo>
                  <a:lnTo>
                    <a:pt x="205" y="283"/>
                  </a:lnTo>
                  <a:lnTo>
                    <a:pt x="205" y="282"/>
                  </a:lnTo>
                  <a:lnTo>
                    <a:pt x="206" y="282"/>
                  </a:lnTo>
                  <a:lnTo>
                    <a:pt x="206" y="281"/>
                  </a:lnTo>
                  <a:lnTo>
                    <a:pt x="207" y="281"/>
                  </a:lnTo>
                  <a:lnTo>
                    <a:pt x="208" y="281"/>
                  </a:lnTo>
                  <a:lnTo>
                    <a:pt x="209" y="281"/>
                  </a:lnTo>
                  <a:lnTo>
                    <a:pt x="210" y="281"/>
                  </a:lnTo>
                  <a:lnTo>
                    <a:pt x="210" y="282"/>
                  </a:lnTo>
                  <a:lnTo>
                    <a:pt x="211" y="282"/>
                  </a:lnTo>
                  <a:lnTo>
                    <a:pt x="211" y="283"/>
                  </a:lnTo>
                  <a:lnTo>
                    <a:pt x="212" y="284"/>
                  </a:lnTo>
                  <a:lnTo>
                    <a:pt x="212" y="285"/>
                  </a:lnTo>
                  <a:lnTo>
                    <a:pt x="213" y="286"/>
                  </a:lnTo>
                  <a:lnTo>
                    <a:pt x="213" y="287"/>
                  </a:lnTo>
                  <a:lnTo>
                    <a:pt x="213" y="288"/>
                  </a:lnTo>
                  <a:lnTo>
                    <a:pt x="214" y="289"/>
                  </a:lnTo>
                  <a:lnTo>
                    <a:pt x="214" y="290"/>
                  </a:lnTo>
                  <a:lnTo>
                    <a:pt x="214" y="291"/>
                  </a:lnTo>
                  <a:lnTo>
                    <a:pt x="214" y="292"/>
                  </a:lnTo>
                  <a:lnTo>
                    <a:pt x="214" y="293"/>
                  </a:lnTo>
                  <a:lnTo>
                    <a:pt x="215" y="294"/>
                  </a:lnTo>
                  <a:lnTo>
                    <a:pt x="215" y="295"/>
                  </a:lnTo>
                  <a:lnTo>
                    <a:pt x="215" y="296"/>
                  </a:lnTo>
                  <a:lnTo>
                    <a:pt x="215" y="297"/>
                  </a:lnTo>
                  <a:lnTo>
                    <a:pt x="215" y="298"/>
                  </a:lnTo>
                  <a:lnTo>
                    <a:pt x="215" y="299"/>
                  </a:lnTo>
                  <a:lnTo>
                    <a:pt x="215" y="300"/>
                  </a:lnTo>
                  <a:lnTo>
                    <a:pt x="216" y="301"/>
                  </a:lnTo>
                  <a:lnTo>
                    <a:pt x="216" y="302"/>
                  </a:lnTo>
                  <a:lnTo>
                    <a:pt x="216" y="303"/>
                  </a:lnTo>
                  <a:lnTo>
                    <a:pt x="217" y="303"/>
                  </a:lnTo>
                  <a:lnTo>
                    <a:pt x="218" y="304"/>
                  </a:lnTo>
                  <a:lnTo>
                    <a:pt x="219" y="304"/>
                  </a:lnTo>
                  <a:lnTo>
                    <a:pt x="220" y="304"/>
                  </a:lnTo>
                  <a:lnTo>
                    <a:pt x="221" y="304"/>
                  </a:lnTo>
                  <a:lnTo>
                    <a:pt x="222" y="304"/>
                  </a:lnTo>
                  <a:lnTo>
                    <a:pt x="223" y="304"/>
                  </a:lnTo>
                  <a:lnTo>
                    <a:pt x="224" y="304"/>
                  </a:lnTo>
                  <a:lnTo>
                    <a:pt x="225" y="304"/>
                  </a:lnTo>
                  <a:lnTo>
                    <a:pt x="226" y="304"/>
                  </a:lnTo>
                  <a:lnTo>
                    <a:pt x="226" y="303"/>
                  </a:lnTo>
                  <a:lnTo>
                    <a:pt x="227" y="303"/>
                  </a:lnTo>
                  <a:lnTo>
                    <a:pt x="227" y="302"/>
                  </a:lnTo>
                  <a:lnTo>
                    <a:pt x="228" y="302"/>
                  </a:lnTo>
                  <a:lnTo>
                    <a:pt x="229" y="301"/>
                  </a:lnTo>
                  <a:lnTo>
                    <a:pt x="230" y="300"/>
                  </a:lnTo>
                  <a:lnTo>
                    <a:pt x="230" y="299"/>
                  </a:lnTo>
                  <a:lnTo>
                    <a:pt x="231" y="298"/>
                  </a:lnTo>
                  <a:lnTo>
                    <a:pt x="231" y="297"/>
                  </a:lnTo>
                  <a:lnTo>
                    <a:pt x="232" y="296"/>
                  </a:lnTo>
                  <a:lnTo>
                    <a:pt x="233" y="294"/>
                  </a:lnTo>
                  <a:lnTo>
                    <a:pt x="233" y="292"/>
                  </a:lnTo>
                  <a:lnTo>
                    <a:pt x="233" y="291"/>
                  </a:lnTo>
                  <a:lnTo>
                    <a:pt x="234" y="290"/>
                  </a:lnTo>
                  <a:lnTo>
                    <a:pt x="234" y="289"/>
                  </a:lnTo>
                  <a:lnTo>
                    <a:pt x="235" y="288"/>
                  </a:lnTo>
                  <a:lnTo>
                    <a:pt x="235" y="287"/>
                  </a:lnTo>
                  <a:lnTo>
                    <a:pt x="235" y="286"/>
                  </a:lnTo>
                  <a:lnTo>
                    <a:pt x="236" y="286"/>
                  </a:lnTo>
                  <a:lnTo>
                    <a:pt x="237" y="285"/>
                  </a:lnTo>
                  <a:lnTo>
                    <a:pt x="238" y="285"/>
                  </a:lnTo>
                  <a:lnTo>
                    <a:pt x="239" y="285"/>
                  </a:lnTo>
                  <a:lnTo>
                    <a:pt x="240" y="285"/>
                  </a:lnTo>
                  <a:lnTo>
                    <a:pt x="241" y="286"/>
                  </a:lnTo>
                  <a:lnTo>
                    <a:pt x="242" y="286"/>
                  </a:lnTo>
                  <a:lnTo>
                    <a:pt x="242" y="287"/>
                  </a:lnTo>
                  <a:lnTo>
                    <a:pt x="243" y="287"/>
                  </a:lnTo>
                  <a:lnTo>
                    <a:pt x="244" y="288"/>
                  </a:lnTo>
                  <a:lnTo>
                    <a:pt x="245" y="289"/>
                  </a:lnTo>
                  <a:lnTo>
                    <a:pt x="245" y="290"/>
                  </a:lnTo>
                  <a:lnTo>
                    <a:pt x="246" y="291"/>
                  </a:lnTo>
                  <a:lnTo>
                    <a:pt x="246" y="292"/>
                  </a:lnTo>
                  <a:lnTo>
                    <a:pt x="247" y="293"/>
                  </a:lnTo>
                  <a:lnTo>
                    <a:pt x="247" y="294"/>
                  </a:lnTo>
                  <a:lnTo>
                    <a:pt x="248" y="294"/>
                  </a:lnTo>
                  <a:lnTo>
                    <a:pt x="248" y="295"/>
                  </a:lnTo>
                  <a:lnTo>
                    <a:pt x="249" y="295"/>
                  </a:lnTo>
                  <a:lnTo>
                    <a:pt x="250" y="295"/>
                  </a:lnTo>
                  <a:lnTo>
                    <a:pt x="251" y="295"/>
                  </a:lnTo>
                  <a:lnTo>
                    <a:pt x="251" y="294"/>
                  </a:lnTo>
                  <a:lnTo>
                    <a:pt x="252" y="294"/>
                  </a:lnTo>
                  <a:lnTo>
                    <a:pt x="252" y="293"/>
                  </a:lnTo>
                  <a:lnTo>
                    <a:pt x="253" y="292"/>
                  </a:lnTo>
                  <a:lnTo>
                    <a:pt x="254" y="291"/>
                  </a:lnTo>
                  <a:lnTo>
                    <a:pt x="254" y="290"/>
                  </a:lnTo>
                  <a:lnTo>
                    <a:pt x="255" y="290"/>
                  </a:lnTo>
                  <a:lnTo>
                    <a:pt x="255" y="288"/>
                  </a:lnTo>
                  <a:lnTo>
                    <a:pt x="255" y="287"/>
                  </a:lnTo>
                  <a:lnTo>
                    <a:pt x="256" y="286"/>
                  </a:lnTo>
                  <a:lnTo>
                    <a:pt x="256" y="285"/>
                  </a:lnTo>
                  <a:lnTo>
                    <a:pt x="256" y="284"/>
                  </a:lnTo>
                  <a:lnTo>
                    <a:pt x="256" y="283"/>
                  </a:lnTo>
                  <a:lnTo>
                    <a:pt x="255" y="283"/>
                  </a:lnTo>
                  <a:lnTo>
                    <a:pt x="255" y="282"/>
                  </a:lnTo>
                  <a:lnTo>
                    <a:pt x="255" y="281"/>
                  </a:lnTo>
                  <a:lnTo>
                    <a:pt x="255" y="280"/>
                  </a:lnTo>
                  <a:lnTo>
                    <a:pt x="254" y="279"/>
                  </a:lnTo>
                  <a:lnTo>
                    <a:pt x="254" y="278"/>
                  </a:lnTo>
                  <a:lnTo>
                    <a:pt x="254" y="277"/>
                  </a:lnTo>
                  <a:lnTo>
                    <a:pt x="253" y="277"/>
                  </a:lnTo>
                  <a:lnTo>
                    <a:pt x="253" y="276"/>
                  </a:lnTo>
                  <a:lnTo>
                    <a:pt x="253" y="275"/>
                  </a:lnTo>
                  <a:lnTo>
                    <a:pt x="253" y="274"/>
                  </a:lnTo>
                  <a:lnTo>
                    <a:pt x="253" y="273"/>
                  </a:lnTo>
                  <a:lnTo>
                    <a:pt x="253" y="272"/>
                  </a:lnTo>
                  <a:lnTo>
                    <a:pt x="253" y="271"/>
                  </a:lnTo>
                  <a:lnTo>
                    <a:pt x="253" y="270"/>
                  </a:lnTo>
                  <a:lnTo>
                    <a:pt x="253" y="269"/>
                  </a:lnTo>
                  <a:lnTo>
                    <a:pt x="253" y="268"/>
                  </a:lnTo>
                  <a:lnTo>
                    <a:pt x="254" y="267"/>
                  </a:lnTo>
                  <a:lnTo>
                    <a:pt x="254" y="266"/>
                  </a:lnTo>
                  <a:lnTo>
                    <a:pt x="254" y="265"/>
                  </a:lnTo>
                  <a:lnTo>
                    <a:pt x="255" y="265"/>
                  </a:lnTo>
                  <a:lnTo>
                    <a:pt x="255" y="264"/>
                  </a:lnTo>
                  <a:lnTo>
                    <a:pt x="256" y="264"/>
                  </a:lnTo>
                  <a:lnTo>
                    <a:pt x="257" y="264"/>
                  </a:lnTo>
                  <a:lnTo>
                    <a:pt x="258" y="264"/>
                  </a:lnTo>
                  <a:lnTo>
                    <a:pt x="258" y="265"/>
                  </a:lnTo>
                  <a:lnTo>
                    <a:pt x="259" y="265"/>
                  </a:lnTo>
                  <a:lnTo>
                    <a:pt x="259" y="266"/>
                  </a:lnTo>
                  <a:lnTo>
                    <a:pt x="260" y="267"/>
                  </a:lnTo>
                  <a:lnTo>
                    <a:pt x="261" y="268"/>
                  </a:lnTo>
                  <a:lnTo>
                    <a:pt x="262" y="270"/>
                  </a:lnTo>
                  <a:lnTo>
                    <a:pt x="262" y="271"/>
                  </a:lnTo>
                  <a:lnTo>
                    <a:pt x="263" y="272"/>
                  </a:lnTo>
                  <a:lnTo>
                    <a:pt x="263" y="273"/>
                  </a:lnTo>
                  <a:lnTo>
                    <a:pt x="264" y="273"/>
                  </a:lnTo>
                  <a:lnTo>
                    <a:pt x="264" y="274"/>
                  </a:lnTo>
                  <a:lnTo>
                    <a:pt x="264" y="275"/>
                  </a:lnTo>
                  <a:lnTo>
                    <a:pt x="265" y="275"/>
                  </a:lnTo>
                  <a:lnTo>
                    <a:pt x="265" y="276"/>
                  </a:lnTo>
                  <a:lnTo>
                    <a:pt x="266" y="276"/>
                  </a:lnTo>
                  <a:lnTo>
                    <a:pt x="266" y="277"/>
                  </a:lnTo>
                  <a:lnTo>
                    <a:pt x="267" y="277"/>
                  </a:lnTo>
                  <a:lnTo>
                    <a:pt x="268" y="277"/>
                  </a:lnTo>
                  <a:lnTo>
                    <a:pt x="269" y="277"/>
                  </a:lnTo>
                  <a:lnTo>
                    <a:pt x="270" y="277"/>
                  </a:lnTo>
                  <a:lnTo>
                    <a:pt x="271" y="277"/>
                  </a:lnTo>
                  <a:lnTo>
                    <a:pt x="272" y="277"/>
                  </a:lnTo>
                  <a:lnTo>
                    <a:pt x="273" y="276"/>
                  </a:lnTo>
                  <a:lnTo>
                    <a:pt x="274" y="275"/>
                  </a:lnTo>
                  <a:lnTo>
                    <a:pt x="275" y="275"/>
                  </a:lnTo>
                  <a:lnTo>
                    <a:pt x="276" y="275"/>
                  </a:lnTo>
                  <a:lnTo>
                    <a:pt x="276" y="274"/>
                  </a:lnTo>
                  <a:lnTo>
                    <a:pt x="277" y="273"/>
                  </a:lnTo>
                  <a:lnTo>
                    <a:pt x="278" y="273"/>
                  </a:lnTo>
                  <a:lnTo>
                    <a:pt x="278" y="272"/>
                  </a:lnTo>
                  <a:lnTo>
                    <a:pt x="279" y="271"/>
                  </a:lnTo>
                  <a:lnTo>
                    <a:pt x="279" y="270"/>
                  </a:lnTo>
                  <a:lnTo>
                    <a:pt x="280" y="270"/>
                  </a:lnTo>
                  <a:lnTo>
                    <a:pt x="280" y="269"/>
                  </a:lnTo>
                  <a:lnTo>
                    <a:pt x="281" y="268"/>
                  </a:lnTo>
                  <a:lnTo>
                    <a:pt x="282" y="267"/>
                  </a:lnTo>
                  <a:lnTo>
                    <a:pt x="283" y="267"/>
                  </a:lnTo>
                  <a:lnTo>
                    <a:pt x="283" y="266"/>
                  </a:lnTo>
                  <a:lnTo>
                    <a:pt x="284" y="266"/>
                  </a:lnTo>
                  <a:lnTo>
                    <a:pt x="285" y="266"/>
                  </a:lnTo>
                  <a:lnTo>
                    <a:pt x="286" y="266"/>
                  </a:lnTo>
                  <a:lnTo>
                    <a:pt x="287" y="266"/>
                  </a:lnTo>
                  <a:lnTo>
                    <a:pt x="288" y="266"/>
                  </a:lnTo>
                  <a:lnTo>
                    <a:pt x="288" y="267"/>
                  </a:lnTo>
                  <a:lnTo>
                    <a:pt x="289" y="267"/>
                  </a:lnTo>
                  <a:lnTo>
                    <a:pt x="291" y="267"/>
                  </a:lnTo>
                  <a:lnTo>
                    <a:pt x="292" y="267"/>
                  </a:lnTo>
                  <a:lnTo>
                    <a:pt x="293" y="268"/>
                  </a:lnTo>
                  <a:lnTo>
                    <a:pt x="294" y="268"/>
                  </a:lnTo>
                  <a:lnTo>
                    <a:pt x="295" y="268"/>
                  </a:lnTo>
                  <a:lnTo>
                    <a:pt x="296" y="268"/>
                  </a:lnTo>
                  <a:lnTo>
                    <a:pt x="297" y="267"/>
                  </a:lnTo>
                  <a:lnTo>
                    <a:pt x="298" y="267"/>
                  </a:lnTo>
                  <a:lnTo>
                    <a:pt x="299" y="266"/>
                  </a:lnTo>
                  <a:lnTo>
                    <a:pt x="300" y="266"/>
                  </a:lnTo>
                  <a:lnTo>
                    <a:pt x="301" y="265"/>
                  </a:lnTo>
                  <a:lnTo>
                    <a:pt x="301" y="264"/>
                  </a:lnTo>
                  <a:lnTo>
                    <a:pt x="302" y="264"/>
                  </a:lnTo>
                  <a:lnTo>
                    <a:pt x="302" y="263"/>
                  </a:lnTo>
                  <a:lnTo>
                    <a:pt x="303" y="262"/>
                  </a:lnTo>
                  <a:lnTo>
                    <a:pt x="303" y="261"/>
                  </a:lnTo>
                  <a:lnTo>
                    <a:pt x="303" y="260"/>
                  </a:lnTo>
                  <a:lnTo>
                    <a:pt x="304" y="260"/>
                  </a:lnTo>
                  <a:lnTo>
                    <a:pt x="304" y="259"/>
                  </a:lnTo>
                  <a:lnTo>
                    <a:pt x="304" y="258"/>
                  </a:lnTo>
                  <a:lnTo>
                    <a:pt x="304" y="257"/>
                  </a:lnTo>
                  <a:lnTo>
                    <a:pt x="304" y="256"/>
                  </a:lnTo>
                  <a:lnTo>
                    <a:pt x="304" y="255"/>
                  </a:lnTo>
                  <a:lnTo>
                    <a:pt x="304" y="254"/>
                  </a:lnTo>
                  <a:lnTo>
                    <a:pt x="303" y="254"/>
                  </a:lnTo>
                  <a:lnTo>
                    <a:pt x="303" y="253"/>
                  </a:lnTo>
                  <a:lnTo>
                    <a:pt x="303" y="252"/>
                  </a:lnTo>
                  <a:lnTo>
                    <a:pt x="302" y="251"/>
                  </a:lnTo>
                  <a:lnTo>
                    <a:pt x="301" y="251"/>
                  </a:lnTo>
                  <a:lnTo>
                    <a:pt x="301" y="250"/>
                  </a:lnTo>
                  <a:lnTo>
                    <a:pt x="300" y="250"/>
                  </a:lnTo>
                  <a:lnTo>
                    <a:pt x="299" y="250"/>
                  </a:lnTo>
                  <a:lnTo>
                    <a:pt x="298" y="249"/>
                  </a:lnTo>
                  <a:lnTo>
                    <a:pt x="297" y="249"/>
                  </a:lnTo>
                  <a:lnTo>
                    <a:pt x="296" y="249"/>
                  </a:lnTo>
                  <a:lnTo>
                    <a:pt x="295" y="249"/>
                  </a:lnTo>
                  <a:lnTo>
                    <a:pt x="294" y="249"/>
                  </a:lnTo>
                  <a:lnTo>
                    <a:pt x="293" y="249"/>
                  </a:lnTo>
                  <a:lnTo>
                    <a:pt x="293" y="248"/>
                  </a:lnTo>
                  <a:lnTo>
                    <a:pt x="292" y="248"/>
                  </a:lnTo>
                  <a:lnTo>
                    <a:pt x="292" y="247"/>
                  </a:lnTo>
                  <a:lnTo>
                    <a:pt x="292" y="246"/>
                  </a:lnTo>
                  <a:lnTo>
                    <a:pt x="292" y="245"/>
                  </a:lnTo>
                  <a:lnTo>
                    <a:pt x="293" y="245"/>
                  </a:lnTo>
                  <a:lnTo>
                    <a:pt x="293" y="244"/>
                  </a:lnTo>
                  <a:lnTo>
                    <a:pt x="294" y="243"/>
                  </a:lnTo>
                  <a:lnTo>
                    <a:pt x="295" y="241"/>
                  </a:lnTo>
                  <a:lnTo>
                    <a:pt x="296" y="240"/>
                  </a:lnTo>
                  <a:lnTo>
                    <a:pt x="296" y="239"/>
                  </a:lnTo>
                  <a:lnTo>
                    <a:pt x="296" y="238"/>
                  </a:lnTo>
                  <a:lnTo>
                    <a:pt x="297" y="237"/>
                  </a:lnTo>
                  <a:lnTo>
                    <a:pt x="297" y="236"/>
                  </a:lnTo>
                  <a:lnTo>
                    <a:pt x="297" y="235"/>
                  </a:lnTo>
                  <a:lnTo>
                    <a:pt x="297" y="234"/>
                  </a:lnTo>
                  <a:lnTo>
                    <a:pt x="297" y="233"/>
                  </a:lnTo>
                  <a:lnTo>
                    <a:pt x="297" y="232"/>
                  </a:lnTo>
                  <a:lnTo>
                    <a:pt x="296" y="231"/>
                  </a:lnTo>
                  <a:lnTo>
                    <a:pt x="296" y="229"/>
                  </a:lnTo>
                  <a:lnTo>
                    <a:pt x="296" y="227"/>
                  </a:lnTo>
                  <a:lnTo>
                    <a:pt x="296" y="226"/>
                  </a:lnTo>
                  <a:lnTo>
                    <a:pt x="295" y="222"/>
                  </a:lnTo>
                  <a:lnTo>
                    <a:pt x="295" y="221"/>
                  </a:lnTo>
                  <a:lnTo>
                    <a:pt x="295" y="220"/>
                  </a:lnTo>
                  <a:lnTo>
                    <a:pt x="295" y="219"/>
                  </a:lnTo>
                  <a:lnTo>
                    <a:pt x="294" y="218"/>
                  </a:lnTo>
                  <a:lnTo>
                    <a:pt x="294" y="217"/>
                  </a:lnTo>
                  <a:lnTo>
                    <a:pt x="293" y="216"/>
                  </a:lnTo>
                  <a:lnTo>
                    <a:pt x="292" y="215"/>
                  </a:lnTo>
                  <a:lnTo>
                    <a:pt x="291" y="214"/>
                  </a:lnTo>
                  <a:lnTo>
                    <a:pt x="290" y="213"/>
                  </a:lnTo>
                  <a:lnTo>
                    <a:pt x="288" y="212"/>
                  </a:lnTo>
                  <a:lnTo>
                    <a:pt x="287" y="212"/>
                  </a:lnTo>
                  <a:lnTo>
                    <a:pt x="287" y="211"/>
                  </a:lnTo>
                  <a:lnTo>
                    <a:pt x="286" y="211"/>
                  </a:lnTo>
                  <a:lnTo>
                    <a:pt x="286" y="210"/>
                  </a:lnTo>
                  <a:lnTo>
                    <a:pt x="285" y="209"/>
                  </a:lnTo>
                  <a:lnTo>
                    <a:pt x="284" y="208"/>
                  </a:lnTo>
                  <a:lnTo>
                    <a:pt x="284" y="207"/>
                  </a:lnTo>
                  <a:lnTo>
                    <a:pt x="284" y="206"/>
                  </a:lnTo>
                  <a:lnTo>
                    <a:pt x="284" y="205"/>
                  </a:lnTo>
                  <a:lnTo>
                    <a:pt x="284" y="204"/>
                  </a:lnTo>
                  <a:lnTo>
                    <a:pt x="284" y="203"/>
                  </a:lnTo>
                  <a:lnTo>
                    <a:pt x="284" y="202"/>
                  </a:lnTo>
                  <a:lnTo>
                    <a:pt x="285" y="202"/>
                  </a:lnTo>
                  <a:lnTo>
                    <a:pt x="285" y="201"/>
                  </a:lnTo>
                  <a:lnTo>
                    <a:pt x="286" y="201"/>
                  </a:lnTo>
                  <a:lnTo>
                    <a:pt x="286" y="200"/>
                  </a:lnTo>
                  <a:lnTo>
                    <a:pt x="287" y="200"/>
                  </a:lnTo>
                  <a:lnTo>
                    <a:pt x="288" y="200"/>
                  </a:lnTo>
                  <a:lnTo>
                    <a:pt x="289" y="200"/>
                  </a:lnTo>
                  <a:lnTo>
                    <a:pt x="289" y="201"/>
                  </a:lnTo>
                  <a:lnTo>
                    <a:pt x="290" y="201"/>
                  </a:lnTo>
                  <a:lnTo>
                    <a:pt x="291" y="201"/>
                  </a:lnTo>
                  <a:lnTo>
                    <a:pt x="291" y="202"/>
                  </a:lnTo>
                  <a:lnTo>
                    <a:pt x="292" y="202"/>
                  </a:lnTo>
                  <a:lnTo>
                    <a:pt x="292" y="203"/>
                  </a:lnTo>
                  <a:lnTo>
                    <a:pt x="293" y="203"/>
                  </a:lnTo>
                  <a:lnTo>
                    <a:pt x="293" y="204"/>
                  </a:lnTo>
                  <a:lnTo>
                    <a:pt x="294" y="204"/>
                  </a:lnTo>
                  <a:lnTo>
                    <a:pt x="294" y="205"/>
                  </a:lnTo>
                  <a:lnTo>
                    <a:pt x="294" y="206"/>
                  </a:lnTo>
                  <a:lnTo>
                    <a:pt x="295" y="207"/>
                  </a:lnTo>
                  <a:lnTo>
                    <a:pt x="295" y="208"/>
                  </a:lnTo>
                  <a:lnTo>
                    <a:pt x="295" y="209"/>
                  </a:lnTo>
                  <a:lnTo>
                    <a:pt x="296" y="209"/>
                  </a:lnTo>
                  <a:lnTo>
                    <a:pt x="296" y="210"/>
                  </a:lnTo>
                  <a:lnTo>
                    <a:pt x="296" y="211"/>
                  </a:lnTo>
                  <a:lnTo>
                    <a:pt x="296" y="212"/>
                  </a:lnTo>
                  <a:lnTo>
                    <a:pt x="297" y="213"/>
                  </a:lnTo>
                  <a:lnTo>
                    <a:pt x="297" y="214"/>
                  </a:lnTo>
                  <a:lnTo>
                    <a:pt x="298" y="214"/>
                  </a:lnTo>
                  <a:lnTo>
                    <a:pt x="299" y="215"/>
                  </a:lnTo>
                  <a:lnTo>
                    <a:pt x="300" y="215"/>
                  </a:lnTo>
                  <a:lnTo>
                    <a:pt x="301" y="215"/>
                  </a:lnTo>
                  <a:lnTo>
                    <a:pt x="302" y="215"/>
                  </a:lnTo>
                  <a:lnTo>
                    <a:pt x="304" y="215"/>
                  </a:lnTo>
                  <a:lnTo>
                    <a:pt x="305" y="215"/>
                  </a:lnTo>
                  <a:lnTo>
                    <a:pt x="306" y="215"/>
                  </a:lnTo>
                  <a:lnTo>
                    <a:pt x="307" y="215"/>
                  </a:lnTo>
                  <a:lnTo>
                    <a:pt x="307" y="216"/>
                  </a:lnTo>
                  <a:lnTo>
                    <a:pt x="308" y="216"/>
                  </a:lnTo>
                  <a:lnTo>
                    <a:pt x="309" y="217"/>
                  </a:lnTo>
                  <a:lnTo>
                    <a:pt x="310" y="218"/>
                  </a:lnTo>
                  <a:lnTo>
                    <a:pt x="310" y="219"/>
                  </a:lnTo>
                  <a:lnTo>
                    <a:pt x="311" y="219"/>
                  </a:lnTo>
                  <a:lnTo>
                    <a:pt x="311" y="220"/>
                  </a:lnTo>
                  <a:lnTo>
                    <a:pt x="311" y="221"/>
                  </a:lnTo>
                  <a:lnTo>
                    <a:pt x="312" y="222"/>
                  </a:lnTo>
                  <a:lnTo>
                    <a:pt x="312" y="224"/>
                  </a:lnTo>
                  <a:lnTo>
                    <a:pt x="313" y="224"/>
                  </a:lnTo>
                  <a:lnTo>
                    <a:pt x="313" y="225"/>
                  </a:lnTo>
                  <a:lnTo>
                    <a:pt x="313" y="226"/>
                  </a:lnTo>
                  <a:lnTo>
                    <a:pt x="314" y="227"/>
                  </a:lnTo>
                  <a:lnTo>
                    <a:pt x="314" y="228"/>
                  </a:lnTo>
                  <a:lnTo>
                    <a:pt x="315" y="228"/>
                  </a:lnTo>
                  <a:lnTo>
                    <a:pt x="315" y="229"/>
                  </a:lnTo>
                  <a:lnTo>
                    <a:pt x="316" y="229"/>
                  </a:lnTo>
                  <a:lnTo>
                    <a:pt x="317" y="230"/>
                  </a:lnTo>
                  <a:lnTo>
                    <a:pt x="318" y="231"/>
                  </a:lnTo>
                  <a:lnTo>
                    <a:pt x="319" y="231"/>
                  </a:lnTo>
                  <a:lnTo>
                    <a:pt x="320" y="231"/>
                  </a:lnTo>
                  <a:lnTo>
                    <a:pt x="321" y="231"/>
                  </a:lnTo>
                  <a:lnTo>
                    <a:pt x="322" y="232"/>
                  </a:lnTo>
                  <a:lnTo>
                    <a:pt x="323" y="232"/>
                  </a:lnTo>
                  <a:lnTo>
                    <a:pt x="324" y="232"/>
                  </a:lnTo>
                  <a:lnTo>
                    <a:pt x="325" y="232"/>
                  </a:lnTo>
                  <a:lnTo>
                    <a:pt x="326" y="232"/>
                  </a:lnTo>
                  <a:lnTo>
                    <a:pt x="327" y="233"/>
                  </a:lnTo>
                  <a:lnTo>
                    <a:pt x="328" y="233"/>
                  </a:lnTo>
                  <a:lnTo>
                    <a:pt x="329" y="233"/>
                  </a:lnTo>
                  <a:lnTo>
                    <a:pt x="329" y="234"/>
                  </a:lnTo>
                  <a:lnTo>
                    <a:pt x="330" y="234"/>
                  </a:lnTo>
                  <a:lnTo>
                    <a:pt x="330" y="235"/>
                  </a:lnTo>
                  <a:lnTo>
                    <a:pt x="329" y="235"/>
                  </a:lnTo>
                  <a:lnTo>
                    <a:pt x="329" y="236"/>
                  </a:lnTo>
                  <a:lnTo>
                    <a:pt x="328" y="236"/>
                  </a:lnTo>
                  <a:lnTo>
                    <a:pt x="328" y="237"/>
                  </a:lnTo>
                  <a:lnTo>
                    <a:pt x="326" y="239"/>
                  </a:lnTo>
                  <a:lnTo>
                    <a:pt x="325" y="239"/>
                  </a:lnTo>
                  <a:lnTo>
                    <a:pt x="325" y="240"/>
                  </a:lnTo>
                  <a:lnTo>
                    <a:pt x="324" y="240"/>
                  </a:lnTo>
                  <a:lnTo>
                    <a:pt x="324" y="241"/>
                  </a:lnTo>
                  <a:lnTo>
                    <a:pt x="323" y="241"/>
                  </a:lnTo>
                  <a:lnTo>
                    <a:pt x="323" y="242"/>
                  </a:lnTo>
                  <a:lnTo>
                    <a:pt x="323" y="243"/>
                  </a:lnTo>
                  <a:lnTo>
                    <a:pt x="324" y="243"/>
                  </a:lnTo>
                  <a:lnTo>
                    <a:pt x="324" y="244"/>
                  </a:lnTo>
                  <a:lnTo>
                    <a:pt x="325" y="244"/>
                  </a:lnTo>
                  <a:lnTo>
                    <a:pt x="325" y="245"/>
                  </a:lnTo>
                  <a:lnTo>
                    <a:pt x="326" y="245"/>
                  </a:lnTo>
                  <a:lnTo>
                    <a:pt x="327" y="245"/>
                  </a:lnTo>
                  <a:lnTo>
                    <a:pt x="328" y="246"/>
                  </a:lnTo>
                  <a:lnTo>
                    <a:pt x="329" y="246"/>
                  </a:lnTo>
                  <a:lnTo>
                    <a:pt x="330" y="246"/>
                  </a:lnTo>
                  <a:lnTo>
                    <a:pt x="331" y="246"/>
                  </a:lnTo>
                  <a:lnTo>
                    <a:pt x="332" y="247"/>
                  </a:lnTo>
                  <a:lnTo>
                    <a:pt x="334" y="247"/>
                  </a:lnTo>
                  <a:lnTo>
                    <a:pt x="336" y="248"/>
                  </a:lnTo>
                  <a:lnTo>
                    <a:pt x="337" y="248"/>
                  </a:lnTo>
                  <a:lnTo>
                    <a:pt x="338" y="248"/>
                  </a:lnTo>
                  <a:lnTo>
                    <a:pt x="339" y="248"/>
                  </a:lnTo>
                  <a:lnTo>
                    <a:pt x="340" y="248"/>
                  </a:lnTo>
                  <a:lnTo>
                    <a:pt x="340" y="249"/>
                  </a:lnTo>
                  <a:lnTo>
                    <a:pt x="341" y="249"/>
                  </a:lnTo>
                  <a:lnTo>
                    <a:pt x="342" y="250"/>
                  </a:lnTo>
                  <a:lnTo>
                    <a:pt x="342" y="251"/>
                  </a:lnTo>
                  <a:lnTo>
                    <a:pt x="342" y="252"/>
                  </a:lnTo>
                  <a:lnTo>
                    <a:pt x="342" y="253"/>
                  </a:lnTo>
                  <a:lnTo>
                    <a:pt x="341" y="254"/>
                  </a:lnTo>
                  <a:lnTo>
                    <a:pt x="341" y="255"/>
                  </a:lnTo>
                  <a:lnTo>
                    <a:pt x="341" y="256"/>
                  </a:lnTo>
                  <a:lnTo>
                    <a:pt x="340" y="258"/>
                  </a:lnTo>
                  <a:lnTo>
                    <a:pt x="340" y="259"/>
                  </a:lnTo>
                  <a:lnTo>
                    <a:pt x="340" y="260"/>
                  </a:lnTo>
                  <a:lnTo>
                    <a:pt x="339" y="260"/>
                  </a:lnTo>
                  <a:lnTo>
                    <a:pt x="339" y="261"/>
                  </a:lnTo>
                  <a:lnTo>
                    <a:pt x="340" y="261"/>
                  </a:lnTo>
                  <a:lnTo>
                    <a:pt x="340" y="262"/>
                  </a:lnTo>
                  <a:lnTo>
                    <a:pt x="340" y="263"/>
                  </a:lnTo>
                  <a:lnTo>
                    <a:pt x="341" y="263"/>
                  </a:lnTo>
                  <a:lnTo>
                    <a:pt x="342" y="263"/>
                  </a:lnTo>
                  <a:lnTo>
                    <a:pt x="343" y="263"/>
                  </a:lnTo>
                  <a:lnTo>
                    <a:pt x="344" y="263"/>
                  </a:lnTo>
                  <a:lnTo>
                    <a:pt x="345" y="263"/>
                  </a:lnTo>
                  <a:lnTo>
                    <a:pt x="346" y="263"/>
                  </a:lnTo>
                  <a:lnTo>
                    <a:pt x="347" y="263"/>
                  </a:lnTo>
                  <a:lnTo>
                    <a:pt x="348" y="262"/>
                  </a:lnTo>
                  <a:lnTo>
                    <a:pt x="349" y="262"/>
                  </a:lnTo>
                  <a:lnTo>
                    <a:pt x="350" y="262"/>
                  </a:lnTo>
                  <a:lnTo>
                    <a:pt x="350" y="261"/>
                  </a:lnTo>
                  <a:lnTo>
                    <a:pt x="351" y="261"/>
                  </a:lnTo>
                  <a:lnTo>
                    <a:pt x="352" y="260"/>
                  </a:lnTo>
                  <a:lnTo>
                    <a:pt x="353" y="259"/>
                  </a:lnTo>
                  <a:lnTo>
                    <a:pt x="353" y="258"/>
                  </a:lnTo>
                  <a:lnTo>
                    <a:pt x="354" y="258"/>
                  </a:lnTo>
                  <a:lnTo>
                    <a:pt x="354" y="257"/>
                  </a:lnTo>
                  <a:lnTo>
                    <a:pt x="354" y="256"/>
                  </a:lnTo>
                  <a:lnTo>
                    <a:pt x="354" y="255"/>
                  </a:lnTo>
                  <a:lnTo>
                    <a:pt x="354" y="254"/>
                  </a:lnTo>
                  <a:lnTo>
                    <a:pt x="354" y="253"/>
                  </a:lnTo>
                  <a:lnTo>
                    <a:pt x="353" y="253"/>
                  </a:lnTo>
                  <a:lnTo>
                    <a:pt x="353" y="252"/>
                  </a:lnTo>
                  <a:lnTo>
                    <a:pt x="353" y="251"/>
                  </a:lnTo>
                  <a:lnTo>
                    <a:pt x="353" y="250"/>
                  </a:lnTo>
                  <a:lnTo>
                    <a:pt x="352" y="249"/>
                  </a:lnTo>
                  <a:lnTo>
                    <a:pt x="352" y="248"/>
                  </a:lnTo>
                  <a:lnTo>
                    <a:pt x="352" y="247"/>
                  </a:lnTo>
                  <a:lnTo>
                    <a:pt x="352" y="246"/>
                  </a:lnTo>
                  <a:lnTo>
                    <a:pt x="352" y="245"/>
                  </a:lnTo>
                  <a:lnTo>
                    <a:pt x="353" y="245"/>
                  </a:lnTo>
                  <a:lnTo>
                    <a:pt x="354" y="245"/>
                  </a:lnTo>
                  <a:lnTo>
                    <a:pt x="354" y="244"/>
                  </a:lnTo>
                  <a:lnTo>
                    <a:pt x="355" y="244"/>
                  </a:lnTo>
                  <a:lnTo>
                    <a:pt x="356" y="244"/>
                  </a:lnTo>
                  <a:lnTo>
                    <a:pt x="357" y="243"/>
                  </a:lnTo>
                  <a:lnTo>
                    <a:pt x="358" y="243"/>
                  </a:lnTo>
                  <a:lnTo>
                    <a:pt x="359" y="243"/>
                  </a:lnTo>
                  <a:lnTo>
                    <a:pt x="359" y="242"/>
                  </a:lnTo>
                  <a:lnTo>
                    <a:pt x="359" y="241"/>
                  </a:lnTo>
                  <a:lnTo>
                    <a:pt x="359" y="240"/>
                  </a:lnTo>
                  <a:lnTo>
                    <a:pt x="359" y="239"/>
                  </a:lnTo>
                  <a:lnTo>
                    <a:pt x="359" y="238"/>
                  </a:lnTo>
                  <a:lnTo>
                    <a:pt x="359" y="237"/>
                  </a:lnTo>
                  <a:lnTo>
                    <a:pt x="359" y="236"/>
                  </a:lnTo>
                  <a:lnTo>
                    <a:pt x="358" y="236"/>
                  </a:lnTo>
                  <a:lnTo>
                    <a:pt x="358" y="235"/>
                  </a:lnTo>
                  <a:lnTo>
                    <a:pt x="357" y="235"/>
                  </a:lnTo>
                  <a:lnTo>
                    <a:pt x="356" y="234"/>
                  </a:lnTo>
                  <a:lnTo>
                    <a:pt x="355" y="234"/>
                  </a:lnTo>
                  <a:lnTo>
                    <a:pt x="354" y="233"/>
                  </a:lnTo>
                  <a:lnTo>
                    <a:pt x="353" y="233"/>
                  </a:lnTo>
                  <a:lnTo>
                    <a:pt x="352" y="232"/>
                  </a:lnTo>
                  <a:lnTo>
                    <a:pt x="351" y="231"/>
                  </a:lnTo>
                  <a:lnTo>
                    <a:pt x="350" y="231"/>
                  </a:lnTo>
                  <a:lnTo>
                    <a:pt x="349" y="231"/>
                  </a:lnTo>
                  <a:lnTo>
                    <a:pt x="348" y="230"/>
                  </a:lnTo>
                  <a:lnTo>
                    <a:pt x="347" y="229"/>
                  </a:lnTo>
                  <a:lnTo>
                    <a:pt x="347" y="228"/>
                  </a:lnTo>
                  <a:lnTo>
                    <a:pt x="346" y="228"/>
                  </a:lnTo>
                  <a:lnTo>
                    <a:pt x="346" y="227"/>
                  </a:lnTo>
                  <a:lnTo>
                    <a:pt x="346" y="226"/>
                  </a:lnTo>
                  <a:lnTo>
                    <a:pt x="347" y="226"/>
                  </a:lnTo>
                  <a:lnTo>
                    <a:pt x="347" y="225"/>
                  </a:lnTo>
                  <a:lnTo>
                    <a:pt x="348" y="225"/>
                  </a:lnTo>
                  <a:lnTo>
                    <a:pt x="349" y="224"/>
                  </a:lnTo>
                  <a:lnTo>
                    <a:pt x="350" y="224"/>
                  </a:lnTo>
                  <a:lnTo>
                    <a:pt x="351" y="224"/>
                  </a:lnTo>
                  <a:lnTo>
                    <a:pt x="352" y="223"/>
                  </a:lnTo>
                  <a:lnTo>
                    <a:pt x="353" y="223"/>
                  </a:lnTo>
                  <a:lnTo>
                    <a:pt x="354" y="223"/>
                  </a:lnTo>
                  <a:lnTo>
                    <a:pt x="355" y="223"/>
                  </a:lnTo>
                  <a:lnTo>
                    <a:pt x="356" y="223"/>
                  </a:lnTo>
                  <a:lnTo>
                    <a:pt x="357" y="223"/>
                  </a:lnTo>
                  <a:lnTo>
                    <a:pt x="358" y="223"/>
                  </a:lnTo>
                  <a:lnTo>
                    <a:pt x="359" y="223"/>
                  </a:lnTo>
                  <a:lnTo>
                    <a:pt x="359" y="224"/>
                  </a:lnTo>
                  <a:lnTo>
                    <a:pt x="360" y="224"/>
                  </a:lnTo>
                  <a:lnTo>
                    <a:pt x="361" y="224"/>
                  </a:lnTo>
                  <a:lnTo>
                    <a:pt x="361" y="225"/>
                  </a:lnTo>
                  <a:lnTo>
                    <a:pt x="362" y="225"/>
                  </a:lnTo>
                  <a:lnTo>
                    <a:pt x="362" y="226"/>
                  </a:lnTo>
                  <a:lnTo>
                    <a:pt x="363" y="227"/>
                  </a:lnTo>
                  <a:lnTo>
                    <a:pt x="363" y="228"/>
                  </a:lnTo>
                  <a:lnTo>
                    <a:pt x="363" y="229"/>
                  </a:lnTo>
                  <a:lnTo>
                    <a:pt x="364" y="231"/>
                  </a:lnTo>
                  <a:lnTo>
                    <a:pt x="364" y="232"/>
                  </a:lnTo>
                  <a:lnTo>
                    <a:pt x="364" y="233"/>
                  </a:lnTo>
                  <a:lnTo>
                    <a:pt x="364" y="234"/>
                  </a:lnTo>
                  <a:lnTo>
                    <a:pt x="364" y="235"/>
                  </a:lnTo>
                  <a:lnTo>
                    <a:pt x="365" y="236"/>
                  </a:lnTo>
                  <a:lnTo>
                    <a:pt x="366" y="236"/>
                  </a:lnTo>
                  <a:lnTo>
                    <a:pt x="366" y="237"/>
                  </a:lnTo>
                  <a:lnTo>
                    <a:pt x="367" y="237"/>
                  </a:lnTo>
                  <a:lnTo>
                    <a:pt x="368" y="237"/>
                  </a:lnTo>
                  <a:lnTo>
                    <a:pt x="369" y="236"/>
                  </a:lnTo>
                  <a:lnTo>
                    <a:pt x="370" y="236"/>
                  </a:lnTo>
                  <a:lnTo>
                    <a:pt x="371" y="236"/>
                  </a:lnTo>
                  <a:lnTo>
                    <a:pt x="372" y="235"/>
                  </a:lnTo>
                  <a:lnTo>
                    <a:pt x="373" y="234"/>
                  </a:lnTo>
                  <a:lnTo>
                    <a:pt x="374" y="233"/>
                  </a:lnTo>
                  <a:lnTo>
                    <a:pt x="375" y="232"/>
                  </a:lnTo>
                  <a:lnTo>
                    <a:pt x="375" y="231"/>
                  </a:lnTo>
                  <a:lnTo>
                    <a:pt x="376" y="231"/>
                  </a:lnTo>
                  <a:lnTo>
                    <a:pt x="376" y="230"/>
                  </a:lnTo>
                  <a:lnTo>
                    <a:pt x="376" y="229"/>
                  </a:lnTo>
                  <a:lnTo>
                    <a:pt x="376" y="228"/>
                  </a:lnTo>
                  <a:lnTo>
                    <a:pt x="376" y="227"/>
                  </a:lnTo>
                  <a:lnTo>
                    <a:pt x="375" y="227"/>
                  </a:lnTo>
                  <a:lnTo>
                    <a:pt x="375" y="226"/>
                  </a:lnTo>
                  <a:lnTo>
                    <a:pt x="374" y="226"/>
                  </a:lnTo>
                  <a:lnTo>
                    <a:pt x="374" y="225"/>
                  </a:lnTo>
                  <a:lnTo>
                    <a:pt x="372" y="224"/>
                  </a:lnTo>
                  <a:lnTo>
                    <a:pt x="371" y="223"/>
                  </a:lnTo>
                  <a:lnTo>
                    <a:pt x="370" y="223"/>
                  </a:lnTo>
                  <a:lnTo>
                    <a:pt x="370" y="222"/>
                  </a:lnTo>
                  <a:lnTo>
                    <a:pt x="369" y="222"/>
                  </a:lnTo>
                  <a:lnTo>
                    <a:pt x="369" y="221"/>
                  </a:lnTo>
                  <a:lnTo>
                    <a:pt x="368" y="221"/>
                  </a:lnTo>
                  <a:lnTo>
                    <a:pt x="368" y="220"/>
                  </a:lnTo>
                  <a:lnTo>
                    <a:pt x="368" y="219"/>
                  </a:lnTo>
                  <a:lnTo>
                    <a:pt x="368" y="218"/>
                  </a:lnTo>
                  <a:lnTo>
                    <a:pt x="368" y="217"/>
                  </a:lnTo>
                  <a:lnTo>
                    <a:pt x="368" y="216"/>
                  </a:lnTo>
                  <a:lnTo>
                    <a:pt x="369" y="216"/>
                  </a:lnTo>
                  <a:lnTo>
                    <a:pt x="369" y="215"/>
                  </a:lnTo>
                  <a:lnTo>
                    <a:pt x="370" y="214"/>
                  </a:lnTo>
                  <a:lnTo>
                    <a:pt x="371" y="213"/>
                  </a:lnTo>
                  <a:lnTo>
                    <a:pt x="371" y="212"/>
                  </a:lnTo>
                  <a:lnTo>
                    <a:pt x="372" y="212"/>
                  </a:lnTo>
                  <a:lnTo>
                    <a:pt x="373" y="211"/>
                  </a:lnTo>
                  <a:lnTo>
                    <a:pt x="374" y="210"/>
                  </a:lnTo>
                  <a:lnTo>
                    <a:pt x="375" y="210"/>
                  </a:lnTo>
                  <a:lnTo>
                    <a:pt x="376" y="209"/>
                  </a:lnTo>
                  <a:lnTo>
                    <a:pt x="377" y="208"/>
                  </a:lnTo>
                  <a:lnTo>
                    <a:pt x="378" y="208"/>
                  </a:lnTo>
                  <a:lnTo>
                    <a:pt x="379" y="208"/>
                  </a:lnTo>
                  <a:lnTo>
                    <a:pt x="380" y="207"/>
                  </a:lnTo>
                  <a:lnTo>
                    <a:pt x="381" y="207"/>
                  </a:lnTo>
                  <a:lnTo>
                    <a:pt x="382" y="207"/>
                  </a:lnTo>
                  <a:lnTo>
                    <a:pt x="383" y="207"/>
                  </a:lnTo>
                  <a:lnTo>
                    <a:pt x="384" y="207"/>
                  </a:lnTo>
                  <a:lnTo>
                    <a:pt x="385" y="207"/>
                  </a:lnTo>
                  <a:lnTo>
                    <a:pt x="385" y="208"/>
                  </a:lnTo>
                  <a:lnTo>
                    <a:pt x="386" y="208"/>
                  </a:lnTo>
                  <a:lnTo>
                    <a:pt x="386" y="209"/>
                  </a:lnTo>
                  <a:lnTo>
                    <a:pt x="386" y="210"/>
                  </a:lnTo>
                  <a:lnTo>
                    <a:pt x="386" y="211"/>
                  </a:lnTo>
                  <a:lnTo>
                    <a:pt x="386" y="212"/>
                  </a:lnTo>
                  <a:lnTo>
                    <a:pt x="386" y="213"/>
                  </a:lnTo>
                  <a:lnTo>
                    <a:pt x="386" y="214"/>
                  </a:lnTo>
                  <a:lnTo>
                    <a:pt x="386" y="215"/>
                  </a:lnTo>
                  <a:lnTo>
                    <a:pt x="385" y="217"/>
                  </a:lnTo>
                  <a:lnTo>
                    <a:pt x="385" y="219"/>
                  </a:lnTo>
                  <a:lnTo>
                    <a:pt x="385" y="221"/>
                  </a:lnTo>
                  <a:lnTo>
                    <a:pt x="386" y="222"/>
                  </a:lnTo>
                  <a:lnTo>
                    <a:pt x="386" y="223"/>
                  </a:lnTo>
                  <a:lnTo>
                    <a:pt x="387" y="224"/>
                  </a:lnTo>
                  <a:lnTo>
                    <a:pt x="388" y="224"/>
                  </a:lnTo>
                  <a:lnTo>
                    <a:pt x="388" y="223"/>
                  </a:lnTo>
                  <a:lnTo>
                    <a:pt x="389" y="223"/>
                  </a:lnTo>
                  <a:lnTo>
                    <a:pt x="390" y="223"/>
                  </a:lnTo>
                  <a:lnTo>
                    <a:pt x="391" y="222"/>
                  </a:lnTo>
                  <a:lnTo>
                    <a:pt x="392" y="222"/>
                  </a:lnTo>
                  <a:lnTo>
                    <a:pt x="393" y="222"/>
                  </a:lnTo>
                  <a:lnTo>
                    <a:pt x="394" y="222"/>
                  </a:lnTo>
                  <a:lnTo>
                    <a:pt x="395" y="222"/>
                  </a:lnTo>
                  <a:lnTo>
                    <a:pt x="396" y="222"/>
                  </a:lnTo>
                  <a:lnTo>
                    <a:pt x="397" y="223"/>
                  </a:lnTo>
                  <a:lnTo>
                    <a:pt x="398" y="223"/>
                  </a:lnTo>
                  <a:lnTo>
                    <a:pt x="399" y="223"/>
                  </a:lnTo>
                  <a:lnTo>
                    <a:pt x="400" y="223"/>
                  </a:lnTo>
                  <a:lnTo>
                    <a:pt x="401" y="223"/>
                  </a:lnTo>
                  <a:lnTo>
                    <a:pt x="401" y="222"/>
                  </a:lnTo>
                  <a:lnTo>
                    <a:pt x="402" y="222"/>
                  </a:lnTo>
                  <a:lnTo>
                    <a:pt x="402" y="221"/>
                  </a:lnTo>
                  <a:lnTo>
                    <a:pt x="403" y="221"/>
                  </a:lnTo>
                  <a:lnTo>
                    <a:pt x="403" y="220"/>
                  </a:lnTo>
                  <a:lnTo>
                    <a:pt x="403" y="219"/>
                  </a:lnTo>
                  <a:lnTo>
                    <a:pt x="404" y="219"/>
                  </a:lnTo>
                  <a:lnTo>
                    <a:pt x="404" y="218"/>
                  </a:lnTo>
                  <a:lnTo>
                    <a:pt x="404" y="217"/>
                  </a:lnTo>
                  <a:lnTo>
                    <a:pt x="404" y="216"/>
                  </a:lnTo>
                  <a:lnTo>
                    <a:pt x="403" y="215"/>
                  </a:lnTo>
                  <a:lnTo>
                    <a:pt x="403" y="214"/>
                  </a:lnTo>
                  <a:lnTo>
                    <a:pt x="402" y="214"/>
                  </a:lnTo>
                  <a:lnTo>
                    <a:pt x="402" y="213"/>
                  </a:lnTo>
                  <a:lnTo>
                    <a:pt x="401" y="213"/>
                  </a:lnTo>
                  <a:lnTo>
                    <a:pt x="401" y="212"/>
                  </a:lnTo>
                  <a:lnTo>
                    <a:pt x="400" y="211"/>
                  </a:lnTo>
                  <a:lnTo>
                    <a:pt x="399" y="211"/>
                  </a:lnTo>
                  <a:lnTo>
                    <a:pt x="398" y="210"/>
                  </a:lnTo>
                  <a:lnTo>
                    <a:pt x="397" y="209"/>
                  </a:lnTo>
                  <a:lnTo>
                    <a:pt x="398" y="210"/>
                  </a:lnTo>
                  <a:lnTo>
                    <a:pt x="399" y="210"/>
                  </a:lnTo>
                  <a:lnTo>
                    <a:pt x="400" y="210"/>
                  </a:lnTo>
                  <a:lnTo>
                    <a:pt x="400" y="211"/>
                  </a:lnTo>
                  <a:lnTo>
                    <a:pt x="401" y="211"/>
                  </a:lnTo>
                  <a:lnTo>
                    <a:pt x="402" y="211"/>
                  </a:lnTo>
                  <a:lnTo>
                    <a:pt x="403" y="212"/>
                  </a:lnTo>
                  <a:lnTo>
                    <a:pt x="404" y="212"/>
                  </a:lnTo>
                  <a:lnTo>
                    <a:pt x="405" y="212"/>
                  </a:lnTo>
                  <a:lnTo>
                    <a:pt x="406" y="212"/>
                  </a:lnTo>
                  <a:lnTo>
                    <a:pt x="406" y="211"/>
                  </a:lnTo>
                  <a:lnTo>
                    <a:pt x="407" y="211"/>
                  </a:lnTo>
                  <a:lnTo>
                    <a:pt x="407" y="210"/>
                  </a:lnTo>
                  <a:lnTo>
                    <a:pt x="407" y="209"/>
                  </a:lnTo>
                  <a:lnTo>
                    <a:pt x="408" y="208"/>
                  </a:lnTo>
                  <a:lnTo>
                    <a:pt x="408" y="207"/>
                  </a:lnTo>
                  <a:lnTo>
                    <a:pt x="408" y="206"/>
                  </a:lnTo>
                  <a:lnTo>
                    <a:pt x="408" y="205"/>
                  </a:lnTo>
                  <a:lnTo>
                    <a:pt x="408" y="204"/>
                  </a:lnTo>
                  <a:lnTo>
                    <a:pt x="408" y="203"/>
                  </a:lnTo>
                  <a:lnTo>
                    <a:pt x="409" y="202"/>
                  </a:lnTo>
                  <a:lnTo>
                    <a:pt x="409" y="201"/>
                  </a:lnTo>
                  <a:lnTo>
                    <a:pt x="410" y="201"/>
                  </a:lnTo>
                  <a:lnTo>
                    <a:pt x="410" y="200"/>
                  </a:lnTo>
                  <a:lnTo>
                    <a:pt x="411" y="200"/>
                  </a:lnTo>
                  <a:lnTo>
                    <a:pt x="412" y="199"/>
                  </a:lnTo>
                  <a:lnTo>
                    <a:pt x="413" y="199"/>
                  </a:lnTo>
                  <a:lnTo>
                    <a:pt x="413" y="198"/>
                  </a:lnTo>
                  <a:lnTo>
                    <a:pt x="414" y="198"/>
                  </a:lnTo>
                  <a:lnTo>
                    <a:pt x="415" y="198"/>
                  </a:lnTo>
                  <a:lnTo>
                    <a:pt x="416" y="198"/>
                  </a:lnTo>
                  <a:lnTo>
                    <a:pt x="417" y="198"/>
                  </a:lnTo>
                  <a:lnTo>
                    <a:pt x="418" y="197"/>
                  </a:lnTo>
                  <a:lnTo>
                    <a:pt x="419" y="197"/>
                  </a:lnTo>
                  <a:lnTo>
                    <a:pt x="420" y="197"/>
                  </a:lnTo>
                  <a:lnTo>
                    <a:pt x="422" y="198"/>
                  </a:lnTo>
                  <a:lnTo>
                    <a:pt x="423" y="198"/>
                  </a:lnTo>
                  <a:lnTo>
                    <a:pt x="424" y="198"/>
                  </a:lnTo>
                  <a:lnTo>
                    <a:pt x="425" y="198"/>
                  </a:lnTo>
                  <a:lnTo>
                    <a:pt x="426" y="199"/>
                  </a:lnTo>
                  <a:lnTo>
                    <a:pt x="427" y="199"/>
                  </a:lnTo>
                  <a:lnTo>
                    <a:pt x="427" y="200"/>
                  </a:lnTo>
                  <a:lnTo>
                    <a:pt x="428" y="200"/>
                  </a:lnTo>
                  <a:lnTo>
                    <a:pt x="429" y="200"/>
                  </a:lnTo>
                  <a:lnTo>
                    <a:pt x="429" y="201"/>
                  </a:lnTo>
                  <a:lnTo>
                    <a:pt x="430" y="201"/>
                  </a:lnTo>
                  <a:lnTo>
                    <a:pt x="430" y="202"/>
                  </a:lnTo>
                  <a:lnTo>
                    <a:pt x="430" y="203"/>
                  </a:lnTo>
                  <a:lnTo>
                    <a:pt x="431" y="203"/>
                  </a:lnTo>
                  <a:lnTo>
                    <a:pt x="431" y="204"/>
                  </a:lnTo>
                  <a:lnTo>
                    <a:pt x="431" y="205"/>
                  </a:lnTo>
                  <a:lnTo>
                    <a:pt x="431" y="206"/>
                  </a:lnTo>
                  <a:lnTo>
                    <a:pt x="431" y="207"/>
                  </a:lnTo>
                  <a:lnTo>
                    <a:pt x="431" y="208"/>
                  </a:lnTo>
                  <a:lnTo>
                    <a:pt x="431" y="209"/>
                  </a:lnTo>
                  <a:lnTo>
                    <a:pt x="431" y="210"/>
                  </a:lnTo>
                  <a:lnTo>
                    <a:pt x="432" y="210"/>
                  </a:lnTo>
                  <a:lnTo>
                    <a:pt x="432" y="211"/>
                  </a:lnTo>
                  <a:lnTo>
                    <a:pt x="433" y="211"/>
                  </a:lnTo>
                  <a:lnTo>
                    <a:pt x="434" y="211"/>
                  </a:lnTo>
                  <a:lnTo>
                    <a:pt x="435" y="211"/>
                  </a:lnTo>
                  <a:lnTo>
                    <a:pt x="436" y="211"/>
                  </a:lnTo>
                  <a:lnTo>
                    <a:pt x="437" y="211"/>
                  </a:lnTo>
                  <a:lnTo>
                    <a:pt x="438" y="211"/>
                  </a:lnTo>
                  <a:lnTo>
                    <a:pt x="439" y="211"/>
                  </a:lnTo>
                  <a:lnTo>
                    <a:pt x="440" y="211"/>
                  </a:lnTo>
                  <a:lnTo>
                    <a:pt x="442" y="211"/>
                  </a:lnTo>
                  <a:lnTo>
                    <a:pt x="444" y="211"/>
                  </a:lnTo>
                  <a:lnTo>
                    <a:pt x="445" y="211"/>
                  </a:lnTo>
                  <a:lnTo>
                    <a:pt x="446" y="211"/>
                  </a:lnTo>
                  <a:lnTo>
                    <a:pt x="447" y="211"/>
                  </a:lnTo>
                  <a:lnTo>
                    <a:pt x="448" y="211"/>
                  </a:lnTo>
                  <a:lnTo>
                    <a:pt x="449" y="211"/>
                  </a:lnTo>
                  <a:lnTo>
                    <a:pt x="449" y="210"/>
                  </a:lnTo>
                  <a:lnTo>
                    <a:pt x="450" y="210"/>
                  </a:lnTo>
                  <a:lnTo>
                    <a:pt x="451" y="210"/>
                  </a:lnTo>
                  <a:lnTo>
                    <a:pt x="451" y="209"/>
                  </a:lnTo>
                  <a:lnTo>
                    <a:pt x="450" y="209"/>
                  </a:lnTo>
                  <a:lnTo>
                    <a:pt x="450" y="208"/>
                  </a:lnTo>
                  <a:lnTo>
                    <a:pt x="449" y="208"/>
                  </a:lnTo>
                  <a:lnTo>
                    <a:pt x="449" y="207"/>
                  </a:lnTo>
                  <a:lnTo>
                    <a:pt x="448" y="207"/>
                  </a:lnTo>
                  <a:lnTo>
                    <a:pt x="447" y="206"/>
                  </a:lnTo>
                  <a:lnTo>
                    <a:pt x="447" y="205"/>
                  </a:lnTo>
                  <a:lnTo>
                    <a:pt x="446" y="204"/>
                  </a:lnTo>
                  <a:lnTo>
                    <a:pt x="446" y="203"/>
                  </a:lnTo>
                  <a:lnTo>
                    <a:pt x="446" y="202"/>
                  </a:lnTo>
                  <a:lnTo>
                    <a:pt x="446" y="201"/>
                  </a:lnTo>
                  <a:lnTo>
                    <a:pt x="446" y="200"/>
                  </a:lnTo>
                  <a:lnTo>
                    <a:pt x="446" y="199"/>
                  </a:lnTo>
                  <a:lnTo>
                    <a:pt x="447" y="199"/>
                  </a:lnTo>
                  <a:lnTo>
                    <a:pt x="447" y="198"/>
                  </a:lnTo>
                  <a:lnTo>
                    <a:pt x="447" y="197"/>
                  </a:lnTo>
                  <a:lnTo>
                    <a:pt x="448" y="197"/>
                  </a:lnTo>
                  <a:lnTo>
                    <a:pt x="448" y="196"/>
                  </a:lnTo>
                  <a:lnTo>
                    <a:pt x="449" y="196"/>
                  </a:lnTo>
                  <a:lnTo>
                    <a:pt x="450" y="195"/>
                  </a:lnTo>
                  <a:lnTo>
                    <a:pt x="451" y="195"/>
                  </a:lnTo>
                  <a:lnTo>
                    <a:pt x="452" y="195"/>
                  </a:lnTo>
                  <a:lnTo>
                    <a:pt x="453" y="194"/>
                  </a:lnTo>
                  <a:lnTo>
                    <a:pt x="454" y="194"/>
                  </a:lnTo>
                  <a:lnTo>
                    <a:pt x="455" y="194"/>
                  </a:lnTo>
                  <a:lnTo>
                    <a:pt x="456" y="194"/>
                  </a:lnTo>
                  <a:lnTo>
                    <a:pt x="457" y="194"/>
                  </a:lnTo>
                  <a:lnTo>
                    <a:pt x="459" y="193"/>
                  </a:lnTo>
                  <a:lnTo>
                    <a:pt x="460" y="193"/>
                  </a:lnTo>
                  <a:lnTo>
                    <a:pt x="461" y="193"/>
                  </a:lnTo>
                  <a:lnTo>
                    <a:pt x="462" y="193"/>
                  </a:lnTo>
                  <a:lnTo>
                    <a:pt x="463" y="193"/>
                  </a:lnTo>
                  <a:lnTo>
                    <a:pt x="463" y="194"/>
                  </a:lnTo>
                  <a:lnTo>
                    <a:pt x="464" y="194"/>
                  </a:lnTo>
                  <a:lnTo>
                    <a:pt x="464" y="195"/>
                  </a:lnTo>
                  <a:lnTo>
                    <a:pt x="465" y="196"/>
                  </a:lnTo>
                  <a:lnTo>
                    <a:pt x="465" y="197"/>
                  </a:lnTo>
                  <a:lnTo>
                    <a:pt x="466" y="199"/>
                  </a:lnTo>
                  <a:lnTo>
                    <a:pt x="466" y="200"/>
                  </a:lnTo>
                  <a:lnTo>
                    <a:pt x="466" y="201"/>
                  </a:lnTo>
                  <a:lnTo>
                    <a:pt x="467" y="202"/>
                  </a:lnTo>
                  <a:lnTo>
                    <a:pt x="468" y="202"/>
                  </a:lnTo>
                  <a:lnTo>
                    <a:pt x="469" y="202"/>
                  </a:lnTo>
                  <a:lnTo>
                    <a:pt x="470" y="202"/>
                  </a:lnTo>
                  <a:lnTo>
                    <a:pt x="471" y="202"/>
                  </a:lnTo>
                  <a:lnTo>
                    <a:pt x="471" y="201"/>
                  </a:lnTo>
                  <a:lnTo>
                    <a:pt x="472" y="201"/>
                  </a:lnTo>
                  <a:lnTo>
                    <a:pt x="473" y="200"/>
                  </a:lnTo>
                  <a:lnTo>
                    <a:pt x="474" y="200"/>
                  </a:lnTo>
                  <a:lnTo>
                    <a:pt x="475" y="200"/>
                  </a:lnTo>
                  <a:lnTo>
                    <a:pt x="477" y="198"/>
                  </a:lnTo>
                  <a:lnTo>
                    <a:pt x="478" y="198"/>
                  </a:lnTo>
                  <a:lnTo>
                    <a:pt x="479" y="197"/>
                  </a:lnTo>
                  <a:lnTo>
                    <a:pt x="480" y="197"/>
                  </a:lnTo>
                  <a:lnTo>
                    <a:pt x="481" y="196"/>
                  </a:lnTo>
                  <a:lnTo>
                    <a:pt x="482" y="196"/>
                  </a:lnTo>
                  <a:lnTo>
                    <a:pt x="483" y="196"/>
                  </a:lnTo>
                  <a:lnTo>
                    <a:pt x="484" y="195"/>
                  </a:lnTo>
                  <a:lnTo>
                    <a:pt x="485" y="195"/>
                  </a:lnTo>
                  <a:lnTo>
                    <a:pt x="487" y="195"/>
                  </a:lnTo>
                  <a:lnTo>
                    <a:pt x="488" y="194"/>
                  </a:lnTo>
                  <a:lnTo>
                    <a:pt x="489" y="194"/>
                  </a:lnTo>
                  <a:lnTo>
                    <a:pt x="490" y="194"/>
                  </a:lnTo>
                  <a:lnTo>
                    <a:pt x="491" y="193"/>
                  </a:lnTo>
                  <a:lnTo>
                    <a:pt x="492" y="193"/>
                  </a:lnTo>
                  <a:lnTo>
                    <a:pt x="493" y="192"/>
                  </a:lnTo>
                  <a:lnTo>
                    <a:pt x="494" y="191"/>
                  </a:lnTo>
                  <a:lnTo>
                    <a:pt x="495" y="190"/>
                  </a:lnTo>
                  <a:lnTo>
                    <a:pt x="495" y="189"/>
                  </a:lnTo>
                  <a:lnTo>
                    <a:pt x="496" y="189"/>
                  </a:lnTo>
                  <a:lnTo>
                    <a:pt x="497" y="187"/>
                  </a:lnTo>
                  <a:lnTo>
                    <a:pt x="498" y="186"/>
                  </a:lnTo>
                  <a:lnTo>
                    <a:pt x="498" y="185"/>
                  </a:lnTo>
                  <a:lnTo>
                    <a:pt x="499" y="184"/>
                  </a:lnTo>
                  <a:lnTo>
                    <a:pt x="499" y="183"/>
                  </a:lnTo>
                  <a:lnTo>
                    <a:pt x="500" y="183"/>
                  </a:lnTo>
                  <a:lnTo>
                    <a:pt x="500" y="182"/>
                  </a:lnTo>
                  <a:lnTo>
                    <a:pt x="501" y="182"/>
                  </a:lnTo>
                  <a:lnTo>
                    <a:pt x="501" y="181"/>
                  </a:lnTo>
                  <a:lnTo>
                    <a:pt x="502" y="181"/>
                  </a:lnTo>
                  <a:lnTo>
                    <a:pt x="503" y="181"/>
                  </a:lnTo>
                  <a:lnTo>
                    <a:pt x="503" y="180"/>
                  </a:lnTo>
                  <a:lnTo>
                    <a:pt x="504" y="180"/>
                  </a:lnTo>
                  <a:lnTo>
                    <a:pt x="505" y="180"/>
                  </a:lnTo>
                  <a:lnTo>
                    <a:pt x="506" y="180"/>
                  </a:lnTo>
                  <a:lnTo>
                    <a:pt x="507" y="181"/>
                  </a:lnTo>
                  <a:lnTo>
                    <a:pt x="508" y="181"/>
                  </a:lnTo>
                  <a:lnTo>
                    <a:pt x="510" y="181"/>
                  </a:lnTo>
                  <a:lnTo>
                    <a:pt x="511" y="181"/>
                  </a:lnTo>
                  <a:lnTo>
                    <a:pt x="512" y="181"/>
                  </a:lnTo>
                  <a:lnTo>
                    <a:pt x="512" y="182"/>
                  </a:lnTo>
                  <a:lnTo>
                    <a:pt x="513" y="182"/>
                  </a:lnTo>
                  <a:lnTo>
                    <a:pt x="514" y="182"/>
                  </a:lnTo>
                  <a:lnTo>
                    <a:pt x="515" y="182"/>
                  </a:lnTo>
                  <a:lnTo>
                    <a:pt x="515" y="181"/>
                  </a:lnTo>
                  <a:lnTo>
                    <a:pt x="516" y="181"/>
                  </a:lnTo>
                  <a:lnTo>
                    <a:pt x="517" y="181"/>
                  </a:lnTo>
                  <a:lnTo>
                    <a:pt x="517" y="180"/>
                  </a:lnTo>
                  <a:lnTo>
                    <a:pt x="518" y="180"/>
                  </a:lnTo>
                  <a:lnTo>
                    <a:pt x="519" y="179"/>
                  </a:lnTo>
                  <a:lnTo>
                    <a:pt x="520" y="178"/>
                  </a:lnTo>
                  <a:lnTo>
                    <a:pt x="520" y="177"/>
                  </a:lnTo>
                  <a:lnTo>
                    <a:pt x="520" y="176"/>
                  </a:lnTo>
                  <a:lnTo>
                    <a:pt x="520" y="175"/>
                  </a:lnTo>
                  <a:lnTo>
                    <a:pt x="520" y="174"/>
                  </a:lnTo>
                  <a:lnTo>
                    <a:pt x="520" y="173"/>
                  </a:lnTo>
                  <a:lnTo>
                    <a:pt x="520" y="172"/>
                  </a:lnTo>
                  <a:lnTo>
                    <a:pt x="520" y="171"/>
                  </a:lnTo>
                  <a:lnTo>
                    <a:pt x="520" y="169"/>
                  </a:lnTo>
                  <a:lnTo>
                    <a:pt x="520" y="168"/>
                  </a:lnTo>
                  <a:lnTo>
                    <a:pt x="520" y="167"/>
                  </a:lnTo>
                  <a:lnTo>
                    <a:pt x="520" y="166"/>
                  </a:lnTo>
                  <a:lnTo>
                    <a:pt x="520" y="165"/>
                  </a:lnTo>
                  <a:lnTo>
                    <a:pt x="520" y="164"/>
                  </a:lnTo>
                  <a:lnTo>
                    <a:pt x="520" y="163"/>
                  </a:lnTo>
                  <a:lnTo>
                    <a:pt x="520" y="162"/>
                  </a:lnTo>
                  <a:lnTo>
                    <a:pt x="520" y="161"/>
                  </a:lnTo>
                  <a:lnTo>
                    <a:pt x="521" y="160"/>
                  </a:lnTo>
                  <a:lnTo>
                    <a:pt x="521" y="159"/>
                  </a:lnTo>
                  <a:lnTo>
                    <a:pt x="522" y="158"/>
                  </a:lnTo>
                  <a:lnTo>
                    <a:pt x="523" y="158"/>
                  </a:lnTo>
                  <a:lnTo>
                    <a:pt x="523" y="157"/>
                  </a:lnTo>
                  <a:lnTo>
                    <a:pt x="524" y="157"/>
                  </a:lnTo>
                  <a:lnTo>
                    <a:pt x="525" y="156"/>
                  </a:lnTo>
                  <a:lnTo>
                    <a:pt x="526" y="156"/>
                  </a:lnTo>
                  <a:lnTo>
                    <a:pt x="527" y="156"/>
                  </a:lnTo>
                  <a:lnTo>
                    <a:pt x="528" y="155"/>
                  </a:lnTo>
                  <a:lnTo>
                    <a:pt x="529" y="155"/>
                  </a:lnTo>
                  <a:lnTo>
                    <a:pt x="530" y="155"/>
                  </a:lnTo>
                  <a:lnTo>
                    <a:pt x="531" y="155"/>
                  </a:lnTo>
                  <a:lnTo>
                    <a:pt x="532" y="155"/>
                  </a:lnTo>
                  <a:lnTo>
                    <a:pt x="533" y="155"/>
                  </a:lnTo>
                  <a:lnTo>
                    <a:pt x="534" y="155"/>
                  </a:lnTo>
                  <a:lnTo>
                    <a:pt x="535" y="154"/>
                  </a:lnTo>
                  <a:lnTo>
                    <a:pt x="536" y="154"/>
                  </a:lnTo>
                  <a:lnTo>
                    <a:pt x="536" y="153"/>
                  </a:lnTo>
                  <a:lnTo>
                    <a:pt x="536" y="152"/>
                  </a:lnTo>
                  <a:lnTo>
                    <a:pt x="535" y="151"/>
                  </a:lnTo>
                  <a:lnTo>
                    <a:pt x="535" y="150"/>
                  </a:lnTo>
                  <a:lnTo>
                    <a:pt x="535" y="149"/>
                  </a:lnTo>
                  <a:lnTo>
                    <a:pt x="534" y="149"/>
                  </a:lnTo>
                  <a:lnTo>
                    <a:pt x="533" y="148"/>
                  </a:lnTo>
                  <a:lnTo>
                    <a:pt x="532" y="147"/>
                  </a:lnTo>
                  <a:lnTo>
                    <a:pt x="531" y="147"/>
                  </a:lnTo>
                  <a:lnTo>
                    <a:pt x="530" y="147"/>
                  </a:lnTo>
                  <a:lnTo>
                    <a:pt x="529" y="147"/>
                  </a:lnTo>
                  <a:lnTo>
                    <a:pt x="528" y="147"/>
                  </a:lnTo>
                  <a:lnTo>
                    <a:pt x="527" y="147"/>
                  </a:lnTo>
                  <a:lnTo>
                    <a:pt x="526" y="148"/>
                  </a:lnTo>
                  <a:lnTo>
                    <a:pt x="525" y="148"/>
                  </a:lnTo>
                  <a:lnTo>
                    <a:pt x="524" y="148"/>
                  </a:lnTo>
                  <a:lnTo>
                    <a:pt x="523" y="149"/>
                  </a:lnTo>
                  <a:lnTo>
                    <a:pt x="522" y="149"/>
                  </a:lnTo>
                  <a:lnTo>
                    <a:pt x="521" y="149"/>
                  </a:lnTo>
                  <a:lnTo>
                    <a:pt x="520" y="149"/>
                  </a:lnTo>
                  <a:lnTo>
                    <a:pt x="519" y="149"/>
                  </a:lnTo>
                  <a:lnTo>
                    <a:pt x="518" y="149"/>
                  </a:lnTo>
                  <a:lnTo>
                    <a:pt x="517" y="149"/>
                  </a:lnTo>
                  <a:lnTo>
                    <a:pt x="516" y="148"/>
                  </a:lnTo>
                  <a:lnTo>
                    <a:pt x="515" y="148"/>
                  </a:lnTo>
                  <a:lnTo>
                    <a:pt x="515" y="147"/>
                  </a:lnTo>
                  <a:lnTo>
                    <a:pt x="514" y="147"/>
                  </a:lnTo>
                  <a:lnTo>
                    <a:pt x="514" y="146"/>
                  </a:lnTo>
                  <a:lnTo>
                    <a:pt x="513" y="146"/>
                  </a:lnTo>
                  <a:lnTo>
                    <a:pt x="513" y="145"/>
                  </a:lnTo>
                  <a:lnTo>
                    <a:pt x="513" y="144"/>
                  </a:lnTo>
                  <a:lnTo>
                    <a:pt x="513" y="143"/>
                  </a:lnTo>
                  <a:lnTo>
                    <a:pt x="514" y="143"/>
                  </a:lnTo>
                  <a:lnTo>
                    <a:pt x="515" y="143"/>
                  </a:lnTo>
                  <a:lnTo>
                    <a:pt x="516" y="143"/>
                  </a:lnTo>
                  <a:lnTo>
                    <a:pt x="517" y="143"/>
                  </a:lnTo>
                  <a:lnTo>
                    <a:pt x="519" y="143"/>
                  </a:lnTo>
                  <a:lnTo>
                    <a:pt x="520" y="143"/>
                  </a:lnTo>
                  <a:lnTo>
                    <a:pt x="522" y="143"/>
                  </a:lnTo>
                  <a:lnTo>
                    <a:pt x="523" y="143"/>
                  </a:lnTo>
                  <a:lnTo>
                    <a:pt x="524" y="144"/>
                  </a:lnTo>
                  <a:lnTo>
                    <a:pt x="525" y="144"/>
                  </a:lnTo>
                  <a:lnTo>
                    <a:pt x="526" y="144"/>
                  </a:lnTo>
                  <a:lnTo>
                    <a:pt x="527" y="144"/>
                  </a:lnTo>
                  <a:lnTo>
                    <a:pt x="528" y="144"/>
                  </a:lnTo>
                  <a:lnTo>
                    <a:pt x="529" y="145"/>
                  </a:lnTo>
                  <a:lnTo>
                    <a:pt x="530" y="145"/>
                  </a:lnTo>
                  <a:lnTo>
                    <a:pt x="531" y="145"/>
                  </a:lnTo>
                  <a:lnTo>
                    <a:pt x="532" y="144"/>
                  </a:lnTo>
                  <a:lnTo>
                    <a:pt x="533" y="144"/>
                  </a:lnTo>
                  <a:lnTo>
                    <a:pt x="534" y="144"/>
                  </a:lnTo>
                  <a:lnTo>
                    <a:pt x="534" y="143"/>
                  </a:lnTo>
                  <a:lnTo>
                    <a:pt x="535" y="143"/>
                  </a:lnTo>
                  <a:lnTo>
                    <a:pt x="536" y="142"/>
                  </a:lnTo>
                  <a:lnTo>
                    <a:pt x="537" y="141"/>
                  </a:lnTo>
                  <a:lnTo>
                    <a:pt x="537" y="140"/>
                  </a:lnTo>
                  <a:lnTo>
                    <a:pt x="538" y="139"/>
                  </a:lnTo>
                  <a:lnTo>
                    <a:pt x="538" y="138"/>
                  </a:lnTo>
                  <a:lnTo>
                    <a:pt x="539" y="137"/>
                  </a:lnTo>
                  <a:lnTo>
                    <a:pt x="539" y="136"/>
                  </a:lnTo>
                  <a:lnTo>
                    <a:pt x="539" y="135"/>
                  </a:lnTo>
                  <a:lnTo>
                    <a:pt x="539" y="134"/>
                  </a:lnTo>
                  <a:lnTo>
                    <a:pt x="539" y="133"/>
                  </a:lnTo>
                  <a:lnTo>
                    <a:pt x="540" y="132"/>
                  </a:lnTo>
                  <a:lnTo>
                    <a:pt x="540" y="130"/>
                  </a:lnTo>
                  <a:lnTo>
                    <a:pt x="540" y="129"/>
                  </a:lnTo>
                  <a:lnTo>
                    <a:pt x="540" y="128"/>
                  </a:lnTo>
                  <a:lnTo>
                    <a:pt x="540" y="127"/>
                  </a:lnTo>
                  <a:lnTo>
                    <a:pt x="540" y="126"/>
                  </a:lnTo>
                  <a:lnTo>
                    <a:pt x="540" y="125"/>
                  </a:lnTo>
                  <a:lnTo>
                    <a:pt x="541" y="125"/>
                  </a:lnTo>
                  <a:lnTo>
                    <a:pt x="541" y="124"/>
                  </a:lnTo>
                  <a:lnTo>
                    <a:pt x="542" y="123"/>
                  </a:lnTo>
                  <a:lnTo>
                    <a:pt x="542" y="122"/>
                  </a:lnTo>
                  <a:lnTo>
                    <a:pt x="543" y="121"/>
                  </a:lnTo>
                  <a:lnTo>
                    <a:pt x="544" y="120"/>
                  </a:lnTo>
                  <a:lnTo>
                    <a:pt x="545" y="119"/>
                  </a:lnTo>
                  <a:lnTo>
                    <a:pt x="546" y="119"/>
                  </a:lnTo>
                  <a:lnTo>
                    <a:pt x="547" y="119"/>
                  </a:lnTo>
                  <a:lnTo>
                    <a:pt x="547" y="118"/>
                  </a:lnTo>
                  <a:lnTo>
                    <a:pt x="548" y="118"/>
                  </a:lnTo>
                  <a:lnTo>
                    <a:pt x="549" y="118"/>
                  </a:lnTo>
                  <a:lnTo>
                    <a:pt x="550" y="118"/>
                  </a:lnTo>
                  <a:lnTo>
                    <a:pt x="551" y="119"/>
                  </a:lnTo>
                  <a:lnTo>
                    <a:pt x="552" y="119"/>
                  </a:lnTo>
                  <a:lnTo>
                    <a:pt x="553" y="120"/>
                  </a:lnTo>
                  <a:lnTo>
                    <a:pt x="554" y="121"/>
                  </a:lnTo>
                  <a:lnTo>
                    <a:pt x="555" y="121"/>
                  </a:lnTo>
                  <a:lnTo>
                    <a:pt x="556" y="122"/>
                  </a:lnTo>
                  <a:lnTo>
                    <a:pt x="557" y="122"/>
                  </a:lnTo>
                  <a:lnTo>
                    <a:pt x="558" y="122"/>
                  </a:lnTo>
                  <a:lnTo>
                    <a:pt x="559" y="122"/>
                  </a:lnTo>
                  <a:lnTo>
                    <a:pt x="560" y="122"/>
                  </a:lnTo>
                  <a:lnTo>
                    <a:pt x="561" y="122"/>
                  </a:lnTo>
                  <a:lnTo>
                    <a:pt x="562" y="121"/>
                  </a:lnTo>
                  <a:lnTo>
                    <a:pt x="563" y="121"/>
                  </a:lnTo>
                  <a:lnTo>
                    <a:pt x="564" y="120"/>
                  </a:lnTo>
                  <a:lnTo>
                    <a:pt x="565" y="120"/>
                  </a:lnTo>
                  <a:lnTo>
                    <a:pt x="559" y="115"/>
                  </a:lnTo>
                  <a:lnTo>
                    <a:pt x="557" y="114"/>
                  </a:lnTo>
                  <a:lnTo>
                    <a:pt x="554" y="109"/>
                  </a:lnTo>
                  <a:lnTo>
                    <a:pt x="554" y="107"/>
                  </a:lnTo>
                  <a:lnTo>
                    <a:pt x="551" y="104"/>
                  </a:lnTo>
                  <a:lnTo>
                    <a:pt x="550" y="96"/>
                  </a:lnTo>
                  <a:lnTo>
                    <a:pt x="548" y="95"/>
                  </a:lnTo>
                  <a:lnTo>
                    <a:pt x="546" y="85"/>
                  </a:lnTo>
                  <a:lnTo>
                    <a:pt x="545" y="83"/>
                  </a:lnTo>
                  <a:lnTo>
                    <a:pt x="550" y="80"/>
                  </a:lnTo>
                  <a:lnTo>
                    <a:pt x="550" y="75"/>
                  </a:lnTo>
                  <a:lnTo>
                    <a:pt x="546" y="73"/>
                  </a:lnTo>
                  <a:lnTo>
                    <a:pt x="541" y="65"/>
                  </a:lnTo>
                  <a:lnTo>
                    <a:pt x="539" y="60"/>
                  </a:lnTo>
                  <a:lnTo>
                    <a:pt x="536" y="56"/>
                  </a:lnTo>
                  <a:lnTo>
                    <a:pt x="532" y="53"/>
                  </a:lnTo>
                  <a:lnTo>
                    <a:pt x="530" y="52"/>
                  </a:lnTo>
                  <a:lnTo>
                    <a:pt x="529" y="42"/>
                  </a:lnTo>
                  <a:lnTo>
                    <a:pt x="527" y="38"/>
                  </a:lnTo>
                  <a:lnTo>
                    <a:pt x="519" y="38"/>
                  </a:lnTo>
                  <a:lnTo>
                    <a:pt x="511" y="44"/>
                  </a:lnTo>
                  <a:lnTo>
                    <a:pt x="500" y="31"/>
                  </a:lnTo>
                  <a:lnTo>
                    <a:pt x="498" y="23"/>
                  </a:lnTo>
                  <a:lnTo>
                    <a:pt x="495" y="24"/>
                  </a:lnTo>
                  <a:lnTo>
                    <a:pt x="493" y="25"/>
                  </a:lnTo>
                  <a:lnTo>
                    <a:pt x="493" y="28"/>
                  </a:lnTo>
                  <a:lnTo>
                    <a:pt x="492" y="32"/>
                  </a:lnTo>
                  <a:lnTo>
                    <a:pt x="490" y="31"/>
                  </a:lnTo>
                  <a:lnTo>
                    <a:pt x="486" y="31"/>
                  </a:lnTo>
                  <a:lnTo>
                    <a:pt x="484" y="29"/>
                  </a:lnTo>
                  <a:lnTo>
                    <a:pt x="475" y="29"/>
                  </a:lnTo>
                  <a:lnTo>
                    <a:pt x="473" y="27"/>
                  </a:lnTo>
                  <a:lnTo>
                    <a:pt x="469" y="28"/>
                  </a:lnTo>
                  <a:lnTo>
                    <a:pt x="468" y="26"/>
                  </a:lnTo>
                  <a:lnTo>
                    <a:pt x="460" y="25"/>
                  </a:lnTo>
                  <a:lnTo>
                    <a:pt x="461" y="28"/>
                  </a:lnTo>
                  <a:lnTo>
                    <a:pt x="459" y="30"/>
                  </a:lnTo>
                  <a:lnTo>
                    <a:pt x="457" y="30"/>
                  </a:lnTo>
                  <a:lnTo>
                    <a:pt x="456" y="32"/>
                  </a:lnTo>
                  <a:lnTo>
                    <a:pt x="454" y="32"/>
                  </a:lnTo>
                  <a:lnTo>
                    <a:pt x="453" y="48"/>
                  </a:lnTo>
                  <a:lnTo>
                    <a:pt x="458" y="54"/>
                  </a:lnTo>
                  <a:lnTo>
                    <a:pt x="458" y="60"/>
                  </a:lnTo>
                  <a:lnTo>
                    <a:pt x="454" y="63"/>
                  </a:lnTo>
                  <a:lnTo>
                    <a:pt x="449" y="64"/>
                  </a:lnTo>
                  <a:lnTo>
                    <a:pt x="446" y="60"/>
                  </a:lnTo>
                  <a:lnTo>
                    <a:pt x="442" y="59"/>
                  </a:lnTo>
                  <a:lnTo>
                    <a:pt x="435" y="54"/>
                  </a:lnTo>
                  <a:lnTo>
                    <a:pt x="435" y="52"/>
                  </a:lnTo>
                  <a:lnTo>
                    <a:pt x="427" y="46"/>
                  </a:lnTo>
                  <a:lnTo>
                    <a:pt x="425" y="46"/>
                  </a:lnTo>
                  <a:lnTo>
                    <a:pt x="422" y="48"/>
                  </a:lnTo>
                  <a:lnTo>
                    <a:pt x="416" y="50"/>
                  </a:lnTo>
                  <a:lnTo>
                    <a:pt x="411" y="54"/>
                  </a:lnTo>
                  <a:lnTo>
                    <a:pt x="395" y="56"/>
                  </a:lnTo>
                  <a:lnTo>
                    <a:pt x="388" y="66"/>
                  </a:lnTo>
                  <a:lnTo>
                    <a:pt x="383" y="67"/>
                  </a:lnTo>
                  <a:lnTo>
                    <a:pt x="382" y="66"/>
                  </a:lnTo>
                  <a:lnTo>
                    <a:pt x="375" y="68"/>
                  </a:lnTo>
                  <a:lnTo>
                    <a:pt x="370" y="71"/>
                  </a:lnTo>
                  <a:lnTo>
                    <a:pt x="368" y="71"/>
                  </a:lnTo>
                  <a:lnTo>
                    <a:pt x="367" y="72"/>
                  </a:lnTo>
                  <a:lnTo>
                    <a:pt x="363" y="72"/>
                  </a:lnTo>
                  <a:lnTo>
                    <a:pt x="362" y="74"/>
                  </a:lnTo>
                  <a:lnTo>
                    <a:pt x="355" y="76"/>
                  </a:lnTo>
                  <a:lnTo>
                    <a:pt x="351" y="72"/>
                  </a:lnTo>
                  <a:lnTo>
                    <a:pt x="347" y="72"/>
                  </a:lnTo>
                  <a:lnTo>
                    <a:pt x="344" y="73"/>
                  </a:lnTo>
                  <a:lnTo>
                    <a:pt x="334" y="66"/>
                  </a:lnTo>
                  <a:lnTo>
                    <a:pt x="334" y="63"/>
                  </a:lnTo>
                  <a:lnTo>
                    <a:pt x="335" y="60"/>
                  </a:lnTo>
                  <a:lnTo>
                    <a:pt x="341" y="59"/>
                  </a:lnTo>
                  <a:lnTo>
                    <a:pt x="344" y="55"/>
                  </a:lnTo>
                  <a:lnTo>
                    <a:pt x="344" y="54"/>
                  </a:lnTo>
                  <a:lnTo>
                    <a:pt x="348" y="48"/>
                  </a:lnTo>
                  <a:lnTo>
                    <a:pt x="347" y="44"/>
                  </a:lnTo>
                  <a:lnTo>
                    <a:pt x="350" y="40"/>
                  </a:lnTo>
                  <a:lnTo>
                    <a:pt x="351" y="35"/>
                  </a:lnTo>
                  <a:lnTo>
                    <a:pt x="356" y="29"/>
                  </a:lnTo>
                  <a:lnTo>
                    <a:pt x="358" y="29"/>
                  </a:lnTo>
                  <a:lnTo>
                    <a:pt x="360" y="27"/>
                  </a:lnTo>
                  <a:lnTo>
                    <a:pt x="362" y="27"/>
                  </a:lnTo>
                  <a:lnTo>
                    <a:pt x="363" y="25"/>
                  </a:lnTo>
                  <a:lnTo>
                    <a:pt x="367" y="25"/>
                  </a:lnTo>
                  <a:lnTo>
                    <a:pt x="370" y="19"/>
                  </a:lnTo>
                  <a:lnTo>
                    <a:pt x="368" y="17"/>
                  </a:lnTo>
                  <a:lnTo>
                    <a:pt x="367" y="14"/>
                  </a:lnTo>
                  <a:lnTo>
                    <a:pt x="369" y="13"/>
                  </a:lnTo>
                  <a:lnTo>
                    <a:pt x="371" y="9"/>
                  </a:lnTo>
                  <a:lnTo>
                    <a:pt x="369" y="8"/>
                  </a:lnTo>
                  <a:lnTo>
                    <a:pt x="362" y="8"/>
                  </a:lnTo>
                  <a:lnTo>
                    <a:pt x="359" y="5"/>
                  </a:lnTo>
                  <a:lnTo>
                    <a:pt x="358" y="0"/>
                  </a:lnTo>
                  <a:lnTo>
                    <a:pt x="353" y="5"/>
                  </a:lnTo>
                  <a:lnTo>
                    <a:pt x="345" y="9"/>
                  </a:lnTo>
                  <a:lnTo>
                    <a:pt x="343" y="9"/>
                  </a:lnTo>
                  <a:lnTo>
                    <a:pt x="342" y="11"/>
                  </a:lnTo>
                  <a:lnTo>
                    <a:pt x="340" y="11"/>
                  </a:lnTo>
                  <a:lnTo>
                    <a:pt x="335" y="14"/>
                  </a:lnTo>
                  <a:lnTo>
                    <a:pt x="330" y="14"/>
                  </a:lnTo>
                  <a:lnTo>
                    <a:pt x="326" y="13"/>
                  </a:lnTo>
                  <a:lnTo>
                    <a:pt x="325" y="14"/>
                  </a:lnTo>
                  <a:lnTo>
                    <a:pt x="318" y="16"/>
                  </a:lnTo>
                  <a:lnTo>
                    <a:pt x="318" y="15"/>
                  </a:lnTo>
                  <a:lnTo>
                    <a:pt x="314" y="10"/>
                  </a:lnTo>
                  <a:lnTo>
                    <a:pt x="315" y="9"/>
                  </a:lnTo>
                  <a:lnTo>
                    <a:pt x="313" y="6"/>
                  </a:lnTo>
                  <a:lnTo>
                    <a:pt x="309" y="0"/>
                  </a:lnTo>
                  <a:lnTo>
                    <a:pt x="307" y="2"/>
                  </a:lnTo>
                  <a:lnTo>
                    <a:pt x="301" y="10"/>
                  </a:lnTo>
                  <a:lnTo>
                    <a:pt x="294" y="9"/>
                  </a:lnTo>
                  <a:lnTo>
                    <a:pt x="289" y="12"/>
                  </a:lnTo>
                  <a:lnTo>
                    <a:pt x="284" y="12"/>
                  </a:lnTo>
                  <a:lnTo>
                    <a:pt x="283" y="11"/>
                  </a:lnTo>
                  <a:lnTo>
                    <a:pt x="281" y="11"/>
                  </a:lnTo>
                  <a:lnTo>
                    <a:pt x="278" y="9"/>
                  </a:lnTo>
                  <a:lnTo>
                    <a:pt x="274" y="10"/>
                  </a:lnTo>
                  <a:lnTo>
                    <a:pt x="267" y="3"/>
                  </a:lnTo>
                  <a:lnTo>
                    <a:pt x="264" y="2"/>
                  </a:lnTo>
                  <a:lnTo>
                    <a:pt x="262" y="0"/>
                  </a:lnTo>
                  <a:lnTo>
                    <a:pt x="255" y="1"/>
                  </a:lnTo>
                  <a:lnTo>
                    <a:pt x="244" y="13"/>
                  </a:lnTo>
                  <a:lnTo>
                    <a:pt x="234" y="19"/>
                  </a:lnTo>
                  <a:lnTo>
                    <a:pt x="233" y="18"/>
                  </a:lnTo>
                  <a:lnTo>
                    <a:pt x="230" y="20"/>
                  </a:lnTo>
                  <a:lnTo>
                    <a:pt x="231" y="23"/>
                  </a:lnTo>
                  <a:lnTo>
                    <a:pt x="234" y="26"/>
                  </a:lnTo>
                  <a:lnTo>
                    <a:pt x="241" y="25"/>
                  </a:lnTo>
                  <a:lnTo>
                    <a:pt x="243" y="26"/>
                  </a:lnTo>
                  <a:lnTo>
                    <a:pt x="240" y="30"/>
                  </a:lnTo>
                  <a:lnTo>
                    <a:pt x="240" y="34"/>
                  </a:lnTo>
                  <a:lnTo>
                    <a:pt x="243" y="38"/>
                  </a:lnTo>
                  <a:lnTo>
                    <a:pt x="243" y="46"/>
                  </a:lnTo>
                  <a:lnTo>
                    <a:pt x="240" y="49"/>
                  </a:lnTo>
                  <a:lnTo>
                    <a:pt x="235" y="49"/>
                  </a:lnTo>
                  <a:lnTo>
                    <a:pt x="230" y="52"/>
                  </a:lnTo>
                  <a:lnTo>
                    <a:pt x="229" y="50"/>
                  </a:lnTo>
                  <a:lnTo>
                    <a:pt x="226" y="48"/>
                  </a:lnTo>
                  <a:lnTo>
                    <a:pt x="222" y="40"/>
                  </a:lnTo>
                  <a:lnTo>
                    <a:pt x="222" y="38"/>
                  </a:lnTo>
                  <a:lnTo>
                    <a:pt x="218" y="34"/>
                  </a:lnTo>
                  <a:lnTo>
                    <a:pt x="213" y="34"/>
                  </a:lnTo>
                  <a:lnTo>
                    <a:pt x="211" y="36"/>
                  </a:lnTo>
                  <a:lnTo>
                    <a:pt x="202" y="32"/>
                  </a:lnTo>
                  <a:lnTo>
                    <a:pt x="197" y="33"/>
                  </a:lnTo>
                  <a:lnTo>
                    <a:pt x="185" y="35"/>
                  </a:lnTo>
                  <a:lnTo>
                    <a:pt x="182" y="37"/>
                  </a:lnTo>
                  <a:lnTo>
                    <a:pt x="181" y="46"/>
                  </a:lnTo>
                  <a:lnTo>
                    <a:pt x="180" y="48"/>
                  </a:lnTo>
                  <a:lnTo>
                    <a:pt x="180" y="52"/>
                  </a:lnTo>
                  <a:lnTo>
                    <a:pt x="182" y="54"/>
                  </a:lnTo>
                  <a:lnTo>
                    <a:pt x="182" y="56"/>
                  </a:lnTo>
                  <a:lnTo>
                    <a:pt x="183" y="56"/>
                  </a:lnTo>
                  <a:lnTo>
                    <a:pt x="183" y="61"/>
                  </a:lnTo>
                  <a:lnTo>
                    <a:pt x="181" y="65"/>
                  </a:lnTo>
                  <a:lnTo>
                    <a:pt x="178" y="64"/>
                  </a:lnTo>
                  <a:lnTo>
                    <a:pt x="172" y="70"/>
                  </a:lnTo>
                  <a:close/>
                </a:path>
              </a:pathLst>
            </a:custGeom>
            <a:solidFill>
              <a:srgbClr val="F4B138"/>
            </a:solidFill>
            <a:ln w="28575">
              <a:noFill/>
              <a:prstDash val="sysDot"/>
              <a:round/>
              <a:headEnd/>
              <a:tailEnd/>
            </a:ln>
          </p:spPr>
          <p:txBody>
            <a:bodyPr/>
            <a:lstStyle/>
            <a:p>
              <a:endParaRPr lang="zh-CN" altLang="en-US" kern="0">
                <a:solidFill>
                  <a:sysClr val="windowText" lastClr="000000"/>
                </a:solidFill>
              </a:endParaRPr>
            </a:p>
          </p:txBody>
        </p:sp>
        <p:sp>
          <p:nvSpPr>
            <p:cNvPr id="54" name="Freeform 22"/>
            <p:cNvSpPr>
              <a:spLocks/>
            </p:cNvSpPr>
            <p:nvPr/>
          </p:nvSpPr>
          <p:spPr bwMode="auto">
            <a:xfrm>
              <a:off x="4342537" y="4581636"/>
              <a:ext cx="790575" cy="711200"/>
            </a:xfrm>
            <a:custGeom>
              <a:avLst/>
              <a:gdLst>
                <a:gd name="T0" fmla="*/ 2147483647 w 432"/>
                <a:gd name="T1" fmla="*/ 2147483647 h 373"/>
                <a:gd name="T2" fmla="*/ 2147483647 w 432"/>
                <a:gd name="T3" fmla="*/ 2147483647 h 373"/>
                <a:gd name="T4" fmla="*/ 2147483647 w 432"/>
                <a:gd name="T5" fmla="*/ 2147483647 h 373"/>
                <a:gd name="T6" fmla="*/ 2147483647 w 432"/>
                <a:gd name="T7" fmla="*/ 2147483647 h 373"/>
                <a:gd name="T8" fmla="*/ 2147483647 w 432"/>
                <a:gd name="T9" fmla="*/ 2147483647 h 373"/>
                <a:gd name="T10" fmla="*/ 2147483647 w 432"/>
                <a:gd name="T11" fmla="*/ 2147483647 h 373"/>
                <a:gd name="T12" fmla="*/ 2147483647 w 432"/>
                <a:gd name="T13" fmla="*/ 2147483647 h 373"/>
                <a:gd name="T14" fmla="*/ 2147483647 w 432"/>
                <a:gd name="T15" fmla="*/ 2147483647 h 373"/>
                <a:gd name="T16" fmla="*/ 2147483647 w 432"/>
                <a:gd name="T17" fmla="*/ 2147483647 h 373"/>
                <a:gd name="T18" fmla="*/ 2147483647 w 432"/>
                <a:gd name="T19" fmla="*/ 2147483647 h 373"/>
                <a:gd name="T20" fmla="*/ 2147483647 w 432"/>
                <a:gd name="T21" fmla="*/ 2147483647 h 373"/>
                <a:gd name="T22" fmla="*/ 2147483647 w 432"/>
                <a:gd name="T23" fmla="*/ 2147483647 h 373"/>
                <a:gd name="T24" fmla="*/ 2147483647 w 432"/>
                <a:gd name="T25" fmla="*/ 2147483647 h 373"/>
                <a:gd name="T26" fmla="*/ 2147483647 w 432"/>
                <a:gd name="T27" fmla="*/ 2147483647 h 373"/>
                <a:gd name="T28" fmla="*/ 2147483647 w 432"/>
                <a:gd name="T29" fmla="*/ 2147483647 h 373"/>
                <a:gd name="T30" fmla="*/ 2147483647 w 432"/>
                <a:gd name="T31" fmla="*/ 2147483647 h 373"/>
                <a:gd name="T32" fmla="*/ 2147483647 w 432"/>
                <a:gd name="T33" fmla="*/ 2147483647 h 373"/>
                <a:gd name="T34" fmla="*/ 2147483647 w 432"/>
                <a:gd name="T35" fmla="*/ 2147483647 h 373"/>
                <a:gd name="T36" fmla="*/ 2147483647 w 432"/>
                <a:gd name="T37" fmla="*/ 2147483647 h 373"/>
                <a:gd name="T38" fmla="*/ 2147483647 w 432"/>
                <a:gd name="T39" fmla="*/ 2147483647 h 373"/>
                <a:gd name="T40" fmla="*/ 2147483647 w 432"/>
                <a:gd name="T41" fmla="*/ 2147483647 h 373"/>
                <a:gd name="T42" fmla="*/ 2147483647 w 432"/>
                <a:gd name="T43" fmla="*/ 2147483647 h 373"/>
                <a:gd name="T44" fmla="*/ 2147483647 w 432"/>
                <a:gd name="T45" fmla="*/ 2147483647 h 373"/>
                <a:gd name="T46" fmla="*/ 2147483647 w 432"/>
                <a:gd name="T47" fmla="*/ 2147483647 h 373"/>
                <a:gd name="T48" fmla="*/ 2147483647 w 432"/>
                <a:gd name="T49" fmla="*/ 2147483647 h 373"/>
                <a:gd name="T50" fmla="*/ 2147483647 w 432"/>
                <a:gd name="T51" fmla="*/ 2147483647 h 373"/>
                <a:gd name="T52" fmla="*/ 2147483647 w 432"/>
                <a:gd name="T53" fmla="*/ 2147483647 h 373"/>
                <a:gd name="T54" fmla="*/ 2147483647 w 432"/>
                <a:gd name="T55" fmla="*/ 2147483647 h 373"/>
                <a:gd name="T56" fmla="*/ 2147483647 w 432"/>
                <a:gd name="T57" fmla="*/ 2147483647 h 373"/>
                <a:gd name="T58" fmla="*/ 2147483647 w 432"/>
                <a:gd name="T59" fmla="*/ 2147483647 h 373"/>
                <a:gd name="T60" fmla="*/ 2147483647 w 432"/>
                <a:gd name="T61" fmla="*/ 2147483647 h 373"/>
                <a:gd name="T62" fmla="*/ 2147483647 w 432"/>
                <a:gd name="T63" fmla="*/ 2147483647 h 373"/>
                <a:gd name="T64" fmla="*/ 2147483647 w 432"/>
                <a:gd name="T65" fmla="*/ 2147483647 h 373"/>
                <a:gd name="T66" fmla="*/ 2147483647 w 432"/>
                <a:gd name="T67" fmla="*/ 2147483647 h 373"/>
                <a:gd name="T68" fmla="*/ 2147483647 w 432"/>
                <a:gd name="T69" fmla="*/ 2147483647 h 373"/>
                <a:gd name="T70" fmla="*/ 2147483647 w 432"/>
                <a:gd name="T71" fmla="*/ 2147483647 h 373"/>
                <a:gd name="T72" fmla="*/ 2147483647 w 432"/>
                <a:gd name="T73" fmla="*/ 2147483647 h 373"/>
                <a:gd name="T74" fmla="*/ 2147483647 w 432"/>
                <a:gd name="T75" fmla="*/ 2147483647 h 373"/>
                <a:gd name="T76" fmla="*/ 2147483647 w 432"/>
                <a:gd name="T77" fmla="*/ 2147483647 h 373"/>
                <a:gd name="T78" fmla="*/ 2147483647 w 432"/>
                <a:gd name="T79" fmla="*/ 2147483647 h 373"/>
                <a:gd name="T80" fmla="*/ 2147483647 w 432"/>
                <a:gd name="T81" fmla="*/ 2147483647 h 373"/>
                <a:gd name="T82" fmla="*/ 2147483647 w 432"/>
                <a:gd name="T83" fmla="*/ 2147483647 h 373"/>
                <a:gd name="T84" fmla="*/ 2147483647 w 432"/>
                <a:gd name="T85" fmla="*/ 2147483647 h 373"/>
                <a:gd name="T86" fmla="*/ 2147483647 w 432"/>
                <a:gd name="T87" fmla="*/ 2147483647 h 373"/>
                <a:gd name="T88" fmla="*/ 2147483647 w 432"/>
                <a:gd name="T89" fmla="*/ 2147483647 h 373"/>
                <a:gd name="T90" fmla="*/ 2147483647 w 432"/>
                <a:gd name="T91" fmla="*/ 2147483647 h 373"/>
                <a:gd name="T92" fmla="*/ 2147483647 w 432"/>
                <a:gd name="T93" fmla="*/ 2147483647 h 373"/>
                <a:gd name="T94" fmla="*/ 2147483647 w 432"/>
                <a:gd name="T95" fmla="*/ 2147483647 h 373"/>
                <a:gd name="T96" fmla="*/ 2147483647 w 432"/>
                <a:gd name="T97" fmla="*/ 2147483647 h 373"/>
                <a:gd name="T98" fmla="*/ 2147483647 w 432"/>
                <a:gd name="T99" fmla="*/ 2147483647 h 373"/>
                <a:gd name="T100" fmla="*/ 2147483647 w 432"/>
                <a:gd name="T101" fmla="*/ 2147483647 h 373"/>
                <a:gd name="T102" fmla="*/ 2147483647 w 432"/>
                <a:gd name="T103" fmla="*/ 2147483647 h 373"/>
                <a:gd name="T104" fmla="*/ 2147483647 w 432"/>
                <a:gd name="T105" fmla="*/ 2147483647 h 373"/>
                <a:gd name="T106" fmla="*/ 2147483647 w 432"/>
                <a:gd name="T107" fmla="*/ 2147483647 h 373"/>
                <a:gd name="T108" fmla="*/ 2147483647 w 432"/>
                <a:gd name="T109" fmla="*/ 2147483647 h 373"/>
                <a:gd name="T110" fmla="*/ 2147483647 w 432"/>
                <a:gd name="T111" fmla="*/ 2147483647 h 373"/>
                <a:gd name="T112" fmla="*/ 2147483647 w 432"/>
                <a:gd name="T113" fmla="*/ 2147483647 h 373"/>
                <a:gd name="T114" fmla="*/ 2147483647 w 432"/>
                <a:gd name="T115" fmla="*/ 2147483647 h 373"/>
                <a:gd name="T116" fmla="*/ 2147483647 w 432"/>
                <a:gd name="T117" fmla="*/ 2147483647 h 373"/>
                <a:gd name="T118" fmla="*/ 2147483647 w 432"/>
                <a:gd name="T119" fmla="*/ 2147483647 h 37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432"/>
                <a:gd name="T181" fmla="*/ 0 h 373"/>
                <a:gd name="T182" fmla="*/ 432 w 432"/>
                <a:gd name="T183" fmla="*/ 373 h 37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432" h="373">
                  <a:moveTo>
                    <a:pt x="122" y="124"/>
                  </a:moveTo>
                  <a:lnTo>
                    <a:pt x="123" y="131"/>
                  </a:lnTo>
                  <a:lnTo>
                    <a:pt x="119" y="138"/>
                  </a:lnTo>
                  <a:lnTo>
                    <a:pt x="119" y="140"/>
                  </a:lnTo>
                  <a:lnTo>
                    <a:pt x="113" y="149"/>
                  </a:lnTo>
                  <a:lnTo>
                    <a:pt x="108" y="151"/>
                  </a:lnTo>
                  <a:lnTo>
                    <a:pt x="102" y="152"/>
                  </a:lnTo>
                  <a:lnTo>
                    <a:pt x="100" y="153"/>
                  </a:lnTo>
                  <a:lnTo>
                    <a:pt x="96" y="153"/>
                  </a:lnTo>
                  <a:lnTo>
                    <a:pt x="90" y="158"/>
                  </a:lnTo>
                  <a:lnTo>
                    <a:pt x="69" y="158"/>
                  </a:lnTo>
                  <a:lnTo>
                    <a:pt x="61" y="151"/>
                  </a:lnTo>
                  <a:lnTo>
                    <a:pt x="58" y="150"/>
                  </a:lnTo>
                  <a:lnTo>
                    <a:pt x="56" y="147"/>
                  </a:lnTo>
                  <a:lnTo>
                    <a:pt x="51" y="148"/>
                  </a:lnTo>
                  <a:lnTo>
                    <a:pt x="44" y="160"/>
                  </a:lnTo>
                  <a:lnTo>
                    <a:pt x="41" y="160"/>
                  </a:lnTo>
                  <a:lnTo>
                    <a:pt x="32" y="154"/>
                  </a:lnTo>
                  <a:lnTo>
                    <a:pt x="31" y="154"/>
                  </a:lnTo>
                  <a:lnTo>
                    <a:pt x="27" y="149"/>
                  </a:lnTo>
                  <a:lnTo>
                    <a:pt x="22" y="150"/>
                  </a:lnTo>
                  <a:lnTo>
                    <a:pt x="21" y="159"/>
                  </a:lnTo>
                  <a:lnTo>
                    <a:pt x="15" y="162"/>
                  </a:lnTo>
                  <a:lnTo>
                    <a:pt x="13" y="165"/>
                  </a:lnTo>
                  <a:lnTo>
                    <a:pt x="9" y="166"/>
                  </a:lnTo>
                  <a:lnTo>
                    <a:pt x="0" y="174"/>
                  </a:lnTo>
                  <a:lnTo>
                    <a:pt x="2" y="176"/>
                  </a:lnTo>
                  <a:lnTo>
                    <a:pt x="7" y="178"/>
                  </a:lnTo>
                  <a:lnTo>
                    <a:pt x="12" y="185"/>
                  </a:lnTo>
                  <a:lnTo>
                    <a:pt x="12" y="193"/>
                  </a:lnTo>
                  <a:lnTo>
                    <a:pt x="9" y="198"/>
                  </a:lnTo>
                  <a:lnTo>
                    <a:pt x="7" y="199"/>
                  </a:lnTo>
                  <a:lnTo>
                    <a:pt x="7" y="201"/>
                  </a:lnTo>
                  <a:lnTo>
                    <a:pt x="12" y="204"/>
                  </a:lnTo>
                  <a:lnTo>
                    <a:pt x="13" y="208"/>
                  </a:lnTo>
                  <a:lnTo>
                    <a:pt x="10" y="212"/>
                  </a:lnTo>
                  <a:lnTo>
                    <a:pt x="14" y="216"/>
                  </a:lnTo>
                  <a:lnTo>
                    <a:pt x="14" y="218"/>
                  </a:lnTo>
                  <a:lnTo>
                    <a:pt x="19" y="222"/>
                  </a:lnTo>
                  <a:lnTo>
                    <a:pt x="21" y="221"/>
                  </a:lnTo>
                  <a:lnTo>
                    <a:pt x="22" y="220"/>
                  </a:lnTo>
                  <a:lnTo>
                    <a:pt x="30" y="219"/>
                  </a:lnTo>
                  <a:lnTo>
                    <a:pt x="32" y="215"/>
                  </a:lnTo>
                  <a:lnTo>
                    <a:pt x="32" y="212"/>
                  </a:lnTo>
                  <a:lnTo>
                    <a:pt x="34" y="210"/>
                  </a:lnTo>
                  <a:lnTo>
                    <a:pt x="39" y="210"/>
                  </a:lnTo>
                  <a:lnTo>
                    <a:pt x="42" y="212"/>
                  </a:lnTo>
                  <a:lnTo>
                    <a:pt x="46" y="213"/>
                  </a:lnTo>
                  <a:lnTo>
                    <a:pt x="52" y="210"/>
                  </a:lnTo>
                  <a:lnTo>
                    <a:pt x="54" y="206"/>
                  </a:lnTo>
                  <a:lnTo>
                    <a:pt x="58" y="205"/>
                  </a:lnTo>
                  <a:lnTo>
                    <a:pt x="64" y="212"/>
                  </a:lnTo>
                  <a:lnTo>
                    <a:pt x="68" y="213"/>
                  </a:lnTo>
                  <a:lnTo>
                    <a:pt x="72" y="219"/>
                  </a:lnTo>
                  <a:lnTo>
                    <a:pt x="76" y="226"/>
                  </a:lnTo>
                  <a:lnTo>
                    <a:pt x="77" y="236"/>
                  </a:lnTo>
                  <a:lnTo>
                    <a:pt x="67" y="242"/>
                  </a:lnTo>
                  <a:lnTo>
                    <a:pt x="65" y="247"/>
                  </a:lnTo>
                  <a:lnTo>
                    <a:pt x="65" y="249"/>
                  </a:lnTo>
                  <a:lnTo>
                    <a:pt x="63" y="253"/>
                  </a:lnTo>
                  <a:lnTo>
                    <a:pt x="63" y="257"/>
                  </a:lnTo>
                  <a:lnTo>
                    <a:pt x="60" y="260"/>
                  </a:lnTo>
                  <a:lnTo>
                    <a:pt x="61" y="264"/>
                  </a:lnTo>
                  <a:lnTo>
                    <a:pt x="58" y="267"/>
                  </a:lnTo>
                  <a:lnTo>
                    <a:pt x="58" y="270"/>
                  </a:lnTo>
                  <a:lnTo>
                    <a:pt x="56" y="275"/>
                  </a:lnTo>
                  <a:lnTo>
                    <a:pt x="55" y="280"/>
                  </a:lnTo>
                  <a:lnTo>
                    <a:pt x="50" y="285"/>
                  </a:lnTo>
                  <a:lnTo>
                    <a:pt x="49" y="285"/>
                  </a:lnTo>
                  <a:lnTo>
                    <a:pt x="48" y="286"/>
                  </a:lnTo>
                  <a:lnTo>
                    <a:pt x="50" y="294"/>
                  </a:lnTo>
                  <a:lnTo>
                    <a:pt x="60" y="298"/>
                  </a:lnTo>
                  <a:lnTo>
                    <a:pt x="67" y="304"/>
                  </a:lnTo>
                  <a:lnTo>
                    <a:pt x="67" y="308"/>
                  </a:lnTo>
                  <a:lnTo>
                    <a:pt x="70" y="312"/>
                  </a:lnTo>
                  <a:lnTo>
                    <a:pt x="74" y="318"/>
                  </a:lnTo>
                  <a:lnTo>
                    <a:pt x="77" y="317"/>
                  </a:lnTo>
                  <a:lnTo>
                    <a:pt x="84" y="320"/>
                  </a:lnTo>
                  <a:lnTo>
                    <a:pt x="89" y="326"/>
                  </a:lnTo>
                  <a:lnTo>
                    <a:pt x="88" y="329"/>
                  </a:lnTo>
                  <a:lnTo>
                    <a:pt x="86" y="332"/>
                  </a:lnTo>
                  <a:lnTo>
                    <a:pt x="82" y="331"/>
                  </a:lnTo>
                  <a:lnTo>
                    <a:pt x="79" y="334"/>
                  </a:lnTo>
                  <a:lnTo>
                    <a:pt x="78" y="344"/>
                  </a:lnTo>
                  <a:lnTo>
                    <a:pt x="64" y="361"/>
                  </a:lnTo>
                  <a:lnTo>
                    <a:pt x="65" y="367"/>
                  </a:lnTo>
                  <a:lnTo>
                    <a:pt x="73" y="372"/>
                  </a:lnTo>
                  <a:lnTo>
                    <a:pt x="76" y="371"/>
                  </a:lnTo>
                  <a:lnTo>
                    <a:pt x="78" y="373"/>
                  </a:lnTo>
                  <a:lnTo>
                    <a:pt x="84" y="373"/>
                  </a:lnTo>
                  <a:lnTo>
                    <a:pt x="87" y="369"/>
                  </a:lnTo>
                  <a:lnTo>
                    <a:pt x="92" y="364"/>
                  </a:lnTo>
                  <a:lnTo>
                    <a:pt x="99" y="361"/>
                  </a:lnTo>
                  <a:lnTo>
                    <a:pt x="101" y="360"/>
                  </a:lnTo>
                  <a:lnTo>
                    <a:pt x="104" y="357"/>
                  </a:lnTo>
                  <a:lnTo>
                    <a:pt x="104" y="352"/>
                  </a:lnTo>
                  <a:lnTo>
                    <a:pt x="110" y="347"/>
                  </a:lnTo>
                  <a:lnTo>
                    <a:pt x="116" y="344"/>
                  </a:lnTo>
                  <a:lnTo>
                    <a:pt x="117" y="349"/>
                  </a:lnTo>
                  <a:lnTo>
                    <a:pt x="119" y="350"/>
                  </a:lnTo>
                  <a:lnTo>
                    <a:pt x="131" y="350"/>
                  </a:lnTo>
                  <a:lnTo>
                    <a:pt x="134" y="352"/>
                  </a:lnTo>
                  <a:lnTo>
                    <a:pt x="134" y="355"/>
                  </a:lnTo>
                  <a:lnTo>
                    <a:pt x="138" y="361"/>
                  </a:lnTo>
                  <a:lnTo>
                    <a:pt x="139" y="360"/>
                  </a:lnTo>
                  <a:lnTo>
                    <a:pt x="142" y="362"/>
                  </a:lnTo>
                  <a:lnTo>
                    <a:pt x="148" y="361"/>
                  </a:lnTo>
                  <a:lnTo>
                    <a:pt x="150" y="363"/>
                  </a:lnTo>
                  <a:lnTo>
                    <a:pt x="151" y="362"/>
                  </a:lnTo>
                  <a:lnTo>
                    <a:pt x="159" y="369"/>
                  </a:lnTo>
                  <a:lnTo>
                    <a:pt x="162" y="368"/>
                  </a:lnTo>
                  <a:lnTo>
                    <a:pt x="168" y="366"/>
                  </a:lnTo>
                  <a:lnTo>
                    <a:pt x="171" y="372"/>
                  </a:lnTo>
                  <a:lnTo>
                    <a:pt x="174" y="373"/>
                  </a:lnTo>
                  <a:lnTo>
                    <a:pt x="180" y="372"/>
                  </a:lnTo>
                  <a:lnTo>
                    <a:pt x="190" y="358"/>
                  </a:lnTo>
                  <a:lnTo>
                    <a:pt x="190" y="347"/>
                  </a:lnTo>
                  <a:lnTo>
                    <a:pt x="192" y="345"/>
                  </a:lnTo>
                  <a:lnTo>
                    <a:pt x="202" y="343"/>
                  </a:lnTo>
                  <a:lnTo>
                    <a:pt x="203" y="342"/>
                  </a:lnTo>
                  <a:lnTo>
                    <a:pt x="207" y="341"/>
                  </a:lnTo>
                  <a:lnTo>
                    <a:pt x="208" y="340"/>
                  </a:lnTo>
                  <a:lnTo>
                    <a:pt x="212" y="339"/>
                  </a:lnTo>
                  <a:lnTo>
                    <a:pt x="214" y="337"/>
                  </a:lnTo>
                  <a:lnTo>
                    <a:pt x="219" y="337"/>
                  </a:lnTo>
                  <a:lnTo>
                    <a:pt x="216" y="335"/>
                  </a:lnTo>
                  <a:lnTo>
                    <a:pt x="222" y="330"/>
                  </a:lnTo>
                  <a:lnTo>
                    <a:pt x="230" y="329"/>
                  </a:lnTo>
                  <a:lnTo>
                    <a:pt x="230" y="328"/>
                  </a:lnTo>
                  <a:lnTo>
                    <a:pt x="241" y="328"/>
                  </a:lnTo>
                  <a:lnTo>
                    <a:pt x="242" y="322"/>
                  </a:lnTo>
                  <a:lnTo>
                    <a:pt x="247" y="322"/>
                  </a:lnTo>
                  <a:lnTo>
                    <a:pt x="250" y="316"/>
                  </a:lnTo>
                  <a:lnTo>
                    <a:pt x="250" y="312"/>
                  </a:lnTo>
                  <a:lnTo>
                    <a:pt x="247" y="306"/>
                  </a:lnTo>
                  <a:lnTo>
                    <a:pt x="250" y="301"/>
                  </a:lnTo>
                  <a:lnTo>
                    <a:pt x="250" y="300"/>
                  </a:lnTo>
                  <a:lnTo>
                    <a:pt x="251" y="299"/>
                  </a:lnTo>
                  <a:lnTo>
                    <a:pt x="251" y="297"/>
                  </a:lnTo>
                  <a:lnTo>
                    <a:pt x="255" y="295"/>
                  </a:lnTo>
                  <a:lnTo>
                    <a:pt x="259" y="294"/>
                  </a:lnTo>
                  <a:lnTo>
                    <a:pt x="260" y="293"/>
                  </a:lnTo>
                  <a:lnTo>
                    <a:pt x="261" y="293"/>
                  </a:lnTo>
                  <a:lnTo>
                    <a:pt x="271" y="301"/>
                  </a:lnTo>
                  <a:lnTo>
                    <a:pt x="270" y="303"/>
                  </a:lnTo>
                  <a:lnTo>
                    <a:pt x="270" y="307"/>
                  </a:lnTo>
                  <a:lnTo>
                    <a:pt x="272" y="310"/>
                  </a:lnTo>
                  <a:lnTo>
                    <a:pt x="275" y="309"/>
                  </a:lnTo>
                  <a:lnTo>
                    <a:pt x="277" y="312"/>
                  </a:lnTo>
                  <a:lnTo>
                    <a:pt x="278" y="315"/>
                  </a:lnTo>
                  <a:lnTo>
                    <a:pt x="280" y="317"/>
                  </a:lnTo>
                  <a:lnTo>
                    <a:pt x="280" y="319"/>
                  </a:lnTo>
                  <a:lnTo>
                    <a:pt x="283" y="324"/>
                  </a:lnTo>
                  <a:lnTo>
                    <a:pt x="287" y="324"/>
                  </a:lnTo>
                  <a:lnTo>
                    <a:pt x="291" y="319"/>
                  </a:lnTo>
                  <a:lnTo>
                    <a:pt x="293" y="319"/>
                  </a:lnTo>
                  <a:lnTo>
                    <a:pt x="296" y="317"/>
                  </a:lnTo>
                  <a:lnTo>
                    <a:pt x="297" y="321"/>
                  </a:lnTo>
                  <a:lnTo>
                    <a:pt x="306" y="327"/>
                  </a:lnTo>
                  <a:lnTo>
                    <a:pt x="306" y="329"/>
                  </a:lnTo>
                  <a:lnTo>
                    <a:pt x="309" y="331"/>
                  </a:lnTo>
                  <a:lnTo>
                    <a:pt x="314" y="330"/>
                  </a:lnTo>
                  <a:lnTo>
                    <a:pt x="324" y="324"/>
                  </a:lnTo>
                  <a:lnTo>
                    <a:pt x="333" y="323"/>
                  </a:lnTo>
                  <a:lnTo>
                    <a:pt x="332" y="320"/>
                  </a:lnTo>
                  <a:lnTo>
                    <a:pt x="334" y="317"/>
                  </a:lnTo>
                  <a:lnTo>
                    <a:pt x="333" y="312"/>
                  </a:lnTo>
                  <a:lnTo>
                    <a:pt x="335" y="309"/>
                  </a:lnTo>
                  <a:lnTo>
                    <a:pt x="334" y="308"/>
                  </a:lnTo>
                  <a:lnTo>
                    <a:pt x="337" y="305"/>
                  </a:lnTo>
                  <a:lnTo>
                    <a:pt x="341" y="303"/>
                  </a:lnTo>
                  <a:lnTo>
                    <a:pt x="344" y="299"/>
                  </a:lnTo>
                  <a:lnTo>
                    <a:pt x="344" y="294"/>
                  </a:lnTo>
                  <a:lnTo>
                    <a:pt x="345" y="294"/>
                  </a:lnTo>
                  <a:lnTo>
                    <a:pt x="357" y="299"/>
                  </a:lnTo>
                  <a:lnTo>
                    <a:pt x="362" y="304"/>
                  </a:lnTo>
                  <a:lnTo>
                    <a:pt x="364" y="300"/>
                  </a:lnTo>
                  <a:lnTo>
                    <a:pt x="366" y="301"/>
                  </a:lnTo>
                  <a:lnTo>
                    <a:pt x="369" y="296"/>
                  </a:lnTo>
                  <a:lnTo>
                    <a:pt x="370" y="296"/>
                  </a:lnTo>
                  <a:lnTo>
                    <a:pt x="372" y="294"/>
                  </a:lnTo>
                  <a:lnTo>
                    <a:pt x="372" y="290"/>
                  </a:lnTo>
                  <a:lnTo>
                    <a:pt x="373" y="287"/>
                  </a:lnTo>
                  <a:lnTo>
                    <a:pt x="376" y="287"/>
                  </a:lnTo>
                  <a:lnTo>
                    <a:pt x="379" y="290"/>
                  </a:lnTo>
                  <a:lnTo>
                    <a:pt x="379" y="292"/>
                  </a:lnTo>
                  <a:lnTo>
                    <a:pt x="381" y="293"/>
                  </a:lnTo>
                  <a:lnTo>
                    <a:pt x="388" y="293"/>
                  </a:lnTo>
                  <a:lnTo>
                    <a:pt x="389" y="294"/>
                  </a:lnTo>
                  <a:lnTo>
                    <a:pt x="399" y="293"/>
                  </a:lnTo>
                  <a:lnTo>
                    <a:pt x="400" y="291"/>
                  </a:lnTo>
                  <a:lnTo>
                    <a:pt x="400" y="282"/>
                  </a:lnTo>
                  <a:lnTo>
                    <a:pt x="401" y="280"/>
                  </a:lnTo>
                  <a:lnTo>
                    <a:pt x="401" y="275"/>
                  </a:lnTo>
                  <a:lnTo>
                    <a:pt x="395" y="275"/>
                  </a:lnTo>
                  <a:lnTo>
                    <a:pt x="391" y="280"/>
                  </a:lnTo>
                  <a:lnTo>
                    <a:pt x="390" y="280"/>
                  </a:lnTo>
                  <a:lnTo>
                    <a:pt x="389" y="278"/>
                  </a:lnTo>
                  <a:lnTo>
                    <a:pt x="393" y="276"/>
                  </a:lnTo>
                  <a:lnTo>
                    <a:pt x="395" y="273"/>
                  </a:lnTo>
                  <a:lnTo>
                    <a:pt x="398" y="273"/>
                  </a:lnTo>
                  <a:lnTo>
                    <a:pt x="400" y="271"/>
                  </a:lnTo>
                  <a:lnTo>
                    <a:pt x="401" y="271"/>
                  </a:lnTo>
                  <a:lnTo>
                    <a:pt x="402" y="273"/>
                  </a:lnTo>
                  <a:lnTo>
                    <a:pt x="408" y="272"/>
                  </a:lnTo>
                  <a:lnTo>
                    <a:pt x="410" y="274"/>
                  </a:lnTo>
                  <a:lnTo>
                    <a:pt x="414" y="274"/>
                  </a:lnTo>
                  <a:lnTo>
                    <a:pt x="416" y="275"/>
                  </a:lnTo>
                  <a:lnTo>
                    <a:pt x="419" y="273"/>
                  </a:lnTo>
                  <a:lnTo>
                    <a:pt x="419" y="271"/>
                  </a:lnTo>
                  <a:lnTo>
                    <a:pt x="422" y="267"/>
                  </a:lnTo>
                  <a:lnTo>
                    <a:pt x="428" y="255"/>
                  </a:lnTo>
                  <a:lnTo>
                    <a:pt x="430" y="253"/>
                  </a:lnTo>
                  <a:lnTo>
                    <a:pt x="431" y="251"/>
                  </a:lnTo>
                  <a:lnTo>
                    <a:pt x="431" y="247"/>
                  </a:lnTo>
                  <a:lnTo>
                    <a:pt x="432" y="246"/>
                  </a:lnTo>
                  <a:lnTo>
                    <a:pt x="432" y="241"/>
                  </a:lnTo>
                  <a:lnTo>
                    <a:pt x="430" y="239"/>
                  </a:lnTo>
                  <a:lnTo>
                    <a:pt x="430" y="236"/>
                  </a:lnTo>
                  <a:lnTo>
                    <a:pt x="429" y="235"/>
                  </a:lnTo>
                  <a:lnTo>
                    <a:pt x="428" y="229"/>
                  </a:lnTo>
                  <a:lnTo>
                    <a:pt x="426" y="228"/>
                  </a:lnTo>
                  <a:lnTo>
                    <a:pt x="423" y="230"/>
                  </a:lnTo>
                  <a:lnTo>
                    <a:pt x="419" y="231"/>
                  </a:lnTo>
                  <a:lnTo>
                    <a:pt x="415" y="228"/>
                  </a:lnTo>
                  <a:lnTo>
                    <a:pt x="423" y="217"/>
                  </a:lnTo>
                  <a:lnTo>
                    <a:pt x="422" y="203"/>
                  </a:lnTo>
                  <a:lnTo>
                    <a:pt x="418" y="200"/>
                  </a:lnTo>
                  <a:lnTo>
                    <a:pt x="419" y="199"/>
                  </a:lnTo>
                  <a:lnTo>
                    <a:pt x="421" y="199"/>
                  </a:lnTo>
                  <a:lnTo>
                    <a:pt x="425" y="193"/>
                  </a:lnTo>
                  <a:lnTo>
                    <a:pt x="429" y="192"/>
                  </a:lnTo>
                  <a:lnTo>
                    <a:pt x="430" y="191"/>
                  </a:lnTo>
                  <a:lnTo>
                    <a:pt x="430" y="184"/>
                  </a:lnTo>
                  <a:lnTo>
                    <a:pt x="427" y="181"/>
                  </a:lnTo>
                  <a:lnTo>
                    <a:pt x="427" y="180"/>
                  </a:lnTo>
                  <a:lnTo>
                    <a:pt x="431" y="177"/>
                  </a:lnTo>
                  <a:lnTo>
                    <a:pt x="431" y="175"/>
                  </a:lnTo>
                  <a:lnTo>
                    <a:pt x="432" y="174"/>
                  </a:lnTo>
                  <a:lnTo>
                    <a:pt x="432" y="171"/>
                  </a:lnTo>
                  <a:lnTo>
                    <a:pt x="426" y="165"/>
                  </a:lnTo>
                  <a:lnTo>
                    <a:pt x="426" y="163"/>
                  </a:lnTo>
                  <a:lnTo>
                    <a:pt x="423" y="159"/>
                  </a:lnTo>
                  <a:lnTo>
                    <a:pt x="408" y="160"/>
                  </a:lnTo>
                  <a:lnTo>
                    <a:pt x="404" y="166"/>
                  </a:lnTo>
                  <a:lnTo>
                    <a:pt x="400" y="166"/>
                  </a:lnTo>
                  <a:lnTo>
                    <a:pt x="397" y="163"/>
                  </a:lnTo>
                  <a:lnTo>
                    <a:pt x="394" y="164"/>
                  </a:lnTo>
                  <a:lnTo>
                    <a:pt x="389" y="167"/>
                  </a:lnTo>
                  <a:lnTo>
                    <a:pt x="387" y="171"/>
                  </a:lnTo>
                  <a:lnTo>
                    <a:pt x="382" y="174"/>
                  </a:lnTo>
                  <a:lnTo>
                    <a:pt x="380" y="173"/>
                  </a:lnTo>
                  <a:lnTo>
                    <a:pt x="379" y="168"/>
                  </a:lnTo>
                  <a:lnTo>
                    <a:pt x="385" y="162"/>
                  </a:lnTo>
                  <a:lnTo>
                    <a:pt x="386" y="158"/>
                  </a:lnTo>
                  <a:lnTo>
                    <a:pt x="393" y="152"/>
                  </a:lnTo>
                  <a:lnTo>
                    <a:pt x="399" y="140"/>
                  </a:lnTo>
                  <a:lnTo>
                    <a:pt x="413" y="139"/>
                  </a:lnTo>
                  <a:lnTo>
                    <a:pt x="417" y="136"/>
                  </a:lnTo>
                  <a:lnTo>
                    <a:pt x="418" y="132"/>
                  </a:lnTo>
                  <a:lnTo>
                    <a:pt x="421" y="128"/>
                  </a:lnTo>
                  <a:lnTo>
                    <a:pt x="424" y="127"/>
                  </a:lnTo>
                  <a:lnTo>
                    <a:pt x="424" y="122"/>
                  </a:lnTo>
                  <a:lnTo>
                    <a:pt x="423" y="120"/>
                  </a:lnTo>
                  <a:lnTo>
                    <a:pt x="423" y="116"/>
                  </a:lnTo>
                  <a:lnTo>
                    <a:pt x="420" y="114"/>
                  </a:lnTo>
                  <a:lnTo>
                    <a:pt x="416" y="112"/>
                  </a:lnTo>
                  <a:lnTo>
                    <a:pt x="411" y="106"/>
                  </a:lnTo>
                  <a:lnTo>
                    <a:pt x="410" y="89"/>
                  </a:lnTo>
                  <a:lnTo>
                    <a:pt x="412" y="79"/>
                  </a:lnTo>
                  <a:lnTo>
                    <a:pt x="411" y="69"/>
                  </a:lnTo>
                  <a:lnTo>
                    <a:pt x="405" y="65"/>
                  </a:lnTo>
                  <a:lnTo>
                    <a:pt x="404" y="55"/>
                  </a:lnTo>
                  <a:lnTo>
                    <a:pt x="395" y="56"/>
                  </a:lnTo>
                  <a:lnTo>
                    <a:pt x="395" y="59"/>
                  </a:lnTo>
                  <a:lnTo>
                    <a:pt x="391" y="68"/>
                  </a:lnTo>
                  <a:lnTo>
                    <a:pt x="392" y="70"/>
                  </a:lnTo>
                  <a:lnTo>
                    <a:pt x="389" y="76"/>
                  </a:lnTo>
                  <a:lnTo>
                    <a:pt x="386" y="79"/>
                  </a:lnTo>
                  <a:lnTo>
                    <a:pt x="382" y="78"/>
                  </a:lnTo>
                  <a:lnTo>
                    <a:pt x="382" y="72"/>
                  </a:lnTo>
                  <a:lnTo>
                    <a:pt x="380" y="71"/>
                  </a:lnTo>
                  <a:lnTo>
                    <a:pt x="373" y="71"/>
                  </a:lnTo>
                  <a:lnTo>
                    <a:pt x="370" y="74"/>
                  </a:lnTo>
                  <a:lnTo>
                    <a:pt x="368" y="73"/>
                  </a:lnTo>
                  <a:lnTo>
                    <a:pt x="368" y="71"/>
                  </a:lnTo>
                  <a:lnTo>
                    <a:pt x="370" y="69"/>
                  </a:lnTo>
                  <a:lnTo>
                    <a:pt x="369" y="55"/>
                  </a:lnTo>
                  <a:lnTo>
                    <a:pt x="367" y="54"/>
                  </a:lnTo>
                  <a:lnTo>
                    <a:pt x="367" y="51"/>
                  </a:lnTo>
                  <a:lnTo>
                    <a:pt x="363" y="49"/>
                  </a:lnTo>
                  <a:lnTo>
                    <a:pt x="360" y="52"/>
                  </a:lnTo>
                  <a:lnTo>
                    <a:pt x="361" y="55"/>
                  </a:lnTo>
                  <a:lnTo>
                    <a:pt x="360" y="56"/>
                  </a:lnTo>
                  <a:lnTo>
                    <a:pt x="360" y="60"/>
                  </a:lnTo>
                  <a:lnTo>
                    <a:pt x="358" y="63"/>
                  </a:lnTo>
                  <a:lnTo>
                    <a:pt x="357" y="62"/>
                  </a:lnTo>
                  <a:lnTo>
                    <a:pt x="357" y="59"/>
                  </a:lnTo>
                  <a:lnTo>
                    <a:pt x="355" y="56"/>
                  </a:lnTo>
                  <a:lnTo>
                    <a:pt x="359" y="49"/>
                  </a:lnTo>
                  <a:lnTo>
                    <a:pt x="359" y="45"/>
                  </a:lnTo>
                  <a:lnTo>
                    <a:pt x="355" y="40"/>
                  </a:lnTo>
                  <a:lnTo>
                    <a:pt x="346" y="41"/>
                  </a:lnTo>
                  <a:lnTo>
                    <a:pt x="341" y="38"/>
                  </a:lnTo>
                  <a:lnTo>
                    <a:pt x="341" y="34"/>
                  </a:lnTo>
                  <a:lnTo>
                    <a:pt x="339" y="33"/>
                  </a:lnTo>
                  <a:lnTo>
                    <a:pt x="339" y="24"/>
                  </a:lnTo>
                  <a:lnTo>
                    <a:pt x="337" y="22"/>
                  </a:lnTo>
                  <a:lnTo>
                    <a:pt x="336" y="17"/>
                  </a:lnTo>
                  <a:lnTo>
                    <a:pt x="337" y="16"/>
                  </a:lnTo>
                  <a:lnTo>
                    <a:pt x="335" y="14"/>
                  </a:lnTo>
                  <a:lnTo>
                    <a:pt x="335" y="10"/>
                  </a:lnTo>
                  <a:lnTo>
                    <a:pt x="333" y="7"/>
                  </a:lnTo>
                  <a:lnTo>
                    <a:pt x="331" y="8"/>
                  </a:lnTo>
                  <a:lnTo>
                    <a:pt x="328" y="11"/>
                  </a:lnTo>
                  <a:lnTo>
                    <a:pt x="324" y="11"/>
                  </a:lnTo>
                  <a:lnTo>
                    <a:pt x="323" y="10"/>
                  </a:lnTo>
                  <a:lnTo>
                    <a:pt x="311" y="10"/>
                  </a:lnTo>
                  <a:lnTo>
                    <a:pt x="310" y="12"/>
                  </a:lnTo>
                  <a:lnTo>
                    <a:pt x="307" y="12"/>
                  </a:lnTo>
                  <a:lnTo>
                    <a:pt x="306" y="13"/>
                  </a:lnTo>
                  <a:lnTo>
                    <a:pt x="304" y="14"/>
                  </a:lnTo>
                  <a:lnTo>
                    <a:pt x="303" y="16"/>
                  </a:lnTo>
                  <a:lnTo>
                    <a:pt x="301" y="16"/>
                  </a:lnTo>
                  <a:lnTo>
                    <a:pt x="299" y="10"/>
                  </a:lnTo>
                  <a:lnTo>
                    <a:pt x="297" y="9"/>
                  </a:lnTo>
                  <a:lnTo>
                    <a:pt x="297" y="7"/>
                  </a:lnTo>
                  <a:lnTo>
                    <a:pt x="295" y="7"/>
                  </a:lnTo>
                  <a:lnTo>
                    <a:pt x="295" y="3"/>
                  </a:lnTo>
                  <a:lnTo>
                    <a:pt x="292" y="1"/>
                  </a:lnTo>
                  <a:lnTo>
                    <a:pt x="283" y="3"/>
                  </a:lnTo>
                  <a:lnTo>
                    <a:pt x="279" y="0"/>
                  </a:lnTo>
                  <a:lnTo>
                    <a:pt x="273" y="0"/>
                  </a:lnTo>
                  <a:lnTo>
                    <a:pt x="272" y="2"/>
                  </a:lnTo>
                  <a:lnTo>
                    <a:pt x="270" y="2"/>
                  </a:lnTo>
                  <a:lnTo>
                    <a:pt x="267" y="5"/>
                  </a:lnTo>
                  <a:lnTo>
                    <a:pt x="268" y="17"/>
                  </a:lnTo>
                  <a:lnTo>
                    <a:pt x="270" y="18"/>
                  </a:lnTo>
                  <a:lnTo>
                    <a:pt x="271" y="21"/>
                  </a:lnTo>
                  <a:lnTo>
                    <a:pt x="265" y="28"/>
                  </a:lnTo>
                  <a:lnTo>
                    <a:pt x="260" y="31"/>
                  </a:lnTo>
                  <a:lnTo>
                    <a:pt x="253" y="25"/>
                  </a:lnTo>
                  <a:lnTo>
                    <a:pt x="246" y="25"/>
                  </a:lnTo>
                  <a:lnTo>
                    <a:pt x="246" y="26"/>
                  </a:lnTo>
                  <a:lnTo>
                    <a:pt x="244" y="25"/>
                  </a:lnTo>
                  <a:lnTo>
                    <a:pt x="241" y="25"/>
                  </a:lnTo>
                  <a:lnTo>
                    <a:pt x="238" y="27"/>
                  </a:lnTo>
                  <a:lnTo>
                    <a:pt x="239" y="30"/>
                  </a:lnTo>
                  <a:lnTo>
                    <a:pt x="236" y="35"/>
                  </a:lnTo>
                  <a:lnTo>
                    <a:pt x="233" y="32"/>
                  </a:lnTo>
                  <a:lnTo>
                    <a:pt x="233" y="30"/>
                  </a:lnTo>
                  <a:lnTo>
                    <a:pt x="230" y="27"/>
                  </a:lnTo>
                  <a:lnTo>
                    <a:pt x="226" y="29"/>
                  </a:lnTo>
                  <a:lnTo>
                    <a:pt x="227" y="30"/>
                  </a:lnTo>
                  <a:lnTo>
                    <a:pt x="225" y="31"/>
                  </a:lnTo>
                  <a:lnTo>
                    <a:pt x="226" y="35"/>
                  </a:lnTo>
                  <a:lnTo>
                    <a:pt x="230" y="42"/>
                  </a:lnTo>
                  <a:lnTo>
                    <a:pt x="227" y="45"/>
                  </a:lnTo>
                  <a:lnTo>
                    <a:pt x="225" y="45"/>
                  </a:lnTo>
                  <a:lnTo>
                    <a:pt x="225" y="51"/>
                  </a:lnTo>
                  <a:lnTo>
                    <a:pt x="224" y="52"/>
                  </a:lnTo>
                  <a:lnTo>
                    <a:pt x="224" y="54"/>
                  </a:lnTo>
                  <a:lnTo>
                    <a:pt x="220" y="57"/>
                  </a:lnTo>
                  <a:lnTo>
                    <a:pt x="219" y="57"/>
                  </a:lnTo>
                  <a:lnTo>
                    <a:pt x="216" y="55"/>
                  </a:lnTo>
                  <a:lnTo>
                    <a:pt x="217" y="42"/>
                  </a:lnTo>
                  <a:lnTo>
                    <a:pt x="213" y="39"/>
                  </a:lnTo>
                  <a:lnTo>
                    <a:pt x="207" y="30"/>
                  </a:lnTo>
                  <a:lnTo>
                    <a:pt x="204" y="30"/>
                  </a:lnTo>
                  <a:lnTo>
                    <a:pt x="202" y="31"/>
                  </a:lnTo>
                  <a:lnTo>
                    <a:pt x="204" y="39"/>
                  </a:lnTo>
                  <a:lnTo>
                    <a:pt x="206" y="42"/>
                  </a:lnTo>
                  <a:lnTo>
                    <a:pt x="205" y="46"/>
                  </a:lnTo>
                  <a:lnTo>
                    <a:pt x="206" y="47"/>
                  </a:lnTo>
                  <a:lnTo>
                    <a:pt x="205" y="49"/>
                  </a:lnTo>
                  <a:lnTo>
                    <a:pt x="204" y="54"/>
                  </a:lnTo>
                  <a:lnTo>
                    <a:pt x="202" y="53"/>
                  </a:lnTo>
                  <a:lnTo>
                    <a:pt x="200" y="53"/>
                  </a:lnTo>
                  <a:lnTo>
                    <a:pt x="199" y="52"/>
                  </a:lnTo>
                  <a:lnTo>
                    <a:pt x="197" y="52"/>
                  </a:lnTo>
                  <a:lnTo>
                    <a:pt x="194" y="50"/>
                  </a:lnTo>
                  <a:lnTo>
                    <a:pt x="194" y="52"/>
                  </a:lnTo>
                  <a:lnTo>
                    <a:pt x="193" y="54"/>
                  </a:lnTo>
                  <a:lnTo>
                    <a:pt x="192" y="55"/>
                  </a:lnTo>
                  <a:lnTo>
                    <a:pt x="180" y="43"/>
                  </a:lnTo>
                  <a:lnTo>
                    <a:pt x="179" y="43"/>
                  </a:lnTo>
                  <a:lnTo>
                    <a:pt x="173" y="38"/>
                  </a:lnTo>
                  <a:lnTo>
                    <a:pt x="166" y="40"/>
                  </a:lnTo>
                  <a:lnTo>
                    <a:pt x="163" y="43"/>
                  </a:lnTo>
                  <a:lnTo>
                    <a:pt x="161" y="48"/>
                  </a:lnTo>
                  <a:lnTo>
                    <a:pt x="152" y="49"/>
                  </a:lnTo>
                  <a:lnTo>
                    <a:pt x="143" y="58"/>
                  </a:lnTo>
                  <a:lnTo>
                    <a:pt x="143" y="76"/>
                  </a:lnTo>
                  <a:lnTo>
                    <a:pt x="149" y="80"/>
                  </a:lnTo>
                  <a:lnTo>
                    <a:pt x="152" y="80"/>
                  </a:lnTo>
                  <a:lnTo>
                    <a:pt x="154" y="76"/>
                  </a:lnTo>
                  <a:lnTo>
                    <a:pt x="158" y="75"/>
                  </a:lnTo>
                  <a:lnTo>
                    <a:pt x="160" y="79"/>
                  </a:lnTo>
                  <a:lnTo>
                    <a:pt x="161" y="80"/>
                  </a:lnTo>
                  <a:lnTo>
                    <a:pt x="161" y="82"/>
                  </a:lnTo>
                  <a:lnTo>
                    <a:pt x="163" y="82"/>
                  </a:lnTo>
                  <a:lnTo>
                    <a:pt x="164" y="86"/>
                  </a:lnTo>
                  <a:lnTo>
                    <a:pt x="166" y="88"/>
                  </a:lnTo>
                  <a:lnTo>
                    <a:pt x="184" y="87"/>
                  </a:lnTo>
                  <a:lnTo>
                    <a:pt x="187" y="90"/>
                  </a:lnTo>
                  <a:lnTo>
                    <a:pt x="189" y="94"/>
                  </a:lnTo>
                  <a:lnTo>
                    <a:pt x="193" y="97"/>
                  </a:lnTo>
                  <a:lnTo>
                    <a:pt x="195" y="104"/>
                  </a:lnTo>
                  <a:lnTo>
                    <a:pt x="195" y="106"/>
                  </a:lnTo>
                  <a:lnTo>
                    <a:pt x="196" y="107"/>
                  </a:lnTo>
                  <a:lnTo>
                    <a:pt x="189" y="116"/>
                  </a:lnTo>
                  <a:lnTo>
                    <a:pt x="179" y="117"/>
                  </a:lnTo>
                  <a:lnTo>
                    <a:pt x="177" y="118"/>
                  </a:lnTo>
                  <a:lnTo>
                    <a:pt x="164" y="119"/>
                  </a:lnTo>
                  <a:lnTo>
                    <a:pt x="163" y="120"/>
                  </a:lnTo>
                  <a:lnTo>
                    <a:pt x="158" y="120"/>
                  </a:lnTo>
                  <a:lnTo>
                    <a:pt x="156" y="122"/>
                  </a:lnTo>
                  <a:lnTo>
                    <a:pt x="147" y="124"/>
                  </a:lnTo>
                  <a:lnTo>
                    <a:pt x="140" y="117"/>
                  </a:lnTo>
                  <a:lnTo>
                    <a:pt x="137" y="116"/>
                  </a:lnTo>
                  <a:lnTo>
                    <a:pt x="128" y="117"/>
                  </a:lnTo>
                  <a:lnTo>
                    <a:pt x="122" y="124"/>
                  </a:lnTo>
                  <a:close/>
                </a:path>
              </a:pathLst>
            </a:custGeom>
            <a:grpFill/>
            <a:ln w="28575">
              <a:noFill/>
              <a:prstDash val="sysDot"/>
              <a:round/>
              <a:headEnd/>
              <a:tailEnd/>
            </a:ln>
          </p:spPr>
          <p:txBody>
            <a:bodyPr/>
            <a:lstStyle/>
            <a:p>
              <a:endParaRPr lang="zh-CN" altLang="en-US" kern="0">
                <a:solidFill>
                  <a:sysClr val="windowText" lastClr="000000"/>
                </a:solidFill>
              </a:endParaRPr>
            </a:p>
          </p:txBody>
        </p:sp>
        <p:sp>
          <p:nvSpPr>
            <p:cNvPr id="55" name="Freeform 23"/>
            <p:cNvSpPr>
              <a:spLocks/>
            </p:cNvSpPr>
            <p:nvPr/>
          </p:nvSpPr>
          <p:spPr bwMode="auto">
            <a:xfrm>
              <a:off x="4561612" y="4111736"/>
              <a:ext cx="614362" cy="619125"/>
            </a:xfrm>
            <a:custGeom>
              <a:avLst/>
              <a:gdLst>
                <a:gd name="T0" fmla="*/ 2147483647 w 336"/>
                <a:gd name="T1" fmla="*/ 2147483647 h 325"/>
                <a:gd name="T2" fmla="*/ 2147483647 w 336"/>
                <a:gd name="T3" fmla="*/ 2147483647 h 325"/>
                <a:gd name="T4" fmla="*/ 2147483647 w 336"/>
                <a:gd name="T5" fmla="*/ 2147483647 h 325"/>
                <a:gd name="T6" fmla="*/ 2147483647 w 336"/>
                <a:gd name="T7" fmla="*/ 2147483647 h 325"/>
                <a:gd name="T8" fmla="*/ 2147483647 w 336"/>
                <a:gd name="T9" fmla="*/ 2147483647 h 325"/>
                <a:gd name="T10" fmla="*/ 2147483647 w 336"/>
                <a:gd name="T11" fmla="*/ 2147483647 h 325"/>
                <a:gd name="T12" fmla="*/ 2147483647 w 336"/>
                <a:gd name="T13" fmla="*/ 2147483647 h 325"/>
                <a:gd name="T14" fmla="*/ 2147483647 w 336"/>
                <a:gd name="T15" fmla="*/ 2147483647 h 325"/>
                <a:gd name="T16" fmla="*/ 2147483647 w 336"/>
                <a:gd name="T17" fmla="*/ 2147483647 h 325"/>
                <a:gd name="T18" fmla="*/ 2147483647 w 336"/>
                <a:gd name="T19" fmla="*/ 2147483647 h 325"/>
                <a:gd name="T20" fmla="*/ 2147483647 w 336"/>
                <a:gd name="T21" fmla="*/ 2147483647 h 325"/>
                <a:gd name="T22" fmla="*/ 2147483647 w 336"/>
                <a:gd name="T23" fmla="*/ 2147483647 h 325"/>
                <a:gd name="T24" fmla="*/ 2147483647 w 336"/>
                <a:gd name="T25" fmla="*/ 2147483647 h 325"/>
                <a:gd name="T26" fmla="*/ 2147483647 w 336"/>
                <a:gd name="T27" fmla="*/ 2147483647 h 325"/>
                <a:gd name="T28" fmla="*/ 2147483647 w 336"/>
                <a:gd name="T29" fmla="*/ 2147483647 h 325"/>
                <a:gd name="T30" fmla="*/ 2147483647 w 336"/>
                <a:gd name="T31" fmla="*/ 2147483647 h 325"/>
                <a:gd name="T32" fmla="*/ 2147483647 w 336"/>
                <a:gd name="T33" fmla="*/ 2147483647 h 325"/>
                <a:gd name="T34" fmla="*/ 2147483647 w 336"/>
                <a:gd name="T35" fmla="*/ 2147483647 h 325"/>
                <a:gd name="T36" fmla="*/ 2147483647 w 336"/>
                <a:gd name="T37" fmla="*/ 2147483647 h 325"/>
                <a:gd name="T38" fmla="*/ 2147483647 w 336"/>
                <a:gd name="T39" fmla="*/ 2147483647 h 325"/>
                <a:gd name="T40" fmla="*/ 2147483647 w 336"/>
                <a:gd name="T41" fmla="*/ 2147483647 h 325"/>
                <a:gd name="T42" fmla="*/ 2147483647 w 336"/>
                <a:gd name="T43" fmla="*/ 2147483647 h 325"/>
                <a:gd name="T44" fmla="*/ 2147483647 w 336"/>
                <a:gd name="T45" fmla="*/ 2147483647 h 325"/>
                <a:gd name="T46" fmla="*/ 2147483647 w 336"/>
                <a:gd name="T47" fmla="*/ 2147483647 h 325"/>
                <a:gd name="T48" fmla="*/ 2147483647 w 336"/>
                <a:gd name="T49" fmla="*/ 2147483647 h 325"/>
                <a:gd name="T50" fmla="*/ 2147483647 w 336"/>
                <a:gd name="T51" fmla="*/ 2147483647 h 325"/>
                <a:gd name="T52" fmla="*/ 2147483647 w 336"/>
                <a:gd name="T53" fmla="*/ 2147483647 h 325"/>
                <a:gd name="T54" fmla="*/ 2147483647 w 336"/>
                <a:gd name="T55" fmla="*/ 2147483647 h 325"/>
                <a:gd name="T56" fmla="*/ 2147483647 w 336"/>
                <a:gd name="T57" fmla="*/ 2147483647 h 325"/>
                <a:gd name="T58" fmla="*/ 2147483647 w 336"/>
                <a:gd name="T59" fmla="*/ 2147483647 h 325"/>
                <a:gd name="T60" fmla="*/ 2147483647 w 336"/>
                <a:gd name="T61" fmla="*/ 2147483647 h 325"/>
                <a:gd name="T62" fmla="*/ 2147483647 w 336"/>
                <a:gd name="T63" fmla="*/ 2147483647 h 325"/>
                <a:gd name="T64" fmla="*/ 2147483647 w 336"/>
                <a:gd name="T65" fmla="*/ 2147483647 h 325"/>
                <a:gd name="T66" fmla="*/ 2147483647 w 336"/>
                <a:gd name="T67" fmla="*/ 2147483647 h 325"/>
                <a:gd name="T68" fmla="*/ 2147483647 w 336"/>
                <a:gd name="T69" fmla="*/ 2147483647 h 325"/>
                <a:gd name="T70" fmla="*/ 2147483647 w 336"/>
                <a:gd name="T71" fmla="*/ 2147483647 h 325"/>
                <a:gd name="T72" fmla="*/ 2147483647 w 336"/>
                <a:gd name="T73" fmla="*/ 2147483647 h 325"/>
                <a:gd name="T74" fmla="*/ 2147483647 w 336"/>
                <a:gd name="T75" fmla="*/ 2147483647 h 325"/>
                <a:gd name="T76" fmla="*/ 2147483647 w 336"/>
                <a:gd name="T77" fmla="*/ 2147483647 h 325"/>
                <a:gd name="T78" fmla="*/ 2147483647 w 336"/>
                <a:gd name="T79" fmla="*/ 2147483647 h 325"/>
                <a:gd name="T80" fmla="*/ 2147483647 w 336"/>
                <a:gd name="T81" fmla="*/ 2147483647 h 325"/>
                <a:gd name="T82" fmla="*/ 2147483647 w 336"/>
                <a:gd name="T83" fmla="*/ 2147483647 h 325"/>
                <a:gd name="T84" fmla="*/ 2147483647 w 336"/>
                <a:gd name="T85" fmla="*/ 2147483647 h 325"/>
                <a:gd name="T86" fmla="*/ 2147483647 w 336"/>
                <a:gd name="T87" fmla="*/ 2147483647 h 325"/>
                <a:gd name="T88" fmla="*/ 2147483647 w 336"/>
                <a:gd name="T89" fmla="*/ 2147483647 h 325"/>
                <a:gd name="T90" fmla="*/ 2147483647 w 336"/>
                <a:gd name="T91" fmla="*/ 2147483647 h 325"/>
                <a:gd name="T92" fmla="*/ 2147483647 w 336"/>
                <a:gd name="T93" fmla="*/ 2147483647 h 325"/>
                <a:gd name="T94" fmla="*/ 2147483647 w 336"/>
                <a:gd name="T95" fmla="*/ 2147483647 h 325"/>
                <a:gd name="T96" fmla="*/ 2147483647 w 336"/>
                <a:gd name="T97" fmla="*/ 2147483647 h 325"/>
                <a:gd name="T98" fmla="*/ 2147483647 w 336"/>
                <a:gd name="T99" fmla="*/ 2147483647 h 325"/>
                <a:gd name="T100" fmla="*/ 2147483647 w 336"/>
                <a:gd name="T101" fmla="*/ 2147483647 h 325"/>
                <a:gd name="T102" fmla="*/ 2147483647 w 336"/>
                <a:gd name="T103" fmla="*/ 2147483647 h 325"/>
                <a:gd name="T104" fmla="*/ 2147483647 w 336"/>
                <a:gd name="T105" fmla="*/ 2147483647 h 325"/>
                <a:gd name="T106" fmla="*/ 2147483647 w 336"/>
                <a:gd name="T107" fmla="*/ 2147483647 h 325"/>
                <a:gd name="T108" fmla="*/ 2147483647 w 336"/>
                <a:gd name="T109" fmla="*/ 2147483647 h 325"/>
                <a:gd name="T110" fmla="*/ 2147483647 w 336"/>
                <a:gd name="T111" fmla="*/ 2147483647 h 325"/>
                <a:gd name="T112" fmla="*/ 2147483647 w 336"/>
                <a:gd name="T113" fmla="*/ 2147483647 h 32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36"/>
                <a:gd name="T172" fmla="*/ 0 h 325"/>
                <a:gd name="T173" fmla="*/ 336 w 336"/>
                <a:gd name="T174" fmla="*/ 325 h 32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36" h="325">
                  <a:moveTo>
                    <a:pt x="74" y="296"/>
                  </a:moveTo>
                  <a:lnTo>
                    <a:pt x="74" y="290"/>
                  </a:lnTo>
                  <a:lnTo>
                    <a:pt x="73" y="289"/>
                  </a:lnTo>
                  <a:lnTo>
                    <a:pt x="72" y="280"/>
                  </a:lnTo>
                  <a:lnTo>
                    <a:pt x="71" y="280"/>
                  </a:lnTo>
                  <a:lnTo>
                    <a:pt x="71" y="274"/>
                  </a:lnTo>
                  <a:lnTo>
                    <a:pt x="68" y="271"/>
                  </a:lnTo>
                  <a:lnTo>
                    <a:pt x="68" y="268"/>
                  </a:lnTo>
                  <a:lnTo>
                    <a:pt x="65" y="266"/>
                  </a:lnTo>
                  <a:lnTo>
                    <a:pt x="58" y="268"/>
                  </a:lnTo>
                  <a:lnTo>
                    <a:pt x="51" y="263"/>
                  </a:lnTo>
                  <a:lnTo>
                    <a:pt x="49" y="263"/>
                  </a:lnTo>
                  <a:lnTo>
                    <a:pt x="44" y="267"/>
                  </a:lnTo>
                  <a:lnTo>
                    <a:pt x="40" y="266"/>
                  </a:lnTo>
                  <a:lnTo>
                    <a:pt x="38" y="264"/>
                  </a:lnTo>
                  <a:lnTo>
                    <a:pt x="35" y="265"/>
                  </a:lnTo>
                  <a:lnTo>
                    <a:pt x="33" y="263"/>
                  </a:lnTo>
                  <a:lnTo>
                    <a:pt x="32" y="242"/>
                  </a:lnTo>
                  <a:lnTo>
                    <a:pt x="28" y="238"/>
                  </a:lnTo>
                  <a:lnTo>
                    <a:pt x="26" y="238"/>
                  </a:lnTo>
                  <a:lnTo>
                    <a:pt x="18" y="239"/>
                  </a:lnTo>
                  <a:lnTo>
                    <a:pt x="14" y="238"/>
                  </a:lnTo>
                  <a:lnTo>
                    <a:pt x="11" y="234"/>
                  </a:lnTo>
                  <a:lnTo>
                    <a:pt x="11" y="230"/>
                  </a:lnTo>
                  <a:lnTo>
                    <a:pt x="10" y="227"/>
                  </a:lnTo>
                  <a:lnTo>
                    <a:pt x="0" y="220"/>
                  </a:lnTo>
                  <a:lnTo>
                    <a:pt x="1" y="217"/>
                  </a:lnTo>
                  <a:lnTo>
                    <a:pt x="10" y="207"/>
                  </a:lnTo>
                  <a:lnTo>
                    <a:pt x="13" y="209"/>
                  </a:lnTo>
                  <a:lnTo>
                    <a:pt x="15" y="209"/>
                  </a:lnTo>
                  <a:lnTo>
                    <a:pt x="21" y="199"/>
                  </a:lnTo>
                  <a:lnTo>
                    <a:pt x="33" y="192"/>
                  </a:lnTo>
                  <a:lnTo>
                    <a:pt x="33" y="178"/>
                  </a:lnTo>
                  <a:lnTo>
                    <a:pt x="24" y="174"/>
                  </a:lnTo>
                  <a:lnTo>
                    <a:pt x="22" y="173"/>
                  </a:lnTo>
                  <a:lnTo>
                    <a:pt x="25" y="168"/>
                  </a:lnTo>
                  <a:lnTo>
                    <a:pt x="25" y="163"/>
                  </a:lnTo>
                  <a:lnTo>
                    <a:pt x="30" y="158"/>
                  </a:lnTo>
                  <a:lnTo>
                    <a:pt x="30" y="155"/>
                  </a:lnTo>
                  <a:lnTo>
                    <a:pt x="35" y="150"/>
                  </a:lnTo>
                  <a:lnTo>
                    <a:pt x="36" y="152"/>
                  </a:lnTo>
                  <a:lnTo>
                    <a:pt x="46" y="152"/>
                  </a:lnTo>
                  <a:lnTo>
                    <a:pt x="47" y="151"/>
                  </a:lnTo>
                  <a:lnTo>
                    <a:pt x="56" y="156"/>
                  </a:lnTo>
                  <a:lnTo>
                    <a:pt x="60" y="160"/>
                  </a:lnTo>
                  <a:lnTo>
                    <a:pt x="60" y="161"/>
                  </a:lnTo>
                  <a:lnTo>
                    <a:pt x="64" y="166"/>
                  </a:lnTo>
                  <a:lnTo>
                    <a:pt x="74" y="166"/>
                  </a:lnTo>
                  <a:lnTo>
                    <a:pt x="76" y="162"/>
                  </a:lnTo>
                  <a:lnTo>
                    <a:pt x="78" y="161"/>
                  </a:lnTo>
                  <a:lnTo>
                    <a:pt x="81" y="157"/>
                  </a:lnTo>
                  <a:lnTo>
                    <a:pt x="87" y="157"/>
                  </a:lnTo>
                  <a:lnTo>
                    <a:pt x="90" y="161"/>
                  </a:lnTo>
                  <a:lnTo>
                    <a:pt x="92" y="163"/>
                  </a:lnTo>
                  <a:lnTo>
                    <a:pt x="95" y="169"/>
                  </a:lnTo>
                  <a:lnTo>
                    <a:pt x="97" y="169"/>
                  </a:lnTo>
                  <a:lnTo>
                    <a:pt x="97" y="174"/>
                  </a:lnTo>
                  <a:lnTo>
                    <a:pt x="100" y="178"/>
                  </a:lnTo>
                  <a:lnTo>
                    <a:pt x="114" y="177"/>
                  </a:lnTo>
                  <a:lnTo>
                    <a:pt x="115" y="176"/>
                  </a:lnTo>
                  <a:lnTo>
                    <a:pt x="121" y="175"/>
                  </a:lnTo>
                  <a:lnTo>
                    <a:pt x="121" y="177"/>
                  </a:lnTo>
                  <a:lnTo>
                    <a:pt x="126" y="176"/>
                  </a:lnTo>
                  <a:lnTo>
                    <a:pt x="131" y="171"/>
                  </a:lnTo>
                  <a:lnTo>
                    <a:pt x="130" y="170"/>
                  </a:lnTo>
                  <a:lnTo>
                    <a:pt x="137" y="164"/>
                  </a:lnTo>
                  <a:lnTo>
                    <a:pt x="137" y="162"/>
                  </a:lnTo>
                  <a:lnTo>
                    <a:pt x="146" y="140"/>
                  </a:lnTo>
                  <a:lnTo>
                    <a:pt x="149" y="137"/>
                  </a:lnTo>
                  <a:lnTo>
                    <a:pt x="149" y="135"/>
                  </a:lnTo>
                  <a:lnTo>
                    <a:pt x="153" y="130"/>
                  </a:lnTo>
                  <a:lnTo>
                    <a:pt x="152" y="127"/>
                  </a:lnTo>
                  <a:lnTo>
                    <a:pt x="151" y="126"/>
                  </a:lnTo>
                  <a:lnTo>
                    <a:pt x="151" y="122"/>
                  </a:lnTo>
                  <a:lnTo>
                    <a:pt x="150" y="121"/>
                  </a:lnTo>
                  <a:lnTo>
                    <a:pt x="156" y="112"/>
                  </a:lnTo>
                  <a:lnTo>
                    <a:pt x="165" y="111"/>
                  </a:lnTo>
                  <a:lnTo>
                    <a:pt x="170" y="114"/>
                  </a:lnTo>
                  <a:lnTo>
                    <a:pt x="180" y="114"/>
                  </a:lnTo>
                  <a:lnTo>
                    <a:pt x="183" y="108"/>
                  </a:lnTo>
                  <a:lnTo>
                    <a:pt x="182" y="106"/>
                  </a:lnTo>
                  <a:lnTo>
                    <a:pt x="184" y="105"/>
                  </a:lnTo>
                  <a:lnTo>
                    <a:pt x="183" y="100"/>
                  </a:lnTo>
                  <a:lnTo>
                    <a:pt x="190" y="94"/>
                  </a:lnTo>
                  <a:lnTo>
                    <a:pt x="190" y="91"/>
                  </a:lnTo>
                  <a:lnTo>
                    <a:pt x="189" y="90"/>
                  </a:lnTo>
                  <a:lnTo>
                    <a:pt x="195" y="79"/>
                  </a:lnTo>
                  <a:lnTo>
                    <a:pt x="199" y="67"/>
                  </a:lnTo>
                  <a:lnTo>
                    <a:pt x="203" y="61"/>
                  </a:lnTo>
                  <a:lnTo>
                    <a:pt x="205" y="56"/>
                  </a:lnTo>
                  <a:lnTo>
                    <a:pt x="214" y="47"/>
                  </a:lnTo>
                  <a:lnTo>
                    <a:pt x="218" y="46"/>
                  </a:lnTo>
                  <a:lnTo>
                    <a:pt x="220" y="43"/>
                  </a:lnTo>
                  <a:lnTo>
                    <a:pt x="221" y="44"/>
                  </a:lnTo>
                  <a:lnTo>
                    <a:pt x="223" y="42"/>
                  </a:lnTo>
                  <a:lnTo>
                    <a:pt x="222" y="35"/>
                  </a:lnTo>
                  <a:lnTo>
                    <a:pt x="206" y="23"/>
                  </a:lnTo>
                  <a:lnTo>
                    <a:pt x="207" y="18"/>
                  </a:lnTo>
                  <a:lnTo>
                    <a:pt x="217" y="12"/>
                  </a:lnTo>
                  <a:lnTo>
                    <a:pt x="217" y="9"/>
                  </a:lnTo>
                  <a:lnTo>
                    <a:pt x="210" y="4"/>
                  </a:lnTo>
                  <a:lnTo>
                    <a:pt x="211" y="2"/>
                  </a:lnTo>
                  <a:lnTo>
                    <a:pt x="216" y="2"/>
                  </a:lnTo>
                  <a:lnTo>
                    <a:pt x="217" y="1"/>
                  </a:lnTo>
                  <a:lnTo>
                    <a:pt x="220" y="0"/>
                  </a:lnTo>
                  <a:lnTo>
                    <a:pt x="220" y="1"/>
                  </a:lnTo>
                  <a:lnTo>
                    <a:pt x="225" y="4"/>
                  </a:lnTo>
                  <a:lnTo>
                    <a:pt x="228" y="4"/>
                  </a:lnTo>
                  <a:lnTo>
                    <a:pt x="233" y="9"/>
                  </a:lnTo>
                  <a:lnTo>
                    <a:pt x="234" y="9"/>
                  </a:lnTo>
                  <a:lnTo>
                    <a:pt x="244" y="17"/>
                  </a:lnTo>
                  <a:lnTo>
                    <a:pt x="246" y="16"/>
                  </a:lnTo>
                  <a:lnTo>
                    <a:pt x="253" y="20"/>
                  </a:lnTo>
                  <a:lnTo>
                    <a:pt x="257" y="20"/>
                  </a:lnTo>
                  <a:lnTo>
                    <a:pt x="261" y="22"/>
                  </a:lnTo>
                  <a:lnTo>
                    <a:pt x="266" y="28"/>
                  </a:lnTo>
                  <a:lnTo>
                    <a:pt x="266" y="29"/>
                  </a:lnTo>
                  <a:lnTo>
                    <a:pt x="270" y="33"/>
                  </a:lnTo>
                  <a:lnTo>
                    <a:pt x="270" y="34"/>
                  </a:lnTo>
                  <a:lnTo>
                    <a:pt x="274" y="37"/>
                  </a:lnTo>
                  <a:lnTo>
                    <a:pt x="296" y="36"/>
                  </a:lnTo>
                  <a:lnTo>
                    <a:pt x="300" y="34"/>
                  </a:lnTo>
                  <a:lnTo>
                    <a:pt x="303" y="34"/>
                  </a:lnTo>
                  <a:lnTo>
                    <a:pt x="305" y="36"/>
                  </a:lnTo>
                  <a:lnTo>
                    <a:pt x="305" y="48"/>
                  </a:lnTo>
                  <a:lnTo>
                    <a:pt x="309" y="49"/>
                  </a:lnTo>
                  <a:lnTo>
                    <a:pt x="312" y="47"/>
                  </a:lnTo>
                  <a:lnTo>
                    <a:pt x="315" y="50"/>
                  </a:lnTo>
                  <a:lnTo>
                    <a:pt x="319" y="50"/>
                  </a:lnTo>
                  <a:lnTo>
                    <a:pt x="320" y="51"/>
                  </a:lnTo>
                  <a:lnTo>
                    <a:pt x="320" y="54"/>
                  </a:lnTo>
                  <a:lnTo>
                    <a:pt x="325" y="55"/>
                  </a:lnTo>
                  <a:lnTo>
                    <a:pt x="329" y="59"/>
                  </a:lnTo>
                  <a:lnTo>
                    <a:pt x="332" y="58"/>
                  </a:lnTo>
                  <a:lnTo>
                    <a:pt x="334" y="60"/>
                  </a:lnTo>
                  <a:lnTo>
                    <a:pt x="336" y="74"/>
                  </a:lnTo>
                  <a:lnTo>
                    <a:pt x="335" y="75"/>
                  </a:lnTo>
                  <a:lnTo>
                    <a:pt x="335" y="79"/>
                  </a:lnTo>
                  <a:lnTo>
                    <a:pt x="333" y="83"/>
                  </a:lnTo>
                  <a:lnTo>
                    <a:pt x="333" y="85"/>
                  </a:lnTo>
                  <a:lnTo>
                    <a:pt x="332" y="86"/>
                  </a:lnTo>
                  <a:lnTo>
                    <a:pt x="332" y="88"/>
                  </a:lnTo>
                  <a:lnTo>
                    <a:pt x="335" y="92"/>
                  </a:lnTo>
                  <a:lnTo>
                    <a:pt x="334" y="99"/>
                  </a:lnTo>
                  <a:lnTo>
                    <a:pt x="329" y="104"/>
                  </a:lnTo>
                  <a:lnTo>
                    <a:pt x="327" y="104"/>
                  </a:lnTo>
                  <a:lnTo>
                    <a:pt x="323" y="100"/>
                  </a:lnTo>
                  <a:lnTo>
                    <a:pt x="315" y="100"/>
                  </a:lnTo>
                  <a:lnTo>
                    <a:pt x="310" y="105"/>
                  </a:lnTo>
                  <a:lnTo>
                    <a:pt x="308" y="105"/>
                  </a:lnTo>
                  <a:lnTo>
                    <a:pt x="299" y="113"/>
                  </a:lnTo>
                  <a:lnTo>
                    <a:pt x="299" y="115"/>
                  </a:lnTo>
                  <a:lnTo>
                    <a:pt x="291" y="123"/>
                  </a:lnTo>
                  <a:lnTo>
                    <a:pt x="289" y="123"/>
                  </a:lnTo>
                  <a:lnTo>
                    <a:pt x="283" y="130"/>
                  </a:lnTo>
                  <a:lnTo>
                    <a:pt x="283" y="132"/>
                  </a:lnTo>
                  <a:lnTo>
                    <a:pt x="282" y="128"/>
                  </a:lnTo>
                  <a:lnTo>
                    <a:pt x="280" y="125"/>
                  </a:lnTo>
                  <a:lnTo>
                    <a:pt x="277" y="124"/>
                  </a:lnTo>
                  <a:lnTo>
                    <a:pt x="273" y="130"/>
                  </a:lnTo>
                  <a:lnTo>
                    <a:pt x="269" y="130"/>
                  </a:lnTo>
                  <a:lnTo>
                    <a:pt x="268" y="131"/>
                  </a:lnTo>
                  <a:lnTo>
                    <a:pt x="266" y="131"/>
                  </a:lnTo>
                  <a:lnTo>
                    <a:pt x="265" y="129"/>
                  </a:lnTo>
                  <a:lnTo>
                    <a:pt x="264" y="128"/>
                  </a:lnTo>
                  <a:lnTo>
                    <a:pt x="264" y="125"/>
                  </a:lnTo>
                  <a:lnTo>
                    <a:pt x="262" y="123"/>
                  </a:lnTo>
                  <a:lnTo>
                    <a:pt x="254" y="124"/>
                  </a:lnTo>
                  <a:lnTo>
                    <a:pt x="252" y="125"/>
                  </a:lnTo>
                  <a:lnTo>
                    <a:pt x="252" y="127"/>
                  </a:lnTo>
                  <a:lnTo>
                    <a:pt x="248" y="132"/>
                  </a:lnTo>
                  <a:lnTo>
                    <a:pt x="248" y="133"/>
                  </a:lnTo>
                  <a:lnTo>
                    <a:pt x="245" y="135"/>
                  </a:lnTo>
                  <a:lnTo>
                    <a:pt x="239" y="133"/>
                  </a:lnTo>
                  <a:lnTo>
                    <a:pt x="236" y="130"/>
                  </a:lnTo>
                  <a:lnTo>
                    <a:pt x="235" y="131"/>
                  </a:lnTo>
                  <a:lnTo>
                    <a:pt x="233" y="129"/>
                  </a:lnTo>
                  <a:lnTo>
                    <a:pt x="228" y="135"/>
                  </a:lnTo>
                  <a:lnTo>
                    <a:pt x="221" y="138"/>
                  </a:lnTo>
                  <a:lnTo>
                    <a:pt x="216" y="139"/>
                  </a:lnTo>
                  <a:lnTo>
                    <a:pt x="215" y="143"/>
                  </a:lnTo>
                  <a:lnTo>
                    <a:pt x="218" y="149"/>
                  </a:lnTo>
                  <a:lnTo>
                    <a:pt x="228" y="158"/>
                  </a:lnTo>
                  <a:lnTo>
                    <a:pt x="227" y="161"/>
                  </a:lnTo>
                  <a:lnTo>
                    <a:pt x="227" y="168"/>
                  </a:lnTo>
                  <a:lnTo>
                    <a:pt x="225" y="171"/>
                  </a:lnTo>
                  <a:lnTo>
                    <a:pt x="226" y="176"/>
                  </a:lnTo>
                  <a:lnTo>
                    <a:pt x="225" y="178"/>
                  </a:lnTo>
                  <a:lnTo>
                    <a:pt x="225" y="182"/>
                  </a:lnTo>
                  <a:lnTo>
                    <a:pt x="222" y="186"/>
                  </a:lnTo>
                  <a:lnTo>
                    <a:pt x="218" y="187"/>
                  </a:lnTo>
                  <a:lnTo>
                    <a:pt x="216" y="191"/>
                  </a:lnTo>
                  <a:lnTo>
                    <a:pt x="224" y="203"/>
                  </a:lnTo>
                  <a:lnTo>
                    <a:pt x="225" y="203"/>
                  </a:lnTo>
                  <a:lnTo>
                    <a:pt x="228" y="198"/>
                  </a:lnTo>
                  <a:lnTo>
                    <a:pt x="228" y="194"/>
                  </a:lnTo>
                  <a:lnTo>
                    <a:pt x="232" y="190"/>
                  </a:lnTo>
                  <a:lnTo>
                    <a:pt x="234" y="190"/>
                  </a:lnTo>
                  <a:lnTo>
                    <a:pt x="237" y="193"/>
                  </a:lnTo>
                  <a:lnTo>
                    <a:pt x="237" y="199"/>
                  </a:lnTo>
                  <a:lnTo>
                    <a:pt x="239" y="200"/>
                  </a:lnTo>
                  <a:lnTo>
                    <a:pt x="238" y="202"/>
                  </a:lnTo>
                  <a:lnTo>
                    <a:pt x="241" y="203"/>
                  </a:lnTo>
                  <a:lnTo>
                    <a:pt x="243" y="203"/>
                  </a:lnTo>
                  <a:lnTo>
                    <a:pt x="245" y="205"/>
                  </a:lnTo>
                  <a:lnTo>
                    <a:pt x="246" y="204"/>
                  </a:lnTo>
                  <a:lnTo>
                    <a:pt x="251" y="212"/>
                  </a:lnTo>
                  <a:lnTo>
                    <a:pt x="252" y="217"/>
                  </a:lnTo>
                  <a:lnTo>
                    <a:pt x="253" y="218"/>
                  </a:lnTo>
                  <a:lnTo>
                    <a:pt x="253" y="223"/>
                  </a:lnTo>
                  <a:lnTo>
                    <a:pt x="255" y="223"/>
                  </a:lnTo>
                  <a:lnTo>
                    <a:pt x="256" y="229"/>
                  </a:lnTo>
                  <a:lnTo>
                    <a:pt x="258" y="231"/>
                  </a:lnTo>
                  <a:lnTo>
                    <a:pt x="260" y="231"/>
                  </a:lnTo>
                  <a:lnTo>
                    <a:pt x="266" y="225"/>
                  </a:lnTo>
                  <a:lnTo>
                    <a:pt x="268" y="227"/>
                  </a:lnTo>
                  <a:lnTo>
                    <a:pt x="269" y="239"/>
                  </a:lnTo>
                  <a:lnTo>
                    <a:pt x="275" y="245"/>
                  </a:lnTo>
                  <a:lnTo>
                    <a:pt x="282" y="244"/>
                  </a:lnTo>
                  <a:lnTo>
                    <a:pt x="285" y="250"/>
                  </a:lnTo>
                  <a:lnTo>
                    <a:pt x="285" y="255"/>
                  </a:lnTo>
                  <a:lnTo>
                    <a:pt x="281" y="264"/>
                  </a:lnTo>
                  <a:lnTo>
                    <a:pt x="281" y="271"/>
                  </a:lnTo>
                  <a:lnTo>
                    <a:pt x="287" y="276"/>
                  </a:lnTo>
                  <a:lnTo>
                    <a:pt x="279" y="284"/>
                  </a:lnTo>
                  <a:lnTo>
                    <a:pt x="280" y="288"/>
                  </a:lnTo>
                  <a:lnTo>
                    <a:pt x="281" y="289"/>
                  </a:lnTo>
                  <a:lnTo>
                    <a:pt x="285" y="288"/>
                  </a:lnTo>
                  <a:lnTo>
                    <a:pt x="288" y="290"/>
                  </a:lnTo>
                  <a:lnTo>
                    <a:pt x="286" y="293"/>
                  </a:lnTo>
                  <a:lnTo>
                    <a:pt x="287" y="294"/>
                  </a:lnTo>
                  <a:lnTo>
                    <a:pt x="285" y="296"/>
                  </a:lnTo>
                  <a:lnTo>
                    <a:pt x="286" y="297"/>
                  </a:lnTo>
                  <a:lnTo>
                    <a:pt x="284" y="301"/>
                  </a:lnTo>
                  <a:lnTo>
                    <a:pt x="275" y="302"/>
                  </a:lnTo>
                  <a:lnTo>
                    <a:pt x="275" y="305"/>
                  </a:lnTo>
                  <a:lnTo>
                    <a:pt x="271" y="314"/>
                  </a:lnTo>
                  <a:lnTo>
                    <a:pt x="272" y="316"/>
                  </a:lnTo>
                  <a:lnTo>
                    <a:pt x="269" y="322"/>
                  </a:lnTo>
                  <a:lnTo>
                    <a:pt x="266" y="325"/>
                  </a:lnTo>
                  <a:lnTo>
                    <a:pt x="262" y="324"/>
                  </a:lnTo>
                  <a:lnTo>
                    <a:pt x="262" y="318"/>
                  </a:lnTo>
                  <a:lnTo>
                    <a:pt x="260" y="317"/>
                  </a:lnTo>
                  <a:lnTo>
                    <a:pt x="253" y="317"/>
                  </a:lnTo>
                  <a:lnTo>
                    <a:pt x="250" y="320"/>
                  </a:lnTo>
                  <a:lnTo>
                    <a:pt x="248" y="319"/>
                  </a:lnTo>
                  <a:lnTo>
                    <a:pt x="248" y="317"/>
                  </a:lnTo>
                  <a:lnTo>
                    <a:pt x="250" y="315"/>
                  </a:lnTo>
                  <a:lnTo>
                    <a:pt x="249" y="301"/>
                  </a:lnTo>
                  <a:lnTo>
                    <a:pt x="247" y="300"/>
                  </a:lnTo>
                  <a:lnTo>
                    <a:pt x="247" y="297"/>
                  </a:lnTo>
                  <a:lnTo>
                    <a:pt x="243" y="295"/>
                  </a:lnTo>
                  <a:lnTo>
                    <a:pt x="240" y="298"/>
                  </a:lnTo>
                  <a:lnTo>
                    <a:pt x="241" y="301"/>
                  </a:lnTo>
                  <a:lnTo>
                    <a:pt x="240" y="302"/>
                  </a:lnTo>
                  <a:lnTo>
                    <a:pt x="240" y="306"/>
                  </a:lnTo>
                  <a:lnTo>
                    <a:pt x="238" y="309"/>
                  </a:lnTo>
                  <a:lnTo>
                    <a:pt x="237" y="308"/>
                  </a:lnTo>
                  <a:lnTo>
                    <a:pt x="237" y="305"/>
                  </a:lnTo>
                  <a:lnTo>
                    <a:pt x="235" y="302"/>
                  </a:lnTo>
                  <a:lnTo>
                    <a:pt x="239" y="295"/>
                  </a:lnTo>
                  <a:lnTo>
                    <a:pt x="239" y="291"/>
                  </a:lnTo>
                  <a:lnTo>
                    <a:pt x="235" y="286"/>
                  </a:lnTo>
                  <a:lnTo>
                    <a:pt x="226" y="287"/>
                  </a:lnTo>
                  <a:lnTo>
                    <a:pt x="221" y="284"/>
                  </a:lnTo>
                  <a:lnTo>
                    <a:pt x="221" y="280"/>
                  </a:lnTo>
                  <a:lnTo>
                    <a:pt x="219" y="279"/>
                  </a:lnTo>
                  <a:lnTo>
                    <a:pt x="219" y="270"/>
                  </a:lnTo>
                  <a:lnTo>
                    <a:pt x="217" y="268"/>
                  </a:lnTo>
                  <a:lnTo>
                    <a:pt x="216" y="263"/>
                  </a:lnTo>
                  <a:lnTo>
                    <a:pt x="217" y="262"/>
                  </a:lnTo>
                  <a:lnTo>
                    <a:pt x="215" y="260"/>
                  </a:lnTo>
                  <a:lnTo>
                    <a:pt x="215" y="256"/>
                  </a:lnTo>
                  <a:lnTo>
                    <a:pt x="213" y="253"/>
                  </a:lnTo>
                  <a:lnTo>
                    <a:pt x="211" y="254"/>
                  </a:lnTo>
                  <a:lnTo>
                    <a:pt x="208" y="257"/>
                  </a:lnTo>
                  <a:lnTo>
                    <a:pt x="204" y="257"/>
                  </a:lnTo>
                  <a:lnTo>
                    <a:pt x="203" y="256"/>
                  </a:lnTo>
                  <a:lnTo>
                    <a:pt x="191" y="256"/>
                  </a:lnTo>
                  <a:lnTo>
                    <a:pt x="190" y="258"/>
                  </a:lnTo>
                  <a:lnTo>
                    <a:pt x="187" y="258"/>
                  </a:lnTo>
                  <a:lnTo>
                    <a:pt x="186" y="259"/>
                  </a:lnTo>
                  <a:lnTo>
                    <a:pt x="184" y="260"/>
                  </a:lnTo>
                  <a:lnTo>
                    <a:pt x="183" y="262"/>
                  </a:lnTo>
                  <a:lnTo>
                    <a:pt x="181" y="262"/>
                  </a:lnTo>
                  <a:lnTo>
                    <a:pt x="179" y="256"/>
                  </a:lnTo>
                  <a:lnTo>
                    <a:pt x="177" y="255"/>
                  </a:lnTo>
                  <a:lnTo>
                    <a:pt x="177" y="253"/>
                  </a:lnTo>
                  <a:lnTo>
                    <a:pt x="175" y="253"/>
                  </a:lnTo>
                  <a:lnTo>
                    <a:pt x="175" y="249"/>
                  </a:lnTo>
                  <a:lnTo>
                    <a:pt x="172" y="247"/>
                  </a:lnTo>
                  <a:lnTo>
                    <a:pt x="163" y="249"/>
                  </a:lnTo>
                  <a:lnTo>
                    <a:pt x="159" y="246"/>
                  </a:lnTo>
                  <a:lnTo>
                    <a:pt x="153" y="246"/>
                  </a:lnTo>
                  <a:lnTo>
                    <a:pt x="152" y="248"/>
                  </a:lnTo>
                  <a:lnTo>
                    <a:pt x="150" y="248"/>
                  </a:lnTo>
                  <a:lnTo>
                    <a:pt x="147" y="251"/>
                  </a:lnTo>
                  <a:lnTo>
                    <a:pt x="148" y="263"/>
                  </a:lnTo>
                  <a:lnTo>
                    <a:pt x="150" y="264"/>
                  </a:lnTo>
                  <a:lnTo>
                    <a:pt x="151" y="267"/>
                  </a:lnTo>
                  <a:lnTo>
                    <a:pt x="145" y="274"/>
                  </a:lnTo>
                  <a:lnTo>
                    <a:pt x="140" y="277"/>
                  </a:lnTo>
                  <a:lnTo>
                    <a:pt x="133" y="271"/>
                  </a:lnTo>
                  <a:lnTo>
                    <a:pt x="126" y="271"/>
                  </a:lnTo>
                  <a:lnTo>
                    <a:pt x="126" y="272"/>
                  </a:lnTo>
                  <a:lnTo>
                    <a:pt x="124" y="271"/>
                  </a:lnTo>
                  <a:lnTo>
                    <a:pt x="121" y="271"/>
                  </a:lnTo>
                  <a:lnTo>
                    <a:pt x="118" y="273"/>
                  </a:lnTo>
                  <a:lnTo>
                    <a:pt x="119" y="276"/>
                  </a:lnTo>
                  <a:lnTo>
                    <a:pt x="116" y="281"/>
                  </a:lnTo>
                  <a:lnTo>
                    <a:pt x="113" y="278"/>
                  </a:lnTo>
                  <a:lnTo>
                    <a:pt x="113" y="276"/>
                  </a:lnTo>
                  <a:lnTo>
                    <a:pt x="110" y="273"/>
                  </a:lnTo>
                  <a:lnTo>
                    <a:pt x="106" y="275"/>
                  </a:lnTo>
                  <a:lnTo>
                    <a:pt x="107" y="276"/>
                  </a:lnTo>
                  <a:lnTo>
                    <a:pt x="105" y="277"/>
                  </a:lnTo>
                  <a:lnTo>
                    <a:pt x="106" y="281"/>
                  </a:lnTo>
                  <a:lnTo>
                    <a:pt x="110" y="288"/>
                  </a:lnTo>
                  <a:lnTo>
                    <a:pt x="107" y="291"/>
                  </a:lnTo>
                  <a:lnTo>
                    <a:pt x="105" y="291"/>
                  </a:lnTo>
                  <a:lnTo>
                    <a:pt x="105" y="297"/>
                  </a:lnTo>
                  <a:lnTo>
                    <a:pt x="104" y="298"/>
                  </a:lnTo>
                  <a:lnTo>
                    <a:pt x="104" y="300"/>
                  </a:lnTo>
                  <a:lnTo>
                    <a:pt x="100" y="303"/>
                  </a:lnTo>
                  <a:lnTo>
                    <a:pt x="99" y="303"/>
                  </a:lnTo>
                  <a:lnTo>
                    <a:pt x="96" y="301"/>
                  </a:lnTo>
                  <a:lnTo>
                    <a:pt x="97" y="288"/>
                  </a:lnTo>
                  <a:lnTo>
                    <a:pt x="93" y="285"/>
                  </a:lnTo>
                  <a:lnTo>
                    <a:pt x="87" y="276"/>
                  </a:lnTo>
                  <a:lnTo>
                    <a:pt x="84" y="276"/>
                  </a:lnTo>
                  <a:lnTo>
                    <a:pt x="82" y="277"/>
                  </a:lnTo>
                  <a:lnTo>
                    <a:pt x="84" y="285"/>
                  </a:lnTo>
                  <a:lnTo>
                    <a:pt x="86" y="288"/>
                  </a:lnTo>
                  <a:lnTo>
                    <a:pt x="85" y="292"/>
                  </a:lnTo>
                  <a:lnTo>
                    <a:pt x="86" y="293"/>
                  </a:lnTo>
                  <a:lnTo>
                    <a:pt x="85" y="295"/>
                  </a:lnTo>
                  <a:lnTo>
                    <a:pt x="84" y="300"/>
                  </a:lnTo>
                  <a:lnTo>
                    <a:pt x="82" y="299"/>
                  </a:lnTo>
                  <a:lnTo>
                    <a:pt x="80" y="299"/>
                  </a:lnTo>
                  <a:lnTo>
                    <a:pt x="79" y="298"/>
                  </a:lnTo>
                  <a:lnTo>
                    <a:pt x="77" y="298"/>
                  </a:lnTo>
                  <a:lnTo>
                    <a:pt x="74" y="296"/>
                  </a:lnTo>
                  <a:close/>
                </a:path>
              </a:pathLst>
            </a:custGeom>
            <a:solidFill>
              <a:srgbClr val="F4B138"/>
            </a:solidFill>
            <a:ln w="28575">
              <a:noFill/>
              <a:prstDash val="sysDot"/>
              <a:round/>
              <a:headEnd/>
              <a:tailEnd/>
            </a:ln>
          </p:spPr>
          <p:txBody>
            <a:bodyPr/>
            <a:lstStyle/>
            <a:p>
              <a:endParaRPr lang="zh-CN" altLang="en-US" kern="0">
                <a:solidFill>
                  <a:sysClr val="windowText" lastClr="000000"/>
                </a:solidFill>
              </a:endParaRPr>
            </a:p>
          </p:txBody>
        </p:sp>
        <p:sp>
          <p:nvSpPr>
            <p:cNvPr id="56" name="Freeform 24"/>
            <p:cNvSpPr>
              <a:spLocks/>
            </p:cNvSpPr>
            <p:nvPr/>
          </p:nvSpPr>
          <p:spPr bwMode="auto">
            <a:xfrm>
              <a:off x="4577487" y="2957624"/>
              <a:ext cx="692150" cy="1223962"/>
            </a:xfrm>
            <a:custGeom>
              <a:avLst/>
              <a:gdLst>
                <a:gd name="T0" fmla="*/ 2147483647 w 378"/>
                <a:gd name="T1" fmla="*/ 2147483647 h 642"/>
                <a:gd name="T2" fmla="*/ 2147483647 w 378"/>
                <a:gd name="T3" fmla="*/ 2147483647 h 642"/>
                <a:gd name="T4" fmla="*/ 2147483647 w 378"/>
                <a:gd name="T5" fmla="*/ 2147483647 h 642"/>
                <a:gd name="T6" fmla="*/ 2147483647 w 378"/>
                <a:gd name="T7" fmla="*/ 2147483647 h 642"/>
                <a:gd name="T8" fmla="*/ 2147483647 w 378"/>
                <a:gd name="T9" fmla="*/ 2147483647 h 642"/>
                <a:gd name="T10" fmla="*/ 2147483647 w 378"/>
                <a:gd name="T11" fmla="*/ 2147483647 h 642"/>
                <a:gd name="T12" fmla="*/ 2147483647 w 378"/>
                <a:gd name="T13" fmla="*/ 2147483647 h 642"/>
                <a:gd name="T14" fmla="*/ 2147483647 w 378"/>
                <a:gd name="T15" fmla="*/ 2147483647 h 642"/>
                <a:gd name="T16" fmla="*/ 2147483647 w 378"/>
                <a:gd name="T17" fmla="*/ 2147483647 h 642"/>
                <a:gd name="T18" fmla="*/ 2147483647 w 378"/>
                <a:gd name="T19" fmla="*/ 2147483647 h 642"/>
                <a:gd name="T20" fmla="*/ 2147483647 w 378"/>
                <a:gd name="T21" fmla="*/ 2147483647 h 642"/>
                <a:gd name="T22" fmla="*/ 2147483647 w 378"/>
                <a:gd name="T23" fmla="*/ 2147483647 h 642"/>
                <a:gd name="T24" fmla="*/ 2147483647 w 378"/>
                <a:gd name="T25" fmla="*/ 2147483647 h 642"/>
                <a:gd name="T26" fmla="*/ 2147483647 w 378"/>
                <a:gd name="T27" fmla="*/ 2147483647 h 642"/>
                <a:gd name="T28" fmla="*/ 2147483647 w 378"/>
                <a:gd name="T29" fmla="*/ 2147483647 h 642"/>
                <a:gd name="T30" fmla="*/ 2147483647 w 378"/>
                <a:gd name="T31" fmla="*/ 2147483647 h 642"/>
                <a:gd name="T32" fmla="*/ 2147483647 w 378"/>
                <a:gd name="T33" fmla="*/ 2147483647 h 642"/>
                <a:gd name="T34" fmla="*/ 2147483647 w 378"/>
                <a:gd name="T35" fmla="*/ 2147483647 h 642"/>
                <a:gd name="T36" fmla="*/ 2147483647 w 378"/>
                <a:gd name="T37" fmla="*/ 2147483647 h 642"/>
                <a:gd name="T38" fmla="*/ 2147483647 w 378"/>
                <a:gd name="T39" fmla="*/ 2147483647 h 642"/>
                <a:gd name="T40" fmla="*/ 2147483647 w 378"/>
                <a:gd name="T41" fmla="*/ 2147483647 h 642"/>
                <a:gd name="T42" fmla="*/ 2147483647 w 378"/>
                <a:gd name="T43" fmla="*/ 2147483647 h 642"/>
                <a:gd name="T44" fmla="*/ 2147483647 w 378"/>
                <a:gd name="T45" fmla="*/ 2147483647 h 642"/>
                <a:gd name="T46" fmla="*/ 2147483647 w 378"/>
                <a:gd name="T47" fmla="*/ 2147483647 h 642"/>
                <a:gd name="T48" fmla="*/ 2147483647 w 378"/>
                <a:gd name="T49" fmla="*/ 2147483647 h 642"/>
                <a:gd name="T50" fmla="*/ 2147483647 w 378"/>
                <a:gd name="T51" fmla="*/ 2147483647 h 642"/>
                <a:gd name="T52" fmla="*/ 2147483647 w 378"/>
                <a:gd name="T53" fmla="*/ 2147483647 h 642"/>
                <a:gd name="T54" fmla="*/ 2147483647 w 378"/>
                <a:gd name="T55" fmla="*/ 2147483647 h 642"/>
                <a:gd name="T56" fmla="*/ 2147483647 w 378"/>
                <a:gd name="T57" fmla="*/ 2147483647 h 642"/>
                <a:gd name="T58" fmla="*/ 2147483647 w 378"/>
                <a:gd name="T59" fmla="*/ 2147483647 h 642"/>
                <a:gd name="T60" fmla="*/ 2147483647 w 378"/>
                <a:gd name="T61" fmla="*/ 2147483647 h 642"/>
                <a:gd name="T62" fmla="*/ 2147483647 w 378"/>
                <a:gd name="T63" fmla="*/ 2147483647 h 642"/>
                <a:gd name="T64" fmla="*/ 2147483647 w 378"/>
                <a:gd name="T65" fmla="*/ 2147483647 h 642"/>
                <a:gd name="T66" fmla="*/ 2147483647 w 378"/>
                <a:gd name="T67" fmla="*/ 2147483647 h 642"/>
                <a:gd name="T68" fmla="*/ 2147483647 w 378"/>
                <a:gd name="T69" fmla="*/ 2147483647 h 642"/>
                <a:gd name="T70" fmla="*/ 2147483647 w 378"/>
                <a:gd name="T71" fmla="*/ 2147483647 h 642"/>
                <a:gd name="T72" fmla="*/ 2147483647 w 378"/>
                <a:gd name="T73" fmla="*/ 2147483647 h 642"/>
                <a:gd name="T74" fmla="*/ 2147483647 w 378"/>
                <a:gd name="T75" fmla="*/ 2147483647 h 642"/>
                <a:gd name="T76" fmla="*/ 2147483647 w 378"/>
                <a:gd name="T77" fmla="*/ 2147483647 h 642"/>
                <a:gd name="T78" fmla="*/ 2147483647 w 378"/>
                <a:gd name="T79" fmla="*/ 2147483647 h 642"/>
                <a:gd name="T80" fmla="*/ 2147483647 w 378"/>
                <a:gd name="T81" fmla="*/ 2147483647 h 642"/>
                <a:gd name="T82" fmla="*/ 2147483647 w 378"/>
                <a:gd name="T83" fmla="*/ 2147483647 h 642"/>
                <a:gd name="T84" fmla="*/ 2147483647 w 378"/>
                <a:gd name="T85" fmla="*/ 2147483647 h 642"/>
                <a:gd name="T86" fmla="*/ 2147483647 w 378"/>
                <a:gd name="T87" fmla="*/ 2147483647 h 642"/>
                <a:gd name="T88" fmla="*/ 2147483647 w 378"/>
                <a:gd name="T89" fmla="*/ 2147483647 h 642"/>
                <a:gd name="T90" fmla="*/ 2147483647 w 378"/>
                <a:gd name="T91" fmla="*/ 2147483647 h 642"/>
                <a:gd name="T92" fmla="*/ 2147483647 w 378"/>
                <a:gd name="T93" fmla="*/ 2147483647 h 642"/>
                <a:gd name="T94" fmla="*/ 2147483647 w 378"/>
                <a:gd name="T95" fmla="*/ 2147483647 h 642"/>
                <a:gd name="T96" fmla="*/ 2147483647 w 378"/>
                <a:gd name="T97" fmla="*/ 2147483647 h 642"/>
                <a:gd name="T98" fmla="*/ 2147483647 w 378"/>
                <a:gd name="T99" fmla="*/ 2147483647 h 642"/>
                <a:gd name="T100" fmla="*/ 2147483647 w 378"/>
                <a:gd name="T101" fmla="*/ 2147483647 h 642"/>
                <a:gd name="T102" fmla="*/ 2147483647 w 378"/>
                <a:gd name="T103" fmla="*/ 2147483647 h 642"/>
                <a:gd name="T104" fmla="*/ 2147483647 w 378"/>
                <a:gd name="T105" fmla="*/ 2147483647 h 642"/>
                <a:gd name="T106" fmla="*/ 2147483647 w 378"/>
                <a:gd name="T107" fmla="*/ 2147483647 h 642"/>
                <a:gd name="T108" fmla="*/ 2147483647 w 378"/>
                <a:gd name="T109" fmla="*/ 2147483647 h 642"/>
                <a:gd name="T110" fmla="*/ 2147483647 w 378"/>
                <a:gd name="T111" fmla="*/ 2147483647 h 64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78"/>
                <a:gd name="T169" fmla="*/ 0 h 642"/>
                <a:gd name="T170" fmla="*/ 378 w 378"/>
                <a:gd name="T171" fmla="*/ 642 h 64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78" h="642">
                  <a:moveTo>
                    <a:pt x="286" y="641"/>
                  </a:moveTo>
                  <a:lnTo>
                    <a:pt x="287" y="625"/>
                  </a:lnTo>
                  <a:lnTo>
                    <a:pt x="286" y="621"/>
                  </a:lnTo>
                  <a:lnTo>
                    <a:pt x="284" y="620"/>
                  </a:lnTo>
                  <a:lnTo>
                    <a:pt x="284" y="612"/>
                  </a:lnTo>
                  <a:lnTo>
                    <a:pt x="285" y="611"/>
                  </a:lnTo>
                  <a:lnTo>
                    <a:pt x="285" y="598"/>
                  </a:lnTo>
                  <a:lnTo>
                    <a:pt x="283" y="596"/>
                  </a:lnTo>
                  <a:lnTo>
                    <a:pt x="281" y="596"/>
                  </a:lnTo>
                  <a:lnTo>
                    <a:pt x="279" y="594"/>
                  </a:lnTo>
                  <a:lnTo>
                    <a:pt x="279" y="592"/>
                  </a:lnTo>
                  <a:lnTo>
                    <a:pt x="278" y="591"/>
                  </a:lnTo>
                  <a:lnTo>
                    <a:pt x="277" y="581"/>
                  </a:lnTo>
                  <a:lnTo>
                    <a:pt x="281" y="577"/>
                  </a:lnTo>
                  <a:lnTo>
                    <a:pt x="281" y="573"/>
                  </a:lnTo>
                  <a:lnTo>
                    <a:pt x="286" y="566"/>
                  </a:lnTo>
                  <a:lnTo>
                    <a:pt x="292" y="566"/>
                  </a:lnTo>
                  <a:lnTo>
                    <a:pt x="294" y="568"/>
                  </a:lnTo>
                  <a:lnTo>
                    <a:pt x="300" y="567"/>
                  </a:lnTo>
                  <a:lnTo>
                    <a:pt x="304" y="566"/>
                  </a:lnTo>
                  <a:lnTo>
                    <a:pt x="305" y="567"/>
                  </a:lnTo>
                  <a:lnTo>
                    <a:pt x="308" y="567"/>
                  </a:lnTo>
                  <a:lnTo>
                    <a:pt x="311" y="570"/>
                  </a:lnTo>
                  <a:lnTo>
                    <a:pt x="315" y="568"/>
                  </a:lnTo>
                  <a:lnTo>
                    <a:pt x="316" y="565"/>
                  </a:lnTo>
                  <a:lnTo>
                    <a:pt x="318" y="563"/>
                  </a:lnTo>
                  <a:lnTo>
                    <a:pt x="321" y="565"/>
                  </a:lnTo>
                  <a:lnTo>
                    <a:pt x="324" y="564"/>
                  </a:lnTo>
                  <a:lnTo>
                    <a:pt x="324" y="558"/>
                  </a:lnTo>
                  <a:lnTo>
                    <a:pt x="322" y="558"/>
                  </a:lnTo>
                  <a:lnTo>
                    <a:pt x="322" y="550"/>
                  </a:lnTo>
                  <a:lnTo>
                    <a:pt x="321" y="550"/>
                  </a:lnTo>
                  <a:lnTo>
                    <a:pt x="321" y="546"/>
                  </a:lnTo>
                  <a:lnTo>
                    <a:pt x="314" y="541"/>
                  </a:lnTo>
                  <a:lnTo>
                    <a:pt x="311" y="541"/>
                  </a:lnTo>
                  <a:lnTo>
                    <a:pt x="311" y="540"/>
                  </a:lnTo>
                  <a:lnTo>
                    <a:pt x="305" y="540"/>
                  </a:lnTo>
                  <a:lnTo>
                    <a:pt x="304" y="539"/>
                  </a:lnTo>
                  <a:lnTo>
                    <a:pt x="295" y="539"/>
                  </a:lnTo>
                  <a:lnTo>
                    <a:pt x="294" y="537"/>
                  </a:lnTo>
                  <a:lnTo>
                    <a:pt x="296" y="536"/>
                  </a:lnTo>
                  <a:lnTo>
                    <a:pt x="295" y="526"/>
                  </a:lnTo>
                  <a:lnTo>
                    <a:pt x="291" y="523"/>
                  </a:lnTo>
                  <a:lnTo>
                    <a:pt x="289" y="523"/>
                  </a:lnTo>
                  <a:lnTo>
                    <a:pt x="288" y="522"/>
                  </a:lnTo>
                  <a:lnTo>
                    <a:pt x="278" y="523"/>
                  </a:lnTo>
                  <a:lnTo>
                    <a:pt x="275" y="521"/>
                  </a:lnTo>
                  <a:lnTo>
                    <a:pt x="274" y="521"/>
                  </a:lnTo>
                  <a:lnTo>
                    <a:pt x="273" y="519"/>
                  </a:lnTo>
                  <a:lnTo>
                    <a:pt x="277" y="514"/>
                  </a:lnTo>
                  <a:lnTo>
                    <a:pt x="281" y="515"/>
                  </a:lnTo>
                  <a:lnTo>
                    <a:pt x="282" y="513"/>
                  </a:lnTo>
                  <a:lnTo>
                    <a:pt x="291" y="513"/>
                  </a:lnTo>
                  <a:lnTo>
                    <a:pt x="292" y="514"/>
                  </a:lnTo>
                  <a:lnTo>
                    <a:pt x="295" y="514"/>
                  </a:lnTo>
                  <a:lnTo>
                    <a:pt x="297" y="513"/>
                  </a:lnTo>
                  <a:lnTo>
                    <a:pt x="299" y="513"/>
                  </a:lnTo>
                  <a:lnTo>
                    <a:pt x="301" y="514"/>
                  </a:lnTo>
                  <a:lnTo>
                    <a:pt x="303" y="514"/>
                  </a:lnTo>
                  <a:lnTo>
                    <a:pt x="304" y="515"/>
                  </a:lnTo>
                  <a:lnTo>
                    <a:pt x="308" y="515"/>
                  </a:lnTo>
                  <a:lnTo>
                    <a:pt x="309" y="516"/>
                  </a:lnTo>
                  <a:lnTo>
                    <a:pt x="321" y="516"/>
                  </a:lnTo>
                  <a:lnTo>
                    <a:pt x="323" y="518"/>
                  </a:lnTo>
                  <a:lnTo>
                    <a:pt x="341" y="516"/>
                  </a:lnTo>
                  <a:lnTo>
                    <a:pt x="345" y="511"/>
                  </a:lnTo>
                  <a:lnTo>
                    <a:pt x="346" y="511"/>
                  </a:lnTo>
                  <a:lnTo>
                    <a:pt x="348" y="516"/>
                  </a:lnTo>
                  <a:lnTo>
                    <a:pt x="347" y="517"/>
                  </a:lnTo>
                  <a:lnTo>
                    <a:pt x="349" y="519"/>
                  </a:lnTo>
                  <a:lnTo>
                    <a:pt x="353" y="519"/>
                  </a:lnTo>
                  <a:lnTo>
                    <a:pt x="356" y="521"/>
                  </a:lnTo>
                  <a:lnTo>
                    <a:pt x="357" y="521"/>
                  </a:lnTo>
                  <a:lnTo>
                    <a:pt x="360" y="518"/>
                  </a:lnTo>
                  <a:lnTo>
                    <a:pt x="363" y="518"/>
                  </a:lnTo>
                  <a:lnTo>
                    <a:pt x="366" y="513"/>
                  </a:lnTo>
                  <a:lnTo>
                    <a:pt x="370" y="512"/>
                  </a:lnTo>
                  <a:lnTo>
                    <a:pt x="374" y="509"/>
                  </a:lnTo>
                  <a:lnTo>
                    <a:pt x="376" y="508"/>
                  </a:lnTo>
                  <a:lnTo>
                    <a:pt x="376" y="501"/>
                  </a:lnTo>
                  <a:lnTo>
                    <a:pt x="377" y="500"/>
                  </a:lnTo>
                  <a:lnTo>
                    <a:pt x="376" y="489"/>
                  </a:lnTo>
                  <a:lnTo>
                    <a:pt x="378" y="487"/>
                  </a:lnTo>
                  <a:lnTo>
                    <a:pt x="376" y="486"/>
                  </a:lnTo>
                  <a:lnTo>
                    <a:pt x="376" y="483"/>
                  </a:lnTo>
                  <a:lnTo>
                    <a:pt x="362" y="472"/>
                  </a:lnTo>
                  <a:lnTo>
                    <a:pt x="359" y="465"/>
                  </a:lnTo>
                  <a:lnTo>
                    <a:pt x="357" y="463"/>
                  </a:lnTo>
                  <a:lnTo>
                    <a:pt x="349" y="460"/>
                  </a:lnTo>
                  <a:lnTo>
                    <a:pt x="352" y="456"/>
                  </a:lnTo>
                  <a:lnTo>
                    <a:pt x="352" y="454"/>
                  </a:lnTo>
                  <a:lnTo>
                    <a:pt x="350" y="453"/>
                  </a:lnTo>
                  <a:lnTo>
                    <a:pt x="348" y="444"/>
                  </a:lnTo>
                  <a:lnTo>
                    <a:pt x="347" y="443"/>
                  </a:lnTo>
                  <a:lnTo>
                    <a:pt x="347" y="438"/>
                  </a:lnTo>
                  <a:lnTo>
                    <a:pt x="345" y="436"/>
                  </a:lnTo>
                  <a:lnTo>
                    <a:pt x="343" y="436"/>
                  </a:lnTo>
                  <a:lnTo>
                    <a:pt x="340" y="433"/>
                  </a:lnTo>
                  <a:lnTo>
                    <a:pt x="336" y="432"/>
                  </a:lnTo>
                  <a:lnTo>
                    <a:pt x="338" y="427"/>
                  </a:lnTo>
                  <a:lnTo>
                    <a:pt x="339" y="421"/>
                  </a:lnTo>
                  <a:lnTo>
                    <a:pt x="329" y="417"/>
                  </a:lnTo>
                  <a:lnTo>
                    <a:pt x="329" y="415"/>
                  </a:lnTo>
                  <a:lnTo>
                    <a:pt x="328" y="414"/>
                  </a:lnTo>
                  <a:lnTo>
                    <a:pt x="326" y="409"/>
                  </a:lnTo>
                  <a:lnTo>
                    <a:pt x="321" y="406"/>
                  </a:lnTo>
                  <a:lnTo>
                    <a:pt x="318" y="402"/>
                  </a:lnTo>
                  <a:lnTo>
                    <a:pt x="316" y="373"/>
                  </a:lnTo>
                  <a:lnTo>
                    <a:pt x="319" y="370"/>
                  </a:lnTo>
                  <a:lnTo>
                    <a:pt x="319" y="367"/>
                  </a:lnTo>
                  <a:lnTo>
                    <a:pt x="321" y="363"/>
                  </a:lnTo>
                  <a:lnTo>
                    <a:pt x="321" y="360"/>
                  </a:lnTo>
                  <a:lnTo>
                    <a:pt x="323" y="356"/>
                  </a:lnTo>
                  <a:lnTo>
                    <a:pt x="323" y="352"/>
                  </a:lnTo>
                  <a:lnTo>
                    <a:pt x="326" y="348"/>
                  </a:lnTo>
                  <a:lnTo>
                    <a:pt x="327" y="342"/>
                  </a:lnTo>
                  <a:lnTo>
                    <a:pt x="328" y="341"/>
                  </a:lnTo>
                  <a:lnTo>
                    <a:pt x="329" y="336"/>
                  </a:lnTo>
                  <a:lnTo>
                    <a:pt x="331" y="336"/>
                  </a:lnTo>
                  <a:lnTo>
                    <a:pt x="330" y="332"/>
                  </a:lnTo>
                  <a:lnTo>
                    <a:pt x="335" y="325"/>
                  </a:lnTo>
                  <a:lnTo>
                    <a:pt x="331" y="306"/>
                  </a:lnTo>
                  <a:lnTo>
                    <a:pt x="330" y="302"/>
                  </a:lnTo>
                  <a:lnTo>
                    <a:pt x="327" y="297"/>
                  </a:lnTo>
                  <a:lnTo>
                    <a:pt x="325" y="287"/>
                  </a:lnTo>
                  <a:lnTo>
                    <a:pt x="324" y="286"/>
                  </a:lnTo>
                  <a:lnTo>
                    <a:pt x="323" y="244"/>
                  </a:lnTo>
                  <a:lnTo>
                    <a:pt x="319" y="239"/>
                  </a:lnTo>
                  <a:lnTo>
                    <a:pt x="317" y="210"/>
                  </a:lnTo>
                  <a:lnTo>
                    <a:pt x="322" y="203"/>
                  </a:lnTo>
                  <a:lnTo>
                    <a:pt x="322" y="201"/>
                  </a:lnTo>
                  <a:lnTo>
                    <a:pt x="326" y="197"/>
                  </a:lnTo>
                  <a:lnTo>
                    <a:pt x="329" y="190"/>
                  </a:lnTo>
                  <a:lnTo>
                    <a:pt x="331" y="189"/>
                  </a:lnTo>
                  <a:lnTo>
                    <a:pt x="329" y="175"/>
                  </a:lnTo>
                  <a:lnTo>
                    <a:pt x="336" y="166"/>
                  </a:lnTo>
                  <a:lnTo>
                    <a:pt x="336" y="163"/>
                  </a:lnTo>
                  <a:lnTo>
                    <a:pt x="338" y="160"/>
                  </a:lnTo>
                  <a:lnTo>
                    <a:pt x="338" y="158"/>
                  </a:lnTo>
                  <a:lnTo>
                    <a:pt x="336" y="157"/>
                  </a:lnTo>
                  <a:lnTo>
                    <a:pt x="334" y="153"/>
                  </a:lnTo>
                  <a:lnTo>
                    <a:pt x="333" y="152"/>
                  </a:lnTo>
                  <a:lnTo>
                    <a:pt x="332" y="149"/>
                  </a:lnTo>
                  <a:lnTo>
                    <a:pt x="320" y="135"/>
                  </a:lnTo>
                  <a:lnTo>
                    <a:pt x="319" y="127"/>
                  </a:lnTo>
                  <a:lnTo>
                    <a:pt x="318" y="125"/>
                  </a:lnTo>
                  <a:lnTo>
                    <a:pt x="317" y="114"/>
                  </a:lnTo>
                  <a:lnTo>
                    <a:pt x="321" y="106"/>
                  </a:lnTo>
                  <a:lnTo>
                    <a:pt x="329" y="100"/>
                  </a:lnTo>
                  <a:lnTo>
                    <a:pt x="334" y="91"/>
                  </a:lnTo>
                  <a:lnTo>
                    <a:pt x="337" y="91"/>
                  </a:lnTo>
                  <a:lnTo>
                    <a:pt x="340" y="87"/>
                  </a:lnTo>
                  <a:lnTo>
                    <a:pt x="339" y="80"/>
                  </a:lnTo>
                  <a:lnTo>
                    <a:pt x="340" y="78"/>
                  </a:lnTo>
                  <a:lnTo>
                    <a:pt x="339" y="74"/>
                  </a:lnTo>
                  <a:lnTo>
                    <a:pt x="345" y="71"/>
                  </a:lnTo>
                  <a:lnTo>
                    <a:pt x="345" y="68"/>
                  </a:lnTo>
                  <a:lnTo>
                    <a:pt x="346" y="67"/>
                  </a:lnTo>
                  <a:lnTo>
                    <a:pt x="346" y="63"/>
                  </a:lnTo>
                  <a:lnTo>
                    <a:pt x="348" y="60"/>
                  </a:lnTo>
                  <a:lnTo>
                    <a:pt x="348" y="50"/>
                  </a:lnTo>
                  <a:lnTo>
                    <a:pt x="350" y="48"/>
                  </a:lnTo>
                  <a:lnTo>
                    <a:pt x="350" y="46"/>
                  </a:lnTo>
                  <a:lnTo>
                    <a:pt x="354" y="42"/>
                  </a:lnTo>
                  <a:lnTo>
                    <a:pt x="355" y="37"/>
                  </a:lnTo>
                  <a:lnTo>
                    <a:pt x="356" y="37"/>
                  </a:lnTo>
                  <a:lnTo>
                    <a:pt x="356" y="32"/>
                  </a:lnTo>
                  <a:lnTo>
                    <a:pt x="357" y="31"/>
                  </a:lnTo>
                  <a:lnTo>
                    <a:pt x="357" y="24"/>
                  </a:lnTo>
                  <a:lnTo>
                    <a:pt x="353" y="20"/>
                  </a:lnTo>
                  <a:lnTo>
                    <a:pt x="352" y="15"/>
                  </a:lnTo>
                  <a:lnTo>
                    <a:pt x="352" y="6"/>
                  </a:lnTo>
                  <a:lnTo>
                    <a:pt x="352" y="2"/>
                  </a:lnTo>
                  <a:lnTo>
                    <a:pt x="350" y="0"/>
                  </a:lnTo>
                  <a:lnTo>
                    <a:pt x="346" y="1"/>
                  </a:lnTo>
                  <a:lnTo>
                    <a:pt x="344" y="2"/>
                  </a:lnTo>
                  <a:lnTo>
                    <a:pt x="340" y="3"/>
                  </a:lnTo>
                  <a:lnTo>
                    <a:pt x="339" y="2"/>
                  </a:lnTo>
                  <a:lnTo>
                    <a:pt x="338" y="4"/>
                  </a:lnTo>
                  <a:lnTo>
                    <a:pt x="334" y="5"/>
                  </a:lnTo>
                  <a:lnTo>
                    <a:pt x="331" y="10"/>
                  </a:lnTo>
                  <a:lnTo>
                    <a:pt x="331" y="11"/>
                  </a:lnTo>
                  <a:lnTo>
                    <a:pt x="328" y="13"/>
                  </a:lnTo>
                  <a:lnTo>
                    <a:pt x="324" y="24"/>
                  </a:lnTo>
                  <a:lnTo>
                    <a:pt x="318" y="20"/>
                  </a:lnTo>
                  <a:lnTo>
                    <a:pt x="312" y="17"/>
                  </a:lnTo>
                  <a:lnTo>
                    <a:pt x="308" y="17"/>
                  </a:lnTo>
                  <a:lnTo>
                    <a:pt x="304" y="22"/>
                  </a:lnTo>
                  <a:lnTo>
                    <a:pt x="299" y="17"/>
                  </a:lnTo>
                  <a:lnTo>
                    <a:pt x="298" y="15"/>
                  </a:lnTo>
                  <a:lnTo>
                    <a:pt x="296" y="13"/>
                  </a:lnTo>
                  <a:lnTo>
                    <a:pt x="289" y="13"/>
                  </a:lnTo>
                  <a:lnTo>
                    <a:pt x="285" y="17"/>
                  </a:lnTo>
                  <a:lnTo>
                    <a:pt x="285" y="19"/>
                  </a:lnTo>
                  <a:lnTo>
                    <a:pt x="291" y="23"/>
                  </a:lnTo>
                  <a:lnTo>
                    <a:pt x="292" y="27"/>
                  </a:lnTo>
                  <a:lnTo>
                    <a:pt x="289" y="29"/>
                  </a:lnTo>
                  <a:lnTo>
                    <a:pt x="287" y="31"/>
                  </a:lnTo>
                  <a:lnTo>
                    <a:pt x="284" y="30"/>
                  </a:lnTo>
                  <a:lnTo>
                    <a:pt x="281" y="30"/>
                  </a:lnTo>
                  <a:lnTo>
                    <a:pt x="278" y="29"/>
                  </a:lnTo>
                  <a:lnTo>
                    <a:pt x="274" y="30"/>
                  </a:lnTo>
                  <a:lnTo>
                    <a:pt x="274" y="33"/>
                  </a:lnTo>
                  <a:lnTo>
                    <a:pt x="275" y="34"/>
                  </a:lnTo>
                  <a:lnTo>
                    <a:pt x="276" y="39"/>
                  </a:lnTo>
                  <a:lnTo>
                    <a:pt x="264" y="47"/>
                  </a:lnTo>
                  <a:lnTo>
                    <a:pt x="262" y="54"/>
                  </a:lnTo>
                  <a:lnTo>
                    <a:pt x="263" y="56"/>
                  </a:lnTo>
                  <a:lnTo>
                    <a:pt x="261" y="58"/>
                  </a:lnTo>
                  <a:lnTo>
                    <a:pt x="261" y="59"/>
                  </a:lnTo>
                  <a:lnTo>
                    <a:pt x="257" y="60"/>
                  </a:lnTo>
                  <a:lnTo>
                    <a:pt x="253" y="67"/>
                  </a:lnTo>
                  <a:lnTo>
                    <a:pt x="248" y="67"/>
                  </a:lnTo>
                  <a:lnTo>
                    <a:pt x="243" y="73"/>
                  </a:lnTo>
                  <a:lnTo>
                    <a:pt x="243" y="75"/>
                  </a:lnTo>
                  <a:lnTo>
                    <a:pt x="239" y="78"/>
                  </a:lnTo>
                  <a:lnTo>
                    <a:pt x="239" y="81"/>
                  </a:lnTo>
                  <a:lnTo>
                    <a:pt x="232" y="88"/>
                  </a:lnTo>
                  <a:lnTo>
                    <a:pt x="228" y="96"/>
                  </a:lnTo>
                  <a:lnTo>
                    <a:pt x="221" y="107"/>
                  </a:lnTo>
                  <a:lnTo>
                    <a:pt x="219" y="111"/>
                  </a:lnTo>
                  <a:lnTo>
                    <a:pt x="217" y="114"/>
                  </a:lnTo>
                  <a:lnTo>
                    <a:pt x="218" y="125"/>
                  </a:lnTo>
                  <a:lnTo>
                    <a:pt x="225" y="133"/>
                  </a:lnTo>
                  <a:lnTo>
                    <a:pt x="220" y="134"/>
                  </a:lnTo>
                  <a:lnTo>
                    <a:pt x="219" y="133"/>
                  </a:lnTo>
                  <a:lnTo>
                    <a:pt x="215" y="133"/>
                  </a:lnTo>
                  <a:lnTo>
                    <a:pt x="213" y="132"/>
                  </a:lnTo>
                  <a:lnTo>
                    <a:pt x="209" y="132"/>
                  </a:lnTo>
                  <a:lnTo>
                    <a:pt x="207" y="133"/>
                  </a:lnTo>
                  <a:lnTo>
                    <a:pt x="208" y="139"/>
                  </a:lnTo>
                  <a:lnTo>
                    <a:pt x="209" y="141"/>
                  </a:lnTo>
                  <a:lnTo>
                    <a:pt x="210" y="157"/>
                  </a:lnTo>
                  <a:lnTo>
                    <a:pt x="211" y="162"/>
                  </a:lnTo>
                  <a:lnTo>
                    <a:pt x="202" y="163"/>
                  </a:lnTo>
                  <a:lnTo>
                    <a:pt x="194" y="160"/>
                  </a:lnTo>
                  <a:lnTo>
                    <a:pt x="184" y="160"/>
                  </a:lnTo>
                  <a:lnTo>
                    <a:pt x="178" y="165"/>
                  </a:lnTo>
                  <a:lnTo>
                    <a:pt x="168" y="165"/>
                  </a:lnTo>
                  <a:lnTo>
                    <a:pt x="160" y="156"/>
                  </a:lnTo>
                  <a:lnTo>
                    <a:pt x="155" y="155"/>
                  </a:lnTo>
                  <a:lnTo>
                    <a:pt x="152" y="152"/>
                  </a:lnTo>
                  <a:lnTo>
                    <a:pt x="149" y="153"/>
                  </a:lnTo>
                  <a:lnTo>
                    <a:pt x="145" y="150"/>
                  </a:lnTo>
                  <a:lnTo>
                    <a:pt x="142" y="150"/>
                  </a:lnTo>
                  <a:lnTo>
                    <a:pt x="120" y="170"/>
                  </a:lnTo>
                  <a:lnTo>
                    <a:pt x="120" y="172"/>
                  </a:lnTo>
                  <a:lnTo>
                    <a:pt x="119" y="172"/>
                  </a:lnTo>
                  <a:lnTo>
                    <a:pt x="121" y="178"/>
                  </a:lnTo>
                  <a:lnTo>
                    <a:pt x="117" y="182"/>
                  </a:lnTo>
                  <a:lnTo>
                    <a:pt x="117" y="189"/>
                  </a:lnTo>
                  <a:lnTo>
                    <a:pt x="116" y="190"/>
                  </a:lnTo>
                  <a:lnTo>
                    <a:pt x="116" y="195"/>
                  </a:lnTo>
                  <a:lnTo>
                    <a:pt x="118" y="197"/>
                  </a:lnTo>
                  <a:lnTo>
                    <a:pt x="118" y="205"/>
                  </a:lnTo>
                  <a:lnTo>
                    <a:pt x="117" y="206"/>
                  </a:lnTo>
                  <a:lnTo>
                    <a:pt x="118" y="224"/>
                  </a:lnTo>
                  <a:lnTo>
                    <a:pt x="125" y="227"/>
                  </a:lnTo>
                  <a:lnTo>
                    <a:pt x="129" y="230"/>
                  </a:lnTo>
                  <a:lnTo>
                    <a:pt x="131" y="230"/>
                  </a:lnTo>
                  <a:lnTo>
                    <a:pt x="132" y="231"/>
                  </a:lnTo>
                  <a:lnTo>
                    <a:pt x="140" y="232"/>
                  </a:lnTo>
                  <a:lnTo>
                    <a:pt x="141" y="233"/>
                  </a:lnTo>
                  <a:lnTo>
                    <a:pt x="142" y="232"/>
                  </a:lnTo>
                  <a:lnTo>
                    <a:pt x="144" y="234"/>
                  </a:lnTo>
                  <a:lnTo>
                    <a:pt x="147" y="234"/>
                  </a:lnTo>
                  <a:lnTo>
                    <a:pt x="150" y="237"/>
                  </a:lnTo>
                  <a:lnTo>
                    <a:pt x="153" y="236"/>
                  </a:lnTo>
                  <a:lnTo>
                    <a:pt x="155" y="239"/>
                  </a:lnTo>
                  <a:lnTo>
                    <a:pt x="169" y="248"/>
                  </a:lnTo>
                  <a:lnTo>
                    <a:pt x="174" y="249"/>
                  </a:lnTo>
                  <a:lnTo>
                    <a:pt x="176" y="250"/>
                  </a:lnTo>
                  <a:lnTo>
                    <a:pt x="178" y="250"/>
                  </a:lnTo>
                  <a:lnTo>
                    <a:pt x="183" y="254"/>
                  </a:lnTo>
                  <a:lnTo>
                    <a:pt x="187" y="255"/>
                  </a:lnTo>
                  <a:lnTo>
                    <a:pt x="194" y="260"/>
                  </a:lnTo>
                  <a:lnTo>
                    <a:pt x="199" y="261"/>
                  </a:lnTo>
                  <a:lnTo>
                    <a:pt x="203" y="263"/>
                  </a:lnTo>
                  <a:lnTo>
                    <a:pt x="207" y="263"/>
                  </a:lnTo>
                  <a:lnTo>
                    <a:pt x="211" y="266"/>
                  </a:lnTo>
                  <a:lnTo>
                    <a:pt x="211" y="276"/>
                  </a:lnTo>
                  <a:lnTo>
                    <a:pt x="210" y="278"/>
                  </a:lnTo>
                  <a:lnTo>
                    <a:pt x="211" y="295"/>
                  </a:lnTo>
                  <a:lnTo>
                    <a:pt x="210" y="297"/>
                  </a:lnTo>
                  <a:lnTo>
                    <a:pt x="210" y="299"/>
                  </a:lnTo>
                  <a:lnTo>
                    <a:pt x="206" y="302"/>
                  </a:lnTo>
                  <a:lnTo>
                    <a:pt x="204" y="305"/>
                  </a:lnTo>
                  <a:lnTo>
                    <a:pt x="202" y="305"/>
                  </a:lnTo>
                  <a:lnTo>
                    <a:pt x="200" y="308"/>
                  </a:lnTo>
                  <a:lnTo>
                    <a:pt x="200" y="322"/>
                  </a:lnTo>
                  <a:lnTo>
                    <a:pt x="202" y="322"/>
                  </a:lnTo>
                  <a:lnTo>
                    <a:pt x="202" y="327"/>
                  </a:lnTo>
                  <a:lnTo>
                    <a:pt x="205" y="332"/>
                  </a:lnTo>
                  <a:lnTo>
                    <a:pt x="205" y="336"/>
                  </a:lnTo>
                  <a:lnTo>
                    <a:pt x="208" y="341"/>
                  </a:lnTo>
                  <a:lnTo>
                    <a:pt x="209" y="350"/>
                  </a:lnTo>
                  <a:lnTo>
                    <a:pt x="203" y="355"/>
                  </a:lnTo>
                  <a:lnTo>
                    <a:pt x="180" y="356"/>
                  </a:lnTo>
                  <a:lnTo>
                    <a:pt x="179" y="357"/>
                  </a:lnTo>
                  <a:lnTo>
                    <a:pt x="170" y="358"/>
                  </a:lnTo>
                  <a:lnTo>
                    <a:pt x="169" y="359"/>
                  </a:lnTo>
                  <a:lnTo>
                    <a:pt x="157" y="360"/>
                  </a:lnTo>
                  <a:lnTo>
                    <a:pt x="156" y="358"/>
                  </a:lnTo>
                  <a:lnTo>
                    <a:pt x="153" y="358"/>
                  </a:lnTo>
                  <a:lnTo>
                    <a:pt x="146" y="361"/>
                  </a:lnTo>
                  <a:lnTo>
                    <a:pt x="156" y="376"/>
                  </a:lnTo>
                  <a:lnTo>
                    <a:pt x="156" y="381"/>
                  </a:lnTo>
                  <a:lnTo>
                    <a:pt x="154" y="383"/>
                  </a:lnTo>
                  <a:lnTo>
                    <a:pt x="143" y="383"/>
                  </a:lnTo>
                  <a:lnTo>
                    <a:pt x="142" y="384"/>
                  </a:lnTo>
                  <a:lnTo>
                    <a:pt x="127" y="385"/>
                  </a:lnTo>
                  <a:lnTo>
                    <a:pt x="126" y="386"/>
                  </a:lnTo>
                  <a:lnTo>
                    <a:pt x="119" y="387"/>
                  </a:lnTo>
                  <a:lnTo>
                    <a:pt x="118" y="388"/>
                  </a:lnTo>
                  <a:lnTo>
                    <a:pt x="115" y="388"/>
                  </a:lnTo>
                  <a:lnTo>
                    <a:pt x="109" y="382"/>
                  </a:lnTo>
                  <a:lnTo>
                    <a:pt x="104" y="379"/>
                  </a:lnTo>
                  <a:lnTo>
                    <a:pt x="95" y="372"/>
                  </a:lnTo>
                  <a:lnTo>
                    <a:pt x="70" y="374"/>
                  </a:lnTo>
                  <a:lnTo>
                    <a:pt x="67" y="377"/>
                  </a:lnTo>
                  <a:lnTo>
                    <a:pt x="64" y="380"/>
                  </a:lnTo>
                  <a:lnTo>
                    <a:pt x="65" y="387"/>
                  </a:lnTo>
                  <a:lnTo>
                    <a:pt x="70" y="393"/>
                  </a:lnTo>
                  <a:lnTo>
                    <a:pt x="64" y="406"/>
                  </a:lnTo>
                  <a:lnTo>
                    <a:pt x="59" y="410"/>
                  </a:lnTo>
                  <a:lnTo>
                    <a:pt x="59" y="412"/>
                  </a:lnTo>
                  <a:lnTo>
                    <a:pt x="56" y="416"/>
                  </a:lnTo>
                  <a:lnTo>
                    <a:pt x="57" y="422"/>
                  </a:lnTo>
                  <a:lnTo>
                    <a:pt x="60" y="422"/>
                  </a:lnTo>
                  <a:lnTo>
                    <a:pt x="62" y="423"/>
                  </a:lnTo>
                  <a:lnTo>
                    <a:pt x="65" y="423"/>
                  </a:lnTo>
                  <a:lnTo>
                    <a:pt x="67" y="424"/>
                  </a:lnTo>
                  <a:lnTo>
                    <a:pt x="73" y="426"/>
                  </a:lnTo>
                  <a:lnTo>
                    <a:pt x="82" y="434"/>
                  </a:lnTo>
                  <a:lnTo>
                    <a:pt x="82" y="436"/>
                  </a:lnTo>
                  <a:lnTo>
                    <a:pt x="80" y="438"/>
                  </a:lnTo>
                  <a:lnTo>
                    <a:pt x="73" y="438"/>
                  </a:lnTo>
                  <a:lnTo>
                    <a:pt x="73" y="442"/>
                  </a:lnTo>
                  <a:lnTo>
                    <a:pt x="68" y="452"/>
                  </a:lnTo>
                  <a:lnTo>
                    <a:pt x="67" y="458"/>
                  </a:lnTo>
                  <a:lnTo>
                    <a:pt x="65" y="459"/>
                  </a:lnTo>
                  <a:lnTo>
                    <a:pt x="67" y="480"/>
                  </a:lnTo>
                  <a:lnTo>
                    <a:pt x="71" y="486"/>
                  </a:lnTo>
                  <a:lnTo>
                    <a:pt x="71" y="489"/>
                  </a:lnTo>
                  <a:lnTo>
                    <a:pt x="71" y="498"/>
                  </a:lnTo>
                  <a:lnTo>
                    <a:pt x="70" y="496"/>
                  </a:lnTo>
                  <a:lnTo>
                    <a:pt x="68" y="496"/>
                  </a:lnTo>
                  <a:lnTo>
                    <a:pt x="65" y="494"/>
                  </a:lnTo>
                  <a:lnTo>
                    <a:pt x="55" y="494"/>
                  </a:lnTo>
                  <a:lnTo>
                    <a:pt x="49" y="497"/>
                  </a:lnTo>
                  <a:lnTo>
                    <a:pt x="43" y="492"/>
                  </a:lnTo>
                  <a:lnTo>
                    <a:pt x="34" y="493"/>
                  </a:lnTo>
                  <a:lnTo>
                    <a:pt x="31" y="496"/>
                  </a:lnTo>
                  <a:lnTo>
                    <a:pt x="29" y="501"/>
                  </a:lnTo>
                  <a:lnTo>
                    <a:pt x="24" y="507"/>
                  </a:lnTo>
                  <a:lnTo>
                    <a:pt x="22" y="508"/>
                  </a:lnTo>
                  <a:lnTo>
                    <a:pt x="17" y="514"/>
                  </a:lnTo>
                  <a:lnTo>
                    <a:pt x="17" y="516"/>
                  </a:lnTo>
                  <a:lnTo>
                    <a:pt x="20" y="521"/>
                  </a:lnTo>
                  <a:lnTo>
                    <a:pt x="23" y="524"/>
                  </a:lnTo>
                  <a:lnTo>
                    <a:pt x="29" y="526"/>
                  </a:lnTo>
                  <a:lnTo>
                    <a:pt x="31" y="528"/>
                  </a:lnTo>
                  <a:lnTo>
                    <a:pt x="29" y="535"/>
                  </a:lnTo>
                  <a:lnTo>
                    <a:pt x="29" y="544"/>
                  </a:lnTo>
                  <a:lnTo>
                    <a:pt x="27" y="545"/>
                  </a:lnTo>
                  <a:lnTo>
                    <a:pt x="26" y="547"/>
                  </a:lnTo>
                  <a:lnTo>
                    <a:pt x="24" y="547"/>
                  </a:lnTo>
                  <a:lnTo>
                    <a:pt x="23" y="548"/>
                  </a:lnTo>
                  <a:lnTo>
                    <a:pt x="21" y="548"/>
                  </a:lnTo>
                  <a:lnTo>
                    <a:pt x="21" y="550"/>
                  </a:lnTo>
                  <a:lnTo>
                    <a:pt x="15" y="551"/>
                  </a:lnTo>
                  <a:lnTo>
                    <a:pt x="13" y="550"/>
                  </a:lnTo>
                  <a:lnTo>
                    <a:pt x="9" y="550"/>
                  </a:lnTo>
                  <a:lnTo>
                    <a:pt x="7" y="549"/>
                  </a:lnTo>
                  <a:lnTo>
                    <a:pt x="2" y="549"/>
                  </a:lnTo>
                  <a:lnTo>
                    <a:pt x="0" y="555"/>
                  </a:lnTo>
                  <a:lnTo>
                    <a:pt x="9" y="564"/>
                  </a:lnTo>
                  <a:lnTo>
                    <a:pt x="9" y="565"/>
                  </a:lnTo>
                  <a:lnTo>
                    <a:pt x="12" y="567"/>
                  </a:lnTo>
                  <a:lnTo>
                    <a:pt x="17" y="565"/>
                  </a:lnTo>
                  <a:lnTo>
                    <a:pt x="18" y="563"/>
                  </a:lnTo>
                  <a:lnTo>
                    <a:pt x="20" y="563"/>
                  </a:lnTo>
                  <a:lnTo>
                    <a:pt x="26" y="557"/>
                  </a:lnTo>
                  <a:lnTo>
                    <a:pt x="40" y="557"/>
                  </a:lnTo>
                  <a:lnTo>
                    <a:pt x="41" y="555"/>
                  </a:lnTo>
                  <a:lnTo>
                    <a:pt x="43" y="555"/>
                  </a:lnTo>
                  <a:lnTo>
                    <a:pt x="46" y="558"/>
                  </a:lnTo>
                  <a:lnTo>
                    <a:pt x="48" y="568"/>
                  </a:lnTo>
                  <a:lnTo>
                    <a:pt x="50" y="569"/>
                  </a:lnTo>
                  <a:lnTo>
                    <a:pt x="59" y="569"/>
                  </a:lnTo>
                  <a:lnTo>
                    <a:pt x="64" y="573"/>
                  </a:lnTo>
                  <a:lnTo>
                    <a:pt x="67" y="573"/>
                  </a:lnTo>
                  <a:lnTo>
                    <a:pt x="72" y="568"/>
                  </a:lnTo>
                  <a:lnTo>
                    <a:pt x="75" y="568"/>
                  </a:lnTo>
                  <a:lnTo>
                    <a:pt x="75" y="569"/>
                  </a:lnTo>
                  <a:lnTo>
                    <a:pt x="82" y="569"/>
                  </a:lnTo>
                  <a:lnTo>
                    <a:pt x="84" y="565"/>
                  </a:lnTo>
                  <a:lnTo>
                    <a:pt x="89" y="565"/>
                  </a:lnTo>
                  <a:lnTo>
                    <a:pt x="91" y="566"/>
                  </a:lnTo>
                  <a:lnTo>
                    <a:pt x="106" y="565"/>
                  </a:lnTo>
                  <a:lnTo>
                    <a:pt x="112" y="570"/>
                  </a:lnTo>
                  <a:lnTo>
                    <a:pt x="111" y="572"/>
                  </a:lnTo>
                  <a:lnTo>
                    <a:pt x="114" y="574"/>
                  </a:lnTo>
                  <a:lnTo>
                    <a:pt x="113" y="577"/>
                  </a:lnTo>
                  <a:lnTo>
                    <a:pt x="115" y="579"/>
                  </a:lnTo>
                  <a:lnTo>
                    <a:pt x="115" y="583"/>
                  </a:lnTo>
                  <a:lnTo>
                    <a:pt x="122" y="587"/>
                  </a:lnTo>
                  <a:lnTo>
                    <a:pt x="124" y="587"/>
                  </a:lnTo>
                  <a:lnTo>
                    <a:pt x="129" y="579"/>
                  </a:lnTo>
                  <a:lnTo>
                    <a:pt x="133" y="579"/>
                  </a:lnTo>
                  <a:lnTo>
                    <a:pt x="137" y="582"/>
                  </a:lnTo>
                  <a:lnTo>
                    <a:pt x="137" y="584"/>
                  </a:lnTo>
                  <a:lnTo>
                    <a:pt x="141" y="589"/>
                  </a:lnTo>
                  <a:lnTo>
                    <a:pt x="145" y="589"/>
                  </a:lnTo>
                  <a:lnTo>
                    <a:pt x="150" y="590"/>
                  </a:lnTo>
                  <a:lnTo>
                    <a:pt x="153" y="590"/>
                  </a:lnTo>
                  <a:lnTo>
                    <a:pt x="155" y="591"/>
                  </a:lnTo>
                  <a:lnTo>
                    <a:pt x="155" y="594"/>
                  </a:lnTo>
                  <a:lnTo>
                    <a:pt x="158" y="595"/>
                  </a:lnTo>
                  <a:lnTo>
                    <a:pt x="158" y="597"/>
                  </a:lnTo>
                  <a:lnTo>
                    <a:pt x="164" y="603"/>
                  </a:lnTo>
                  <a:lnTo>
                    <a:pt x="173" y="606"/>
                  </a:lnTo>
                  <a:lnTo>
                    <a:pt x="179" y="601"/>
                  </a:lnTo>
                  <a:lnTo>
                    <a:pt x="186" y="601"/>
                  </a:lnTo>
                  <a:lnTo>
                    <a:pt x="187" y="599"/>
                  </a:lnTo>
                  <a:lnTo>
                    <a:pt x="203" y="602"/>
                  </a:lnTo>
                  <a:lnTo>
                    <a:pt x="205" y="604"/>
                  </a:lnTo>
                  <a:lnTo>
                    <a:pt x="205" y="605"/>
                  </a:lnTo>
                  <a:lnTo>
                    <a:pt x="204" y="607"/>
                  </a:lnTo>
                  <a:lnTo>
                    <a:pt x="207" y="607"/>
                  </a:lnTo>
                  <a:lnTo>
                    <a:pt x="208" y="606"/>
                  </a:lnTo>
                  <a:lnTo>
                    <a:pt x="211" y="605"/>
                  </a:lnTo>
                  <a:lnTo>
                    <a:pt x="211" y="606"/>
                  </a:lnTo>
                  <a:lnTo>
                    <a:pt x="216" y="609"/>
                  </a:lnTo>
                  <a:lnTo>
                    <a:pt x="219" y="609"/>
                  </a:lnTo>
                  <a:lnTo>
                    <a:pt x="224" y="614"/>
                  </a:lnTo>
                  <a:lnTo>
                    <a:pt x="225" y="614"/>
                  </a:lnTo>
                  <a:lnTo>
                    <a:pt x="235" y="622"/>
                  </a:lnTo>
                  <a:lnTo>
                    <a:pt x="237" y="621"/>
                  </a:lnTo>
                  <a:lnTo>
                    <a:pt x="244" y="625"/>
                  </a:lnTo>
                  <a:lnTo>
                    <a:pt x="248" y="625"/>
                  </a:lnTo>
                  <a:lnTo>
                    <a:pt x="252" y="627"/>
                  </a:lnTo>
                  <a:lnTo>
                    <a:pt x="257" y="633"/>
                  </a:lnTo>
                  <a:lnTo>
                    <a:pt x="257" y="634"/>
                  </a:lnTo>
                  <a:lnTo>
                    <a:pt x="261" y="638"/>
                  </a:lnTo>
                  <a:lnTo>
                    <a:pt x="261" y="639"/>
                  </a:lnTo>
                  <a:lnTo>
                    <a:pt x="265" y="642"/>
                  </a:lnTo>
                  <a:lnTo>
                    <a:pt x="286" y="641"/>
                  </a:lnTo>
                  <a:close/>
                </a:path>
              </a:pathLst>
            </a:custGeom>
            <a:grpFill/>
            <a:ln w="28575">
              <a:noFill/>
              <a:prstDash val="sysDot"/>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7" name="Freeform 25"/>
            <p:cNvSpPr>
              <a:spLocks/>
            </p:cNvSpPr>
            <p:nvPr/>
          </p:nvSpPr>
          <p:spPr bwMode="auto">
            <a:xfrm>
              <a:off x="4460012" y="3021124"/>
              <a:ext cx="377825" cy="623887"/>
            </a:xfrm>
            <a:custGeom>
              <a:avLst/>
              <a:gdLst>
                <a:gd name="T0" fmla="*/ 2147483647 w 206"/>
                <a:gd name="T1" fmla="*/ 2147483647 h 327"/>
                <a:gd name="T2" fmla="*/ 2147483647 w 206"/>
                <a:gd name="T3" fmla="*/ 2147483647 h 327"/>
                <a:gd name="T4" fmla="*/ 2147483647 w 206"/>
                <a:gd name="T5" fmla="*/ 2147483647 h 327"/>
                <a:gd name="T6" fmla="*/ 2147483647 w 206"/>
                <a:gd name="T7" fmla="*/ 2147483647 h 327"/>
                <a:gd name="T8" fmla="*/ 2147483647 w 206"/>
                <a:gd name="T9" fmla="*/ 2147483647 h 327"/>
                <a:gd name="T10" fmla="*/ 2147483647 w 206"/>
                <a:gd name="T11" fmla="*/ 2147483647 h 327"/>
                <a:gd name="T12" fmla="*/ 2147483647 w 206"/>
                <a:gd name="T13" fmla="*/ 2147483647 h 327"/>
                <a:gd name="T14" fmla="*/ 2147483647 w 206"/>
                <a:gd name="T15" fmla="*/ 2147483647 h 327"/>
                <a:gd name="T16" fmla="*/ 2147483647 w 206"/>
                <a:gd name="T17" fmla="*/ 2147483647 h 327"/>
                <a:gd name="T18" fmla="*/ 2147483647 w 206"/>
                <a:gd name="T19" fmla="*/ 2147483647 h 327"/>
                <a:gd name="T20" fmla="*/ 2147483647 w 206"/>
                <a:gd name="T21" fmla="*/ 2147483647 h 327"/>
                <a:gd name="T22" fmla="*/ 2147483647 w 206"/>
                <a:gd name="T23" fmla="*/ 2147483647 h 327"/>
                <a:gd name="T24" fmla="*/ 2147483647 w 206"/>
                <a:gd name="T25" fmla="*/ 2147483647 h 327"/>
                <a:gd name="T26" fmla="*/ 2147483647 w 206"/>
                <a:gd name="T27" fmla="*/ 2147483647 h 327"/>
                <a:gd name="T28" fmla="*/ 2147483647 w 206"/>
                <a:gd name="T29" fmla="*/ 2147483647 h 327"/>
                <a:gd name="T30" fmla="*/ 2147483647 w 206"/>
                <a:gd name="T31" fmla="*/ 2147483647 h 327"/>
                <a:gd name="T32" fmla="*/ 2147483647 w 206"/>
                <a:gd name="T33" fmla="*/ 2147483647 h 327"/>
                <a:gd name="T34" fmla="*/ 2147483647 w 206"/>
                <a:gd name="T35" fmla="*/ 2147483647 h 327"/>
                <a:gd name="T36" fmla="*/ 2147483647 w 206"/>
                <a:gd name="T37" fmla="*/ 2147483647 h 327"/>
                <a:gd name="T38" fmla="*/ 2147483647 w 206"/>
                <a:gd name="T39" fmla="*/ 2147483647 h 327"/>
                <a:gd name="T40" fmla="*/ 2147483647 w 206"/>
                <a:gd name="T41" fmla="*/ 2147483647 h 327"/>
                <a:gd name="T42" fmla="*/ 2147483647 w 206"/>
                <a:gd name="T43" fmla="*/ 2147483647 h 327"/>
                <a:gd name="T44" fmla="*/ 2147483647 w 206"/>
                <a:gd name="T45" fmla="*/ 2147483647 h 327"/>
                <a:gd name="T46" fmla="*/ 2147483647 w 206"/>
                <a:gd name="T47" fmla="*/ 2147483647 h 327"/>
                <a:gd name="T48" fmla="*/ 2147483647 w 206"/>
                <a:gd name="T49" fmla="*/ 2147483647 h 327"/>
                <a:gd name="T50" fmla="*/ 2147483647 w 206"/>
                <a:gd name="T51" fmla="*/ 2147483647 h 327"/>
                <a:gd name="T52" fmla="*/ 2147483647 w 206"/>
                <a:gd name="T53" fmla="*/ 2147483647 h 327"/>
                <a:gd name="T54" fmla="*/ 2147483647 w 206"/>
                <a:gd name="T55" fmla="*/ 2147483647 h 327"/>
                <a:gd name="T56" fmla="*/ 2147483647 w 206"/>
                <a:gd name="T57" fmla="*/ 2147483647 h 327"/>
                <a:gd name="T58" fmla="*/ 2147483647 w 206"/>
                <a:gd name="T59" fmla="*/ 2147483647 h 327"/>
                <a:gd name="T60" fmla="*/ 2147483647 w 206"/>
                <a:gd name="T61" fmla="*/ 2147483647 h 327"/>
                <a:gd name="T62" fmla="*/ 2147483647 w 206"/>
                <a:gd name="T63" fmla="*/ 2147483647 h 327"/>
                <a:gd name="T64" fmla="*/ 2147483647 w 206"/>
                <a:gd name="T65" fmla="*/ 2147483647 h 327"/>
                <a:gd name="T66" fmla="*/ 2147483647 w 206"/>
                <a:gd name="T67" fmla="*/ 2147483647 h 327"/>
                <a:gd name="T68" fmla="*/ 2147483647 w 206"/>
                <a:gd name="T69" fmla="*/ 2147483647 h 327"/>
                <a:gd name="T70" fmla="*/ 2147483647 w 206"/>
                <a:gd name="T71" fmla="*/ 2147483647 h 327"/>
                <a:gd name="T72" fmla="*/ 2147483647 w 206"/>
                <a:gd name="T73" fmla="*/ 2147483647 h 327"/>
                <a:gd name="T74" fmla="*/ 2147483647 w 206"/>
                <a:gd name="T75" fmla="*/ 2147483647 h 327"/>
                <a:gd name="T76" fmla="*/ 2147483647 w 206"/>
                <a:gd name="T77" fmla="*/ 2147483647 h 327"/>
                <a:gd name="T78" fmla="*/ 2147483647 w 206"/>
                <a:gd name="T79" fmla="*/ 2147483647 h 327"/>
                <a:gd name="T80" fmla="*/ 2147483647 w 206"/>
                <a:gd name="T81" fmla="*/ 2147483647 h 327"/>
                <a:gd name="T82" fmla="*/ 2147483647 w 206"/>
                <a:gd name="T83" fmla="*/ 2147483647 h 327"/>
                <a:gd name="T84" fmla="*/ 2147483647 w 206"/>
                <a:gd name="T85" fmla="*/ 2147483647 h 327"/>
                <a:gd name="T86" fmla="*/ 2147483647 w 206"/>
                <a:gd name="T87" fmla="*/ 2147483647 h 327"/>
                <a:gd name="T88" fmla="*/ 2147483647 w 206"/>
                <a:gd name="T89" fmla="*/ 2147483647 h 327"/>
                <a:gd name="T90" fmla="*/ 2147483647 w 206"/>
                <a:gd name="T91" fmla="*/ 2147483647 h 327"/>
                <a:gd name="T92" fmla="*/ 2147483647 w 206"/>
                <a:gd name="T93" fmla="*/ 2147483647 h 327"/>
                <a:gd name="T94" fmla="*/ 2147483647 w 206"/>
                <a:gd name="T95" fmla="*/ 2147483647 h 327"/>
                <a:gd name="T96" fmla="*/ 2147483647 w 206"/>
                <a:gd name="T97" fmla="*/ 2147483647 h 327"/>
                <a:gd name="T98" fmla="*/ 2147483647 w 206"/>
                <a:gd name="T99" fmla="*/ 2147483647 h 32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06"/>
                <a:gd name="T151" fmla="*/ 0 h 327"/>
                <a:gd name="T152" fmla="*/ 206 w 206"/>
                <a:gd name="T153" fmla="*/ 327 h 32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06" h="327">
                  <a:moveTo>
                    <a:pt x="0" y="150"/>
                  </a:moveTo>
                  <a:lnTo>
                    <a:pt x="3" y="147"/>
                  </a:lnTo>
                  <a:lnTo>
                    <a:pt x="11" y="147"/>
                  </a:lnTo>
                  <a:lnTo>
                    <a:pt x="12" y="145"/>
                  </a:lnTo>
                  <a:lnTo>
                    <a:pt x="29" y="144"/>
                  </a:lnTo>
                  <a:lnTo>
                    <a:pt x="31" y="143"/>
                  </a:lnTo>
                  <a:lnTo>
                    <a:pt x="40" y="142"/>
                  </a:lnTo>
                  <a:lnTo>
                    <a:pt x="44" y="139"/>
                  </a:lnTo>
                  <a:lnTo>
                    <a:pt x="46" y="139"/>
                  </a:lnTo>
                  <a:lnTo>
                    <a:pt x="54" y="135"/>
                  </a:lnTo>
                  <a:lnTo>
                    <a:pt x="54" y="133"/>
                  </a:lnTo>
                  <a:lnTo>
                    <a:pt x="59" y="133"/>
                  </a:lnTo>
                  <a:lnTo>
                    <a:pt x="60" y="132"/>
                  </a:lnTo>
                  <a:lnTo>
                    <a:pt x="69" y="130"/>
                  </a:lnTo>
                  <a:lnTo>
                    <a:pt x="71" y="128"/>
                  </a:lnTo>
                  <a:lnTo>
                    <a:pt x="75" y="128"/>
                  </a:lnTo>
                  <a:lnTo>
                    <a:pt x="75" y="125"/>
                  </a:lnTo>
                  <a:lnTo>
                    <a:pt x="78" y="121"/>
                  </a:lnTo>
                  <a:lnTo>
                    <a:pt x="84" y="121"/>
                  </a:lnTo>
                  <a:lnTo>
                    <a:pt x="86" y="118"/>
                  </a:lnTo>
                  <a:lnTo>
                    <a:pt x="86" y="117"/>
                  </a:lnTo>
                  <a:lnTo>
                    <a:pt x="87" y="106"/>
                  </a:lnTo>
                  <a:lnTo>
                    <a:pt x="85" y="104"/>
                  </a:lnTo>
                  <a:lnTo>
                    <a:pt x="85" y="100"/>
                  </a:lnTo>
                  <a:lnTo>
                    <a:pt x="83" y="95"/>
                  </a:lnTo>
                  <a:lnTo>
                    <a:pt x="87" y="91"/>
                  </a:lnTo>
                  <a:lnTo>
                    <a:pt x="88" y="84"/>
                  </a:lnTo>
                  <a:lnTo>
                    <a:pt x="87" y="68"/>
                  </a:lnTo>
                  <a:lnTo>
                    <a:pt x="89" y="64"/>
                  </a:lnTo>
                  <a:lnTo>
                    <a:pt x="88" y="58"/>
                  </a:lnTo>
                  <a:lnTo>
                    <a:pt x="91" y="53"/>
                  </a:lnTo>
                  <a:lnTo>
                    <a:pt x="91" y="50"/>
                  </a:lnTo>
                  <a:lnTo>
                    <a:pt x="93" y="46"/>
                  </a:lnTo>
                  <a:lnTo>
                    <a:pt x="92" y="45"/>
                  </a:lnTo>
                  <a:lnTo>
                    <a:pt x="94" y="40"/>
                  </a:lnTo>
                  <a:lnTo>
                    <a:pt x="102" y="31"/>
                  </a:lnTo>
                  <a:lnTo>
                    <a:pt x="102" y="28"/>
                  </a:lnTo>
                  <a:lnTo>
                    <a:pt x="103" y="26"/>
                  </a:lnTo>
                  <a:lnTo>
                    <a:pt x="104" y="21"/>
                  </a:lnTo>
                  <a:lnTo>
                    <a:pt x="107" y="17"/>
                  </a:lnTo>
                  <a:lnTo>
                    <a:pt x="113" y="18"/>
                  </a:lnTo>
                  <a:lnTo>
                    <a:pt x="115" y="16"/>
                  </a:lnTo>
                  <a:lnTo>
                    <a:pt x="114" y="10"/>
                  </a:lnTo>
                  <a:lnTo>
                    <a:pt x="115" y="8"/>
                  </a:lnTo>
                  <a:lnTo>
                    <a:pt x="125" y="8"/>
                  </a:lnTo>
                  <a:lnTo>
                    <a:pt x="133" y="0"/>
                  </a:lnTo>
                  <a:lnTo>
                    <a:pt x="137" y="0"/>
                  </a:lnTo>
                  <a:lnTo>
                    <a:pt x="139" y="1"/>
                  </a:lnTo>
                  <a:lnTo>
                    <a:pt x="142" y="1"/>
                  </a:lnTo>
                  <a:lnTo>
                    <a:pt x="143" y="4"/>
                  </a:lnTo>
                  <a:lnTo>
                    <a:pt x="145" y="5"/>
                  </a:lnTo>
                  <a:lnTo>
                    <a:pt x="145" y="12"/>
                  </a:lnTo>
                  <a:lnTo>
                    <a:pt x="148" y="15"/>
                  </a:lnTo>
                  <a:lnTo>
                    <a:pt x="148" y="19"/>
                  </a:lnTo>
                  <a:lnTo>
                    <a:pt x="150" y="21"/>
                  </a:lnTo>
                  <a:lnTo>
                    <a:pt x="151" y="25"/>
                  </a:lnTo>
                  <a:lnTo>
                    <a:pt x="155" y="24"/>
                  </a:lnTo>
                  <a:lnTo>
                    <a:pt x="156" y="22"/>
                  </a:lnTo>
                  <a:lnTo>
                    <a:pt x="159" y="25"/>
                  </a:lnTo>
                  <a:lnTo>
                    <a:pt x="160" y="33"/>
                  </a:lnTo>
                  <a:lnTo>
                    <a:pt x="146" y="48"/>
                  </a:lnTo>
                  <a:lnTo>
                    <a:pt x="146" y="52"/>
                  </a:lnTo>
                  <a:lnTo>
                    <a:pt x="143" y="56"/>
                  </a:lnTo>
                  <a:lnTo>
                    <a:pt x="139" y="68"/>
                  </a:lnTo>
                  <a:lnTo>
                    <a:pt x="137" y="69"/>
                  </a:lnTo>
                  <a:lnTo>
                    <a:pt x="138" y="71"/>
                  </a:lnTo>
                  <a:lnTo>
                    <a:pt x="132" y="83"/>
                  </a:lnTo>
                  <a:lnTo>
                    <a:pt x="139" y="90"/>
                  </a:lnTo>
                  <a:lnTo>
                    <a:pt x="142" y="90"/>
                  </a:lnTo>
                  <a:lnTo>
                    <a:pt x="152" y="97"/>
                  </a:lnTo>
                  <a:lnTo>
                    <a:pt x="159" y="97"/>
                  </a:lnTo>
                  <a:lnTo>
                    <a:pt x="161" y="94"/>
                  </a:lnTo>
                  <a:lnTo>
                    <a:pt x="164" y="94"/>
                  </a:lnTo>
                  <a:lnTo>
                    <a:pt x="165" y="93"/>
                  </a:lnTo>
                  <a:lnTo>
                    <a:pt x="170" y="92"/>
                  </a:lnTo>
                  <a:lnTo>
                    <a:pt x="175" y="96"/>
                  </a:lnTo>
                  <a:lnTo>
                    <a:pt x="176" y="95"/>
                  </a:lnTo>
                  <a:lnTo>
                    <a:pt x="184" y="101"/>
                  </a:lnTo>
                  <a:lnTo>
                    <a:pt x="185" y="109"/>
                  </a:lnTo>
                  <a:lnTo>
                    <a:pt x="188" y="111"/>
                  </a:lnTo>
                  <a:lnTo>
                    <a:pt x="190" y="111"/>
                  </a:lnTo>
                  <a:lnTo>
                    <a:pt x="190" y="113"/>
                  </a:lnTo>
                  <a:lnTo>
                    <a:pt x="196" y="112"/>
                  </a:lnTo>
                  <a:lnTo>
                    <a:pt x="206" y="117"/>
                  </a:lnTo>
                  <a:lnTo>
                    <a:pt x="184" y="137"/>
                  </a:lnTo>
                  <a:lnTo>
                    <a:pt x="184" y="139"/>
                  </a:lnTo>
                  <a:lnTo>
                    <a:pt x="183" y="139"/>
                  </a:lnTo>
                  <a:lnTo>
                    <a:pt x="185" y="145"/>
                  </a:lnTo>
                  <a:lnTo>
                    <a:pt x="181" y="149"/>
                  </a:lnTo>
                  <a:lnTo>
                    <a:pt x="181" y="156"/>
                  </a:lnTo>
                  <a:lnTo>
                    <a:pt x="180" y="157"/>
                  </a:lnTo>
                  <a:lnTo>
                    <a:pt x="180" y="162"/>
                  </a:lnTo>
                  <a:lnTo>
                    <a:pt x="182" y="164"/>
                  </a:lnTo>
                  <a:lnTo>
                    <a:pt x="182" y="172"/>
                  </a:lnTo>
                  <a:lnTo>
                    <a:pt x="181" y="173"/>
                  </a:lnTo>
                  <a:lnTo>
                    <a:pt x="181" y="182"/>
                  </a:lnTo>
                  <a:lnTo>
                    <a:pt x="178" y="179"/>
                  </a:lnTo>
                  <a:lnTo>
                    <a:pt x="165" y="178"/>
                  </a:lnTo>
                  <a:lnTo>
                    <a:pt x="164" y="177"/>
                  </a:lnTo>
                  <a:lnTo>
                    <a:pt x="141" y="179"/>
                  </a:lnTo>
                  <a:lnTo>
                    <a:pt x="140" y="182"/>
                  </a:lnTo>
                  <a:lnTo>
                    <a:pt x="142" y="186"/>
                  </a:lnTo>
                  <a:lnTo>
                    <a:pt x="143" y="190"/>
                  </a:lnTo>
                  <a:lnTo>
                    <a:pt x="139" y="194"/>
                  </a:lnTo>
                  <a:lnTo>
                    <a:pt x="140" y="195"/>
                  </a:lnTo>
                  <a:lnTo>
                    <a:pt x="139" y="196"/>
                  </a:lnTo>
                  <a:lnTo>
                    <a:pt x="143" y="200"/>
                  </a:lnTo>
                  <a:lnTo>
                    <a:pt x="143" y="202"/>
                  </a:lnTo>
                  <a:lnTo>
                    <a:pt x="138" y="211"/>
                  </a:lnTo>
                  <a:lnTo>
                    <a:pt x="135" y="210"/>
                  </a:lnTo>
                  <a:lnTo>
                    <a:pt x="132" y="213"/>
                  </a:lnTo>
                  <a:lnTo>
                    <a:pt x="130" y="214"/>
                  </a:lnTo>
                  <a:lnTo>
                    <a:pt x="126" y="219"/>
                  </a:lnTo>
                  <a:lnTo>
                    <a:pt x="126" y="222"/>
                  </a:lnTo>
                  <a:lnTo>
                    <a:pt x="133" y="227"/>
                  </a:lnTo>
                  <a:lnTo>
                    <a:pt x="134" y="231"/>
                  </a:lnTo>
                  <a:lnTo>
                    <a:pt x="132" y="233"/>
                  </a:lnTo>
                  <a:lnTo>
                    <a:pt x="132" y="242"/>
                  </a:lnTo>
                  <a:lnTo>
                    <a:pt x="135" y="244"/>
                  </a:lnTo>
                  <a:lnTo>
                    <a:pt x="137" y="242"/>
                  </a:lnTo>
                  <a:lnTo>
                    <a:pt x="140" y="241"/>
                  </a:lnTo>
                  <a:lnTo>
                    <a:pt x="145" y="245"/>
                  </a:lnTo>
                  <a:lnTo>
                    <a:pt x="147" y="244"/>
                  </a:lnTo>
                  <a:lnTo>
                    <a:pt x="156" y="249"/>
                  </a:lnTo>
                  <a:lnTo>
                    <a:pt x="158" y="252"/>
                  </a:lnTo>
                  <a:lnTo>
                    <a:pt x="162" y="256"/>
                  </a:lnTo>
                  <a:lnTo>
                    <a:pt x="162" y="259"/>
                  </a:lnTo>
                  <a:lnTo>
                    <a:pt x="161" y="260"/>
                  </a:lnTo>
                  <a:lnTo>
                    <a:pt x="160" y="269"/>
                  </a:lnTo>
                  <a:lnTo>
                    <a:pt x="159" y="271"/>
                  </a:lnTo>
                  <a:lnTo>
                    <a:pt x="159" y="273"/>
                  </a:lnTo>
                  <a:lnTo>
                    <a:pt x="161" y="274"/>
                  </a:lnTo>
                  <a:lnTo>
                    <a:pt x="161" y="279"/>
                  </a:lnTo>
                  <a:lnTo>
                    <a:pt x="160" y="280"/>
                  </a:lnTo>
                  <a:lnTo>
                    <a:pt x="160" y="284"/>
                  </a:lnTo>
                  <a:lnTo>
                    <a:pt x="155" y="290"/>
                  </a:lnTo>
                  <a:lnTo>
                    <a:pt x="153" y="289"/>
                  </a:lnTo>
                  <a:lnTo>
                    <a:pt x="152" y="291"/>
                  </a:lnTo>
                  <a:lnTo>
                    <a:pt x="150" y="291"/>
                  </a:lnTo>
                  <a:lnTo>
                    <a:pt x="148" y="293"/>
                  </a:lnTo>
                  <a:lnTo>
                    <a:pt x="147" y="289"/>
                  </a:lnTo>
                  <a:lnTo>
                    <a:pt x="145" y="290"/>
                  </a:lnTo>
                  <a:lnTo>
                    <a:pt x="140" y="287"/>
                  </a:lnTo>
                  <a:lnTo>
                    <a:pt x="134" y="288"/>
                  </a:lnTo>
                  <a:lnTo>
                    <a:pt x="132" y="290"/>
                  </a:lnTo>
                  <a:lnTo>
                    <a:pt x="132" y="303"/>
                  </a:lnTo>
                  <a:lnTo>
                    <a:pt x="130" y="304"/>
                  </a:lnTo>
                  <a:lnTo>
                    <a:pt x="131" y="308"/>
                  </a:lnTo>
                  <a:lnTo>
                    <a:pt x="134" y="313"/>
                  </a:lnTo>
                  <a:lnTo>
                    <a:pt x="135" y="318"/>
                  </a:lnTo>
                  <a:lnTo>
                    <a:pt x="124" y="327"/>
                  </a:lnTo>
                  <a:lnTo>
                    <a:pt x="123" y="325"/>
                  </a:lnTo>
                  <a:lnTo>
                    <a:pt x="120" y="324"/>
                  </a:lnTo>
                  <a:lnTo>
                    <a:pt x="114" y="318"/>
                  </a:lnTo>
                  <a:lnTo>
                    <a:pt x="114" y="315"/>
                  </a:lnTo>
                  <a:lnTo>
                    <a:pt x="112" y="316"/>
                  </a:lnTo>
                  <a:lnTo>
                    <a:pt x="108" y="317"/>
                  </a:lnTo>
                  <a:lnTo>
                    <a:pt x="104" y="310"/>
                  </a:lnTo>
                  <a:lnTo>
                    <a:pt x="102" y="311"/>
                  </a:lnTo>
                  <a:lnTo>
                    <a:pt x="98" y="312"/>
                  </a:lnTo>
                  <a:lnTo>
                    <a:pt x="96" y="310"/>
                  </a:lnTo>
                  <a:lnTo>
                    <a:pt x="96" y="308"/>
                  </a:lnTo>
                  <a:lnTo>
                    <a:pt x="100" y="304"/>
                  </a:lnTo>
                  <a:lnTo>
                    <a:pt x="96" y="302"/>
                  </a:lnTo>
                  <a:lnTo>
                    <a:pt x="92" y="305"/>
                  </a:lnTo>
                  <a:lnTo>
                    <a:pt x="88" y="304"/>
                  </a:lnTo>
                  <a:lnTo>
                    <a:pt x="81" y="289"/>
                  </a:lnTo>
                  <a:lnTo>
                    <a:pt x="76" y="289"/>
                  </a:lnTo>
                  <a:lnTo>
                    <a:pt x="73" y="291"/>
                  </a:lnTo>
                  <a:lnTo>
                    <a:pt x="71" y="291"/>
                  </a:lnTo>
                  <a:lnTo>
                    <a:pt x="68" y="288"/>
                  </a:lnTo>
                  <a:lnTo>
                    <a:pt x="61" y="276"/>
                  </a:lnTo>
                  <a:lnTo>
                    <a:pt x="59" y="276"/>
                  </a:lnTo>
                  <a:lnTo>
                    <a:pt x="56" y="274"/>
                  </a:lnTo>
                  <a:lnTo>
                    <a:pt x="58" y="265"/>
                  </a:lnTo>
                  <a:lnTo>
                    <a:pt x="62" y="259"/>
                  </a:lnTo>
                  <a:lnTo>
                    <a:pt x="65" y="259"/>
                  </a:lnTo>
                  <a:lnTo>
                    <a:pt x="70" y="256"/>
                  </a:lnTo>
                  <a:lnTo>
                    <a:pt x="70" y="250"/>
                  </a:lnTo>
                  <a:lnTo>
                    <a:pt x="69" y="249"/>
                  </a:lnTo>
                  <a:lnTo>
                    <a:pt x="69" y="242"/>
                  </a:lnTo>
                  <a:lnTo>
                    <a:pt x="64" y="233"/>
                  </a:lnTo>
                  <a:lnTo>
                    <a:pt x="54" y="225"/>
                  </a:lnTo>
                  <a:lnTo>
                    <a:pt x="54" y="215"/>
                  </a:lnTo>
                  <a:lnTo>
                    <a:pt x="52" y="213"/>
                  </a:lnTo>
                  <a:lnTo>
                    <a:pt x="54" y="211"/>
                  </a:lnTo>
                  <a:lnTo>
                    <a:pt x="59" y="209"/>
                  </a:lnTo>
                  <a:lnTo>
                    <a:pt x="61" y="204"/>
                  </a:lnTo>
                  <a:lnTo>
                    <a:pt x="58" y="200"/>
                  </a:lnTo>
                  <a:lnTo>
                    <a:pt x="51" y="192"/>
                  </a:lnTo>
                  <a:lnTo>
                    <a:pt x="51" y="191"/>
                  </a:lnTo>
                  <a:lnTo>
                    <a:pt x="45" y="186"/>
                  </a:lnTo>
                  <a:lnTo>
                    <a:pt x="34" y="181"/>
                  </a:lnTo>
                  <a:lnTo>
                    <a:pt x="28" y="171"/>
                  </a:lnTo>
                  <a:lnTo>
                    <a:pt x="25" y="167"/>
                  </a:lnTo>
                  <a:lnTo>
                    <a:pt x="22" y="168"/>
                  </a:lnTo>
                  <a:lnTo>
                    <a:pt x="18" y="170"/>
                  </a:lnTo>
                  <a:lnTo>
                    <a:pt x="15" y="169"/>
                  </a:lnTo>
                  <a:lnTo>
                    <a:pt x="21" y="163"/>
                  </a:lnTo>
                  <a:lnTo>
                    <a:pt x="20" y="156"/>
                  </a:lnTo>
                  <a:lnTo>
                    <a:pt x="17" y="154"/>
                  </a:lnTo>
                  <a:lnTo>
                    <a:pt x="0" y="150"/>
                  </a:lnTo>
                  <a:close/>
                </a:path>
              </a:pathLst>
            </a:custGeom>
            <a:grpFill/>
            <a:ln w="28575">
              <a:noFill/>
              <a:prstDash val="sysDot"/>
              <a:round/>
              <a:headEnd/>
              <a:tailEnd/>
            </a:ln>
          </p:spPr>
          <p:txBody>
            <a:bodyPr/>
            <a:lstStyle/>
            <a:p>
              <a:endParaRPr lang="zh-CN" altLang="en-US" kern="0">
                <a:solidFill>
                  <a:sysClr val="windowText" lastClr="000000"/>
                </a:solidFill>
              </a:endParaRPr>
            </a:p>
          </p:txBody>
        </p:sp>
        <p:sp>
          <p:nvSpPr>
            <p:cNvPr id="58" name="Freeform 26"/>
            <p:cNvSpPr>
              <a:spLocks/>
            </p:cNvSpPr>
            <p:nvPr/>
          </p:nvSpPr>
          <p:spPr bwMode="auto">
            <a:xfrm>
              <a:off x="6042749" y="592249"/>
              <a:ext cx="1465263" cy="1454150"/>
            </a:xfrm>
            <a:custGeom>
              <a:avLst/>
              <a:gdLst>
                <a:gd name="T0" fmla="*/ 2147483647 w 801"/>
                <a:gd name="T1" fmla="*/ 2147483647 h 762"/>
                <a:gd name="T2" fmla="*/ 2147483647 w 801"/>
                <a:gd name="T3" fmla="*/ 2147483647 h 762"/>
                <a:gd name="T4" fmla="*/ 2147483647 w 801"/>
                <a:gd name="T5" fmla="*/ 2147483647 h 762"/>
                <a:gd name="T6" fmla="*/ 2147483647 w 801"/>
                <a:gd name="T7" fmla="*/ 2147483647 h 762"/>
                <a:gd name="T8" fmla="*/ 2147483647 w 801"/>
                <a:gd name="T9" fmla="*/ 2147483647 h 762"/>
                <a:gd name="T10" fmla="*/ 2147483647 w 801"/>
                <a:gd name="T11" fmla="*/ 2147483647 h 762"/>
                <a:gd name="T12" fmla="*/ 2147483647 w 801"/>
                <a:gd name="T13" fmla="*/ 2147483647 h 762"/>
                <a:gd name="T14" fmla="*/ 2147483647 w 801"/>
                <a:gd name="T15" fmla="*/ 2147483647 h 762"/>
                <a:gd name="T16" fmla="*/ 2147483647 w 801"/>
                <a:gd name="T17" fmla="*/ 2147483647 h 762"/>
                <a:gd name="T18" fmla="*/ 2147483647 w 801"/>
                <a:gd name="T19" fmla="*/ 2147483647 h 762"/>
                <a:gd name="T20" fmla="*/ 2147483647 w 801"/>
                <a:gd name="T21" fmla="*/ 2147483647 h 762"/>
                <a:gd name="T22" fmla="*/ 2147483647 w 801"/>
                <a:gd name="T23" fmla="*/ 2147483647 h 762"/>
                <a:gd name="T24" fmla="*/ 2147483647 w 801"/>
                <a:gd name="T25" fmla="*/ 2147483647 h 762"/>
                <a:gd name="T26" fmla="*/ 2147483647 w 801"/>
                <a:gd name="T27" fmla="*/ 2147483647 h 762"/>
                <a:gd name="T28" fmla="*/ 2147483647 w 801"/>
                <a:gd name="T29" fmla="*/ 2147483647 h 762"/>
                <a:gd name="T30" fmla="*/ 2147483647 w 801"/>
                <a:gd name="T31" fmla="*/ 2147483647 h 762"/>
                <a:gd name="T32" fmla="*/ 2147483647 w 801"/>
                <a:gd name="T33" fmla="*/ 2147483647 h 762"/>
                <a:gd name="T34" fmla="*/ 2147483647 w 801"/>
                <a:gd name="T35" fmla="*/ 2147483647 h 762"/>
                <a:gd name="T36" fmla="*/ 2147483647 w 801"/>
                <a:gd name="T37" fmla="*/ 2147483647 h 762"/>
                <a:gd name="T38" fmla="*/ 2147483647 w 801"/>
                <a:gd name="T39" fmla="*/ 2147483647 h 762"/>
                <a:gd name="T40" fmla="*/ 2147483647 w 801"/>
                <a:gd name="T41" fmla="*/ 2147483647 h 762"/>
                <a:gd name="T42" fmla="*/ 2147483647 w 801"/>
                <a:gd name="T43" fmla="*/ 2147483647 h 762"/>
                <a:gd name="T44" fmla="*/ 2147483647 w 801"/>
                <a:gd name="T45" fmla="*/ 2147483647 h 762"/>
                <a:gd name="T46" fmla="*/ 2147483647 w 801"/>
                <a:gd name="T47" fmla="*/ 2147483647 h 762"/>
                <a:gd name="T48" fmla="*/ 2147483647 w 801"/>
                <a:gd name="T49" fmla="*/ 2147483647 h 762"/>
                <a:gd name="T50" fmla="*/ 2147483647 w 801"/>
                <a:gd name="T51" fmla="*/ 2147483647 h 762"/>
                <a:gd name="T52" fmla="*/ 2147483647 w 801"/>
                <a:gd name="T53" fmla="*/ 2147483647 h 762"/>
                <a:gd name="T54" fmla="*/ 2147483647 w 801"/>
                <a:gd name="T55" fmla="*/ 2147483647 h 762"/>
                <a:gd name="T56" fmla="*/ 2147483647 w 801"/>
                <a:gd name="T57" fmla="*/ 2147483647 h 762"/>
                <a:gd name="T58" fmla="*/ 2147483647 w 801"/>
                <a:gd name="T59" fmla="*/ 2147483647 h 762"/>
                <a:gd name="T60" fmla="*/ 2147483647 w 801"/>
                <a:gd name="T61" fmla="*/ 2147483647 h 762"/>
                <a:gd name="T62" fmla="*/ 2147483647 w 801"/>
                <a:gd name="T63" fmla="*/ 2147483647 h 762"/>
                <a:gd name="T64" fmla="*/ 2147483647 w 801"/>
                <a:gd name="T65" fmla="*/ 2147483647 h 762"/>
                <a:gd name="T66" fmla="*/ 2147483647 w 801"/>
                <a:gd name="T67" fmla="*/ 2147483647 h 762"/>
                <a:gd name="T68" fmla="*/ 2147483647 w 801"/>
                <a:gd name="T69" fmla="*/ 2147483647 h 762"/>
                <a:gd name="T70" fmla="*/ 2147483647 w 801"/>
                <a:gd name="T71" fmla="*/ 2147483647 h 762"/>
                <a:gd name="T72" fmla="*/ 2147483647 w 801"/>
                <a:gd name="T73" fmla="*/ 2147483647 h 762"/>
                <a:gd name="T74" fmla="*/ 2147483647 w 801"/>
                <a:gd name="T75" fmla="*/ 2147483647 h 762"/>
                <a:gd name="T76" fmla="*/ 2147483647 w 801"/>
                <a:gd name="T77" fmla="*/ 2147483647 h 762"/>
                <a:gd name="T78" fmla="*/ 2147483647 w 801"/>
                <a:gd name="T79" fmla="*/ 2147483647 h 762"/>
                <a:gd name="T80" fmla="*/ 2147483647 w 801"/>
                <a:gd name="T81" fmla="*/ 2147483647 h 762"/>
                <a:gd name="T82" fmla="*/ 2147483647 w 801"/>
                <a:gd name="T83" fmla="*/ 2147483647 h 762"/>
                <a:gd name="T84" fmla="*/ 2147483647 w 801"/>
                <a:gd name="T85" fmla="*/ 2147483647 h 762"/>
                <a:gd name="T86" fmla="*/ 2147483647 w 801"/>
                <a:gd name="T87" fmla="*/ 2147483647 h 762"/>
                <a:gd name="T88" fmla="*/ 2147483647 w 801"/>
                <a:gd name="T89" fmla="*/ 2147483647 h 762"/>
                <a:gd name="T90" fmla="*/ 2147483647 w 801"/>
                <a:gd name="T91" fmla="*/ 2147483647 h 762"/>
                <a:gd name="T92" fmla="*/ 2147483647 w 801"/>
                <a:gd name="T93" fmla="*/ 2147483647 h 762"/>
                <a:gd name="T94" fmla="*/ 2147483647 w 801"/>
                <a:gd name="T95" fmla="*/ 2147483647 h 762"/>
                <a:gd name="T96" fmla="*/ 2147483647 w 801"/>
                <a:gd name="T97" fmla="*/ 2147483647 h 762"/>
                <a:gd name="T98" fmla="*/ 2147483647 w 801"/>
                <a:gd name="T99" fmla="*/ 2147483647 h 762"/>
                <a:gd name="T100" fmla="*/ 2147483647 w 801"/>
                <a:gd name="T101" fmla="*/ 2147483647 h 762"/>
                <a:gd name="T102" fmla="*/ 2147483647 w 801"/>
                <a:gd name="T103" fmla="*/ 2147483647 h 762"/>
                <a:gd name="T104" fmla="*/ 2147483647 w 801"/>
                <a:gd name="T105" fmla="*/ 2147483647 h 762"/>
                <a:gd name="T106" fmla="*/ 2147483647 w 801"/>
                <a:gd name="T107" fmla="*/ 2147483647 h 762"/>
                <a:gd name="T108" fmla="*/ 2147483647 w 801"/>
                <a:gd name="T109" fmla="*/ 2147483647 h 762"/>
                <a:gd name="T110" fmla="*/ 2147483647 w 801"/>
                <a:gd name="T111" fmla="*/ 2147483647 h 762"/>
                <a:gd name="T112" fmla="*/ 2147483647 w 801"/>
                <a:gd name="T113" fmla="*/ 2147483647 h 762"/>
                <a:gd name="T114" fmla="*/ 2147483647 w 801"/>
                <a:gd name="T115" fmla="*/ 2147483647 h 762"/>
                <a:gd name="T116" fmla="*/ 2147483647 w 801"/>
                <a:gd name="T117" fmla="*/ 2147483647 h 762"/>
                <a:gd name="T118" fmla="*/ 2147483647 w 801"/>
                <a:gd name="T119" fmla="*/ 2147483647 h 762"/>
                <a:gd name="T120" fmla="*/ 2147483647 w 801"/>
                <a:gd name="T121" fmla="*/ 2147483647 h 762"/>
                <a:gd name="T122" fmla="*/ 2147483647 w 801"/>
                <a:gd name="T123" fmla="*/ 2147483647 h 76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1"/>
                <a:gd name="T187" fmla="*/ 0 h 762"/>
                <a:gd name="T188" fmla="*/ 801 w 801"/>
                <a:gd name="T189" fmla="*/ 762 h 76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1" h="762">
                  <a:moveTo>
                    <a:pt x="712" y="734"/>
                  </a:moveTo>
                  <a:lnTo>
                    <a:pt x="681" y="735"/>
                  </a:lnTo>
                  <a:lnTo>
                    <a:pt x="677" y="740"/>
                  </a:lnTo>
                  <a:lnTo>
                    <a:pt x="671" y="740"/>
                  </a:lnTo>
                  <a:lnTo>
                    <a:pt x="666" y="735"/>
                  </a:lnTo>
                  <a:lnTo>
                    <a:pt x="647" y="730"/>
                  </a:lnTo>
                  <a:lnTo>
                    <a:pt x="644" y="727"/>
                  </a:lnTo>
                  <a:lnTo>
                    <a:pt x="644" y="725"/>
                  </a:lnTo>
                  <a:lnTo>
                    <a:pt x="643" y="724"/>
                  </a:lnTo>
                  <a:lnTo>
                    <a:pt x="642" y="719"/>
                  </a:lnTo>
                  <a:lnTo>
                    <a:pt x="639" y="717"/>
                  </a:lnTo>
                  <a:lnTo>
                    <a:pt x="634" y="708"/>
                  </a:lnTo>
                  <a:lnTo>
                    <a:pt x="631" y="706"/>
                  </a:lnTo>
                  <a:lnTo>
                    <a:pt x="628" y="709"/>
                  </a:lnTo>
                  <a:lnTo>
                    <a:pt x="628" y="711"/>
                  </a:lnTo>
                  <a:lnTo>
                    <a:pt x="627" y="712"/>
                  </a:lnTo>
                  <a:lnTo>
                    <a:pt x="627" y="713"/>
                  </a:lnTo>
                  <a:lnTo>
                    <a:pt x="625" y="716"/>
                  </a:lnTo>
                  <a:lnTo>
                    <a:pt x="623" y="720"/>
                  </a:lnTo>
                  <a:lnTo>
                    <a:pt x="621" y="722"/>
                  </a:lnTo>
                  <a:lnTo>
                    <a:pt x="619" y="722"/>
                  </a:lnTo>
                  <a:lnTo>
                    <a:pt x="615" y="718"/>
                  </a:lnTo>
                  <a:lnTo>
                    <a:pt x="615" y="711"/>
                  </a:lnTo>
                  <a:lnTo>
                    <a:pt x="614" y="709"/>
                  </a:lnTo>
                  <a:lnTo>
                    <a:pt x="609" y="712"/>
                  </a:lnTo>
                  <a:lnTo>
                    <a:pt x="606" y="713"/>
                  </a:lnTo>
                  <a:lnTo>
                    <a:pt x="603" y="716"/>
                  </a:lnTo>
                  <a:lnTo>
                    <a:pt x="602" y="722"/>
                  </a:lnTo>
                  <a:lnTo>
                    <a:pt x="599" y="725"/>
                  </a:lnTo>
                  <a:lnTo>
                    <a:pt x="576" y="737"/>
                  </a:lnTo>
                  <a:lnTo>
                    <a:pt x="574" y="740"/>
                  </a:lnTo>
                  <a:lnTo>
                    <a:pt x="574" y="742"/>
                  </a:lnTo>
                  <a:lnTo>
                    <a:pt x="578" y="746"/>
                  </a:lnTo>
                  <a:lnTo>
                    <a:pt x="579" y="754"/>
                  </a:lnTo>
                  <a:lnTo>
                    <a:pt x="575" y="761"/>
                  </a:lnTo>
                  <a:lnTo>
                    <a:pt x="567" y="760"/>
                  </a:lnTo>
                  <a:lnTo>
                    <a:pt x="566" y="762"/>
                  </a:lnTo>
                  <a:lnTo>
                    <a:pt x="558" y="762"/>
                  </a:lnTo>
                  <a:lnTo>
                    <a:pt x="549" y="751"/>
                  </a:lnTo>
                  <a:lnTo>
                    <a:pt x="550" y="751"/>
                  </a:lnTo>
                  <a:lnTo>
                    <a:pt x="542" y="743"/>
                  </a:lnTo>
                  <a:lnTo>
                    <a:pt x="542" y="742"/>
                  </a:lnTo>
                  <a:lnTo>
                    <a:pt x="540" y="739"/>
                  </a:lnTo>
                  <a:lnTo>
                    <a:pt x="534" y="730"/>
                  </a:lnTo>
                  <a:lnTo>
                    <a:pt x="523" y="716"/>
                  </a:lnTo>
                  <a:lnTo>
                    <a:pt x="521" y="713"/>
                  </a:lnTo>
                  <a:lnTo>
                    <a:pt x="522" y="709"/>
                  </a:lnTo>
                  <a:lnTo>
                    <a:pt x="519" y="706"/>
                  </a:lnTo>
                  <a:lnTo>
                    <a:pt x="519" y="700"/>
                  </a:lnTo>
                  <a:lnTo>
                    <a:pt x="510" y="692"/>
                  </a:lnTo>
                  <a:lnTo>
                    <a:pt x="502" y="711"/>
                  </a:lnTo>
                  <a:lnTo>
                    <a:pt x="502" y="715"/>
                  </a:lnTo>
                  <a:lnTo>
                    <a:pt x="504" y="718"/>
                  </a:lnTo>
                  <a:lnTo>
                    <a:pt x="503" y="721"/>
                  </a:lnTo>
                  <a:lnTo>
                    <a:pt x="505" y="722"/>
                  </a:lnTo>
                  <a:lnTo>
                    <a:pt x="506" y="726"/>
                  </a:lnTo>
                  <a:lnTo>
                    <a:pt x="501" y="734"/>
                  </a:lnTo>
                  <a:lnTo>
                    <a:pt x="489" y="735"/>
                  </a:lnTo>
                  <a:lnTo>
                    <a:pt x="485" y="735"/>
                  </a:lnTo>
                  <a:lnTo>
                    <a:pt x="482" y="734"/>
                  </a:lnTo>
                  <a:lnTo>
                    <a:pt x="478" y="730"/>
                  </a:lnTo>
                  <a:lnTo>
                    <a:pt x="477" y="730"/>
                  </a:lnTo>
                  <a:lnTo>
                    <a:pt x="475" y="728"/>
                  </a:lnTo>
                  <a:lnTo>
                    <a:pt x="474" y="722"/>
                  </a:lnTo>
                  <a:lnTo>
                    <a:pt x="465" y="714"/>
                  </a:lnTo>
                  <a:lnTo>
                    <a:pt x="464" y="712"/>
                  </a:lnTo>
                  <a:lnTo>
                    <a:pt x="463" y="711"/>
                  </a:lnTo>
                  <a:lnTo>
                    <a:pt x="463" y="704"/>
                  </a:lnTo>
                  <a:lnTo>
                    <a:pt x="464" y="703"/>
                  </a:lnTo>
                  <a:lnTo>
                    <a:pt x="464" y="701"/>
                  </a:lnTo>
                  <a:lnTo>
                    <a:pt x="461" y="698"/>
                  </a:lnTo>
                  <a:lnTo>
                    <a:pt x="458" y="698"/>
                  </a:lnTo>
                  <a:lnTo>
                    <a:pt x="457" y="700"/>
                  </a:lnTo>
                  <a:lnTo>
                    <a:pt x="451" y="701"/>
                  </a:lnTo>
                  <a:lnTo>
                    <a:pt x="450" y="702"/>
                  </a:lnTo>
                  <a:lnTo>
                    <a:pt x="446" y="702"/>
                  </a:lnTo>
                  <a:lnTo>
                    <a:pt x="443" y="704"/>
                  </a:lnTo>
                  <a:lnTo>
                    <a:pt x="442" y="703"/>
                  </a:lnTo>
                  <a:lnTo>
                    <a:pt x="438" y="705"/>
                  </a:lnTo>
                  <a:lnTo>
                    <a:pt x="436" y="705"/>
                  </a:lnTo>
                  <a:lnTo>
                    <a:pt x="434" y="701"/>
                  </a:lnTo>
                  <a:lnTo>
                    <a:pt x="432" y="699"/>
                  </a:lnTo>
                  <a:lnTo>
                    <a:pt x="432" y="694"/>
                  </a:lnTo>
                  <a:lnTo>
                    <a:pt x="430" y="692"/>
                  </a:lnTo>
                  <a:lnTo>
                    <a:pt x="429" y="683"/>
                  </a:lnTo>
                  <a:lnTo>
                    <a:pt x="431" y="679"/>
                  </a:lnTo>
                  <a:lnTo>
                    <a:pt x="431" y="677"/>
                  </a:lnTo>
                  <a:lnTo>
                    <a:pt x="423" y="665"/>
                  </a:lnTo>
                  <a:lnTo>
                    <a:pt x="420" y="665"/>
                  </a:lnTo>
                  <a:lnTo>
                    <a:pt x="419" y="664"/>
                  </a:lnTo>
                  <a:lnTo>
                    <a:pt x="411" y="664"/>
                  </a:lnTo>
                  <a:lnTo>
                    <a:pt x="411" y="663"/>
                  </a:lnTo>
                  <a:lnTo>
                    <a:pt x="401" y="662"/>
                  </a:lnTo>
                  <a:lnTo>
                    <a:pt x="396" y="662"/>
                  </a:lnTo>
                  <a:lnTo>
                    <a:pt x="396" y="664"/>
                  </a:lnTo>
                  <a:lnTo>
                    <a:pt x="391" y="665"/>
                  </a:lnTo>
                  <a:lnTo>
                    <a:pt x="389" y="668"/>
                  </a:lnTo>
                  <a:lnTo>
                    <a:pt x="387" y="668"/>
                  </a:lnTo>
                  <a:lnTo>
                    <a:pt x="384" y="672"/>
                  </a:lnTo>
                  <a:lnTo>
                    <a:pt x="380" y="675"/>
                  </a:lnTo>
                  <a:lnTo>
                    <a:pt x="345" y="650"/>
                  </a:lnTo>
                  <a:lnTo>
                    <a:pt x="343" y="649"/>
                  </a:lnTo>
                  <a:lnTo>
                    <a:pt x="341" y="651"/>
                  </a:lnTo>
                  <a:lnTo>
                    <a:pt x="323" y="663"/>
                  </a:lnTo>
                  <a:lnTo>
                    <a:pt x="321" y="662"/>
                  </a:lnTo>
                  <a:lnTo>
                    <a:pt x="319" y="664"/>
                  </a:lnTo>
                  <a:lnTo>
                    <a:pt x="315" y="664"/>
                  </a:lnTo>
                  <a:lnTo>
                    <a:pt x="311" y="660"/>
                  </a:lnTo>
                  <a:lnTo>
                    <a:pt x="307" y="660"/>
                  </a:lnTo>
                  <a:lnTo>
                    <a:pt x="305" y="658"/>
                  </a:lnTo>
                  <a:lnTo>
                    <a:pt x="303" y="658"/>
                  </a:lnTo>
                  <a:lnTo>
                    <a:pt x="299" y="664"/>
                  </a:lnTo>
                  <a:lnTo>
                    <a:pt x="297" y="664"/>
                  </a:lnTo>
                  <a:lnTo>
                    <a:pt x="296" y="666"/>
                  </a:lnTo>
                  <a:lnTo>
                    <a:pt x="292" y="666"/>
                  </a:lnTo>
                  <a:lnTo>
                    <a:pt x="290" y="667"/>
                  </a:lnTo>
                  <a:lnTo>
                    <a:pt x="271" y="669"/>
                  </a:lnTo>
                  <a:lnTo>
                    <a:pt x="250" y="651"/>
                  </a:lnTo>
                  <a:lnTo>
                    <a:pt x="250" y="649"/>
                  </a:lnTo>
                  <a:lnTo>
                    <a:pt x="249" y="648"/>
                  </a:lnTo>
                  <a:lnTo>
                    <a:pt x="249" y="641"/>
                  </a:lnTo>
                  <a:lnTo>
                    <a:pt x="243" y="636"/>
                  </a:lnTo>
                  <a:lnTo>
                    <a:pt x="241" y="620"/>
                  </a:lnTo>
                  <a:lnTo>
                    <a:pt x="238" y="616"/>
                  </a:lnTo>
                  <a:lnTo>
                    <a:pt x="238" y="614"/>
                  </a:lnTo>
                  <a:lnTo>
                    <a:pt x="236" y="612"/>
                  </a:lnTo>
                  <a:lnTo>
                    <a:pt x="236" y="611"/>
                  </a:lnTo>
                  <a:lnTo>
                    <a:pt x="231" y="611"/>
                  </a:lnTo>
                  <a:lnTo>
                    <a:pt x="230" y="613"/>
                  </a:lnTo>
                  <a:lnTo>
                    <a:pt x="223" y="614"/>
                  </a:lnTo>
                  <a:lnTo>
                    <a:pt x="222" y="616"/>
                  </a:lnTo>
                  <a:lnTo>
                    <a:pt x="220" y="616"/>
                  </a:lnTo>
                  <a:lnTo>
                    <a:pt x="218" y="617"/>
                  </a:lnTo>
                  <a:lnTo>
                    <a:pt x="208" y="618"/>
                  </a:lnTo>
                  <a:lnTo>
                    <a:pt x="206" y="619"/>
                  </a:lnTo>
                  <a:lnTo>
                    <a:pt x="198" y="620"/>
                  </a:lnTo>
                  <a:lnTo>
                    <a:pt x="196" y="622"/>
                  </a:lnTo>
                  <a:lnTo>
                    <a:pt x="183" y="608"/>
                  </a:lnTo>
                  <a:lnTo>
                    <a:pt x="182" y="604"/>
                  </a:lnTo>
                  <a:lnTo>
                    <a:pt x="181" y="603"/>
                  </a:lnTo>
                  <a:lnTo>
                    <a:pt x="181" y="593"/>
                  </a:lnTo>
                  <a:lnTo>
                    <a:pt x="187" y="589"/>
                  </a:lnTo>
                  <a:lnTo>
                    <a:pt x="189" y="590"/>
                  </a:lnTo>
                  <a:lnTo>
                    <a:pt x="193" y="588"/>
                  </a:lnTo>
                  <a:lnTo>
                    <a:pt x="197" y="583"/>
                  </a:lnTo>
                  <a:lnTo>
                    <a:pt x="207" y="580"/>
                  </a:lnTo>
                  <a:lnTo>
                    <a:pt x="210" y="581"/>
                  </a:lnTo>
                  <a:lnTo>
                    <a:pt x="212" y="579"/>
                  </a:lnTo>
                  <a:lnTo>
                    <a:pt x="211" y="569"/>
                  </a:lnTo>
                  <a:lnTo>
                    <a:pt x="210" y="568"/>
                  </a:lnTo>
                  <a:lnTo>
                    <a:pt x="206" y="568"/>
                  </a:lnTo>
                  <a:lnTo>
                    <a:pt x="202" y="572"/>
                  </a:lnTo>
                  <a:lnTo>
                    <a:pt x="200" y="572"/>
                  </a:lnTo>
                  <a:lnTo>
                    <a:pt x="198" y="570"/>
                  </a:lnTo>
                  <a:lnTo>
                    <a:pt x="198" y="565"/>
                  </a:lnTo>
                  <a:lnTo>
                    <a:pt x="199" y="564"/>
                  </a:lnTo>
                  <a:lnTo>
                    <a:pt x="196" y="562"/>
                  </a:lnTo>
                  <a:lnTo>
                    <a:pt x="193" y="565"/>
                  </a:lnTo>
                  <a:lnTo>
                    <a:pt x="194" y="565"/>
                  </a:lnTo>
                  <a:lnTo>
                    <a:pt x="192" y="567"/>
                  </a:lnTo>
                  <a:lnTo>
                    <a:pt x="193" y="569"/>
                  </a:lnTo>
                  <a:lnTo>
                    <a:pt x="183" y="583"/>
                  </a:lnTo>
                  <a:lnTo>
                    <a:pt x="177" y="583"/>
                  </a:lnTo>
                  <a:lnTo>
                    <a:pt x="170" y="576"/>
                  </a:lnTo>
                  <a:lnTo>
                    <a:pt x="170" y="569"/>
                  </a:lnTo>
                  <a:lnTo>
                    <a:pt x="163" y="566"/>
                  </a:lnTo>
                  <a:lnTo>
                    <a:pt x="161" y="558"/>
                  </a:lnTo>
                  <a:lnTo>
                    <a:pt x="160" y="557"/>
                  </a:lnTo>
                  <a:lnTo>
                    <a:pt x="152" y="557"/>
                  </a:lnTo>
                  <a:lnTo>
                    <a:pt x="137" y="541"/>
                  </a:lnTo>
                  <a:lnTo>
                    <a:pt x="134" y="541"/>
                  </a:lnTo>
                  <a:lnTo>
                    <a:pt x="134" y="529"/>
                  </a:lnTo>
                  <a:lnTo>
                    <a:pt x="139" y="515"/>
                  </a:lnTo>
                  <a:lnTo>
                    <a:pt x="141" y="512"/>
                  </a:lnTo>
                  <a:lnTo>
                    <a:pt x="140" y="506"/>
                  </a:lnTo>
                  <a:lnTo>
                    <a:pt x="144" y="495"/>
                  </a:lnTo>
                  <a:lnTo>
                    <a:pt x="149" y="489"/>
                  </a:lnTo>
                  <a:lnTo>
                    <a:pt x="160" y="482"/>
                  </a:lnTo>
                  <a:lnTo>
                    <a:pt x="174" y="466"/>
                  </a:lnTo>
                  <a:lnTo>
                    <a:pt x="174" y="464"/>
                  </a:lnTo>
                  <a:lnTo>
                    <a:pt x="181" y="456"/>
                  </a:lnTo>
                  <a:lnTo>
                    <a:pt x="184" y="454"/>
                  </a:lnTo>
                  <a:lnTo>
                    <a:pt x="188" y="449"/>
                  </a:lnTo>
                  <a:lnTo>
                    <a:pt x="188" y="447"/>
                  </a:lnTo>
                  <a:lnTo>
                    <a:pt x="198" y="436"/>
                  </a:lnTo>
                  <a:lnTo>
                    <a:pt x="199" y="432"/>
                  </a:lnTo>
                  <a:lnTo>
                    <a:pt x="203" y="428"/>
                  </a:lnTo>
                  <a:lnTo>
                    <a:pt x="207" y="417"/>
                  </a:lnTo>
                  <a:lnTo>
                    <a:pt x="210" y="414"/>
                  </a:lnTo>
                  <a:lnTo>
                    <a:pt x="210" y="412"/>
                  </a:lnTo>
                  <a:lnTo>
                    <a:pt x="211" y="412"/>
                  </a:lnTo>
                  <a:lnTo>
                    <a:pt x="215" y="402"/>
                  </a:lnTo>
                  <a:lnTo>
                    <a:pt x="217" y="401"/>
                  </a:lnTo>
                  <a:lnTo>
                    <a:pt x="224" y="403"/>
                  </a:lnTo>
                  <a:lnTo>
                    <a:pt x="229" y="414"/>
                  </a:lnTo>
                  <a:lnTo>
                    <a:pt x="234" y="429"/>
                  </a:lnTo>
                  <a:lnTo>
                    <a:pt x="236" y="431"/>
                  </a:lnTo>
                  <a:lnTo>
                    <a:pt x="241" y="426"/>
                  </a:lnTo>
                  <a:lnTo>
                    <a:pt x="240" y="420"/>
                  </a:lnTo>
                  <a:lnTo>
                    <a:pt x="238" y="419"/>
                  </a:lnTo>
                  <a:lnTo>
                    <a:pt x="238" y="414"/>
                  </a:lnTo>
                  <a:lnTo>
                    <a:pt x="237" y="413"/>
                  </a:lnTo>
                  <a:lnTo>
                    <a:pt x="235" y="406"/>
                  </a:lnTo>
                  <a:lnTo>
                    <a:pt x="234" y="406"/>
                  </a:lnTo>
                  <a:lnTo>
                    <a:pt x="232" y="396"/>
                  </a:lnTo>
                  <a:lnTo>
                    <a:pt x="236" y="386"/>
                  </a:lnTo>
                  <a:lnTo>
                    <a:pt x="234" y="384"/>
                  </a:lnTo>
                  <a:lnTo>
                    <a:pt x="234" y="379"/>
                  </a:lnTo>
                  <a:lnTo>
                    <a:pt x="235" y="378"/>
                  </a:lnTo>
                  <a:lnTo>
                    <a:pt x="236" y="369"/>
                  </a:lnTo>
                  <a:lnTo>
                    <a:pt x="238" y="363"/>
                  </a:lnTo>
                  <a:lnTo>
                    <a:pt x="238" y="350"/>
                  </a:lnTo>
                  <a:lnTo>
                    <a:pt x="241" y="345"/>
                  </a:lnTo>
                  <a:lnTo>
                    <a:pt x="253" y="343"/>
                  </a:lnTo>
                  <a:lnTo>
                    <a:pt x="256" y="335"/>
                  </a:lnTo>
                  <a:lnTo>
                    <a:pt x="256" y="325"/>
                  </a:lnTo>
                  <a:lnTo>
                    <a:pt x="255" y="323"/>
                  </a:lnTo>
                  <a:lnTo>
                    <a:pt x="255" y="314"/>
                  </a:lnTo>
                  <a:lnTo>
                    <a:pt x="253" y="312"/>
                  </a:lnTo>
                  <a:lnTo>
                    <a:pt x="251" y="298"/>
                  </a:lnTo>
                  <a:lnTo>
                    <a:pt x="250" y="297"/>
                  </a:lnTo>
                  <a:lnTo>
                    <a:pt x="249" y="290"/>
                  </a:lnTo>
                  <a:lnTo>
                    <a:pt x="248" y="289"/>
                  </a:lnTo>
                  <a:lnTo>
                    <a:pt x="247" y="282"/>
                  </a:lnTo>
                  <a:lnTo>
                    <a:pt x="246" y="280"/>
                  </a:lnTo>
                  <a:lnTo>
                    <a:pt x="245" y="269"/>
                  </a:lnTo>
                  <a:lnTo>
                    <a:pt x="243" y="270"/>
                  </a:lnTo>
                  <a:lnTo>
                    <a:pt x="240" y="269"/>
                  </a:lnTo>
                  <a:lnTo>
                    <a:pt x="238" y="268"/>
                  </a:lnTo>
                  <a:lnTo>
                    <a:pt x="233" y="268"/>
                  </a:lnTo>
                  <a:lnTo>
                    <a:pt x="231" y="267"/>
                  </a:lnTo>
                  <a:lnTo>
                    <a:pt x="226" y="262"/>
                  </a:lnTo>
                  <a:lnTo>
                    <a:pt x="206" y="262"/>
                  </a:lnTo>
                  <a:lnTo>
                    <a:pt x="203" y="258"/>
                  </a:lnTo>
                  <a:lnTo>
                    <a:pt x="201" y="261"/>
                  </a:lnTo>
                  <a:lnTo>
                    <a:pt x="200" y="270"/>
                  </a:lnTo>
                  <a:lnTo>
                    <a:pt x="198" y="276"/>
                  </a:lnTo>
                  <a:lnTo>
                    <a:pt x="197" y="284"/>
                  </a:lnTo>
                  <a:lnTo>
                    <a:pt x="194" y="285"/>
                  </a:lnTo>
                  <a:lnTo>
                    <a:pt x="192" y="283"/>
                  </a:lnTo>
                  <a:lnTo>
                    <a:pt x="190" y="283"/>
                  </a:lnTo>
                  <a:lnTo>
                    <a:pt x="187" y="282"/>
                  </a:lnTo>
                  <a:lnTo>
                    <a:pt x="185" y="283"/>
                  </a:lnTo>
                  <a:lnTo>
                    <a:pt x="181" y="283"/>
                  </a:lnTo>
                  <a:lnTo>
                    <a:pt x="181" y="285"/>
                  </a:lnTo>
                  <a:lnTo>
                    <a:pt x="178" y="285"/>
                  </a:lnTo>
                  <a:lnTo>
                    <a:pt x="165" y="273"/>
                  </a:lnTo>
                  <a:lnTo>
                    <a:pt x="165" y="267"/>
                  </a:lnTo>
                  <a:lnTo>
                    <a:pt x="168" y="263"/>
                  </a:lnTo>
                  <a:lnTo>
                    <a:pt x="170" y="263"/>
                  </a:lnTo>
                  <a:lnTo>
                    <a:pt x="172" y="260"/>
                  </a:lnTo>
                  <a:lnTo>
                    <a:pt x="175" y="258"/>
                  </a:lnTo>
                  <a:lnTo>
                    <a:pt x="179" y="253"/>
                  </a:lnTo>
                  <a:lnTo>
                    <a:pt x="173" y="243"/>
                  </a:lnTo>
                  <a:lnTo>
                    <a:pt x="171" y="241"/>
                  </a:lnTo>
                  <a:lnTo>
                    <a:pt x="167" y="240"/>
                  </a:lnTo>
                  <a:lnTo>
                    <a:pt x="158" y="229"/>
                  </a:lnTo>
                  <a:lnTo>
                    <a:pt x="155" y="222"/>
                  </a:lnTo>
                  <a:lnTo>
                    <a:pt x="146" y="216"/>
                  </a:lnTo>
                  <a:lnTo>
                    <a:pt x="143" y="209"/>
                  </a:lnTo>
                  <a:lnTo>
                    <a:pt x="139" y="205"/>
                  </a:lnTo>
                  <a:lnTo>
                    <a:pt x="133" y="196"/>
                  </a:lnTo>
                  <a:lnTo>
                    <a:pt x="127" y="192"/>
                  </a:lnTo>
                  <a:lnTo>
                    <a:pt x="118" y="193"/>
                  </a:lnTo>
                  <a:lnTo>
                    <a:pt x="117" y="192"/>
                  </a:lnTo>
                  <a:lnTo>
                    <a:pt x="111" y="192"/>
                  </a:lnTo>
                  <a:lnTo>
                    <a:pt x="99" y="180"/>
                  </a:lnTo>
                  <a:lnTo>
                    <a:pt x="96" y="175"/>
                  </a:lnTo>
                  <a:lnTo>
                    <a:pt x="94" y="173"/>
                  </a:lnTo>
                  <a:lnTo>
                    <a:pt x="95" y="172"/>
                  </a:lnTo>
                  <a:lnTo>
                    <a:pt x="93" y="171"/>
                  </a:lnTo>
                  <a:lnTo>
                    <a:pt x="93" y="167"/>
                  </a:lnTo>
                  <a:lnTo>
                    <a:pt x="89" y="160"/>
                  </a:lnTo>
                  <a:lnTo>
                    <a:pt x="89" y="158"/>
                  </a:lnTo>
                  <a:lnTo>
                    <a:pt x="87" y="157"/>
                  </a:lnTo>
                  <a:lnTo>
                    <a:pt x="87" y="152"/>
                  </a:lnTo>
                  <a:lnTo>
                    <a:pt x="85" y="151"/>
                  </a:lnTo>
                  <a:lnTo>
                    <a:pt x="85" y="149"/>
                  </a:lnTo>
                  <a:lnTo>
                    <a:pt x="84" y="148"/>
                  </a:lnTo>
                  <a:lnTo>
                    <a:pt x="82" y="142"/>
                  </a:lnTo>
                  <a:lnTo>
                    <a:pt x="78" y="134"/>
                  </a:lnTo>
                  <a:lnTo>
                    <a:pt x="78" y="127"/>
                  </a:lnTo>
                  <a:lnTo>
                    <a:pt x="80" y="123"/>
                  </a:lnTo>
                  <a:lnTo>
                    <a:pt x="80" y="120"/>
                  </a:lnTo>
                  <a:lnTo>
                    <a:pt x="78" y="119"/>
                  </a:lnTo>
                  <a:lnTo>
                    <a:pt x="76" y="119"/>
                  </a:lnTo>
                  <a:lnTo>
                    <a:pt x="75" y="118"/>
                  </a:lnTo>
                  <a:lnTo>
                    <a:pt x="70" y="117"/>
                  </a:lnTo>
                  <a:lnTo>
                    <a:pt x="60" y="108"/>
                  </a:lnTo>
                  <a:lnTo>
                    <a:pt x="53" y="104"/>
                  </a:lnTo>
                  <a:lnTo>
                    <a:pt x="51" y="104"/>
                  </a:lnTo>
                  <a:lnTo>
                    <a:pt x="49" y="108"/>
                  </a:lnTo>
                  <a:lnTo>
                    <a:pt x="46" y="112"/>
                  </a:lnTo>
                  <a:lnTo>
                    <a:pt x="46" y="115"/>
                  </a:lnTo>
                  <a:lnTo>
                    <a:pt x="45" y="116"/>
                  </a:lnTo>
                  <a:lnTo>
                    <a:pt x="44" y="121"/>
                  </a:lnTo>
                  <a:lnTo>
                    <a:pt x="41" y="124"/>
                  </a:lnTo>
                  <a:lnTo>
                    <a:pt x="34" y="123"/>
                  </a:lnTo>
                  <a:lnTo>
                    <a:pt x="26" y="115"/>
                  </a:lnTo>
                  <a:lnTo>
                    <a:pt x="24" y="115"/>
                  </a:lnTo>
                  <a:lnTo>
                    <a:pt x="19" y="111"/>
                  </a:lnTo>
                  <a:lnTo>
                    <a:pt x="16" y="112"/>
                  </a:lnTo>
                  <a:lnTo>
                    <a:pt x="13" y="109"/>
                  </a:lnTo>
                  <a:lnTo>
                    <a:pt x="5" y="108"/>
                  </a:lnTo>
                  <a:lnTo>
                    <a:pt x="2" y="105"/>
                  </a:lnTo>
                  <a:lnTo>
                    <a:pt x="1" y="102"/>
                  </a:lnTo>
                  <a:lnTo>
                    <a:pt x="4" y="98"/>
                  </a:lnTo>
                  <a:lnTo>
                    <a:pt x="4" y="95"/>
                  </a:lnTo>
                  <a:lnTo>
                    <a:pt x="6" y="93"/>
                  </a:lnTo>
                  <a:lnTo>
                    <a:pt x="7" y="90"/>
                  </a:lnTo>
                  <a:lnTo>
                    <a:pt x="9" y="89"/>
                  </a:lnTo>
                  <a:lnTo>
                    <a:pt x="10" y="86"/>
                  </a:lnTo>
                  <a:lnTo>
                    <a:pt x="13" y="82"/>
                  </a:lnTo>
                  <a:lnTo>
                    <a:pt x="20" y="66"/>
                  </a:lnTo>
                  <a:lnTo>
                    <a:pt x="22" y="64"/>
                  </a:lnTo>
                  <a:lnTo>
                    <a:pt x="21" y="63"/>
                  </a:lnTo>
                  <a:lnTo>
                    <a:pt x="23" y="60"/>
                  </a:lnTo>
                  <a:lnTo>
                    <a:pt x="22" y="55"/>
                  </a:lnTo>
                  <a:lnTo>
                    <a:pt x="18" y="54"/>
                  </a:lnTo>
                  <a:lnTo>
                    <a:pt x="13" y="50"/>
                  </a:lnTo>
                  <a:lnTo>
                    <a:pt x="10" y="43"/>
                  </a:lnTo>
                  <a:lnTo>
                    <a:pt x="8" y="41"/>
                  </a:lnTo>
                  <a:lnTo>
                    <a:pt x="0" y="30"/>
                  </a:lnTo>
                  <a:lnTo>
                    <a:pt x="2" y="29"/>
                  </a:lnTo>
                  <a:lnTo>
                    <a:pt x="2" y="28"/>
                  </a:lnTo>
                  <a:lnTo>
                    <a:pt x="3" y="28"/>
                  </a:lnTo>
                  <a:lnTo>
                    <a:pt x="8" y="25"/>
                  </a:lnTo>
                  <a:lnTo>
                    <a:pt x="9" y="25"/>
                  </a:lnTo>
                  <a:lnTo>
                    <a:pt x="10" y="25"/>
                  </a:lnTo>
                  <a:lnTo>
                    <a:pt x="10" y="24"/>
                  </a:lnTo>
                  <a:lnTo>
                    <a:pt x="11" y="24"/>
                  </a:lnTo>
                  <a:lnTo>
                    <a:pt x="17" y="22"/>
                  </a:lnTo>
                  <a:lnTo>
                    <a:pt x="18" y="22"/>
                  </a:lnTo>
                  <a:lnTo>
                    <a:pt x="18" y="21"/>
                  </a:lnTo>
                  <a:lnTo>
                    <a:pt x="19" y="21"/>
                  </a:lnTo>
                  <a:lnTo>
                    <a:pt x="20" y="21"/>
                  </a:lnTo>
                  <a:lnTo>
                    <a:pt x="20" y="20"/>
                  </a:lnTo>
                  <a:lnTo>
                    <a:pt x="30" y="14"/>
                  </a:lnTo>
                  <a:lnTo>
                    <a:pt x="34" y="14"/>
                  </a:lnTo>
                  <a:lnTo>
                    <a:pt x="35" y="14"/>
                  </a:lnTo>
                  <a:lnTo>
                    <a:pt x="36" y="15"/>
                  </a:lnTo>
                  <a:lnTo>
                    <a:pt x="37" y="15"/>
                  </a:lnTo>
                  <a:lnTo>
                    <a:pt x="39" y="15"/>
                  </a:lnTo>
                  <a:lnTo>
                    <a:pt x="40" y="15"/>
                  </a:lnTo>
                  <a:lnTo>
                    <a:pt x="41" y="15"/>
                  </a:lnTo>
                  <a:lnTo>
                    <a:pt x="43" y="15"/>
                  </a:lnTo>
                  <a:lnTo>
                    <a:pt x="44" y="15"/>
                  </a:lnTo>
                  <a:lnTo>
                    <a:pt x="46" y="15"/>
                  </a:lnTo>
                  <a:lnTo>
                    <a:pt x="47" y="15"/>
                  </a:lnTo>
                  <a:lnTo>
                    <a:pt x="48" y="14"/>
                  </a:lnTo>
                  <a:lnTo>
                    <a:pt x="49" y="14"/>
                  </a:lnTo>
                  <a:lnTo>
                    <a:pt x="50" y="14"/>
                  </a:lnTo>
                  <a:lnTo>
                    <a:pt x="51" y="14"/>
                  </a:lnTo>
                  <a:lnTo>
                    <a:pt x="53" y="14"/>
                  </a:lnTo>
                  <a:lnTo>
                    <a:pt x="55" y="13"/>
                  </a:lnTo>
                  <a:lnTo>
                    <a:pt x="56" y="13"/>
                  </a:lnTo>
                  <a:lnTo>
                    <a:pt x="57" y="12"/>
                  </a:lnTo>
                  <a:lnTo>
                    <a:pt x="58" y="12"/>
                  </a:lnTo>
                  <a:lnTo>
                    <a:pt x="59" y="12"/>
                  </a:lnTo>
                  <a:lnTo>
                    <a:pt x="60" y="11"/>
                  </a:lnTo>
                  <a:lnTo>
                    <a:pt x="61" y="10"/>
                  </a:lnTo>
                  <a:lnTo>
                    <a:pt x="63" y="10"/>
                  </a:lnTo>
                  <a:lnTo>
                    <a:pt x="64" y="9"/>
                  </a:lnTo>
                  <a:lnTo>
                    <a:pt x="66" y="9"/>
                  </a:lnTo>
                  <a:lnTo>
                    <a:pt x="67" y="8"/>
                  </a:lnTo>
                  <a:lnTo>
                    <a:pt x="68" y="7"/>
                  </a:lnTo>
                  <a:lnTo>
                    <a:pt x="69" y="7"/>
                  </a:lnTo>
                  <a:lnTo>
                    <a:pt x="70" y="6"/>
                  </a:lnTo>
                  <a:lnTo>
                    <a:pt x="71" y="5"/>
                  </a:lnTo>
                  <a:lnTo>
                    <a:pt x="73" y="5"/>
                  </a:lnTo>
                  <a:lnTo>
                    <a:pt x="74" y="4"/>
                  </a:lnTo>
                  <a:lnTo>
                    <a:pt x="75" y="3"/>
                  </a:lnTo>
                  <a:lnTo>
                    <a:pt x="76" y="3"/>
                  </a:lnTo>
                  <a:lnTo>
                    <a:pt x="78" y="3"/>
                  </a:lnTo>
                  <a:lnTo>
                    <a:pt x="79" y="2"/>
                  </a:lnTo>
                  <a:lnTo>
                    <a:pt x="80" y="2"/>
                  </a:lnTo>
                  <a:lnTo>
                    <a:pt x="81" y="1"/>
                  </a:lnTo>
                  <a:lnTo>
                    <a:pt x="82" y="1"/>
                  </a:lnTo>
                  <a:lnTo>
                    <a:pt x="83" y="1"/>
                  </a:lnTo>
                  <a:lnTo>
                    <a:pt x="85" y="0"/>
                  </a:lnTo>
                  <a:lnTo>
                    <a:pt x="90" y="2"/>
                  </a:lnTo>
                  <a:lnTo>
                    <a:pt x="91" y="2"/>
                  </a:lnTo>
                  <a:lnTo>
                    <a:pt x="92" y="2"/>
                  </a:lnTo>
                  <a:lnTo>
                    <a:pt x="93" y="2"/>
                  </a:lnTo>
                  <a:lnTo>
                    <a:pt x="95" y="1"/>
                  </a:lnTo>
                  <a:lnTo>
                    <a:pt x="96" y="1"/>
                  </a:lnTo>
                  <a:lnTo>
                    <a:pt x="98" y="1"/>
                  </a:lnTo>
                  <a:lnTo>
                    <a:pt x="100" y="0"/>
                  </a:lnTo>
                  <a:lnTo>
                    <a:pt x="102" y="0"/>
                  </a:lnTo>
                  <a:lnTo>
                    <a:pt x="103" y="0"/>
                  </a:lnTo>
                  <a:lnTo>
                    <a:pt x="105" y="0"/>
                  </a:lnTo>
                  <a:lnTo>
                    <a:pt x="107" y="0"/>
                  </a:lnTo>
                  <a:lnTo>
                    <a:pt x="109" y="0"/>
                  </a:lnTo>
                  <a:lnTo>
                    <a:pt x="110" y="0"/>
                  </a:lnTo>
                  <a:lnTo>
                    <a:pt x="111" y="0"/>
                  </a:lnTo>
                  <a:lnTo>
                    <a:pt x="112" y="1"/>
                  </a:lnTo>
                  <a:lnTo>
                    <a:pt x="114" y="1"/>
                  </a:lnTo>
                  <a:lnTo>
                    <a:pt x="115" y="2"/>
                  </a:lnTo>
                  <a:lnTo>
                    <a:pt x="116" y="2"/>
                  </a:lnTo>
                  <a:lnTo>
                    <a:pt x="117" y="3"/>
                  </a:lnTo>
                  <a:lnTo>
                    <a:pt x="118" y="3"/>
                  </a:lnTo>
                  <a:lnTo>
                    <a:pt x="119" y="3"/>
                  </a:lnTo>
                  <a:lnTo>
                    <a:pt x="124" y="7"/>
                  </a:lnTo>
                  <a:lnTo>
                    <a:pt x="125" y="7"/>
                  </a:lnTo>
                  <a:lnTo>
                    <a:pt x="126" y="7"/>
                  </a:lnTo>
                  <a:lnTo>
                    <a:pt x="129" y="6"/>
                  </a:lnTo>
                  <a:lnTo>
                    <a:pt x="130" y="6"/>
                  </a:lnTo>
                  <a:lnTo>
                    <a:pt x="131" y="6"/>
                  </a:lnTo>
                  <a:lnTo>
                    <a:pt x="132" y="6"/>
                  </a:lnTo>
                  <a:lnTo>
                    <a:pt x="133" y="6"/>
                  </a:lnTo>
                  <a:lnTo>
                    <a:pt x="134" y="6"/>
                  </a:lnTo>
                  <a:lnTo>
                    <a:pt x="134" y="7"/>
                  </a:lnTo>
                  <a:lnTo>
                    <a:pt x="135" y="7"/>
                  </a:lnTo>
                  <a:lnTo>
                    <a:pt x="136" y="7"/>
                  </a:lnTo>
                  <a:lnTo>
                    <a:pt x="137" y="8"/>
                  </a:lnTo>
                  <a:lnTo>
                    <a:pt x="138" y="8"/>
                  </a:lnTo>
                  <a:lnTo>
                    <a:pt x="139" y="9"/>
                  </a:lnTo>
                  <a:lnTo>
                    <a:pt x="140" y="9"/>
                  </a:lnTo>
                  <a:lnTo>
                    <a:pt x="141" y="10"/>
                  </a:lnTo>
                  <a:lnTo>
                    <a:pt x="142" y="11"/>
                  </a:lnTo>
                  <a:lnTo>
                    <a:pt x="143" y="11"/>
                  </a:lnTo>
                  <a:lnTo>
                    <a:pt x="143" y="12"/>
                  </a:lnTo>
                  <a:lnTo>
                    <a:pt x="144" y="13"/>
                  </a:lnTo>
                  <a:lnTo>
                    <a:pt x="145" y="14"/>
                  </a:lnTo>
                  <a:lnTo>
                    <a:pt x="145" y="15"/>
                  </a:lnTo>
                  <a:lnTo>
                    <a:pt x="146" y="15"/>
                  </a:lnTo>
                  <a:lnTo>
                    <a:pt x="146" y="16"/>
                  </a:lnTo>
                  <a:lnTo>
                    <a:pt x="146" y="17"/>
                  </a:lnTo>
                  <a:lnTo>
                    <a:pt x="147" y="17"/>
                  </a:lnTo>
                  <a:lnTo>
                    <a:pt x="148" y="17"/>
                  </a:lnTo>
                  <a:lnTo>
                    <a:pt x="152" y="17"/>
                  </a:lnTo>
                  <a:lnTo>
                    <a:pt x="153" y="17"/>
                  </a:lnTo>
                  <a:lnTo>
                    <a:pt x="154" y="17"/>
                  </a:lnTo>
                  <a:lnTo>
                    <a:pt x="155" y="17"/>
                  </a:lnTo>
                  <a:lnTo>
                    <a:pt x="156" y="17"/>
                  </a:lnTo>
                  <a:lnTo>
                    <a:pt x="157" y="18"/>
                  </a:lnTo>
                  <a:lnTo>
                    <a:pt x="158" y="18"/>
                  </a:lnTo>
                  <a:lnTo>
                    <a:pt x="159" y="19"/>
                  </a:lnTo>
                  <a:lnTo>
                    <a:pt x="160" y="19"/>
                  </a:lnTo>
                  <a:lnTo>
                    <a:pt x="161" y="19"/>
                  </a:lnTo>
                  <a:lnTo>
                    <a:pt x="162" y="20"/>
                  </a:lnTo>
                  <a:lnTo>
                    <a:pt x="163" y="20"/>
                  </a:lnTo>
                  <a:lnTo>
                    <a:pt x="164" y="20"/>
                  </a:lnTo>
                  <a:lnTo>
                    <a:pt x="165" y="20"/>
                  </a:lnTo>
                  <a:lnTo>
                    <a:pt x="166" y="21"/>
                  </a:lnTo>
                  <a:lnTo>
                    <a:pt x="167" y="21"/>
                  </a:lnTo>
                  <a:lnTo>
                    <a:pt x="168" y="21"/>
                  </a:lnTo>
                  <a:lnTo>
                    <a:pt x="168" y="20"/>
                  </a:lnTo>
                  <a:lnTo>
                    <a:pt x="169" y="20"/>
                  </a:lnTo>
                  <a:lnTo>
                    <a:pt x="170" y="20"/>
                  </a:lnTo>
                  <a:lnTo>
                    <a:pt x="170" y="19"/>
                  </a:lnTo>
                  <a:lnTo>
                    <a:pt x="172" y="18"/>
                  </a:lnTo>
                  <a:lnTo>
                    <a:pt x="173" y="18"/>
                  </a:lnTo>
                  <a:lnTo>
                    <a:pt x="174" y="18"/>
                  </a:lnTo>
                  <a:lnTo>
                    <a:pt x="175" y="17"/>
                  </a:lnTo>
                  <a:lnTo>
                    <a:pt x="176" y="17"/>
                  </a:lnTo>
                  <a:lnTo>
                    <a:pt x="177" y="17"/>
                  </a:lnTo>
                  <a:lnTo>
                    <a:pt x="178" y="17"/>
                  </a:lnTo>
                  <a:lnTo>
                    <a:pt x="179" y="17"/>
                  </a:lnTo>
                  <a:lnTo>
                    <a:pt x="180" y="17"/>
                  </a:lnTo>
                  <a:lnTo>
                    <a:pt x="181" y="17"/>
                  </a:lnTo>
                  <a:lnTo>
                    <a:pt x="182" y="17"/>
                  </a:lnTo>
                  <a:lnTo>
                    <a:pt x="183" y="18"/>
                  </a:lnTo>
                  <a:lnTo>
                    <a:pt x="184" y="18"/>
                  </a:lnTo>
                  <a:lnTo>
                    <a:pt x="185" y="18"/>
                  </a:lnTo>
                  <a:lnTo>
                    <a:pt x="186" y="18"/>
                  </a:lnTo>
                  <a:lnTo>
                    <a:pt x="187" y="19"/>
                  </a:lnTo>
                  <a:lnTo>
                    <a:pt x="188" y="19"/>
                  </a:lnTo>
                  <a:lnTo>
                    <a:pt x="190" y="19"/>
                  </a:lnTo>
                  <a:lnTo>
                    <a:pt x="191" y="20"/>
                  </a:lnTo>
                  <a:lnTo>
                    <a:pt x="192" y="20"/>
                  </a:lnTo>
                  <a:lnTo>
                    <a:pt x="193" y="20"/>
                  </a:lnTo>
                  <a:lnTo>
                    <a:pt x="194" y="20"/>
                  </a:lnTo>
                  <a:lnTo>
                    <a:pt x="195" y="21"/>
                  </a:lnTo>
                  <a:lnTo>
                    <a:pt x="196" y="21"/>
                  </a:lnTo>
                  <a:lnTo>
                    <a:pt x="197" y="22"/>
                  </a:lnTo>
                  <a:lnTo>
                    <a:pt x="198" y="22"/>
                  </a:lnTo>
                  <a:lnTo>
                    <a:pt x="199" y="22"/>
                  </a:lnTo>
                  <a:lnTo>
                    <a:pt x="200" y="22"/>
                  </a:lnTo>
                  <a:lnTo>
                    <a:pt x="202" y="23"/>
                  </a:lnTo>
                  <a:lnTo>
                    <a:pt x="203" y="23"/>
                  </a:lnTo>
                  <a:lnTo>
                    <a:pt x="204" y="23"/>
                  </a:lnTo>
                  <a:lnTo>
                    <a:pt x="205" y="24"/>
                  </a:lnTo>
                  <a:lnTo>
                    <a:pt x="207" y="24"/>
                  </a:lnTo>
                  <a:lnTo>
                    <a:pt x="208" y="24"/>
                  </a:lnTo>
                  <a:lnTo>
                    <a:pt x="209" y="25"/>
                  </a:lnTo>
                  <a:lnTo>
                    <a:pt x="210" y="25"/>
                  </a:lnTo>
                  <a:lnTo>
                    <a:pt x="211" y="25"/>
                  </a:lnTo>
                  <a:lnTo>
                    <a:pt x="212" y="26"/>
                  </a:lnTo>
                  <a:lnTo>
                    <a:pt x="213" y="26"/>
                  </a:lnTo>
                  <a:lnTo>
                    <a:pt x="214" y="27"/>
                  </a:lnTo>
                  <a:lnTo>
                    <a:pt x="215" y="27"/>
                  </a:lnTo>
                  <a:lnTo>
                    <a:pt x="216" y="28"/>
                  </a:lnTo>
                  <a:lnTo>
                    <a:pt x="217" y="29"/>
                  </a:lnTo>
                  <a:lnTo>
                    <a:pt x="218" y="30"/>
                  </a:lnTo>
                  <a:lnTo>
                    <a:pt x="218" y="31"/>
                  </a:lnTo>
                  <a:lnTo>
                    <a:pt x="219" y="31"/>
                  </a:lnTo>
                  <a:lnTo>
                    <a:pt x="219" y="32"/>
                  </a:lnTo>
                  <a:lnTo>
                    <a:pt x="219" y="33"/>
                  </a:lnTo>
                  <a:lnTo>
                    <a:pt x="219" y="34"/>
                  </a:lnTo>
                  <a:lnTo>
                    <a:pt x="219" y="35"/>
                  </a:lnTo>
                  <a:lnTo>
                    <a:pt x="219" y="36"/>
                  </a:lnTo>
                  <a:lnTo>
                    <a:pt x="219" y="37"/>
                  </a:lnTo>
                  <a:lnTo>
                    <a:pt x="220" y="36"/>
                  </a:lnTo>
                  <a:lnTo>
                    <a:pt x="223" y="35"/>
                  </a:lnTo>
                  <a:lnTo>
                    <a:pt x="224" y="36"/>
                  </a:lnTo>
                  <a:lnTo>
                    <a:pt x="225" y="37"/>
                  </a:lnTo>
                  <a:lnTo>
                    <a:pt x="226" y="37"/>
                  </a:lnTo>
                  <a:lnTo>
                    <a:pt x="227" y="38"/>
                  </a:lnTo>
                  <a:lnTo>
                    <a:pt x="228" y="38"/>
                  </a:lnTo>
                  <a:lnTo>
                    <a:pt x="229" y="39"/>
                  </a:lnTo>
                  <a:lnTo>
                    <a:pt x="230" y="39"/>
                  </a:lnTo>
                  <a:lnTo>
                    <a:pt x="231" y="40"/>
                  </a:lnTo>
                  <a:lnTo>
                    <a:pt x="232" y="40"/>
                  </a:lnTo>
                  <a:lnTo>
                    <a:pt x="233" y="41"/>
                  </a:lnTo>
                  <a:lnTo>
                    <a:pt x="234" y="41"/>
                  </a:lnTo>
                  <a:lnTo>
                    <a:pt x="235" y="41"/>
                  </a:lnTo>
                  <a:lnTo>
                    <a:pt x="237" y="42"/>
                  </a:lnTo>
                  <a:lnTo>
                    <a:pt x="238" y="42"/>
                  </a:lnTo>
                  <a:lnTo>
                    <a:pt x="239" y="42"/>
                  </a:lnTo>
                  <a:lnTo>
                    <a:pt x="240" y="43"/>
                  </a:lnTo>
                  <a:lnTo>
                    <a:pt x="241" y="44"/>
                  </a:lnTo>
                  <a:lnTo>
                    <a:pt x="242" y="45"/>
                  </a:lnTo>
                  <a:lnTo>
                    <a:pt x="243" y="46"/>
                  </a:lnTo>
                  <a:lnTo>
                    <a:pt x="243" y="47"/>
                  </a:lnTo>
                  <a:lnTo>
                    <a:pt x="243" y="48"/>
                  </a:lnTo>
                  <a:lnTo>
                    <a:pt x="243" y="49"/>
                  </a:lnTo>
                  <a:lnTo>
                    <a:pt x="243" y="50"/>
                  </a:lnTo>
                  <a:lnTo>
                    <a:pt x="243" y="51"/>
                  </a:lnTo>
                  <a:lnTo>
                    <a:pt x="243" y="52"/>
                  </a:lnTo>
                  <a:lnTo>
                    <a:pt x="243" y="53"/>
                  </a:lnTo>
                  <a:lnTo>
                    <a:pt x="243" y="54"/>
                  </a:lnTo>
                  <a:lnTo>
                    <a:pt x="242" y="54"/>
                  </a:lnTo>
                  <a:lnTo>
                    <a:pt x="242" y="55"/>
                  </a:lnTo>
                  <a:lnTo>
                    <a:pt x="242" y="56"/>
                  </a:lnTo>
                  <a:lnTo>
                    <a:pt x="242" y="57"/>
                  </a:lnTo>
                  <a:lnTo>
                    <a:pt x="243" y="58"/>
                  </a:lnTo>
                  <a:lnTo>
                    <a:pt x="244" y="59"/>
                  </a:lnTo>
                  <a:lnTo>
                    <a:pt x="245" y="59"/>
                  </a:lnTo>
                  <a:lnTo>
                    <a:pt x="245" y="60"/>
                  </a:lnTo>
                  <a:lnTo>
                    <a:pt x="246" y="61"/>
                  </a:lnTo>
                  <a:lnTo>
                    <a:pt x="247" y="61"/>
                  </a:lnTo>
                  <a:lnTo>
                    <a:pt x="248" y="63"/>
                  </a:lnTo>
                  <a:lnTo>
                    <a:pt x="250" y="64"/>
                  </a:lnTo>
                  <a:lnTo>
                    <a:pt x="251" y="65"/>
                  </a:lnTo>
                  <a:lnTo>
                    <a:pt x="252" y="66"/>
                  </a:lnTo>
                  <a:lnTo>
                    <a:pt x="254" y="68"/>
                  </a:lnTo>
                  <a:lnTo>
                    <a:pt x="255" y="69"/>
                  </a:lnTo>
                  <a:lnTo>
                    <a:pt x="257" y="71"/>
                  </a:lnTo>
                  <a:lnTo>
                    <a:pt x="258" y="72"/>
                  </a:lnTo>
                  <a:lnTo>
                    <a:pt x="259" y="73"/>
                  </a:lnTo>
                  <a:lnTo>
                    <a:pt x="260" y="74"/>
                  </a:lnTo>
                  <a:lnTo>
                    <a:pt x="260" y="75"/>
                  </a:lnTo>
                  <a:lnTo>
                    <a:pt x="261" y="75"/>
                  </a:lnTo>
                  <a:lnTo>
                    <a:pt x="262" y="76"/>
                  </a:lnTo>
                  <a:lnTo>
                    <a:pt x="263" y="77"/>
                  </a:lnTo>
                  <a:lnTo>
                    <a:pt x="263" y="78"/>
                  </a:lnTo>
                  <a:lnTo>
                    <a:pt x="264" y="78"/>
                  </a:lnTo>
                  <a:lnTo>
                    <a:pt x="265" y="79"/>
                  </a:lnTo>
                  <a:lnTo>
                    <a:pt x="265" y="80"/>
                  </a:lnTo>
                  <a:lnTo>
                    <a:pt x="266" y="81"/>
                  </a:lnTo>
                  <a:lnTo>
                    <a:pt x="267" y="81"/>
                  </a:lnTo>
                  <a:lnTo>
                    <a:pt x="267" y="82"/>
                  </a:lnTo>
                  <a:lnTo>
                    <a:pt x="268" y="83"/>
                  </a:lnTo>
                  <a:lnTo>
                    <a:pt x="269" y="84"/>
                  </a:lnTo>
                  <a:lnTo>
                    <a:pt x="270" y="85"/>
                  </a:lnTo>
                  <a:lnTo>
                    <a:pt x="270" y="86"/>
                  </a:lnTo>
                  <a:lnTo>
                    <a:pt x="271" y="87"/>
                  </a:lnTo>
                  <a:lnTo>
                    <a:pt x="272" y="87"/>
                  </a:lnTo>
                  <a:lnTo>
                    <a:pt x="272" y="88"/>
                  </a:lnTo>
                  <a:lnTo>
                    <a:pt x="273" y="89"/>
                  </a:lnTo>
                  <a:lnTo>
                    <a:pt x="274" y="90"/>
                  </a:lnTo>
                  <a:lnTo>
                    <a:pt x="275" y="91"/>
                  </a:lnTo>
                  <a:lnTo>
                    <a:pt x="275" y="92"/>
                  </a:lnTo>
                  <a:lnTo>
                    <a:pt x="276" y="93"/>
                  </a:lnTo>
                  <a:lnTo>
                    <a:pt x="277" y="94"/>
                  </a:lnTo>
                  <a:lnTo>
                    <a:pt x="277" y="95"/>
                  </a:lnTo>
                  <a:lnTo>
                    <a:pt x="277" y="96"/>
                  </a:lnTo>
                  <a:lnTo>
                    <a:pt x="278" y="98"/>
                  </a:lnTo>
                  <a:lnTo>
                    <a:pt x="278" y="99"/>
                  </a:lnTo>
                  <a:lnTo>
                    <a:pt x="277" y="100"/>
                  </a:lnTo>
                  <a:lnTo>
                    <a:pt x="277" y="101"/>
                  </a:lnTo>
                  <a:lnTo>
                    <a:pt x="277" y="102"/>
                  </a:lnTo>
                  <a:lnTo>
                    <a:pt x="277" y="103"/>
                  </a:lnTo>
                  <a:lnTo>
                    <a:pt x="277" y="105"/>
                  </a:lnTo>
                  <a:lnTo>
                    <a:pt x="276" y="105"/>
                  </a:lnTo>
                  <a:lnTo>
                    <a:pt x="276" y="107"/>
                  </a:lnTo>
                  <a:lnTo>
                    <a:pt x="276" y="108"/>
                  </a:lnTo>
                  <a:lnTo>
                    <a:pt x="277" y="109"/>
                  </a:lnTo>
                  <a:lnTo>
                    <a:pt x="277" y="110"/>
                  </a:lnTo>
                  <a:lnTo>
                    <a:pt x="277" y="111"/>
                  </a:lnTo>
                  <a:lnTo>
                    <a:pt x="278" y="112"/>
                  </a:lnTo>
                  <a:lnTo>
                    <a:pt x="278" y="113"/>
                  </a:lnTo>
                  <a:lnTo>
                    <a:pt x="279" y="114"/>
                  </a:lnTo>
                  <a:lnTo>
                    <a:pt x="280" y="115"/>
                  </a:lnTo>
                  <a:lnTo>
                    <a:pt x="281" y="116"/>
                  </a:lnTo>
                  <a:lnTo>
                    <a:pt x="282" y="117"/>
                  </a:lnTo>
                  <a:lnTo>
                    <a:pt x="283" y="118"/>
                  </a:lnTo>
                  <a:lnTo>
                    <a:pt x="284" y="119"/>
                  </a:lnTo>
                  <a:lnTo>
                    <a:pt x="285" y="120"/>
                  </a:lnTo>
                  <a:lnTo>
                    <a:pt x="286" y="121"/>
                  </a:lnTo>
                  <a:lnTo>
                    <a:pt x="288" y="123"/>
                  </a:lnTo>
                  <a:lnTo>
                    <a:pt x="289" y="124"/>
                  </a:lnTo>
                  <a:lnTo>
                    <a:pt x="290" y="124"/>
                  </a:lnTo>
                  <a:lnTo>
                    <a:pt x="291" y="125"/>
                  </a:lnTo>
                  <a:lnTo>
                    <a:pt x="291" y="126"/>
                  </a:lnTo>
                  <a:lnTo>
                    <a:pt x="292" y="127"/>
                  </a:lnTo>
                  <a:lnTo>
                    <a:pt x="293" y="128"/>
                  </a:lnTo>
                  <a:lnTo>
                    <a:pt x="293" y="129"/>
                  </a:lnTo>
                  <a:lnTo>
                    <a:pt x="294" y="130"/>
                  </a:lnTo>
                  <a:lnTo>
                    <a:pt x="294" y="131"/>
                  </a:lnTo>
                  <a:lnTo>
                    <a:pt x="295" y="131"/>
                  </a:lnTo>
                  <a:lnTo>
                    <a:pt x="295" y="132"/>
                  </a:lnTo>
                  <a:lnTo>
                    <a:pt x="296" y="133"/>
                  </a:lnTo>
                  <a:lnTo>
                    <a:pt x="296" y="134"/>
                  </a:lnTo>
                  <a:lnTo>
                    <a:pt x="296" y="135"/>
                  </a:lnTo>
                  <a:lnTo>
                    <a:pt x="297" y="135"/>
                  </a:lnTo>
                  <a:lnTo>
                    <a:pt x="297" y="136"/>
                  </a:lnTo>
                  <a:lnTo>
                    <a:pt x="298" y="136"/>
                  </a:lnTo>
                  <a:lnTo>
                    <a:pt x="299" y="137"/>
                  </a:lnTo>
                  <a:lnTo>
                    <a:pt x="299" y="138"/>
                  </a:lnTo>
                  <a:lnTo>
                    <a:pt x="300" y="138"/>
                  </a:lnTo>
                  <a:lnTo>
                    <a:pt x="300" y="139"/>
                  </a:lnTo>
                  <a:lnTo>
                    <a:pt x="301" y="139"/>
                  </a:lnTo>
                  <a:lnTo>
                    <a:pt x="301" y="140"/>
                  </a:lnTo>
                  <a:lnTo>
                    <a:pt x="302" y="141"/>
                  </a:lnTo>
                  <a:lnTo>
                    <a:pt x="303" y="142"/>
                  </a:lnTo>
                  <a:lnTo>
                    <a:pt x="303" y="143"/>
                  </a:lnTo>
                  <a:lnTo>
                    <a:pt x="304" y="143"/>
                  </a:lnTo>
                  <a:lnTo>
                    <a:pt x="304" y="144"/>
                  </a:lnTo>
                  <a:lnTo>
                    <a:pt x="304" y="145"/>
                  </a:lnTo>
                  <a:lnTo>
                    <a:pt x="305" y="145"/>
                  </a:lnTo>
                  <a:lnTo>
                    <a:pt x="305" y="146"/>
                  </a:lnTo>
                  <a:lnTo>
                    <a:pt x="306" y="146"/>
                  </a:lnTo>
                  <a:lnTo>
                    <a:pt x="306" y="147"/>
                  </a:lnTo>
                  <a:lnTo>
                    <a:pt x="306" y="148"/>
                  </a:lnTo>
                  <a:lnTo>
                    <a:pt x="307" y="148"/>
                  </a:lnTo>
                  <a:lnTo>
                    <a:pt x="307" y="149"/>
                  </a:lnTo>
                  <a:lnTo>
                    <a:pt x="308" y="150"/>
                  </a:lnTo>
                  <a:lnTo>
                    <a:pt x="309" y="151"/>
                  </a:lnTo>
                  <a:lnTo>
                    <a:pt x="309" y="152"/>
                  </a:lnTo>
                  <a:lnTo>
                    <a:pt x="310" y="152"/>
                  </a:lnTo>
                  <a:lnTo>
                    <a:pt x="311" y="153"/>
                  </a:lnTo>
                  <a:lnTo>
                    <a:pt x="311" y="154"/>
                  </a:lnTo>
                  <a:lnTo>
                    <a:pt x="312" y="154"/>
                  </a:lnTo>
                  <a:lnTo>
                    <a:pt x="313" y="155"/>
                  </a:lnTo>
                  <a:lnTo>
                    <a:pt x="313" y="156"/>
                  </a:lnTo>
                  <a:lnTo>
                    <a:pt x="314" y="157"/>
                  </a:lnTo>
                  <a:lnTo>
                    <a:pt x="315" y="158"/>
                  </a:lnTo>
                  <a:lnTo>
                    <a:pt x="316" y="159"/>
                  </a:lnTo>
                  <a:lnTo>
                    <a:pt x="316" y="160"/>
                  </a:lnTo>
                  <a:lnTo>
                    <a:pt x="317" y="161"/>
                  </a:lnTo>
                  <a:lnTo>
                    <a:pt x="317" y="162"/>
                  </a:lnTo>
                  <a:lnTo>
                    <a:pt x="318" y="163"/>
                  </a:lnTo>
                  <a:lnTo>
                    <a:pt x="318" y="164"/>
                  </a:lnTo>
                  <a:lnTo>
                    <a:pt x="318" y="165"/>
                  </a:lnTo>
                  <a:lnTo>
                    <a:pt x="318" y="166"/>
                  </a:lnTo>
                  <a:lnTo>
                    <a:pt x="318" y="167"/>
                  </a:lnTo>
                  <a:lnTo>
                    <a:pt x="318" y="168"/>
                  </a:lnTo>
                  <a:lnTo>
                    <a:pt x="318" y="169"/>
                  </a:lnTo>
                  <a:lnTo>
                    <a:pt x="318" y="170"/>
                  </a:lnTo>
                  <a:lnTo>
                    <a:pt x="318" y="171"/>
                  </a:lnTo>
                  <a:lnTo>
                    <a:pt x="318" y="172"/>
                  </a:lnTo>
                  <a:lnTo>
                    <a:pt x="318" y="173"/>
                  </a:lnTo>
                  <a:lnTo>
                    <a:pt x="318" y="174"/>
                  </a:lnTo>
                  <a:lnTo>
                    <a:pt x="317" y="175"/>
                  </a:lnTo>
                  <a:lnTo>
                    <a:pt x="318" y="175"/>
                  </a:lnTo>
                  <a:lnTo>
                    <a:pt x="318" y="176"/>
                  </a:lnTo>
                  <a:lnTo>
                    <a:pt x="319" y="177"/>
                  </a:lnTo>
                  <a:lnTo>
                    <a:pt x="319" y="178"/>
                  </a:lnTo>
                  <a:lnTo>
                    <a:pt x="320" y="179"/>
                  </a:lnTo>
                  <a:lnTo>
                    <a:pt x="321" y="180"/>
                  </a:lnTo>
                  <a:lnTo>
                    <a:pt x="322" y="181"/>
                  </a:lnTo>
                  <a:lnTo>
                    <a:pt x="323" y="182"/>
                  </a:lnTo>
                  <a:lnTo>
                    <a:pt x="324" y="183"/>
                  </a:lnTo>
                  <a:lnTo>
                    <a:pt x="324" y="184"/>
                  </a:lnTo>
                  <a:lnTo>
                    <a:pt x="325" y="185"/>
                  </a:lnTo>
                  <a:lnTo>
                    <a:pt x="326" y="186"/>
                  </a:lnTo>
                  <a:lnTo>
                    <a:pt x="327" y="187"/>
                  </a:lnTo>
                  <a:lnTo>
                    <a:pt x="328" y="187"/>
                  </a:lnTo>
                  <a:lnTo>
                    <a:pt x="329" y="188"/>
                  </a:lnTo>
                  <a:lnTo>
                    <a:pt x="330" y="189"/>
                  </a:lnTo>
                  <a:lnTo>
                    <a:pt x="331" y="190"/>
                  </a:lnTo>
                  <a:lnTo>
                    <a:pt x="332" y="190"/>
                  </a:lnTo>
                  <a:lnTo>
                    <a:pt x="333" y="191"/>
                  </a:lnTo>
                  <a:lnTo>
                    <a:pt x="333" y="192"/>
                  </a:lnTo>
                  <a:lnTo>
                    <a:pt x="335" y="193"/>
                  </a:lnTo>
                  <a:lnTo>
                    <a:pt x="336" y="194"/>
                  </a:lnTo>
                  <a:lnTo>
                    <a:pt x="336" y="195"/>
                  </a:lnTo>
                  <a:lnTo>
                    <a:pt x="338" y="197"/>
                  </a:lnTo>
                  <a:lnTo>
                    <a:pt x="338" y="198"/>
                  </a:lnTo>
                  <a:lnTo>
                    <a:pt x="340" y="199"/>
                  </a:lnTo>
                  <a:lnTo>
                    <a:pt x="341" y="200"/>
                  </a:lnTo>
                  <a:lnTo>
                    <a:pt x="342" y="202"/>
                  </a:lnTo>
                  <a:lnTo>
                    <a:pt x="343" y="203"/>
                  </a:lnTo>
                  <a:lnTo>
                    <a:pt x="344" y="205"/>
                  </a:lnTo>
                  <a:lnTo>
                    <a:pt x="345" y="206"/>
                  </a:lnTo>
                  <a:lnTo>
                    <a:pt x="346" y="207"/>
                  </a:lnTo>
                  <a:lnTo>
                    <a:pt x="347" y="209"/>
                  </a:lnTo>
                  <a:lnTo>
                    <a:pt x="348" y="210"/>
                  </a:lnTo>
                  <a:lnTo>
                    <a:pt x="348" y="211"/>
                  </a:lnTo>
                  <a:lnTo>
                    <a:pt x="349" y="212"/>
                  </a:lnTo>
                  <a:lnTo>
                    <a:pt x="350" y="213"/>
                  </a:lnTo>
                  <a:lnTo>
                    <a:pt x="350" y="214"/>
                  </a:lnTo>
                  <a:lnTo>
                    <a:pt x="351" y="216"/>
                  </a:lnTo>
                  <a:lnTo>
                    <a:pt x="351" y="217"/>
                  </a:lnTo>
                  <a:lnTo>
                    <a:pt x="352" y="218"/>
                  </a:lnTo>
                  <a:lnTo>
                    <a:pt x="353" y="219"/>
                  </a:lnTo>
                  <a:lnTo>
                    <a:pt x="353" y="220"/>
                  </a:lnTo>
                  <a:lnTo>
                    <a:pt x="353" y="221"/>
                  </a:lnTo>
                  <a:lnTo>
                    <a:pt x="354" y="222"/>
                  </a:lnTo>
                  <a:lnTo>
                    <a:pt x="354" y="223"/>
                  </a:lnTo>
                  <a:lnTo>
                    <a:pt x="354" y="224"/>
                  </a:lnTo>
                  <a:lnTo>
                    <a:pt x="355" y="225"/>
                  </a:lnTo>
                  <a:lnTo>
                    <a:pt x="355" y="226"/>
                  </a:lnTo>
                  <a:lnTo>
                    <a:pt x="355" y="227"/>
                  </a:lnTo>
                  <a:lnTo>
                    <a:pt x="356" y="229"/>
                  </a:lnTo>
                  <a:lnTo>
                    <a:pt x="357" y="230"/>
                  </a:lnTo>
                  <a:lnTo>
                    <a:pt x="357" y="231"/>
                  </a:lnTo>
                  <a:lnTo>
                    <a:pt x="357" y="232"/>
                  </a:lnTo>
                  <a:lnTo>
                    <a:pt x="357" y="233"/>
                  </a:lnTo>
                  <a:lnTo>
                    <a:pt x="357" y="234"/>
                  </a:lnTo>
                  <a:lnTo>
                    <a:pt x="358" y="235"/>
                  </a:lnTo>
                  <a:lnTo>
                    <a:pt x="358" y="236"/>
                  </a:lnTo>
                  <a:lnTo>
                    <a:pt x="358" y="237"/>
                  </a:lnTo>
                  <a:lnTo>
                    <a:pt x="358" y="238"/>
                  </a:lnTo>
                  <a:lnTo>
                    <a:pt x="358" y="239"/>
                  </a:lnTo>
                  <a:lnTo>
                    <a:pt x="359" y="239"/>
                  </a:lnTo>
                  <a:lnTo>
                    <a:pt x="360" y="239"/>
                  </a:lnTo>
                  <a:lnTo>
                    <a:pt x="361" y="240"/>
                  </a:lnTo>
                  <a:lnTo>
                    <a:pt x="362" y="240"/>
                  </a:lnTo>
                  <a:lnTo>
                    <a:pt x="362" y="241"/>
                  </a:lnTo>
                  <a:lnTo>
                    <a:pt x="363" y="241"/>
                  </a:lnTo>
                  <a:lnTo>
                    <a:pt x="365" y="242"/>
                  </a:lnTo>
                  <a:lnTo>
                    <a:pt x="366" y="243"/>
                  </a:lnTo>
                  <a:lnTo>
                    <a:pt x="367" y="243"/>
                  </a:lnTo>
                  <a:lnTo>
                    <a:pt x="368" y="244"/>
                  </a:lnTo>
                  <a:lnTo>
                    <a:pt x="369" y="244"/>
                  </a:lnTo>
                  <a:lnTo>
                    <a:pt x="370" y="245"/>
                  </a:lnTo>
                  <a:lnTo>
                    <a:pt x="370" y="246"/>
                  </a:lnTo>
                  <a:lnTo>
                    <a:pt x="371" y="246"/>
                  </a:lnTo>
                  <a:lnTo>
                    <a:pt x="371" y="247"/>
                  </a:lnTo>
                  <a:lnTo>
                    <a:pt x="372" y="247"/>
                  </a:lnTo>
                  <a:lnTo>
                    <a:pt x="372" y="248"/>
                  </a:lnTo>
                  <a:lnTo>
                    <a:pt x="372" y="249"/>
                  </a:lnTo>
                  <a:lnTo>
                    <a:pt x="372" y="250"/>
                  </a:lnTo>
                  <a:lnTo>
                    <a:pt x="372" y="251"/>
                  </a:lnTo>
                  <a:lnTo>
                    <a:pt x="372" y="252"/>
                  </a:lnTo>
                  <a:lnTo>
                    <a:pt x="372" y="253"/>
                  </a:lnTo>
                  <a:lnTo>
                    <a:pt x="372" y="254"/>
                  </a:lnTo>
                  <a:lnTo>
                    <a:pt x="372" y="255"/>
                  </a:lnTo>
                  <a:lnTo>
                    <a:pt x="373" y="256"/>
                  </a:lnTo>
                  <a:lnTo>
                    <a:pt x="373" y="257"/>
                  </a:lnTo>
                  <a:lnTo>
                    <a:pt x="372" y="258"/>
                  </a:lnTo>
                  <a:lnTo>
                    <a:pt x="372" y="259"/>
                  </a:lnTo>
                  <a:lnTo>
                    <a:pt x="372" y="260"/>
                  </a:lnTo>
                  <a:lnTo>
                    <a:pt x="372" y="261"/>
                  </a:lnTo>
                  <a:lnTo>
                    <a:pt x="372" y="262"/>
                  </a:lnTo>
                  <a:lnTo>
                    <a:pt x="372" y="263"/>
                  </a:lnTo>
                  <a:lnTo>
                    <a:pt x="372" y="264"/>
                  </a:lnTo>
                  <a:lnTo>
                    <a:pt x="372" y="265"/>
                  </a:lnTo>
                  <a:lnTo>
                    <a:pt x="371" y="266"/>
                  </a:lnTo>
                  <a:lnTo>
                    <a:pt x="371" y="267"/>
                  </a:lnTo>
                  <a:lnTo>
                    <a:pt x="371" y="268"/>
                  </a:lnTo>
                  <a:lnTo>
                    <a:pt x="371" y="269"/>
                  </a:lnTo>
                  <a:lnTo>
                    <a:pt x="371" y="270"/>
                  </a:lnTo>
                  <a:lnTo>
                    <a:pt x="371" y="272"/>
                  </a:lnTo>
                  <a:lnTo>
                    <a:pt x="372" y="272"/>
                  </a:lnTo>
                  <a:lnTo>
                    <a:pt x="372" y="273"/>
                  </a:lnTo>
                  <a:lnTo>
                    <a:pt x="373" y="274"/>
                  </a:lnTo>
                  <a:lnTo>
                    <a:pt x="374" y="275"/>
                  </a:lnTo>
                  <a:lnTo>
                    <a:pt x="375" y="275"/>
                  </a:lnTo>
                  <a:lnTo>
                    <a:pt x="376" y="275"/>
                  </a:lnTo>
                  <a:lnTo>
                    <a:pt x="376" y="276"/>
                  </a:lnTo>
                  <a:lnTo>
                    <a:pt x="377" y="276"/>
                  </a:lnTo>
                  <a:lnTo>
                    <a:pt x="378" y="276"/>
                  </a:lnTo>
                  <a:lnTo>
                    <a:pt x="379" y="277"/>
                  </a:lnTo>
                  <a:lnTo>
                    <a:pt x="380" y="277"/>
                  </a:lnTo>
                  <a:lnTo>
                    <a:pt x="381" y="277"/>
                  </a:lnTo>
                  <a:lnTo>
                    <a:pt x="381" y="278"/>
                  </a:lnTo>
                  <a:lnTo>
                    <a:pt x="382" y="278"/>
                  </a:lnTo>
                  <a:lnTo>
                    <a:pt x="382" y="279"/>
                  </a:lnTo>
                  <a:lnTo>
                    <a:pt x="383" y="279"/>
                  </a:lnTo>
                  <a:lnTo>
                    <a:pt x="383" y="280"/>
                  </a:lnTo>
                  <a:lnTo>
                    <a:pt x="384" y="280"/>
                  </a:lnTo>
                  <a:lnTo>
                    <a:pt x="384" y="281"/>
                  </a:lnTo>
                  <a:lnTo>
                    <a:pt x="385" y="282"/>
                  </a:lnTo>
                  <a:lnTo>
                    <a:pt x="385" y="283"/>
                  </a:lnTo>
                  <a:lnTo>
                    <a:pt x="386" y="283"/>
                  </a:lnTo>
                  <a:lnTo>
                    <a:pt x="386" y="284"/>
                  </a:lnTo>
                  <a:lnTo>
                    <a:pt x="386" y="285"/>
                  </a:lnTo>
                  <a:lnTo>
                    <a:pt x="387" y="285"/>
                  </a:lnTo>
                  <a:lnTo>
                    <a:pt x="387" y="286"/>
                  </a:lnTo>
                  <a:lnTo>
                    <a:pt x="388" y="287"/>
                  </a:lnTo>
                  <a:lnTo>
                    <a:pt x="389" y="287"/>
                  </a:lnTo>
                  <a:lnTo>
                    <a:pt x="390" y="287"/>
                  </a:lnTo>
                  <a:lnTo>
                    <a:pt x="390" y="288"/>
                  </a:lnTo>
                  <a:lnTo>
                    <a:pt x="391" y="288"/>
                  </a:lnTo>
                  <a:lnTo>
                    <a:pt x="392" y="288"/>
                  </a:lnTo>
                  <a:lnTo>
                    <a:pt x="393" y="288"/>
                  </a:lnTo>
                  <a:lnTo>
                    <a:pt x="393" y="289"/>
                  </a:lnTo>
                  <a:lnTo>
                    <a:pt x="394" y="289"/>
                  </a:lnTo>
                  <a:lnTo>
                    <a:pt x="395" y="289"/>
                  </a:lnTo>
                  <a:lnTo>
                    <a:pt x="396" y="288"/>
                  </a:lnTo>
                  <a:lnTo>
                    <a:pt x="397" y="288"/>
                  </a:lnTo>
                  <a:lnTo>
                    <a:pt x="398" y="288"/>
                  </a:lnTo>
                  <a:lnTo>
                    <a:pt x="399" y="289"/>
                  </a:lnTo>
                  <a:lnTo>
                    <a:pt x="400" y="289"/>
                  </a:lnTo>
                  <a:lnTo>
                    <a:pt x="401" y="289"/>
                  </a:lnTo>
                  <a:lnTo>
                    <a:pt x="402" y="289"/>
                  </a:lnTo>
                  <a:lnTo>
                    <a:pt x="403" y="289"/>
                  </a:lnTo>
                  <a:lnTo>
                    <a:pt x="404" y="289"/>
                  </a:lnTo>
                  <a:lnTo>
                    <a:pt x="405" y="289"/>
                  </a:lnTo>
                  <a:lnTo>
                    <a:pt x="406" y="288"/>
                  </a:lnTo>
                  <a:lnTo>
                    <a:pt x="407" y="288"/>
                  </a:lnTo>
                  <a:lnTo>
                    <a:pt x="409" y="288"/>
                  </a:lnTo>
                  <a:lnTo>
                    <a:pt x="410" y="287"/>
                  </a:lnTo>
                  <a:lnTo>
                    <a:pt x="411" y="287"/>
                  </a:lnTo>
                  <a:lnTo>
                    <a:pt x="412" y="286"/>
                  </a:lnTo>
                  <a:lnTo>
                    <a:pt x="414" y="286"/>
                  </a:lnTo>
                  <a:lnTo>
                    <a:pt x="415" y="285"/>
                  </a:lnTo>
                  <a:lnTo>
                    <a:pt x="416" y="285"/>
                  </a:lnTo>
                  <a:lnTo>
                    <a:pt x="417" y="284"/>
                  </a:lnTo>
                  <a:lnTo>
                    <a:pt x="418" y="283"/>
                  </a:lnTo>
                  <a:lnTo>
                    <a:pt x="421" y="282"/>
                  </a:lnTo>
                  <a:lnTo>
                    <a:pt x="422" y="282"/>
                  </a:lnTo>
                  <a:lnTo>
                    <a:pt x="423" y="282"/>
                  </a:lnTo>
                  <a:lnTo>
                    <a:pt x="423" y="281"/>
                  </a:lnTo>
                  <a:lnTo>
                    <a:pt x="424" y="281"/>
                  </a:lnTo>
                  <a:lnTo>
                    <a:pt x="425" y="280"/>
                  </a:lnTo>
                  <a:lnTo>
                    <a:pt x="426" y="280"/>
                  </a:lnTo>
                  <a:lnTo>
                    <a:pt x="427" y="280"/>
                  </a:lnTo>
                  <a:lnTo>
                    <a:pt x="428" y="280"/>
                  </a:lnTo>
                  <a:lnTo>
                    <a:pt x="428" y="279"/>
                  </a:lnTo>
                  <a:lnTo>
                    <a:pt x="429" y="279"/>
                  </a:lnTo>
                  <a:lnTo>
                    <a:pt x="430" y="279"/>
                  </a:lnTo>
                  <a:lnTo>
                    <a:pt x="431" y="279"/>
                  </a:lnTo>
                  <a:lnTo>
                    <a:pt x="432" y="279"/>
                  </a:lnTo>
                  <a:lnTo>
                    <a:pt x="433" y="278"/>
                  </a:lnTo>
                  <a:lnTo>
                    <a:pt x="434" y="278"/>
                  </a:lnTo>
                  <a:lnTo>
                    <a:pt x="435" y="278"/>
                  </a:lnTo>
                  <a:lnTo>
                    <a:pt x="436" y="278"/>
                  </a:lnTo>
                  <a:lnTo>
                    <a:pt x="437" y="278"/>
                  </a:lnTo>
                  <a:lnTo>
                    <a:pt x="438" y="278"/>
                  </a:lnTo>
                  <a:lnTo>
                    <a:pt x="439" y="278"/>
                  </a:lnTo>
                  <a:lnTo>
                    <a:pt x="440" y="278"/>
                  </a:lnTo>
                  <a:lnTo>
                    <a:pt x="441" y="278"/>
                  </a:lnTo>
                  <a:lnTo>
                    <a:pt x="442" y="278"/>
                  </a:lnTo>
                  <a:lnTo>
                    <a:pt x="443" y="279"/>
                  </a:lnTo>
                  <a:lnTo>
                    <a:pt x="444" y="280"/>
                  </a:lnTo>
                  <a:lnTo>
                    <a:pt x="445" y="280"/>
                  </a:lnTo>
                  <a:lnTo>
                    <a:pt x="446" y="281"/>
                  </a:lnTo>
                  <a:lnTo>
                    <a:pt x="446" y="282"/>
                  </a:lnTo>
                  <a:lnTo>
                    <a:pt x="447" y="282"/>
                  </a:lnTo>
                  <a:lnTo>
                    <a:pt x="447" y="283"/>
                  </a:lnTo>
                  <a:lnTo>
                    <a:pt x="448" y="283"/>
                  </a:lnTo>
                  <a:lnTo>
                    <a:pt x="448" y="284"/>
                  </a:lnTo>
                  <a:lnTo>
                    <a:pt x="449" y="284"/>
                  </a:lnTo>
                  <a:lnTo>
                    <a:pt x="450" y="285"/>
                  </a:lnTo>
                  <a:lnTo>
                    <a:pt x="451" y="285"/>
                  </a:lnTo>
                  <a:lnTo>
                    <a:pt x="453" y="286"/>
                  </a:lnTo>
                  <a:lnTo>
                    <a:pt x="454" y="286"/>
                  </a:lnTo>
                  <a:lnTo>
                    <a:pt x="455" y="286"/>
                  </a:lnTo>
                  <a:lnTo>
                    <a:pt x="455" y="287"/>
                  </a:lnTo>
                  <a:lnTo>
                    <a:pt x="456" y="287"/>
                  </a:lnTo>
                  <a:lnTo>
                    <a:pt x="457" y="287"/>
                  </a:lnTo>
                  <a:lnTo>
                    <a:pt x="457" y="288"/>
                  </a:lnTo>
                  <a:lnTo>
                    <a:pt x="458" y="289"/>
                  </a:lnTo>
                  <a:lnTo>
                    <a:pt x="459" y="289"/>
                  </a:lnTo>
                  <a:lnTo>
                    <a:pt x="459" y="290"/>
                  </a:lnTo>
                  <a:lnTo>
                    <a:pt x="460" y="290"/>
                  </a:lnTo>
                  <a:lnTo>
                    <a:pt x="461" y="290"/>
                  </a:lnTo>
                  <a:lnTo>
                    <a:pt x="462" y="290"/>
                  </a:lnTo>
                  <a:lnTo>
                    <a:pt x="463" y="289"/>
                  </a:lnTo>
                  <a:lnTo>
                    <a:pt x="464" y="289"/>
                  </a:lnTo>
                  <a:lnTo>
                    <a:pt x="464" y="288"/>
                  </a:lnTo>
                  <a:lnTo>
                    <a:pt x="465" y="288"/>
                  </a:lnTo>
                  <a:lnTo>
                    <a:pt x="466" y="288"/>
                  </a:lnTo>
                  <a:lnTo>
                    <a:pt x="467" y="288"/>
                  </a:lnTo>
                  <a:lnTo>
                    <a:pt x="468" y="288"/>
                  </a:lnTo>
                  <a:lnTo>
                    <a:pt x="469" y="287"/>
                  </a:lnTo>
                  <a:lnTo>
                    <a:pt x="470" y="286"/>
                  </a:lnTo>
                  <a:lnTo>
                    <a:pt x="470" y="285"/>
                  </a:lnTo>
                  <a:lnTo>
                    <a:pt x="471" y="285"/>
                  </a:lnTo>
                  <a:lnTo>
                    <a:pt x="471" y="284"/>
                  </a:lnTo>
                  <a:lnTo>
                    <a:pt x="472" y="284"/>
                  </a:lnTo>
                  <a:lnTo>
                    <a:pt x="473" y="283"/>
                  </a:lnTo>
                  <a:lnTo>
                    <a:pt x="474" y="283"/>
                  </a:lnTo>
                  <a:lnTo>
                    <a:pt x="474" y="282"/>
                  </a:lnTo>
                  <a:lnTo>
                    <a:pt x="475" y="282"/>
                  </a:lnTo>
                  <a:lnTo>
                    <a:pt x="476" y="282"/>
                  </a:lnTo>
                  <a:lnTo>
                    <a:pt x="477" y="281"/>
                  </a:lnTo>
                  <a:lnTo>
                    <a:pt x="478" y="281"/>
                  </a:lnTo>
                  <a:lnTo>
                    <a:pt x="479" y="281"/>
                  </a:lnTo>
                  <a:lnTo>
                    <a:pt x="481" y="281"/>
                  </a:lnTo>
                  <a:lnTo>
                    <a:pt x="482" y="281"/>
                  </a:lnTo>
                  <a:lnTo>
                    <a:pt x="483" y="282"/>
                  </a:lnTo>
                  <a:lnTo>
                    <a:pt x="484" y="282"/>
                  </a:lnTo>
                  <a:lnTo>
                    <a:pt x="485" y="282"/>
                  </a:lnTo>
                  <a:lnTo>
                    <a:pt x="486" y="283"/>
                  </a:lnTo>
                  <a:lnTo>
                    <a:pt x="487" y="283"/>
                  </a:lnTo>
                  <a:lnTo>
                    <a:pt x="488" y="284"/>
                  </a:lnTo>
                  <a:lnTo>
                    <a:pt x="488" y="285"/>
                  </a:lnTo>
                  <a:lnTo>
                    <a:pt x="489" y="286"/>
                  </a:lnTo>
                  <a:lnTo>
                    <a:pt x="490" y="287"/>
                  </a:lnTo>
                  <a:lnTo>
                    <a:pt x="491" y="288"/>
                  </a:lnTo>
                  <a:lnTo>
                    <a:pt x="491" y="289"/>
                  </a:lnTo>
                  <a:lnTo>
                    <a:pt x="492" y="289"/>
                  </a:lnTo>
                  <a:lnTo>
                    <a:pt x="493" y="290"/>
                  </a:lnTo>
                  <a:lnTo>
                    <a:pt x="494" y="290"/>
                  </a:lnTo>
                  <a:lnTo>
                    <a:pt x="495" y="291"/>
                  </a:lnTo>
                  <a:lnTo>
                    <a:pt x="496" y="292"/>
                  </a:lnTo>
                  <a:lnTo>
                    <a:pt x="498" y="292"/>
                  </a:lnTo>
                  <a:lnTo>
                    <a:pt x="499" y="293"/>
                  </a:lnTo>
                  <a:lnTo>
                    <a:pt x="501" y="294"/>
                  </a:lnTo>
                  <a:lnTo>
                    <a:pt x="502" y="295"/>
                  </a:lnTo>
                  <a:lnTo>
                    <a:pt x="504" y="296"/>
                  </a:lnTo>
                  <a:lnTo>
                    <a:pt x="506" y="297"/>
                  </a:lnTo>
                  <a:lnTo>
                    <a:pt x="507" y="299"/>
                  </a:lnTo>
                  <a:lnTo>
                    <a:pt x="509" y="300"/>
                  </a:lnTo>
                  <a:lnTo>
                    <a:pt x="511" y="301"/>
                  </a:lnTo>
                  <a:lnTo>
                    <a:pt x="513" y="302"/>
                  </a:lnTo>
                  <a:lnTo>
                    <a:pt x="514" y="304"/>
                  </a:lnTo>
                  <a:lnTo>
                    <a:pt x="516" y="305"/>
                  </a:lnTo>
                  <a:lnTo>
                    <a:pt x="517" y="306"/>
                  </a:lnTo>
                  <a:lnTo>
                    <a:pt x="518" y="307"/>
                  </a:lnTo>
                  <a:lnTo>
                    <a:pt x="520" y="308"/>
                  </a:lnTo>
                  <a:lnTo>
                    <a:pt x="521" y="309"/>
                  </a:lnTo>
                  <a:lnTo>
                    <a:pt x="522" y="309"/>
                  </a:lnTo>
                  <a:lnTo>
                    <a:pt x="523" y="310"/>
                  </a:lnTo>
                  <a:lnTo>
                    <a:pt x="524" y="311"/>
                  </a:lnTo>
                  <a:lnTo>
                    <a:pt x="525" y="311"/>
                  </a:lnTo>
                  <a:lnTo>
                    <a:pt x="526" y="312"/>
                  </a:lnTo>
                  <a:lnTo>
                    <a:pt x="527" y="312"/>
                  </a:lnTo>
                  <a:lnTo>
                    <a:pt x="527" y="313"/>
                  </a:lnTo>
                  <a:lnTo>
                    <a:pt x="528" y="313"/>
                  </a:lnTo>
                  <a:lnTo>
                    <a:pt x="529" y="313"/>
                  </a:lnTo>
                  <a:lnTo>
                    <a:pt x="530" y="313"/>
                  </a:lnTo>
                  <a:lnTo>
                    <a:pt x="531" y="313"/>
                  </a:lnTo>
                  <a:lnTo>
                    <a:pt x="532" y="312"/>
                  </a:lnTo>
                  <a:lnTo>
                    <a:pt x="533" y="312"/>
                  </a:lnTo>
                  <a:lnTo>
                    <a:pt x="534" y="311"/>
                  </a:lnTo>
                  <a:lnTo>
                    <a:pt x="535" y="311"/>
                  </a:lnTo>
                  <a:lnTo>
                    <a:pt x="536" y="310"/>
                  </a:lnTo>
                  <a:lnTo>
                    <a:pt x="537" y="310"/>
                  </a:lnTo>
                  <a:lnTo>
                    <a:pt x="538" y="310"/>
                  </a:lnTo>
                  <a:lnTo>
                    <a:pt x="539" y="310"/>
                  </a:lnTo>
                  <a:lnTo>
                    <a:pt x="540" y="310"/>
                  </a:lnTo>
                  <a:lnTo>
                    <a:pt x="541" y="310"/>
                  </a:lnTo>
                  <a:lnTo>
                    <a:pt x="542" y="310"/>
                  </a:lnTo>
                  <a:lnTo>
                    <a:pt x="543" y="311"/>
                  </a:lnTo>
                  <a:lnTo>
                    <a:pt x="544" y="311"/>
                  </a:lnTo>
                  <a:lnTo>
                    <a:pt x="545" y="311"/>
                  </a:lnTo>
                  <a:lnTo>
                    <a:pt x="546" y="311"/>
                  </a:lnTo>
                  <a:lnTo>
                    <a:pt x="547" y="311"/>
                  </a:lnTo>
                  <a:lnTo>
                    <a:pt x="548" y="311"/>
                  </a:lnTo>
                  <a:lnTo>
                    <a:pt x="549" y="311"/>
                  </a:lnTo>
                  <a:lnTo>
                    <a:pt x="550" y="311"/>
                  </a:lnTo>
                  <a:lnTo>
                    <a:pt x="551" y="311"/>
                  </a:lnTo>
                  <a:lnTo>
                    <a:pt x="552" y="311"/>
                  </a:lnTo>
                  <a:lnTo>
                    <a:pt x="553" y="311"/>
                  </a:lnTo>
                  <a:lnTo>
                    <a:pt x="554" y="311"/>
                  </a:lnTo>
                  <a:lnTo>
                    <a:pt x="555" y="312"/>
                  </a:lnTo>
                  <a:lnTo>
                    <a:pt x="557" y="312"/>
                  </a:lnTo>
                  <a:lnTo>
                    <a:pt x="559" y="313"/>
                  </a:lnTo>
                  <a:lnTo>
                    <a:pt x="559" y="314"/>
                  </a:lnTo>
                  <a:lnTo>
                    <a:pt x="560" y="314"/>
                  </a:lnTo>
                  <a:lnTo>
                    <a:pt x="561" y="315"/>
                  </a:lnTo>
                  <a:lnTo>
                    <a:pt x="561" y="316"/>
                  </a:lnTo>
                  <a:lnTo>
                    <a:pt x="562" y="317"/>
                  </a:lnTo>
                  <a:lnTo>
                    <a:pt x="562" y="318"/>
                  </a:lnTo>
                  <a:lnTo>
                    <a:pt x="562" y="319"/>
                  </a:lnTo>
                  <a:lnTo>
                    <a:pt x="562" y="320"/>
                  </a:lnTo>
                  <a:lnTo>
                    <a:pt x="562" y="321"/>
                  </a:lnTo>
                  <a:lnTo>
                    <a:pt x="562" y="322"/>
                  </a:lnTo>
                  <a:lnTo>
                    <a:pt x="561" y="323"/>
                  </a:lnTo>
                  <a:lnTo>
                    <a:pt x="561" y="324"/>
                  </a:lnTo>
                  <a:lnTo>
                    <a:pt x="561" y="325"/>
                  </a:lnTo>
                  <a:lnTo>
                    <a:pt x="560" y="325"/>
                  </a:lnTo>
                  <a:lnTo>
                    <a:pt x="560" y="326"/>
                  </a:lnTo>
                  <a:lnTo>
                    <a:pt x="559" y="327"/>
                  </a:lnTo>
                  <a:lnTo>
                    <a:pt x="559" y="328"/>
                  </a:lnTo>
                  <a:lnTo>
                    <a:pt x="558" y="329"/>
                  </a:lnTo>
                  <a:lnTo>
                    <a:pt x="558" y="330"/>
                  </a:lnTo>
                  <a:lnTo>
                    <a:pt x="558" y="334"/>
                  </a:lnTo>
                  <a:lnTo>
                    <a:pt x="559" y="334"/>
                  </a:lnTo>
                  <a:lnTo>
                    <a:pt x="559" y="335"/>
                  </a:lnTo>
                  <a:lnTo>
                    <a:pt x="560" y="335"/>
                  </a:lnTo>
                  <a:lnTo>
                    <a:pt x="561" y="335"/>
                  </a:lnTo>
                  <a:lnTo>
                    <a:pt x="562" y="336"/>
                  </a:lnTo>
                  <a:lnTo>
                    <a:pt x="563" y="336"/>
                  </a:lnTo>
                  <a:lnTo>
                    <a:pt x="564" y="337"/>
                  </a:lnTo>
                  <a:lnTo>
                    <a:pt x="565" y="337"/>
                  </a:lnTo>
                  <a:lnTo>
                    <a:pt x="566" y="338"/>
                  </a:lnTo>
                  <a:lnTo>
                    <a:pt x="567" y="338"/>
                  </a:lnTo>
                  <a:lnTo>
                    <a:pt x="568" y="339"/>
                  </a:lnTo>
                  <a:lnTo>
                    <a:pt x="569" y="340"/>
                  </a:lnTo>
                  <a:lnTo>
                    <a:pt x="570" y="341"/>
                  </a:lnTo>
                  <a:lnTo>
                    <a:pt x="571" y="341"/>
                  </a:lnTo>
                  <a:lnTo>
                    <a:pt x="571" y="342"/>
                  </a:lnTo>
                  <a:lnTo>
                    <a:pt x="571" y="343"/>
                  </a:lnTo>
                  <a:lnTo>
                    <a:pt x="572" y="343"/>
                  </a:lnTo>
                  <a:lnTo>
                    <a:pt x="572" y="344"/>
                  </a:lnTo>
                  <a:lnTo>
                    <a:pt x="573" y="346"/>
                  </a:lnTo>
                  <a:lnTo>
                    <a:pt x="574" y="346"/>
                  </a:lnTo>
                  <a:lnTo>
                    <a:pt x="574" y="347"/>
                  </a:lnTo>
                  <a:lnTo>
                    <a:pt x="575" y="348"/>
                  </a:lnTo>
                  <a:lnTo>
                    <a:pt x="576" y="349"/>
                  </a:lnTo>
                  <a:lnTo>
                    <a:pt x="576" y="350"/>
                  </a:lnTo>
                  <a:lnTo>
                    <a:pt x="577" y="351"/>
                  </a:lnTo>
                  <a:lnTo>
                    <a:pt x="578" y="352"/>
                  </a:lnTo>
                  <a:lnTo>
                    <a:pt x="578" y="353"/>
                  </a:lnTo>
                  <a:lnTo>
                    <a:pt x="578" y="354"/>
                  </a:lnTo>
                  <a:lnTo>
                    <a:pt x="579" y="355"/>
                  </a:lnTo>
                  <a:lnTo>
                    <a:pt x="579" y="356"/>
                  </a:lnTo>
                  <a:lnTo>
                    <a:pt x="579" y="357"/>
                  </a:lnTo>
                  <a:lnTo>
                    <a:pt x="579" y="358"/>
                  </a:lnTo>
                  <a:lnTo>
                    <a:pt x="579" y="359"/>
                  </a:lnTo>
                  <a:lnTo>
                    <a:pt x="580" y="359"/>
                  </a:lnTo>
                  <a:lnTo>
                    <a:pt x="580" y="360"/>
                  </a:lnTo>
                  <a:lnTo>
                    <a:pt x="580" y="361"/>
                  </a:lnTo>
                  <a:lnTo>
                    <a:pt x="580" y="362"/>
                  </a:lnTo>
                  <a:lnTo>
                    <a:pt x="580" y="363"/>
                  </a:lnTo>
                  <a:lnTo>
                    <a:pt x="580" y="364"/>
                  </a:lnTo>
                  <a:lnTo>
                    <a:pt x="579" y="365"/>
                  </a:lnTo>
                  <a:lnTo>
                    <a:pt x="579" y="366"/>
                  </a:lnTo>
                  <a:lnTo>
                    <a:pt x="579" y="367"/>
                  </a:lnTo>
                  <a:lnTo>
                    <a:pt x="579" y="368"/>
                  </a:lnTo>
                  <a:lnTo>
                    <a:pt x="579" y="369"/>
                  </a:lnTo>
                  <a:lnTo>
                    <a:pt x="578" y="370"/>
                  </a:lnTo>
                  <a:lnTo>
                    <a:pt x="578" y="371"/>
                  </a:lnTo>
                  <a:lnTo>
                    <a:pt x="578" y="372"/>
                  </a:lnTo>
                  <a:lnTo>
                    <a:pt x="578" y="373"/>
                  </a:lnTo>
                  <a:lnTo>
                    <a:pt x="577" y="373"/>
                  </a:lnTo>
                  <a:lnTo>
                    <a:pt x="577" y="374"/>
                  </a:lnTo>
                  <a:lnTo>
                    <a:pt x="577" y="375"/>
                  </a:lnTo>
                  <a:lnTo>
                    <a:pt x="577" y="376"/>
                  </a:lnTo>
                  <a:lnTo>
                    <a:pt x="577" y="377"/>
                  </a:lnTo>
                  <a:lnTo>
                    <a:pt x="578" y="377"/>
                  </a:lnTo>
                  <a:lnTo>
                    <a:pt x="579" y="377"/>
                  </a:lnTo>
                  <a:lnTo>
                    <a:pt x="579" y="378"/>
                  </a:lnTo>
                  <a:lnTo>
                    <a:pt x="580" y="378"/>
                  </a:lnTo>
                  <a:lnTo>
                    <a:pt x="581" y="379"/>
                  </a:lnTo>
                  <a:lnTo>
                    <a:pt x="582" y="380"/>
                  </a:lnTo>
                  <a:lnTo>
                    <a:pt x="583" y="380"/>
                  </a:lnTo>
                  <a:lnTo>
                    <a:pt x="584" y="380"/>
                  </a:lnTo>
                  <a:lnTo>
                    <a:pt x="585" y="381"/>
                  </a:lnTo>
                  <a:lnTo>
                    <a:pt x="586" y="382"/>
                  </a:lnTo>
                  <a:lnTo>
                    <a:pt x="587" y="382"/>
                  </a:lnTo>
                  <a:lnTo>
                    <a:pt x="588" y="383"/>
                  </a:lnTo>
                  <a:lnTo>
                    <a:pt x="589" y="383"/>
                  </a:lnTo>
                  <a:lnTo>
                    <a:pt x="590" y="384"/>
                  </a:lnTo>
                  <a:lnTo>
                    <a:pt x="591" y="385"/>
                  </a:lnTo>
                  <a:lnTo>
                    <a:pt x="591" y="386"/>
                  </a:lnTo>
                  <a:lnTo>
                    <a:pt x="592" y="387"/>
                  </a:lnTo>
                  <a:lnTo>
                    <a:pt x="593" y="388"/>
                  </a:lnTo>
                  <a:lnTo>
                    <a:pt x="594" y="389"/>
                  </a:lnTo>
                  <a:lnTo>
                    <a:pt x="595" y="390"/>
                  </a:lnTo>
                  <a:lnTo>
                    <a:pt x="596" y="391"/>
                  </a:lnTo>
                  <a:lnTo>
                    <a:pt x="596" y="392"/>
                  </a:lnTo>
                  <a:lnTo>
                    <a:pt x="597" y="393"/>
                  </a:lnTo>
                  <a:lnTo>
                    <a:pt x="597" y="394"/>
                  </a:lnTo>
                  <a:lnTo>
                    <a:pt x="598" y="394"/>
                  </a:lnTo>
                  <a:lnTo>
                    <a:pt x="598" y="395"/>
                  </a:lnTo>
                  <a:lnTo>
                    <a:pt x="598" y="396"/>
                  </a:lnTo>
                  <a:lnTo>
                    <a:pt x="599" y="396"/>
                  </a:lnTo>
                  <a:lnTo>
                    <a:pt x="599" y="397"/>
                  </a:lnTo>
                  <a:lnTo>
                    <a:pt x="600" y="397"/>
                  </a:lnTo>
                  <a:lnTo>
                    <a:pt x="600" y="396"/>
                  </a:lnTo>
                  <a:lnTo>
                    <a:pt x="601" y="396"/>
                  </a:lnTo>
                  <a:lnTo>
                    <a:pt x="606" y="392"/>
                  </a:lnTo>
                  <a:lnTo>
                    <a:pt x="606" y="391"/>
                  </a:lnTo>
                  <a:lnTo>
                    <a:pt x="607" y="391"/>
                  </a:lnTo>
                  <a:lnTo>
                    <a:pt x="608" y="390"/>
                  </a:lnTo>
                  <a:lnTo>
                    <a:pt x="609" y="390"/>
                  </a:lnTo>
                  <a:lnTo>
                    <a:pt x="610" y="390"/>
                  </a:lnTo>
                  <a:lnTo>
                    <a:pt x="610" y="389"/>
                  </a:lnTo>
                  <a:lnTo>
                    <a:pt x="611" y="389"/>
                  </a:lnTo>
                  <a:lnTo>
                    <a:pt x="612" y="389"/>
                  </a:lnTo>
                  <a:lnTo>
                    <a:pt x="613" y="389"/>
                  </a:lnTo>
                  <a:lnTo>
                    <a:pt x="614" y="389"/>
                  </a:lnTo>
                  <a:lnTo>
                    <a:pt x="615" y="389"/>
                  </a:lnTo>
                  <a:lnTo>
                    <a:pt x="615" y="388"/>
                  </a:lnTo>
                  <a:lnTo>
                    <a:pt x="616" y="388"/>
                  </a:lnTo>
                  <a:lnTo>
                    <a:pt x="617" y="388"/>
                  </a:lnTo>
                  <a:lnTo>
                    <a:pt x="618" y="388"/>
                  </a:lnTo>
                  <a:lnTo>
                    <a:pt x="619" y="388"/>
                  </a:lnTo>
                  <a:lnTo>
                    <a:pt x="620" y="388"/>
                  </a:lnTo>
                  <a:lnTo>
                    <a:pt x="621" y="388"/>
                  </a:lnTo>
                  <a:lnTo>
                    <a:pt x="622" y="388"/>
                  </a:lnTo>
                  <a:lnTo>
                    <a:pt x="623" y="388"/>
                  </a:lnTo>
                  <a:lnTo>
                    <a:pt x="624" y="388"/>
                  </a:lnTo>
                  <a:lnTo>
                    <a:pt x="625" y="388"/>
                  </a:lnTo>
                  <a:lnTo>
                    <a:pt x="626" y="388"/>
                  </a:lnTo>
                  <a:lnTo>
                    <a:pt x="627" y="388"/>
                  </a:lnTo>
                  <a:lnTo>
                    <a:pt x="628" y="388"/>
                  </a:lnTo>
                  <a:lnTo>
                    <a:pt x="629" y="388"/>
                  </a:lnTo>
                  <a:lnTo>
                    <a:pt x="630" y="388"/>
                  </a:lnTo>
                  <a:lnTo>
                    <a:pt x="631" y="388"/>
                  </a:lnTo>
                  <a:lnTo>
                    <a:pt x="632" y="388"/>
                  </a:lnTo>
                  <a:lnTo>
                    <a:pt x="633" y="388"/>
                  </a:lnTo>
                  <a:lnTo>
                    <a:pt x="634" y="388"/>
                  </a:lnTo>
                  <a:lnTo>
                    <a:pt x="634" y="387"/>
                  </a:lnTo>
                  <a:lnTo>
                    <a:pt x="635" y="387"/>
                  </a:lnTo>
                  <a:lnTo>
                    <a:pt x="636" y="387"/>
                  </a:lnTo>
                  <a:lnTo>
                    <a:pt x="637" y="387"/>
                  </a:lnTo>
                  <a:lnTo>
                    <a:pt x="638" y="387"/>
                  </a:lnTo>
                  <a:lnTo>
                    <a:pt x="639" y="387"/>
                  </a:lnTo>
                  <a:lnTo>
                    <a:pt x="640" y="387"/>
                  </a:lnTo>
                  <a:lnTo>
                    <a:pt x="640" y="386"/>
                  </a:lnTo>
                  <a:lnTo>
                    <a:pt x="641" y="386"/>
                  </a:lnTo>
                  <a:lnTo>
                    <a:pt x="642" y="386"/>
                  </a:lnTo>
                  <a:lnTo>
                    <a:pt x="643" y="386"/>
                  </a:lnTo>
                  <a:lnTo>
                    <a:pt x="644" y="385"/>
                  </a:lnTo>
                  <a:lnTo>
                    <a:pt x="645" y="385"/>
                  </a:lnTo>
                  <a:lnTo>
                    <a:pt x="646" y="384"/>
                  </a:lnTo>
                  <a:lnTo>
                    <a:pt x="647" y="384"/>
                  </a:lnTo>
                  <a:lnTo>
                    <a:pt x="649" y="384"/>
                  </a:lnTo>
                  <a:lnTo>
                    <a:pt x="650" y="383"/>
                  </a:lnTo>
                  <a:lnTo>
                    <a:pt x="651" y="383"/>
                  </a:lnTo>
                  <a:lnTo>
                    <a:pt x="652" y="382"/>
                  </a:lnTo>
                  <a:lnTo>
                    <a:pt x="653" y="382"/>
                  </a:lnTo>
                  <a:lnTo>
                    <a:pt x="654" y="381"/>
                  </a:lnTo>
                  <a:lnTo>
                    <a:pt x="655" y="381"/>
                  </a:lnTo>
                  <a:lnTo>
                    <a:pt x="655" y="380"/>
                  </a:lnTo>
                  <a:lnTo>
                    <a:pt x="656" y="380"/>
                  </a:lnTo>
                  <a:lnTo>
                    <a:pt x="660" y="376"/>
                  </a:lnTo>
                  <a:lnTo>
                    <a:pt x="661" y="376"/>
                  </a:lnTo>
                  <a:lnTo>
                    <a:pt x="661" y="375"/>
                  </a:lnTo>
                  <a:lnTo>
                    <a:pt x="662" y="375"/>
                  </a:lnTo>
                  <a:lnTo>
                    <a:pt x="663" y="375"/>
                  </a:lnTo>
                  <a:lnTo>
                    <a:pt x="671" y="373"/>
                  </a:lnTo>
                  <a:lnTo>
                    <a:pt x="672" y="373"/>
                  </a:lnTo>
                  <a:lnTo>
                    <a:pt x="673" y="373"/>
                  </a:lnTo>
                  <a:lnTo>
                    <a:pt x="673" y="372"/>
                  </a:lnTo>
                  <a:lnTo>
                    <a:pt x="673" y="368"/>
                  </a:lnTo>
                  <a:lnTo>
                    <a:pt x="673" y="367"/>
                  </a:lnTo>
                  <a:lnTo>
                    <a:pt x="673" y="366"/>
                  </a:lnTo>
                  <a:lnTo>
                    <a:pt x="673" y="365"/>
                  </a:lnTo>
                  <a:lnTo>
                    <a:pt x="673" y="364"/>
                  </a:lnTo>
                  <a:lnTo>
                    <a:pt x="673" y="363"/>
                  </a:lnTo>
                  <a:lnTo>
                    <a:pt x="674" y="362"/>
                  </a:lnTo>
                  <a:lnTo>
                    <a:pt x="674" y="360"/>
                  </a:lnTo>
                  <a:lnTo>
                    <a:pt x="674" y="359"/>
                  </a:lnTo>
                  <a:lnTo>
                    <a:pt x="675" y="358"/>
                  </a:lnTo>
                  <a:lnTo>
                    <a:pt x="676" y="357"/>
                  </a:lnTo>
                  <a:lnTo>
                    <a:pt x="676" y="356"/>
                  </a:lnTo>
                  <a:lnTo>
                    <a:pt x="677" y="355"/>
                  </a:lnTo>
                  <a:lnTo>
                    <a:pt x="678" y="353"/>
                  </a:lnTo>
                  <a:lnTo>
                    <a:pt x="679" y="353"/>
                  </a:lnTo>
                  <a:lnTo>
                    <a:pt x="680" y="352"/>
                  </a:lnTo>
                  <a:lnTo>
                    <a:pt x="681" y="351"/>
                  </a:lnTo>
                  <a:lnTo>
                    <a:pt x="682" y="350"/>
                  </a:lnTo>
                  <a:lnTo>
                    <a:pt x="682" y="349"/>
                  </a:lnTo>
                  <a:lnTo>
                    <a:pt x="683" y="349"/>
                  </a:lnTo>
                  <a:lnTo>
                    <a:pt x="684" y="348"/>
                  </a:lnTo>
                  <a:lnTo>
                    <a:pt x="685" y="347"/>
                  </a:lnTo>
                  <a:lnTo>
                    <a:pt x="689" y="342"/>
                  </a:lnTo>
                  <a:lnTo>
                    <a:pt x="689" y="341"/>
                  </a:lnTo>
                  <a:lnTo>
                    <a:pt x="690" y="341"/>
                  </a:lnTo>
                  <a:lnTo>
                    <a:pt x="690" y="340"/>
                  </a:lnTo>
                  <a:lnTo>
                    <a:pt x="694" y="335"/>
                  </a:lnTo>
                  <a:lnTo>
                    <a:pt x="694" y="334"/>
                  </a:lnTo>
                  <a:lnTo>
                    <a:pt x="695" y="334"/>
                  </a:lnTo>
                  <a:lnTo>
                    <a:pt x="695" y="333"/>
                  </a:lnTo>
                  <a:lnTo>
                    <a:pt x="696" y="333"/>
                  </a:lnTo>
                  <a:lnTo>
                    <a:pt x="697" y="333"/>
                  </a:lnTo>
                  <a:lnTo>
                    <a:pt x="698" y="332"/>
                  </a:lnTo>
                  <a:lnTo>
                    <a:pt x="699" y="332"/>
                  </a:lnTo>
                  <a:lnTo>
                    <a:pt x="700" y="331"/>
                  </a:lnTo>
                  <a:lnTo>
                    <a:pt x="701" y="331"/>
                  </a:lnTo>
                  <a:lnTo>
                    <a:pt x="702" y="331"/>
                  </a:lnTo>
                  <a:lnTo>
                    <a:pt x="703" y="331"/>
                  </a:lnTo>
                  <a:lnTo>
                    <a:pt x="704" y="331"/>
                  </a:lnTo>
                  <a:lnTo>
                    <a:pt x="705" y="331"/>
                  </a:lnTo>
                  <a:lnTo>
                    <a:pt x="706" y="330"/>
                  </a:lnTo>
                  <a:lnTo>
                    <a:pt x="707" y="330"/>
                  </a:lnTo>
                  <a:lnTo>
                    <a:pt x="708" y="330"/>
                  </a:lnTo>
                  <a:lnTo>
                    <a:pt x="710" y="330"/>
                  </a:lnTo>
                  <a:lnTo>
                    <a:pt x="710" y="329"/>
                  </a:lnTo>
                  <a:lnTo>
                    <a:pt x="711" y="329"/>
                  </a:lnTo>
                  <a:lnTo>
                    <a:pt x="712" y="329"/>
                  </a:lnTo>
                  <a:lnTo>
                    <a:pt x="712" y="328"/>
                  </a:lnTo>
                  <a:lnTo>
                    <a:pt x="713" y="328"/>
                  </a:lnTo>
                  <a:lnTo>
                    <a:pt x="713" y="327"/>
                  </a:lnTo>
                  <a:lnTo>
                    <a:pt x="714" y="327"/>
                  </a:lnTo>
                  <a:lnTo>
                    <a:pt x="714" y="326"/>
                  </a:lnTo>
                  <a:lnTo>
                    <a:pt x="715" y="326"/>
                  </a:lnTo>
                  <a:lnTo>
                    <a:pt x="715" y="325"/>
                  </a:lnTo>
                  <a:lnTo>
                    <a:pt x="716" y="325"/>
                  </a:lnTo>
                  <a:lnTo>
                    <a:pt x="716" y="324"/>
                  </a:lnTo>
                  <a:lnTo>
                    <a:pt x="717" y="324"/>
                  </a:lnTo>
                  <a:lnTo>
                    <a:pt x="718" y="323"/>
                  </a:lnTo>
                  <a:lnTo>
                    <a:pt x="718" y="322"/>
                  </a:lnTo>
                  <a:lnTo>
                    <a:pt x="719" y="322"/>
                  </a:lnTo>
                  <a:lnTo>
                    <a:pt x="720" y="321"/>
                  </a:lnTo>
                  <a:lnTo>
                    <a:pt x="721" y="319"/>
                  </a:lnTo>
                  <a:lnTo>
                    <a:pt x="722" y="318"/>
                  </a:lnTo>
                  <a:lnTo>
                    <a:pt x="723" y="317"/>
                  </a:lnTo>
                  <a:lnTo>
                    <a:pt x="724" y="316"/>
                  </a:lnTo>
                  <a:lnTo>
                    <a:pt x="725" y="315"/>
                  </a:lnTo>
                  <a:lnTo>
                    <a:pt x="726" y="313"/>
                  </a:lnTo>
                  <a:lnTo>
                    <a:pt x="727" y="312"/>
                  </a:lnTo>
                  <a:lnTo>
                    <a:pt x="729" y="310"/>
                  </a:lnTo>
                  <a:lnTo>
                    <a:pt x="730" y="308"/>
                  </a:lnTo>
                  <a:lnTo>
                    <a:pt x="731" y="308"/>
                  </a:lnTo>
                  <a:lnTo>
                    <a:pt x="731" y="307"/>
                  </a:lnTo>
                  <a:lnTo>
                    <a:pt x="732" y="307"/>
                  </a:lnTo>
                  <a:lnTo>
                    <a:pt x="732" y="306"/>
                  </a:lnTo>
                  <a:lnTo>
                    <a:pt x="733" y="305"/>
                  </a:lnTo>
                  <a:lnTo>
                    <a:pt x="734" y="304"/>
                  </a:lnTo>
                  <a:lnTo>
                    <a:pt x="735" y="304"/>
                  </a:lnTo>
                  <a:lnTo>
                    <a:pt x="736" y="303"/>
                  </a:lnTo>
                  <a:lnTo>
                    <a:pt x="737" y="302"/>
                  </a:lnTo>
                  <a:lnTo>
                    <a:pt x="738" y="301"/>
                  </a:lnTo>
                  <a:lnTo>
                    <a:pt x="739" y="300"/>
                  </a:lnTo>
                  <a:lnTo>
                    <a:pt x="740" y="299"/>
                  </a:lnTo>
                  <a:lnTo>
                    <a:pt x="741" y="298"/>
                  </a:lnTo>
                  <a:lnTo>
                    <a:pt x="742" y="297"/>
                  </a:lnTo>
                  <a:lnTo>
                    <a:pt x="743" y="297"/>
                  </a:lnTo>
                  <a:lnTo>
                    <a:pt x="744" y="296"/>
                  </a:lnTo>
                  <a:lnTo>
                    <a:pt x="745" y="295"/>
                  </a:lnTo>
                  <a:lnTo>
                    <a:pt x="746" y="294"/>
                  </a:lnTo>
                  <a:lnTo>
                    <a:pt x="747" y="293"/>
                  </a:lnTo>
                  <a:lnTo>
                    <a:pt x="749" y="292"/>
                  </a:lnTo>
                  <a:lnTo>
                    <a:pt x="750" y="292"/>
                  </a:lnTo>
                  <a:lnTo>
                    <a:pt x="751" y="291"/>
                  </a:lnTo>
                  <a:lnTo>
                    <a:pt x="752" y="290"/>
                  </a:lnTo>
                  <a:lnTo>
                    <a:pt x="754" y="289"/>
                  </a:lnTo>
                  <a:lnTo>
                    <a:pt x="756" y="288"/>
                  </a:lnTo>
                  <a:lnTo>
                    <a:pt x="758" y="287"/>
                  </a:lnTo>
                  <a:lnTo>
                    <a:pt x="760" y="286"/>
                  </a:lnTo>
                  <a:lnTo>
                    <a:pt x="762" y="285"/>
                  </a:lnTo>
                  <a:lnTo>
                    <a:pt x="764" y="284"/>
                  </a:lnTo>
                  <a:lnTo>
                    <a:pt x="766" y="283"/>
                  </a:lnTo>
                  <a:lnTo>
                    <a:pt x="769" y="282"/>
                  </a:lnTo>
                  <a:lnTo>
                    <a:pt x="771" y="281"/>
                  </a:lnTo>
                  <a:lnTo>
                    <a:pt x="773" y="280"/>
                  </a:lnTo>
                  <a:lnTo>
                    <a:pt x="775" y="278"/>
                  </a:lnTo>
                  <a:lnTo>
                    <a:pt x="776" y="277"/>
                  </a:lnTo>
                  <a:lnTo>
                    <a:pt x="778" y="276"/>
                  </a:lnTo>
                  <a:lnTo>
                    <a:pt x="779" y="275"/>
                  </a:lnTo>
                  <a:lnTo>
                    <a:pt x="780" y="274"/>
                  </a:lnTo>
                  <a:lnTo>
                    <a:pt x="781" y="273"/>
                  </a:lnTo>
                  <a:lnTo>
                    <a:pt x="782" y="272"/>
                  </a:lnTo>
                  <a:lnTo>
                    <a:pt x="783" y="271"/>
                  </a:lnTo>
                  <a:lnTo>
                    <a:pt x="784" y="270"/>
                  </a:lnTo>
                  <a:lnTo>
                    <a:pt x="785" y="270"/>
                  </a:lnTo>
                  <a:lnTo>
                    <a:pt x="786" y="270"/>
                  </a:lnTo>
                  <a:lnTo>
                    <a:pt x="788" y="269"/>
                  </a:lnTo>
                  <a:lnTo>
                    <a:pt x="789" y="269"/>
                  </a:lnTo>
                  <a:lnTo>
                    <a:pt x="790" y="270"/>
                  </a:lnTo>
                  <a:lnTo>
                    <a:pt x="792" y="270"/>
                  </a:lnTo>
                  <a:lnTo>
                    <a:pt x="793" y="270"/>
                  </a:lnTo>
                  <a:lnTo>
                    <a:pt x="794" y="271"/>
                  </a:lnTo>
                  <a:lnTo>
                    <a:pt x="795" y="271"/>
                  </a:lnTo>
                  <a:lnTo>
                    <a:pt x="797" y="272"/>
                  </a:lnTo>
                  <a:lnTo>
                    <a:pt x="798" y="273"/>
                  </a:lnTo>
                  <a:lnTo>
                    <a:pt x="798" y="274"/>
                  </a:lnTo>
                  <a:lnTo>
                    <a:pt x="799" y="274"/>
                  </a:lnTo>
                  <a:lnTo>
                    <a:pt x="800" y="275"/>
                  </a:lnTo>
                  <a:lnTo>
                    <a:pt x="800" y="276"/>
                  </a:lnTo>
                  <a:lnTo>
                    <a:pt x="801" y="277"/>
                  </a:lnTo>
                  <a:lnTo>
                    <a:pt x="801" y="278"/>
                  </a:lnTo>
                  <a:lnTo>
                    <a:pt x="801" y="279"/>
                  </a:lnTo>
                  <a:lnTo>
                    <a:pt x="801" y="280"/>
                  </a:lnTo>
                  <a:lnTo>
                    <a:pt x="801" y="281"/>
                  </a:lnTo>
                  <a:lnTo>
                    <a:pt x="801" y="282"/>
                  </a:lnTo>
                  <a:lnTo>
                    <a:pt x="801" y="283"/>
                  </a:lnTo>
                  <a:lnTo>
                    <a:pt x="800" y="284"/>
                  </a:lnTo>
                  <a:lnTo>
                    <a:pt x="800" y="285"/>
                  </a:lnTo>
                  <a:lnTo>
                    <a:pt x="799" y="286"/>
                  </a:lnTo>
                  <a:lnTo>
                    <a:pt x="799" y="287"/>
                  </a:lnTo>
                  <a:lnTo>
                    <a:pt x="798" y="288"/>
                  </a:lnTo>
                  <a:lnTo>
                    <a:pt x="798" y="289"/>
                  </a:lnTo>
                  <a:lnTo>
                    <a:pt x="797" y="290"/>
                  </a:lnTo>
                  <a:lnTo>
                    <a:pt x="796" y="291"/>
                  </a:lnTo>
                  <a:lnTo>
                    <a:pt x="795" y="292"/>
                  </a:lnTo>
                  <a:lnTo>
                    <a:pt x="795" y="293"/>
                  </a:lnTo>
                  <a:lnTo>
                    <a:pt x="794" y="294"/>
                  </a:lnTo>
                  <a:lnTo>
                    <a:pt x="793" y="294"/>
                  </a:lnTo>
                  <a:lnTo>
                    <a:pt x="792" y="295"/>
                  </a:lnTo>
                  <a:lnTo>
                    <a:pt x="790" y="297"/>
                  </a:lnTo>
                  <a:lnTo>
                    <a:pt x="789" y="298"/>
                  </a:lnTo>
                  <a:lnTo>
                    <a:pt x="788" y="299"/>
                  </a:lnTo>
                  <a:lnTo>
                    <a:pt x="788" y="300"/>
                  </a:lnTo>
                  <a:lnTo>
                    <a:pt x="787" y="300"/>
                  </a:lnTo>
                  <a:lnTo>
                    <a:pt x="787" y="301"/>
                  </a:lnTo>
                  <a:lnTo>
                    <a:pt x="786" y="302"/>
                  </a:lnTo>
                  <a:lnTo>
                    <a:pt x="786" y="303"/>
                  </a:lnTo>
                  <a:lnTo>
                    <a:pt x="786" y="304"/>
                  </a:lnTo>
                  <a:lnTo>
                    <a:pt x="786" y="305"/>
                  </a:lnTo>
                  <a:lnTo>
                    <a:pt x="786" y="306"/>
                  </a:lnTo>
                  <a:lnTo>
                    <a:pt x="786" y="307"/>
                  </a:lnTo>
                  <a:lnTo>
                    <a:pt x="786" y="308"/>
                  </a:lnTo>
                  <a:lnTo>
                    <a:pt x="786" y="309"/>
                  </a:lnTo>
                  <a:lnTo>
                    <a:pt x="786" y="310"/>
                  </a:lnTo>
                  <a:lnTo>
                    <a:pt x="786" y="311"/>
                  </a:lnTo>
                  <a:lnTo>
                    <a:pt x="786" y="312"/>
                  </a:lnTo>
                  <a:lnTo>
                    <a:pt x="786" y="313"/>
                  </a:lnTo>
                  <a:lnTo>
                    <a:pt x="786" y="314"/>
                  </a:lnTo>
                  <a:lnTo>
                    <a:pt x="786" y="315"/>
                  </a:lnTo>
                  <a:lnTo>
                    <a:pt x="785" y="316"/>
                  </a:lnTo>
                  <a:lnTo>
                    <a:pt x="785" y="317"/>
                  </a:lnTo>
                  <a:lnTo>
                    <a:pt x="785" y="318"/>
                  </a:lnTo>
                  <a:lnTo>
                    <a:pt x="785" y="319"/>
                  </a:lnTo>
                  <a:lnTo>
                    <a:pt x="785" y="320"/>
                  </a:lnTo>
                  <a:lnTo>
                    <a:pt x="785" y="321"/>
                  </a:lnTo>
                  <a:lnTo>
                    <a:pt x="785" y="322"/>
                  </a:lnTo>
                  <a:lnTo>
                    <a:pt x="785" y="323"/>
                  </a:lnTo>
                  <a:lnTo>
                    <a:pt x="786" y="324"/>
                  </a:lnTo>
                  <a:lnTo>
                    <a:pt x="786" y="325"/>
                  </a:lnTo>
                  <a:lnTo>
                    <a:pt x="787" y="326"/>
                  </a:lnTo>
                  <a:lnTo>
                    <a:pt x="788" y="326"/>
                  </a:lnTo>
                  <a:lnTo>
                    <a:pt x="788" y="327"/>
                  </a:lnTo>
                  <a:lnTo>
                    <a:pt x="789" y="327"/>
                  </a:lnTo>
                  <a:lnTo>
                    <a:pt x="790" y="328"/>
                  </a:lnTo>
                  <a:lnTo>
                    <a:pt x="791" y="329"/>
                  </a:lnTo>
                  <a:lnTo>
                    <a:pt x="792" y="330"/>
                  </a:lnTo>
                  <a:lnTo>
                    <a:pt x="793" y="331"/>
                  </a:lnTo>
                  <a:lnTo>
                    <a:pt x="794" y="332"/>
                  </a:lnTo>
                  <a:lnTo>
                    <a:pt x="795" y="333"/>
                  </a:lnTo>
                  <a:lnTo>
                    <a:pt x="796" y="334"/>
                  </a:lnTo>
                  <a:lnTo>
                    <a:pt x="797" y="336"/>
                  </a:lnTo>
                  <a:lnTo>
                    <a:pt x="798" y="337"/>
                  </a:lnTo>
                  <a:lnTo>
                    <a:pt x="799" y="339"/>
                  </a:lnTo>
                  <a:lnTo>
                    <a:pt x="799" y="340"/>
                  </a:lnTo>
                  <a:lnTo>
                    <a:pt x="800" y="342"/>
                  </a:lnTo>
                  <a:lnTo>
                    <a:pt x="800" y="344"/>
                  </a:lnTo>
                  <a:lnTo>
                    <a:pt x="800" y="346"/>
                  </a:lnTo>
                  <a:lnTo>
                    <a:pt x="801" y="348"/>
                  </a:lnTo>
                  <a:lnTo>
                    <a:pt x="800" y="350"/>
                  </a:lnTo>
                  <a:lnTo>
                    <a:pt x="800" y="352"/>
                  </a:lnTo>
                  <a:lnTo>
                    <a:pt x="800" y="354"/>
                  </a:lnTo>
                  <a:lnTo>
                    <a:pt x="800" y="355"/>
                  </a:lnTo>
                  <a:lnTo>
                    <a:pt x="799" y="357"/>
                  </a:lnTo>
                  <a:lnTo>
                    <a:pt x="799" y="359"/>
                  </a:lnTo>
                  <a:lnTo>
                    <a:pt x="798" y="361"/>
                  </a:lnTo>
                  <a:lnTo>
                    <a:pt x="798" y="363"/>
                  </a:lnTo>
                  <a:lnTo>
                    <a:pt x="797" y="364"/>
                  </a:lnTo>
                  <a:lnTo>
                    <a:pt x="796" y="365"/>
                  </a:lnTo>
                  <a:lnTo>
                    <a:pt x="795" y="367"/>
                  </a:lnTo>
                  <a:lnTo>
                    <a:pt x="794" y="368"/>
                  </a:lnTo>
                  <a:lnTo>
                    <a:pt x="793" y="369"/>
                  </a:lnTo>
                  <a:lnTo>
                    <a:pt x="793" y="370"/>
                  </a:lnTo>
                  <a:lnTo>
                    <a:pt x="792" y="370"/>
                  </a:lnTo>
                  <a:lnTo>
                    <a:pt x="791" y="371"/>
                  </a:lnTo>
                  <a:lnTo>
                    <a:pt x="790" y="372"/>
                  </a:lnTo>
                  <a:lnTo>
                    <a:pt x="789" y="373"/>
                  </a:lnTo>
                  <a:lnTo>
                    <a:pt x="788" y="373"/>
                  </a:lnTo>
                  <a:lnTo>
                    <a:pt x="788" y="374"/>
                  </a:lnTo>
                  <a:lnTo>
                    <a:pt x="787" y="375"/>
                  </a:lnTo>
                  <a:lnTo>
                    <a:pt x="786" y="375"/>
                  </a:lnTo>
                  <a:lnTo>
                    <a:pt x="786" y="376"/>
                  </a:lnTo>
                  <a:lnTo>
                    <a:pt x="785" y="376"/>
                  </a:lnTo>
                  <a:lnTo>
                    <a:pt x="785" y="377"/>
                  </a:lnTo>
                  <a:lnTo>
                    <a:pt x="784" y="378"/>
                  </a:lnTo>
                  <a:lnTo>
                    <a:pt x="783" y="379"/>
                  </a:lnTo>
                  <a:lnTo>
                    <a:pt x="783" y="380"/>
                  </a:lnTo>
                  <a:lnTo>
                    <a:pt x="782" y="380"/>
                  </a:lnTo>
                  <a:lnTo>
                    <a:pt x="782" y="381"/>
                  </a:lnTo>
                  <a:lnTo>
                    <a:pt x="782" y="382"/>
                  </a:lnTo>
                  <a:lnTo>
                    <a:pt x="781" y="382"/>
                  </a:lnTo>
                  <a:lnTo>
                    <a:pt x="781" y="383"/>
                  </a:lnTo>
                  <a:lnTo>
                    <a:pt x="781" y="384"/>
                  </a:lnTo>
                  <a:lnTo>
                    <a:pt x="782" y="384"/>
                  </a:lnTo>
                  <a:lnTo>
                    <a:pt x="782" y="385"/>
                  </a:lnTo>
                  <a:lnTo>
                    <a:pt x="782" y="386"/>
                  </a:lnTo>
                  <a:lnTo>
                    <a:pt x="783" y="386"/>
                  </a:lnTo>
                  <a:lnTo>
                    <a:pt x="783" y="387"/>
                  </a:lnTo>
                  <a:lnTo>
                    <a:pt x="784" y="387"/>
                  </a:lnTo>
                  <a:lnTo>
                    <a:pt x="784" y="388"/>
                  </a:lnTo>
                  <a:lnTo>
                    <a:pt x="785" y="389"/>
                  </a:lnTo>
                  <a:lnTo>
                    <a:pt x="785" y="390"/>
                  </a:lnTo>
                  <a:lnTo>
                    <a:pt x="786" y="391"/>
                  </a:lnTo>
                  <a:lnTo>
                    <a:pt x="786" y="392"/>
                  </a:lnTo>
                  <a:lnTo>
                    <a:pt x="787" y="393"/>
                  </a:lnTo>
                  <a:lnTo>
                    <a:pt x="787" y="394"/>
                  </a:lnTo>
                  <a:lnTo>
                    <a:pt x="787" y="395"/>
                  </a:lnTo>
                  <a:lnTo>
                    <a:pt x="787" y="396"/>
                  </a:lnTo>
                  <a:lnTo>
                    <a:pt x="787" y="397"/>
                  </a:lnTo>
                  <a:lnTo>
                    <a:pt x="787" y="398"/>
                  </a:lnTo>
                  <a:lnTo>
                    <a:pt x="786" y="399"/>
                  </a:lnTo>
                  <a:lnTo>
                    <a:pt x="786" y="400"/>
                  </a:lnTo>
                  <a:lnTo>
                    <a:pt x="786" y="401"/>
                  </a:lnTo>
                  <a:lnTo>
                    <a:pt x="786" y="402"/>
                  </a:lnTo>
                  <a:lnTo>
                    <a:pt x="785" y="403"/>
                  </a:lnTo>
                  <a:lnTo>
                    <a:pt x="785" y="404"/>
                  </a:lnTo>
                  <a:lnTo>
                    <a:pt x="785" y="405"/>
                  </a:lnTo>
                  <a:lnTo>
                    <a:pt x="785" y="406"/>
                  </a:lnTo>
                  <a:lnTo>
                    <a:pt x="784" y="407"/>
                  </a:lnTo>
                  <a:lnTo>
                    <a:pt x="784" y="408"/>
                  </a:lnTo>
                  <a:lnTo>
                    <a:pt x="784" y="409"/>
                  </a:lnTo>
                  <a:lnTo>
                    <a:pt x="784" y="410"/>
                  </a:lnTo>
                  <a:lnTo>
                    <a:pt x="784" y="411"/>
                  </a:lnTo>
                  <a:lnTo>
                    <a:pt x="784" y="412"/>
                  </a:lnTo>
                  <a:lnTo>
                    <a:pt x="784" y="414"/>
                  </a:lnTo>
                  <a:lnTo>
                    <a:pt x="785" y="415"/>
                  </a:lnTo>
                  <a:lnTo>
                    <a:pt x="785" y="416"/>
                  </a:lnTo>
                  <a:lnTo>
                    <a:pt x="785" y="417"/>
                  </a:lnTo>
                  <a:lnTo>
                    <a:pt x="785" y="418"/>
                  </a:lnTo>
                  <a:lnTo>
                    <a:pt x="786" y="420"/>
                  </a:lnTo>
                  <a:lnTo>
                    <a:pt x="786" y="421"/>
                  </a:lnTo>
                  <a:lnTo>
                    <a:pt x="786" y="422"/>
                  </a:lnTo>
                  <a:lnTo>
                    <a:pt x="786" y="424"/>
                  </a:lnTo>
                  <a:lnTo>
                    <a:pt x="786" y="425"/>
                  </a:lnTo>
                  <a:lnTo>
                    <a:pt x="786" y="426"/>
                  </a:lnTo>
                  <a:lnTo>
                    <a:pt x="787" y="428"/>
                  </a:lnTo>
                  <a:lnTo>
                    <a:pt x="787" y="429"/>
                  </a:lnTo>
                  <a:lnTo>
                    <a:pt x="787" y="431"/>
                  </a:lnTo>
                  <a:lnTo>
                    <a:pt x="787" y="432"/>
                  </a:lnTo>
                  <a:lnTo>
                    <a:pt x="787" y="433"/>
                  </a:lnTo>
                  <a:lnTo>
                    <a:pt x="787" y="435"/>
                  </a:lnTo>
                  <a:lnTo>
                    <a:pt x="787" y="436"/>
                  </a:lnTo>
                  <a:lnTo>
                    <a:pt x="786" y="437"/>
                  </a:lnTo>
                  <a:lnTo>
                    <a:pt x="786" y="439"/>
                  </a:lnTo>
                  <a:lnTo>
                    <a:pt x="786" y="440"/>
                  </a:lnTo>
                  <a:lnTo>
                    <a:pt x="786" y="442"/>
                  </a:lnTo>
                  <a:lnTo>
                    <a:pt x="786" y="443"/>
                  </a:lnTo>
                  <a:lnTo>
                    <a:pt x="786" y="445"/>
                  </a:lnTo>
                  <a:lnTo>
                    <a:pt x="786" y="446"/>
                  </a:lnTo>
                  <a:lnTo>
                    <a:pt x="786" y="448"/>
                  </a:lnTo>
                  <a:lnTo>
                    <a:pt x="786" y="450"/>
                  </a:lnTo>
                  <a:lnTo>
                    <a:pt x="786" y="451"/>
                  </a:lnTo>
                  <a:lnTo>
                    <a:pt x="786" y="453"/>
                  </a:lnTo>
                  <a:lnTo>
                    <a:pt x="787" y="454"/>
                  </a:lnTo>
                  <a:lnTo>
                    <a:pt x="787" y="455"/>
                  </a:lnTo>
                  <a:lnTo>
                    <a:pt x="788" y="457"/>
                  </a:lnTo>
                  <a:lnTo>
                    <a:pt x="788" y="458"/>
                  </a:lnTo>
                  <a:lnTo>
                    <a:pt x="788" y="459"/>
                  </a:lnTo>
                  <a:lnTo>
                    <a:pt x="789" y="461"/>
                  </a:lnTo>
                  <a:lnTo>
                    <a:pt x="789" y="462"/>
                  </a:lnTo>
                  <a:lnTo>
                    <a:pt x="790" y="463"/>
                  </a:lnTo>
                  <a:lnTo>
                    <a:pt x="790" y="464"/>
                  </a:lnTo>
                  <a:lnTo>
                    <a:pt x="790" y="465"/>
                  </a:lnTo>
                  <a:lnTo>
                    <a:pt x="790" y="466"/>
                  </a:lnTo>
                  <a:lnTo>
                    <a:pt x="790" y="467"/>
                  </a:lnTo>
                  <a:lnTo>
                    <a:pt x="790" y="469"/>
                  </a:lnTo>
                  <a:lnTo>
                    <a:pt x="790" y="470"/>
                  </a:lnTo>
                  <a:lnTo>
                    <a:pt x="790" y="471"/>
                  </a:lnTo>
                  <a:lnTo>
                    <a:pt x="790" y="473"/>
                  </a:lnTo>
                  <a:lnTo>
                    <a:pt x="790" y="474"/>
                  </a:lnTo>
                  <a:lnTo>
                    <a:pt x="789" y="475"/>
                  </a:lnTo>
                  <a:lnTo>
                    <a:pt x="789" y="476"/>
                  </a:lnTo>
                  <a:lnTo>
                    <a:pt x="788" y="477"/>
                  </a:lnTo>
                  <a:lnTo>
                    <a:pt x="788" y="478"/>
                  </a:lnTo>
                  <a:lnTo>
                    <a:pt x="788" y="479"/>
                  </a:lnTo>
                  <a:lnTo>
                    <a:pt x="787" y="479"/>
                  </a:lnTo>
                  <a:lnTo>
                    <a:pt x="787" y="480"/>
                  </a:lnTo>
                  <a:lnTo>
                    <a:pt x="787" y="481"/>
                  </a:lnTo>
                  <a:lnTo>
                    <a:pt x="787" y="482"/>
                  </a:lnTo>
                  <a:lnTo>
                    <a:pt x="787" y="483"/>
                  </a:lnTo>
                  <a:lnTo>
                    <a:pt x="787" y="484"/>
                  </a:lnTo>
                  <a:lnTo>
                    <a:pt x="787" y="485"/>
                  </a:lnTo>
                  <a:lnTo>
                    <a:pt x="788" y="486"/>
                  </a:lnTo>
                  <a:lnTo>
                    <a:pt x="788" y="487"/>
                  </a:lnTo>
                  <a:lnTo>
                    <a:pt x="788" y="488"/>
                  </a:lnTo>
                  <a:lnTo>
                    <a:pt x="788" y="489"/>
                  </a:lnTo>
                  <a:lnTo>
                    <a:pt x="788" y="490"/>
                  </a:lnTo>
                  <a:lnTo>
                    <a:pt x="788" y="491"/>
                  </a:lnTo>
                  <a:lnTo>
                    <a:pt x="788" y="492"/>
                  </a:lnTo>
                  <a:lnTo>
                    <a:pt x="788" y="494"/>
                  </a:lnTo>
                  <a:lnTo>
                    <a:pt x="787" y="494"/>
                  </a:lnTo>
                  <a:lnTo>
                    <a:pt x="787" y="496"/>
                  </a:lnTo>
                  <a:lnTo>
                    <a:pt x="786" y="498"/>
                  </a:lnTo>
                  <a:lnTo>
                    <a:pt x="786" y="499"/>
                  </a:lnTo>
                  <a:lnTo>
                    <a:pt x="786" y="500"/>
                  </a:lnTo>
                  <a:lnTo>
                    <a:pt x="785" y="501"/>
                  </a:lnTo>
                  <a:lnTo>
                    <a:pt x="784" y="502"/>
                  </a:lnTo>
                  <a:lnTo>
                    <a:pt x="784" y="503"/>
                  </a:lnTo>
                  <a:lnTo>
                    <a:pt x="783" y="504"/>
                  </a:lnTo>
                  <a:lnTo>
                    <a:pt x="783" y="505"/>
                  </a:lnTo>
                  <a:lnTo>
                    <a:pt x="783" y="506"/>
                  </a:lnTo>
                  <a:lnTo>
                    <a:pt x="782" y="506"/>
                  </a:lnTo>
                  <a:lnTo>
                    <a:pt x="782" y="507"/>
                  </a:lnTo>
                  <a:lnTo>
                    <a:pt x="781" y="508"/>
                  </a:lnTo>
                  <a:lnTo>
                    <a:pt x="781" y="509"/>
                  </a:lnTo>
                  <a:lnTo>
                    <a:pt x="781" y="511"/>
                  </a:lnTo>
                  <a:lnTo>
                    <a:pt x="781" y="512"/>
                  </a:lnTo>
                  <a:lnTo>
                    <a:pt x="781" y="513"/>
                  </a:lnTo>
                  <a:lnTo>
                    <a:pt x="781" y="514"/>
                  </a:lnTo>
                  <a:lnTo>
                    <a:pt x="781" y="516"/>
                  </a:lnTo>
                  <a:lnTo>
                    <a:pt x="781" y="517"/>
                  </a:lnTo>
                  <a:lnTo>
                    <a:pt x="781" y="518"/>
                  </a:lnTo>
                  <a:lnTo>
                    <a:pt x="781" y="519"/>
                  </a:lnTo>
                  <a:lnTo>
                    <a:pt x="781" y="520"/>
                  </a:lnTo>
                  <a:lnTo>
                    <a:pt x="781" y="521"/>
                  </a:lnTo>
                  <a:lnTo>
                    <a:pt x="781" y="522"/>
                  </a:lnTo>
                  <a:lnTo>
                    <a:pt x="781" y="523"/>
                  </a:lnTo>
                  <a:lnTo>
                    <a:pt x="781" y="524"/>
                  </a:lnTo>
                  <a:lnTo>
                    <a:pt x="781" y="525"/>
                  </a:lnTo>
                  <a:lnTo>
                    <a:pt x="781" y="526"/>
                  </a:lnTo>
                  <a:lnTo>
                    <a:pt x="781" y="527"/>
                  </a:lnTo>
                  <a:lnTo>
                    <a:pt x="780" y="528"/>
                  </a:lnTo>
                  <a:lnTo>
                    <a:pt x="780" y="529"/>
                  </a:lnTo>
                  <a:lnTo>
                    <a:pt x="780" y="530"/>
                  </a:lnTo>
                  <a:lnTo>
                    <a:pt x="780" y="531"/>
                  </a:lnTo>
                  <a:lnTo>
                    <a:pt x="779" y="532"/>
                  </a:lnTo>
                  <a:lnTo>
                    <a:pt x="779" y="533"/>
                  </a:lnTo>
                  <a:lnTo>
                    <a:pt x="779" y="534"/>
                  </a:lnTo>
                  <a:lnTo>
                    <a:pt x="778" y="536"/>
                  </a:lnTo>
                  <a:lnTo>
                    <a:pt x="777" y="537"/>
                  </a:lnTo>
                  <a:lnTo>
                    <a:pt x="776" y="538"/>
                  </a:lnTo>
                  <a:lnTo>
                    <a:pt x="776" y="539"/>
                  </a:lnTo>
                  <a:lnTo>
                    <a:pt x="775" y="539"/>
                  </a:lnTo>
                  <a:lnTo>
                    <a:pt x="775" y="540"/>
                  </a:lnTo>
                  <a:lnTo>
                    <a:pt x="774" y="540"/>
                  </a:lnTo>
                  <a:lnTo>
                    <a:pt x="774" y="541"/>
                  </a:lnTo>
                  <a:lnTo>
                    <a:pt x="774" y="542"/>
                  </a:lnTo>
                  <a:lnTo>
                    <a:pt x="773" y="542"/>
                  </a:lnTo>
                  <a:lnTo>
                    <a:pt x="773" y="543"/>
                  </a:lnTo>
                  <a:lnTo>
                    <a:pt x="773" y="544"/>
                  </a:lnTo>
                  <a:lnTo>
                    <a:pt x="773" y="545"/>
                  </a:lnTo>
                  <a:lnTo>
                    <a:pt x="773" y="546"/>
                  </a:lnTo>
                  <a:lnTo>
                    <a:pt x="773" y="547"/>
                  </a:lnTo>
                  <a:lnTo>
                    <a:pt x="773" y="548"/>
                  </a:lnTo>
                  <a:lnTo>
                    <a:pt x="773" y="549"/>
                  </a:lnTo>
                  <a:lnTo>
                    <a:pt x="773" y="550"/>
                  </a:lnTo>
                  <a:lnTo>
                    <a:pt x="773" y="551"/>
                  </a:lnTo>
                  <a:lnTo>
                    <a:pt x="773" y="552"/>
                  </a:lnTo>
                  <a:lnTo>
                    <a:pt x="773" y="553"/>
                  </a:lnTo>
                  <a:lnTo>
                    <a:pt x="773" y="554"/>
                  </a:lnTo>
                  <a:lnTo>
                    <a:pt x="773" y="555"/>
                  </a:lnTo>
                  <a:lnTo>
                    <a:pt x="773" y="556"/>
                  </a:lnTo>
                  <a:lnTo>
                    <a:pt x="774" y="557"/>
                  </a:lnTo>
                  <a:lnTo>
                    <a:pt x="774" y="558"/>
                  </a:lnTo>
                  <a:lnTo>
                    <a:pt x="774" y="559"/>
                  </a:lnTo>
                  <a:lnTo>
                    <a:pt x="775" y="560"/>
                  </a:lnTo>
                  <a:lnTo>
                    <a:pt x="775" y="561"/>
                  </a:lnTo>
                  <a:lnTo>
                    <a:pt x="775" y="562"/>
                  </a:lnTo>
                  <a:lnTo>
                    <a:pt x="776" y="562"/>
                  </a:lnTo>
                  <a:lnTo>
                    <a:pt x="776" y="563"/>
                  </a:lnTo>
                  <a:lnTo>
                    <a:pt x="776" y="564"/>
                  </a:lnTo>
                  <a:lnTo>
                    <a:pt x="776" y="565"/>
                  </a:lnTo>
                  <a:lnTo>
                    <a:pt x="776" y="566"/>
                  </a:lnTo>
                  <a:lnTo>
                    <a:pt x="776" y="567"/>
                  </a:lnTo>
                  <a:lnTo>
                    <a:pt x="777" y="567"/>
                  </a:lnTo>
                  <a:lnTo>
                    <a:pt x="777" y="568"/>
                  </a:lnTo>
                  <a:lnTo>
                    <a:pt x="777" y="569"/>
                  </a:lnTo>
                  <a:lnTo>
                    <a:pt x="777" y="570"/>
                  </a:lnTo>
                  <a:lnTo>
                    <a:pt x="777" y="571"/>
                  </a:lnTo>
                  <a:lnTo>
                    <a:pt x="777" y="572"/>
                  </a:lnTo>
                  <a:lnTo>
                    <a:pt x="777" y="573"/>
                  </a:lnTo>
                  <a:lnTo>
                    <a:pt x="777" y="574"/>
                  </a:lnTo>
                  <a:lnTo>
                    <a:pt x="777" y="575"/>
                  </a:lnTo>
                  <a:lnTo>
                    <a:pt x="777" y="576"/>
                  </a:lnTo>
                  <a:lnTo>
                    <a:pt x="777" y="577"/>
                  </a:lnTo>
                  <a:lnTo>
                    <a:pt x="776" y="578"/>
                  </a:lnTo>
                  <a:lnTo>
                    <a:pt x="776" y="579"/>
                  </a:lnTo>
                  <a:lnTo>
                    <a:pt x="775" y="580"/>
                  </a:lnTo>
                  <a:lnTo>
                    <a:pt x="775" y="581"/>
                  </a:lnTo>
                  <a:lnTo>
                    <a:pt x="774" y="581"/>
                  </a:lnTo>
                  <a:lnTo>
                    <a:pt x="774" y="582"/>
                  </a:lnTo>
                  <a:lnTo>
                    <a:pt x="773" y="583"/>
                  </a:lnTo>
                  <a:lnTo>
                    <a:pt x="772" y="584"/>
                  </a:lnTo>
                  <a:lnTo>
                    <a:pt x="771" y="585"/>
                  </a:lnTo>
                  <a:lnTo>
                    <a:pt x="770" y="585"/>
                  </a:lnTo>
                  <a:lnTo>
                    <a:pt x="769" y="586"/>
                  </a:lnTo>
                  <a:lnTo>
                    <a:pt x="768" y="586"/>
                  </a:lnTo>
                  <a:lnTo>
                    <a:pt x="767" y="587"/>
                  </a:lnTo>
                  <a:lnTo>
                    <a:pt x="766" y="587"/>
                  </a:lnTo>
                  <a:lnTo>
                    <a:pt x="764" y="588"/>
                  </a:lnTo>
                  <a:lnTo>
                    <a:pt x="763" y="588"/>
                  </a:lnTo>
                  <a:lnTo>
                    <a:pt x="761" y="588"/>
                  </a:lnTo>
                  <a:lnTo>
                    <a:pt x="759" y="589"/>
                  </a:lnTo>
                  <a:lnTo>
                    <a:pt x="757" y="589"/>
                  </a:lnTo>
                  <a:lnTo>
                    <a:pt x="756" y="589"/>
                  </a:lnTo>
                  <a:lnTo>
                    <a:pt x="754" y="589"/>
                  </a:lnTo>
                  <a:lnTo>
                    <a:pt x="752" y="589"/>
                  </a:lnTo>
                  <a:lnTo>
                    <a:pt x="750" y="589"/>
                  </a:lnTo>
                  <a:lnTo>
                    <a:pt x="748" y="589"/>
                  </a:lnTo>
                  <a:lnTo>
                    <a:pt x="746" y="589"/>
                  </a:lnTo>
                  <a:lnTo>
                    <a:pt x="744" y="589"/>
                  </a:lnTo>
                  <a:lnTo>
                    <a:pt x="741" y="589"/>
                  </a:lnTo>
                  <a:lnTo>
                    <a:pt x="739" y="589"/>
                  </a:lnTo>
                  <a:lnTo>
                    <a:pt x="737" y="589"/>
                  </a:lnTo>
                  <a:lnTo>
                    <a:pt x="735" y="589"/>
                  </a:lnTo>
                  <a:lnTo>
                    <a:pt x="733" y="588"/>
                  </a:lnTo>
                  <a:lnTo>
                    <a:pt x="731" y="588"/>
                  </a:lnTo>
                  <a:lnTo>
                    <a:pt x="729" y="588"/>
                  </a:lnTo>
                  <a:lnTo>
                    <a:pt x="727" y="588"/>
                  </a:lnTo>
                  <a:lnTo>
                    <a:pt x="725" y="588"/>
                  </a:lnTo>
                  <a:lnTo>
                    <a:pt x="723" y="588"/>
                  </a:lnTo>
                  <a:lnTo>
                    <a:pt x="722" y="588"/>
                  </a:lnTo>
                  <a:lnTo>
                    <a:pt x="721" y="588"/>
                  </a:lnTo>
                  <a:lnTo>
                    <a:pt x="720" y="587"/>
                  </a:lnTo>
                  <a:lnTo>
                    <a:pt x="718" y="587"/>
                  </a:lnTo>
                  <a:lnTo>
                    <a:pt x="717" y="587"/>
                  </a:lnTo>
                  <a:lnTo>
                    <a:pt x="716" y="587"/>
                  </a:lnTo>
                  <a:lnTo>
                    <a:pt x="715" y="586"/>
                  </a:lnTo>
                  <a:lnTo>
                    <a:pt x="714" y="586"/>
                  </a:lnTo>
                  <a:lnTo>
                    <a:pt x="713" y="586"/>
                  </a:lnTo>
                  <a:lnTo>
                    <a:pt x="711" y="586"/>
                  </a:lnTo>
                  <a:lnTo>
                    <a:pt x="710" y="585"/>
                  </a:lnTo>
                  <a:lnTo>
                    <a:pt x="708" y="585"/>
                  </a:lnTo>
                  <a:lnTo>
                    <a:pt x="707" y="585"/>
                  </a:lnTo>
                  <a:lnTo>
                    <a:pt x="704" y="584"/>
                  </a:lnTo>
                  <a:lnTo>
                    <a:pt x="701" y="584"/>
                  </a:lnTo>
                  <a:lnTo>
                    <a:pt x="700" y="586"/>
                  </a:lnTo>
                  <a:lnTo>
                    <a:pt x="699" y="587"/>
                  </a:lnTo>
                  <a:lnTo>
                    <a:pt x="699" y="588"/>
                  </a:lnTo>
                  <a:lnTo>
                    <a:pt x="698" y="589"/>
                  </a:lnTo>
                  <a:lnTo>
                    <a:pt x="698" y="590"/>
                  </a:lnTo>
                  <a:lnTo>
                    <a:pt x="698" y="591"/>
                  </a:lnTo>
                  <a:lnTo>
                    <a:pt x="697" y="592"/>
                  </a:lnTo>
                  <a:lnTo>
                    <a:pt x="697" y="593"/>
                  </a:lnTo>
                  <a:lnTo>
                    <a:pt x="697" y="594"/>
                  </a:lnTo>
                  <a:lnTo>
                    <a:pt x="697" y="595"/>
                  </a:lnTo>
                  <a:lnTo>
                    <a:pt x="696" y="595"/>
                  </a:lnTo>
                  <a:lnTo>
                    <a:pt x="696" y="596"/>
                  </a:lnTo>
                  <a:lnTo>
                    <a:pt x="696" y="597"/>
                  </a:lnTo>
                  <a:lnTo>
                    <a:pt x="696" y="598"/>
                  </a:lnTo>
                  <a:lnTo>
                    <a:pt x="696" y="599"/>
                  </a:lnTo>
                  <a:lnTo>
                    <a:pt x="695" y="600"/>
                  </a:lnTo>
                  <a:lnTo>
                    <a:pt x="695" y="601"/>
                  </a:lnTo>
                  <a:lnTo>
                    <a:pt x="694" y="602"/>
                  </a:lnTo>
                  <a:lnTo>
                    <a:pt x="694" y="603"/>
                  </a:lnTo>
                  <a:lnTo>
                    <a:pt x="693" y="604"/>
                  </a:lnTo>
                  <a:lnTo>
                    <a:pt x="693" y="605"/>
                  </a:lnTo>
                  <a:lnTo>
                    <a:pt x="692" y="606"/>
                  </a:lnTo>
                  <a:lnTo>
                    <a:pt x="692" y="607"/>
                  </a:lnTo>
                  <a:lnTo>
                    <a:pt x="691" y="608"/>
                  </a:lnTo>
                  <a:lnTo>
                    <a:pt x="691" y="609"/>
                  </a:lnTo>
                  <a:lnTo>
                    <a:pt x="691" y="610"/>
                  </a:lnTo>
                  <a:lnTo>
                    <a:pt x="690" y="611"/>
                  </a:lnTo>
                  <a:lnTo>
                    <a:pt x="690" y="612"/>
                  </a:lnTo>
                  <a:lnTo>
                    <a:pt x="690" y="613"/>
                  </a:lnTo>
                  <a:lnTo>
                    <a:pt x="689" y="613"/>
                  </a:lnTo>
                  <a:lnTo>
                    <a:pt x="689" y="614"/>
                  </a:lnTo>
                  <a:lnTo>
                    <a:pt x="688" y="616"/>
                  </a:lnTo>
                  <a:lnTo>
                    <a:pt x="687" y="617"/>
                  </a:lnTo>
                  <a:lnTo>
                    <a:pt x="686" y="617"/>
                  </a:lnTo>
                  <a:lnTo>
                    <a:pt x="686" y="618"/>
                  </a:lnTo>
                  <a:lnTo>
                    <a:pt x="685" y="618"/>
                  </a:lnTo>
                  <a:lnTo>
                    <a:pt x="685" y="619"/>
                  </a:lnTo>
                  <a:lnTo>
                    <a:pt x="684" y="619"/>
                  </a:lnTo>
                  <a:lnTo>
                    <a:pt x="683" y="620"/>
                  </a:lnTo>
                  <a:lnTo>
                    <a:pt x="682" y="620"/>
                  </a:lnTo>
                  <a:lnTo>
                    <a:pt x="681" y="621"/>
                  </a:lnTo>
                  <a:lnTo>
                    <a:pt x="680" y="621"/>
                  </a:lnTo>
                  <a:lnTo>
                    <a:pt x="680" y="622"/>
                  </a:lnTo>
                  <a:lnTo>
                    <a:pt x="679" y="622"/>
                  </a:lnTo>
                  <a:lnTo>
                    <a:pt x="678" y="623"/>
                  </a:lnTo>
                  <a:lnTo>
                    <a:pt x="677" y="623"/>
                  </a:lnTo>
                  <a:lnTo>
                    <a:pt x="676" y="623"/>
                  </a:lnTo>
                  <a:lnTo>
                    <a:pt x="675" y="624"/>
                  </a:lnTo>
                  <a:lnTo>
                    <a:pt x="674" y="624"/>
                  </a:lnTo>
                  <a:lnTo>
                    <a:pt x="673" y="625"/>
                  </a:lnTo>
                  <a:lnTo>
                    <a:pt x="672" y="625"/>
                  </a:lnTo>
                  <a:lnTo>
                    <a:pt x="671" y="626"/>
                  </a:lnTo>
                  <a:lnTo>
                    <a:pt x="670" y="626"/>
                  </a:lnTo>
                  <a:lnTo>
                    <a:pt x="670" y="627"/>
                  </a:lnTo>
                  <a:lnTo>
                    <a:pt x="669" y="627"/>
                  </a:lnTo>
                  <a:lnTo>
                    <a:pt x="668" y="628"/>
                  </a:lnTo>
                  <a:lnTo>
                    <a:pt x="667" y="628"/>
                  </a:lnTo>
                  <a:lnTo>
                    <a:pt x="668" y="629"/>
                  </a:lnTo>
                  <a:lnTo>
                    <a:pt x="669" y="630"/>
                  </a:lnTo>
                  <a:lnTo>
                    <a:pt x="669" y="631"/>
                  </a:lnTo>
                  <a:lnTo>
                    <a:pt x="670" y="631"/>
                  </a:lnTo>
                  <a:lnTo>
                    <a:pt x="670" y="632"/>
                  </a:lnTo>
                  <a:lnTo>
                    <a:pt x="671" y="633"/>
                  </a:lnTo>
                  <a:lnTo>
                    <a:pt x="671" y="634"/>
                  </a:lnTo>
                  <a:lnTo>
                    <a:pt x="672" y="635"/>
                  </a:lnTo>
                  <a:lnTo>
                    <a:pt x="673" y="636"/>
                  </a:lnTo>
                  <a:lnTo>
                    <a:pt x="674" y="637"/>
                  </a:lnTo>
                  <a:lnTo>
                    <a:pt x="674" y="638"/>
                  </a:lnTo>
                  <a:lnTo>
                    <a:pt x="675" y="639"/>
                  </a:lnTo>
                  <a:lnTo>
                    <a:pt x="675" y="640"/>
                  </a:lnTo>
                  <a:lnTo>
                    <a:pt x="676" y="642"/>
                  </a:lnTo>
                  <a:lnTo>
                    <a:pt x="678" y="644"/>
                  </a:lnTo>
                  <a:lnTo>
                    <a:pt x="678" y="645"/>
                  </a:lnTo>
                  <a:lnTo>
                    <a:pt x="679" y="646"/>
                  </a:lnTo>
                  <a:lnTo>
                    <a:pt x="680" y="647"/>
                  </a:lnTo>
                  <a:lnTo>
                    <a:pt x="681" y="647"/>
                  </a:lnTo>
                  <a:lnTo>
                    <a:pt x="681" y="649"/>
                  </a:lnTo>
                  <a:lnTo>
                    <a:pt x="682" y="650"/>
                  </a:lnTo>
                  <a:lnTo>
                    <a:pt x="683" y="650"/>
                  </a:lnTo>
                  <a:lnTo>
                    <a:pt x="683" y="651"/>
                  </a:lnTo>
                  <a:lnTo>
                    <a:pt x="684" y="652"/>
                  </a:lnTo>
                  <a:lnTo>
                    <a:pt x="684" y="653"/>
                  </a:lnTo>
                  <a:lnTo>
                    <a:pt x="685" y="654"/>
                  </a:lnTo>
                  <a:lnTo>
                    <a:pt x="686" y="656"/>
                  </a:lnTo>
                  <a:lnTo>
                    <a:pt x="686" y="657"/>
                  </a:lnTo>
                  <a:lnTo>
                    <a:pt x="687" y="658"/>
                  </a:lnTo>
                  <a:lnTo>
                    <a:pt x="688" y="659"/>
                  </a:lnTo>
                  <a:lnTo>
                    <a:pt x="689" y="662"/>
                  </a:lnTo>
                  <a:lnTo>
                    <a:pt x="690" y="663"/>
                  </a:lnTo>
                  <a:lnTo>
                    <a:pt x="691" y="665"/>
                  </a:lnTo>
                  <a:lnTo>
                    <a:pt x="692" y="666"/>
                  </a:lnTo>
                  <a:lnTo>
                    <a:pt x="693" y="668"/>
                  </a:lnTo>
                  <a:lnTo>
                    <a:pt x="694" y="669"/>
                  </a:lnTo>
                  <a:lnTo>
                    <a:pt x="694" y="671"/>
                  </a:lnTo>
                  <a:lnTo>
                    <a:pt x="695" y="672"/>
                  </a:lnTo>
                  <a:lnTo>
                    <a:pt x="696" y="674"/>
                  </a:lnTo>
                  <a:lnTo>
                    <a:pt x="696" y="675"/>
                  </a:lnTo>
                  <a:lnTo>
                    <a:pt x="697" y="677"/>
                  </a:lnTo>
                  <a:lnTo>
                    <a:pt x="698" y="678"/>
                  </a:lnTo>
                  <a:lnTo>
                    <a:pt x="698" y="680"/>
                  </a:lnTo>
                  <a:lnTo>
                    <a:pt x="698" y="681"/>
                  </a:lnTo>
                  <a:lnTo>
                    <a:pt x="698" y="683"/>
                  </a:lnTo>
                  <a:lnTo>
                    <a:pt x="698" y="684"/>
                  </a:lnTo>
                  <a:lnTo>
                    <a:pt x="698" y="686"/>
                  </a:lnTo>
                  <a:lnTo>
                    <a:pt x="698" y="687"/>
                  </a:lnTo>
                  <a:lnTo>
                    <a:pt x="698" y="689"/>
                  </a:lnTo>
                  <a:lnTo>
                    <a:pt x="698" y="690"/>
                  </a:lnTo>
                  <a:lnTo>
                    <a:pt x="698" y="692"/>
                  </a:lnTo>
                  <a:lnTo>
                    <a:pt x="698" y="694"/>
                  </a:lnTo>
                  <a:lnTo>
                    <a:pt x="698" y="696"/>
                  </a:lnTo>
                  <a:lnTo>
                    <a:pt x="698" y="698"/>
                  </a:lnTo>
                  <a:lnTo>
                    <a:pt x="698" y="700"/>
                  </a:lnTo>
                  <a:lnTo>
                    <a:pt x="699" y="702"/>
                  </a:lnTo>
                  <a:lnTo>
                    <a:pt x="699" y="704"/>
                  </a:lnTo>
                  <a:lnTo>
                    <a:pt x="700" y="706"/>
                  </a:lnTo>
                  <a:lnTo>
                    <a:pt x="700" y="708"/>
                  </a:lnTo>
                  <a:lnTo>
                    <a:pt x="700" y="710"/>
                  </a:lnTo>
                  <a:lnTo>
                    <a:pt x="701" y="712"/>
                  </a:lnTo>
                  <a:lnTo>
                    <a:pt x="701" y="714"/>
                  </a:lnTo>
                  <a:lnTo>
                    <a:pt x="702" y="715"/>
                  </a:lnTo>
                  <a:lnTo>
                    <a:pt x="702" y="717"/>
                  </a:lnTo>
                  <a:lnTo>
                    <a:pt x="703" y="718"/>
                  </a:lnTo>
                  <a:lnTo>
                    <a:pt x="703" y="719"/>
                  </a:lnTo>
                  <a:lnTo>
                    <a:pt x="704" y="720"/>
                  </a:lnTo>
                  <a:lnTo>
                    <a:pt x="705" y="721"/>
                  </a:lnTo>
                  <a:lnTo>
                    <a:pt x="705" y="722"/>
                  </a:lnTo>
                  <a:lnTo>
                    <a:pt x="706" y="723"/>
                  </a:lnTo>
                  <a:lnTo>
                    <a:pt x="707" y="724"/>
                  </a:lnTo>
                  <a:lnTo>
                    <a:pt x="708" y="725"/>
                  </a:lnTo>
                  <a:lnTo>
                    <a:pt x="709" y="726"/>
                  </a:lnTo>
                  <a:lnTo>
                    <a:pt x="710" y="727"/>
                  </a:lnTo>
                  <a:lnTo>
                    <a:pt x="710" y="729"/>
                  </a:lnTo>
                  <a:lnTo>
                    <a:pt x="711" y="731"/>
                  </a:lnTo>
                  <a:lnTo>
                    <a:pt x="712" y="734"/>
                  </a:lnTo>
                  <a:close/>
                </a:path>
              </a:pathLst>
            </a:custGeom>
            <a:grpFill/>
            <a:ln w="28575">
              <a:noFill/>
              <a:prstDash val="sysDot"/>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9" name="Freeform 27"/>
            <p:cNvSpPr>
              <a:spLocks/>
            </p:cNvSpPr>
            <p:nvPr/>
          </p:nvSpPr>
          <p:spPr bwMode="auto">
            <a:xfrm>
              <a:off x="6264999" y="1757474"/>
              <a:ext cx="1084263" cy="774700"/>
            </a:xfrm>
            <a:custGeom>
              <a:avLst/>
              <a:gdLst>
                <a:gd name="T0" fmla="*/ 2147483647 w 592"/>
                <a:gd name="T1" fmla="*/ 2147483647 h 406"/>
                <a:gd name="T2" fmla="*/ 2147483647 w 592"/>
                <a:gd name="T3" fmla="*/ 2147483647 h 406"/>
                <a:gd name="T4" fmla="*/ 2147483647 w 592"/>
                <a:gd name="T5" fmla="*/ 2147483647 h 406"/>
                <a:gd name="T6" fmla="*/ 2147483647 w 592"/>
                <a:gd name="T7" fmla="*/ 2147483647 h 406"/>
                <a:gd name="T8" fmla="*/ 2147483647 w 592"/>
                <a:gd name="T9" fmla="*/ 2147483647 h 406"/>
                <a:gd name="T10" fmla="*/ 2147483647 w 592"/>
                <a:gd name="T11" fmla="*/ 2147483647 h 406"/>
                <a:gd name="T12" fmla="*/ 2147483647 w 592"/>
                <a:gd name="T13" fmla="*/ 2147483647 h 406"/>
                <a:gd name="T14" fmla="*/ 2147483647 w 592"/>
                <a:gd name="T15" fmla="*/ 2147483647 h 406"/>
                <a:gd name="T16" fmla="*/ 2147483647 w 592"/>
                <a:gd name="T17" fmla="*/ 2147483647 h 406"/>
                <a:gd name="T18" fmla="*/ 2147483647 w 592"/>
                <a:gd name="T19" fmla="*/ 2147483647 h 406"/>
                <a:gd name="T20" fmla="*/ 2147483647 w 592"/>
                <a:gd name="T21" fmla="*/ 2147483647 h 406"/>
                <a:gd name="T22" fmla="*/ 2147483647 w 592"/>
                <a:gd name="T23" fmla="*/ 2147483647 h 406"/>
                <a:gd name="T24" fmla="*/ 2147483647 w 592"/>
                <a:gd name="T25" fmla="*/ 2147483647 h 406"/>
                <a:gd name="T26" fmla="*/ 2147483647 w 592"/>
                <a:gd name="T27" fmla="*/ 2147483647 h 406"/>
                <a:gd name="T28" fmla="*/ 2147483647 w 592"/>
                <a:gd name="T29" fmla="*/ 2147483647 h 406"/>
                <a:gd name="T30" fmla="*/ 2147483647 w 592"/>
                <a:gd name="T31" fmla="*/ 2147483647 h 406"/>
                <a:gd name="T32" fmla="*/ 2147483647 w 592"/>
                <a:gd name="T33" fmla="*/ 2147483647 h 406"/>
                <a:gd name="T34" fmla="*/ 2147483647 w 592"/>
                <a:gd name="T35" fmla="*/ 2147483647 h 406"/>
                <a:gd name="T36" fmla="*/ 2147483647 w 592"/>
                <a:gd name="T37" fmla="*/ 2147483647 h 406"/>
                <a:gd name="T38" fmla="*/ 2147483647 w 592"/>
                <a:gd name="T39" fmla="*/ 2147483647 h 406"/>
                <a:gd name="T40" fmla="*/ 2147483647 w 592"/>
                <a:gd name="T41" fmla="*/ 2147483647 h 406"/>
                <a:gd name="T42" fmla="*/ 2147483647 w 592"/>
                <a:gd name="T43" fmla="*/ 2147483647 h 406"/>
                <a:gd name="T44" fmla="*/ 2147483647 w 592"/>
                <a:gd name="T45" fmla="*/ 2147483647 h 406"/>
                <a:gd name="T46" fmla="*/ 2147483647 w 592"/>
                <a:gd name="T47" fmla="*/ 2147483647 h 406"/>
                <a:gd name="T48" fmla="*/ 2147483647 w 592"/>
                <a:gd name="T49" fmla="*/ 2147483647 h 406"/>
                <a:gd name="T50" fmla="*/ 2147483647 w 592"/>
                <a:gd name="T51" fmla="*/ 2147483647 h 406"/>
                <a:gd name="T52" fmla="*/ 2147483647 w 592"/>
                <a:gd name="T53" fmla="*/ 2147483647 h 406"/>
                <a:gd name="T54" fmla="*/ 2147483647 w 592"/>
                <a:gd name="T55" fmla="*/ 2147483647 h 406"/>
                <a:gd name="T56" fmla="*/ 2147483647 w 592"/>
                <a:gd name="T57" fmla="*/ 2147483647 h 406"/>
                <a:gd name="T58" fmla="*/ 2147483647 w 592"/>
                <a:gd name="T59" fmla="*/ 2147483647 h 406"/>
                <a:gd name="T60" fmla="*/ 2147483647 w 592"/>
                <a:gd name="T61" fmla="*/ 2147483647 h 406"/>
                <a:gd name="T62" fmla="*/ 2147483647 w 592"/>
                <a:gd name="T63" fmla="*/ 2147483647 h 406"/>
                <a:gd name="T64" fmla="*/ 2147483647 w 592"/>
                <a:gd name="T65" fmla="*/ 2147483647 h 406"/>
                <a:gd name="T66" fmla="*/ 2147483647 w 592"/>
                <a:gd name="T67" fmla="*/ 2147483647 h 406"/>
                <a:gd name="T68" fmla="*/ 2147483647 w 592"/>
                <a:gd name="T69" fmla="*/ 2147483647 h 406"/>
                <a:gd name="T70" fmla="*/ 2147483647 w 592"/>
                <a:gd name="T71" fmla="*/ 2147483647 h 406"/>
                <a:gd name="T72" fmla="*/ 2147483647 w 592"/>
                <a:gd name="T73" fmla="*/ 2147483647 h 406"/>
                <a:gd name="T74" fmla="*/ 2147483647 w 592"/>
                <a:gd name="T75" fmla="*/ 2147483647 h 406"/>
                <a:gd name="T76" fmla="*/ 2147483647 w 592"/>
                <a:gd name="T77" fmla="*/ 2147483647 h 406"/>
                <a:gd name="T78" fmla="*/ 2147483647 w 592"/>
                <a:gd name="T79" fmla="*/ 2147483647 h 406"/>
                <a:gd name="T80" fmla="*/ 2147483647 w 592"/>
                <a:gd name="T81" fmla="*/ 2147483647 h 406"/>
                <a:gd name="T82" fmla="*/ 2147483647 w 592"/>
                <a:gd name="T83" fmla="*/ 2147483647 h 406"/>
                <a:gd name="T84" fmla="*/ 2147483647 w 592"/>
                <a:gd name="T85" fmla="*/ 2147483647 h 406"/>
                <a:gd name="T86" fmla="*/ 2147483647 w 592"/>
                <a:gd name="T87" fmla="*/ 2147483647 h 406"/>
                <a:gd name="T88" fmla="*/ 2147483647 w 592"/>
                <a:gd name="T89" fmla="*/ 2147483647 h 406"/>
                <a:gd name="T90" fmla="*/ 2147483647 w 592"/>
                <a:gd name="T91" fmla="*/ 2147483647 h 406"/>
                <a:gd name="T92" fmla="*/ 2147483647 w 592"/>
                <a:gd name="T93" fmla="*/ 2147483647 h 406"/>
                <a:gd name="T94" fmla="*/ 2147483647 w 592"/>
                <a:gd name="T95" fmla="*/ 2147483647 h 406"/>
                <a:gd name="T96" fmla="*/ 2147483647 w 592"/>
                <a:gd name="T97" fmla="*/ 2147483647 h 406"/>
                <a:gd name="T98" fmla="*/ 2147483647 w 592"/>
                <a:gd name="T99" fmla="*/ 2147483647 h 406"/>
                <a:gd name="T100" fmla="*/ 2147483647 w 592"/>
                <a:gd name="T101" fmla="*/ 2147483647 h 406"/>
                <a:gd name="T102" fmla="*/ 2147483647 w 592"/>
                <a:gd name="T103" fmla="*/ 2147483647 h 406"/>
                <a:gd name="T104" fmla="*/ 2147483647 w 592"/>
                <a:gd name="T105" fmla="*/ 2147483647 h 406"/>
                <a:gd name="T106" fmla="*/ 2147483647 w 592"/>
                <a:gd name="T107" fmla="*/ 2147483647 h 406"/>
                <a:gd name="T108" fmla="*/ 2147483647 w 592"/>
                <a:gd name="T109" fmla="*/ 2147483647 h 406"/>
                <a:gd name="T110" fmla="*/ 2147483647 w 592"/>
                <a:gd name="T111" fmla="*/ 2147483647 h 406"/>
                <a:gd name="T112" fmla="*/ 2147483647 w 592"/>
                <a:gd name="T113" fmla="*/ 2147483647 h 406"/>
                <a:gd name="T114" fmla="*/ 2147483647 w 592"/>
                <a:gd name="T115" fmla="*/ 2147483647 h 406"/>
                <a:gd name="T116" fmla="*/ 2147483647 w 592"/>
                <a:gd name="T117" fmla="*/ 2147483647 h 406"/>
                <a:gd name="T118" fmla="*/ 2147483647 w 592"/>
                <a:gd name="T119" fmla="*/ 2147483647 h 406"/>
                <a:gd name="T120" fmla="*/ 2147483647 w 592"/>
                <a:gd name="T121" fmla="*/ 2147483647 h 40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592"/>
                <a:gd name="T184" fmla="*/ 0 h 406"/>
                <a:gd name="T185" fmla="*/ 592 w 592"/>
                <a:gd name="T186" fmla="*/ 406 h 40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92" h="406">
                  <a:moveTo>
                    <a:pt x="590" y="123"/>
                  </a:moveTo>
                  <a:lnTo>
                    <a:pt x="590" y="124"/>
                  </a:lnTo>
                  <a:lnTo>
                    <a:pt x="591" y="126"/>
                  </a:lnTo>
                  <a:lnTo>
                    <a:pt x="591" y="129"/>
                  </a:lnTo>
                  <a:lnTo>
                    <a:pt x="591" y="131"/>
                  </a:lnTo>
                  <a:lnTo>
                    <a:pt x="592" y="134"/>
                  </a:lnTo>
                  <a:lnTo>
                    <a:pt x="592" y="136"/>
                  </a:lnTo>
                  <a:lnTo>
                    <a:pt x="592" y="139"/>
                  </a:lnTo>
                  <a:lnTo>
                    <a:pt x="592" y="141"/>
                  </a:lnTo>
                  <a:lnTo>
                    <a:pt x="592" y="143"/>
                  </a:lnTo>
                  <a:lnTo>
                    <a:pt x="592" y="144"/>
                  </a:lnTo>
                  <a:lnTo>
                    <a:pt x="592" y="146"/>
                  </a:lnTo>
                  <a:lnTo>
                    <a:pt x="591" y="147"/>
                  </a:lnTo>
                  <a:lnTo>
                    <a:pt x="591" y="149"/>
                  </a:lnTo>
                  <a:lnTo>
                    <a:pt x="591" y="150"/>
                  </a:lnTo>
                  <a:lnTo>
                    <a:pt x="591" y="151"/>
                  </a:lnTo>
                  <a:lnTo>
                    <a:pt x="591" y="152"/>
                  </a:lnTo>
                  <a:lnTo>
                    <a:pt x="591" y="154"/>
                  </a:lnTo>
                  <a:lnTo>
                    <a:pt x="590" y="155"/>
                  </a:lnTo>
                  <a:lnTo>
                    <a:pt x="590" y="156"/>
                  </a:lnTo>
                  <a:lnTo>
                    <a:pt x="590" y="157"/>
                  </a:lnTo>
                  <a:lnTo>
                    <a:pt x="590" y="158"/>
                  </a:lnTo>
                  <a:lnTo>
                    <a:pt x="590" y="159"/>
                  </a:lnTo>
                  <a:lnTo>
                    <a:pt x="589" y="160"/>
                  </a:lnTo>
                  <a:lnTo>
                    <a:pt x="589" y="161"/>
                  </a:lnTo>
                  <a:lnTo>
                    <a:pt x="589" y="162"/>
                  </a:lnTo>
                  <a:lnTo>
                    <a:pt x="589" y="163"/>
                  </a:lnTo>
                  <a:lnTo>
                    <a:pt x="589" y="164"/>
                  </a:lnTo>
                  <a:lnTo>
                    <a:pt x="588" y="164"/>
                  </a:lnTo>
                  <a:lnTo>
                    <a:pt x="588" y="165"/>
                  </a:lnTo>
                  <a:lnTo>
                    <a:pt x="588" y="166"/>
                  </a:lnTo>
                  <a:lnTo>
                    <a:pt x="588" y="167"/>
                  </a:lnTo>
                  <a:lnTo>
                    <a:pt x="587" y="168"/>
                  </a:lnTo>
                  <a:lnTo>
                    <a:pt x="587" y="169"/>
                  </a:lnTo>
                  <a:lnTo>
                    <a:pt x="586" y="170"/>
                  </a:lnTo>
                  <a:lnTo>
                    <a:pt x="586" y="171"/>
                  </a:lnTo>
                  <a:lnTo>
                    <a:pt x="585" y="172"/>
                  </a:lnTo>
                  <a:lnTo>
                    <a:pt x="585" y="173"/>
                  </a:lnTo>
                  <a:lnTo>
                    <a:pt x="584" y="173"/>
                  </a:lnTo>
                  <a:lnTo>
                    <a:pt x="583" y="174"/>
                  </a:lnTo>
                  <a:lnTo>
                    <a:pt x="583" y="175"/>
                  </a:lnTo>
                  <a:lnTo>
                    <a:pt x="582" y="175"/>
                  </a:lnTo>
                  <a:lnTo>
                    <a:pt x="581" y="175"/>
                  </a:lnTo>
                  <a:lnTo>
                    <a:pt x="580" y="175"/>
                  </a:lnTo>
                  <a:lnTo>
                    <a:pt x="579" y="176"/>
                  </a:lnTo>
                  <a:lnTo>
                    <a:pt x="578" y="176"/>
                  </a:lnTo>
                  <a:lnTo>
                    <a:pt x="577" y="176"/>
                  </a:lnTo>
                  <a:lnTo>
                    <a:pt x="576" y="177"/>
                  </a:lnTo>
                  <a:lnTo>
                    <a:pt x="575" y="177"/>
                  </a:lnTo>
                  <a:lnTo>
                    <a:pt x="574" y="177"/>
                  </a:lnTo>
                  <a:lnTo>
                    <a:pt x="573" y="177"/>
                  </a:lnTo>
                  <a:lnTo>
                    <a:pt x="572" y="178"/>
                  </a:lnTo>
                  <a:lnTo>
                    <a:pt x="571" y="178"/>
                  </a:lnTo>
                  <a:lnTo>
                    <a:pt x="570" y="178"/>
                  </a:lnTo>
                  <a:lnTo>
                    <a:pt x="569" y="179"/>
                  </a:lnTo>
                  <a:lnTo>
                    <a:pt x="568" y="179"/>
                  </a:lnTo>
                  <a:lnTo>
                    <a:pt x="567" y="180"/>
                  </a:lnTo>
                  <a:lnTo>
                    <a:pt x="566" y="181"/>
                  </a:lnTo>
                  <a:lnTo>
                    <a:pt x="565" y="182"/>
                  </a:lnTo>
                  <a:lnTo>
                    <a:pt x="564" y="183"/>
                  </a:lnTo>
                  <a:lnTo>
                    <a:pt x="563" y="184"/>
                  </a:lnTo>
                  <a:lnTo>
                    <a:pt x="562" y="184"/>
                  </a:lnTo>
                  <a:lnTo>
                    <a:pt x="562" y="185"/>
                  </a:lnTo>
                  <a:lnTo>
                    <a:pt x="561" y="185"/>
                  </a:lnTo>
                  <a:lnTo>
                    <a:pt x="561" y="186"/>
                  </a:lnTo>
                  <a:lnTo>
                    <a:pt x="560" y="186"/>
                  </a:lnTo>
                  <a:lnTo>
                    <a:pt x="560" y="187"/>
                  </a:lnTo>
                  <a:lnTo>
                    <a:pt x="560" y="188"/>
                  </a:lnTo>
                  <a:lnTo>
                    <a:pt x="560" y="189"/>
                  </a:lnTo>
                  <a:lnTo>
                    <a:pt x="561" y="189"/>
                  </a:lnTo>
                  <a:lnTo>
                    <a:pt x="561" y="190"/>
                  </a:lnTo>
                  <a:lnTo>
                    <a:pt x="563" y="192"/>
                  </a:lnTo>
                  <a:lnTo>
                    <a:pt x="564" y="193"/>
                  </a:lnTo>
                  <a:lnTo>
                    <a:pt x="564" y="194"/>
                  </a:lnTo>
                  <a:lnTo>
                    <a:pt x="565" y="194"/>
                  </a:lnTo>
                  <a:lnTo>
                    <a:pt x="566" y="196"/>
                  </a:lnTo>
                  <a:lnTo>
                    <a:pt x="567" y="197"/>
                  </a:lnTo>
                  <a:lnTo>
                    <a:pt x="568" y="198"/>
                  </a:lnTo>
                  <a:lnTo>
                    <a:pt x="569" y="199"/>
                  </a:lnTo>
                  <a:lnTo>
                    <a:pt x="570" y="200"/>
                  </a:lnTo>
                  <a:lnTo>
                    <a:pt x="571" y="201"/>
                  </a:lnTo>
                  <a:lnTo>
                    <a:pt x="571" y="202"/>
                  </a:lnTo>
                  <a:lnTo>
                    <a:pt x="573" y="204"/>
                  </a:lnTo>
                  <a:lnTo>
                    <a:pt x="574" y="206"/>
                  </a:lnTo>
                  <a:lnTo>
                    <a:pt x="575" y="207"/>
                  </a:lnTo>
                  <a:lnTo>
                    <a:pt x="576" y="208"/>
                  </a:lnTo>
                  <a:lnTo>
                    <a:pt x="577" y="209"/>
                  </a:lnTo>
                  <a:lnTo>
                    <a:pt x="578" y="210"/>
                  </a:lnTo>
                  <a:lnTo>
                    <a:pt x="579" y="211"/>
                  </a:lnTo>
                  <a:lnTo>
                    <a:pt x="579" y="212"/>
                  </a:lnTo>
                  <a:lnTo>
                    <a:pt x="580" y="213"/>
                  </a:lnTo>
                  <a:lnTo>
                    <a:pt x="581" y="214"/>
                  </a:lnTo>
                  <a:lnTo>
                    <a:pt x="581" y="215"/>
                  </a:lnTo>
                  <a:lnTo>
                    <a:pt x="581" y="216"/>
                  </a:lnTo>
                  <a:lnTo>
                    <a:pt x="581" y="217"/>
                  </a:lnTo>
                  <a:lnTo>
                    <a:pt x="581" y="218"/>
                  </a:lnTo>
                  <a:lnTo>
                    <a:pt x="581" y="219"/>
                  </a:lnTo>
                  <a:lnTo>
                    <a:pt x="581" y="220"/>
                  </a:lnTo>
                  <a:lnTo>
                    <a:pt x="580" y="221"/>
                  </a:lnTo>
                  <a:lnTo>
                    <a:pt x="579" y="222"/>
                  </a:lnTo>
                  <a:lnTo>
                    <a:pt x="579" y="223"/>
                  </a:lnTo>
                  <a:lnTo>
                    <a:pt x="578" y="224"/>
                  </a:lnTo>
                  <a:lnTo>
                    <a:pt x="577" y="225"/>
                  </a:lnTo>
                  <a:lnTo>
                    <a:pt x="576" y="226"/>
                  </a:lnTo>
                  <a:lnTo>
                    <a:pt x="575" y="226"/>
                  </a:lnTo>
                  <a:lnTo>
                    <a:pt x="574" y="226"/>
                  </a:lnTo>
                  <a:lnTo>
                    <a:pt x="572" y="225"/>
                  </a:lnTo>
                  <a:lnTo>
                    <a:pt x="571" y="225"/>
                  </a:lnTo>
                  <a:lnTo>
                    <a:pt x="569" y="223"/>
                  </a:lnTo>
                  <a:lnTo>
                    <a:pt x="567" y="222"/>
                  </a:lnTo>
                  <a:lnTo>
                    <a:pt x="565" y="221"/>
                  </a:lnTo>
                  <a:lnTo>
                    <a:pt x="564" y="219"/>
                  </a:lnTo>
                  <a:lnTo>
                    <a:pt x="562" y="218"/>
                  </a:lnTo>
                  <a:lnTo>
                    <a:pt x="560" y="216"/>
                  </a:lnTo>
                  <a:lnTo>
                    <a:pt x="558" y="215"/>
                  </a:lnTo>
                  <a:lnTo>
                    <a:pt x="557" y="213"/>
                  </a:lnTo>
                  <a:lnTo>
                    <a:pt x="556" y="212"/>
                  </a:lnTo>
                  <a:lnTo>
                    <a:pt x="555" y="211"/>
                  </a:lnTo>
                  <a:lnTo>
                    <a:pt x="554" y="211"/>
                  </a:lnTo>
                  <a:lnTo>
                    <a:pt x="554" y="210"/>
                  </a:lnTo>
                  <a:lnTo>
                    <a:pt x="553" y="210"/>
                  </a:lnTo>
                  <a:lnTo>
                    <a:pt x="552" y="210"/>
                  </a:lnTo>
                  <a:lnTo>
                    <a:pt x="552" y="209"/>
                  </a:lnTo>
                  <a:lnTo>
                    <a:pt x="551" y="209"/>
                  </a:lnTo>
                  <a:lnTo>
                    <a:pt x="550" y="209"/>
                  </a:lnTo>
                  <a:lnTo>
                    <a:pt x="549" y="209"/>
                  </a:lnTo>
                  <a:lnTo>
                    <a:pt x="549" y="208"/>
                  </a:lnTo>
                  <a:lnTo>
                    <a:pt x="548" y="208"/>
                  </a:lnTo>
                  <a:lnTo>
                    <a:pt x="547" y="208"/>
                  </a:lnTo>
                  <a:lnTo>
                    <a:pt x="547" y="207"/>
                  </a:lnTo>
                  <a:lnTo>
                    <a:pt x="546" y="207"/>
                  </a:lnTo>
                  <a:lnTo>
                    <a:pt x="546" y="206"/>
                  </a:lnTo>
                  <a:lnTo>
                    <a:pt x="545" y="206"/>
                  </a:lnTo>
                  <a:lnTo>
                    <a:pt x="544" y="205"/>
                  </a:lnTo>
                  <a:lnTo>
                    <a:pt x="543" y="204"/>
                  </a:lnTo>
                  <a:lnTo>
                    <a:pt x="542" y="204"/>
                  </a:lnTo>
                  <a:lnTo>
                    <a:pt x="542" y="203"/>
                  </a:lnTo>
                  <a:lnTo>
                    <a:pt x="541" y="203"/>
                  </a:lnTo>
                  <a:lnTo>
                    <a:pt x="540" y="202"/>
                  </a:lnTo>
                  <a:lnTo>
                    <a:pt x="539" y="201"/>
                  </a:lnTo>
                  <a:lnTo>
                    <a:pt x="538" y="201"/>
                  </a:lnTo>
                  <a:lnTo>
                    <a:pt x="538" y="200"/>
                  </a:lnTo>
                  <a:lnTo>
                    <a:pt x="537" y="199"/>
                  </a:lnTo>
                  <a:lnTo>
                    <a:pt x="535" y="197"/>
                  </a:lnTo>
                  <a:lnTo>
                    <a:pt x="534" y="196"/>
                  </a:lnTo>
                  <a:lnTo>
                    <a:pt x="533" y="196"/>
                  </a:lnTo>
                  <a:lnTo>
                    <a:pt x="533" y="195"/>
                  </a:lnTo>
                  <a:lnTo>
                    <a:pt x="532" y="195"/>
                  </a:lnTo>
                  <a:lnTo>
                    <a:pt x="532" y="194"/>
                  </a:lnTo>
                  <a:lnTo>
                    <a:pt x="531" y="194"/>
                  </a:lnTo>
                  <a:lnTo>
                    <a:pt x="531" y="193"/>
                  </a:lnTo>
                  <a:lnTo>
                    <a:pt x="530" y="193"/>
                  </a:lnTo>
                  <a:lnTo>
                    <a:pt x="530" y="192"/>
                  </a:lnTo>
                  <a:lnTo>
                    <a:pt x="530" y="191"/>
                  </a:lnTo>
                  <a:lnTo>
                    <a:pt x="529" y="191"/>
                  </a:lnTo>
                  <a:lnTo>
                    <a:pt x="529" y="190"/>
                  </a:lnTo>
                  <a:lnTo>
                    <a:pt x="528" y="190"/>
                  </a:lnTo>
                  <a:lnTo>
                    <a:pt x="528" y="189"/>
                  </a:lnTo>
                  <a:lnTo>
                    <a:pt x="527" y="189"/>
                  </a:lnTo>
                  <a:lnTo>
                    <a:pt x="526" y="188"/>
                  </a:lnTo>
                  <a:lnTo>
                    <a:pt x="525" y="188"/>
                  </a:lnTo>
                  <a:lnTo>
                    <a:pt x="525" y="187"/>
                  </a:lnTo>
                  <a:lnTo>
                    <a:pt x="524" y="187"/>
                  </a:lnTo>
                  <a:lnTo>
                    <a:pt x="524" y="186"/>
                  </a:lnTo>
                  <a:lnTo>
                    <a:pt x="523" y="185"/>
                  </a:lnTo>
                  <a:lnTo>
                    <a:pt x="522" y="185"/>
                  </a:lnTo>
                  <a:lnTo>
                    <a:pt x="522" y="184"/>
                  </a:lnTo>
                  <a:lnTo>
                    <a:pt x="521" y="184"/>
                  </a:lnTo>
                  <a:lnTo>
                    <a:pt x="520" y="184"/>
                  </a:lnTo>
                  <a:lnTo>
                    <a:pt x="520" y="183"/>
                  </a:lnTo>
                  <a:lnTo>
                    <a:pt x="519" y="183"/>
                  </a:lnTo>
                  <a:lnTo>
                    <a:pt x="517" y="183"/>
                  </a:lnTo>
                  <a:lnTo>
                    <a:pt x="517" y="184"/>
                  </a:lnTo>
                  <a:lnTo>
                    <a:pt x="517" y="185"/>
                  </a:lnTo>
                  <a:lnTo>
                    <a:pt x="517" y="186"/>
                  </a:lnTo>
                  <a:lnTo>
                    <a:pt x="517" y="188"/>
                  </a:lnTo>
                  <a:lnTo>
                    <a:pt x="518" y="193"/>
                  </a:lnTo>
                  <a:lnTo>
                    <a:pt x="518" y="197"/>
                  </a:lnTo>
                  <a:lnTo>
                    <a:pt x="518" y="201"/>
                  </a:lnTo>
                  <a:lnTo>
                    <a:pt x="519" y="205"/>
                  </a:lnTo>
                  <a:lnTo>
                    <a:pt x="519" y="209"/>
                  </a:lnTo>
                  <a:lnTo>
                    <a:pt x="519" y="213"/>
                  </a:lnTo>
                  <a:lnTo>
                    <a:pt x="520" y="216"/>
                  </a:lnTo>
                  <a:lnTo>
                    <a:pt x="520" y="220"/>
                  </a:lnTo>
                  <a:lnTo>
                    <a:pt x="520" y="222"/>
                  </a:lnTo>
                  <a:lnTo>
                    <a:pt x="519" y="225"/>
                  </a:lnTo>
                  <a:lnTo>
                    <a:pt x="519" y="226"/>
                  </a:lnTo>
                  <a:lnTo>
                    <a:pt x="519" y="228"/>
                  </a:lnTo>
                  <a:lnTo>
                    <a:pt x="518" y="229"/>
                  </a:lnTo>
                  <a:lnTo>
                    <a:pt x="518" y="230"/>
                  </a:lnTo>
                  <a:lnTo>
                    <a:pt x="517" y="230"/>
                  </a:lnTo>
                  <a:lnTo>
                    <a:pt x="517" y="231"/>
                  </a:lnTo>
                  <a:lnTo>
                    <a:pt x="516" y="231"/>
                  </a:lnTo>
                  <a:lnTo>
                    <a:pt x="515" y="231"/>
                  </a:lnTo>
                  <a:lnTo>
                    <a:pt x="514" y="231"/>
                  </a:lnTo>
                  <a:lnTo>
                    <a:pt x="514" y="232"/>
                  </a:lnTo>
                  <a:lnTo>
                    <a:pt x="513" y="232"/>
                  </a:lnTo>
                  <a:lnTo>
                    <a:pt x="512" y="233"/>
                  </a:lnTo>
                  <a:lnTo>
                    <a:pt x="512" y="234"/>
                  </a:lnTo>
                  <a:lnTo>
                    <a:pt x="513" y="235"/>
                  </a:lnTo>
                  <a:lnTo>
                    <a:pt x="513" y="236"/>
                  </a:lnTo>
                  <a:lnTo>
                    <a:pt x="512" y="237"/>
                  </a:lnTo>
                  <a:lnTo>
                    <a:pt x="512" y="238"/>
                  </a:lnTo>
                  <a:lnTo>
                    <a:pt x="511" y="238"/>
                  </a:lnTo>
                  <a:lnTo>
                    <a:pt x="511" y="239"/>
                  </a:lnTo>
                  <a:lnTo>
                    <a:pt x="510" y="239"/>
                  </a:lnTo>
                  <a:lnTo>
                    <a:pt x="510" y="240"/>
                  </a:lnTo>
                  <a:lnTo>
                    <a:pt x="509" y="240"/>
                  </a:lnTo>
                  <a:lnTo>
                    <a:pt x="508" y="240"/>
                  </a:lnTo>
                  <a:lnTo>
                    <a:pt x="507" y="240"/>
                  </a:lnTo>
                  <a:lnTo>
                    <a:pt x="506" y="240"/>
                  </a:lnTo>
                  <a:lnTo>
                    <a:pt x="505" y="240"/>
                  </a:lnTo>
                  <a:lnTo>
                    <a:pt x="504" y="240"/>
                  </a:lnTo>
                  <a:lnTo>
                    <a:pt x="503" y="240"/>
                  </a:lnTo>
                  <a:lnTo>
                    <a:pt x="502" y="240"/>
                  </a:lnTo>
                  <a:lnTo>
                    <a:pt x="502" y="239"/>
                  </a:lnTo>
                  <a:lnTo>
                    <a:pt x="501" y="239"/>
                  </a:lnTo>
                  <a:lnTo>
                    <a:pt x="500" y="239"/>
                  </a:lnTo>
                  <a:lnTo>
                    <a:pt x="499" y="238"/>
                  </a:lnTo>
                  <a:lnTo>
                    <a:pt x="498" y="238"/>
                  </a:lnTo>
                  <a:lnTo>
                    <a:pt x="498" y="239"/>
                  </a:lnTo>
                  <a:lnTo>
                    <a:pt x="497" y="239"/>
                  </a:lnTo>
                  <a:lnTo>
                    <a:pt x="497" y="240"/>
                  </a:lnTo>
                  <a:lnTo>
                    <a:pt x="497" y="241"/>
                  </a:lnTo>
                  <a:lnTo>
                    <a:pt x="497" y="242"/>
                  </a:lnTo>
                  <a:lnTo>
                    <a:pt x="497" y="243"/>
                  </a:lnTo>
                  <a:lnTo>
                    <a:pt x="496" y="243"/>
                  </a:lnTo>
                  <a:lnTo>
                    <a:pt x="496" y="244"/>
                  </a:lnTo>
                  <a:lnTo>
                    <a:pt x="496" y="245"/>
                  </a:lnTo>
                  <a:lnTo>
                    <a:pt x="496" y="246"/>
                  </a:lnTo>
                  <a:lnTo>
                    <a:pt x="496" y="248"/>
                  </a:lnTo>
                  <a:lnTo>
                    <a:pt x="496" y="250"/>
                  </a:lnTo>
                  <a:lnTo>
                    <a:pt x="495" y="251"/>
                  </a:lnTo>
                  <a:lnTo>
                    <a:pt x="495" y="252"/>
                  </a:lnTo>
                  <a:lnTo>
                    <a:pt x="495" y="253"/>
                  </a:lnTo>
                  <a:lnTo>
                    <a:pt x="494" y="254"/>
                  </a:lnTo>
                  <a:lnTo>
                    <a:pt x="494" y="255"/>
                  </a:lnTo>
                  <a:lnTo>
                    <a:pt x="494" y="256"/>
                  </a:lnTo>
                  <a:lnTo>
                    <a:pt x="493" y="257"/>
                  </a:lnTo>
                  <a:lnTo>
                    <a:pt x="493" y="258"/>
                  </a:lnTo>
                  <a:lnTo>
                    <a:pt x="492" y="259"/>
                  </a:lnTo>
                  <a:lnTo>
                    <a:pt x="492" y="260"/>
                  </a:lnTo>
                  <a:lnTo>
                    <a:pt x="491" y="261"/>
                  </a:lnTo>
                  <a:lnTo>
                    <a:pt x="491" y="262"/>
                  </a:lnTo>
                  <a:lnTo>
                    <a:pt x="490" y="263"/>
                  </a:lnTo>
                  <a:lnTo>
                    <a:pt x="489" y="264"/>
                  </a:lnTo>
                  <a:lnTo>
                    <a:pt x="489" y="265"/>
                  </a:lnTo>
                  <a:lnTo>
                    <a:pt x="488" y="265"/>
                  </a:lnTo>
                  <a:lnTo>
                    <a:pt x="488" y="266"/>
                  </a:lnTo>
                  <a:lnTo>
                    <a:pt x="487" y="267"/>
                  </a:lnTo>
                  <a:lnTo>
                    <a:pt x="486" y="268"/>
                  </a:lnTo>
                  <a:lnTo>
                    <a:pt x="486" y="269"/>
                  </a:lnTo>
                  <a:lnTo>
                    <a:pt x="486" y="270"/>
                  </a:lnTo>
                  <a:lnTo>
                    <a:pt x="485" y="271"/>
                  </a:lnTo>
                  <a:lnTo>
                    <a:pt x="484" y="272"/>
                  </a:lnTo>
                  <a:lnTo>
                    <a:pt x="484" y="273"/>
                  </a:lnTo>
                  <a:lnTo>
                    <a:pt x="483" y="273"/>
                  </a:lnTo>
                  <a:lnTo>
                    <a:pt x="483" y="274"/>
                  </a:lnTo>
                  <a:lnTo>
                    <a:pt x="482" y="274"/>
                  </a:lnTo>
                  <a:lnTo>
                    <a:pt x="481" y="275"/>
                  </a:lnTo>
                  <a:lnTo>
                    <a:pt x="480" y="276"/>
                  </a:lnTo>
                  <a:lnTo>
                    <a:pt x="479" y="276"/>
                  </a:lnTo>
                  <a:lnTo>
                    <a:pt x="478" y="277"/>
                  </a:lnTo>
                  <a:lnTo>
                    <a:pt x="477" y="277"/>
                  </a:lnTo>
                  <a:lnTo>
                    <a:pt x="476" y="277"/>
                  </a:lnTo>
                  <a:lnTo>
                    <a:pt x="475" y="277"/>
                  </a:lnTo>
                  <a:lnTo>
                    <a:pt x="474" y="277"/>
                  </a:lnTo>
                  <a:lnTo>
                    <a:pt x="473" y="278"/>
                  </a:lnTo>
                  <a:lnTo>
                    <a:pt x="472" y="278"/>
                  </a:lnTo>
                  <a:lnTo>
                    <a:pt x="471" y="278"/>
                  </a:lnTo>
                  <a:lnTo>
                    <a:pt x="470" y="278"/>
                  </a:lnTo>
                  <a:lnTo>
                    <a:pt x="469" y="279"/>
                  </a:lnTo>
                  <a:lnTo>
                    <a:pt x="468" y="279"/>
                  </a:lnTo>
                  <a:lnTo>
                    <a:pt x="467" y="279"/>
                  </a:lnTo>
                  <a:lnTo>
                    <a:pt x="466" y="279"/>
                  </a:lnTo>
                  <a:lnTo>
                    <a:pt x="466" y="280"/>
                  </a:lnTo>
                  <a:lnTo>
                    <a:pt x="465" y="280"/>
                  </a:lnTo>
                  <a:lnTo>
                    <a:pt x="464" y="281"/>
                  </a:lnTo>
                  <a:lnTo>
                    <a:pt x="463" y="281"/>
                  </a:lnTo>
                  <a:lnTo>
                    <a:pt x="462" y="282"/>
                  </a:lnTo>
                  <a:lnTo>
                    <a:pt x="461" y="282"/>
                  </a:lnTo>
                  <a:lnTo>
                    <a:pt x="460" y="283"/>
                  </a:lnTo>
                  <a:lnTo>
                    <a:pt x="459" y="283"/>
                  </a:lnTo>
                  <a:lnTo>
                    <a:pt x="458" y="284"/>
                  </a:lnTo>
                  <a:lnTo>
                    <a:pt x="457" y="284"/>
                  </a:lnTo>
                  <a:lnTo>
                    <a:pt x="456" y="284"/>
                  </a:lnTo>
                  <a:lnTo>
                    <a:pt x="455" y="284"/>
                  </a:lnTo>
                  <a:lnTo>
                    <a:pt x="453" y="285"/>
                  </a:lnTo>
                  <a:lnTo>
                    <a:pt x="452" y="285"/>
                  </a:lnTo>
                  <a:lnTo>
                    <a:pt x="452" y="286"/>
                  </a:lnTo>
                  <a:lnTo>
                    <a:pt x="451" y="286"/>
                  </a:lnTo>
                  <a:lnTo>
                    <a:pt x="450" y="286"/>
                  </a:lnTo>
                  <a:lnTo>
                    <a:pt x="449" y="287"/>
                  </a:lnTo>
                  <a:lnTo>
                    <a:pt x="448" y="287"/>
                  </a:lnTo>
                  <a:lnTo>
                    <a:pt x="447" y="288"/>
                  </a:lnTo>
                  <a:lnTo>
                    <a:pt x="446" y="288"/>
                  </a:lnTo>
                  <a:lnTo>
                    <a:pt x="445" y="289"/>
                  </a:lnTo>
                  <a:lnTo>
                    <a:pt x="444" y="289"/>
                  </a:lnTo>
                  <a:lnTo>
                    <a:pt x="443" y="290"/>
                  </a:lnTo>
                  <a:lnTo>
                    <a:pt x="442" y="290"/>
                  </a:lnTo>
                  <a:lnTo>
                    <a:pt x="441" y="290"/>
                  </a:lnTo>
                  <a:lnTo>
                    <a:pt x="440" y="290"/>
                  </a:lnTo>
                  <a:lnTo>
                    <a:pt x="439" y="290"/>
                  </a:lnTo>
                  <a:lnTo>
                    <a:pt x="438" y="290"/>
                  </a:lnTo>
                  <a:lnTo>
                    <a:pt x="437" y="290"/>
                  </a:lnTo>
                  <a:lnTo>
                    <a:pt x="436" y="290"/>
                  </a:lnTo>
                  <a:lnTo>
                    <a:pt x="435" y="290"/>
                  </a:lnTo>
                  <a:lnTo>
                    <a:pt x="434" y="290"/>
                  </a:lnTo>
                  <a:lnTo>
                    <a:pt x="433" y="289"/>
                  </a:lnTo>
                  <a:lnTo>
                    <a:pt x="434" y="290"/>
                  </a:lnTo>
                  <a:lnTo>
                    <a:pt x="435" y="291"/>
                  </a:lnTo>
                  <a:lnTo>
                    <a:pt x="436" y="291"/>
                  </a:lnTo>
                  <a:lnTo>
                    <a:pt x="436" y="292"/>
                  </a:lnTo>
                  <a:lnTo>
                    <a:pt x="437" y="292"/>
                  </a:lnTo>
                  <a:lnTo>
                    <a:pt x="438" y="293"/>
                  </a:lnTo>
                  <a:lnTo>
                    <a:pt x="439" y="293"/>
                  </a:lnTo>
                  <a:lnTo>
                    <a:pt x="439" y="294"/>
                  </a:lnTo>
                  <a:lnTo>
                    <a:pt x="440" y="294"/>
                  </a:lnTo>
                  <a:lnTo>
                    <a:pt x="440" y="295"/>
                  </a:lnTo>
                  <a:lnTo>
                    <a:pt x="441" y="296"/>
                  </a:lnTo>
                  <a:lnTo>
                    <a:pt x="442" y="296"/>
                  </a:lnTo>
                  <a:lnTo>
                    <a:pt x="442" y="297"/>
                  </a:lnTo>
                  <a:lnTo>
                    <a:pt x="443" y="298"/>
                  </a:lnTo>
                  <a:lnTo>
                    <a:pt x="444" y="299"/>
                  </a:lnTo>
                  <a:lnTo>
                    <a:pt x="445" y="299"/>
                  </a:lnTo>
                  <a:lnTo>
                    <a:pt x="445" y="300"/>
                  </a:lnTo>
                  <a:lnTo>
                    <a:pt x="446" y="300"/>
                  </a:lnTo>
                  <a:lnTo>
                    <a:pt x="447" y="301"/>
                  </a:lnTo>
                  <a:lnTo>
                    <a:pt x="448" y="301"/>
                  </a:lnTo>
                  <a:lnTo>
                    <a:pt x="449" y="302"/>
                  </a:lnTo>
                  <a:lnTo>
                    <a:pt x="450" y="303"/>
                  </a:lnTo>
                  <a:lnTo>
                    <a:pt x="451" y="304"/>
                  </a:lnTo>
                  <a:lnTo>
                    <a:pt x="452" y="305"/>
                  </a:lnTo>
                  <a:lnTo>
                    <a:pt x="452" y="306"/>
                  </a:lnTo>
                  <a:lnTo>
                    <a:pt x="453" y="306"/>
                  </a:lnTo>
                  <a:lnTo>
                    <a:pt x="453" y="307"/>
                  </a:lnTo>
                  <a:lnTo>
                    <a:pt x="454" y="308"/>
                  </a:lnTo>
                  <a:lnTo>
                    <a:pt x="454" y="309"/>
                  </a:lnTo>
                  <a:lnTo>
                    <a:pt x="455" y="310"/>
                  </a:lnTo>
                  <a:lnTo>
                    <a:pt x="455" y="311"/>
                  </a:lnTo>
                  <a:lnTo>
                    <a:pt x="455" y="313"/>
                  </a:lnTo>
                  <a:lnTo>
                    <a:pt x="455" y="314"/>
                  </a:lnTo>
                  <a:lnTo>
                    <a:pt x="455" y="315"/>
                  </a:lnTo>
                  <a:lnTo>
                    <a:pt x="455" y="316"/>
                  </a:lnTo>
                  <a:lnTo>
                    <a:pt x="455" y="317"/>
                  </a:lnTo>
                  <a:lnTo>
                    <a:pt x="455" y="318"/>
                  </a:lnTo>
                  <a:lnTo>
                    <a:pt x="455" y="320"/>
                  </a:lnTo>
                  <a:lnTo>
                    <a:pt x="455" y="321"/>
                  </a:lnTo>
                  <a:lnTo>
                    <a:pt x="455" y="322"/>
                  </a:lnTo>
                  <a:lnTo>
                    <a:pt x="454" y="324"/>
                  </a:lnTo>
                  <a:lnTo>
                    <a:pt x="454" y="325"/>
                  </a:lnTo>
                  <a:lnTo>
                    <a:pt x="454" y="326"/>
                  </a:lnTo>
                  <a:lnTo>
                    <a:pt x="454" y="327"/>
                  </a:lnTo>
                  <a:lnTo>
                    <a:pt x="453" y="328"/>
                  </a:lnTo>
                  <a:lnTo>
                    <a:pt x="453" y="329"/>
                  </a:lnTo>
                  <a:lnTo>
                    <a:pt x="453" y="330"/>
                  </a:lnTo>
                  <a:lnTo>
                    <a:pt x="452" y="331"/>
                  </a:lnTo>
                  <a:lnTo>
                    <a:pt x="452" y="332"/>
                  </a:lnTo>
                  <a:lnTo>
                    <a:pt x="451" y="333"/>
                  </a:lnTo>
                  <a:lnTo>
                    <a:pt x="450" y="334"/>
                  </a:lnTo>
                  <a:lnTo>
                    <a:pt x="449" y="335"/>
                  </a:lnTo>
                  <a:lnTo>
                    <a:pt x="448" y="336"/>
                  </a:lnTo>
                  <a:lnTo>
                    <a:pt x="447" y="337"/>
                  </a:lnTo>
                  <a:lnTo>
                    <a:pt x="446" y="338"/>
                  </a:lnTo>
                  <a:lnTo>
                    <a:pt x="445" y="338"/>
                  </a:lnTo>
                  <a:lnTo>
                    <a:pt x="444" y="338"/>
                  </a:lnTo>
                  <a:lnTo>
                    <a:pt x="443" y="339"/>
                  </a:lnTo>
                  <a:lnTo>
                    <a:pt x="442" y="339"/>
                  </a:lnTo>
                  <a:lnTo>
                    <a:pt x="441" y="339"/>
                  </a:lnTo>
                  <a:lnTo>
                    <a:pt x="440" y="339"/>
                  </a:lnTo>
                  <a:lnTo>
                    <a:pt x="439" y="339"/>
                  </a:lnTo>
                  <a:lnTo>
                    <a:pt x="438" y="339"/>
                  </a:lnTo>
                  <a:lnTo>
                    <a:pt x="437" y="339"/>
                  </a:lnTo>
                  <a:lnTo>
                    <a:pt x="437" y="338"/>
                  </a:lnTo>
                  <a:lnTo>
                    <a:pt x="436" y="338"/>
                  </a:lnTo>
                  <a:lnTo>
                    <a:pt x="435" y="338"/>
                  </a:lnTo>
                  <a:lnTo>
                    <a:pt x="434" y="339"/>
                  </a:lnTo>
                  <a:lnTo>
                    <a:pt x="433" y="339"/>
                  </a:lnTo>
                  <a:lnTo>
                    <a:pt x="432" y="339"/>
                  </a:lnTo>
                  <a:lnTo>
                    <a:pt x="431" y="340"/>
                  </a:lnTo>
                  <a:lnTo>
                    <a:pt x="430" y="340"/>
                  </a:lnTo>
                  <a:lnTo>
                    <a:pt x="429" y="340"/>
                  </a:lnTo>
                  <a:lnTo>
                    <a:pt x="428" y="341"/>
                  </a:lnTo>
                  <a:lnTo>
                    <a:pt x="427" y="341"/>
                  </a:lnTo>
                  <a:lnTo>
                    <a:pt x="426" y="341"/>
                  </a:lnTo>
                  <a:lnTo>
                    <a:pt x="425" y="342"/>
                  </a:lnTo>
                  <a:lnTo>
                    <a:pt x="424" y="342"/>
                  </a:lnTo>
                  <a:lnTo>
                    <a:pt x="423" y="342"/>
                  </a:lnTo>
                  <a:lnTo>
                    <a:pt x="422" y="342"/>
                  </a:lnTo>
                  <a:lnTo>
                    <a:pt x="421" y="343"/>
                  </a:lnTo>
                  <a:lnTo>
                    <a:pt x="420" y="343"/>
                  </a:lnTo>
                  <a:lnTo>
                    <a:pt x="419" y="343"/>
                  </a:lnTo>
                  <a:lnTo>
                    <a:pt x="418" y="343"/>
                  </a:lnTo>
                  <a:lnTo>
                    <a:pt x="417" y="343"/>
                  </a:lnTo>
                  <a:lnTo>
                    <a:pt x="416" y="344"/>
                  </a:lnTo>
                  <a:lnTo>
                    <a:pt x="415" y="344"/>
                  </a:lnTo>
                  <a:lnTo>
                    <a:pt x="414" y="344"/>
                  </a:lnTo>
                  <a:lnTo>
                    <a:pt x="413" y="343"/>
                  </a:lnTo>
                  <a:lnTo>
                    <a:pt x="412" y="343"/>
                  </a:lnTo>
                  <a:lnTo>
                    <a:pt x="411" y="343"/>
                  </a:lnTo>
                  <a:lnTo>
                    <a:pt x="410" y="343"/>
                  </a:lnTo>
                  <a:lnTo>
                    <a:pt x="409" y="343"/>
                  </a:lnTo>
                  <a:lnTo>
                    <a:pt x="408" y="342"/>
                  </a:lnTo>
                  <a:lnTo>
                    <a:pt x="407" y="342"/>
                  </a:lnTo>
                  <a:lnTo>
                    <a:pt x="406" y="342"/>
                  </a:lnTo>
                  <a:lnTo>
                    <a:pt x="405" y="342"/>
                  </a:lnTo>
                  <a:lnTo>
                    <a:pt x="404" y="342"/>
                  </a:lnTo>
                  <a:lnTo>
                    <a:pt x="403" y="342"/>
                  </a:lnTo>
                  <a:lnTo>
                    <a:pt x="402" y="343"/>
                  </a:lnTo>
                  <a:lnTo>
                    <a:pt x="401" y="343"/>
                  </a:lnTo>
                  <a:lnTo>
                    <a:pt x="400" y="343"/>
                  </a:lnTo>
                  <a:lnTo>
                    <a:pt x="399" y="343"/>
                  </a:lnTo>
                  <a:lnTo>
                    <a:pt x="398" y="343"/>
                  </a:lnTo>
                  <a:lnTo>
                    <a:pt x="397" y="343"/>
                  </a:lnTo>
                  <a:lnTo>
                    <a:pt x="396" y="343"/>
                  </a:lnTo>
                  <a:lnTo>
                    <a:pt x="395" y="343"/>
                  </a:lnTo>
                  <a:lnTo>
                    <a:pt x="394" y="343"/>
                  </a:lnTo>
                  <a:lnTo>
                    <a:pt x="393" y="343"/>
                  </a:lnTo>
                  <a:lnTo>
                    <a:pt x="392" y="343"/>
                  </a:lnTo>
                  <a:lnTo>
                    <a:pt x="391" y="343"/>
                  </a:lnTo>
                  <a:lnTo>
                    <a:pt x="390" y="343"/>
                  </a:lnTo>
                  <a:lnTo>
                    <a:pt x="389" y="342"/>
                  </a:lnTo>
                  <a:lnTo>
                    <a:pt x="388" y="342"/>
                  </a:lnTo>
                  <a:lnTo>
                    <a:pt x="386" y="342"/>
                  </a:lnTo>
                  <a:lnTo>
                    <a:pt x="385" y="342"/>
                  </a:lnTo>
                  <a:lnTo>
                    <a:pt x="384" y="341"/>
                  </a:lnTo>
                  <a:lnTo>
                    <a:pt x="383" y="341"/>
                  </a:lnTo>
                  <a:lnTo>
                    <a:pt x="381" y="340"/>
                  </a:lnTo>
                  <a:lnTo>
                    <a:pt x="381" y="339"/>
                  </a:lnTo>
                  <a:lnTo>
                    <a:pt x="379" y="339"/>
                  </a:lnTo>
                  <a:lnTo>
                    <a:pt x="379" y="338"/>
                  </a:lnTo>
                  <a:lnTo>
                    <a:pt x="378" y="337"/>
                  </a:lnTo>
                  <a:lnTo>
                    <a:pt x="377" y="337"/>
                  </a:lnTo>
                  <a:lnTo>
                    <a:pt x="376" y="336"/>
                  </a:lnTo>
                  <a:lnTo>
                    <a:pt x="376" y="335"/>
                  </a:lnTo>
                  <a:lnTo>
                    <a:pt x="375" y="335"/>
                  </a:lnTo>
                  <a:lnTo>
                    <a:pt x="374" y="334"/>
                  </a:lnTo>
                  <a:lnTo>
                    <a:pt x="374" y="333"/>
                  </a:lnTo>
                  <a:lnTo>
                    <a:pt x="372" y="331"/>
                  </a:lnTo>
                  <a:lnTo>
                    <a:pt x="371" y="330"/>
                  </a:lnTo>
                  <a:lnTo>
                    <a:pt x="369" y="329"/>
                  </a:lnTo>
                  <a:lnTo>
                    <a:pt x="368" y="329"/>
                  </a:lnTo>
                  <a:lnTo>
                    <a:pt x="367" y="329"/>
                  </a:lnTo>
                  <a:lnTo>
                    <a:pt x="366" y="329"/>
                  </a:lnTo>
                  <a:lnTo>
                    <a:pt x="366" y="330"/>
                  </a:lnTo>
                  <a:lnTo>
                    <a:pt x="365" y="330"/>
                  </a:lnTo>
                  <a:lnTo>
                    <a:pt x="364" y="330"/>
                  </a:lnTo>
                  <a:lnTo>
                    <a:pt x="363" y="331"/>
                  </a:lnTo>
                  <a:lnTo>
                    <a:pt x="362" y="332"/>
                  </a:lnTo>
                  <a:lnTo>
                    <a:pt x="362" y="333"/>
                  </a:lnTo>
                  <a:lnTo>
                    <a:pt x="361" y="333"/>
                  </a:lnTo>
                  <a:lnTo>
                    <a:pt x="361" y="334"/>
                  </a:lnTo>
                  <a:lnTo>
                    <a:pt x="361" y="335"/>
                  </a:lnTo>
                  <a:lnTo>
                    <a:pt x="360" y="335"/>
                  </a:lnTo>
                  <a:lnTo>
                    <a:pt x="360" y="336"/>
                  </a:lnTo>
                  <a:lnTo>
                    <a:pt x="360" y="337"/>
                  </a:lnTo>
                  <a:lnTo>
                    <a:pt x="360" y="338"/>
                  </a:lnTo>
                  <a:lnTo>
                    <a:pt x="359" y="338"/>
                  </a:lnTo>
                  <a:lnTo>
                    <a:pt x="359" y="339"/>
                  </a:lnTo>
                  <a:lnTo>
                    <a:pt x="359" y="340"/>
                  </a:lnTo>
                  <a:lnTo>
                    <a:pt x="359" y="341"/>
                  </a:lnTo>
                  <a:lnTo>
                    <a:pt x="359" y="342"/>
                  </a:lnTo>
                  <a:lnTo>
                    <a:pt x="358" y="343"/>
                  </a:lnTo>
                  <a:lnTo>
                    <a:pt x="358" y="345"/>
                  </a:lnTo>
                  <a:lnTo>
                    <a:pt x="358" y="346"/>
                  </a:lnTo>
                  <a:lnTo>
                    <a:pt x="358" y="347"/>
                  </a:lnTo>
                  <a:lnTo>
                    <a:pt x="358" y="348"/>
                  </a:lnTo>
                  <a:lnTo>
                    <a:pt x="358" y="350"/>
                  </a:lnTo>
                  <a:lnTo>
                    <a:pt x="358" y="351"/>
                  </a:lnTo>
                  <a:lnTo>
                    <a:pt x="358" y="352"/>
                  </a:lnTo>
                  <a:lnTo>
                    <a:pt x="358" y="354"/>
                  </a:lnTo>
                  <a:lnTo>
                    <a:pt x="358" y="355"/>
                  </a:lnTo>
                  <a:lnTo>
                    <a:pt x="358" y="357"/>
                  </a:lnTo>
                  <a:lnTo>
                    <a:pt x="358" y="358"/>
                  </a:lnTo>
                  <a:lnTo>
                    <a:pt x="358" y="359"/>
                  </a:lnTo>
                  <a:lnTo>
                    <a:pt x="357" y="361"/>
                  </a:lnTo>
                  <a:lnTo>
                    <a:pt x="357" y="362"/>
                  </a:lnTo>
                  <a:lnTo>
                    <a:pt x="357" y="363"/>
                  </a:lnTo>
                  <a:lnTo>
                    <a:pt x="357" y="364"/>
                  </a:lnTo>
                  <a:lnTo>
                    <a:pt x="356" y="365"/>
                  </a:lnTo>
                  <a:lnTo>
                    <a:pt x="355" y="366"/>
                  </a:lnTo>
                  <a:lnTo>
                    <a:pt x="354" y="366"/>
                  </a:lnTo>
                  <a:lnTo>
                    <a:pt x="353" y="366"/>
                  </a:lnTo>
                  <a:lnTo>
                    <a:pt x="352" y="367"/>
                  </a:lnTo>
                  <a:lnTo>
                    <a:pt x="351" y="368"/>
                  </a:lnTo>
                  <a:lnTo>
                    <a:pt x="351" y="369"/>
                  </a:lnTo>
                  <a:lnTo>
                    <a:pt x="350" y="370"/>
                  </a:lnTo>
                  <a:lnTo>
                    <a:pt x="350" y="371"/>
                  </a:lnTo>
                  <a:lnTo>
                    <a:pt x="349" y="374"/>
                  </a:lnTo>
                  <a:lnTo>
                    <a:pt x="348" y="374"/>
                  </a:lnTo>
                  <a:lnTo>
                    <a:pt x="348" y="375"/>
                  </a:lnTo>
                  <a:lnTo>
                    <a:pt x="348" y="376"/>
                  </a:lnTo>
                  <a:lnTo>
                    <a:pt x="347" y="377"/>
                  </a:lnTo>
                  <a:lnTo>
                    <a:pt x="347" y="378"/>
                  </a:lnTo>
                  <a:lnTo>
                    <a:pt x="346" y="379"/>
                  </a:lnTo>
                  <a:lnTo>
                    <a:pt x="346" y="380"/>
                  </a:lnTo>
                  <a:lnTo>
                    <a:pt x="345" y="381"/>
                  </a:lnTo>
                  <a:lnTo>
                    <a:pt x="345" y="382"/>
                  </a:lnTo>
                  <a:lnTo>
                    <a:pt x="344" y="383"/>
                  </a:lnTo>
                  <a:lnTo>
                    <a:pt x="344" y="384"/>
                  </a:lnTo>
                  <a:lnTo>
                    <a:pt x="343" y="385"/>
                  </a:lnTo>
                  <a:lnTo>
                    <a:pt x="342" y="386"/>
                  </a:lnTo>
                  <a:lnTo>
                    <a:pt x="342" y="387"/>
                  </a:lnTo>
                  <a:lnTo>
                    <a:pt x="341" y="388"/>
                  </a:lnTo>
                  <a:lnTo>
                    <a:pt x="340" y="389"/>
                  </a:lnTo>
                  <a:lnTo>
                    <a:pt x="340" y="390"/>
                  </a:lnTo>
                  <a:lnTo>
                    <a:pt x="339" y="391"/>
                  </a:lnTo>
                  <a:lnTo>
                    <a:pt x="339" y="392"/>
                  </a:lnTo>
                  <a:lnTo>
                    <a:pt x="338" y="393"/>
                  </a:lnTo>
                  <a:lnTo>
                    <a:pt x="338" y="394"/>
                  </a:lnTo>
                  <a:lnTo>
                    <a:pt x="338" y="395"/>
                  </a:lnTo>
                  <a:lnTo>
                    <a:pt x="338" y="396"/>
                  </a:lnTo>
                  <a:lnTo>
                    <a:pt x="337" y="396"/>
                  </a:lnTo>
                  <a:lnTo>
                    <a:pt x="337" y="397"/>
                  </a:lnTo>
                  <a:lnTo>
                    <a:pt x="337" y="398"/>
                  </a:lnTo>
                  <a:lnTo>
                    <a:pt x="336" y="399"/>
                  </a:lnTo>
                  <a:lnTo>
                    <a:pt x="336" y="400"/>
                  </a:lnTo>
                  <a:lnTo>
                    <a:pt x="336" y="401"/>
                  </a:lnTo>
                  <a:lnTo>
                    <a:pt x="336" y="402"/>
                  </a:lnTo>
                  <a:lnTo>
                    <a:pt x="336" y="403"/>
                  </a:lnTo>
                  <a:lnTo>
                    <a:pt x="335" y="403"/>
                  </a:lnTo>
                  <a:lnTo>
                    <a:pt x="335" y="404"/>
                  </a:lnTo>
                  <a:lnTo>
                    <a:pt x="335" y="405"/>
                  </a:lnTo>
                  <a:lnTo>
                    <a:pt x="335" y="406"/>
                  </a:lnTo>
                  <a:lnTo>
                    <a:pt x="334" y="406"/>
                  </a:lnTo>
                  <a:lnTo>
                    <a:pt x="319" y="388"/>
                  </a:lnTo>
                  <a:lnTo>
                    <a:pt x="311" y="385"/>
                  </a:lnTo>
                  <a:lnTo>
                    <a:pt x="305" y="379"/>
                  </a:lnTo>
                  <a:lnTo>
                    <a:pt x="303" y="375"/>
                  </a:lnTo>
                  <a:lnTo>
                    <a:pt x="291" y="362"/>
                  </a:lnTo>
                  <a:lnTo>
                    <a:pt x="290" y="360"/>
                  </a:lnTo>
                  <a:lnTo>
                    <a:pt x="285" y="356"/>
                  </a:lnTo>
                  <a:lnTo>
                    <a:pt x="283" y="352"/>
                  </a:lnTo>
                  <a:lnTo>
                    <a:pt x="276" y="348"/>
                  </a:lnTo>
                  <a:lnTo>
                    <a:pt x="275" y="346"/>
                  </a:lnTo>
                  <a:lnTo>
                    <a:pt x="274" y="345"/>
                  </a:lnTo>
                  <a:lnTo>
                    <a:pt x="274" y="343"/>
                  </a:lnTo>
                  <a:lnTo>
                    <a:pt x="270" y="341"/>
                  </a:lnTo>
                  <a:lnTo>
                    <a:pt x="267" y="341"/>
                  </a:lnTo>
                  <a:lnTo>
                    <a:pt x="265" y="338"/>
                  </a:lnTo>
                  <a:lnTo>
                    <a:pt x="264" y="337"/>
                  </a:lnTo>
                  <a:lnTo>
                    <a:pt x="264" y="335"/>
                  </a:lnTo>
                  <a:lnTo>
                    <a:pt x="262" y="334"/>
                  </a:lnTo>
                  <a:lnTo>
                    <a:pt x="262" y="327"/>
                  </a:lnTo>
                  <a:lnTo>
                    <a:pt x="264" y="324"/>
                  </a:lnTo>
                  <a:lnTo>
                    <a:pt x="262" y="316"/>
                  </a:lnTo>
                  <a:lnTo>
                    <a:pt x="264" y="313"/>
                  </a:lnTo>
                  <a:lnTo>
                    <a:pt x="263" y="311"/>
                  </a:lnTo>
                  <a:lnTo>
                    <a:pt x="265" y="306"/>
                  </a:lnTo>
                  <a:lnTo>
                    <a:pt x="265" y="303"/>
                  </a:lnTo>
                  <a:lnTo>
                    <a:pt x="258" y="304"/>
                  </a:lnTo>
                  <a:lnTo>
                    <a:pt x="256" y="302"/>
                  </a:lnTo>
                  <a:lnTo>
                    <a:pt x="252" y="295"/>
                  </a:lnTo>
                  <a:lnTo>
                    <a:pt x="248" y="292"/>
                  </a:lnTo>
                  <a:lnTo>
                    <a:pt x="240" y="281"/>
                  </a:lnTo>
                  <a:lnTo>
                    <a:pt x="240" y="279"/>
                  </a:lnTo>
                  <a:lnTo>
                    <a:pt x="233" y="270"/>
                  </a:lnTo>
                  <a:lnTo>
                    <a:pt x="230" y="264"/>
                  </a:lnTo>
                  <a:lnTo>
                    <a:pt x="228" y="262"/>
                  </a:lnTo>
                  <a:lnTo>
                    <a:pt x="225" y="262"/>
                  </a:lnTo>
                  <a:lnTo>
                    <a:pt x="219" y="255"/>
                  </a:lnTo>
                  <a:lnTo>
                    <a:pt x="217" y="236"/>
                  </a:lnTo>
                  <a:lnTo>
                    <a:pt x="209" y="241"/>
                  </a:lnTo>
                  <a:lnTo>
                    <a:pt x="208" y="250"/>
                  </a:lnTo>
                  <a:lnTo>
                    <a:pt x="206" y="256"/>
                  </a:lnTo>
                  <a:lnTo>
                    <a:pt x="203" y="259"/>
                  </a:lnTo>
                  <a:lnTo>
                    <a:pt x="197" y="261"/>
                  </a:lnTo>
                  <a:lnTo>
                    <a:pt x="193" y="259"/>
                  </a:lnTo>
                  <a:lnTo>
                    <a:pt x="193" y="257"/>
                  </a:lnTo>
                  <a:lnTo>
                    <a:pt x="189" y="253"/>
                  </a:lnTo>
                  <a:lnTo>
                    <a:pt x="189" y="248"/>
                  </a:lnTo>
                  <a:lnTo>
                    <a:pt x="191" y="244"/>
                  </a:lnTo>
                  <a:lnTo>
                    <a:pt x="188" y="240"/>
                  </a:lnTo>
                  <a:lnTo>
                    <a:pt x="186" y="241"/>
                  </a:lnTo>
                  <a:lnTo>
                    <a:pt x="181" y="234"/>
                  </a:lnTo>
                  <a:lnTo>
                    <a:pt x="166" y="232"/>
                  </a:lnTo>
                  <a:lnTo>
                    <a:pt x="153" y="222"/>
                  </a:lnTo>
                  <a:lnTo>
                    <a:pt x="152" y="221"/>
                  </a:lnTo>
                  <a:lnTo>
                    <a:pt x="150" y="222"/>
                  </a:lnTo>
                  <a:lnTo>
                    <a:pt x="150" y="225"/>
                  </a:lnTo>
                  <a:lnTo>
                    <a:pt x="147" y="229"/>
                  </a:lnTo>
                  <a:lnTo>
                    <a:pt x="136" y="230"/>
                  </a:lnTo>
                  <a:lnTo>
                    <a:pt x="135" y="229"/>
                  </a:lnTo>
                  <a:lnTo>
                    <a:pt x="133" y="229"/>
                  </a:lnTo>
                  <a:lnTo>
                    <a:pt x="132" y="227"/>
                  </a:lnTo>
                  <a:lnTo>
                    <a:pt x="130" y="228"/>
                  </a:lnTo>
                  <a:lnTo>
                    <a:pt x="125" y="225"/>
                  </a:lnTo>
                  <a:lnTo>
                    <a:pt x="124" y="223"/>
                  </a:lnTo>
                  <a:lnTo>
                    <a:pt x="123" y="221"/>
                  </a:lnTo>
                  <a:lnTo>
                    <a:pt x="125" y="219"/>
                  </a:lnTo>
                  <a:lnTo>
                    <a:pt x="124" y="218"/>
                  </a:lnTo>
                  <a:lnTo>
                    <a:pt x="130" y="213"/>
                  </a:lnTo>
                  <a:lnTo>
                    <a:pt x="131" y="207"/>
                  </a:lnTo>
                  <a:lnTo>
                    <a:pt x="129" y="205"/>
                  </a:lnTo>
                  <a:lnTo>
                    <a:pt x="129" y="203"/>
                  </a:lnTo>
                  <a:lnTo>
                    <a:pt x="128" y="201"/>
                  </a:lnTo>
                  <a:lnTo>
                    <a:pt x="128" y="199"/>
                  </a:lnTo>
                  <a:lnTo>
                    <a:pt x="126" y="197"/>
                  </a:lnTo>
                  <a:lnTo>
                    <a:pt x="124" y="192"/>
                  </a:lnTo>
                  <a:lnTo>
                    <a:pt x="116" y="182"/>
                  </a:lnTo>
                  <a:lnTo>
                    <a:pt x="114" y="170"/>
                  </a:lnTo>
                  <a:lnTo>
                    <a:pt x="100" y="160"/>
                  </a:lnTo>
                  <a:lnTo>
                    <a:pt x="97" y="148"/>
                  </a:lnTo>
                  <a:lnTo>
                    <a:pt x="97" y="141"/>
                  </a:lnTo>
                  <a:lnTo>
                    <a:pt x="87" y="153"/>
                  </a:lnTo>
                  <a:lnTo>
                    <a:pt x="85" y="153"/>
                  </a:lnTo>
                  <a:lnTo>
                    <a:pt x="76" y="163"/>
                  </a:lnTo>
                  <a:lnTo>
                    <a:pt x="67" y="169"/>
                  </a:lnTo>
                  <a:lnTo>
                    <a:pt x="64" y="173"/>
                  </a:lnTo>
                  <a:lnTo>
                    <a:pt x="63" y="173"/>
                  </a:lnTo>
                  <a:lnTo>
                    <a:pt x="60" y="176"/>
                  </a:lnTo>
                  <a:lnTo>
                    <a:pt x="55" y="174"/>
                  </a:lnTo>
                  <a:lnTo>
                    <a:pt x="54" y="160"/>
                  </a:lnTo>
                  <a:lnTo>
                    <a:pt x="51" y="158"/>
                  </a:lnTo>
                  <a:lnTo>
                    <a:pt x="50" y="158"/>
                  </a:lnTo>
                  <a:lnTo>
                    <a:pt x="43" y="150"/>
                  </a:lnTo>
                  <a:lnTo>
                    <a:pt x="43" y="149"/>
                  </a:lnTo>
                  <a:lnTo>
                    <a:pt x="38" y="143"/>
                  </a:lnTo>
                  <a:lnTo>
                    <a:pt x="38" y="137"/>
                  </a:lnTo>
                  <a:lnTo>
                    <a:pt x="37" y="136"/>
                  </a:lnTo>
                  <a:lnTo>
                    <a:pt x="36" y="134"/>
                  </a:lnTo>
                  <a:lnTo>
                    <a:pt x="34" y="130"/>
                  </a:lnTo>
                  <a:lnTo>
                    <a:pt x="34" y="128"/>
                  </a:lnTo>
                  <a:lnTo>
                    <a:pt x="35" y="126"/>
                  </a:lnTo>
                  <a:lnTo>
                    <a:pt x="34" y="116"/>
                  </a:lnTo>
                  <a:lnTo>
                    <a:pt x="33" y="114"/>
                  </a:lnTo>
                  <a:lnTo>
                    <a:pt x="32" y="105"/>
                  </a:lnTo>
                  <a:lnTo>
                    <a:pt x="37" y="100"/>
                  </a:lnTo>
                  <a:lnTo>
                    <a:pt x="38" y="97"/>
                  </a:lnTo>
                  <a:lnTo>
                    <a:pt x="36" y="97"/>
                  </a:lnTo>
                  <a:lnTo>
                    <a:pt x="34" y="94"/>
                  </a:lnTo>
                  <a:lnTo>
                    <a:pt x="32" y="93"/>
                  </a:lnTo>
                  <a:lnTo>
                    <a:pt x="31" y="83"/>
                  </a:lnTo>
                  <a:lnTo>
                    <a:pt x="30" y="81"/>
                  </a:lnTo>
                  <a:lnTo>
                    <a:pt x="27" y="80"/>
                  </a:lnTo>
                  <a:lnTo>
                    <a:pt x="24" y="80"/>
                  </a:lnTo>
                  <a:lnTo>
                    <a:pt x="19" y="76"/>
                  </a:lnTo>
                  <a:lnTo>
                    <a:pt x="17" y="70"/>
                  </a:lnTo>
                  <a:lnTo>
                    <a:pt x="15" y="68"/>
                  </a:lnTo>
                  <a:lnTo>
                    <a:pt x="15" y="66"/>
                  </a:lnTo>
                  <a:lnTo>
                    <a:pt x="12" y="63"/>
                  </a:lnTo>
                  <a:lnTo>
                    <a:pt x="9" y="63"/>
                  </a:lnTo>
                  <a:lnTo>
                    <a:pt x="8" y="65"/>
                  </a:lnTo>
                  <a:lnTo>
                    <a:pt x="4" y="65"/>
                  </a:lnTo>
                  <a:lnTo>
                    <a:pt x="2" y="66"/>
                  </a:lnTo>
                  <a:lnTo>
                    <a:pt x="0" y="63"/>
                  </a:lnTo>
                  <a:lnTo>
                    <a:pt x="5" y="56"/>
                  </a:lnTo>
                  <a:lnTo>
                    <a:pt x="5" y="45"/>
                  </a:lnTo>
                  <a:lnTo>
                    <a:pt x="3" y="44"/>
                  </a:lnTo>
                  <a:lnTo>
                    <a:pt x="5" y="42"/>
                  </a:lnTo>
                  <a:lnTo>
                    <a:pt x="9" y="42"/>
                  </a:lnTo>
                  <a:lnTo>
                    <a:pt x="14" y="45"/>
                  </a:lnTo>
                  <a:lnTo>
                    <a:pt x="16" y="45"/>
                  </a:lnTo>
                  <a:lnTo>
                    <a:pt x="19" y="50"/>
                  </a:lnTo>
                  <a:lnTo>
                    <a:pt x="21" y="50"/>
                  </a:lnTo>
                  <a:lnTo>
                    <a:pt x="22" y="51"/>
                  </a:lnTo>
                  <a:lnTo>
                    <a:pt x="24" y="51"/>
                  </a:lnTo>
                  <a:lnTo>
                    <a:pt x="28" y="55"/>
                  </a:lnTo>
                  <a:lnTo>
                    <a:pt x="30" y="55"/>
                  </a:lnTo>
                  <a:lnTo>
                    <a:pt x="37" y="45"/>
                  </a:lnTo>
                  <a:lnTo>
                    <a:pt x="42" y="48"/>
                  </a:lnTo>
                  <a:lnTo>
                    <a:pt x="43" y="52"/>
                  </a:lnTo>
                  <a:lnTo>
                    <a:pt x="46" y="54"/>
                  </a:lnTo>
                  <a:lnTo>
                    <a:pt x="54" y="58"/>
                  </a:lnTo>
                  <a:lnTo>
                    <a:pt x="57" y="58"/>
                  </a:lnTo>
                  <a:lnTo>
                    <a:pt x="61" y="51"/>
                  </a:lnTo>
                  <a:lnTo>
                    <a:pt x="60" y="49"/>
                  </a:lnTo>
                  <a:lnTo>
                    <a:pt x="63" y="42"/>
                  </a:lnTo>
                  <a:lnTo>
                    <a:pt x="60" y="37"/>
                  </a:lnTo>
                  <a:lnTo>
                    <a:pt x="59" y="33"/>
                  </a:lnTo>
                  <a:lnTo>
                    <a:pt x="58" y="32"/>
                  </a:lnTo>
                  <a:lnTo>
                    <a:pt x="58" y="29"/>
                  </a:lnTo>
                  <a:lnTo>
                    <a:pt x="57" y="27"/>
                  </a:lnTo>
                  <a:lnTo>
                    <a:pt x="62" y="26"/>
                  </a:lnTo>
                  <a:lnTo>
                    <a:pt x="65" y="26"/>
                  </a:lnTo>
                  <a:lnTo>
                    <a:pt x="70" y="23"/>
                  </a:lnTo>
                  <a:lnTo>
                    <a:pt x="74" y="14"/>
                  </a:lnTo>
                  <a:lnTo>
                    <a:pt x="74" y="11"/>
                  </a:lnTo>
                  <a:lnTo>
                    <a:pt x="76" y="9"/>
                  </a:lnTo>
                  <a:lnTo>
                    <a:pt x="84" y="8"/>
                  </a:lnTo>
                  <a:lnTo>
                    <a:pt x="86" y="7"/>
                  </a:lnTo>
                  <a:lnTo>
                    <a:pt x="96" y="6"/>
                  </a:lnTo>
                  <a:lnTo>
                    <a:pt x="98" y="5"/>
                  </a:lnTo>
                  <a:lnTo>
                    <a:pt x="100" y="5"/>
                  </a:lnTo>
                  <a:lnTo>
                    <a:pt x="101" y="3"/>
                  </a:lnTo>
                  <a:lnTo>
                    <a:pt x="108" y="2"/>
                  </a:lnTo>
                  <a:lnTo>
                    <a:pt x="109" y="0"/>
                  </a:lnTo>
                  <a:lnTo>
                    <a:pt x="114" y="0"/>
                  </a:lnTo>
                  <a:lnTo>
                    <a:pt x="114" y="1"/>
                  </a:lnTo>
                  <a:lnTo>
                    <a:pt x="116" y="3"/>
                  </a:lnTo>
                  <a:lnTo>
                    <a:pt x="116" y="5"/>
                  </a:lnTo>
                  <a:lnTo>
                    <a:pt x="119" y="9"/>
                  </a:lnTo>
                  <a:lnTo>
                    <a:pt x="121" y="25"/>
                  </a:lnTo>
                  <a:lnTo>
                    <a:pt x="127" y="30"/>
                  </a:lnTo>
                  <a:lnTo>
                    <a:pt x="127" y="37"/>
                  </a:lnTo>
                  <a:lnTo>
                    <a:pt x="128" y="38"/>
                  </a:lnTo>
                  <a:lnTo>
                    <a:pt x="128" y="40"/>
                  </a:lnTo>
                  <a:lnTo>
                    <a:pt x="149" y="58"/>
                  </a:lnTo>
                  <a:lnTo>
                    <a:pt x="168" y="56"/>
                  </a:lnTo>
                  <a:lnTo>
                    <a:pt x="170" y="55"/>
                  </a:lnTo>
                  <a:lnTo>
                    <a:pt x="174" y="55"/>
                  </a:lnTo>
                  <a:lnTo>
                    <a:pt x="175" y="53"/>
                  </a:lnTo>
                  <a:lnTo>
                    <a:pt x="177" y="53"/>
                  </a:lnTo>
                  <a:lnTo>
                    <a:pt x="181" y="47"/>
                  </a:lnTo>
                  <a:lnTo>
                    <a:pt x="183" y="47"/>
                  </a:lnTo>
                  <a:lnTo>
                    <a:pt x="185" y="49"/>
                  </a:lnTo>
                  <a:lnTo>
                    <a:pt x="189" y="49"/>
                  </a:lnTo>
                  <a:lnTo>
                    <a:pt x="193" y="53"/>
                  </a:lnTo>
                  <a:lnTo>
                    <a:pt x="197" y="53"/>
                  </a:lnTo>
                  <a:lnTo>
                    <a:pt x="199" y="51"/>
                  </a:lnTo>
                  <a:lnTo>
                    <a:pt x="201" y="52"/>
                  </a:lnTo>
                  <a:lnTo>
                    <a:pt x="219" y="40"/>
                  </a:lnTo>
                  <a:lnTo>
                    <a:pt x="221" y="38"/>
                  </a:lnTo>
                  <a:lnTo>
                    <a:pt x="223" y="39"/>
                  </a:lnTo>
                  <a:lnTo>
                    <a:pt x="258" y="64"/>
                  </a:lnTo>
                  <a:lnTo>
                    <a:pt x="262" y="61"/>
                  </a:lnTo>
                  <a:lnTo>
                    <a:pt x="265" y="57"/>
                  </a:lnTo>
                  <a:lnTo>
                    <a:pt x="267" y="57"/>
                  </a:lnTo>
                  <a:lnTo>
                    <a:pt x="269" y="54"/>
                  </a:lnTo>
                  <a:lnTo>
                    <a:pt x="274" y="53"/>
                  </a:lnTo>
                  <a:lnTo>
                    <a:pt x="274" y="51"/>
                  </a:lnTo>
                  <a:lnTo>
                    <a:pt x="279" y="51"/>
                  </a:lnTo>
                  <a:lnTo>
                    <a:pt x="289" y="52"/>
                  </a:lnTo>
                  <a:lnTo>
                    <a:pt x="289" y="53"/>
                  </a:lnTo>
                  <a:lnTo>
                    <a:pt x="297" y="53"/>
                  </a:lnTo>
                  <a:lnTo>
                    <a:pt x="298" y="54"/>
                  </a:lnTo>
                  <a:lnTo>
                    <a:pt x="301" y="54"/>
                  </a:lnTo>
                  <a:lnTo>
                    <a:pt x="309" y="66"/>
                  </a:lnTo>
                  <a:lnTo>
                    <a:pt x="309" y="68"/>
                  </a:lnTo>
                  <a:lnTo>
                    <a:pt x="307" y="72"/>
                  </a:lnTo>
                  <a:lnTo>
                    <a:pt x="308" y="81"/>
                  </a:lnTo>
                  <a:lnTo>
                    <a:pt x="310" y="83"/>
                  </a:lnTo>
                  <a:lnTo>
                    <a:pt x="310" y="88"/>
                  </a:lnTo>
                  <a:lnTo>
                    <a:pt x="312" y="90"/>
                  </a:lnTo>
                  <a:lnTo>
                    <a:pt x="314" y="94"/>
                  </a:lnTo>
                  <a:lnTo>
                    <a:pt x="316" y="94"/>
                  </a:lnTo>
                  <a:lnTo>
                    <a:pt x="320" y="92"/>
                  </a:lnTo>
                  <a:lnTo>
                    <a:pt x="321" y="93"/>
                  </a:lnTo>
                  <a:lnTo>
                    <a:pt x="324" y="91"/>
                  </a:lnTo>
                  <a:lnTo>
                    <a:pt x="328" y="91"/>
                  </a:lnTo>
                  <a:lnTo>
                    <a:pt x="329" y="90"/>
                  </a:lnTo>
                  <a:lnTo>
                    <a:pt x="335" y="89"/>
                  </a:lnTo>
                  <a:lnTo>
                    <a:pt x="336" y="87"/>
                  </a:lnTo>
                  <a:lnTo>
                    <a:pt x="339" y="87"/>
                  </a:lnTo>
                  <a:lnTo>
                    <a:pt x="342" y="90"/>
                  </a:lnTo>
                  <a:lnTo>
                    <a:pt x="342" y="92"/>
                  </a:lnTo>
                  <a:lnTo>
                    <a:pt x="341" y="93"/>
                  </a:lnTo>
                  <a:lnTo>
                    <a:pt x="341" y="100"/>
                  </a:lnTo>
                  <a:lnTo>
                    <a:pt x="342" y="101"/>
                  </a:lnTo>
                  <a:lnTo>
                    <a:pt x="343" y="103"/>
                  </a:lnTo>
                  <a:lnTo>
                    <a:pt x="352" y="111"/>
                  </a:lnTo>
                  <a:lnTo>
                    <a:pt x="353" y="117"/>
                  </a:lnTo>
                  <a:lnTo>
                    <a:pt x="355" y="119"/>
                  </a:lnTo>
                  <a:lnTo>
                    <a:pt x="356" y="119"/>
                  </a:lnTo>
                  <a:lnTo>
                    <a:pt x="360" y="123"/>
                  </a:lnTo>
                  <a:lnTo>
                    <a:pt x="363" y="124"/>
                  </a:lnTo>
                  <a:lnTo>
                    <a:pt x="367" y="124"/>
                  </a:lnTo>
                  <a:lnTo>
                    <a:pt x="379" y="123"/>
                  </a:lnTo>
                  <a:lnTo>
                    <a:pt x="384" y="115"/>
                  </a:lnTo>
                  <a:lnTo>
                    <a:pt x="383" y="111"/>
                  </a:lnTo>
                  <a:lnTo>
                    <a:pt x="381" y="110"/>
                  </a:lnTo>
                  <a:lnTo>
                    <a:pt x="382" y="107"/>
                  </a:lnTo>
                  <a:lnTo>
                    <a:pt x="380" y="104"/>
                  </a:lnTo>
                  <a:lnTo>
                    <a:pt x="380" y="100"/>
                  </a:lnTo>
                  <a:lnTo>
                    <a:pt x="388" y="81"/>
                  </a:lnTo>
                  <a:lnTo>
                    <a:pt x="397" y="89"/>
                  </a:lnTo>
                  <a:lnTo>
                    <a:pt x="397" y="95"/>
                  </a:lnTo>
                  <a:lnTo>
                    <a:pt x="400" y="98"/>
                  </a:lnTo>
                  <a:lnTo>
                    <a:pt x="399" y="102"/>
                  </a:lnTo>
                  <a:lnTo>
                    <a:pt x="401" y="105"/>
                  </a:lnTo>
                  <a:lnTo>
                    <a:pt x="412" y="119"/>
                  </a:lnTo>
                  <a:lnTo>
                    <a:pt x="418" y="128"/>
                  </a:lnTo>
                  <a:lnTo>
                    <a:pt x="420" y="131"/>
                  </a:lnTo>
                  <a:lnTo>
                    <a:pt x="420" y="132"/>
                  </a:lnTo>
                  <a:lnTo>
                    <a:pt x="428" y="140"/>
                  </a:lnTo>
                  <a:lnTo>
                    <a:pt x="427" y="140"/>
                  </a:lnTo>
                  <a:lnTo>
                    <a:pt x="436" y="151"/>
                  </a:lnTo>
                  <a:lnTo>
                    <a:pt x="444" y="151"/>
                  </a:lnTo>
                  <a:lnTo>
                    <a:pt x="445" y="149"/>
                  </a:lnTo>
                  <a:lnTo>
                    <a:pt x="453" y="150"/>
                  </a:lnTo>
                  <a:lnTo>
                    <a:pt x="457" y="143"/>
                  </a:lnTo>
                  <a:lnTo>
                    <a:pt x="456" y="135"/>
                  </a:lnTo>
                  <a:lnTo>
                    <a:pt x="452" y="131"/>
                  </a:lnTo>
                  <a:lnTo>
                    <a:pt x="452" y="129"/>
                  </a:lnTo>
                  <a:lnTo>
                    <a:pt x="454" y="126"/>
                  </a:lnTo>
                  <a:lnTo>
                    <a:pt x="477" y="114"/>
                  </a:lnTo>
                  <a:lnTo>
                    <a:pt x="480" y="111"/>
                  </a:lnTo>
                  <a:lnTo>
                    <a:pt x="481" y="105"/>
                  </a:lnTo>
                  <a:lnTo>
                    <a:pt x="484" y="102"/>
                  </a:lnTo>
                  <a:lnTo>
                    <a:pt x="487" y="101"/>
                  </a:lnTo>
                  <a:lnTo>
                    <a:pt x="492" y="98"/>
                  </a:lnTo>
                  <a:lnTo>
                    <a:pt x="493" y="100"/>
                  </a:lnTo>
                  <a:lnTo>
                    <a:pt x="493" y="107"/>
                  </a:lnTo>
                  <a:lnTo>
                    <a:pt x="497" y="111"/>
                  </a:lnTo>
                  <a:lnTo>
                    <a:pt x="499" y="111"/>
                  </a:lnTo>
                  <a:lnTo>
                    <a:pt x="501" y="109"/>
                  </a:lnTo>
                  <a:lnTo>
                    <a:pt x="503" y="105"/>
                  </a:lnTo>
                  <a:lnTo>
                    <a:pt x="505" y="102"/>
                  </a:lnTo>
                  <a:lnTo>
                    <a:pt x="505" y="101"/>
                  </a:lnTo>
                  <a:lnTo>
                    <a:pt x="506" y="100"/>
                  </a:lnTo>
                  <a:lnTo>
                    <a:pt x="506" y="98"/>
                  </a:lnTo>
                  <a:lnTo>
                    <a:pt x="509" y="95"/>
                  </a:lnTo>
                  <a:lnTo>
                    <a:pt x="512" y="97"/>
                  </a:lnTo>
                  <a:lnTo>
                    <a:pt x="517" y="106"/>
                  </a:lnTo>
                  <a:lnTo>
                    <a:pt x="520" y="108"/>
                  </a:lnTo>
                  <a:lnTo>
                    <a:pt x="521" y="113"/>
                  </a:lnTo>
                  <a:lnTo>
                    <a:pt x="522" y="114"/>
                  </a:lnTo>
                  <a:lnTo>
                    <a:pt x="522" y="116"/>
                  </a:lnTo>
                  <a:lnTo>
                    <a:pt x="525" y="119"/>
                  </a:lnTo>
                  <a:lnTo>
                    <a:pt x="544" y="124"/>
                  </a:lnTo>
                  <a:lnTo>
                    <a:pt x="549" y="129"/>
                  </a:lnTo>
                  <a:lnTo>
                    <a:pt x="555" y="129"/>
                  </a:lnTo>
                  <a:lnTo>
                    <a:pt x="559" y="124"/>
                  </a:lnTo>
                  <a:lnTo>
                    <a:pt x="590" y="123"/>
                  </a:lnTo>
                  <a:close/>
                </a:path>
              </a:pathLst>
            </a:custGeom>
            <a:grpFill/>
            <a:ln w="28575">
              <a:noFill/>
              <a:prstDash val="sysDot"/>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1" name="Freeform 28"/>
            <p:cNvSpPr>
              <a:spLocks/>
            </p:cNvSpPr>
            <p:nvPr/>
          </p:nvSpPr>
          <p:spPr bwMode="auto">
            <a:xfrm>
              <a:off x="6050687" y="2179749"/>
              <a:ext cx="825500" cy="793750"/>
            </a:xfrm>
            <a:custGeom>
              <a:avLst/>
              <a:gdLst>
                <a:gd name="T0" fmla="*/ 2147483647 w 451"/>
                <a:gd name="T1" fmla="*/ 2147483647 h 416"/>
                <a:gd name="T2" fmla="*/ 2147483647 w 451"/>
                <a:gd name="T3" fmla="*/ 2147483647 h 416"/>
                <a:gd name="T4" fmla="*/ 2147483647 w 451"/>
                <a:gd name="T5" fmla="*/ 2147483647 h 416"/>
                <a:gd name="T6" fmla="*/ 2147483647 w 451"/>
                <a:gd name="T7" fmla="*/ 2147483647 h 416"/>
                <a:gd name="T8" fmla="*/ 2147483647 w 451"/>
                <a:gd name="T9" fmla="*/ 2147483647 h 416"/>
                <a:gd name="T10" fmla="*/ 2147483647 w 451"/>
                <a:gd name="T11" fmla="*/ 2147483647 h 416"/>
                <a:gd name="T12" fmla="*/ 2147483647 w 451"/>
                <a:gd name="T13" fmla="*/ 2147483647 h 416"/>
                <a:gd name="T14" fmla="*/ 2147483647 w 451"/>
                <a:gd name="T15" fmla="*/ 2147483647 h 416"/>
                <a:gd name="T16" fmla="*/ 2147483647 w 451"/>
                <a:gd name="T17" fmla="*/ 2147483647 h 416"/>
                <a:gd name="T18" fmla="*/ 2147483647 w 451"/>
                <a:gd name="T19" fmla="*/ 2147483647 h 416"/>
                <a:gd name="T20" fmla="*/ 2147483647 w 451"/>
                <a:gd name="T21" fmla="*/ 2147483647 h 416"/>
                <a:gd name="T22" fmla="*/ 2147483647 w 451"/>
                <a:gd name="T23" fmla="*/ 2147483647 h 416"/>
                <a:gd name="T24" fmla="*/ 2147483647 w 451"/>
                <a:gd name="T25" fmla="*/ 2147483647 h 416"/>
                <a:gd name="T26" fmla="*/ 2147483647 w 451"/>
                <a:gd name="T27" fmla="*/ 2147483647 h 416"/>
                <a:gd name="T28" fmla="*/ 2147483647 w 451"/>
                <a:gd name="T29" fmla="*/ 2147483647 h 416"/>
                <a:gd name="T30" fmla="*/ 2147483647 w 451"/>
                <a:gd name="T31" fmla="*/ 2147483647 h 416"/>
                <a:gd name="T32" fmla="*/ 2147483647 w 451"/>
                <a:gd name="T33" fmla="*/ 2147483647 h 416"/>
                <a:gd name="T34" fmla="*/ 2147483647 w 451"/>
                <a:gd name="T35" fmla="*/ 2147483647 h 416"/>
                <a:gd name="T36" fmla="*/ 2147483647 w 451"/>
                <a:gd name="T37" fmla="*/ 2147483647 h 416"/>
                <a:gd name="T38" fmla="*/ 2147483647 w 451"/>
                <a:gd name="T39" fmla="*/ 2147483647 h 416"/>
                <a:gd name="T40" fmla="*/ 2147483647 w 451"/>
                <a:gd name="T41" fmla="*/ 2147483647 h 416"/>
                <a:gd name="T42" fmla="*/ 2147483647 w 451"/>
                <a:gd name="T43" fmla="*/ 2147483647 h 416"/>
                <a:gd name="T44" fmla="*/ 2147483647 w 451"/>
                <a:gd name="T45" fmla="*/ 2147483647 h 416"/>
                <a:gd name="T46" fmla="*/ 2147483647 w 451"/>
                <a:gd name="T47" fmla="*/ 2147483647 h 416"/>
                <a:gd name="T48" fmla="*/ 2147483647 w 451"/>
                <a:gd name="T49" fmla="*/ 2147483647 h 416"/>
                <a:gd name="T50" fmla="*/ 2147483647 w 451"/>
                <a:gd name="T51" fmla="*/ 2147483647 h 416"/>
                <a:gd name="T52" fmla="*/ 2147483647 w 451"/>
                <a:gd name="T53" fmla="*/ 2147483647 h 416"/>
                <a:gd name="T54" fmla="*/ 2147483647 w 451"/>
                <a:gd name="T55" fmla="*/ 2147483647 h 416"/>
                <a:gd name="T56" fmla="*/ 2147483647 w 451"/>
                <a:gd name="T57" fmla="*/ 2147483647 h 416"/>
                <a:gd name="T58" fmla="*/ 2147483647 w 451"/>
                <a:gd name="T59" fmla="*/ 2147483647 h 416"/>
                <a:gd name="T60" fmla="*/ 2147483647 w 451"/>
                <a:gd name="T61" fmla="*/ 2147483647 h 416"/>
                <a:gd name="T62" fmla="*/ 2147483647 w 451"/>
                <a:gd name="T63" fmla="*/ 2147483647 h 416"/>
                <a:gd name="T64" fmla="*/ 2147483647 w 451"/>
                <a:gd name="T65" fmla="*/ 2147483647 h 416"/>
                <a:gd name="T66" fmla="*/ 2147483647 w 451"/>
                <a:gd name="T67" fmla="*/ 2147483647 h 416"/>
                <a:gd name="T68" fmla="*/ 2147483647 w 451"/>
                <a:gd name="T69" fmla="*/ 2147483647 h 416"/>
                <a:gd name="T70" fmla="*/ 2147483647 w 451"/>
                <a:gd name="T71" fmla="*/ 2147483647 h 416"/>
                <a:gd name="T72" fmla="*/ 2147483647 w 451"/>
                <a:gd name="T73" fmla="*/ 2147483647 h 416"/>
                <a:gd name="T74" fmla="*/ 2147483647 w 451"/>
                <a:gd name="T75" fmla="*/ 2147483647 h 416"/>
                <a:gd name="T76" fmla="*/ 2147483647 w 451"/>
                <a:gd name="T77" fmla="*/ 2147483647 h 416"/>
                <a:gd name="T78" fmla="*/ 2147483647 w 451"/>
                <a:gd name="T79" fmla="*/ 2147483647 h 416"/>
                <a:gd name="T80" fmla="*/ 2147483647 w 451"/>
                <a:gd name="T81" fmla="*/ 2147483647 h 416"/>
                <a:gd name="T82" fmla="*/ 2147483647 w 451"/>
                <a:gd name="T83" fmla="*/ 2147483647 h 416"/>
                <a:gd name="T84" fmla="*/ 2147483647 w 451"/>
                <a:gd name="T85" fmla="*/ 2147483647 h 416"/>
                <a:gd name="T86" fmla="*/ 2147483647 w 451"/>
                <a:gd name="T87" fmla="*/ 2147483647 h 416"/>
                <a:gd name="T88" fmla="*/ 2147483647 w 451"/>
                <a:gd name="T89" fmla="*/ 2147483647 h 416"/>
                <a:gd name="T90" fmla="*/ 2147483647 w 451"/>
                <a:gd name="T91" fmla="*/ 2147483647 h 416"/>
                <a:gd name="T92" fmla="*/ 2147483647 w 451"/>
                <a:gd name="T93" fmla="*/ 2147483647 h 416"/>
                <a:gd name="T94" fmla="*/ 2147483647 w 451"/>
                <a:gd name="T95" fmla="*/ 2147483647 h 416"/>
                <a:gd name="T96" fmla="*/ 2147483647 w 451"/>
                <a:gd name="T97" fmla="*/ 2147483647 h 416"/>
                <a:gd name="T98" fmla="*/ 2147483647 w 451"/>
                <a:gd name="T99" fmla="*/ 2147483647 h 416"/>
                <a:gd name="T100" fmla="*/ 2147483647 w 451"/>
                <a:gd name="T101" fmla="*/ 2147483647 h 416"/>
                <a:gd name="T102" fmla="*/ 2147483647 w 451"/>
                <a:gd name="T103" fmla="*/ 2147483647 h 416"/>
                <a:gd name="T104" fmla="*/ 2147483647 w 451"/>
                <a:gd name="T105" fmla="*/ 2147483647 h 416"/>
                <a:gd name="T106" fmla="*/ 2147483647 w 451"/>
                <a:gd name="T107" fmla="*/ 2147483647 h 416"/>
                <a:gd name="T108" fmla="*/ 2147483647 w 451"/>
                <a:gd name="T109" fmla="*/ 2147483647 h 416"/>
                <a:gd name="T110" fmla="*/ 2147483647 w 451"/>
                <a:gd name="T111" fmla="*/ 2147483647 h 416"/>
                <a:gd name="T112" fmla="*/ 2147483647 w 451"/>
                <a:gd name="T113" fmla="*/ 2147483647 h 416"/>
                <a:gd name="T114" fmla="*/ 2147483647 w 451"/>
                <a:gd name="T115" fmla="*/ 2147483647 h 416"/>
                <a:gd name="T116" fmla="*/ 2147483647 w 451"/>
                <a:gd name="T117" fmla="*/ 2147483647 h 416"/>
                <a:gd name="T118" fmla="*/ 2147483647 w 451"/>
                <a:gd name="T119" fmla="*/ 2147483647 h 416"/>
                <a:gd name="T120" fmla="*/ 2147483647 w 451"/>
                <a:gd name="T121" fmla="*/ 2147483647 h 416"/>
                <a:gd name="T122" fmla="*/ 2147483647 w 451"/>
                <a:gd name="T123" fmla="*/ 2147483647 h 41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51"/>
                <a:gd name="T187" fmla="*/ 0 h 416"/>
                <a:gd name="T188" fmla="*/ 451 w 451"/>
                <a:gd name="T189" fmla="*/ 416 h 41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51" h="416">
                  <a:moveTo>
                    <a:pt x="51" y="365"/>
                  </a:moveTo>
                  <a:lnTo>
                    <a:pt x="41" y="366"/>
                  </a:lnTo>
                  <a:lnTo>
                    <a:pt x="40" y="365"/>
                  </a:lnTo>
                  <a:lnTo>
                    <a:pt x="36" y="363"/>
                  </a:lnTo>
                  <a:lnTo>
                    <a:pt x="32" y="360"/>
                  </a:lnTo>
                  <a:lnTo>
                    <a:pt x="30" y="360"/>
                  </a:lnTo>
                  <a:lnTo>
                    <a:pt x="26" y="356"/>
                  </a:lnTo>
                  <a:lnTo>
                    <a:pt x="23" y="354"/>
                  </a:lnTo>
                  <a:lnTo>
                    <a:pt x="23" y="352"/>
                  </a:lnTo>
                  <a:lnTo>
                    <a:pt x="19" y="348"/>
                  </a:lnTo>
                  <a:lnTo>
                    <a:pt x="19" y="345"/>
                  </a:lnTo>
                  <a:lnTo>
                    <a:pt x="21" y="343"/>
                  </a:lnTo>
                  <a:lnTo>
                    <a:pt x="20" y="339"/>
                  </a:lnTo>
                  <a:lnTo>
                    <a:pt x="21" y="338"/>
                  </a:lnTo>
                  <a:lnTo>
                    <a:pt x="21" y="328"/>
                  </a:lnTo>
                  <a:lnTo>
                    <a:pt x="23" y="326"/>
                  </a:lnTo>
                  <a:lnTo>
                    <a:pt x="22" y="317"/>
                  </a:lnTo>
                  <a:lnTo>
                    <a:pt x="23" y="315"/>
                  </a:lnTo>
                  <a:lnTo>
                    <a:pt x="23" y="310"/>
                  </a:lnTo>
                  <a:lnTo>
                    <a:pt x="19" y="308"/>
                  </a:lnTo>
                  <a:lnTo>
                    <a:pt x="18" y="307"/>
                  </a:lnTo>
                  <a:lnTo>
                    <a:pt x="15" y="307"/>
                  </a:lnTo>
                  <a:lnTo>
                    <a:pt x="14" y="309"/>
                  </a:lnTo>
                  <a:lnTo>
                    <a:pt x="12" y="309"/>
                  </a:lnTo>
                  <a:lnTo>
                    <a:pt x="8" y="305"/>
                  </a:lnTo>
                  <a:lnTo>
                    <a:pt x="3" y="305"/>
                  </a:lnTo>
                  <a:lnTo>
                    <a:pt x="0" y="300"/>
                  </a:lnTo>
                  <a:lnTo>
                    <a:pt x="1" y="295"/>
                  </a:lnTo>
                  <a:lnTo>
                    <a:pt x="3" y="294"/>
                  </a:lnTo>
                  <a:lnTo>
                    <a:pt x="2" y="288"/>
                  </a:lnTo>
                  <a:lnTo>
                    <a:pt x="4" y="285"/>
                  </a:lnTo>
                  <a:lnTo>
                    <a:pt x="10" y="283"/>
                  </a:lnTo>
                  <a:lnTo>
                    <a:pt x="15" y="280"/>
                  </a:lnTo>
                  <a:lnTo>
                    <a:pt x="20" y="280"/>
                  </a:lnTo>
                  <a:lnTo>
                    <a:pt x="24" y="275"/>
                  </a:lnTo>
                  <a:lnTo>
                    <a:pt x="27" y="274"/>
                  </a:lnTo>
                  <a:lnTo>
                    <a:pt x="29" y="272"/>
                  </a:lnTo>
                  <a:lnTo>
                    <a:pt x="30" y="268"/>
                  </a:lnTo>
                  <a:lnTo>
                    <a:pt x="27" y="265"/>
                  </a:lnTo>
                  <a:lnTo>
                    <a:pt x="22" y="264"/>
                  </a:lnTo>
                  <a:lnTo>
                    <a:pt x="21" y="263"/>
                  </a:lnTo>
                  <a:lnTo>
                    <a:pt x="19" y="263"/>
                  </a:lnTo>
                  <a:lnTo>
                    <a:pt x="16" y="259"/>
                  </a:lnTo>
                  <a:lnTo>
                    <a:pt x="14" y="260"/>
                  </a:lnTo>
                  <a:lnTo>
                    <a:pt x="12" y="258"/>
                  </a:lnTo>
                  <a:lnTo>
                    <a:pt x="12" y="253"/>
                  </a:lnTo>
                  <a:lnTo>
                    <a:pt x="14" y="251"/>
                  </a:lnTo>
                  <a:lnTo>
                    <a:pt x="14" y="248"/>
                  </a:lnTo>
                  <a:lnTo>
                    <a:pt x="18" y="242"/>
                  </a:lnTo>
                  <a:lnTo>
                    <a:pt x="17" y="241"/>
                  </a:lnTo>
                  <a:lnTo>
                    <a:pt x="17" y="237"/>
                  </a:lnTo>
                  <a:lnTo>
                    <a:pt x="18" y="235"/>
                  </a:lnTo>
                  <a:lnTo>
                    <a:pt x="19" y="236"/>
                  </a:lnTo>
                  <a:lnTo>
                    <a:pt x="22" y="234"/>
                  </a:lnTo>
                  <a:lnTo>
                    <a:pt x="25" y="226"/>
                  </a:lnTo>
                  <a:lnTo>
                    <a:pt x="30" y="219"/>
                  </a:lnTo>
                  <a:lnTo>
                    <a:pt x="30" y="217"/>
                  </a:lnTo>
                  <a:lnTo>
                    <a:pt x="35" y="211"/>
                  </a:lnTo>
                  <a:lnTo>
                    <a:pt x="38" y="204"/>
                  </a:lnTo>
                  <a:lnTo>
                    <a:pt x="36" y="194"/>
                  </a:lnTo>
                  <a:lnTo>
                    <a:pt x="34" y="193"/>
                  </a:lnTo>
                  <a:lnTo>
                    <a:pt x="34" y="191"/>
                  </a:lnTo>
                  <a:lnTo>
                    <a:pt x="32" y="190"/>
                  </a:lnTo>
                  <a:lnTo>
                    <a:pt x="29" y="183"/>
                  </a:lnTo>
                  <a:lnTo>
                    <a:pt x="27" y="155"/>
                  </a:lnTo>
                  <a:lnTo>
                    <a:pt x="20" y="145"/>
                  </a:lnTo>
                  <a:lnTo>
                    <a:pt x="19" y="142"/>
                  </a:lnTo>
                  <a:lnTo>
                    <a:pt x="21" y="141"/>
                  </a:lnTo>
                  <a:lnTo>
                    <a:pt x="21" y="138"/>
                  </a:lnTo>
                  <a:lnTo>
                    <a:pt x="22" y="136"/>
                  </a:lnTo>
                  <a:lnTo>
                    <a:pt x="24" y="136"/>
                  </a:lnTo>
                  <a:lnTo>
                    <a:pt x="26" y="133"/>
                  </a:lnTo>
                  <a:lnTo>
                    <a:pt x="30" y="131"/>
                  </a:lnTo>
                  <a:lnTo>
                    <a:pt x="32" y="129"/>
                  </a:lnTo>
                  <a:lnTo>
                    <a:pt x="36" y="128"/>
                  </a:lnTo>
                  <a:lnTo>
                    <a:pt x="43" y="135"/>
                  </a:lnTo>
                  <a:lnTo>
                    <a:pt x="48" y="137"/>
                  </a:lnTo>
                  <a:lnTo>
                    <a:pt x="54" y="137"/>
                  </a:lnTo>
                  <a:lnTo>
                    <a:pt x="57" y="138"/>
                  </a:lnTo>
                  <a:lnTo>
                    <a:pt x="59" y="147"/>
                  </a:lnTo>
                  <a:lnTo>
                    <a:pt x="62" y="152"/>
                  </a:lnTo>
                  <a:lnTo>
                    <a:pt x="65" y="154"/>
                  </a:lnTo>
                  <a:lnTo>
                    <a:pt x="68" y="161"/>
                  </a:lnTo>
                  <a:lnTo>
                    <a:pt x="75" y="167"/>
                  </a:lnTo>
                  <a:lnTo>
                    <a:pt x="75" y="171"/>
                  </a:lnTo>
                  <a:lnTo>
                    <a:pt x="77" y="175"/>
                  </a:lnTo>
                  <a:lnTo>
                    <a:pt x="80" y="171"/>
                  </a:lnTo>
                  <a:lnTo>
                    <a:pt x="80" y="168"/>
                  </a:lnTo>
                  <a:lnTo>
                    <a:pt x="83" y="161"/>
                  </a:lnTo>
                  <a:lnTo>
                    <a:pt x="82" y="159"/>
                  </a:lnTo>
                  <a:lnTo>
                    <a:pt x="84" y="157"/>
                  </a:lnTo>
                  <a:lnTo>
                    <a:pt x="85" y="153"/>
                  </a:lnTo>
                  <a:lnTo>
                    <a:pt x="95" y="147"/>
                  </a:lnTo>
                  <a:lnTo>
                    <a:pt x="94" y="143"/>
                  </a:lnTo>
                  <a:lnTo>
                    <a:pt x="96" y="142"/>
                  </a:lnTo>
                  <a:lnTo>
                    <a:pt x="95" y="139"/>
                  </a:lnTo>
                  <a:lnTo>
                    <a:pt x="99" y="134"/>
                  </a:lnTo>
                  <a:lnTo>
                    <a:pt x="101" y="134"/>
                  </a:lnTo>
                  <a:lnTo>
                    <a:pt x="104" y="131"/>
                  </a:lnTo>
                  <a:lnTo>
                    <a:pt x="111" y="128"/>
                  </a:lnTo>
                  <a:lnTo>
                    <a:pt x="112" y="127"/>
                  </a:lnTo>
                  <a:lnTo>
                    <a:pt x="117" y="124"/>
                  </a:lnTo>
                  <a:lnTo>
                    <a:pt x="122" y="124"/>
                  </a:lnTo>
                  <a:lnTo>
                    <a:pt x="134" y="112"/>
                  </a:lnTo>
                  <a:lnTo>
                    <a:pt x="135" y="112"/>
                  </a:lnTo>
                  <a:lnTo>
                    <a:pt x="137" y="110"/>
                  </a:lnTo>
                  <a:lnTo>
                    <a:pt x="137" y="109"/>
                  </a:lnTo>
                  <a:lnTo>
                    <a:pt x="144" y="101"/>
                  </a:lnTo>
                  <a:lnTo>
                    <a:pt x="145" y="101"/>
                  </a:lnTo>
                  <a:lnTo>
                    <a:pt x="151" y="97"/>
                  </a:lnTo>
                  <a:lnTo>
                    <a:pt x="155" y="96"/>
                  </a:lnTo>
                  <a:lnTo>
                    <a:pt x="161" y="99"/>
                  </a:lnTo>
                  <a:lnTo>
                    <a:pt x="170" y="89"/>
                  </a:lnTo>
                  <a:lnTo>
                    <a:pt x="170" y="79"/>
                  </a:lnTo>
                  <a:lnTo>
                    <a:pt x="172" y="76"/>
                  </a:lnTo>
                  <a:lnTo>
                    <a:pt x="178" y="76"/>
                  </a:lnTo>
                  <a:lnTo>
                    <a:pt x="183" y="74"/>
                  </a:lnTo>
                  <a:lnTo>
                    <a:pt x="196" y="74"/>
                  </a:lnTo>
                  <a:lnTo>
                    <a:pt x="200" y="72"/>
                  </a:lnTo>
                  <a:lnTo>
                    <a:pt x="199" y="69"/>
                  </a:lnTo>
                  <a:lnTo>
                    <a:pt x="197" y="69"/>
                  </a:lnTo>
                  <a:lnTo>
                    <a:pt x="193" y="66"/>
                  </a:lnTo>
                  <a:lnTo>
                    <a:pt x="193" y="65"/>
                  </a:lnTo>
                  <a:lnTo>
                    <a:pt x="196" y="62"/>
                  </a:lnTo>
                  <a:lnTo>
                    <a:pt x="206" y="61"/>
                  </a:lnTo>
                  <a:lnTo>
                    <a:pt x="210" y="63"/>
                  </a:lnTo>
                  <a:lnTo>
                    <a:pt x="216" y="63"/>
                  </a:lnTo>
                  <a:lnTo>
                    <a:pt x="221" y="65"/>
                  </a:lnTo>
                  <a:lnTo>
                    <a:pt x="228" y="63"/>
                  </a:lnTo>
                  <a:lnTo>
                    <a:pt x="229" y="61"/>
                  </a:lnTo>
                  <a:lnTo>
                    <a:pt x="231" y="61"/>
                  </a:lnTo>
                  <a:lnTo>
                    <a:pt x="241" y="55"/>
                  </a:lnTo>
                  <a:lnTo>
                    <a:pt x="240" y="47"/>
                  </a:lnTo>
                  <a:lnTo>
                    <a:pt x="245" y="40"/>
                  </a:lnTo>
                  <a:lnTo>
                    <a:pt x="246" y="40"/>
                  </a:lnTo>
                  <a:lnTo>
                    <a:pt x="252" y="35"/>
                  </a:lnTo>
                  <a:lnTo>
                    <a:pt x="258" y="35"/>
                  </a:lnTo>
                  <a:lnTo>
                    <a:pt x="259" y="36"/>
                  </a:lnTo>
                  <a:lnTo>
                    <a:pt x="265" y="36"/>
                  </a:lnTo>
                  <a:lnTo>
                    <a:pt x="264" y="23"/>
                  </a:lnTo>
                  <a:lnTo>
                    <a:pt x="265" y="22"/>
                  </a:lnTo>
                  <a:lnTo>
                    <a:pt x="264" y="8"/>
                  </a:lnTo>
                  <a:lnTo>
                    <a:pt x="267" y="4"/>
                  </a:lnTo>
                  <a:lnTo>
                    <a:pt x="267" y="1"/>
                  </a:lnTo>
                  <a:lnTo>
                    <a:pt x="269" y="0"/>
                  </a:lnTo>
                  <a:lnTo>
                    <a:pt x="270" y="1"/>
                  </a:lnTo>
                  <a:lnTo>
                    <a:pt x="283" y="11"/>
                  </a:lnTo>
                  <a:lnTo>
                    <a:pt x="298" y="13"/>
                  </a:lnTo>
                  <a:lnTo>
                    <a:pt x="303" y="20"/>
                  </a:lnTo>
                  <a:lnTo>
                    <a:pt x="305" y="19"/>
                  </a:lnTo>
                  <a:lnTo>
                    <a:pt x="308" y="23"/>
                  </a:lnTo>
                  <a:lnTo>
                    <a:pt x="306" y="27"/>
                  </a:lnTo>
                  <a:lnTo>
                    <a:pt x="306" y="32"/>
                  </a:lnTo>
                  <a:lnTo>
                    <a:pt x="310" y="36"/>
                  </a:lnTo>
                  <a:lnTo>
                    <a:pt x="310" y="38"/>
                  </a:lnTo>
                  <a:lnTo>
                    <a:pt x="314" y="40"/>
                  </a:lnTo>
                  <a:lnTo>
                    <a:pt x="320" y="38"/>
                  </a:lnTo>
                  <a:lnTo>
                    <a:pt x="323" y="35"/>
                  </a:lnTo>
                  <a:lnTo>
                    <a:pt x="325" y="29"/>
                  </a:lnTo>
                  <a:lnTo>
                    <a:pt x="326" y="20"/>
                  </a:lnTo>
                  <a:lnTo>
                    <a:pt x="334" y="15"/>
                  </a:lnTo>
                  <a:lnTo>
                    <a:pt x="336" y="34"/>
                  </a:lnTo>
                  <a:lnTo>
                    <a:pt x="342" y="41"/>
                  </a:lnTo>
                  <a:lnTo>
                    <a:pt x="345" y="41"/>
                  </a:lnTo>
                  <a:lnTo>
                    <a:pt x="347" y="43"/>
                  </a:lnTo>
                  <a:lnTo>
                    <a:pt x="350" y="49"/>
                  </a:lnTo>
                  <a:lnTo>
                    <a:pt x="357" y="58"/>
                  </a:lnTo>
                  <a:lnTo>
                    <a:pt x="357" y="60"/>
                  </a:lnTo>
                  <a:lnTo>
                    <a:pt x="365" y="71"/>
                  </a:lnTo>
                  <a:lnTo>
                    <a:pt x="369" y="74"/>
                  </a:lnTo>
                  <a:lnTo>
                    <a:pt x="373" y="81"/>
                  </a:lnTo>
                  <a:lnTo>
                    <a:pt x="375" y="83"/>
                  </a:lnTo>
                  <a:lnTo>
                    <a:pt x="382" y="82"/>
                  </a:lnTo>
                  <a:lnTo>
                    <a:pt x="382" y="85"/>
                  </a:lnTo>
                  <a:lnTo>
                    <a:pt x="380" y="90"/>
                  </a:lnTo>
                  <a:lnTo>
                    <a:pt x="381" y="92"/>
                  </a:lnTo>
                  <a:lnTo>
                    <a:pt x="379" y="95"/>
                  </a:lnTo>
                  <a:lnTo>
                    <a:pt x="381" y="103"/>
                  </a:lnTo>
                  <a:lnTo>
                    <a:pt x="379" y="106"/>
                  </a:lnTo>
                  <a:lnTo>
                    <a:pt x="379" y="113"/>
                  </a:lnTo>
                  <a:lnTo>
                    <a:pt x="381" y="114"/>
                  </a:lnTo>
                  <a:lnTo>
                    <a:pt x="381" y="116"/>
                  </a:lnTo>
                  <a:lnTo>
                    <a:pt x="382" y="117"/>
                  </a:lnTo>
                  <a:lnTo>
                    <a:pt x="384" y="120"/>
                  </a:lnTo>
                  <a:lnTo>
                    <a:pt x="387" y="120"/>
                  </a:lnTo>
                  <a:lnTo>
                    <a:pt x="391" y="122"/>
                  </a:lnTo>
                  <a:lnTo>
                    <a:pt x="391" y="124"/>
                  </a:lnTo>
                  <a:lnTo>
                    <a:pt x="392" y="125"/>
                  </a:lnTo>
                  <a:lnTo>
                    <a:pt x="393" y="127"/>
                  </a:lnTo>
                  <a:lnTo>
                    <a:pt x="400" y="131"/>
                  </a:lnTo>
                  <a:lnTo>
                    <a:pt x="402" y="135"/>
                  </a:lnTo>
                  <a:lnTo>
                    <a:pt x="407" y="139"/>
                  </a:lnTo>
                  <a:lnTo>
                    <a:pt x="408" y="141"/>
                  </a:lnTo>
                  <a:lnTo>
                    <a:pt x="420" y="154"/>
                  </a:lnTo>
                  <a:lnTo>
                    <a:pt x="422" y="158"/>
                  </a:lnTo>
                  <a:lnTo>
                    <a:pt x="428" y="164"/>
                  </a:lnTo>
                  <a:lnTo>
                    <a:pt x="436" y="167"/>
                  </a:lnTo>
                  <a:lnTo>
                    <a:pt x="451" y="185"/>
                  </a:lnTo>
                  <a:lnTo>
                    <a:pt x="451" y="186"/>
                  </a:lnTo>
                  <a:lnTo>
                    <a:pt x="450" y="186"/>
                  </a:lnTo>
                  <a:lnTo>
                    <a:pt x="450" y="187"/>
                  </a:lnTo>
                  <a:lnTo>
                    <a:pt x="449" y="188"/>
                  </a:lnTo>
                  <a:lnTo>
                    <a:pt x="448" y="188"/>
                  </a:lnTo>
                  <a:lnTo>
                    <a:pt x="447" y="188"/>
                  </a:lnTo>
                  <a:lnTo>
                    <a:pt x="447" y="189"/>
                  </a:lnTo>
                  <a:lnTo>
                    <a:pt x="446" y="189"/>
                  </a:lnTo>
                  <a:lnTo>
                    <a:pt x="445" y="189"/>
                  </a:lnTo>
                  <a:lnTo>
                    <a:pt x="444" y="189"/>
                  </a:lnTo>
                  <a:lnTo>
                    <a:pt x="443" y="189"/>
                  </a:lnTo>
                  <a:lnTo>
                    <a:pt x="443" y="190"/>
                  </a:lnTo>
                  <a:lnTo>
                    <a:pt x="442" y="190"/>
                  </a:lnTo>
                  <a:lnTo>
                    <a:pt x="441" y="190"/>
                  </a:lnTo>
                  <a:lnTo>
                    <a:pt x="440" y="191"/>
                  </a:lnTo>
                  <a:lnTo>
                    <a:pt x="439" y="191"/>
                  </a:lnTo>
                  <a:lnTo>
                    <a:pt x="438" y="192"/>
                  </a:lnTo>
                  <a:lnTo>
                    <a:pt x="437" y="192"/>
                  </a:lnTo>
                  <a:lnTo>
                    <a:pt x="436" y="193"/>
                  </a:lnTo>
                  <a:lnTo>
                    <a:pt x="435" y="193"/>
                  </a:lnTo>
                  <a:lnTo>
                    <a:pt x="435" y="194"/>
                  </a:lnTo>
                  <a:lnTo>
                    <a:pt x="435" y="195"/>
                  </a:lnTo>
                  <a:lnTo>
                    <a:pt x="435" y="196"/>
                  </a:lnTo>
                  <a:lnTo>
                    <a:pt x="434" y="197"/>
                  </a:lnTo>
                  <a:lnTo>
                    <a:pt x="434" y="198"/>
                  </a:lnTo>
                  <a:lnTo>
                    <a:pt x="434" y="199"/>
                  </a:lnTo>
                  <a:lnTo>
                    <a:pt x="433" y="199"/>
                  </a:lnTo>
                  <a:lnTo>
                    <a:pt x="433" y="200"/>
                  </a:lnTo>
                  <a:lnTo>
                    <a:pt x="432" y="201"/>
                  </a:lnTo>
                  <a:lnTo>
                    <a:pt x="432" y="202"/>
                  </a:lnTo>
                  <a:lnTo>
                    <a:pt x="431" y="203"/>
                  </a:lnTo>
                  <a:lnTo>
                    <a:pt x="431" y="204"/>
                  </a:lnTo>
                  <a:lnTo>
                    <a:pt x="430" y="204"/>
                  </a:lnTo>
                  <a:lnTo>
                    <a:pt x="430" y="205"/>
                  </a:lnTo>
                  <a:lnTo>
                    <a:pt x="429" y="205"/>
                  </a:lnTo>
                  <a:lnTo>
                    <a:pt x="428" y="206"/>
                  </a:lnTo>
                  <a:lnTo>
                    <a:pt x="427" y="207"/>
                  </a:lnTo>
                  <a:lnTo>
                    <a:pt x="426" y="208"/>
                  </a:lnTo>
                  <a:lnTo>
                    <a:pt x="425" y="209"/>
                  </a:lnTo>
                  <a:lnTo>
                    <a:pt x="424" y="209"/>
                  </a:lnTo>
                  <a:lnTo>
                    <a:pt x="424" y="210"/>
                  </a:lnTo>
                  <a:lnTo>
                    <a:pt x="424" y="211"/>
                  </a:lnTo>
                  <a:lnTo>
                    <a:pt x="423" y="211"/>
                  </a:lnTo>
                  <a:lnTo>
                    <a:pt x="423" y="212"/>
                  </a:lnTo>
                  <a:lnTo>
                    <a:pt x="422" y="213"/>
                  </a:lnTo>
                  <a:lnTo>
                    <a:pt x="422" y="214"/>
                  </a:lnTo>
                  <a:lnTo>
                    <a:pt x="421" y="214"/>
                  </a:lnTo>
                  <a:lnTo>
                    <a:pt x="421" y="215"/>
                  </a:lnTo>
                  <a:lnTo>
                    <a:pt x="420" y="215"/>
                  </a:lnTo>
                  <a:lnTo>
                    <a:pt x="420" y="216"/>
                  </a:lnTo>
                  <a:lnTo>
                    <a:pt x="419" y="216"/>
                  </a:lnTo>
                  <a:lnTo>
                    <a:pt x="418" y="217"/>
                  </a:lnTo>
                  <a:lnTo>
                    <a:pt x="417" y="217"/>
                  </a:lnTo>
                  <a:lnTo>
                    <a:pt x="417" y="218"/>
                  </a:lnTo>
                  <a:lnTo>
                    <a:pt x="416" y="218"/>
                  </a:lnTo>
                  <a:lnTo>
                    <a:pt x="415" y="219"/>
                  </a:lnTo>
                  <a:lnTo>
                    <a:pt x="414" y="219"/>
                  </a:lnTo>
                  <a:lnTo>
                    <a:pt x="413" y="219"/>
                  </a:lnTo>
                  <a:lnTo>
                    <a:pt x="413" y="220"/>
                  </a:lnTo>
                  <a:lnTo>
                    <a:pt x="412" y="220"/>
                  </a:lnTo>
                  <a:lnTo>
                    <a:pt x="411" y="220"/>
                  </a:lnTo>
                  <a:lnTo>
                    <a:pt x="410" y="220"/>
                  </a:lnTo>
                  <a:lnTo>
                    <a:pt x="409" y="220"/>
                  </a:lnTo>
                  <a:lnTo>
                    <a:pt x="408" y="221"/>
                  </a:lnTo>
                  <a:lnTo>
                    <a:pt x="407" y="221"/>
                  </a:lnTo>
                  <a:lnTo>
                    <a:pt x="406" y="222"/>
                  </a:lnTo>
                  <a:lnTo>
                    <a:pt x="406" y="223"/>
                  </a:lnTo>
                  <a:lnTo>
                    <a:pt x="405" y="223"/>
                  </a:lnTo>
                  <a:lnTo>
                    <a:pt x="404" y="224"/>
                  </a:lnTo>
                  <a:lnTo>
                    <a:pt x="403" y="224"/>
                  </a:lnTo>
                  <a:lnTo>
                    <a:pt x="403" y="225"/>
                  </a:lnTo>
                  <a:lnTo>
                    <a:pt x="402" y="225"/>
                  </a:lnTo>
                  <a:lnTo>
                    <a:pt x="402" y="226"/>
                  </a:lnTo>
                  <a:lnTo>
                    <a:pt x="401" y="226"/>
                  </a:lnTo>
                  <a:lnTo>
                    <a:pt x="401" y="227"/>
                  </a:lnTo>
                  <a:lnTo>
                    <a:pt x="401" y="228"/>
                  </a:lnTo>
                  <a:lnTo>
                    <a:pt x="400" y="229"/>
                  </a:lnTo>
                  <a:lnTo>
                    <a:pt x="400" y="230"/>
                  </a:lnTo>
                  <a:lnTo>
                    <a:pt x="399" y="231"/>
                  </a:lnTo>
                  <a:lnTo>
                    <a:pt x="399" y="232"/>
                  </a:lnTo>
                  <a:lnTo>
                    <a:pt x="398" y="232"/>
                  </a:lnTo>
                  <a:lnTo>
                    <a:pt x="398" y="233"/>
                  </a:lnTo>
                  <a:lnTo>
                    <a:pt x="397" y="234"/>
                  </a:lnTo>
                  <a:lnTo>
                    <a:pt x="396" y="235"/>
                  </a:lnTo>
                  <a:lnTo>
                    <a:pt x="395" y="236"/>
                  </a:lnTo>
                  <a:lnTo>
                    <a:pt x="394" y="236"/>
                  </a:lnTo>
                  <a:lnTo>
                    <a:pt x="394" y="237"/>
                  </a:lnTo>
                  <a:lnTo>
                    <a:pt x="393" y="237"/>
                  </a:lnTo>
                  <a:lnTo>
                    <a:pt x="392" y="237"/>
                  </a:lnTo>
                  <a:lnTo>
                    <a:pt x="391" y="238"/>
                  </a:lnTo>
                  <a:lnTo>
                    <a:pt x="390" y="238"/>
                  </a:lnTo>
                  <a:lnTo>
                    <a:pt x="390" y="239"/>
                  </a:lnTo>
                  <a:lnTo>
                    <a:pt x="389" y="239"/>
                  </a:lnTo>
                  <a:lnTo>
                    <a:pt x="389" y="240"/>
                  </a:lnTo>
                  <a:lnTo>
                    <a:pt x="388" y="240"/>
                  </a:lnTo>
                  <a:lnTo>
                    <a:pt x="388" y="241"/>
                  </a:lnTo>
                  <a:lnTo>
                    <a:pt x="387" y="241"/>
                  </a:lnTo>
                  <a:lnTo>
                    <a:pt x="386" y="242"/>
                  </a:lnTo>
                  <a:lnTo>
                    <a:pt x="386" y="243"/>
                  </a:lnTo>
                  <a:lnTo>
                    <a:pt x="385" y="244"/>
                  </a:lnTo>
                  <a:lnTo>
                    <a:pt x="385" y="245"/>
                  </a:lnTo>
                  <a:lnTo>
                    <a:pt x="384" y="246"/>
                  </a:lnTo>
                  <a:lnTo>
                    <a:pt x="383" y="247"/>
                  </a:lnTo>
                  <a:lnTo>
                    <a:pt x="383" y="248"/>
                  </a:lnTo>
                  <a:lnTo>
                    <a:pt x="382" y="249"/>
                  </a:lnTo>
                  <a:lnTo>
                    <a:pt x="382" y="250"/>
                  </a:lnTo>
                  <a:lnTo>
                    <a:pt x="381" y="251"/>
                  </a:lnTo>
                  <a:lnTo>
                    <a:pt x="380" y="252"/>
                  </a:lnTo>
                  <a:lnTo>
                    <a:pt x="379" y="253"/>
                  </a:lnTo>
                  <a:lnTo>
                    <a:pt x="379" y="254"/>
                  </a:lnTo>
                  <a:lnTo>
                    <a:pt x="378" y="255"/>
                  </a:lnTo>
                  <a:lnTo>
                    <a:pt x="377" y="255"/>
                  </a:lnTo>
                  <a:lnTo>
                    <a:pt x="376" y="256"/>
                  </a:lnTo>
                  <a:lnTo>
                    <a:pt x="376" y="257"/>
                  </a:lnTo>
                  <a:lnTo>
                    <a:pt x="375" y="258"/>
                  </a:lnTo>
                  <a:lnTo>
                    <a:pt x="374" y="258"/>
                  </a:lnTo>
                  <a:lnTo>
                    <a:pt x="374" y="259"/>
                  </a:lnTo>
                  <a:lnTo>
                    <a:pt x="373" y="260"/>
                  </a:lnTo>
                  <a:lnTo>
                    <a:pt x="372" y="260"/>
                  </a:lnTo>
                  <a:lnTo>
                    <a:pt x="372" y="261"/>
                  </a:lnTo>
                  <a:lnTo>
                    <a:pt x="372" y="262"/>
                  </a:lnTo>
                  <a:lnTo>
                    <a:pt x="371" y="262"/>
                  </a:lnTo>
                  <a:lnTo>
                    <a:pt x="371" y="263"/>
                  </a:lnTo>
                  <a:lnTo>
                    <a:pt x="370" y="264"/>
                  </a:lnTo>
                  <a:lnTo>
                    <a:pt x="370" y="265"/>
                  </a:lnTo>
                  <a:lnTo>
                    <a:pt x="370" y="266"/>
                  </a:lnTo>
                  <a:lnTo>
                    <a:pt x="370" y="267"/>
                  </a:lnTo>
                  <a:lnTo>
                    <a:pt x="370" y="268"/>
                  </a:lnTo>
                  <a:lnTo>
                    <a:pt x="370" y="269"/>
                  </a:lnTo>
                  <a:lnTo>
                    <a:pt x="370" y="270"/>
                  </a:lnTo>
                  <a:lnTo>
                    <a:pt x="370" y="271"/>
                  </a:lnTo>
                  <a:lnTo>
                    <a:pt x="370" y="272"/>
                  </a:lnTo>
                  <a:lnTo>
                    <a:pt x="371" y="273"/>
                  </a:lnTo>
                  <a:lnTo>
                    <a:pt x="372" y="275"/>
                  </a:lnTo>
                  <a:lnTo>
                    <a:pt x="373" y="283"/>
                  </a:lnTo>
                  <a:lnTo>
                    <a:pt x="373" y="292"/>
                  </a:lnTo>
                  <a:lnTo>
                    <a:pt x="372" y="291"/>
                  </a:lnTo>
                  <a:lnTo>
                    <a:pt x="371" y="290"/>
                  </a:lnTo>
                  <a:lnTo>
                    <a:pt x="370" y="290"/>
                  </a:lnTo>
                  <a:lnTo>
                    <a:pt x="369" y="289"/>
                  </a:lnTo>
                  <a:lnTo>
                    <a:pt x="368" y="289"/>
                  </a:lnTo>
                  <a:lnTo>
                    <a:pt x="368" y="288"/>
                  </a:lnTo>
                  <a:lnTo>
                    <a:pt x="367" y="288"/>
                  </a:lnTo>
                  <a:lnTo>
                    <a:pt x="367" y="287"/>
                  </a:lnTo>
                  <a:lnTo>
                    <a:pt x="366" y="286"/>
                  </a:lnTo>
                  <a:lnTo>
                    <a:pt x="366" y="285"/>
                  </a:lnTo>
                  <a:lnTo>
                    <a:pt x="366" y="284"/>
                  </a:lnTo>
                  <a:lnTo>
                    <a:pt x="365" y="284"/>
                  </a:lnTo>
                  <a:lnTo>
                    <a:pt x="365" y="283"/>
                  </a:lnTo>
                  <a:lnTo>
                    <a:pt x="365" y="282"/>
                  </a:lnTo>
                  <a:lnTo>
                    <a:pt x="365" y="281"/>
                  </a:lnTo>
                  <a:lnTo>
                    <a:pt x="365" y="280"/>
                  </a:lnTo>
                  <a:lnTo>
                    <a:pt x="365" y="279"/>
                  </a:lnTo>
                  <a:lnTo>
                    <a:pt x="365" y="277"/>
                  </a:lnTo>
                  <a:lnTo>
                    <a:pt x="365" y="276"/>
                  </a:lnTo>
                  <a:lnTo>
                    <a:pt x="365" y="275"/>
                  </a:lnTo>
                  <a:lnTo>
                    <a:pt x="365" y="274"/>
                  </a:lnTo>
                  <a:lnTo>
                    <a:pt x="365" y="273"/>
                  </a:lnTo>
                  <a:lnTo>
                    <a:pt x="365" y="272"/>
                  </a:lnTo>
                  <a:lnTo>
                    <a:pt x="365" y="271"/>
                  </a:lnTo>
                  <a:lnTo>
                    <a:pt x="364" y="271"/>
                  </a:lnTo>
                  <a:lnTo>
                    <a:pt x="364" y="270"/>
                  </a:lnTo>
                  <a:lnTo>
                    <a:pt x="363" y="270"/>
                  </a:lnTo>
                  <a:lnTo>
                    <a:pt x="362" y="270"/>
                  </a:lnTo>
                  <a:lnTo>
                    <a:pt x="362" y="271"/>
                  </a:lnTo>
                  <a:lnTo>
                    <a:pt x="361" y="271"/>
                  </a:lnTo>
                  <a:lnTo>
                    <a:pt x="360" y="271"/>
                  </a:lnTo>
                  <a:lnTo>
                    <a:pt x="360" y="272"/>
                  </a:lnTo>
                  <a:lnTo>
                    <a:pt x="359" y="272"/>
                  </a:lnTo>
                  <a:lnTo>
                    <a:pt x="359" y="273"/>
                  </a:lnTo>
                  <a:lnTo>
                    <a:pt x="358" y="273"/>
                  </a:lnTo>
                  <a:lnTo>
                    <a:pt x="358" y="274"/>
                  </a:lnTo>
                  <a:lnTo>
                    <a:pt x="358" y="275"/>
                  </a:lnTo>
                  <a:lnTo>
                    <a:pt x="357" y="275"/>
                  </a:lnTo>
                  <a:lnTo>
                    <a:pt x="357" y="276"/>
                  </a:lnTo>
                  <a:lnTo>
                    <a:pt x="357" y="277"/>
                  </a:lnTo>
                  <a:lnTo>
                    <a:pt x="357" y="278"/>
                  </a:lnTo>
                  <a:lnTo>
                    <a:pt x="357" y="279"/>
                  </a:lnTo>
                  <a:lnTo>
                    <a:pt x="357" y="280"/>
                  </a:lnTo>
                  <a:lnTo>
                    <a:pt x="358" y="282"/>
                  </a:lnTo>
                  <a:lnTo>
                    <a:pt x="358" y="283"/>
                  </a:lnTo>
                  <a:lnTo>
                    <a:pt x="358" y="284"/>
                  </a:lnTo>
                  <a:lnTo>
                    <a:pt x="358" y="285"/>
                  </a:lnTo>
                  <a:lnTo>
                    <a:pt x="357" y="286"/>
                  </a:lnTo>
                  <a:lnTo>
                    <a:pt x="357" y="287"/>
                  </a:lnTo>
                  <a:lnTo>
                    <a:pt x="357" y="288"/>
                  </a:lnTo>
                  <a:lnTo>
                    <a:pt x="356" y="289"/>
                  </a:lnTo>
                  <a:lnTo>
                    <a:pt x="355" y="289"/>
                  </a:lnTo>
                  <a:lnTo>
                    <a:pt x="355" y="290"/>
                  </a:lnTo>
                  <a:lnTo>
                    <a:pt x="354" y="290"/>
                  </a:lnTo>
                  <a:lnTo>
                    <a:pt x="354" y="291"/>
                  </a:lnTo>
                  <a:lnTo>
                    <a:pt x="353" y="291"/>
                  </a:lnTo>
                  <a:lnTo>
                    <a:pt x="352" y="291"/>
                  </a:lnTo>
                  <a:lnTo>
                    <a:pt x="352" y="292"/>
                  </a:lnTo>
                  <a:lnTo>
                    <a:pt x="351" y="292"/>
                  </a:lnTo>
                  <a:lnTo>
                    <a:pt x="350" y="293"/>
                  </a:lnTo>
                  <a:lnTo>
                    <a:pt x="349" y="293"/>
                  </a:lnTo>
                  <a:lnTo>
                    <a:pt x="348" y="293"/>
                  </a:lnTo>
                  <a:lnTo>
                    <a:pt x="347" y="293"/>
                  </a:lnTo>
                  <a:lnTo>
                    <a:pt x="347" y="294"/>
                  </a:lnTo>
                  <a:lnTo>
                    <a:pt x="346" y="294"/>
                  </a:lnTo>
                  <a:lnTo>
                    <a:pt x="345" y="294"/>
                  </a:lnTo>
                  <a:lnTo>
                    <a:pt x="344" y="294"/>
                  </a:lnTo>
                  <a:lnTo>
                    <a:pt x="343" y="294"/>
                  </a:lnTo>
                  <a:lnTo>
                    <a:pt x="342" y="294"/>
                  </a:lnTo>
                  <a:lnTo>
                    <a:pt x="340" y="294"/>
                  </a:lnTo>
                  <a:lnTo>
                    <a:pt x="339" y="294"/>
                  </a:lnTo>
                  <a:lnTo>
                    <a:pt x="338" y="293"/>
                  </a:lnTo>
                  <a:lnTo>
                    <a:pt x="337" y="293"/>
                  </a:lnTo>
                  <a:lnTo>
                    <a:pt x="335" y="293"/>
                  </a:lnTo>
                  <a:lnTo>
                    <a:pt x="333" y="292"/>
                  </a:lnTo>
                  <a:lnTo>
                    <a:pt x="332" y="292"/>
                  </a:lnTo>
                  <a:lnTo>
                    <a:pt x="331" y="292"/>
                  </a:lnTo>
                  <a:lnTo>
                    <a:pt x="329" y="292"/>
                  </a:lnTo>
                  <a:lnTo>
                    <a:pt x="328" y="292"/>
                  </a:lnTo>
                  <a:lnTo>
                    <a:pt x="327" y="292"/>
                  </a:lnTo>
                  <a:lnTo>
                    <a:pt x="326" y="292"/>
                  </a:lnTo>
                  <a:lnTo>
                    <a:pt x="325" y="292"/>
                  </a:lnTo>
                  <a:lnTo>
                    <a:pt x="324" y="292"/>
                  </a:lnTo>
                  <a:lnTo>
                    <a:pt x="323" y="293"/>
                  </a:lnTo>
                  <a:lnTo>
                    <a:pt x="322" y="293"/>
                  </a:lnTo>
                  <a:lnTo>
                    <a:pt x="321" y="294"/>
                  </a:lnTo>
                  <a:lnTo>
                    <a:pt x="320" y="294"/>
                  </a:lnTo>
                  <a:lnTo>
                    <a:pt x="320" y="295"/>
                  </a:lnTo>
                  <a:lnTo>
                    <a:pt x="319" y="295"/>
                  </a:lnTo>
                  <a:lnTo>
                    <a:pt x="318" y="296"/>
                  </a:lnTo>
                  <a:lnTo>
                    <a:pt x="317" y="297"/>
                  </a:lnTo>
                  <a:lnTo>
                    <a:pt x="317" y="298"/>
                  </a:lnTo>
                  <a:lnTo>
                    <a:pt x="316" y="298"/>
                  </a:lnTo>
                  <a:lnTo>
                    <a:pt x="316" y="299"/>
                  </a:lnTo>
                  <a:lnTo>
                    <a:pt x="315" y="300"/>
                  </a:lnTo>
                  <a:lnTo>
                    <a:pt x="314" y="301"/>
                  </a:lnTo>
                  <a:lnTo>
                    <a:pt x="313" y="303"/>
                  </a:lnTo>
                  <a:lnTo>
                    <a:pt x="312" y="304"/>
                  </a:lnTo>
                  <a:lnTo>
                    <a:pt x="311" y="305"/>
                  </a:lnTo>
                  <a:lnTo>
                    <a:pt x="311" y="306"/>
                  </a:lnTo>
                  <a:lnTo>
                    <a:pt x="310" y="307"/>
                  </a:lnTo>
                  <a:lnTo>
                    <a:pt x="309" y="308"/>
                  </a:lnTo>
                  <a:lnTo>
                    <a:pt x="309" y="309"/>
                  </a:lnTo>
                  <a:lnTo>
                    <a:pt x="308" y="309"/>
                  </a:lnTo>
                  <a:lnTo>
                    <a:pt x="307" y="309"/>
                  </a:lnTo>
                  <a:lnTo>
                    <a:pt x="306" y="309"/>
                  </a:lnTo>
                  <a:lnTo>
                    <a:pt x="306" y="308"/>
                  </a:lnTo>
                  <a:lnTo>
                    <a:pt x="306" y="307"/>
                  </a:lnTo>
                  <a:lnTo>
                    <a:pt x="306" y="306"/>
                  </a:lnTo>
                  <a:lnTo>
                    <a:pt x="305" y="305"/>
                  </a:lnTo>
                  <a:lnTo>
                    <a:pt x="305" y="304"/>
                  </a:lnTo>
                  <a:lnTo>
                    <a:pt x="304" y="304"/>
                  </a:lnTo>
                  <a:lnTo>
                    <a:pt x="304" y="303"/>
                  </a:lnTo>
                  <a:lnTo>
                    <a:pt x="303" y="303"/>
                  </a:lnTo>
                  <a:lnTo>
                    <a:pt x="302" y="303"/>
                  </a:lnTo>
                  <a:lnTo>
                    <a:pt x="301" y="303"/>
                  </a:lnTo>
                  <a:lnTo>
                    <a:pt x="300" y="303"/>
                  </a:lnTo>
                  <a:lnTo>
                    <a:pt x="299" y="304"/>
                  </a:lnTo>
                  <a:lnTo>
                    <a:pt x="298" y="304"/>
                  </a:lnTo>
                  <a:lnTo>
                    <a:pt x="297" y="305"/>
                  </a:lnTo>
                  <a:lnTo>
                    <a:pt x="297" y="306"/>
                  </a:lnTo>
                  <a:lnTo>
                    <a:pt x="296" y="306"/>
                  </a:lnTo>
                  <a:lnTo>
                    <a:pt x="296" y="307"/>
                  </a:lnTo>
                  <a:lnTo>
                    <a:pt x="296" y="308"/>
                  </a:lnTo>
                  <a:lnTo>
                    <a:pt x="295" y="308"/>
                  </a:lnTo>
                  <a:lnTo>
                    <a:pt x="295" y="309"/>
                  </a:lnTo>
                  <a:lnTo>
                    <a:pt x="296" y="309"/>
                  </a:lnTo>
                  <a:lnTo>
                    <a:pt x="296" y="310"/>
                  </a:lnTo>
                  <a:lnTo>
                    <a:pt x="296" y="311"/>
                  </a:lnTo>
                  <a:lnTo>
                    <a:pt x="297" y="311"/>
                  </a:lnTo>
                  <a:lnTo>
                    <a:pt x="297" y="312"/>
                  </a:lnTo>
                  <a:lnTo>
                    <a:pt x="297" y="313"/>
                  </a:lnTo>
                  <a:lnTo>
                    <a:pt x="298" y="313"/>
                  </a:lnTo>
                  <a:lnTo>
                    <a:pt x="298" y="314"/>
                  </a:lnTo>
                  <a:lnTo>
                    <a:pt x="298" y="315"/>
                  </a:lnTo>
                  <a:lnTo>
                    <a:pt x="299" y="315"/>
                  </a:lnTo>
                  <a:lnTo>
                    <a:pt x="299" y="316"/>
                  </a:lnTo>
                  <a:lnTo>
                    <a:pt x="298" y="316"/>
                  </a:lnTo>
                  <a:lnTo>
                    <a:pt x="298" y="317"/>
                  </a:lnTo>
                  <a:lnTo>
                    <a:pt x="297" y="318"/>
                  </a:lnTo>
                  <a:lnTo>
                    <a:pt x="296" y="318"/>
                  </a:lnTo>
                  <a:lnTo>
                    <a:pt x="295" y="318"/>
                  </a:lnTo>
                  <a:lnTo>
                    <a:pt x="294" y="319"/>
                  </a:lnTo>
                  <a:lnTo>
                    <a:pt x="293" y="319"/>
                  </a:lnTo>
                  <a:lnTo>
                    <a:pt x="292" y="319"/>
                  </a:lnTo>
                  <a:lnTo>
                    <a:pt x="291" y="319"/>
                  </a:lnTo>
                  <a:lnTo>
                    <a:pt x="290" y="319"/>
                  </a:lnTo>
                  <a:lnTo>
                    <a:pt x="289" y="320"/>
                  </a:lnTo>
                  <a:lnTo>
                    <a:pt x="287" y="320"/>
                  </a:lnTo>
                  <a:lnTo>
                    <a:pt x="285" y="320"/>
                  </a:lnTo>
                  <a:lnTo>
                    <a:pt x="284" y="321"/>
                  </a:lnTo>
                  <a:lnTo>
                    <a:pt x="282" y="321"/>
                  </a:lnTo>
                  <a:lnTo>
                    <a:pt x="280" y="321"/>
                  </a:lnTo>
                  <a:lnTo>
                    <a:pt x="279" y="321"/>
                  </a:lnTo>
                  <a:lnTo>
                    <a:pt x="278" y="322"/>
                  </a:lnTo>
                  <a:lnTo>
                    <a:pt x="277" y="322"/>
                  </a:lnTo>
                  <a:lnTo>
                    <a:pt x="276" y="322"/>
                  </a:lnTo>
                  <a:lnTo>
                    <a:pt x="275" y="323"/>
                  </a:lnTo>
                  <a:lnTo>
                    <a:pt x="274" y="323"/>
                  </a:lnTo>
                  <a:lnTo>
                    <a:pt x="273" y="323"/>
                  </a:lnTo>
                  <a:lnTo>
                    <a:pt x="273" y="324"/>
                  </a:lnTo>
                  <a:lnTo>
                    <a:pt x="272" y="324"/>
                  </a:lnTo>
                  <a:lnTo>
                    <a:pt x="271" y="325"/>
                  </a:lnTo>
                  <a:lnTo>
                    <a:pt x="270" y="326"/>
                  </a:lnTo>
                  <a:lnTo>
                    <a:pt x="269" y="327"/>
                  </a:lnTo>
                  <a:lnTo>
                    <a:pt x="268" y="328"/>
                  </a:lnTo>
                  <a:lnTo>
                    <a:pt x="268" y="329"/>
                  </a:lnTo>
                  <a:lnTo>
                    <a:pt x="267" y="330"/>
                  </a:lnTo>
                  <a:lnTo>
                    <a:pt x="266" y="331"/>
                  </a:lnTo>
                  <a:lnTo>
                    <a:pt x="266" y="332"/>
                  </a:lnTo>
                  <a:lnTo>
                    <a:pt x="264" y="335"/>
                  </a:lnTo>
                  <a:lnTo>
                    <a:pt x="264" y="336"/>
                  </a:lnTo>
                  <a:lnTo>
                    <a:pt x="263" y="337"/>
                  </a:lnTo>
                  <a:lnTo>
                    <a:pt x="263" y="338"/>
                  </a:lnTo>
                  <a:lnTo>
                    <a:pt x="262" y="338"/>
                  </a:lnTo>
                  <a:lnTo>
                    <a:pt x="262" y="339"/>
                  </a:lnTo>
                  <a:lnTo>
                    <a:pt x="261" y="339"/>
                  </a:lnTo>
                  <a:lnTo>
                    <a:pt x="261" y="340"/>
                  </a:lnTo>
                  <a:lnTo>
                    <a:pt x="260" y="340"/>
                  </a:lnTo>
                  <a:lnTo>
                    <a:pt x="260" y="341"/>
                  </a:lnTo>
                  <a:lnTo>
                    <a:pt x="259" y="341"/>
                  </a:lnTo>
                  <a:lnTo>
                    <a:pt x="258" y="341"/>
                  </a:lnTo>
                  <a:lnTo>
                    <a:pt x="257" y="342"/>
                  </a:lnTo>
                  <a:lnTo>
                    <a:pt x="256" y="342"/>
                  </a:lnTo>
                  <a:lnTo>
                    <a:pt x="255" y="342"/>
                  </a:lnTo>
                  <a:lnTo>
                    <a:pt x="253" y="342"/>
                  </a:lnTo>
                  <a:lnTo>
                    <a:pt x="251" y="341"/>
                  </a:lnTo>
                  <a:lnTo>
                    <a:pt x="250" y="341"/>
                  </a:lnTo>
                  <a:lnTo>
                    <a:pt x="249" y="341"/>
                  </a:lnTo>
                  <a:lnTo>
                    <a:pt x="248" y="341"/>
                  </a:lnTo>
                  <a:lnTo>
                    <a:pt x="247" y="341"/>
                  </a:lnTo>
                  <a:lnTo>
                    <a:pt x="247" y="342"/>
                  </a:lnTo>
                  <a:lnTo>
                    <a:pt x="246" y="342"/>
                  </a:lnTo>
                  <a:lnTo>
                    <a:pt x="245" y="342"/>
                  </a:lnTo>
                  <a:lnTo>
                    <a:pt x="245" y="343"/>
                  </a:lnTo>
                  <a:lnTo>
                    <a:pt x="244" y="343"/>
                  </a:lnTo>
                  <a:lnTo>
                    <a:pt x="243" y="344"/>
                  </a:lnTo>
                  <a:lnTo>
                    <a:pt x="243" y="345"/>
                  </a:lnTo>
                  <a:lnTo>
                    <a:pt x="242" y="345"/>
                  </a:lnTo>
                  <a:lnTo>
                    <a:pt x="242" y="346"/>
                  </a:lnTo>
                  <a:lnTo>
                    <a:pt x="242" y="347"/>
                  </a:lnTo>
                  <a:lnTo>
                    <a:pt x="241" y="347"/>
                  </a:lnTo>
                  <a:lnTo>
                    <a:pt x="241" y="348"/>
                  </a:lnTo>
                  <a:lnTo>
                    <a:pt x="241" y="349"/>
                  </a:lnTo>
                  <a:lnTo>
                    <a:pt x="241" y="350"/>
                  </a:lnTo>
                  <a:lnTo>
                    <a:pt x="240" y="351"/>
                  </a:lnTo>
                  <a:lnTo>
                    <a:pt x="240" y="352"/>
                  </a:lnTo>
                  <a:lnTo>
                    <a:pt x="240" y="354"/>
                  </a:lnTo>
                  <a:lnTo>
                    <a:pt x="239" y="355"/>
                  </a:lnTo>
                  <a:lnTo>
                    <a:pt x="239" y="357"/>
                  </a:lnTo>
                  <a:lnTo>
                    <a:pt x="239" y="360"/>
                  </a:lnTo>
                  <a:lnTo>
                    <a:pt x="238" y="363"/>
                  </a:lnTo>
                  <a:lnTo>
                    <a:pt x="238" y="364"/>
                  </a:lnTo>
                  <a:lnTo>
                    <a:pt x="238" y="366"/>
                  </a:lnTo>
                  <a:lnTo>
                    <a:pt x="237" y="367"/>
                  </a:lnTo>
                  <a:lnTo>
                    <a:pt x="237" y="368"/>
                  </a:lnTo>
                  <a:lnTo>
                    <a:pt x="236" y="370"/>
                  </a:lnTo>
                  <a:lnTo>
                    <a:pt x="236" y="371"/>
                  </a:lnTo>
                  <a:lnTo>
                    <a:pt x="236" y="372"/>
                  </a:lnTo>
                  <a:lnTo>
                    <a:pt x="235" y="373"/>
                  </a:lnTo>
                  <a:lnTo>
                    <a:pt x="235" y="374"/>
                  </a:lnTo>
                  <a:lnTo>
                    <a:pt x="234" y="374"/>
                  </a:lnTo>
                  <a:lnTo>
                    <a:pt x="234" y="375"/>
                  </a:lnTo>
                  <a:lnTo>
                    <a:pt x="234" y="376"/>
                  </a:lnTo>
                  <a:lnTo>
                    <a:pt x="233" y="376"/>
                  </a:lnTo>
                  <a:lnTo>
                    <a:pt x="233" y="377"/>
                  </a:lnTo>
                  <a:lnTo>
                    <a:pt x="232" y="377"/>
                  </a:lnTo>
                  <a:lnTo>
                    <a:pt x="232" y="378"/>
                  </a:lnTo>
                  <a:lnTo>
                    <a:pt x="231" y="378"/>
                  </a:lnTo>
                  <a:lnTo>
                    <a:pt x="231" y="379"/>
                  </a:lnTo>
                  <a:lnTo>
                    <a:pt x="230" y="379"/>
                  </a:lnTo>
                  <a:lnTo>
                    <a:pt x="230" y="380"/>
                  </a:lnTo>
                  <a:lnTo>
                    <a:pt x="229" y="380"/>
                  </a:lnTo>
                  <a:lnTo>
                    <a:pt x="228" y="381"/>
                  </a:lnTo>
                  <a:lnTo>
                    <a:pt x="227" y="381"/>
                  </a:lnTo>
                  <a:lnTo>
                    <a:pt x="227" y="382"/>
                  </a:lnTo>
                  <a:lnTo>
                    <a:pt x="226" y="382"/>
                  </a:lnTo>
                  <a:lnTo>
                    <a:pt x="225" y="382"/>
                  </a:lnTo>
                  <a:lnTo>
                    <a:pt x="224" y="383"/>
                  </a:lnTo>
                  <a:lnTo>
                    <a:pt x="223" y="383"/>
                  </a:lnTo>
                  <a:lnTo>
                    <a:pt x="222" y="383"/>
                  </a:lnTo>
                  <a:lnTo>
                    <a:pt x="221" y="383"/>
                  </a:lnTo>
                  <a:lnTo>
                    <a:pt x="221" y="384"/>
                  </a:lnTo>
                  <a:lnTo>
                    <a:pt x="220" y="384"/>
                  </a:lnTo>
                  <a:lnTo>
                    <a:pt x="219" y="384"/>
                  </a:lnTo>
                  <a:lnTo>
                    <a:pt x="218" y="384"/>
                  </a:lnTo>
                  <a:lnTo>
                    <a:pt x="217" y="384"/>
                  </a:lnTo>
                  <a:lnTo>
                    <a:pt x="216" y="385"/>
                  </a:lnTo>
                  <a:lnTo>
                    <a:pt x="215" y="385"/>
                  </a:lnTo>
                  <a:lnTo>
                    <a:pt x="214" y="385"/>
                  </a:lnTo>
                  <a:lnTo>
                    <a:pt x="214" y="386"/>
                  </a:lnTo>
                  <a:lnTo>
                    <a:pt x="213" y="387"/>
                  </a:lnTo>
                  <a:lnTo>
                    <a:pt x="213" y="388"/>
                  </a:lnTo>
                  <a:lnTo>
                    <a:pt x="213" y="389"/>
                  </a:lnTo>
                  <a:lnTo>
                    <a:pt x="214" y="390"/>
                  </a:lnTo>
                  <a:lnTo>
                    <a:pt x="214" y="391"/>
                  </a:lnTo>
                  <a:lnTo>
                    <a:pt x="214" y="392"/>
                  </a:lnTo>
                  <a:lnTo>
                    <a:pt x="215" y="393"/>
                  </a:lnTo>
                  <a:lnTo>
                    <a:pt x="215" y="394"/>
                  </a:lnTo>
                  <a:lnTo>
                    <a:pt x="215" y="395"/>
                  </a:lnTo>
                  <a:lnTo>
                    <a:pt x="215" y="396"/>
                  </a:lnTo>
                  <a:lnTo>
                    <a:pt x="214" y="396"/>
                  </a:lnTo>
                  <a:lnTo>
                    <a:pt x="214" y="397"/>
                  </a:lnTo>
                  <a:lnTo>
                    <a:pt x="213" y="397"/>
                  </a:lnTo>
                  <a:lnTo>
                    <a:pt x="213" y="398"/>
                  </a:lnTo>
                  <a:lnTo>
                    <a:pt x="212" y="398"/>
                  </a:lnTo>
                  <a:lnTo>
                    <a:pt x="211" y="399"/>
                  </a:lnTo>
                  <a:lnTo>
                    <a:pt x="210" y="399"/>
                  </a:lnTo>
                  <a:lnTo>
                    <a:pt x="209" y="400"/>
                  </a:lnTo>
                  <a:lnTo>
                    <a:pt x="208" y="400"/>
                  </a:lnTo>
                  <a:lnTo>
                    <a:pt x="206" y="401"/>
                  </a:lnTo>
                  <a:lnTo>
                    <a:pt x="205" y="401"/>
                  </a:lnTo>
                  <a:lnTo>
                    <a:pt x="204" y="401"/>
                  </a:lnTo>
                  <a:lnTo>
                    <a:pt x="202" y="402"/>
                  </a:lnTo>
                  <a:lnTo>
                    <a:pt x="201" y="402"/>
                  </a:lnTo>
                  <a:lnTo>
                    <a:pt x="200" y="402"/>
                  </a:lnTo>
                  <a:lnTo>
                    <a:pt x="199" y="403"/>
                  </a:lnTo>
                  <a:lnTo>
                    <a:pt x="198" y="403"/>
                  </a:lnTo>
                  <a:lnTo>
                    <a:pt x="197" y="404"/>
                  </a:lnTo>
                  <a:lnTo>
                    <a:pt x="196" y="404"/>
                  </a:lnTo>
                  <a:lnTo>
                    <a:pt x="195" y="405"/>
                  </a:lnTo>
                  <a:lnTo>
                    <a:pt x="194" y="405"/>
                  </a:lnTo>
                  <a:lnTo>
                    <a:pt x="194" y="406"/>
                  </a:lnTo>
                  <a:lnTo>
                    <a:pt x="193" y="406"/>
                  </a:lnTo>
                  <a:lnTo>
                    <a:pt x="193" y="407"/>
                  </a:lnTo>
                  <a:lnTo>
                    <a:pt x="192" y="407"/>
                  </a:lnTo>
                  <a:lnTo>
                    <a:pt x="192" y="408"/>
                  </a:lnTo>
                  <a:lnTo>
                    <a:pt x="191" y="408"/>
                  </a:lnTo>
                  <a:lnTo>
                    <a:pt x="191" y="409"/>
                  </a:lnTo>
                  <a:lnTo>
                    <a:pt x="190" y="410"/>
                  </a:lnTo>
                  <a:lnTo>
                    <a:pt x="189" y="411"/>
                  </a:lnTo>
                  <a:lnTo>
                    <a:pt x="188" y="412"/>
                  </a:lnTo>
                  <a:lnTo>
                    <a:pt x="188" y="413"/>
                  </a:lnTo>
                  <a:lnTo>
                    <a:pt x="187" y="413"/>
                  </a:lnTo>
                  <a:lnTo>
                    <a:pt x="187" y="414"/>
                  </a:lnTo>
                  <a:lnTo>
                    <a:pt x="186" y="414"/>
                  </a:lnTo>
                  <a:lnTo>
                    <a:pt x="186" y="415"/>
                  </a:lnTo>
                  <a:lnTo>
                    <a:pt x="185" y="415"/>
                  </a:lnTo>
                  <a:lnTo>
                    <a:pt x="185" y="416"/>
                  </a:lnTo>
                  <a:lnTo>
                    <a:pt x="184" y="416"/>
                  </a:lnTo>
                  <a:lnTo>
                    <a:pt x="183" y="416"/>
                  </a:lnTo>
                  <a:lnTo>
                    <a:pt x="182" y="416"/>
                  </a:lnTo>
                  <a:lnTo>
                    <a:pt x="182" y="415"/>
                  </a:lnTo>
                  <a:lnTo>
                    <a:pt x="181" y="415"/>
                  </a:lnTo>
                  <a:lnTo>
                    <a:pt x="180" y="414"/>
                  </a:lnTo>
                  <a:lnTo>
                    <a:pt x="180" y="413"/>
                  </a:lnTo>
                  <a:lnTo>
                    <a:pt x="179" y="412"/>
                  </a:lnTo>
                  <a:lnTo>
                    <a:pt x="179" y="411"/>
                  </a:lnTo>
                  <a:lnTo>
                    <a:pt x="178" y="410"/>
                  </a:lnTo>
                  <a:lnTo>
                    <a:pt x="178" y="409"/>
                  </a:lnTo>
                  <a:lnTo>
                    <a:pt x="177" y="407"/>
                  </a:lnTo>
                  <a:lnTo>
                    <a:pt x="176" y="406"/>
                  </a:lnTo>
                  <a:lnTo>
                    <a:pt x="176" y="405"/>
                  </a:lnTo>
                  <a:lnTo>
                    <a:pt x="176" y="404"/>
                  </a:lnTo>
                  <a:lnTo>
                    <a:pt x="175" y="403"/>
                  </a:lnTo>
                  <a:lnTo>
                    <a:pt x="175" y="402"/>
                  </a:lnTo>
                  <a:lnTo>
                    <a:pt x="175" y="401"/>
                  </a:lnTo>
                  <a:lnTo>
                    <a:pt x="175" y="400"/>
                  </a:lnTo>
                  <a:lnTo>
                    <a:pt x="175" y="399"/>
                  </a:lnTo>
                  <a:lnTo>
                    <a:pt x="175" y="398"/>
                  </a:lnTo>
                  <a:lnTo>
                    <a:pt x="175" y="397"/>
                  </a:lnTo>
                  <a:lnTo>
                    <a:pt x="176" y="397"/>
                  </a:lnTo>
                  <a:lnTo>
                    <a:pt x="176" y="396"/>
                  </a:lnTo>
                  <a:lnTo>
                    <a:pt x="177" y="396"/>
                  </a:lnTo>
                  <a:lnTo>
                    <a:pt x="178" y="396"/>
                  </a:lnTo>
                  <a:lnTo>
                    <a:pt x="178" y="395"/>
                  </a:lnTo>
                  <a:lnTo>
                    <a:pt x="179" y="395"/>
                  </a:lnTo>
                  <a:lnTo>
                    <a:pt x="180" y="395"/>
                  </a:lnTo>
                  <a:lnTo>
                    <a:pt x="181" y="394"/>
                  </a:lnTo>
                  <a:lnTo>
                    <a:pt x="182" y="394"/>
                  </a:lnTo>
                  <a:lnTo>
                    <a:pt x="183" y="394"/>
                  </a:lnTo>
                  <a:lnTo>
                    <a:pt x="184" y="393"/>
                  </a:lnTo>
                  <a:lnTo>
                    <a:pt x="185" y="393"/>
                  </a:lnTo>
                  <a:lnTo>
                    <a:pt x="185" y="392"/>
                  </a:lnTo>
                  <a:lnTo>
                    <a:pt x="186" y="392"/>
                  </a:lnTo>
                  <a:lnTo>
                    <a:pt x="186" y="391"/>
                  </a:lnTo>
                  <a:lnTo>
                    <a:pt x="187" y="390"/>
                  </a:lnTo>
                  <a:lnTo>
                    <a:pt x="187" y="389"/>
                  </a:lnTo>
                  <a:lnTo>
                    <a:pt x="187" y="388"/>
                  </a:lnTo>
                  <a:lnTo>
                    <a:pt x="187" y="387"/>
                  </a:lnTo>
                  <a:lnTo>
                    <a:pt x="187" y="386"/>
                  </a:lnTo>
                  <a:lnTo>
                    <a:pt x="187" y="385"/>
                  </a:lnTo>
                  <a:lnTo>
                    <a:pt x="187" y="384"/>
                  </a:lnTo>
                  <a:lnTo>
                    <a:pt x="187" y="383"/>
                  </a:lnTo>
                  <a:lnTo>
                    <a:pt x="188" y="383"/>
                  </a:lnTo>
                  <a:lnTo>
                    <a:pt x="188" y="382"/>
                  </a:lnTo>
                  <a:lnTo>
                    <a:pt x="189" y="382"/>
                  </a:lnTo>
                  <a:lnTo>
                    <a:pt x="189" y="381"/>
                  </a:lnTo>
                  <a:lnTo>
                    <a:pt x="190" y="381"/>
                  </a:lnTo>
                  <a:lnTo>
                    <a:pt x="191" y="381"/>
                  </a:lnTo>
                  <a:lnTo>
                    <a:pt x="192" y="381"/>
                  </a:lnTo>
                  <a:lnTo>
                    <a:pt x="193" y="381"/>
                  </a:lnTo>
                  <a:lnTo>
                    <a:pt x="194" y="381"/>
                  </a:lnTo>
                  <a:lnTo>
                    <a:pt x="196" y="381"/>
                  </a:lnTo>
                  <a:lnTo>
                    <a:pt x="197" y="381"/>
                  </a:lnTo>
                  <a:lnTo>
                    <a:pt x="198" y="381"/>
                  </a:lnTo>
                  <a:lnTo>
                    <a:pt x="199" y="381"/>
                  </a:lnTo>
                  <a:lnTo>
                    <a:pt x="200" y="381"/>
                  </a:lnTo>
                  <a:lnTo>
                    <a:pt x="201" y="381"/>
                  </a:lnTo>
                  <a:lnTo>
                    <a:pt x="201" y="380"/>
                  </a:lnTo>
                  <a:lnTo>
                    <a:pt x="202" y="380"/>
                  </a:lnTo>
                  <a:lnTo>
                    <a:pt x="203" y="380"/>
                  </a:lnTo>
                  <a:lnTo>
                    <a:pt x="203" y="379"/>
                  </a:lnTo>
                  <a:lnTo>
                    <a:pt x="204" y="379"/>
                  </a:lnTo>
                  <a:lnTo>
                    <a:pt x="205" y="378"/>
                  </a:lnTo>
                  <a:lnTo>
                    <a:pt x="205" y="377"/>
                  </a:lnTo>
                  <a:lnTo>
                    <a:pt x="206" y="377"/>
                  </a:lnTo>
                  <a:lnTo>
                    <a:pt x="206" y="376"/>
                  </a:lnTo>
                  <a:lnTo>
                    <a:pt x="206" y="375"/>
                  </a:lnTo>
                  <a:lnTo>
                    <a:pt x="206" y="374"/>
                  </a:lnTo>
                  <a:lnTo>
                    <a:pt x="206" y="373"/>
                  </a:lnTo>
                  <a:lnTo>
                    <a:pt x="206" y="372"/>
                  </a:lnTo>
                  <a:lnTo>
                    <a:pt x="205" y="372"/>
                  </a:lnTo>
                  <a:lnTo>
                    <a:pt x="205" y="371"/>
                  </a:lnTo>
                  <a:lnTo>
                    <a:pt x="205" y="370"/>
                  </a:lnTo>
                  <a:lnTo>
                    <a:pt x="204" y="369"/>
                  </a:lnTo>
                  <a:lnTo>
                    <a:pt x="203" y="368"/>
                  </a:lnTo>
                  <a:lnTo>
                    <a:pt x="203" y="367"/>
                  </a:lnTo>
                  <a:lnTo>
                    <a:pt x="202" y="367"/>
                  </a:lnTo>
                  <a:lnTo>
                    <a:pt x="202" y="366"/>
                  </a:lnTo>
                  <a:lnTo>
                    <a:pt x="202" y="365"/>
                  </a:lnTo>
                  <a:lnTo>
                    <a:pt x="201" y="365"/>
                  </a:lnTo>
                  <a:lnTo>
                    <a:pt x="201" y="364"/>
                  </a:lnTo>
                  <a:lnTo>
                    <a:pt x="202" y="364"/>
                  </a:lnTo>
                  <a:lnTo>
                    <a:pt x="202" y="363"/>
                  </a:lnTo>
                  <a:lnTo>
                    <a:pt x="203" y="362"/>
                  </a:lnTo>
                  <a:lnTo>
                    <a:pt x="204" y="362"/>
                  </a:lnTo>
                  <a:lnTo>
                    <a:pt x="204" y="361"/>
                  </a:lnTo>
                  <a:lnTo>
                    <a:pt x="206" y="360"/>
                  </a:lnTo>
                  <a:lnTo>
                    <a:pt x="207" y="360"/>
                  </a:lnTo>
                  <a:lnTo>
                    <a:pt x="207" y="359"/>
                  </a:lnTo>
                  <a:lnTo>
                    <a:pt x="208" y="359"/>
                  </a:lnTo>
                  <a:lnTo>
                    <a:pt x="208" y="358"/>
                  </a:lnTo>
                  <a:lnTo>
                    <a:pt x="209" y="358"/>
                  </a:lnTo>
                  <a:lnTo>
                    <a:pt x="209" y="357"/>
                  </a:lnTo>
                  <a:lnTo>
                    <a:pt x="209" y="356"/>
                  </a:lnTo>
                  <a:lnTo>
                    <a:pt x="210" y="356"/>
                  </a:lnTo>
                  <a:lnTo>
                    <a:pt x="210" y="355"/>
                  </a:lnTo>
                  <a:lnTo>
                    <a:pt x="211" y="355"/>
                  </a:lnTo>
                  <a:lnTo>
                    <a:pt x="211" y="354"/>
                  </a:lnTo>
                  <a:lnTo>
                    <a:pt x="212" y="354"/>
                  </a:lnTo>
                  <a:lnTo>
                    <a:pt x="212" y="353"/>
                  </a:lnTo>
                  <a:lnTo>
                    <a:pt x="213" y="353"/>
                  </a:lnTo>
                  <a:lnTo>
                    <a:pt x="214" y="352"/>
                  </a:lnTo>
                  <a:lnTo>
                    <a:pt x="215" y="352"/>
                  </a:lnTo>
                  <a:lnTo>
                    <a:pt x="216" y="351"/>
                  </a:lnTo>
                  <a:lnTo>
                    <a:pt x="217" y="351"/>
                  </a:lnTo>
                  <a:lnTo>
                    <a:pt x="218" y="350"/>
                  </a:lnTo>
                  <a:lnTo>
                    <a:pt x="217" y="350"/>
                  </a:lnTo>
                  <a:lnTo>
                    <a:pt x="216" y="350"/>
                  </a:lnTo>
                  <a:lnTo>
                    <a:pt x="215" y="350"/>
                  </a:lnTo>
                  <a:lnTo>
                    <a:pt x="214" y="350"/>
                  </a:lnTo>
                  <a:lnTo>
                    <a:pt x="214" y="351"/>
                  </a:lnTo>
                  <a:lnTo>
                    <a:pt x="213" y="351"/>
                  </a:lnTo>
                  <a:lnTo>
                    <a:pt x="212" y="351"/>
                  </a:lnTo>
                  <a:lnTo>
                    <a:pt x="211" y="351"/>
                  </a:lnTo>
                  <a:lnTo>
                    <a:pt x="211" y="352"/>
                  </a:lnTo>
                  <a:lnTo>
                    <a:pt x="210" y="352"/>
                  </a:lnTo>
                  <a:lnTo>
                    <a:pt x="209" y="352"/>
                  </a:lnTo>
                  <a:lnTo>
                    <a:pt x="209" y="353"/>
                  </a:lnTo>
                  <a:lnTo>
                    <a:pt x="208" y="353"/>
                  </a:lnTo>
                  <a:lnTo>
                    <a:pt x="208" y="354"/>
                  </a:lnTo>
                  <a:lnTo>
                    <a:pt x="207" y="354"/>
                  </a:lnTo>
                  <a:lnTo>
                    <a:pt x="207" y="355"/>
                  </a:lnTo>
                  <a:lnTo>
                    <a:pt x="206" y="355"/>
                  </a:lnTo>
                  <a:lnTo>
                    <a:pt x="206" y="356"/>
                  </a:lnTo>
                  <a:lnTo>
                    <a:pt x="205" y="356"/>
                  </a:lnTo>
                  <a:lnTo>
                    <a:pt x="204" y="357"/>
                  </a:lnTo>
                  <a:lnTo>
                    <a:pt x="203" y="358"/>
                  </a:lnTo>
                  <a:lnTo>
                    <a:pt x="202" y="358"/>
                  </a:lnTo>
                  <a:lnTo>
                    <a:pt x="201" y="358"/>
                  </a:lnTo>
                  <a:lnTo>
                    <a:pt x="200" y="359"/>
                  </a:lnTo>
                  <a:lnTo>
                    <a:pt x="199" y="359"/>
                  </a:lnTo>
                  <a:lnTo>
                    <a:pt x="198" y="359"/>
                  </a:lnTo>
                  <a:lnTo>
                    <a:pt x="197" y="359"/>
                  </a:lnTo>
                  <a:lnTo>
                    <a:pt x="197" y="358"/>
                  </a:lnTo>
                  <a:lnTo>
                    <a:pt x="196" y="358"/>
                  </a:lnTo>
                  <a:lnTo>
                    <a:pt x="195" y="358"/>
                  </a:lnTo>
                  <a:lnTo>
                    <a:pt x="195" y="357"/>
                  </a:lnTo>
                  <a:lnTo>
                    <a:pt x="194" y="357"/>
                  </a:lnTo>
                  <a:lnTo>
                    <a:pt x="194" y="356"/>
                  </a:lnTo>
                  <a:lnTo>
                    <a:pt x="194" y="355"/>
                  </a:lnTo>
                  <a:lnTo>
                    <a:pt x="194" y="354"/>
                  </a:lnTo>
                  <a:lnTo>
                    <a:pt x="194" y="353"/>
                  </a:lnTo>
                  <a:lnTo>
                    <a:pt x="193" y="352"/>
                  </a:lnTo>
                  <a:lnTo>
                    <a:pt x="193" y="351"/>
                  </a:lnTo>
                  <a:lnTo>
                    <a:pt x="192" y="351"/>
                  </a:lnTo>
                  <a:lnTo>
                    <a:pt x="191" y="351"/>
                  </a:lnTo>
                  <a:lnTo>
                    <a:pt x="190" y="351"/>
                  </a:lnTo>
                  <a:lnTo>
                    <a:pt x="190" y="352"/>
                  </a:lnTo>
                  <a:lnTo>
                    <a:pt x="189" y="352"/>
                  </a:lnTo>
                  <a:lnTo>
                    <a:pt x="189" y="353"/>
                  </a:lnTo>
                  <a:lnTo>
                    <a:pt x="189" y="354"/>
                  </a:lnTo>
                  <a:lnTo>
                    <a:pt x="189" y="355"/>
                  </a:lnTo>
                  <a:lnTo>
                    <a:pt x="189" y="356"/>
                  </a:lnTo>
                  <a:lnTo>
                    <a:pt x="189" y="357"/>
                  </a:lnTo>
                  <a:lnTo>
                    <a:pt x="188" y="357"/>
                  </a:lnTo>
                  <a:lnTo>
                    <a:pt x="188" y="358"/>
                  </a:lnTo>
                  <a:lnTo>
                    <a:pt x="188" y="359"/>
                  </a:lnTo>
                  <a:lnTo>
                    <a:pt x="187" y="360"/>
                  </a:lnTo>
                  <a:lnTo>
                    <a:pt x="186" y="360"/>
                  </a:lnTo>
                  <a:lnTo>
                    <a:pt x="185" y="360"/>
                  </a:lnTo>
                  <a:lnTo>
                    <a:pt x="185" y="361"/>
                  </a:lnTo>
                  <a:lnTo>
                    <a:pt x="184" y="361"/>
                  </a:lnTo>
                  <a:lnTo>
                    <a:pt x="183" y="361"/>
                  </a:lnTo>
                  <a:lnTo>
                    <a:pt x="182" y="361"/>
                  </a:lnTo>
                  <a:lnTo>
                    <a:pt x="181" y="361"/>
                  </a:lnTo>
                  <a:lnTo>
                    <a:pt x="181" y="360"/>
                  </a:lnTo>
                  <a:lnTo>
                    <a:pt x="180" y="360"/>
                  </a:lnTo>
                  <a:lnTo>
                    <a:pt x="180" y="359"/>
                  </a:lnTo>
                  <a:lnTo>
                    <a:pt x="180" y="358"/>
                  </a:lnTo>
                  <a:lnTo>
                    <a:pt x="180" y="357"/>
                  </a:lnTo>
                  <a:lnTo>
                    <a:pt x="180" y="356"/>
                  </a:lnTo>
                  <a:lnTo>
                    <a:pt x="180" y="355"/>
                  </a:lnTo>
                  <a:lnTo>
                    <a:pt x="180" y="354"/>
                  </a:lnTo>
                  <a:lnTo>
                    <a:pt x="181" y="354"/>
                  </a:lnTo>
                  <a:lnTo>
                    <a:pt x="181" y="353"/>
                  </a:lnTo>
                  <a:lnTo>
                    <a:pt x="181" y="352"/>
                  </a:lnTo>
                  <a:lnTo>
                    <a:pt x="180" y="352"/>
                  </a:lnTo>
                  <a:lnTo>
                    <a:pt x="180" y="351"/>
                  </a:lnTo>
                  <a:lnTo>
                    <a:pt x="180" y="350"/>
                  </a:lnTo>
                  <a:lnTo>
                    <a:pt x="179" y="350"/>
                  </a:lnTo>
                  <a:lnTo>
                    <a:pt x="178" y="349"/>
                  </a:lnTo>
                  <a:lnTo>
                    <a:pt x="177" y="348"/>
                  </a:lnTo>
                  <a:lnTo>
                    <a:pt x="176" y="348"/>
                  </a:lnTo>
                  <a:lnTo>
                    <a:pt x="176" y="347"/>
                  </a:lnTo>
                  <a:lnTo>
                    <a:pt x="175" y="347"/>
                  </a:lnTo>
                  <a:lnTo>
                    <a:pt x="175" y="346"/>
                  </a:lnTo>
                  <a:lnTo>
                    <a:pt x="175" y="345"/>
                  </a:lnTo>
                  <a:lnTo>
                    <a:pt x="175" y="344"/>
                  </a:lnTo>
                  <a:lnTo>
                    <a:pt x="176" y="344"/>
                  </a:lnTo>
                  <a:lnTo>
                    <a:pt x="176" y="343"/>
                  </a:lnTo>
                  <a:lnTo>
                    <a:pt x="177" y="342"/>
                  </a:lnTo>
                  <a:lnTo>
                    <a:pt x="178" y="341"/>
                  </a:lnTo>
                  <a:lnTo>
                    <a:pt x="179" y="341"/>
                  </a:lnTo>
                  <a:lnTo>
                    <a:pt x="179" y="340"/>
                  </a:lnTo>
                  <a:lnTo>
                    <a:pt x="180" y="340"/>
                  </a:lnTo>
                  <a:lnTo>
                    <a:pt x="181" y="340"/>
                  </a:lnTo>
                  <a:lnTo>
                    <a:pt x="182" y="340"/>
                  </a:lnTo>
                  <a:lnTo>
                    <a:pt x="184" y="340"/>
                  </a:lnTo>
                  <a:lnTo>
                    <a:pt x="185" y="340"/>
                  </a:lnTo>
                  <a:lnTo>
                    <a:pt x="186" y="340"/>
                  </a:lnTo>
                  <a:lnTo>
                    <a:pt x="186" y="339"/>
                  </a:lnTo>
                  <a:lnTo>
                    <a:pt x="187" y="339"/>
                  </a:lnTo>
                  <a:lnTo>
                    <a:pt x="187" y="338"/>
                  </a:lnTo>
                  <a:lnTo>
                    <a:pt x="188" y="338"/>
                  </a:lnTo>
                  <a:lnTo>
                    <a:pt x="188" y="337"/>
                  </a:lnTo>
                  <a:lnTo>
                    <a:pt x="189" y="337"/>
                  </a:lnTo>
                  <a:lnTo>
                    <a:pt x="189" y="336"/>
                  </a:lnTo>
                  <a:lnTo>
                    <a:pt x="189" y="335"/>
                  </a:lnTo>
                  <a:lnTo>
                    <a:pt x="190" y="334"/>
                  </a:lnTo>
                  <a:lnTo>
                    <a:pt x="190" y="333"/>
                  </a:lnTo>
                  <a:lnTo>
                    <a:pt x="190" y="332"/>
                  </a:lnTo>
                  <a:lnTo>
                    <a:pt x="190" y="331"/>
                  </a:lnTo>
                  <a:lnTo>
                    <a:pt x="189" y="331"/>
                  </a:lnTo>
                  <a:lnTo>
                    <a:pt x="189" y="330"/>
                  </a:lnTo>
                  <a:lnTo>
                    <a:pt x="189" y="329"/>
                  </a:lnTo>
                  <a:lnTo>
                    <a:pt x="189" y="328"/>
                  </a:lnTo>
                  <a:lnTo>
                    <a:pt x="188" y="327"/>
                  </a:lnTo>
                  <a:lnTo>
                    <a:pt x="188" y="326"/>
                  </a:lnTo>
                  <a:lnTo>
                    <a:pt x="187" y="325"/>
                  </a:lnTo>
                  <a:lnTo>
                    <a:pt x="187" y="324"/>
                  </a:lnTo>
                  <a:lnTo>
                    <a:pt x="187" y="323"/>
                  </a:lnTo>
                  <a:lnTo>
                    <a:pt x="187" y="322"/>
                  </a:lnTo>
                  <a:lnTo>
                    <a:pt x="187" y="321"/>
                  </a:lnTo>
                  <a:lnTo>
                    <a:pt x="187" y="320"/>
                  </a:lnTo>
                  <a:lnTo>
                    <a:pt x="187" y="319"/>
                  </a:lnTo>
                  <a:lnTo>
                    <a:pt x="188" y="318"/>
                  </a:lnTo>
                  <a:lnTo>
                    <a:pt x="189" y="318"/>
                  </a:lnTo>
                  <a:lnTo>
                    <a:pt x="189" y="317"/>
                  </a:lnTo>
                  <a:lnTo>
                    <a:pt x="190" y="317"/>
                  </a:lnTo>
                  <a:lnTo>
                    <a:pt x="190" y="316"/>
                  </a:lnTo>
                  <a:lnTo>
                    <a:pt x="191" y="316"/>
                  </a:lnTo>
                  <a:lnTo>
                    <a:pt x="192" y="315"/>
                  </a:lnTo>
                  <a:lnTo>
                    <a:pt x="194" y="314"/>
                  </a:lnTo>
                  <a:lnTo>
                    <a:pt x="195" y="314"/>
                  </a:lnTo>
                  <a:lnTo>
                    <a:pt x="196" y="313"/>
                  </a:lnTo>
                  <a:lnTo>
                    <a:pt x="197" y="313"/>
                  </a:lnTo>
                  <a:lnTo>
                    <a:pt x="198" y="312"/>
                  </a:lnTo>
                  <a:lnTo>
                    <a:pt x="199" y="312"/>
                  </a:lnTo>
                  <a:lnTo>
                    <a:pt x="201" y="311"/>
                  </a:lnTo>
                  <a:lnTo>
                    <a:pt x="202" y="311"/>
                  </a:lnTo>
                  <a:lnTo>
                    <a:pt x="202" y="310"/>
                  </a:lnTo>
                  <a:lnTo>
                    <a:pt x="203" y="310"/>
                  </a:lnTo>
                  <a:lnTo>
                    <a:pt x="203" y="309"/>
                  </a:lnTo>
                  <a:lnTo>
                    <a:pt x="204" y="309"/>
                  </a:lnTo>
                  <a:lnTo>
                    <a:pt x="204" y="308"/>
                  </a:lnTo>
                  <a:lnTo>
                    <a:pt x="205" y="308"/>
                  </a:lnTo>
                  <a:lnTo>
                    <a:pt x="205" y="307"/>
                  </a:lnTo>
                  <a:lnTo>
                    <a:pt x="206" y="307"/>
                  </a:lnTo>
                  <a:lnTo>
                    <a:pt x="206" y="306"/>
                  </a:lnTo>
                  <a:lnTo>
                    <a:pt x="207" y="306"/>
                  </a:lnTo>
                  <a:lnTo>
                    <a:pt x="207" y="305"/>
                  </a:lnTo>
                  <a:lnTo>
                    <a:pt x="208" y="304"/>
                  </a:lnTo>
                  <a:lnTo>
                    <a:pt x="208" y="303"/>
                  </a:lnTo>
                  <a:lnTo>
                    <a:pt x="209" y="302"/>
                  </a:lnTo>
                  <a:lnTo>
                    <a:pt x="209" y="301"/>
                  </a:lnTo>
                  <a:lnTo>
                    <a:pt x="209" y="300"/>
                  </a:lnTo>
                  <a:lnTo>
                    <a:pt x="210" y="299"/>
                  </a:lnTo>
                  <a:lnTo>
                    <a:pt x="210" y="298"/>
                  </a:lnTo>
                  <a:lnTo>
                    <a:pt x="210" y="297"/>
                  </a:lnTo>
                  <a:lnTo>
                    <a:pt x="210" y="296"/>
                  </a:lnTo>
                  <a:lnTo>
                    <a:pt x="210" y="294"/>
                  </a:lnTo>
                  <a:lnTo>
                    <a:pt x="211" y="293"/>
                  </a:lnTo>
                  <a:lnTo>
                    <a:pt x="211" y="292"/>
                  </a:lnTo>
                  <a:lnTo>
                    <a:pt x="211" y="291"/>
                  </a:lnTo>
                  <a:lnTo>
                    <a:pt x="212" y="290"/>
                  </a:lnTo>
                  <a:lnTo>
                    <a:pt x="213" y="289"/>
                  </a:lnTo>
                  <a:lnTo>
                    <a:pt x="214" y="288"/>
                  </a:lnTo>
                  <a:lnTo>
                    <a:pt x="215" y="287"/>
                  </a:lnTo>
                  <a:lnTo>
                    <a:pt x="216" y="286"/>
                  </a:lnTo>
                  <a:lnTo>
                    <a:pt x="216" y="285"/>
                  </a:lnTo>
                  <a:lnTo>
                    <a:pt x="217" y="285"/>
                  </a:lnTo>
                  <a:lnTo>
                    <a:pt x="217" y="284"/>
                  </a:lnTo>
                  <a:lnTo>
                    <a:pt x="218" y="283"/>
                  </a:lnTo>
                  <a:lnTo>
                    <a:pt x="218" y="282"/>
                  </a:lnTo>
                  <a:lnTo>
                    <a:pt x="217" y="282"/>
                  </a:lnTo>
                  <a:lnTo>
                    <a:pt x="217" y="281"/>
                  </a:lnTo>
                  <a:lnTo>
                    <a:pt x="217" y="280"/>
                  </a:lnTo>
                  <a:lnTo>
                    <a:pt x="216" y="279"/>
                  </a:lnTo>
                  <a:lnTo>
                    <a:pt x="216" y="278"/>
                  </a:lnTo>
                  <a:lnTo>
                    <a:pt x="216" y="277"/>
                  </a:lnTo>
                  <a:lnTo>
                    <a:pt x="215" y="276"/>
                  </a:lnTo>
                  <a:lnTo>
                    <a:pt x="215" y="275"/>
                  </a:lnTo>
                  <a:lnTo>
                    <a:pt x="216" y="275"/>
                  </a:lnTo>
                  <a:lnTo>
                    <a:pt x="216" y="274"/>
                  </a:lnTo>
                  <a:lnTo>
                    <a:pt x="216" y="273"/>
                  </a:lnTo>
                  <a:lnTo>
                    <a:pt x="216" y="272"/>
                  </a:lnTo>
                  <a:lnTo>
                    <a:pt x="217" y="272"/>
                  </a:lnTo>
                  <a:lnTo>
                    <a:pt x="217" y="271"/>
                  </a:lnTo>
                  <a:lnTo>
                    <a:pt x="218" y="270"/>
                  </a:lnTo>
                  <a:lnTo>
                    <a:pt x="219" y="269"/>
                  </a:lnTo>
                  <a:lnTo>
                    <a:pt x="220" y="268"/>
                  </a:lnTo>
                  <a:lnTo>
                    <a:pt x="221" y="267"/>
                  </a:lnTo>
                  <a:lnTo>
                    <a:pt x="221" y="266"/>
                  </a:lnTo>
                  <a:lnTo>
                    <a:pt x="223" y="265"/>
                  </a:lnTo>
                  <a:lnTo>
                    <a:pt x="223" y="264"/>
                  </a:lnTo>
                  <a:lnTo>
                    <a:pt x="224" y="264"/>
                  </a:lnTo>
                  <a:lnTo>
                    <a:pt x="224" y="263"/>
                  </a:lnTo>
                  <a:lnTo>
                    <a:pt x="225" y="263"/>
                  </a:lnTo>
                  <a:lnTo>
                    <a:pt x="225" y="262"/>
                  </a:lnTo>
                  <a:lnTo>
                    <a:pt x="225" y="261"/>
                  </a:lnTo>
                  <a:lnTo>
                    <a:pt x="226" y="260"/>
                  </a:lnTo>
                  <a:lnTo>
                    <a:pt x="225" y="260"/>
                  </a:lnTo>
                  <a:lnTo>
                    <a:pt x="225" y="259"/>
                  </a:lnTo>
                  <a:lnTo>
                    <a:pt x="225" y="258"/>
                  </a:lnTo>
                  <a:lnTo>
                    <a:pt x="224" y="258"/>
                  </a:lnTo>
                  <a:lnTo>
                    <a:pt x="223" y="257"/>
                  </a:lnTo>
                  <a:lnTo>
                    <a:pt x="222" y="256"/>
                  </a:lnTo>
                  <a:lnTo>
                    <a:pt x="221" y="255"/>
                  </a:lnTo>
                  <a:lnTo>
                    <a:pt x="220" y="255"/>
                  </a:lnTo>
                  <a:lnTo>
                    <a:pt x="219" y="254"/>
                  </a:lnTo>
                  <a:lnTo>
                    <a:pt x="219" y="253"/>
                  </a:lnTo>
                  <a:lnTo>
                    <a:pt x="218" y="253"/>
                  </a:lnTo>
                  <a:lnTo>
                    <a:pt x="218" y="252"/>
                  </a:lnTo>
                  <a:lnTo>
                    <a:pt x="218" y="251"/>
                  </a:lnTo>
                  <a:lnTo>
                    <a:pt x="217" y="249"/>
                  </a:lnTo>
                  <a:lnTo>
                    <a:pt x="216" y="248"/>
                  </a:lnTo>
                  <a:lnTo>
                    <a:pt x="216" y="247"/>
                  </a:lnTo>
                  <a:lnTo>
                    <a:pt x="215" y="247"/>
                  </a:lnTo>
                  <a:lnTo>
                    <a:pt x="215" y="246"/>
                  </a:lnTo>
                  <a:lnTo>
                    <a:pt x="214" y="246"/>
                  </a:lnTo>
                  <a:lnTo>
                    <a:pt x="214" y="245"/>
                  </a:lnTo>
                  <a:lnTo>
                    <a:pt x="213" y="245"/>
                  </a:lnTo>
                  <a:lnTo>
                    <a:pt x="212" y="244"/>
                  </a:lnTo>
                  <a:lnTo>
                    <a:pt x="211" y="244"/>
                  </a:lnTo>
                  <a:lnTo>
                    <a:pt x="210" y="243"/>
                  </a:lnTo>
                  <a:lnTo>
                    <a:pt x="209" y="243"/>
                  </a:lnTo>
                  <a:lnTo>
                    <a:pt x="208" y="242"/>
                  </a:lnTo>
                  <a:lnTo>
                    <a:pt x="207" y="242"/>
                  </a:lnTo>
                  <a:lnTo>
                    <a:pt x="206" y="241"/>
                  </a:lnTo>
                  <a:lnTo>
                    <a:pt x="205" y="241"/>
                  </a:lnTo>
                  <a:lnTo>
                    <a:pt x="204" y="240"/>
                  </a:lnTo>
                  <a:lnTo>
                    <a:pt x="203" y="239"/>
                  </a:lnTo>
                  <a:lnTo>
                    <a:pt x="202" y="238"/>
                  </a:lnTo>
                  <a:lnTo>
                    <a:pt x="202" y="237"/>
                  </a:lnTo>
                  <a:lnTo>
                    <a:pt x="202" y="236"/>
                  </a:lnTo>
                  <a:lnTo>
                    <a:pt x="202" y="235"/>
                  </a:lnTo>
                  <a:lnTo>
                    <a:pt x="202" y="234"/>
                  </a:lnTo>
                  <a:lnTo>
                    <a:pt x="201" y="233"/>
                  </a:lnTo>
                  <a:lnTo>
                    <a:pt x="201" y="232"/>
                  </a:lnTo>
                  <a:lnTo>
                    <a:pt x="201" y="230"/>
                  </a:lnTo>
                  <a:lnTo>
                    <a:pt x="201" y="229"/>
                  </a:lnTo>
                  <a:lnTo>
                    <a:pt x="201" y="228"/>
                  </a:lnTo>
                  <a:lnTo>
                    <a:pt x="201" y="227"/>
                  </a:lnTo>
                  <a:lnTo>
                    <a:pt x="200" y="226"/>
                  </a:lnTo>
                  <a:lnTo>
                    <a:pt x="200" y="225"/>
                  </a:lnTo>
                  <a:lnTo>
                    <a:pt x="199" y="224"/>
                  </a:lnTo>
                  <a:lnTo>
                    <a:pt x="198" y="223"/>
                  </a:lnTo>
                  <a:lnTo>
                    <a:pt x="197" y="223"/>
                  </a:lnTo>
                  <a:lnTo>
                    <a:pt x="196" y="222"/>
                  </a:lnTo>
                  <a:lnTo>
                    <a:pt x="195" y="222"/>
                  </a:lnTo>
                  <a:lnTo>
                    <a:pt x="194" y="222"/>
                  </a:lnTo>
                  <a:lnTo>
                    <a:pt x="193" y="222"/>
                  </a:lnTo>
                  <a:lnTo>
                    <a:pt x="192" y="222"/>
                  </a:lnTo>
                  <a:lnTo>
                    <a:pt x="191" y="223"/>
                  </a:lnTo>
                  <a:lnTo>
                    <a:pt x="190" y="223"/>
                  </a:lnTo>
                  <a:lnTo>
                    <a:pt x="189" y="224"/>
                  </a:lnTo>
                  <a:lnTo>
                    <a:pt x="189" y="225"/>
                  </a:lnTo>
                  <a:lnTo>
                    <a:pt x="188" y="225"/>
                  </a:lnTo>
                  <a:lnTo>
                    <a:pt x="188" y="226"/>
                  </a:lnTo>
                  <a:lnTo>
                    <a:pt x="188" y="227"/>
                  </a:lnTo>
                  <a:lnTo>
                    <a:pt x="188" y="228"/>
                  </a:lnTo>
                  <a:lnTo>
                    <a:pt x="188" y="229"/>
                  </a:lnTo>
                  <a:lnTo>
                    <a:pt x="188" y="230"/>
                  </a:lnTo>
                  <a:lnTo>
                    <a:pt x="188" y="231"/>
                  </a:lnTo>
                  <a:lnTo>
                    <a:pt x="188" y="232"/>
                  </a:lnTo>
                  <a:lnTo>
                    <a:pt x="188" y="233"/>
                  </a:lnTo>
                  <a:lnTo>
                    <a:pt x="188" y="234"/>
                  </a:lnTo>
                  <a:lnTo>
                    <a:pt x="187" y="234"/>
                  </a:lnTo>
                  <a:lnTo>
                    <a:pt x="187" y="235"/>
                  </a:lnTo>
                  <a:lnTo>
                    <a:pt x="186" y="236"/>
                  </a:lnTo>
                  <a:lnTo>
                    <a:pt x="185" y="237"/>
                  </a:lnTo>
                  <a:lnTo>
                    <a:pt x="184" y="237"/>
                  </a:lnTo>
                  <a:lnTo>
                    <a:pt x="183" y="237"/>
                  </a:lnTo>
                  <a:lnTo>
                    <a:pt x="183" y="238"/>
                  </a:lnTo>
                  <a:lnTo>
                    <a:pt x="182" y="238"/>
                  </a:lnTo>
                  <a:lnTo>
                    <a:pt x="181" y="237"/>
                  </a:lnTo>
                  <a:lnTo>
                    <a:pt x="180" y="237"/>
                  </a:lnTo>
                  <a:lnTo>
                    <a:pt x="179" y="236"/>
                  </a:lnTo>
                  <a:lnTo>
                    <a:pt x="178" y="236"/>
                  </a:lnTo>
                  <a:lnTo>
                    <a:pt x="177" y="235"/>
                  </a:lnTo>
                  <a:lnTo>
                    <a:pt x="176" y="234"/>
                  </a:lnTo>
                  <a:lnTo>
                    <a:pt x="175" y="234"/>
                  </a:lnTo>
                  <a:lnTo>
                    <a:pt x="174" y="234"/>
                  </a:lnTo>
                  <a:lnTo>
                    <a:pt x="173" y="235"/>
                  </a:lnTo>
                  <a:lnTo>
                    <a:pt x="172" y="236"/>
                  </a:lnTo>
                  <a:lnTo>
                    <a:pt x="171" y="237"/>
                  </a:lnTo>
                  <a:lnTo>
                    <a:pt x="170" y="238"/>
                  </a:lnTo>
                  <a:lnTo>
                    <a:pt x="169" y="238"/>
                  </a:lnTo>
                  <a:lnTo>
                    <a:pt x="168" y="238"/>
                  </a:lnTo>
                  <a:lnTo>
                    <a:pt x="167" y="238"/>
                  </a:lnTo>
                  <a:lnTo>
                    <a:pt x="166" y="238"/>
                  </a:lnTo>
                  <a:lnTo>
                    <a:pt x="165" y="238"/>
                  </a:lnTo>
                  <a:lnTo>
                    <a:pt x="164" y="238"/>
                  </a:lnTo>
                  <a:lnTo>
                    <a:pt x="163" y="238"/>
                  </a:lnTo>
                  <a:lnTo>
                    <a:pt x="162" y="238"/>
                  </a:lnTo>
                  <a:lnTo>
                    <a:pt x="161" y="237"/>
                  </a:lnTo>
                  <a:lnTo>
                    <a:pt x="159" y="237"/>
                  </a:lnTo>
                  <a:lnTo>
                    <a:pt x="158" y="236"/>
                  </a:lnTo>
                  <a:lnTo>
                    <a:pt x="157" y="236"/>
                  </a:lnTo>
                  <a:lnTo>
                    <a:pt x="156" y="236"/>
                  </a:lnTo>
                  <a:lnTo>
                    <a:pt x="155" y="236"/>
                  </a:lnTo>
                  <a:lnTo>
                    <a:pt x="155" y="237"/>
                  </a:lnTo>
                  <a:lnTo>
                    <a:pt x="154" y="237"/>
                  </a:lnTo>
                  <a:lnTo>
                    <a:pt x="153" y="238"/>
                  </a:lnTo>
                  <a:lnTo>
                    <a:pt x="153" y="239"/>
                  </a:lnTo>
                  <a:lnTo>
                    <a:pt x="152" y="239"/>
                  </a:lnTo>
                  <a:lnTo>
                    <a:pt x="152" y="240"/>
                  </a:lnTo>
                  <a:lnTo>
                    <a:pt x="152" y="241"/>
                  </a:lnTo>
                  <a:lnTo>
                    <a:pt x="151" y="241"/>
                  </a:lnTo>
                  <a:lnTo>
                    <a:pt x="151" y="242"/>
                  </a:lnTo>
                  <a:lnTo>
                    <a:pt x="151" y="243"/>
                  </a:lnTo>
                  <a:lnTo>
                    <a:pt x="150" y="245"/>
                  </a:lnTo>
                  <a:lnTo>
                    <a:pt x="150" y="246"/>
                  </a:lnTo>
                  <a:lnTo>
                    <a:pt x="149" y="246"/>
                  </a:lnTo>
                  <a:lnTo>
                    <a:pt x="149" y="247"/>
                  </a:lnTo>
                  <a:lnTo>
                    <a:pt x="148" y="248"/>
                  </a:lnTo>
                  <a:lnTo>
                    <a:pt x="147" y="248"/>
                  </a:lnTo>
                  <a:lnTo>
                    <a:pt x="146" y="248"/>
                  </a:lnTo>
                  <a:lnTo>
                    <a:pt x="145" y="248"/>
                  </a:lnTo>
                  <a:lnTo>
                    <a:pt x="144" y="248"/>
                  </a:lnTo>
                  <a:lnTo>
                    <a:pt x="143" y="248"/>
                  </a:lnTo>
                  <a:lnTo>
                    <a:pt x="142" y="249"/>
                  </a:lnTo>
                  <a:lnTo>
                    <a:pt x="141" y="250"/>
                  </a:lnTo>
                  <a:lnTo>
                    <a:pt x="141" y="251"/>
                  </a:lnTo>
                  <a:lnTo>
                    <a:pt x="141" y="252"/>
                  </a:lnTo>
                  <a:lnTo>
                    <a:pt x="140" y="253"/>
                  </a:lnTo>
                  <a:lnTo>
                    <a:pt x="141" y="253"/>
                  </a:lnTo>
                  <a:lnTo>
                    <a:pt x="141" y="254"/>
                  </a:lnTo>
                  <a:lnTo>
                    <a:pt x="141" y="255"/>
                  </a:lnTo>
                  <a:lnTo>
                    <a:pt x="142" y="255"/>
                  </a:lnTo>
                  <a:lnTo>
                    <a:pt x="143" y="256"/>
                  </a:lnTo>
                  <a:lnTo>
                    <a:pt x="144" y="256"/>
                  </a:lnTo>
                  <a:lnTo>
                    <a:pt x="145" y="256"/>
                  </a:lnTo>
                  <a:lnTo>
                    <a:pt x="146" y="257"/>
                  </a:lnTo>
                  <a:lnTo>
                    <a:pt x="147" y="257"/>
                  </a:lnTo>
                  <a:lnTo>
                    <a:pt x="147" y="258"/>
                  </a:lnTo>
                  <a:lnTo>
                    <a:pt x="146" y="258"/>
                  </a:lnTo>
                  <a:lnTo>
                    <a:pt x="146" y="259"/>
                  </a:lnTo>
                  <a:lnTo>
                    <a:pt x="145" y="259"/>
                  </a:lnTo>
                  <a:lnTo>
                    <a:pt x="144" y="259"/>
                  </a:lnTo>
                  <a:lnTo>
                    <a:pt x="143" y="260"/>
                  </a:lnTo>
                  <a:lnTo>
                    <a:pt x="142" y="260"/>
                  </a:lnTo>
                  <a:lnTo>
                    <a:pt x="141" y="260"/>
                  </a:lnTo>
                  <a:lnTo>
                    <a:pt x="139" y="261"/>
                  </a:lnTo>
                  <a:lnTo>
                    <a:pt x="139" y="262"/>
                  </a:lnTo>
                  <a:lnTo>
                    <a:pt x="138" y="262"/>
                  </a:lnTo>
                  <a:lnTo>
                    <a:pt x="137" y="262"/>
                  </a:lnTo>
                  <a:lnTo>
                    <a:pt x="136" y="263"/>
                  </a:lnTo>
                  <a:lnTo>
                    <a:pt x="135" y="264"/>
                  </a:lnTo>
                  <a:lnTo>
                    <a:pt x="134" y="265"/>
                  </a:lnTo>
                  <a:lnTo>
                    <a:pt x="133" y="266"/>
                  </a:lnTo>
                  <a:lnTo>
                    <a:pt x="133" y="267"/>
                  </a:lnTo>
                  <a:lnTo>
                    <a:pt x="132" y="267"/>
                  </a:lnTo>
                  <a:lnTo>
                    <a:pt x="132" y="268"/>
                  </a:lnTo>
                  <a:lnTo>
                    <a:pt x="132" y="269"/>
                  </a:lnTo>
                  <a:lnTo>
                    <a:pt x="131" y="270"/>
                  </a:lnTo>
                  <a:lnTo>
                    <a:pt x="131" y="271"/>
                  </a:lnTo>
                  <a:lnTo>
                    <a:pt x="130" y="271"/>
                  </a:lnTo>
                  <a:lnTo>
                    <a:pt x="130" y="272"/>
                  </a:lnTo>
                  <a:lnTo>
                    <a:pt x="129" y="273"/>
                  </a:lnTo>
                  <a:lnTo>
                    <a:pt x="129" y="274"/>
                  </a:lnTo>
                  <a:lnTo>
                    <a:pt x="128" y="275"/>
                  </a:lnTo>
                  <a:lnTo>
                    <a:pt x="126" y="278"/>
                  </a:lnTo>
                  <a:lnTo>
                    <a:pt x="126" y="279"/>
                  </a:lnTo>
                  <a:lnTo>
                    <a:pt x="125" y="280"/>
                  </a:lnTo>
                  <a:lnTo>
                    <a:pt x="124" y="281"/>
                  </a:lnTo>
                  <a:lnTo>
                    <a:pt x="124" y="282"/>
                  </a:lnTo>
                  <a:lnTo>
                    <a:pt x="124" y="283"/>
                  </a:lnTo>
                  <a:lnTo>
                    <a:pt x="123" y="283"/>
                  </a:lnTo>
                  <a:lnTo>
                    <a:pt x="123" y="284"/>
                  </a:lnTo>
                  <a:lnTo>
                    <a:pt x="123" y="285"/>
                  </a:lnTo>
                  <a:lnTo>
                    <a:pt x="123" y="286"/>
                  </a:lnTo>
                  <a:lnTo>
                    <a:pt x="123" y="287"/>
                  </a:lnTo>
                  <a:lnTo>
                    <a:pt x="124" y="289"/>
                  </a:lnTo>
                  <a:lnTo>
                    <a:pt x="124" y="290"/>
                  </a:lnTo>
                  <a:lnTo>
                    <a:pt x="124" y="291"/>
                  </a:lnTo>
                  <a:lnTo>
                    <a:pt x="124" y="292"/>
                  </a:lnTo>
                  <a:lnTo>
                    <a:pt x="124" y="293"/>
                  </a:lnTo>
                  <a:lnTo>
                    <a:pt x="124" y="294"/>
                  </a:lnTo>
                  <a:lnTo>
                    <a:pt x="123" y="295"/>
                  </a:lnTo>
                  <a:lnTo>
                    <a:pt x="123" y="296"/>
                  </a:lnTo>
                  <a:lnTo>
                    <a:pt x="123" y="297"/>
                  </a:lnTo>
                  <a:lnTo>
                    <a:pt x="122" y="298"/>
                  </a:lnTo>
                  <a:lnTo>
                    <a:pt x="121" y="299"/>
                  </a:lnTo>
                  <a:lnTo>
                    <a:pt x="121" y="300"/>
                  </a:lnTo>
                  <a:lnTo>
                    <a:pt x="120" y="301"/>
                  </a:lnTo>
                  <a:lnTo>
                    <a:pt x="119" y="301"/>
                  </a:lnTo>
                  <a:lnTo>
                    <a:pt x="119" y="302"/>
                  </a:lnTo>
                  <a:lnTo>
                    <a:pt x="118" y="302"/>
                  </a:lnTo>
                  <a:lnTo>
                    <a:pt x="118" y="303"/>
                  </a:lnTo>
                  <a:lnTo>
                    <a:pt x="117" y="303"/>
                  </a:lnTo>
                  <a:lnTo>
                    <a:pt x="116" y="304"/>
                  </a:lnTo>
                  <a:lnTo>
                    <a:pt x="115" y="304"/>
                  </a:lnTo>
                  <a:lnTo>
                    <a:pt x="114" y="304"/>
                  </a:lnTo>
                  <a:lnTo>
                    <a:pt x="113" y="304"/>
                  </a:lnTo>
                  <a:lnTo>
                    <a:pt x="112" y="304"/>
                  </a:lnTo>
                  <a:lnTo>
                    <a:pt x="111" y="304"/>
                  </a:lnTo>
                  <a:lnTo>
                    <a:pt x="109" y="304"/>
                  </a:lnTo>
                  <a:lnTo>
                    <a:pt x="108" y="304"/>
                  </a:lnTo>
                  <a:lnTo>
                    <a:pt x="107" y="304"/>
                  </a:lnTo>
                  <a:lnTo>
                    <a:pt x="106" y="304"/>
                  </a:lnTo>
                  <a:lnTo>
                    <a:pt x="105" y="304"/>
                  </a:lnTo>
                  <a:lnTo>
                    <a:pt x="104" y="304"/>
                  </a:lnTo>
                  <a:lnTo>
                    <a:pt x="103" y="304"/>
                  </a:lnTo>
                  <a:lnTo>
                    <a:pt x="102" y="304"/>
                  </a:lnTo>
                  <a:lnTo>
                    <a:pt x="102" y="305"/>
                  </a:lnTo>
                  <a:lnTo>
                    <a:pt x="101" y="305"/>
                  </a:lnTo>
                  <a:lnTo>
                    <a:pt x="101" y="306"/>
                  </a:lnTo>
                  <a:lnTo>
                    <a:pt x="100" y="306"/>
                  </a:lnTo>
                  <a:lnTo>
                    <a:pt x="100" y="307"/>
                  </a:lnTo>
                  <a:lnTo>
                    <a:pt x="100" y="308"/>
                  </a:lnTo>
                  <a:lnTo>
                    <a:pt x="99" y="308"/>
                  </a:lnTo>
                  <a:lnTo>
                    <a:pt x="99" y="309"/>
                  </a:lnTo>
                  <a:lnTo>
                    <a:pt x="98" y="311"/>
                  </a:lnTo>
                  <a:lnTo>
                    <a:pt x="97" y="312"/>
                  </a:lnTo>
                  <a:lnTo>
                    <a:pt x="97" y="313"/>
                  </a:lnTo>
                  <a:lnTo>
                    <a:pt x="96" y="313"/>
                  </a:lnTo>
                  <a:lnTo>
                    <a:pt x="96" y="314"/>
                  </a:lnTo>
                  <a:lnTo>
                    <a:pt x="95" y="314"/>
                  </a:lnTo>
                  <a:lnTo>
                    <a:pt x="95" y="315"/>
                  </a:lnTo>
                  <a:lnTo>
                    <a:pt x="94" y="315"/>
                  </a:lnTo>
                  <a:lnTo>
                    <a:pt x="94" y="316"/>
                  </a:lnTo>
                  <a:lnTo>
                    <a:pt x="93" y="316"/>
                  </a:lnTo>
                  <a:lnTo>
                    <a:pt x="92" y="316"/>
                  </a:lnTo>
                  <a:lnTo>
                    <a:pt x="91" y="316"/>
                  </a:lnTo>
                  <a:lnTo>
                    <a:pt x="90" y="316"/>
                  </a:lnTo>
                  <a:lnTo>
                    <a:pt x="89" y="316"/>
                  </a:lnTo>
                  <a:lnTo>
                    <a:pt x="87" y="316"/>
                  </a:lnTo>
                  <a:lnTo>
                    <a:pt x="87" y="317"/>
                  </a:lnTo>
                  <a:lnTo>
                    <a:pt x="86" y="317"/>
                  </a:lnTo>
                  <a:lnTo>
                    <a:pt x="85" y="317"/>
                  </a:lnTo>
                  <a:lnTo>
                    <a:pt x="84" y="317"/>
                  </a:lnTo>
                  <a:lnTo>
                    <a:pt x="83" y="317"/>
                  </a:lnTo>
                  <a:lnTo>
                    <a:pt x="82" y="318"/>
                  </a:lnTo>
                  <a:lnTo>
                    <a:pt x="81" y="319"/>
                  </a:lnTo>
                  <a:lnTo>
                    <a:pt x="81" y="320"/>
                  </a:lnTo>
                  <a:lnTo>
                    <a:pt x="81" y="321"/>
                  </a:lnTo>
                  <a:lnTo>
                    <a:pt x="80" y="322"/>
                  </a:lnTo>
                  <a:lnTo>
                    <a:pt x="80" y="323"/>
                  </a:lnTo>
                  <a:lnTo>
                    <a:pt x="80" y="324"/>
                  </a:lnTo>
                  <a:lnTo>
                    <a:pt x="80" y="325"/>
                  </a:lnTo>
                  <a:lnTo>
                    <a:pt x="79" y="326"/>
                  </a:lnTo>
                  <a:lnTo>
                    <a:pt x="79" y="327"/>
                  </a:lnTo>
                  <a:lnTo>
                    <a:pt x="78" y="327"/>
                  </a:lnTo>
                  <a:lnTo>
                    <a:pt x="78" y="328"/>
                  </a:lnTo>
                  <a:lnTo>
                    <a:pt x="77" y="328"/>
                  </a:lnTo>
                  <a:lnTo>
                    <a:pt x="76" y="328"/>
                  </a:lnTo>
                  <a:lnTo>
                    <a:pt x="75" y="328"/>
                  </a:lnTo>
                  <a:lnTo>
                    <a:pt x="74" y="328"/>
                  </a:lnTo>
                  <a:lnTo>
                    <a:pt x="73" y="328"/>
                  </a:lnTo>
                  <a:lnTo>
                    <a:pt x="71" y="328"/>
                  </a:lnTo>
                  <a:lnTo>
                    <a:pt x="70" y="328"/>
                  </a:lnTo>
                  <a:lnTo>
                    <a:pt x="69" y="328"/>
                  </a:lnTo>
                  <a:lnTo>
                    <a:pt x="68" y="328"/>
                  </a:lnTo>
                  <a:lnTo>
                    <a:pt x="67" y="328"/>
                  </a:lnTo>
                  <a:lnTo>
                    <a:pt x="66" y="328"/>
                  </a:lnTo>
                  <a:lnTo>
                    <a:pt x="65" y="329"/>
                  </a:lnTo>
                  <a:lnTo>
                    <a:pt x="64" y="329"/>
                  </a:lnTo>
                  <a:lnTo>
                    <a:pt x="63" y="329"/>
                  </a:lnTo>
                  <a:lnTo>
                    <a:pt x="63" y="330"/>
                  </a:lnTo>
                  <a:lnTo>
                    <a:pt x="63" y="331"/>
                  </a:lnTo>
                  <a:lnTo>
                    <a:pt x="62" y="332"/>
                  </a:lnTo>
                  <a:lnTo>
                    <a:pt x="62" y="333"/>
                  </a:lnTo>
                  <a:lnTo>
                    <a:pt x="62" y="334"/>
                  </a:lnTo>
                  <a:lnTo>
                    <a:pt x="62" y="335"/>
                  </a:lnTo>
                  <a:lnTo>
                    <a:pt x="62" y="336"/>
                  </a:lnTo>
                  <a:lnTo>
                    <a:pt x="62" y="337"/>
                  </a:lnTo>
                  <a:lnTo>
                    <a:pt x="62" y="338"/>
                  </a:lnTo>
                  <a:lnTo>
                    <a:pt x="61" y="339"/>
                  </a:lnTo>
                  <a:lnTo>
                    <a:pt x="60" y="340"/>
                  </a:lnTo>
                  <a:lnTo>
                    <a:pt x="59" y="340"/>
                  </a:lnTo>
                  <a:lnTo>
                    <a:pt x="58" y="340"/>
                  </a:lnTo>
                  <a:lnTo>
                    <a:pt x="57" y="340"/>
                  </a:lnTo>
                  <a:lnTo>
                    <a:pt x="56" y="340"/>
                  </a:lnTo>
                  <a:lnTo>
                    <a:pt x="55" y="341"/>
                  </a:lnTo>
                  <a:lnTo>
                    <a:pt x="54" y="341"/>
                  </a:lnTo>
                  <a:lnTo>
                    <a:pt x="54" y="342"/>
                  </a:lnTo>
                  <a:lnTo>
                    <a:pt x="54" y="343"/>
                  </a:lnTo>
                  <a:lnTo>
                    <a:pt x="54" y="344"/>
                  </a:lnTo>
                  <a:lnTo>
                    <a:pt x="53" y="344"/>
                  </a:lnTo>
                  <a:lnTo>
                    <a:pt x="54" y="345"/>
                  </a:lnTo>
                  <a:lnTo>
                    <a:pt x="54" y="346"/>
                  </a:lnTo>
                  <a:lnTo>
                    <a:pt x="54" y="347"/>
                  </a:lnTo>
                  <a:lnTo>
                    <a:pt x="54" y="349"/>
                  </a:lnTo>
                  <a:lnTo>
                    <a:pt x="54" y="350"/>
                  </a:lnTo>
                  <a:lnTo>
                    <a:pt x="54" y="351"/>
                  </a:lnTo>
                  <a:lnTo>
                    <a:pt x="53" y="352"/>
                  </a:lnTo>
                  <a:lnTo>
                    <a:pt x="53" y="353"/>
                  </a:lnTo>
                  <a:lnTo>
                    <a:pt x="53" y="354"/>
                  </a:lnTo>
                  <a:lnTo>
                    <a:pt x="52" y="355"/>
                  </a:lnTo>
                  <a:lnTo>
                    <a:pt x="52" y="356"/>
                  </a:lnTo>
                  <a:lnTo>
                    <a:pt x="51" y="357"/>
                  </a:lnTo>
                  <a:lnTo>
                    <a:pt x="51" y="358"/>
                  </a:lnTo>
                  <a:lnTo>
                    <a:pt x="51" y="359"/>
                  </a:lnTo>
                  <a:lnTo>
                    <a:pt x="50" y="359"/>
                  </a:lnTo>
                  <a:lnTo>
                    <a:pt x="50" y="360"/>
                  </a:lnTo>
                  <a:lnTo>
                    <a:pt x="50" y="361"/>
                  </a:lnTo>
                  <a:lnTo>
                    <a:pt x="50" y="362"/>
                  </a:lnTo>
                  <a:lnTo>
                    <a:pt x="50" y="363"/>
                  </a:lnTo>
                  <a:lnTo>
                    <a:pt x="51" y="364"/>
                  </a:lnTo>
                  <a:lnTo>
                    <a:pt x="51" y="365"/>
                  </a:lnTo>
                  <a:close/>
                </a:path>
              </a:pathLst>
            </a:custGeom>
            <a:grpFill/>
            <a:ln w="28575">
              <a:noFill/>
              <a:prstDash val="sysDot"/>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2" name="Freeform 29"/>
            <p:cNvSpPr>
              <a:spLocks/>
            </p:cNvSpPr>
            <p:nvPr/>
          </p:nvSpPr>
          <p:spPr bwMode="auto">
            <a:xfrm>
              <a:off x="5869712" y="2779824"/>
              <a:ext cx="149225" cy="257175"/>
            </a:xfrm>
            <a:custGeom>
              <a:avLst/>
              <a:gdLst>
                <a:gd name="T0" fmla="*/ 2147483647 w 81"/>
                <a:gd name="T1" fmla="*/ 2147483647 h 135"/>
                <a:gd name="T2" fmla="*/ 2147483647 w 81"/>
                <a:gd name="T3" fmla="*/ 2147483647 h 135"/>
                <a:gd name="T4" fmla="*/ 2147483647 w 81"/>
                <a:gd name="T5" fmla="*/ 2147483647 h 135"/>
                <a:gd name="T6" fmla="*/ 2147483647 w 81"/>
                <a:gd name="T7" fmla="*/ 2147483647 h 135"/>
                <a:gd name="T8" fmla="*/ 2147483647 w 81"/>
                <a:gd name="T9" fmla="*/ 2147483647 h 135"/>
                <a:gd name="T10" fmla="*/ 2147483647 w 81"/>
                <a:gd name="T11" fmla="*/ 2147483647 h 135"/>
                <a:gd name="T12" fmla="*/ 2147483647 w 81"/>
                <a:gd name="T13" fmla="*/ 2147483647 h 135"/>
                <a:gd name="T14" fmla="*/ 2147483647 w 81"/>
                <a:gd name="T15" fmla="*/ 2147483647 h 135"/>
                <a:gd name="T16" fmla="*/ 2147483647 w 81"/>
                <a:gd name="T17" fmla="*/ 2147483647 h 135"/>
                <a:gd name="T18" fmla="*/ 2147483647 w 81"/>
                <a:gd name="T19" fmla="*/ 2147483647 h 135"/>
                <a:gd name="T20" fmla="*/ 2147483647 w 81"/>
                <a:gd name="T21" fmla="*/ 2147483647 h 135"/>
                <a:gd name="T22" fmla="*/ 2147483647 w 81"/>
                <a:gd name="T23" fmla="*/ 2147483647 h 135"/>
                <a:gd name="T24" fmla="*/ 2147483647 w 81"/>
                <a:gd name="T25" fmla="*/ 2147483647 h 135"/>
                <a:gd name="T26" fmla="*/ 2147483647 w 81"/>
                <a:gd name="T27" fmla="*/ 2147483647 h 135"/>
                <a:gd name="T28" fmla="*/ 2147483647 w 81"/>
                <a:gd name="T29" fmla="*/ 2147483647 h 135"/>
                <a:gd name="T30" fmla="*/ 2147483647 w 81"/>
                <a:gd name="T31" fmla="*/ 2147483647 h 135"/>
                <a:gd name="T32" fmla="*/ 2147483647 w 81"/>
                <a:gd name="T33" fmla="*/ 2147483647 h 135"/>
                <a:gd name="T34" fmla="*/ 2147483647 w 81"/>
                <a:gd name="T35" fmla="*/ 2147483647 h 135"/>
                <a:gd name="T36" fmla="*/ 2147483647 w 81"/>
                <a:gd name="T37" fmla="*/ 2147483647 h 135"/>
                <a:gd name="T38" fmla="*/ 2147483647 w 81"/>
                <a:gd name="T39" fmla="*/ 2147483647 h 135"/>
                <a:gd name="T40" fmla="*/ 2147483647 w 81"/>
                <a:gd name="T41" fmla="*/ 2147483647 h 135"/>
                <a:gd name="T42" fmla="*/ 2147483647 w 81"/>
                <a:gd name="T43" fmla="*/ 2147483647 h 135"/>
                <a:gd name="T44" fmla="*/ 2147483647 w 81"/>
                <a:gd name="T45" fmla="*/ 2147483647 h 135"/>
                <a:gd name="T46" fmla="*/ 2147483647 w 81"/>
                <a:gd name="T47" fmla="*/ 2147483647 h 135"/>
                <a:gd name="T48" fmla="*/ 2147483647 w 81"/>
                <a:gd name="T49" fmla="*/ 2147483647 h 135"/>
                <a:gd name="T50" fmla="*/ 2147483647 w 81"/>
                <a:gd name="T51" fmla="*/ 2147483647 h 135"/>
                <a:gd name="T52" fmla="*/ 2147483647 w 81"/>
                <a:gd name="T53" fmla="*/ 2147483647 h 135"/>
                <a:gd name="T54" fmla="*/ 2147483647 w 81"/>
                <a:gd name="T55" fmla="*/ 2147483647 h 135"/>
                <a:gd name="T56" fmla="*/ 2147483647 w 81"/>
                <a:gd name="T57" fmla="*/ 2147483647 h 135"/>
                <a:gd name="T58" fmla="*/ 2147483647 w 81"/>
                <a:gd name="T59" fmla="*/ 2147483647 h 135"/>
                <a:gd name="T60" fmla="*/ 2147483647 w 81"/>
                <a:gd name="T61" fmla="*/ 2147483647 h 135"/>
                <a:gd name="T62" fmla="*/ 2147483647 w 81"/>
                <a:gd name="T63" fmla="*/ 2147483647 h 135"/>
                <a:gd name="T64" fmla="*/ 2147483647 w 81"/>
                <a:gd name="T65" fmla="*/ 2147483647 h 135"/>
                <a:gd name="T66" fmla="*/ 2147483647 w 81"/>
                <a:gd name="T67" fmla="*/ 2147483647 h 135"/>
                <a:gd name="T68" fmla="*/ 2147483647 w 81"/>
                <a:gd name="T69" fmla="*/ 2147483647 h 135"/>
                <a:gd name="T70" fmla="*/ 2147483647 w 81"/>
                <a:gd name="T71" fmla="*/ 2147483647 h 135"/>
                <a:gd name="T72" fmla="*/ 2147483647 w 81"/>
                <a:gd name="T73" fmla="*/ 2147483647 h 135"/>
                <a:gd name="T74" fmla="*/ 2147483647 w 81"/>
                <a:gd name="T75" fmla="*/ 2147483647 h 135"/>
                <a:gd name="T76" fmla="*/ 2147483647 w 81"/>
                <a:gd name="T77" fmla="*/ 2147483647 h 135"/>
                <a:gd name="T78" fmla="*/ 2147483647 w 81"/>
                <a:gd name="T79" fmla="*/ 2147483647 h 135"/>
                <a:gd name="T80" fmla="*/ 2147483647 w 81"/>
                <a:gd name="T81" fmla="*/ 2147483647 h 135"/>
                <a:gd name="T82" fmla="*/ 2147483647 w 81"/>
                <a:gd name="T83" fmla="*/ 2147483647 h 135"/>
                <a:gd name="T84" fmla="*/ 0 w 81"/>
                <a:gd name="T85" fmla="*/ 2147483647 h 135"/>
                <a:gd name="T86" fmla="*/ 2147483647 w 81"/>
                <a:gd name="T87" fmla="*/ 2147483647 h 135"/>
                <a:gd name="T88" fmla="*/ 2147483647 w 81"/>
                <a:gd name="T89" fmla="*/ 2147483647 h 135"/>
                <a:gd name="T90" fmla="*/ 2147483647 w 81"/>
                <a:gd name="T91" fmla="*/ 2147483647 h 135"/>
                <a:gd name="T92" fmla="*/ 2147483647 w 81"/>
                <a:gd name="T93" fmla="*/ 2147483647 h 135"/>
                <a:gd name="T94" fmla="*/ 2147483647 w 81"/>
                <a:gd name="T95" fmla="*/ 2147483647 h 135"/>
                <a:gd name="T96" fmla="*/ 2147483647 w 81"/>
                <a:gd name="T97" fmla="*/ 2147483647 h 135"/>
                <a:gd name="T98" fmla="*/ 2147483647 w 81"/>
                <a:gd name="T99" fmla="*/ 2147483647 h 135"/>
                <a:gd name="T100" fmla="*/ 2147483647 w 81"/>
                <a:gd name="T101" fmla="*/ 2147483647 h 135"/>
                <a:gd name="T102" fmla="*/ 2147483647 w 81"/>
                <a:gd name="T103" fmla="*/ 2147483647 h 13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81"/>
                <a:gd name="T157" fmla="*/ 0 h 135"/>
                <a:gd name="T158" fmla="*/ 81 w 81"/>
                <a:gd name="T159" fmla="*/ 135 h 13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81" h="135">
                  <a:moveTo>
                    <a:pt x="55" y="130"/>
                  </a:moveTo>
                  <a:lnTo>
                    <a:pt x="55" y="129"/>
                  </a:lnTo>
                  <a:lnTo>
                    <a:pt x="55" y="128"/>
                  </a:lnTo>
                  <a:lnTo>
                    <a:pt x="56" y="127"/>
                  </a:lnTo>
                  <a:lnTo>
                    <a:pt x="56" y="126"/>
                  </a:lnTo>
                  <a:lnTo>
                    <a:pt x="56" y="125"/>
                  </a:lnTo>
                  <a:lnTo>
                    <a:pt x="57" y="124"/>
                  </a:lnTo>
                  <a:lnTo>
                    <a:pt x="57" y="123"/>
                  </a:lnTo>
                  <a:lnTo>
                    <a:pt x="57" y="122"/>
                  </a:lnTo>
                  <a:lnTo>
                    <a:pt x="58" y="122"/>
                  </a:lnTo>
                  <a:lnTo>
                    <a:pt x="58" y="121"/>
                  </a:lnTo>
                  <a:lnTo>
                    <a:pt x="59" y="121"/>
                  </a:lnTo>
                  <a:lnTo>
                    <a:pt x="59" y="120"/>
                  </a:lnTo>
                  <a:lnTo>
                    <a:pt x="60" y="120"/>
                  </a:lnTo>
                  <a:lnTo>
                    <a:pt x="60" y="119"/>
                  </a:lnTo>
                  <a:lnTo>
                    <a:pt x="61" y="118"/>
                  </a:lnTo>
                  <a:lnTo>
                    <a:pt x="62" y="118"/>
                  </a:lnTo>
                  <a:lnTo>
                    <a:pt x="62" y="117"/>
                  </a:lnTo>
                  <a:lnTo>
                    <a:pt x="64" y="116"/>
                  </a:lnTo>
                  <a:lnTo>
                    <a:pt x="65" y="115"/>
                  </a:lnTo>
                  <a:lnTo>
                    <a:pt x="66" y="114"/>
                  </a:lnTo>
                  <a:lnTo>
                    <a:pt x="67" y="113"/>
                  </a:lnTo>
                  <a:lnTo>
                    <a:pt x="67" y="112"/>
                  </a:lnTo>
                  <a:lnTo>
                    <a:pt x="68" y="112"/>
                  </a:lnTo>
                  <a:lnTo>
                    <a:pt x="68" y="111"/>
                  </a:lnTo>
                  <a:lnTo>
                    <a:pt x="68" y="110"/>
                  </a:lnTo>
                  <a:lnTo>
                    <a:pt x="68" y="109"/>
                  </a:lnTo>
                  <a:lnTo>
                    <a:pt x="67" y="108"/>
                  </a:lnTo>
                  <a:lnTo>
                    <a:pt x="67" y="107"/>
                  </a:lnTo>
                  <a:lnTo>
                    <a:pt x="66" y="106"/>
                  </a:lnTo>
                  <a:lnTo>
                    <a:pt x="66" y="105"/>
                  </a:lnTo>
                  <a:lnTo>
                    <a:pt x="65" y="104"/>
                  </a:lnTo>
                  <a:lnTo>
                    <a:pt x="65" y="103"/>
                  </a:lnTo>
                  <a:lnTo>
                    <a:pt x="65" y="102"/>
                  </a:lnTo>
                  <a:lnTo>
                    <a:pt x="65" y="101"/>
                  </a:lnTo>
                  <a:lnTo>
                    <a:pt x="65" y="100"/>
                  </a:lnTo>
                  <a:lnTo>
                    <a:pt x="65" y="99"/>
                  </a:lnTo>
                  <a:lnTo>
                    <a:pt x="66" y="98"/>
                  </a:lnTo>
                  <a:lnTo>
                    <a:pt x="66" y="97"/>
                  </a:lnTo>
                  <a:lnTo>
                    <a:pt x="67" y="96"/>
                  </a:lnTo>
                  <a:lnTo>
                    <a:pt x="67" y="95"/>
                  </a:lnTo>
                  <a:lnTo>
                    <a:pt x="68" y="94"/>
                  </a:lnTo>
                  <a:lnTo>
                    <a:pt x="70" y="93"/>
                  </a:lnTo>
                  <a:lnTo>
                    <a:pt x="72" y="91"/>
                  </a:lnTo>
                  <a:lnTo>
                    <a:pt x="73" y="90"/>
                  </a:lnTo>
                  <a:lnTo>
                    <a:pt x="74" y="89"/>
                  </a:lnTo>
                  <a:lnTo>
                    <a:pt x="75" y="89"/>
                  </a:lnTo>
                  <a:lnTo>
                    <a:pt x="75" y="88"/>
                  </a:lnTo>
                  <a:lnTo>
                    <a:pt x="76" y="88"/>
                  </a:lnTo>
                  <a:lnTo>
                    <a:pt x="77" y="87"/>
                  </a:lnTo>
                  <a:lnTo>
                    <a:pt x="78" y="87"/>
                  </a:lnTo>
                  <a:lnTo>
                    <a:pt x="79" y="86"/>
                  </a:lnTo>
                  <a:lnTo>
                    <a:pt x="80" y="86"/>
                  </a:lnTo>
                  <a:lnTo>
                    <a:pt x="81" y="86"/>
                  </a:lnTo>
                  <a:lnTo>
                    <a:pt x="75" y="73"/>
                  </a:lnTo>
                  <a:lnTo>
                    <a:pt x="70" y="72"/>
                  </a:lnTo>
                  <a:lnTo>
                    <a:pt x="63" y="68"/>
                  </a:lnTo>
                  <a:lnTo>
                    <a:pt x="63" y="66"/>
                  </a:lnTo>
                  <a:lnTo>
                    <a:pt x="66" y="64"/>
                  </a:lnTo>
                  <a:lnTo>
                    <a:pt x="65" y="55"/>
                  </a:lnTo>
                  <a:lnTo>
                    <a:pt x="67" y="54"/>
                  </a:lnTo>
                  <a:lnTo>
                    <a:pt x="67" y="53"/>
                  </a:lnTo>
                  <a:lnTo>
                    <a:pt x="65" y="52"/>
                  </a:lnTo>
                  <a:lnTo>
                    <a:pt x="59" y="52"/>
                  </a:lnTo>
                  <a:lnTo>
                    <a:pt x="57" y="56"/>
                  </a:lnTo>
                  <a:lnTo>
                    <a:pt x="55" y="56"/>
                  </a:lnTo>
                  <a:lnTo>
                    <a:pt x="53" y="53"/>
                  </a:lnTo>
                  <a:lnTo>
                    <a:pt x="51" y="53"/>
                  </a:lnTo>
                  <a:lnTo>
                    <a:pt x="49" y="51"/>
                  </a:lnTo>
                  <a:lnTo>
                    <a:pt x="49" y="46"/>
                  </a:lnTo>
                  <a:lnTo>
                    <a:pt x="45" y="43"/>
                  </a:lnTo>
                  <a:lnTo>
                    <a:pt x="44" y="42"/>
                  </a:lnTo>
                  <a:lnTo>
                    <a:pt x="41" y="39"/>
                  </a:lnTo>
                  <a:lnTo>
                    <a:pt x="41" y="34"/>
                  </a:lnTo>
                  <a:lnTo>
                    <a:pt x="38" y="31"/>
                  </a:lnTo>
                  <a:lnTo>
                    <a:pt x="38" y="24"/>
                  </a:lnTo>
                  <a:lnTo>
                    <a:pt x="40" y="20"/>
                  </a:lnTo>
                  <a:lnTo>
                    <a:pt x="51" y="19"/>
                  </a:lnTo>
                  <a:lnTo>
                    <a:pt x="53" y="18"/>
                  </a:lnTo>
                  <a:lnTo>
                    <a:pt x="52" y="14"/>
                  </a:lnTo>
                  <a:lnTo>
                    <a:pt x="45" y="15"/>
                  </a:lnTo>
                  <a:lnTo>
                    <a:pt x="44" y="11"/>
                  </a:lnTo>
                  <a:lnTo>
                    <a:pt x="38" y="7"/>
                  </a:lnTo>
                  <a:lnTo>
                    <a:pt x="38" y="5"/>
                  </a:lnTo>
                  <a:lnTo>
                    <a:pt x="40" y="3"/>
                  </a:lnTo>
                  <a:lnTo>
                    <a:pt x="37" y="0"/>
                  </a:lnTo>
                  <a:lnTo>
                    <a:pt x="35" y="1"/>
                  </a:lnTo>
                  <a:lnTo>
                    <a:pt x="30" y="4"/>
                  </a:lnTo>
                  <a:lnTo>
                    <a:pt x="30" y="6"/>
                  </a:lnTo>
                  <a:lnTo>
                    <a:pt x="21" y="14"/>
                  </a:lnTo>
                  <a:lnTo>
                    <a:pt x="21" y="15"/>
                  </a:lnTo>
                  <a:lnTo>
                    <a:pt x="15" y="19"/>
                  </a:lnTo>
                  <a:lnTo>
                    <a:pt x="16" y="20"/>
                  </a:lnTo>
                  <a:lnTo>
                    <a:pt x="16" y="26"/>
                  </a:lnTo>
                  <a:lnTo>
                    <a:pt x="15" y="28"/>
                  </a:lnTo>
                  <a:lnTo>
                    <a:pt x="15" y="32"/>
                  </a:lnTo>
                  <a:lnTo>
                    <a:pt x="19" y="35"/>
                  </a:lnTo>
                  <a:lnTo>
                    <a:pt x="19" y="50"/>
                  </a:lnTo>
                  <a:lnTo>
                    <a:pt x="18" y="52"/>
                  </a:lnTo>
                  <a:lnTo>
                    <a:pt x="9" y="52"/>
                  </a:lnTo>
                  <a:lnTo>
                    <a:pt x="7" y="50"/>
                  </a:lnTo>
                  <a:lnTo>
                    <a:pt x="4" y="53"/>
                  </a:lnTo>
                  <a:lnTo>
                    <a:pt x="0" y="59"/>
                  </a:lnTo>
                  <a:lnTo>
                    <a:pt x="0" y="62"/>
                  </a:lnTo>
                  <a:lnTo>
                    <a:pt x="2" y="63"/>
                  </a:lnTo>
                  <a:lnTo>
                    <a:pt x="1" y="66"/>
                  </a:lnTo>
                  <a:lnTo>
                    <a:pt x="4" y="70"/>
                  </a:lnTo>
                  <a:lnTo>
                    <a:pt x="4" y="76"/>
                  </a:lnTo>
                  <a:lnTo>
                    <a:pt x="6" y="77"/>
                  </a:lnTo>
                  <a:lnTo>
                    <a:pt x="8" y="79"/>
                  </a:lnTo>
                  <a:lnTo>
                    <a:pt x="9" y="91"/>
                  </a:lnTo>
                  <a:lnTo>
                    <a:pt x="12" y="93"/>
                  </a:lnTo>
                  <a:lnTo>
                    <a:pt x="13" y="93"/>
                  </a:lnTo>
                  <a:lnTo>
                    <a:pt x="13" y="96"/>
                  </a:lnTo>
                  <a:lnTo>
                    <a:pt x="10" y="102"/>
                  </a:lnTo>
                  <a:lnTo>
                    <a:pt x="5" y="104"/>
                  </a:lnTo>
                  <a:lnTo>
                    <a:pt x="1" y="109"/>
                  </a:lnTo>
                  <a:lnTo>
                    <a:pt x="1" y="115"/>
                  </a:lnTo>
                  <a:lnTo>
                    <a:pt x="2" y="118"/>
                  </a:lnTo>
                  <a:lnTo>
                    <a:pt x="3" y="118"/>
                  </a:lnTo>
                  <a:lnTo>
                    <a:pt x="4" y="126"/>
                  </a:lnTo>
                  <a:lnTo>
                    <a:pt x="11" y="126"/>
                  </a:lnTo>
                  <a:lnTo>
                    <a:pt x="14" y="128"/>
                  </a:lnTo>
                  <a:lnTo>
                    <a:pt x="23" y="128"/>
                  </a:lnTo>
                  <a:lnTo>
                    <a:pt x="26" y="130"/>
                  </a:lnTo>
                  <a:lnTo>
                    <a:pt x="26" y="132"/>
                  </a:lnTo>
                  <a:lnTo>
                    <a:pt x="27" y="134"/>
                  </a:lnTo>
                  <a:lnTo>
                    <a:pt x="36" y="132"/>
                  </a:lnTo>
                  <a:lnTo>
                    <a:pt x="39" y="135"/>
                  </a:lnTo>
                  <a:lnTo>
                    <a:pt x="46" y="130"/>
                  </a:lnTo>
                  <a:lnTo>
                    <a:pt x="55" y="130"/>
                  </a:lnTo>
                  <a:close/>
                </a:path>
              </a:pathLst>
            </a:custGeom>
            <a:solidFill>
              <a:srgbClr val="F4B138"/>
            </a:solidFill>
            <a:ln w="28575">
              <a:noFill/>
              <a:prstDash val="sysDot"/>
              <a:round/>
              <a:headEnd/>
              <a:tailEnd/>
            </a:ln>
          </p:spPr>
          <p:txBody>
            <a:bodyPr/>
            <a:lstStyle/>
            <a:p>
              <a:endParaRPr lang="zh-CN" altLang="en-US" kern="0">
                <a:solidFill>
                  <a:sysClr val="windowText" lastClr="000000"/>
                </a:solidFill>
              </a:endParaRPr>
            </a:p>
          </p:txBody>
        </p:sp>
        <p:sp>
          <p:nvSpPr>
            <p:cNvPr id="64" name="Freeform 30"/>
            <p:cNvSpPr>
              <a:spLocks noEditPoints="1"/>
            </p:cNvSpPr>
            <p:nvPr/>
          </p:nvSpPr>
          <p:spPr bwMode="auto">
            <a:xfrm>
              <a:off x="5509349" y="2416286"/>
              <a:ext cx="644525" cy="936625"/>
            </a:xfrm>
            <a:custGeom>
              <a:avLst/>
              <a:gdLst>
                <a:gd name="T0" fmla="*/ 2147483647 w 352"/>
                <a:gd name="T1" fmla="*/ 2147483647 h 491"/>
                <a:gd name="T2" fmla="*/ 2147483647 w 352"/>
                <a:gd name="T3" fmla="*/ 2147483647 h 491"/>
                <a:gd name="T4" fmla="*/ 2147483647 w 352"/>
                <a:gd name="T5" fmla="*/ 2147483647 h 491"/>
                <a:gd name="T6" fmla="*/ 2147483647 w 352"/>
                <a:gd name="T7" fmla="*/ 2147483647 h 491"/>
                <a:gd name="T8" fmla="*/ 2147483647 w 352"/>
                <a:gd name="T9" fmla="*/ 0 h 491"/>
                <a:gd name="T10" fmla="*/ 2147483647 w 352"/>
                <a:gd name="T11" fmla="*/ 2147483647 h 491"/>
                <a:gd name="T12" fmla="*/ 2147483647 w 352"/>
                <a:gd name="T13" fmla="*/ 2147483647 h 491"/>
                <a:gd name="T14" fmla="*/ 2147483647 w 352"/>
                <a:gd name="T15" fmla="*/ 2147483647 h 491"/>
                <a:gd name="T16" fmla="*/ 2147483647 w 352"/>
                <a:gd name="T17" fmla="*/ 2147483647 h 491"/>
                <a:gd name="T18" fmla="*/ 2147483647 w 352"/>
                <a:gd name="T19" fmla="*/ 2147483647 h 491"/>
                <a:gd name="T20" fmla="*/ 2147483647 w 352"/>
                <a:gd name="T21" fmla="*/ 2147483647 h 491"/>
                <a:gd name="T22" fmla="*/ 2147483647 w 352"/>
                <a:gd name="T23" fmla="*/ 2147483647 h 491"/>
                <a:gd name="T24" fmla="*/ 2147483647 w 352"/>
                <a:gd name="T25" fmla="*/ 2147483647 h 491"/>
                <a:gd name="T26" fmla="*/ 2147483647 w 352"/>
                <a:gd name="T27" fmla="*/ 2147483647 h 491"/>
                <a:gd name="T28" fmla="*/ 2147483647 w 352"/>
                <a:gd name="T29" fmla="*/ 2147483647 h 491"/>
                <a:gd name="T30" fmla="*/ 2147483647 w 352"/>
                <a:gd name="T31" fmla="*/ 2147483647 h 491"/>
                <a:gd name="T32" fmla="*/ 2147483647 w 352"/>
                <a:gd name="T33" fmla="*/ 2147483647 h 491"/>
                <a:gd name="T34" fmla="*/ 2147483647 w 352"/>
                <a:gd name="T35" fmla="*/ 2147483647 h 491"/>
                <a:gd name="T36" fmla="*/ 2147483647 w 352"/>
                <a:gd name="T37" fmla="*/ 2147483647 h 491"/>
                <a:gd name="T38" fmla="*/ 2147483647 w 352"/>
                <a:gd name="T39" fmla="*/ 2147483647 h 491"/>
                <a:gd name="T40" fmla="*/ 2147483647 w 352"/>
                <a:gd name="T41" fmla="*/ 2147483647 h 491"/>
                <a:gd name="T42" fmla="*/ 2147483647 w 352"/>
                <a:gd name="T43" fmla="*/ 2147483647 h 491"/>
                <a:gd name="T44" fmla="*/ 2147483647 w 352"/>
                <a:gd name="T45" fmla="*/ 2147483647 h 491"/>
                <a:gd name="T46" fmla="*/ 2147483647 w 352"/>
                <a:gd name="T47" fmla="*/ 2147483647 h 491"/>
                <a:gd name="T48" fmla="*/ 2147483647 w 352"/>
                <a:gd name="T49" fmla="*/ 2147483647 h 491"/>
                <a:gd name="T50" fmla="*/ 2147483647 w 352"/>
                <a:gd name="T51" fmla="*/ 2147483647 h 491"/>
                <a:gd name="T52" fmla="*/ 2147483647 w 352"/>
                <a:gd name="T53" fmla="*/ 2147483647 h 491"/>
                <a:gd name="T54" fmla="*/ 2147483647 w 352"/>
                <a:gd name="T55" fmla="*/ 2147483647 h 491"/>
                <a:gd name="T56" fmla="*/ 2147483647 w 352"/>
                <a:gd name="T57" fmla="*/ 2147483647 h 491"/>
                <a:gd name="T58" fmla="*/ 2147483647 w 352"/>
                <a:gd name="T59" fmla="*/ 2147483647 h 491"/>
                <a:gd name="T60" fmla="*/ 2147483647 w 352"/>
                <a:gd name="T61" fmla="*/ 2147483647 h 491"/>
                <a:gd name="T62" fmla="*/ 2147483647 w 352"/>
                <a:gd name="T63" fmla="*/ 2147483647 h 491"/>
                <a:gd name="T64" fmla="*/ 2147483647 w 352"/>
                <a:gd name="T65" fmla="*/ 2147483647 h 491"/>
                <a:gd name="T66" fmla="*/ 2147483647 w 352"/>
                <a:gd name="T67" fmla="*/ 2147483647 h 491"/>
                <a:gd name="T68" fmla="*/ 2147483647 w 352"/>
                <a:gd name="T69" fmla="*/ 2147483647 h 491"/>
                <a:gd name="T70" fmla="*/ 2147483647 w 352"/>
                <a:gd name="T71" fmla="*/ 2147483647 h 491"/>
                <a:gd name="T72" fmla="*/ 2147483647 w 352"/>
                <a:gd name="T73" fmla="*/ 2147483647 h 491"/>
                <a:gd name="T74" fmla="*/ 2147483647 w 352"/>
                <a:gd name="T75" fmla="*/ 2147483647 h 491"/>
                <a:gd name="T76" fmla="*/ 2147483647 w 352"/>
                <a:gd name="T77" fmla="*/ 2147483647 h 491"/>
                <a:gd name="T78" fmla="*/ 2147483647 w 352"/>
                <a:gd name="T79" fmla="*/ 2147483647 h 491"/>
                <a:gd name="T80" fmla="*/ 2147483647 w 352"/>
                <a:gd name="T81" fmla="*/ 2147483647 h 491"/>
                <a:gd name="T82" fmla="*/ 2147483647 w 352"/>
                <a:gd name="T83" fmla="*/ 2147483647 h 491"/>
                <a:gd name="T84" fmla="*/ 2147483647 w 352"/>
                <a:gd name="T85" fmla="*/ 2147483647 h 491"/>
                <a:gd name="T86" fmla="*/ 2147483647 w 352"/>
                <a:gd name="T87" fmla="*/ 2147483647 h 491"/>
                <a:gd name="T88" fmla="*/ 2147483647 w 352"/>
                <a:gd name="T89" fmla="*/ 2147483647 h 491"/>
                <a:gd name="T90" fmla="*/ 2147483647 w 352"/>
                <a:gd name="T91" fmla="*/ 2147483647 h 491"/>
                <a:gd name="T92" fmla="*/ 2147483647 w 352"/>
                <a:gd name="T93" fmla="*/ 2147483647 h 491"/>
                <a:gd name="T94" fmla="*/ 2147483647 w 352"/>
                <a:gd name="T95" fmla="*/ 2147483647 h 491"/>
                <a:gd name="T96" fmla="*/ 2147483647 w 352"/>
                <a:gd name="T97" fmla="*/ 2147483647 h 491"/>
                <a:gd name="T98" fmla="*/ 2147483647 w 352"/>
                <a:gd name="T99" fmla="*/ 2147483647 h 491"/>
                <a:gd name="T100" fmla="*/ 2147483647 w 352"/>
                <a:gd name="T101" fmla="*/ 2147483647 h 491"/>
                <a:gd name="T102" fmla="*/ 2147483647 w 352"/>
                <a:gd name="T103" fmla="*/ 2147483647 h 491"/>
                <a:gd name="T104" fmla="*/ 2147483647 w 352"/>
                <a:gd name="T105" fmla="*/ 2147483647 h 491"/>
                <a:gd name="T106" fmla="*/ 2147483647 w 352"/>
                <a:gd name="T107" fmla="*/ 2147483647 h 491"/>
                <a:gd name="T108" fmla="*/ 2147483647 w 352"/>
                <a:gd name="T109" fmla="*/ 2147483647 h 491"/>
                <a:gd name="T110" fmla="*/ 2147483647 w 352"/>
                <a:gd name="T111" fmla="*/ 2147483647 h 491"/>
                <a:gd name="T112" fmla="*/ 2147483647 w 352"/>
                <a:gd name="T113" fmla="*/ 2147483647 h 491"/>
                <a:gd name="T114" fmla="*/ 2147483647 w 352"/>
                <a:gd name="T115" fmla="*/ 2147483647 h 491"/>
                <a:gd name="T116" fmla="*/ 2147483647 w 352"/>
                <a:gd name="T117" fmla="*/ 2147483647 h 49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52"/>
                <a:gd name="T178" fmla="*/ 0 h 491"/>
                <a:gd name="T179" fmla="*/ 352 w 352"/>
                <a:gd name="T180" fmla="*/ 491 h 49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52" h="491">
                  <a:moveTo>
                    <a:pt x="326" y="144"/>
                  </a:moveTo>
                  <a:lnTo>
                    <a:pt x="323" y="141"/>
                  </a:lnTo>
                  <a:lnTo>
                    <a:pt x="318" y="140"/>
                  </a:lnTo>
                  <a:lnTo>
                    <a:pt x="317" y="139"/>
                  </a:lnTo>
                  <a:lnTo>
                    <a:pt x="315" y="139"/>
                  </a:lnTo>
                  <a:lnTo>
                    <a:pt x="312" y="135"/>
                  </a:lnTo>
                  <a:lnTo>
                    <a:pt x="310" y="136"/>
                  </a:lnTo>
                  <a:lnTo>
                    <a:pt x="308" y="134"/>
                  </a:lnTo>
                  <a:lnTo>
                    <a:pt x="308" y="129"/>
                  </a:lnTo>
                  <a:lnTo>
                    <a:pt x="310" y="127"/>
                  </a:lnTo>
                  <a:lnTo>
                    <a:pt x="310" y="124"/>
                  </a:lnTo>
                  <a:lnTo>
                    <a:pt x="314" y="118"/>
                  </a:lnTo>
                  <a:lnTo>
                    <a:pt x="313" y="117"/>
                  </a:lnTo>
                  <a:lnTo>
                    <a:pt x="313" y="113"/>
                  </a:lnTo>
                  <a:lnTo>
                    <a:pt x="314" y="111"/>
                  </a:lnTo>
                  <a:lnTo>
                    <a:pt x="315" y="112"/>
                  </a:lnTo>
                  <a:lnTo>
                    <a:pt x="318" y="110"/>
                  </a:lnTo>
                  <a:lnTo>
                    <a:pt x="321" y="102"/>
                  </a:lnTo>
                  <a:lnTo>
                    <a:pt x="326" y="95"/>
                  </a:lnTo>
                  <a:lnTo>
                    <a:pt x="326" y="93"/>
                  </a:lnTo>
                  <a:lnTo>
                    <a:pt x="323" y="92"/>
                  </a:lnTo>
                  <a:lnTo>
                    <a:pt x="321" y="95"/>
                  </a:lnTo>
                  <a:lnTo>
                    <a:pt x="313" y="95"/>
                  </a:lnTo>
                  <a:lnTo>
                    <a:pt x="310" y="94"/>
                  </a:lnTo>
                  <a:lnTo>
                    <a:pt x="306" y="95"/>
                  </a:lnTo>
                  <a:lnTo>
                    <a:pt x="301" y="92"/>
                  </a:lnTo>
                  <a:lnTo>
                    <a:pt x="299" y="92"/>
                  </a:lnTo>
                  <a:lnTo>
                    <a:pt x="297" y="94"/>
                  </a:lnTo>
                  <a:lnTo>
                    <a:pt x="280" y="95"/>
                  </a:lnTo>
                  <a:lnTo>
                    <a:pt x="279" y="97"/>
                  </a:lnTo>
                  <a:lnTo>
                    <a:pt x="274" y="100"/>
                  </a:lnTo>
                  <a:lnTo>
                    <a:pt x="273" y="100"/>
                  </a:lnTo>
                  <a:lnTo>
                    <a:pt x="271" y="98"/>
                  </a:lnTo>
                  <a:lnTo>
                    <a:pt x="270" y="90"/>
                  </a:lnTo>
                  <a:lnTo>
                    <a:pt x="266" y="87"/>
                  </a:lnTo>
                  <a:lnTo>
                    <a:pt x="267" y="82"/>
                  </a:lnTo>
                  <a:lnTo>
                    <a:pt x="264" y="79"/>
                  </a:lnTo>
                  <a:lnTo>
                    <a:pt x="263" y="80"/>
                  </a:lnTo>
                  <a:lnTo>
                    <a:pt x="259" y="77"/>
                  </a:lnTo>
                  <a:lnTo>
                    <a:pt x="259" y="75"/>
                  </a:lnTo>
                  <a:lnTo>
                    <a:pt x="254" y="72"/>
                  </a:lnTo>
                  <a:lnTo>
                    <a:pt x="254" y="66"/>
                  </a:lnTo>
                  <a:lnTo>
                    <a:pt x="257" y="61"/>
                  </a:lnTo>
                  <a:lnTo>
                    <a:pt x="262" y="60"/>
                  </a:lnTo>
                  <a:lnTo>
                    <a:pt x="264" y="56"/>
                  </a:lnTo>
                  <a:lnTo>
                    <a:pt x="250" y="44"/>
                  </a:lnTo>
                  <a:lnTo>
                    <a:pt x="250" y="42"/>
                  </a:lnTo>
                  <a:lnTo>
                    <a:pt x="249" y="41"/>
                  </a:lnTo>
                  <a:lnTo>
                    <a:pt x="249" y="39"/>
                  </a:lnTo>
                  <a:lnTo>
                    <a:pt x="246" y="34"/>
                  </a:lnTo>
                  <a:lnTo>
                    <a:pt x="240" y="29"/>
                  </a:lnTo>
                  <a:lnTo>
                    <a:pt x="240" y="26"/>
                  </a:lnTo>
                  <a:lnTo>
                    <a:pt x="241" y="25"/>
                  </a:lnTo>
                  <a:lnTo>
                    <a:pt x="241" y="19"/>
                  </a:lnTo>
                  <a:lnTo>
                    <a:pt x="239" y="18"/>
                  </a:lnTo>
                  <a:lnTo>
                    <a:pt x="239" y="15"/>
                  </a:lnTo>
                  <a:lnTo>
                    <a:pt x="231" y="9"/>
                  </a:lnTo>
                  <a:lnTo>
                    <a:pt x="228" y="4"/>
                  </a:lnTo>
                  <a:lnTo>
                    <a:pt x="228" y="2"/>
                  </a:lnTo>
                  <a:lnTo>
                    <a:pt x="226" y="0"/>
                  </a:lnTo>
                  <a:lnTo>
                    <a:pt x="225" y="0"/>
                  </a:lnTo>
                  <a:lnTo>
                    <a:pt x="215" y="0"/>
                  </a:lnTo>
                  <a:lnTo>
                    <a:pt x="214" y="2"/>
                  </a:lnTo>
                  <a:lnTo>
                    <a:pt x="210" y="2"/>
                  </a:lnTo>
                  <a:lnTo>
                    <a:pt x="204" y="7"/>
                  </a:lnTo>
                  <a:lnTo>
                    <a:pt x="205" y="9"/>
                  </a:lnTo>
                  <a:lnTo>
                    <a:pt x="199" y="14"/>
                  </a:lnTo>
                  <a:lnTo>
                    <a:pt x="185" y="15"/>
                  </a:lnTo>
                  <a:lnTo>
                    <a:pt x="171" y="25"/>
                  </a:lnTo>
                  <a:lnTo>
                    <a:pt x="172" y="26"/>
                  </a:lnTo>
                  <a:lnTo>
                    <a:pt x="172" y="28"/>
                  </a:lnTo>
                  <a:lnTo>
                    <a:pt x="175" y="32"/>
                  </a:lnTo>
                  <a:lnTo>
                    <a:pt x="175" y="38"/>
                  </a:lnTo>
                  <a:lnTo>
                    <a:pt x="173" y="38"/>
                  </a:lnTo>
                  <a:lnTo>
                    <a:pt x="171" y="40"/>
                  </a:lnTo>
                  <a:lnTo>
                    <a:pt x="172" y="44"/>
                  </a:lnTo>
                  <a:lnTo>
                    <a:pt x="176" y="50"/>
                  </a:lnTo>
                  <a:lnTo>
                    <a:pt x="173" y="54"/>
                  </a:lnTo>
                  <a:lnTo>
                    <a:pt x="172" y="59"/>
                  </a:lnTo>
                  <a:lnTo>
                    <a:pt x="170" y="61"/>
                  </a:lnTo>
                  <a:lnTo>
                    <a:pt x="159" y="61"/>
                  </a:lnTo>
                  <a:lnTo>
                    <a:pt x="157" y="60"/>
                  </a:lnTo>
                  <a:lnTo>
                    <a:pt x="151" y="60"/>
                  </a:lnTo>
                  <a:lnTo>
                    <a:pt x="150" y="61"/>
                  </a:lnTo>
                  <a:lnTo>
                    <a:pt x="146" y="57"/>
                  </a:lnTo>
                  <a:lnTo>
                    <a:pt x="143" y="57"/>
                  </a:lnTo>
                  <a:lnTo>
                    <a:pt x="139" y="62"/>
                  </a:lnTo>
                  <a:lnTo>
                    <a:pt x="135" y="64"/>
                  </a:lnTo>
                  <a:lnTo>
                    <a:pt x="133" y="69"/>
                  </a:lnTo>
                  <a:lnTo>
                    <a:pt x="129" y="73"/>
                  </a:lnTo>
                  <a:lnTo>
                    <a:pt x="128" y="77"/>
                  </a:lnTo>
                  <a:lnTo>
                    <a:pt x="126" y="79"/>
                  </a:lnTo>
                  <a:lnTo>
                    <a:pt x="125" y="74"/>
                  </a:lnTo>
                  <a:lnTo>
                    <a:pt x="122" y="72"/>
                  </a:lnTo>
                  <a:lnTo>
                    <a:pt x="122" y="67"/>
                  </a:lnTo>
                  <a:lnTo>
                    <a:pt x="119" y="65"/>
                  </a:lnTo>
                  <a:lnTo>
                    <a:pt x="113" y="64"/>
                  </a:lnTo>
                  <a:lnTo>
                    <a:pt x="108" y="69"/>
                  </a:lnTo>
                  <a:lnTo>
                    <a:pt x="106" y="70"/>
                  </a:lnTo>
                  <a:lnTo>
                    <a:pt x="96" y="81"/>
                  </a:lnTo>
                  <a:lnTo>
                    <a:pt x="94" y="81"/>
                  </a:lnTo>
                  <a:lnTo>
                    <a:pt x="89" y="88"/>
                  </a:lnTo>
                  <a:lnTo>
                    <a:pt x="84" y="88"/>
                  </a:lnTo>
                  <a:lnTo>
                    <a:pt x="83" y="90"/>
                  </a:lnTo>
                  <a:lnTo>
                    <a:pt x="83" y="92"/>
                  </a:lnTo>
                  <a:lnTo>
                    <a:pt x="80" y="94"/>
                  </a:lnTo>
                  <a:lnTo>
                    <a:pt x="81" y="96"/>
                  </a:lnTo>
                  <a:lnTo>
                    <a:pt x="79" y="97"/>
                  </a:lnTo>
                  <a:lnTo>
                    <a:pt x="79" y="101"/>
                  </a:lnTo>
                  <a:lnTo>
                    <a:pt x="78" y="105"/>
                  </a:lnTo>
                  <a:lnTo>
                    <a:pt x="60" y="106"/>
                  </a:lnTo>
                  <a:lnTo>
                    <a:pt x="58" y="87"/>
                  </a:lnTo>
                  <a:lnTo>
                    <a:pt x="60" y="84"/>
                  </a:lnTo>
                  <a:lnTo>
                    <a:pt x="62" y="80"/>
                  </a:lnTo>
                  <a:lnTo>
                    <a:pt x="61" y="75"/>
                  </a:lnTo>
                  <a:lnTo>
                    <a:pt x="57" y="68"/>
                  </a:lnTo>
                  <a:lnTo>
                    <a:pt x="54" y="66"/>
                  </a:lnTo>
                  <a:lnTo>
                    <a:pt x="54" y="63"/>
                  </a:lnTo>
                  <a:lnTo>
                    <a:pt x="50" y="61"/>
                  </a:lnTo>
                  <a:lnTo>
                    <a:pt x="40" y="62"/>
                  </a:lnTo>
                  <a:lnTo>
                    <a:pt x="38" y="64"/>
                  </a:lnTo>
                  <a:lnTo>
                    <a:pt x="35" y="70"/>
                  </a:lnTo>
                  <a:lnTo>
                    <a:pt x="28" y="78"/>
                  </a:lnTo>
                  <a:lnTo>
                    <a:pt x="28" y="80"/>
                  </a:lnTo>
                  <a:lnTo>
                    <a:pt x="25" y="83"/>
                  </a:lnTo>
                  <a:lnTo>
                    <a:pt x="20" y="98"/>
                  </a:lnTo>
                  <a:lnTo>
                    <a:pt x="20" y="103"/>
                  </a:lnTo>
                  <a:lnTo>
                    <a:pt x="19" y="104"/>
                  </a:lnTo>
                  <a:lnTo>
                    <a:pt x="20" y="110"/>
                  </a:lnTo>
                  <a:lnTo>
                    <a:pt x="18" y="113"/>
                  </a:lnTo>
                  <a:lnTo>
                    <a:pt x="13" y="113"/>
                  </a:lnTo>
                  <a:lnTo>
                    <a:pt x="5" y="115"/>
                  </a:lnTo>
                  <a:lnTo>
                    <a:pt x="5" y="125"/>
                  </a:lnTo>
                  <a:lnTo>
                    <a:pt x="4" y="126"/>
                  </a:lnTo>
                  <a:lnTo>
                    <a:pt x="4" y="129"/>
                  </a:lnTo>
                  <a:lnTo>
                    <a:pt x="3" y="130"/>
                  </a:lnTo>
                  <a:lnTo>
                    <a:pt x="4" y="133"/>
                  </a:lnTo>
                  <a:lnTo>
                    <a:pt x="4" y="136"/>
                  </a:lnTo>
                  <a:lnTo>
                    <a:pt x="7" y="140"/>
                  </a:lnTo>
                  <a:lnTo>
                    <a:pt x="8" y="143"/>
                  </a:lnTo>
                  <a:lnTo>
                    <a:pt x="4" y="149"/>
                  </a:lnTo>
                  <a:lnTo>
                    <a:pt x="5" y="151"/>
                  </a:lnTo>
                  <a:lnTo>
                    <a:pt x="5" y="154"/>
                  </a:lnTo>
                  <a:lnTo>
                    <a:pt x="14" y="163"/>
                  </a:lnTo>
                  <a:lnTo>
                    <a:pt x="15" y="163"/>
                  </a:lnTo>
                  <a:lnTo>
                    <a:pt x="18" y="165"/>
                  </a:lnTo>
                  <a:lnTo>
                    <a:pt x="17" y="168"/>
                  </a:lnTo>
                  <a:lnTo>
                    <a:pt x="19" y="175"/>
                  </a:lnTo>
                  <a:lnTo>
                    <a:pt x="22" y="182"/>
                  </a:lnTo>
                  <a:lnTo>
                    <a:pt x="30" y="188"/>
                  </a:lnTo>
                  <a:lnTo>
                    <a:pt x="30" y="199"/>
                  </a:lnTo>
                  <a:lnTo>
                    <a:pt x="35" y="206"/>
                  </a:lnTo>
                  <a:lnTo>
                    <a:pt x="45" y="206"/>
                  </a:lnTo>
                  <a:lnTo>
                    <a:pt x="46" y="207"/>
                  </a:lnTo>
                  <a:lnTo>
                    <a:pt x="44" y="210"/>
                  </a:lnTo>
                  <a:lnTo>
                    <a:pt x="40" y="211"/>
                  </a:lnTo>
                  <a:lnTo>
                    <a:pt x="35" y="215"/>
                  </a:lnTo>
                  <a:lnTo>
                    <a:pt x="31" y="215"/>
                  </a:lnTo>
                  <a:lnTo>
                    <a:pt x="30" y="216"/>
                  </a:lnTo>
                  <a:lnTo>
                    <a:pt x="28" y="216"/>
                  </a:lnTo>
                  <a:lnTo>
                    <a:pt x="26" y="218"/>
                  </a:lnTo>
                  <a:lnTo>
                    <a:pt x="24" y="217"/>
                  </a:lnTo>
                  <a:lnTo>
                    <a:pt x="16" y="222"/>
                  </a:lnTo>
                  <a:lnTo>
                    <a:pt x="16" y="228"/>
                  </a:lnTo>
                  <a:lnTo>
                    <a:pt x="12" y="231"/>
                  </a:lnTo>
                  <a:lnTo>
                    <a:pt x="12" y="235"/>
                  </a:lnTo>
                  <a:lnTo>
                    <a:pt x="19" y="241"/>
                  </a:lnTo>
                  <a:lnTo>
                    <a:pt x="21" y="241"/>
                  </a:lnTo>
                  <a:lnTo>
                    <a:pt x="23" y="243"/>
                  </a:lnTo>
                  <a:lnTo>
                    <a:pt x="37" y="245"/>
                  </a:lnTo>
                  <a:lnTo>
                    <a:pt x="39" y="246"/>
                  </a:lnTo>
                  <a:lnTo>
                    <a:pt x="44" y="251"/>
                  </a:lnTo>
                  <a:lnTo>
                    <a:pt x="44" y="258"/>
                  </a:lnTo>
                  <a:lnTo>
                    <a:pt x="45" y="259"/>
                  </a:lnTo>
                  <a:lnTo>
                    <a:pt x="46" y="264"/>
                  </a:lnTo>
                  <a:lnTo>
                    <a:pt x="50" y="265"/>
                  </a:lnTo>
                  <a:lnTo>
                    <a:pt x="50" y="267"/>
                  </a:lnTo>
                  <a:lnTo>
                    <a:pt x="55" y="270"/>
                  </a:lnTo>
                  <a:lnTo>
                    <a:pt x="57" y="271"/>
                  </a:lnTo>
                  <a:lnTo>
                    <a:pt x="56" y="279"/>
                  </a:lnTo>
                  <a:lnTo>
                    <a:pt x="55" y="280"/>
                  </a:lnTo>
                  <a:lnTo>
                    <a:pt x="54" y="289"/>
                  </a:lnTo>
                  <a:lnTo>
                    <a:pt x="53" y="290"/>
                  </a:lnTo>
                  <a:lnTo>
                    <a:pt x="54" y="298"/>
                  </a:lnTo>
                  <a:lnTo>
                    <a:pt x="45" y="307"/>
                  </a:lnTo>
                  <a:lnTo>
                    <a:pt x="39" y="309"/>
                  </a:lnTo>
                  <a:lnTo>
                    <a:pt x="36" y="312"/>
                  </a:lnTo>
                  <a:lnTo>
                    <a:pt x="33" y="312"/>
                  </a:lnTo>
                  <a:lnTo>
                    <a:pt x="28" y="309"/>
                  </a:lnTo>
                  <a:lnTo>
                    <a:pt x="20" y="310"/>
                  </a:lnTo>
                  <a:lnTo>
                    <a:pt x="16" y="314"/>
                  </a:lnTo>
                  <a:lnTo>
                    <a:pt x="15" y="314"/>
                  </a:lnTo>
                  <a:lnTo>
                    <a:pt x="10" y="319"/>
                  </a:lnTo>
                  <a:lnTo>
                    <a:pt x="15" y="337"/>
                  </a:lnTo>
                  <a:lnTo>
                    <a:pt x="7" y="345"/>
                  </a:lnTo>
                  <a:lnTo>
                    <a:pt x="6" y="345"/>
                  </a:lnTo>
                  <a:lnTo>
                    <a:pt x="2" y="351"/>
                  </a:lnTo>
                  <a:lnTo>
                    <a:pt x="2" y="355"/>
                  </a:lnTo>
                  <a:lnTo>
                    <a:pt x="1" y="356"/>
                  </a:lnTo>
                  <a:lnTo>
                    <a:pt x="0" y="359"/>
                  </a:lnTo>
                  <a:lnTo>
                    <a:pt x="1" y="362"/>
                  </a:lnTo>
                  <a:lnTo>
                    <a:pt x="0" y="363"/>
                  </a:lnTo>
                  <a:lnTo>
                    <a:pt x="0" y="375"/>
                  </a:lnTo>
                  <a:lnTo>
                    <a:pt x="2" y="376"/>
                  </a:lnTo>
                  <a:lnTo>
                    <a:pt x="2" y="380"/>
                  </a:lnTo>
                  <a:lnTo>
                    <a:pt x="5" y="383"/>
                  </a:lnTo>
                  <a:lnTo>
                    <a:pt x="10" y="384"/>
                  </a:lnTo>
                  <a:lnTo>
                    <a:pt x="16" y="386"/>
                  </a:lnTo>
                  <a:lnTo>
                    <a:pt x="21" y="392"/>
                  </a:lnTo>
                  <a:lnTo>
                    <a:pt x="23" y="397"/>
                  </a:lnTo>
                  <a:lnTo>
                    <a:pt x="25" y="398"/>
                  </a:lnTo>
                  <a:lnTo>
                    <a:pt x="25" y="401"/>
                  </a:lnTo>
                  <a:lnTo>
                    <a:pt x="31" y="409"/>
                  </a:lnTo>
                  <a:lnTo>
                    <a:pt x="32" y="414"/>
                  </a:lnTo>
                  <a:lnTo>
                    <a:pt x="36" y="418"/>
                  </a:lnTo>
                  <a:lnTo>
                    <a:pt x="39" y="423"/>
                  </a:lnTo>
                  <a:lnTo>
                    <a:pt x="42" y="425"/>
                  </a:lnTo>
                  <a:lnTo>
                    <a:pt x="37" y="436"/>
                  </a:lnTo>
                  <a:lnTo>
                    <a:pt x="36" y="443"/>
                  </a:lnTo>
                  <a:lnTo>
                    <a:pt x="34" y="447"/>
                  </a:lnTo>
                  <a:lnTo>
                    <a:pt x="34" y="450"/>
                  </a:lnTo>
                  <a:lnTo>
                    <a:pt x="30" y="455"/>
                  </a:lnTo>
                  <a:lnTo>
                    <a:pt x="26" y="467"/>
                  </a:lnTo>
                  <a:lnTo>
                    <a:pt x="26" y="469"/>
                  </a:lnTo>
                  <a:lnTo>
                    <a:pt x="23" y="472"/>
                  </a:lnTo>
                  <a:lnTo>
                    <a:pt x="23" y="478"/>
                  </a:lnTo>
                  <a:lnTo>
                    <a:pt x="29" y="478"/>
                  </a:lnTo>
                  <a:lnTo>
                    <a:pt x="31" y="478"/>
                  </a:lnTo>
                  <a:lnTo>
                    <a:pt x="41" y="486"/>
                  </a:lnTo>
                  <a:lnTo>
                    <a:pt x="50" y="491"/>
                  </a:lnTo>
                  <a:lnTo>
                    <a:pt x="58" y="489"/>
                  </a:lnTo>
                  <a:lnTo>
                    <a:pt x="60" y="488"/>
                  </a:lnTo>
                  <a:lnTo>
                    <a:pt x="73" y="487"/>
                  </a:lnTo>
                  <a:lnTo>
                    <a:pt x="82" y="480"/>
                  </a:lnTo>
                  <a:lnTo>
                    <a:pt x="89" y="481"/>
                  </a:lnTo>
                  <a:lnTo>
                    <a:pt x="95" y="476"/>
                  </a:lnTo>
                  <a:lnTo>
                    <a:pt x="99" y="474"/>
                  </a:lnTo>
                  <a:lnTo>
                    <a:pt x="109" y="476"/>
                  </a:lnTo>
                  <a:lnTo>
                    <a:pt x="111" y="475"/>
                  </a:lnTo>
                  <a:lnTo>
                    <a:pt x="116" y="480"/>
                  </a:lnTo>
                  <a:lnTo>
                    <a:pt x="123" y="480"/>
                  </a:lnTo>
                  <a:lnTo>
                    <a:pt x="129" y="487"/>
                  </a:lnTo>
                  <a:lnTo>
                    <a:pt x="137" y="488"/>
                  </a:lnTo>
                  <a:lnTo>
                    <a:pt x="138" y="487"/>
                  </a:lnTo>
                  <a:lnTo>
                    <a:pt x="142" y="485"/>
                  </a:lnTo>
                  <a:lnTo>
                    <a:pt x="145" y="484"/>
                  </a:lnTo>
                  <a:lnTo>
                    <a:pt x="151" y="481"/>
                  </a:lnTo>
                  <a:lnTo>
                    <a:pt x="151" y="478"/>
                  </a:lnTo>
                  <a:lnTo>
                    <a:pt x="157" y="471"/>
                  </a:lnTo>
                  <a:lnTo>
                    <a:pt x="156" y="465"/>
                  </a:lnTo>
                  <a:lnTo>
                    <a:pt x="160" y="461"/>
                  </a:lnTo>
                  <a:lnTo>
                    <a:pt x="167" y="443"/>
                  </a:lnTo>
                  <a:lnTo>
                    <a:pt x="167" y="438"/>
                  </a:lnTo>
                  <a:lnTo>
                    <a:pt x="172" y="433"/>
                  </a:lnTo>
                  <a:lnTo>
                    <a:pt x="175" y="433"/>
                  </a:lnTo>
                  <a:lnTo>
                    <a:pt x="183" y="431"/>
                  </a:lnTo>
                  <a:lnTo>
                    <a:pt x="180" y="427"/>
                  </a:lnTo>
                  <a:lnTo>
                    <a:pt x="179" y="424"/>
                  </a:lnTo>
                  <a:lnTo>
                    <a:pt x="183" y="421"/>
                  </a:lnTo>
                  <a:lnTo>
                    <a:pt x="189" y="419"/>
                  </a:lnTo>
                  <a:lnTo>
                    <a:pt x="189" y="422"/>
                  </a:lnTo>
                  <a:lnTo>
                    <a:pt x="196" y="422"/>
                  </a:lnTo>
                  <a:lnTo>
                    <a:pt x="199" y="418"/>
                  </a:lnTo>
                  <a:lnTo>
                    <a:pt x="201" y="418"/>
                  </a:lnTo>
                  <a:lnTo>
                    <a:pt x="203" y="413"/>
                  </a:lnTo>
                  <a:lnTo>
                    <a:pt x="205" y="411"/>
                  </a:lnTo>
                  <a:lnTo>
                    <a:pt x="207" y="405"/>
                  </a:lnTo>
                  <a:lnTo>
                    <a:pt x="213" y="398"/>
                  </a:lnTo>
                  <a:lnTo>
                    <a:pt x="213" y="395"/>
                  </a:lnTo>
                  <a:lnTo>
                    <a:pt x="216" y="393"/>
                  </a:lnTo>
                  <a:lnTo>
                    <a:pt x="244" y="390"/>
                  </a:lnTo>
                  <a:lnTo>
                    <a:pt x="248" y="387"/>
                  </a:lnTo>
                  <a:lnTo>
                    <a:pt x="253" y="387"/>
                  </a:lnTo>
                  <a:lnTo>
                    <a:pt x="257" y="383"/>
                  </a:lnTo>
                  <a:lnTo>
                    <a:pt x="257" y="376"/>
                  </a:lnTo>
                  <a:lnTo>
                    <a:pt x="259" y="372"/>
                  </a:lnTo>
                  <a:lnTo>
                    <a:pt x="262" y="369"/>
                  </a:lnTo>
                  <a:lnTo>
                    <a:pt x="268" y="367"/>
                  </a:lnTo>
                  <a:lnTo>
                    <a:pt x="271" y="365"/>
                  </a:lnTo>
                  <a:lnTo>
                    <a:pt x="272" y="360"/>
                  </a:lnTo>
                  <a:lnTo>
                    <a:pt x="275" y="357"/>
                  </a:lnTo>
                  <a:lnTo>
                    <a:pt x="275" y="356"/>
                  </a:lnTo>
                  <a:lnTo>
                    <a:pt x="274" y="355"/>
                  </a:lnTo>
                  <a:lnTo>
                    <a:pt x="273" y="354"/>
                  </a:lnTo>
                  <a:lnTo>
                    <a:pt x="272" y="353"/>
                  </a:lnTo>
                  <a:lnTo>
                    <a:pt x="271" y="352"/>
                  </a:lnTo>
                  <a:lnTo>
                    <a:pt x="271" y="351"/>
                  </a:lnTo>
                  <a:lnTo>
                    <a:pt x="270" y="350"/>
                  </a:lnTo>
                  <a:lnTo>
                    <a:pt x="268" y="349"/>
                  </a:lnTo>
                  <a:lnTo>
                    <a:pt x="264" y="345"/>
                  </a:lnTo>
                  <a:lnTo>
                    <a:pt x="263" y="344"/>
                  </a:lnTo>
                  <a:lnTo>
                    <a:pt x="262" y="343"/>
                  </a:lnTo>
                  <a:lnTo>
                    <a:pt x="261" y="342"/>
                  </a:lnTo>
                  <a:lnTo>
                    <a:pt x="260" y="341"/>
                  </a:lnTo>
                  <a:lnTo>
                    <a:pt x="259" y="340"/>
                  </a:lnTo>
                  <a:lnTo>
                    <a:pt x="259" y="339"/>
                  </a:lnTo>
                  <a:lnTo>
                    <a:pt x="258" y="338"/>
                  </a:lnTo>
                  <a:lnTo>
                    <a:pt x="257" y="337"/>
                  </a:lnTo>
                  <a:lnTo>
                    <a:pt x="256" y="336"/>
                  </a:lnTo>
                  <a:lnTo>
                    <a:pt x="256" y="335"/>
                  </a:lnTo>
                  <a:lnTo>
                    <a:pt x="255" y="333"/>
                  </a:lnTo>
                  <a:lnTo>
                    <a:pt x="254" y="332"/>
                  </a:lnTo>
                  <a:lnTo>
                    <a:pt x="254" y="331"/>
                  </a:lnTo>
                  <a:lnTo>
                    <a:pt x="254" y="330"/>
                  </a:lnTo>
                  <a:lnTo>
                    <a:pt x="253" y="329"/>
                  </a:lnTo>
                  <a:lnTo>
                    <a:pt x="253" y="327"/>
                  </a:lnTo>
                  <a:lnTo>
                    <a:pt x="252" y="326"/>
                  </a:lnTo>
                  <a:lnTo>
                    <a:pt x="252" y="325"/>
                  </a:lnTo>
                  <a:lnTo>
                    <a:pt x="252" y="324"/>
                  </a:lnTo>
                  <a:lnTo>
                    <a:pt x="252" y="323"/>
                  </a:lnTo>
                  <a:lnTo>
                    <a:pt x="252" y="322"/>
                  </a:lnTo>
                  <a:lnTo>
                    <a:pt x="252" y="321"/>
                  </a:lnTo>
                  <a:lnTo>
                    <a:pt x="243" y="321"/>
                  </a:lnTo>
                  <a:lnTo>
                    <a:pt x="236" y="326"/>
                  </a:lnTo>
                  <a:lnTo>
                    <a:pt x="233" y="323"/>
                  </a:lnTo>
                  <a:lnTo>
                    <a:pt x="224" y="325"/>
                  </a:lnTo>
                  <a:lnTo>
                    <a:pt x="223" y="323"/>
                  </a:lnTo>
                  <a:lnTo>
                    <a:pt x="223" y="321"/>
                  </a:lnTo>
                  <a:lnTo>
                    <a:pt x="220" y="319"/>
                  </a:lnTo>
                  <a:lnTo>
                    <a:pt x="211" y="319"/>
                  </a:lnTo>
                  <a:lnTo>
                    <a:pt x="208" y="317"/>
                  </a:lnTo>
                  <a:lnTo>
                    <a:pt x="201" y="317"/>
                  </a:lnTo>
                  <a:lnTo>
                    <a:pt x="200" y="309"/>
                  </a:lnTo>
                  <a:lnTo>
                    <a:pt x="199" y="309"/>
                  </a:lnTo>
                  <a:lnTo>
                    <a:pt x="198" y="306"/>
                  </a:lnTo>
                  <a:lnTo>
                    <a:pt x="198" y="300"/>
                  </a:lnTo>
                  <a:lnTo>
                    <a:pt x="202" y="295"/>
                  </a:lnTo>
                  <a:lnTo>
                    <a:pt x="207" y="293"/>
                  </a:lnTo>
                  <a:lnTo>
                    <a:pt x="210" y="287"/>
                  </a:lnTo>
                  <a:lnTo>
                    <a:pt x="210" y="284"/>
                  </a:lnTo>
                  <a:lnTo>
                    <a:pt x="209" y="284"/>
                  </a:lnTo>
                  <a:lnTo>
                    <a:pt x="206" y="282"/>
                  </a:lnTo>
                  <a:lnTo>
                    <a:pt x="205" y="270"/>
                  </a:lnTo>
                  <a:lnTo>
                    <a:pt x="203" y="268"/>
                  </a:lnTo>
                  <a:lnTo>
                    <a:pt x="201" y="267"/>
                  </a:lnTo>
                  <a:lnTo>
                    <a:pt x="201" y="261"/>
                  </a:lnTo>
                  <a:lnTo>
                    <a:pt x="198" y="257"/>
                  </a:lnTo>
                  <a:lnTo>
                    <a:pt x="199" y="254"/>
                  </a:lnTo>
                  <a:lnTo>
                    <a:pt x="197" y="253"/>
                  </a:lnTo>
                  <a:lnTo>
                    <a:pt x="191" y="254"/>
                  </a:lnTo>
                  <a:lnTo>
                    <a:pt x="183" y="253"/>
                  </a:lnTo>
                  <a:lnTo>
                    <a:pt x="182" y="252"/>
                  </a:lnTo>
                  <a:lnTo>
                    <a:pt x="181" y="252"/>
                  </a:lnTo>
                  <a:lnTo>
                    <a:pt x="174" y="260"/>
                  </a:lnTo>
                  <a:lnTo>
                    <a:pt x="174" y="267"/>
                  </a:lnTo>
                  <a:lnTo>
                    <a:pt x="173" y="268"/>
                  </a:lnTo>
                  <a:lnTo>
                    <a:pt x="167" y="268"/>
                  </a:lnTo>
                  <a:lnTo>
                    <a:pt x="160" y="264"/>
                  </a:lnTo>
                  <a:lnTo>
                    <a:pt x="160" y="261"/>
                  </a:lnTo>
                  <a:lnTo>
                    <a:pt x="158" y="259"/>
                  </a:lnTo>
                  <a:lnTo>
                    <a:pt x="140" y="260"/>
                  </a:lnTo>
                  <a:lnTo>
                    <a:pt x="138" y="263"/>
                  </a:lnTo>
                  <a:lnTo>
                    <a:pt x="135" y="263"/>
                  </a:lnTo>
                  <a:lnTo>
                    <a:pt x="133" y="267"/>
                  </a:lnTo>
                  <a:lnTo>
                    <a:pt x="129" y="267"/>
                  </a:lnTo>
                  <a:lnTo>
                    <a:pt x="124" y="262"/>
                  </a:lnTo>
                  <a:lnTo>
                    <a:pt x="121" y="261"/>
                  </a:lnTo>
                  <a:lnTo>
                    <a:pt x="116" y="262"/>
                  </a:lnTo>
                  <a:lnTo>
                    <a:pt x="113" y="258"/>
                  </a:lnTo>
                  <a:lnTo>
                    <a:pt x="111" y="259"/>
                  </a:lnTo>
                  <a:lnTo>
                    <a:pt x="109" y="257"/>
                  </a:lnTo>
                  <a:lnTo>
                    <a:pt x="109" y="252"/>
                  </a:lnTo>
                  <a:lnTo>
                    <a:pt x="106" y="249"/>
                  </a:lnTo>
                  <a:lnTo>
                    <a:pt x="106" y="247"/>
                  </a:lnTo>
                  <a:lnTo>
                    <a:pt x="110" y="241"/>
                  </a:lnTo>
                  <a:lnTo>
                    <a:pt x="110" y="236"/>
                  </a:lnTo>
                  <a:lnTo>
                    <a:pt x="103" y="236"/>
                  </a:lnTo>
                  <a:lnTo>
                    <a:pt x="102" y="227"/>
                  </a:lnTo>
                  <a:lnTo>
                    <a:pt x="109" y="219"/>
                  </a:lnTo>
                  <a:lnTo>
                    <a:pt x="113" y="218"/>
                  </a:lnTo>
                  <a:lnTo>
                    <a:pt x="115" y="216"/>
                  </a:lnTo>
                  <a:lnTo>
                    <a:pt x="119" y="214"/>
                  </a:lnTo>
                  <a:lnTo>
                    <a:pt x="124" y="208"/>
                  </a:lnTo>
                  <a:lnTo>
                    <a:pt x="128" y="209"/>
                  </a:lnTo>
                  <a:lnTo>
                    <a:pt x="129" y="205"/>
                  </a:lnTo>
                  <a:lnTo>
                    <a:pt x="133" y="202"/>
                  </a:lnTo>
                  <a:lnTo>
                    <a:pt x="133" y="199"/>
                  </a:lnTo>
                  <a:lnTo>
                    <a:pt x="128" y="196"/>
                  </a:lnTo>
                  <a:lnTo>
                    <a:pt x="121" y="189"/>
                  </a:lnTo>
                  <a:lnTo>
                    <a:pt x="120" y="186"/>
                  </a:lnTo>
                  <a:lnTo>
                    <a:pt x="118" y="183"/>
                  </a:lnTo>
                  <a:lnTo>
                    <a:pt x="119" y="179"/>
                  </a:lnTo>
                  <a:lnTo>
                    <a:pt x="127" y="173"/>
                  </a:lnTo>
                  <a:lnTo>
                    <a:pt x="131" y="173"/>
                  </a:lnTo>
                  <a:lnTo>
                    <a:pt x="133" y="174"/>
                  </a:lnTo>
                  <a:lnTo>
                    <a:pt x="136" y="172"/>
                  </a:lnTo>
                  <a:lnTo>
                    <a:pt x="142" y="166"/>
                  </a:lnTo>
                  <a:lnTo>
                    <a:pt x="143" y="163"/>
                  </a:lnTo>
                  <a:lnTo>
                    <a:pt x="146" y="157"/>
                  </a:lnTo>
                  <a:lnTo>
                    <a:pt x="155" y="157"/>
                  </a:lnTo>
                  <a:lnTo>
                    <a:pt x="158" y="154"/>
                  </a:lnTo>
                  <a:lnTo>
                    <a:pt x="154" y="149"/>
                  </a:lnTo>
                  <a:lnTo>
                    <a:pt x="154" y="146"/>
                  </a:lnTo>
                  <a:lnTo>
                    <a:pt x="158" y="146"/>
                  </a:lnTo>
                  <a:lnTo>
                    <a:pt x="160" y="143"/>
                  </a:lnTo>
                  <a:lnTo>
                    <a:pt x="160" y="139"/>
                  </a:lnTo>
                  <a:lnTo>
                    <a:pt x="162" y="137"/>
                  </a:lnTo>
                  <a:lnTo>
                    <a:pt x="166" y="136"/>
                  </a:lnTo>
                  <a:lnTo>
                    <a:pt x="167" y="133"/>
                  </a:lnTo>
                  <a:lnTo>
                    <a:pt x="168" y="131"/>
                  </a:lnTo>
                  <a:lnTo>
                    <a:pt x="173" y="131"/>
                  </a:lnTo>
                  <a:lnTo>
                    <a:pt x="176" y="135"/>
                  </a:lnTo>
                  <a:lnTo>
                    <a:pt x="176" y="138"/>
                  </a:lnTo>
                  <a:lnTo>
                    <a:pt x="179" y="142"/>
                  </a:lnTo>
                  <a:lnTo>
                    <a:pt x="183" y="146"/>
                  </a:lnTo>
                  <a:lnTo>
                    <a:pt x="184" y="146"/>
                  </a:lnTo>
                  <a:lnTo>
                    <a:pt x="192" y="153"/>
                  </a:lnTo>
                  <a:lnTo>
                    <a:pt x="192" y="154"/>
                  </a:lnTo>
                  <a:lnTo>
                    <a:pt x="194" y="156"/>
                  </a:lnTo>
                  <a:lnTo>
                    <a:pt x="210" y="155"/>
                  </a:lnTo>
                  <a:lnTo>
                    <a:pt x="212" y="156"/>
                  </a:lnTo>
                  <a:lnTo>
                    <a:pt x="216" y="156"/>
                  </a:lnTo>
                  <a:lnTo>
                    <a:pt x="217" y="155"/>
                  </a:lnTo>
                  <a:lnTo>
                    <a:pt x="224" y="154"/>
                  </a:lnTo>
                  <a:lnTo>
                    <a:pt x="226" y="156"/>
                  </a:lnTo>
                  <a:lnTo>
                    <a:pt x="226" y="159"/>
                  </a:lnTo>
                  <a:lnTo>
                    <a:pt x="225" y="160"/>
                  </a:lnTo>
                  <a:lnTo>
                    <a:pt x="224" y="166"/>
                  </a:lnTo>
                  <a:lnTo>
                    <a:pt x="222" y="167"/>
                  </a:lnTo>
                  <a:lnTo>
                    <a:pt x="216" y="168"/>
                  </a:lnTo>
                  <a:lnTo>
                    <a:pt x="213" y="173"/>
                  </a:lnTo>
                  <a:lnTo>
                    <a:pt x="215" y="174"/>
                  </a:lnTo>
                  <a:lnTo>
                    <a:pt x="215" y="184"/>
                  </a:lnTo>
                  <a:lnTo>
                    <a:pt x="224" y="192"/>
                  </a:lnTo>
                  <a:lnTo>
                    <a:pt x="230" y="190"/>
                  </a:lnTo>
                  <a:lnTo>
                    <a:pt x="234" y="191"/>
                  </a:lnTo>
                  <a:lnTo>
                    <a:pt x="237" y="194"/>
                  </a:lnTo>
                  <a:lnTo>
                    <a:pt x="235" y="196"/>
                  </a:lnTo>
                  <a:lnTo>
                    <a:pt x="235" y="198"/>
                  </a:lnTo>
                  <a:lnTo>
                    <a:pt x="241" y="202"/>
                  </a:lnTo>
                  <a:lnTo>
                    <a:pt x="242" y="206"/>
                  </a:lnTo>
                  <a:lnTo>
                    <a:pt x="249" y="205"/>
                  </a:lnTo>
                  <a:lnTo>
                    <a:pt x="250" y="209"/>
                  </a:lnTo>
                  <a:lnTo>
                    <a:pt x="248" y="210"/>
                  </a:lnTo>
                  <a:lnTo>
                    <a:pt x="237" y="211"/>
                  </a:lnTo>
                  <a:lnTo>
                    <a:pt x="235" y="215"/>
                  </a:lnTo>
                  <a:lnTo>
                    <a:pt x="235" y="222"/>
                  </a:lnTo>
                  <a:lnTo>
                    <a:pt x="238" y="225"/>
                  </a:lnTo>
                  <a:lnTo>
                    <a:pt x="238" y="230"/>
                  </a:lnTo>
                  <a:lnTo>
                    <a:pt x="241" y="233"/>
                  </a:lnTo>
                  <a:lnTo>
                    <a:pt x="242" y="234"/>
                  </a:lnTo>
                  <a:lnTo>
                    <a:pt x="246" y="237"/>
                  </a:lnTo>
                  <a:lnTo>
                    <a:pt x="246" y="242"/>
                  </a:lnTo>
                  <a:lnTo>
                    <a:pt x="248" y="244"/>
                  </a:lnTo>
                  <a:lnTo>
                    <a:pt x="250" y="244"/>
                  </a:lnTo>
                  <a:lnTo>
                    <a:pt x="252" y="247"/>
                  </a:lnTo>
                  <a:lnTo>
                    <a:pt x="254" y="247"/>
                  </a:lnTo>
                  <a:lnTo>
                    <a:pt x="256" y="243"/>
                  </a:lnTo>
                  <a:lnTo>
                    <a:pt x="262" y="243"/>
                  </a:lnTo>
                  <a:lnTo>
                    <a:pt x="264" y="244"/>
                  </a:lnTo>
                  <a:lnTo>
                    <a:pt x="264" y="245"/>
                  </a:lnTo>
                  <a:lnTo>
                    <a:pt x="262" y="246"/>
                  </a:lnTo>
                  <a:lnTo>
                    <a:pt x="263" y="255"/>
                  </a:lnTo>
                  <a:lnTo>
                    <a:pt x="260" y="257"/>
                  </a:lnTo>
                  <a:lnTo>
                    <a:pt x="260" y="259"/>
                  </a:lnTo>
                  <a:lnTo>
                    <a:pt x="267" y="263"/>
                  </a:lnTo>
                  <a:lnTo>
                    <a:pt x="272" y="264"/>
                  </a:lnTo>
                  <a:lnTo>
                    <a:pt x="278" y="277"/>
                  </a:lnTo>
                  <a:lnTo>
                    <a:pt x="279" y="277"/>
                  </a:lnTo>
                  <a:lnTo>
                    <a:pt x="280" y="277"/>
                  </a:lnTo>
                  <a:lnTo>
                    <a:pt x="281" y="277"/>
                  </a:lnTo>
                  <a:lnTo>
                    <a:pt x="282" y="277"/>
                  </a:lnTo>
                  <a:lnTo>
                    <a:pt x="283" y="277"/>
                  </a:lnTo>
                  <a:lnTo>
                    <a:pt x="284" y="277"/>
                  </a:lnTo>
                  <a:lnTo>
                    <a:pt x="284" y="278"/>
                  </a:lnTo>
                  <a:lnTo>
                    <a:pt x="285" y="278"/>
                  </a:lnTo>
                  <a:lnTo>
                    <a:pt x="286" y="278"/>
                  </a:lnTo>
                  <a:lnTo>
                    <a:pt x="286" y="279"/>
                  </a:lnTo>
                  <a:lnTo>
                    <a:pt x="287" y="279"/>
                  </a:lnTo>
                  <a:lnTo>
                    <a:pt x="288" y="280"/>
                  </a:lnTo>
                  <a:lnTo>
                    <a:pt x="288" y="281"/>
                  </a:lnTo>
                  <a:lnTo>
                    <a:pt x="289" y="281"/>
                  </a:lnTo>
                  <a:lnTo>
                    <a:pt x="289" y="282"/>
                  </a:lnTo>
                  <a:lnTo>
                    <a:pt x="290" y="282"/>
                  </a:lnTo>
                  <a:lnTo>
                    <a:pt x="290" y="283"/>
                  </a:lnTo>
                  <a:lnTo>
                    <a:pt x="290" y="284"/>
                  </a:lnTo>
                  <a:lnTo>
                    <a:pt x="291" y="284"/>
                  </a:lnTo>
                  <a:lnTo>
                    <a:pt x="291" y="285"/>
                  </a:lnTo>
                  <a:lnTo>
                    <a:pt x="292" y="287"/>
                  </a:lnTo>
                  <a:lnTo>
                    <a:pt x="292" y="288"/>
                  </a:lnTo>
                  <a:lnTo>
                    <a:pt x="293" y="288"/>
                  </a:lnTo>
                  <a:lnTo>
                    <a:pt x="293" y="289"/>
                  </a:lnTo>
                  <a:lnTo>
                    <a:pt x="293" y="290"/>
                  </a:lnTo>
                  <a:lnTo>
                    <a:pt x="294" y="291"/>
                  </a:lnTo>
                  <a:lnTo>
                    <a:pt x="294" y="292"/>
                  </a:lnTo>
                  <a:lnTo>
                    <a:pt x="295" y="292"/>
                  </a:lnTo>
                  <a:lnTo>
                    <a:pt x="296" y="292"/>
                  </a:lnTo>
                  <a:lnTo>
                    <a:pt x="296" y="293"/>
                  </a:lnTo>
                  <a:lnTo>
                    <a:pt x="297" y="293"/>
                  </a:lnTo>
                  <a:lnTo>
                    <a:pt x="298" y="293"/>
                  </a:lnTo>
                  <a:lnTo>
                    <a:pt x="299" y="293"/>
                  </a:lnTo>
                  <a:lnTo>
                    <a:pt x="300" y="293"/>
                  </a:lnTo>
                  <a:lnTo>
                    <a:pt x="301" y="293"/>
                  </a:lnTo>
                  <a:lnTo>
                    <a:pt x="303" y="293"/>
                  </a:lnTo>
                  <a:lnTo>
                    <a:pt x="304" y="293"/>
                  </a:lnTo>
                  <a:lnTo>
                    <a:pt x="306" y="293"/>
                  </a:lnTo>
                  <a:lnTo>
                    <a:pt x="307" y="293"/>
                  </a:lnTo>
                  <a:lnTo>
                    <a:pt x="308" y="293"/>
                  </a:lnTo>
                  <a:lnTo>
                    <a:pt x="309" y="293"/>
                  </a:lnTo>
                  <a:lnTo>
                    <a:pt x="310" y="294"/>
                  </a:lnTo>
                  <a:lnTo>
                    <a:pt x="312" y="294"/>
                  </a:lnTo>
                  <a:lnTo>
                    <a:pt x="312" y="295"/>
                  </a:lnTo>
                  <a:lnTo>
                    <a:pt x="313" y="295"/>
                  </a:lnTo>
                  <a:lnTo>
                    <a:pt x="314" y="295"/>
                  </a:lnTo>
                  <a:lnTo>
                    <a:pt x="315" y="295"/>
                  </a:lnTo>
                  <a:lnTo>
                    <a:pt x="316" y="295"/>
                  </a:lnTo>
                  <a:lnTo>
                    <a:pt x="317" y="295"/>
                  </a:lnTo>
                  <a:lnTo>
                    <a:pt x="318" y="294"/>
                  </a:lnTo>
                  <a:lnTo>
                    <a:pt x="319" y="294"/>
                  </a:lnTo>
                  <a:lnTo>
                    <a:pt x="320" y="293"/>
                  </a:lnTo>
                  <a:lnTo>
                    <a:pt x="320" y="292"/>
                  </a:lnTo>
                  <a:lnTo>
                    <a:pt x="321" y="292"/>
                  </a:lnTo>
                  <a:lnTo>
                    <a:pt x="321" y="291"/>
                  </a:lnTo>
                  <a:lnTo>
                    <a:pt x="322" y="290"/>
                  </a:lnTo>
                  <a:lnTo>
                    <a:pt x="322" y="289"/>
                  </a:lnTo>
                  <a:lnTo>
                    <a:pt x="322" y="288"/>
                  </a:lnTo>
                  <a:lnTo>
                    <a:pt x="322" y="287"/>
                  </a:lnTo>
                  <a:lnTo>
                    <a:pt x="322" y="286"/>
                  </a:lnTo>
                  <a:lnTo>
                    <a:pt x="321" y="285"/>
                  </a:lnTo>
                  <a:lnTo>
                    <a:pt x="321" y="284"/>
                  </a:lnTo>
                  <a:lnTo>
                    <a:pt x="320" y="284"/>
                  </a:lnTo>
                  <a:lnTo>
                    <a:pt x="320" y="283"/>
                  </a:lnTo>
                  <a:lnTo>
                    <a:pt x="319" y="283"/>
                  </a:lnTo>
                  <a:lnTo>
                    <a:pt x="319" y="282"/>
                  </a:lnTo>
                  <a:lnTo>
                    <a:pt x="318" y="282"/>
                  </a:lnTo>
                  <a:lnTo>
                    <a:pt x="317" y="282"/>
                  </a:lnTo>
                  <a:lnTo>
                    <a:pt x="316" y="282"/>
                  </a:lnTo>
                  <a:lnTo>
                    <a:pt x="315" y="282"/>
                  </a:lnTo>
                  <a:lnTo>
                    <a:pt x="314" y="282"/>
                  </a:lnTo>
                  <a:lnTo>
                    <a:pt x="313" y="282"/>
                  </a:lnTo>
                  <a:lnTo>
                    <a:pt x="312" y="282"/>
                  </a:lnTo>
                  <a:lnTo>
                    <a:pt x="311" y="282"/>
                  </a:lnTo>
                  <a:lnTo>
                    <a:pt x="310" y="282"/>
                  </a:lnTo>
                  <a:lnTo>
                    <a:pt x="310" y="281"/>
                  </a:lnTo>
                  <a:lnTo>
                    <a:pt x="311" y="280"/>
                  </a:lnTo>
                  <a:lnTo>
                    <a:pt x="311" y="279"/>
                  </a:lnTo>
                  <a:lnTo>
                    <a:pt x="312" y="279"/>
                  </a:lnTo>
                  <a:lnTo>
                    <a:pt x="313" y="278"/>
                  </a:lnTo>
                  <a:lnTo>
                    <a:pt x="314" y="277"/>
                  </a:lnTo>
                  <a:lnTo>
                    <a:pt x="315" y="277"/>
                  </a:lnTo>
                  <a:lnTo>
                    <a:pt x="316" y="277"/>
                  </a:lnTo>
                  <a:lnTo>
                    <a:pt x="317" y="277"/>
                  </a:lnTo>
                  <a:lnTo>
                    <a:pt x="318" y="277"/>
                  </a:lnTo>
                  <a:lnTo>
                    <a:pt x="319" y="277"/>
                  </a:lnTo>
                  <a:lnTo>
                    <a:pt x="320" y="278"/>
                  </a:lnTo>
                  <a:lnTo>
                    <a:pt x="321" y="279"/>
                  </a:lnTo>
                  <a:lnTo>
                    <a:pt x="322" y="279"/>
                  </a:lnTo>
                  <a:lnTo>
                    <a:pt x="323" y="280"/>
                  </a:lnTo>
                  <a:lnTo>
                    <a:pt x="324" y="280"/>
                  </a:lnTo>
                  <a:lnTo>
                    <a:pt x="325" y="280"/>
                  </a:lnTo>
                  <a:lnTo>
                    <a:pt x="326" y="280"/>
                  </a:lnTo>
                  <a:lnTo>
                    <a:pt x="327" y="280"/>
                  </a:lnTo>
                  <a:lnTo>
                    <a:pt x="328" y="280"/>
                  </a:lnTo>
                  <a:lnTo>
                    <a:pt x="329" y="280"/>
                  </a:lnTo>
                  <a:lnTo>
                    <a:pt x="330" y="280"/>
                  </a:lnTo>
                  <a:lnTo>
                    <a:pt x="331" y="279"/>
                  </a:lnTo>
                  <a:lnTo>
                    <a:pt x="332" y="278"/>
                  </a:lnTo>
                  <a:lnTo>
                    <a:pt x="333" y="278"/>
                  </a:lnTo>
                  <a:lnTo>
                    <a:pt x="333" y="277"/>
                  </a:lnTo>
                  <a:lnTo>
                    <a:pt x="334" y="277"/>
                  </a:lnTo>
                  <a:lnTo>
                    <a:pt x="335" y="276"/>
                  </a:lnTo>
                  <a:lnTo>
                    <a:pt x="336" y="275"/>
                  </a:lnTo>
                  <a:lnTo>
                    <a:pt x="337" y="274"/>
                  </a:lnTo>
                  <a:lnTo>
                    <a:pt x="338" y="273"/>
                  </a:lnTo>
                  <a:lnTo>
                    <a:pt x="340" y="272"/>
                  </a:lnTo>
                  <a:lnTo>
                    <a:pt x="340" y="271"/>
                  </a:lnTo>
                  <a:lnTo>
                    <a:pt x="341" y="270"/>
                  </a:lnTo>
                  <a:lnTo>
                    <a:pt x="342" y="269"/>
                  </a:lnTo>
                  <a:lnTo>
                    <a:pt x="343" y="268"/>
                  </a:lnTo>
                  <a:lnTo>
                    <a:pt x="344" y="267"/>
                  </a:lnTo>
                  <a:lnTo>
                    <a:pt x="345" y="265"/>
                  </a:lnTo>
                  <a:lnTo>
                    <a:pt x="346" y="264"/>
                  </a:lnTo>
                  <a:lnTo>
                    <a:pt x="347" y="263"/>
                  </a:lnTo>
                  <a:lnTo>
                    <a:pt x="348" y="262"/>
                  </a:lnTo>
                  <a:lnTo>
                    <a:pt x="348" y="261"/>
                  </a:lnTo>
                  <a:lnTo>
                    <a:pt x="349" y="260"/>
                  </a:lnTo>
                  <a:lnTo>
                    <a:pt x="350" y="258"/>
                  </a:lnTo>
                  <a:lnTo>
                    <a:pt x="350" y="257"/>
                  </a:lnTo>
                  <a:lnTo>
                    <a:pt x="351" y="256"/>
                  </a:lnTo>
                  <a:lnTo>
                    <a:pt x="351" y="255"/>
                  </a:lnTo>
                  <a:lnTo>
                    <a:pt x="351" y="254"/>
                  </a:lnTo>
                  <a:lnTo>
                    <a:pt x="351" y="253"/>
                  </a:lnTo>
                  <a:lnTo>
                    <a:pt x="352" y="253"/>
                  </a:lnTo>
                  <a:lnTo>
                    <a:pt x="352" y="252"/>
                  </a:lnTo>
                  <a:lnTo>
                    <a:pt x="352" y="251"/>
                  </a:lnTo>
                  <a:lnTo>
                    <a:pt x="352" y="250"/>
                  </a:lnTo>
                  <a:lnTo>
                    <a:pt x="351" y="249"/>
                  </a:lnTo>
                  <a:lnTo>
                    <a:pt x="351" y="248"/>
                  </a:lnTo>
                  <a:lnTo>
                    <a:pt x="351" y="247"/>
                  </a:lnTo>
                  <a:lnTo>
                    <a:pt x="350" y="246"/>
                  </a:lnTo>
                  <a:lnTo>
                    <a:pt x="350" y="245"/>
                  </a:lnTo>
                  <a:lnTo>
                    <a:pt x="349" y="244"/>
                  </a:lnTo>
                  <a:lnTo>
                    <a:pt x="349" y="243"/>
                  </a:lnTo>
                  <a:lnTo>
                    <a:pt x="348" y="242"/>
                  </a:lnTo>
                  <a:lnTo>
                    <a:pt x="347" y="241"/>
                  </a:lnTo>
                  <a:lnTo>
                    <a:pt x="337" y="242"/>
                  </a:lnTo>
                  <a:lnTo>
                    <a:pt x="336" y="241"/>
                  </a:lnTo>
                  <a:lnTo>
                    <a:pt x="332" y="239"/>
                  </a:lnTo>
                  <a:lnTo>
                    <a:pt x="328" y="236"/>
                  </a:lnTo>
                  <a:lnTo>
                    <a:pt x="326" y="236"/>
                  </a:lnTo>
                  <a:lnTo>
                    <a:pt x="322" y="232"/>
                  </a:lnTo>
                  <a:lnTo>
                    <a:pt x="319" y="230"/>
                  </a:lnTo>
                  <a:lnTo>
                    <a:pt x="319" y="228"/>
                  </a:lnTo>
                  <a:lnTo>
                    <a:pt x="315" y="224"/>
                  </a:lnTo>
                  <a:lnTo>
                    <a:pt x="315" y="221"/>
                  </a:lnTo>
                  <a:lnTo>
                    <a:pt x="317" y="219"/>
                  </a:lnTo>
                  <a:lnTo>
                    <a:pt x="316" y="215"/>
                  </a:lnTo>
                  <a:lnTo>
                    <a:pt x="317" y="214"/>
                  </a:lnTo>
                  <a:lnTo>
                    <a:pt x="317" y="204"/>
                  </a:lnTo>
                  <a:lnTo>
                    <a:pt x="319" y="202"/>
                  </a:lnTo>
                  <a:lnTo>
                    <a:pt x="318" y="193"/>
                  </a:lnTo>
                  <a:lnTo>
                    <a:pt x="319" y="191"/>
                  </a:lnTo>
                  <a:lnTo>
                    <a:pt x="319" y="186"/>
                  </a:lnTo>
                  <a:lnTo>
                    <a:pt x="315" y="184"/>
                  </a:lnTo>
                  <a:lnTo>
                    <a:pt x="314" y="183"/>
                  </a:lnTo>
                  <a:lnTo>
                    <a:pt x="311" y="183"/>
                  </a:lnTo>
                  <a:lnTo>
                    <a:pt x="310" y="185"/>
                  </a:lnTo>
                  <a:lnTo>
                    <a:pt x="308" y="185"/>
                  </a:lnTo>
                  <a:lnTo>
                    <a:pt x="304" y="181"/>
                  </a:lnTo>
                  <a:lnTo>
                    <a:pt x="299" y="181"/>
                  </a:lnTo>
                  <a:lnTo>
                    <a:pt x="296" y="176"/>
                  </a:lnTo>
                  <a:lnTo>
                    <a:pt x="297" y="171"/>
                  </a:lnTo>
                  <a:lnTo>
                    <a:pt x="299" y="170"/>
                  </a:lnTo>
                  <a:lnTo>
                    <a:pt x="298" y="164"/>
                  </a:lnTo>
                  <a:lnTo>
                    <a:pt x="300" y="161"/>
                  </a:lnTo>
                  <a:lnTo>
                    <a:pt x="306" y="159"/>
                  </a:lnTo>
                  <a:lnTo>
                    <a:pt x="311" y="156"/>
                  </a:lnTo>
                  <a:lnTo>
                    <a:pt x="316" y="156"/>
                  </a:lnTo>
                  <a:lnTo>
                    <a:pt x="320" y="151"/>
                  </a:lnTo>
                  <a:lnTo>
                    <a:pt x="323" y="150"/>
                  </a:lnTo>
                  <a:lnTo>
                    <a:pt x="325" y="148"/>
                  </a:lnTo>
                  <a:lnTo>
                    <a:pt x="326" y="144"/>
                  </a:lnTo>
                  <a:close/>
                  <a:moveTo>
                    <a:pt x="216" y="226"/>
                  </a:moveTo>
                  <a:lnTo>
                    <a:pt x="212" y="223"/>
                  </a:lnTo>
                  <a:lnTo>
                    <a:pt x="212" y="219"/>
                  </a:lnTo>
                  <a:lnTo>
                    <a:pt x="213" y="217"/>
                  </a:lnTo>
                  <a:lnTo>
                    <a:pt x="213" y="211"/>
                  </a:lnTo>
                  <a:lnTo>
                    <a:pt x="212" y="210"/>
                  </a:lnTo>
                  <a:lnTo>
                    <a:pt x="209" y="210"/>
                  </a:lnTo>
                  <a:lnTo>
                    <a:pt x="205" y="213"/>
                  </a:lnTo>
                  <a:lnTo>
                    <a:pt x="197" y="214"/>
                  </a:lnTo>
                  <a:lnTo>
                    <a:pt x="196" y="215"/>
                  </a:lnTo>
                  <a:lnTo>
                    <a:pt x="193" y="215"/>
                  </a:lnTo>
                  <a:lnTo>
                    <a:pt x="191" y="217"/>
                  </a:lnTo>
                  <a:lnTo>
                    <a:pt x="191" y="221"/>
                  </a:lnTo>
                  <a:lnTo>
                    <a:pt x="193" y="225"/>
                  </a:lnTo>
                  <a:lnTo>
                    <a:pt x="197" y="228"/>
                  </a:lnTo>
                  <a:lnTo>
                    <a:pt x="201" y="227"/>
                  </a:lnTo>
                  <a:lnTo>
                    <a:pt x="203" y="229"/>
                  </a:lnTo>
                  <a:lnTo>
                    <a:pt x="203" y="236"/>
                  </a:lnTo>
                  <a:lnTo>
                    <a:pt x="202" y="237"/>
                  </a:lnTo>
                  <a:lnTo>
                    <a:pt x="202" y="239"/>
                  </a:lnTo>
                  <a:lnTo>
                    <a:pt x="204" y="241"/>
                  </a:lnTo>
                  <a:lnTo>
                    <a:pt x="206" y="243"/>
                  </a:lnTo>
                  <a:lnTo>
                    <a:pt x="215" y="243"/>
                  </a:lnTo>
                  <a:lnTo>
                    <a:pt x="216" y="241"/>
                  </a:lnTo>
                  <a:lnTo>
                    <a:pt x="216" y="226"/>
                  </a:lnTo>
                  <a:close/>
                </a:path>
              </a:pathLst>
            </a:custGeom>
            <a:solidFill>
              <a:srgbClr val="F4B138"/>
            </a:solidFill>
            <a:ln w="28575">
              <a:noFill/>
              <a:prstDash val="sysDot"/>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5" name="Freeform 31"/>
            <p:cNvSpPr>
              <a:spLocks noEditPoints="1"/>
            </p:cNvSpPr>
            <p:nvPr/>
          </p:nvSpPr>
          <p:spPr bwMode="auto">
            <a:xfrm>
              <a:off x="5696674" y="2665524"/>
              <a:ext cx="241300" cy="261937"/>
            </a:xfrm>
            <a:custGeom>
              <a:avLst/>
              <a:gdLst>
                <a:gd name="T0" fmla="*/ 2147483647 w 132"/>
                <a:gd name="T1" fmla="*/ 2147483647 h 137"/>
                <a:gd name="T2" fmla="*/ 2147483647 w 132"/>
                <a:gd name="T3" fmla="*/ 2147483647 h 137"/>
                <a:gd name="T4" fmla="*/ 2147483647 w 132"/>
                <a:gd name="T5" fmla="*/ 2147483647 h 137"/>
                <a:gd name="T6" fmla="*/ 2147483647 w 132"/>
                <a:gd name="T7" fmla="*/ 2147483647 h 137"/>
                <a:gd name="T8" fmla="*/ 2147483647 w 132"/>
                <a:gd name="T9" fmla="*/ 2147483647 h 137"/>
                <a:gd name="T10" fmla="*/ 2147483647 w 132"/>
                <a:gd name="T11" fmla="*/ 2147483647 h 137"/>
                <a:gd name="T12" fmla="*/ 2147483647 w 132"/>
                <a:gd name="T13" fmla="*/ 2147483647 h 137"/>
                <a:gd name="T14" fmla="*/ 2147483647 w 132"/>
                <a:gd name="T15" fmla="*/ 2147483647 h 137"/>
                <a:gd name="T16" fmla="*/ 2147483647 w 132"/>
                <a:gd name="T17" fmla="*/ 2147483647 h 137"/>
                <a:gd name="T18" fmla="*/ 2147483647 w 132"/>
                <a:gd name="T19" fmla="*/ 2147483647 h 137"/>
                <a:gd name="T20" fmla="*/ 2147483647 w 132"/>
                <a:gd name="T21" fmla="*/ 0 h 137"/>
                <a:gd name="T22" fmla="*/ 2147483647 w 132"/>
                <a:gd name="T23" fmla="*/ 2147483647 h 137"/>
                <a:gd name="T24" fmla="*/ 2147483647 w 132"/>
                <a:gd name="T25" fmla="*/ 2147483647 h 137"/>
                <a:gd name="T26" fmla="*/ 2147483647 w 132"/>
                <a:gd name="T27" fmla="*/ 2147483647 h 137"/>
                <a:gd name="T28" fmla="*/ 2147483647 w 132"/>
                <a:gd name="T29" fmla="*/ 2147483647 h 137"/>
                <a:gd name="T30" fmla="*/ 2147483647 w 132"/>
                <a:gd name="T31" fmla="*/ 2147483647 h 137"/>
                <a:gd name="T32" fmla="*/ 2147483647 w 132"/>
                <a:gd name="T33" fmla="*/ 2147483647 h 137"/>
                <a:gd name="T34" fmla="*/ 2147483647 w 132"/>
                <a:gd name="T35" fmla="*/ 2147483647 h 137"/>
                <a:gd name="T36" fmla="*/ 2147483647 w 132"/>
                <a:gd name="T37" fmla="*/ 2147483647 h 137"/>
                <a:gd name="T38" fmla="*/ 2147483647 w 132"/>
                <a:gd name="T39" fmla="*/ 2147483647 h 137"/>
                <a:gd name="T40" fmla="*/ 2147483647 w 132"/>
                <a:gd name="T41" fmla="*/ 2147483647 h 137"/>
                <a:gd name="T42" fmla="*/ 2147483647 w 132"/>
                <a:gd name="T43" fmla="*/ 2147483647 h 137"/>
                <a:gd name="T44" fmla="*/ 2147483647 w 132"/>
                <a:gd name="T45" fmla="*/ 2147483647 h 137"/>
                <a:gd name="T46" fmla="*/ 2147483647 w 132"/>
                <a:gd name="T47" fmla="*/ 2147483647 h 137"/>
                <a:gd name="T48" fmla="*/ 2147483647 w 132"/>
                <a:gd name="T49" fmla="*/ 2147483647 h 137"/>
                <a:gd name="T50" fmla="*/ 2147483647 w 132"/>
                <a:gd name="T51" fmla="*/ 2147483647 h 137"/>
                <a:gd name="T52" fmla="*/ 2147483647 w 132"/>
                <a:gd name="T53" fmla="*/ 2147483647 h 137"/>
                <a:gd name="T54" fmla="*/ 2147483647 w 132"/>
                <a:gd name="T55" fmla="*/ 2147483647 h 137"/>
                <a:gd name="T56" fmla="*/ 2147483647 w 132"/>
                <a:gd name="T57" fmla="*/ 2147483647 h 137"/>
                <a:gd name="T58" fmla="*/ 2147483647 w 132"/>
                <a:gd name="T59" fmla="*/ 2147483647 h 137"/>
                <a:gd name="T60" fmla="*/ 2147483647 w 132"/>
                <a:gd name="T61" fmla="*/ 2147483647 h 137"/>
                <a:gd name="T62" fmla="*/ 2147483647 w 132"/>
                <a:gd name="T63" fmla="*/ 2147483647 h 137"/>
                <a:gd name="T64" fmla="*/ 2147483647 w 132"/>
                <a:gd name="T65" fmla="*/ 2147483647 h 137"/>
                <a:gd name="T66" fmla="*/ 2147483647 w 132"/>
                <a:gd name="T67" fmla="*/ 2147483647 h 137"/>
                <a:gd name="T68" fmla="*/ 2147483647 w 132"/>
                <a:gd name="T69" fmla="*/ 2147483647 h 137"/>
                <a:gd name="T70" fmla="*/ 2147483647 w 132"/>
                <a:gd name="T71" fmla="*/ 2147483647 h 137"/>
                <a:gd name="T72" fmla="*/ 2147483647 w 132"/>
                <a:gd name="T73" fmla="*/ 2147483647 h 137"/>
                <a:gd name="T74" fmla="*/ 2147483647 w 132"/>
                <a:gd name="T75" fmla="*/ 2147483647 h 137"/>
                <a:gd name="T76" fmla="*/ 2147483647 w 132"/>
                <a:gd name="T77" fmla="*/ 2147483647 h 137"/>
                <a:gd name="T78" fmla="*/ 2147483647 w 132"/>
                <a:gd name="T79" fmla="*/ 2147483647 h 137"/>
                <a:gd name="T80" fmla="*/ 2147483647 w 132"/>
                <a:gd name="T81" fmla="*/ 2147483647 h 137"/>
                <a:gd name="T82" fmla="*/ 2147483647 w 132"/>
                <a:gd name="T83" fmla="*/ 2147483647 h 137"/>
                <a:gd name="T84" fmla="*/ 2147483647 w 132"/>
                <a:gd name="T85" fmla="*/ 2147483647 h 137"/>
                <a:gd name="T86" fmla="*/ 2147483647 w 132"/>
                <a:gd name="T87" fmla="*/ 2147483647 h 137"/>
                <a:gd name="T88" fmla="*/ 2147483647 w 132"/>
                <a:gd name="T89" fmla="*/ 2147483647 h 137"/>
                <a:gd name="T90" fmla="*/ 2147483647 w 132"/>
                <a:gd name="T91" fmla="*/ 2147483647 h 137"/>
                <a:gd name="T92" fmla="*/ 2147483647 w 132"/>
                <a:gd name="T93" fmla="*/ 2147483647 h 137"/>
                <a:gd name="T94" fmla="*/ 2147483647 w 132"/>
                <a:gd name="T95" fmla="*/ 2147483647 h 137"/>
                <a:gd name="T96" fmla="*/ 2147483647 w 132"/>
                <a:gd name="T97" fmla="*/ 2147483647 h 137"/>
                <a:gd name="T98" fmla="*/ 2147483647 w 132"/>
                <a:gd name="T99" fmla="*/ 2147483647 h 137"/>
                <a:gd name="T100" fmla="*/ 2147483647 w 132"/>
                <a:gd name="T101" fmla="*/ 2147483647 h 137"/>
                <a:gd name="T102" fmla="*/ 2147483647 w 132"/>
                <a:gd name="T103" fmla="*/ 2147483647 h 137"/>
                <a:gd name="T104" fmla="*/ 2147483647 w 132"/>
                <a:gd name="T105" fmla="*/ 2147483647 h 137"/>
                <a:gd name="T106" fmla="*/ 2147483647 w 132"/>
                <a:gd name="T107" fmla="*/ 2147483647 h 137"/>
                <a:gd name="T108" fmla="*/ 2147483647 w 132"/>
                <a:gd name="T109" fmla="*/ 2147483647 h 137"/>
                <a:gd name="T110" fmla="*/ 2147483647 w 132"/>
                <a:gd name="T111" fmla="*/ 2147483647 h 137"/>
                <a:gd name="T112" fmla="*/ 2147483647 w 132"/>
                <a:gd name="T113" fmla="*/ 2147483647 h 137"/>
                <a:gd name="T114" fmla="*/ 2147483647 w 132"/>
                <a:gd name="T115" fmla="*/ 2147483647 h 137"/>
                <a:gd name="T116" fmla="*/ 2147483647 w 132"/>
                <a:gd name="T117" fmla="*/ 2147483647 h 137"/>
                <a:gd name="T118" fmla="*/ 2147483647 w 132"/>
                <a:gd name="T119" fmla="*/ 2147483647 h 137"/>
                <a:gd name="T120" fmla="*/ 2147483647 w 132"/>
                <a:gd name="T121" fmla="*/ 2147483647 h 137"/>
                <a:gd name="T122" fmla="*/ 2147483647 w 132"/>
                <a:gd name="T123" fmla="*/ 2147483647 h 13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32"/>
                <a:gd name="T187" fmla="*/ 0 h 137"/>
                <a:gd name="T188" fmla="*/ 132 w 132"/>
                <a:gd name="T189" fmla="*/ 137 h 13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32" h="137">
                  <a:moveTo>
                    <a:pt x="113" y="43"/>
                  </a:moveTo>
                  <a:lnTo>
                    <a:pt x="111" y="42"/>
                  </a:lnTo>
                  <a:lnTo>
                    <a:pt x="114" y="37"/>
                  </a:lnTo>
                  <a:lnTo>
                    <a:pt x="120" y="36"/>
                  </a:lnTo>
                  <a:lnTo>
                    <a:pt x="122" y="35"/>
                  </a:lnTo>
                  <a:lnTo>
                    <a:pt x="123" y="29"/>
                  </a:lnTo>
                  <a:lnTo>
                    <a:pt x="124" y="28"/>
                  </a:lnTo>
                  <a:lnTo>
                    <a:pt x="124" y="25"/>
                  </a:lnTo>
                  <a:lnTo>
                    <a:pt x="122" y="23"/>
                  </a:lnTo>
                  <a:lnTo>
                    <a:pt x="115" y="24"/>
                  </a:lnTo>
                  <a:lnTo>
                    <a:pt x="114" y="25"/>
                  </a:lnTo>
                  <a:lnTo>
                    <a:pt x="110" y="25"/>
                  </a:lnTo>
                  <a:lnTo>
                    <a:pt x="108" y="24"/>
                  </a:lnTo>
                  <a:lnTo>
                    <a:pt x="92" y="25"/>
                  </a:lnTo>
                  <a:lnTo>
                    <a:pt x="90" y="23"/>
                  </a:lnTo>
                  <a:lnTo>
                    <a:pt x="90" y="22"/>
                  </a:lnTo>
                  <a:lnTo>
                    <a:pt x="82" y="15"/>
                  </a:lnTo>
                  <a:lnTo>
                    <a:pt x="81" y="15"/>
                  </a:lnTo>
                  <a:lnTo>
                    <a:pt x="77" y="11"/>
                  </a:lnTo>
                  <a:lnTo>
                    <a:pt x="74" y="7"/>
                  </a:lnTo>
                  <a:lnTo>
                    <a:pt x="74" y="4"/>
                  </a:lnTo>
                  <a:lnTo>
                    <a:pt x="71" y="0"/>
                  </a:lnTo>
                  <a:lnTo>
                    <a:pt x="66" y="0"/>
                  </a:lnTo>
                  <a:lnTo>
                    <a:pt x="65" y="2"/>
                  </a:lnTo>
                  <a:lnTo>
                    <a:pt x="64" y="5"/>
                  </a:lnTo>
                  <a:lnTo>
                    <a:pt x="60" y="6"/>
                  </a:lnTo>
                  <a:lnTo>
                    <a:pt x="58" y="8"/>
                  </a:lnTo>
                  <a:lnTo>
                    <a:pt x="58" y="12"/>
                  </a:lnTo>
                  <a:lnTo>
                    <a:pt x="56" y="15"/>
                  </a:lnTo>
                  <a:lnTo>
                    <a:pt x="52" y="15"/>
                  </a:lnTo>
                  <a:lnTo>
                    <a:pt x="52" y="18"/>
                  </a:lnTo>
                  <a:lnTo>
                    <a:pt x="56" y="23"/>
                  </a:lnTo>
                  <a:lnTo>
                    <a:pt x="53" y="26"/>
                  </a:lnTo>
                  <a:lnTo>
                    <a:pt x="44" y="26"/>
                  </a:lnTo>
                  <a:lnTo>
                    <a:pt x="41" y="32"/>
                  </a:lnTo>
                  <a:lnTo>
                    <a:pt x="40" y="35"/>
                  </a:lnTo>
                  <a:lnTo>
                    <a:pt x="34" y="41"/>
                  </a:lnTo>
                  <a:lnTo>
                    <a:pt x="31" y="43"/>
                  </a:lnTo>
                  <a:lnTo>
                    <a:pt x="29" y="42"/>
                  </a:lnTo>
                  <a:lnTo>
                    <a:pt x="25" y="42"/>
                  </a:lnTo>
                  <a:lnTo>
                    <a:pt x="17" y="48"/>
                  </a:lnTo>
                  <a:lnTo>
                    <a:pt x="16" y="52"/>
                  </a:lnTo>
                  <a:lnTo>
                    <a:pt x="18" y="55"/>
                  </a:lnTo>
                  <a:lnTo>
                    <a:pt x="19" y="58"/>
                  </a:lnTo>
                  <a:lnTo>
                    <a:pt x="26" y="65"/>
                  </a:lnTo>
                  <a:lnTo>
                    <a:pt x="31" y="68"/>
                  </a:lnTo>
                  <a:lnTo>
                    <a:pt x="31" y="71"/>
                  </a:lnTo>
                  <a:lnTo>
                    <a:pt x="27" y="74"/>
                  </a:lnTo>
                  <a:lnTo>
                    <a:pt x="26" y="78"/>
                  </a:lnTo>
                  <a:lnTo>
                    <a:pt x="22" y="77"/>
                  </a:lnTo>
                  <a:lnTo>
                    <a:pt x="17" y="83"/>
                  </a:lnTo>
                  <a:lnTo>
                    <a:pt x="13" y="85"/>
                  </a:lnTo>
                  <a:lnTo>
                    <a:pt x="11" y="87"/>
                  </a:lnTo>
                  <a:lnTo>
                    <a:pt x="7" y="88"/>
                  </a:lnTo>
                  <a:lnTo>
                    <a:pt x="0" y="96"/>
                  </a:lnTo>
                  <a:lnTo>
                    <a:pt x="1" y="105"/>
                  </a:lnTo>
                  <a:lnTo>
                    <a:pt x="8" y="105"/>
                  </a:lnTo>
                  <a:lnTo>
                    <a:pt x="8" y="110"/>
                  </a:lnTo>
                  <a:lnTo>
                    <a:pt x="4" y="116"/>
                  </a:lnTo>
                  <a:lnTo>
                    <a:pt x="4" y="118"/>
                  </a:lnTo>
                  <a:lnTo>
                    <a:pt x="7" y="121"/>
                  </a:lnTo>
                  <a:lnTo>
                    <a:pt x="7" y="126"/>
                  </a:lnTo>
                  <a:lnTo>
                    <a:pt x="9" y="128"/>
                  </a:lnTo>
                  <a:lnTo>
                    <a:pt x="11" y="127"/>
                  </a:lnTo>
                  <a:lnTo>
                    <a:pt x="14" y="131"/>
                  </a:lnTo>
                  <a:lnTo>
                    <a:pt x="19" y="130"/>
                  </a:lnTo>
                  <a:lnTo>
                    <a:pt x="22" y="131"/>
                  </a:lnTo>
                  <a:lnTo>
                    <a:pt x="27" y="136"/>
                  </a:lnTo>
                  <a:lnTo>
                    <a:pt x="31" y="136"/>
                  </a:lnTo>
                  <a:lnTo>
                    <a:pt x="33" y="132"/>
                  </a:lnTo>
                  <a:lnTo>
                    <a:pt x="36" y="132"/>
                  </a:lnTo>
                  <a:lnTo>
                    <a:pt x="38" y="129"/>
                  </a:lnTo>
                  <a:lnTo>
                    <a:pt x="56" y="128"/>
                  </a:lnTo>
                  <a:lnTo>
                    <a:pt x="58" y="130"/>
                  </a:lnTo>
                  <a:lnTo>
                    <a:pt x="58" y="133"/>
                  </a:lnTo>
                  <a:lnTo>
                    <a:pt x="65" y="137"/>
                  </a:lnTo>
                  <a:lnTo>
                    <a:pt x="71" y="137"/>
                  </a:lnTo>
                  <a:lnTo>
                    <a:pt x="72" y="136"/>
                  </a:lnTo>
                  <a:lnTo>
                    <a:pt x="72" y="129"/>
                  </a:lnTo>
                  <a:lnTo>
                    <a:pt x="79" y="121"/>
                  </a:lnTo>
                  <a:lnTo>
                    <a:pt x="80" y="121"/>
                  </a:lnTo>
                  <a:lnTo>
                    <a:pt x="81" y="122"/>
                  </a:lnTo>
                  <a:lnTo>
                    <a:pt x="89" y="123"/>
                  </a:lnTo>
                  <a:lnTo>
                    <a:pt x="95" y="122"/>
                  </a:lnTo>
                  <a:lnTo>
                    <a:pt x="95" y="119"/>
                  </a:lnTo>
                  <a:lnTo>
                    <a:pt x="99" y="113"/>
                  </a:lnTo>
                  <a:lnTo>
                    <a:pt x="102" y="110"/>
                  </a:lnTo>
                  <a:lnTo>
                    <a:pt x="100" y="108"/>
                  </a:lnTo>
                  <a:lnTo>
                    <a:pt x="100" y="106"/>
                  </a:lnTo>
                  <a:lnTo>
                    <a:pt x="101" y="105"/>
                  </a:lnTo>
                  <a:lnTo>
                    <a:pt x="101" y="98"/>
                  </a:lnTo>
                  <a:lnTo>
                    <a:pt x="99" y="96"/>
                  </a:lnTo>
                  <a:lnTo>
                    <a:pt x="95" y="97"/>
                  </a:lnTo>
                  <a:lnTo>
                    <a:pt x="91" y="94"/>
                  </a:lnTo>
                  <a:lnTo>
                    <a:pt x="89" y="90"/>
                  </a:lnTo>
                  <a:lnTo>
                    <a:pt x="89" y="86"/>
                  </a:lnTo>
                  <a:lnTo>
                    <a:pt x="91" y="84"/>
                  </a:lnTo>
                  <a:lnTo>
                    <a:pt x="94" y="84"/>
                  </a:lnTo>
                  <a:lnTo>
                    <a:pt x="95" y="83"/>
                  </a:lnTo>
                  <a:lnTo>
                    <a:pt x="103" y="82"/>
                  </a:lnTo>
                  <a:lnTo>
                    <a:pt x="107" y="79"/>
                  </a:lnTo>
                  <a:lnTo>
                    <a:pt x="111" y="79"/>
                  </a:lnTo>
                  <a:lnTo>
                    <a:pt x="116" y="75"/>
                  </a:lnTo>
                  <a:lnTo>
                    <a:pt x="116" y="74"/>
                  </a:lnTo>
                  <a:lnTo>
                    <a:pt x="125" y="66"/>
                  </a:lnTo>
                  <a:lnTo>
                    <a:pt x="125" y="64"/>
                  </a:lnTo>
                  <a:lnTo>
                    <a:pt x="130" y="61"/>
                  </a:lnTo>
                  <a:lnTo>
                    <a:pt x="132" y="60"/>
                  </a:lnTo>
                  <a:lnTo>
                    <a:pt x="128" y="59"/>
                  </a:lnTo>
                  <a:lnTo>
                    <a:pt x="122" y="61"/>
                  </a:lnTo>
                  <a:lnTo>
                    <a:pt x="113" y="53"/>
                  </a:lnTo>
                  <a:lnTo>
                    <a:pt x="113" y="43"/>
                  </a:lnTo>
                  <a:close/>
                  <a:moveTo>
                    <a:pt x="66" y="78"/>
                  </a:moveTo>
                  <a:lnTo>
                    <a:pt x="69" y="89"/>
                  </a:lnTo>
                  <a:lnTo>
                    <a:pt x="80" y="89"/>
                  </a:lnTo>
                  <a:lnTo>
                    <a:pt x="71" y="96"/>
                  </a:lnTo>
                  <a:lnTo>
                    <a:pt x="75" y="106"/>
                  </a:lnTo>
                  <a:lnTo>
                    <a:pt x="66" y="100"/>
                  </a:lnTo>
                  <a:lnTo>
                    <a:pt x="57" y="106"/>
                  </a:lnTo>
                  <a:lnTo>
                    <a:pt x="60" y="96"/>
                  </a:lnTo>
                  <a:lnTo>
                    <a:pt x="51" y="89"/>
                  </a:lnTo>
                  <a:lnTo>
                    <a:pt x="62" y="89"/>
                  </a:lnTo>
                  <a:lnTo>
                    <a:pt x="66" y="78"/>
                  </a:lnTo>
                  <a:close/>
                </a:path>
              </a:pathLst>
            </a:custGeom>
            <a:solidFill>
              <a:srgbClr val="F4B138"/>
            </a:solidFill>
            <a:ln w="28575">
              <a:noFill/>
              <a:prstDash val="sysDot"/>
              <a:round/>
              <a:headEnd/>
              <a:tailEnd/>
            </a:ln>
          </p:spPr>
          <p:txBody>
            <a:bodyPr/>
            <a:lstStyle/>
            <a:p>
              <a:endParaRPr lang="zh-CN" altLang="en-US" kern="0">
                <a:solidFill>
                  <a:sysClr val="windowText" lastClr="000000"/>
                </a:solidFill>
              </a:endParaRPr>
            </a:p>
          </p:txBody>
        </p:sp>
        <p:sp>
          <p:nvSpPr>
            <p:cNvPr id="66" name="Freeform 32"/>
            <p:cNvSpPr>
              <a:spLocks/>
            </p:cNvSpPr>
            <p:nvPr/>
          </p:nvSpPr>
          <p:spPr bwMode="auto">
            <a:xfrm>
              <a:off x="5791676" y="2814749"/>
              <a:ext cx="53975" cy="53975"/>
            </a:xfrm>
            <a:custGeom>
              <a:avLst/>
              <a:gdLst>
                <a:gd name="T0" fmla="*/ 2147483647 w 29"/>
                <a:gd name="T1" fmla="*/ 0 h 28"/>
                <a:gd name="T2" fmla="*/ 2147483647 w 29"/>
                <a:gd name="T3" fmla="*/ 2147483647 h 28"/>
                <a:gd name="T4" fmla="*/ 0 w 29"/>
                <a:gd name="T5" fmla="*/ 2147483647 h 28"/>
                <a:gd name="T6" fmla="*/ 2147483647 w 29"/>
                <a:gd name="T7" fmla="*/ 2147483647 h 28"/>
                <a:gd name="T8" fmla="*/ 2147483647 w 29"/>
                <a:gd name="T9" fmla="*/ 2147483647 h 28"/>
                <a:gd name="T10" fmla="*/ 2147483647 w 29"/>
                <a:gd name="T11" fmla="*/ 2147483647 h 28"/>
                <a:gd name="T12" fmla="*/ 2147483647 w 29"/>
                <a:gd name="T13" fmla="*/ 2147483647 h 28"/>
                <a:gd name="T14" fmla="*/ 2147483647 w 29"/>
                <a:gd name="T15" fmla="*/ 2147483647 h 28"/>
                <a:gd name="T16" fmla="*/ 2147483647 w 29"/>
                <a:gd name="T17" fmla="*/ 2147483647 h 28"/>
                <a:gd name="T18" fmla="*/ 2147483647 w 29"/>
                <a:gd name="T19" fmla="*/ 2147483647 h 28"/>
                <a:gd name="T20" fmla="*/ 2147483647 w 29"/>
                <a:gd name="T21" fmla="*/ 0 h 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
                <a:gd name="T34" fmla="*/ 0 h 28"/>
                <a:gd name="T35" fmla="*/ 29 w 29"/>
                <a:gd name="T36" fmla="*/ 28 h 2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 h="28">
                  <a:moveTo>
                    <a:pt x="15" y="0"/>
                  </a:moveTo>
                  <a:lnTo>
                    <a:pt x="11" y="11"/>
                  </a:lnTo>
                  <a:lnTo>
                    <a:pt x="0" y="11"/>
                  </a:lnTo>
                  <a:lnTo>
                    <a:pt x="9" y="18"/>
                  </a:lnTo>
                  <a:lnTo>
                    <a:pt x="6" y="28"/>
                  </a:lnTo>
                  <a:lnTo>
                    <a:pt x="15" y="22"/>
                  </a:lnTo>
                  <a:lnTo>
                    <a:pt x="24" y="28"/>
                  </a:lnTo>
                  <a:lnTo>
                    <a:pt x="20" y="18"/>
                  </a:lnTo>
                  <a:lnTo>
                    <a:pt x="29" y="11"/>
                  </a:lnTo>
                  <a:lnTo>
                    <a:pt x="18" y="11"/>
                  </a:lnTo>
                  <a:lnTo>
                    <a:pt x="15" y="0"/>
                  </a:lnTo>
                  <a:close/>
                </a:path>
              </a:pathLst>
            </a:custGeom>
            <a:grpFill/>
            <a:ln w="2857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7" name="Freeform 33"/>
            <p:cNvSpPr>
              <a:spLocks/>
            </p:cNvSpPr>
            <p:nvPr/>
          </p:nvSpPr>
          <p:spPr bwMode="auto">
            <a:xfrm>
              <a:off x="5788749" y="2814749"/>
              <a:ext cx="53975" cy="53975"/>
            </a:xfrm>
            <a:custGeom>
              <a:avLst/>
              <a:gdLst>
                <a:gd name="T0" fmla="*/ 2147483647 w 29"/>
                <a:gd name="T1" fmla="*/ 0 h 28"/>
                <a:gd name="T2" fmla="*/ 2147483647 w 29"/>
                <a:gd name="T3" fmla="*/ 2147483647 h 28"/>
                <a:gd name="T4" fmla="*/ 0 w 29"/>
                <a:gd name="T5" fmla="*/ 2147483647 h 28"/>
                <a:gd name="T6" fmla="*/ 2147483647 w 29"/>
                <a:gd name="T7" fmla="*/ 2147483647 h 28"/>
                <a:gd name="T8" fmla="*/ 2147483647 w 29"/>
                <a:gd name="T9" fmla="*/ 2147483647 h 28"/>
                <a:gd name="T10" fmla="*/ 2147483647 w 29"/>
                <a:gd name="T11" fmla="*/ 2147483647 h 28"/>
                <a:gd name="T12" fmla="*/ 2147483647 w 29"/>
                <a:gd name="T13" fmla="*/ 2147483647 h 28"/>
                <a:gd name="T14" fmla="*/ 2147483647 w 29"/>
                <a:gd name="T15" fmla="*/ 2147483647 h 28"/>
                <a:gd name="T16" fmla="*/ 2147483647 w 29"/>
                <a:gd name="T17" fmla="*/ 2147483647 h 28"/>
                <a:gd name="T18" fmla="*/ 2147483647 w 29"/>
                <a:gd name="T19" fmla="*/ 2147483647 h 28"/>
                <a:gd name="T20" fmla="*/ 2147483647 w 29"/>
                <a:gd name="T21" fmla="*/ 0 h 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
                <a:gd name="T34" fmla="*/ 0 h 28"/>
                <a:gd name="T35" fmla="*/ 29 w 29"/>
                <a:gd name="T36" fmla="*/ 28 h 2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 h="28">
                  <a:moveTo>
                    <a:pt x="15" y="0"/>
                  </a:moveTo>
                  <a:lnTo>
                    <a:pt x="11" y="11"/>
                  </a:lnTo>
                  <a:lnTo>
                    <a:pt x="0" y="11"/>
                  </a:lnTo>
                  <a:lnTo>
                    <a:pt x="9" y="18"/>
                  </a:lnTo>
                  <a:lnTo>
                    <a:pt x="6" y="28"/>
                  </a:lnTo>
                  <a:lnTo>
                    <a:pt x="15" y="22"/>
                  </a:lnTo>
                  <a:lnTo>
                    <a:pt x="24" y="28"/>
                  </a:lnTo>
                  <a:lnTo>
                    <a:pt x="20" y="18"/>
                  </a:lnTo>
                  <a:lnTo>
                    <a:pt x="29" y="11"/>
                  </a:lnTo>
                  <a:lnTo>
                    <a:pt x="18" y="11"/>
                  </a:lnTo>
                  <a:lnTo>
                    <a:pt x="15" y="0"/>
                  </a:lnTo>
                  <a:close/>
                </a:path>
              </a:pathLst>
            </a:custGeom>
            <a:grpFill/>
            <a:ln w="28575">
              <a:no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9" name="Freeform 34"/>
            <p:cNvSpPr>
              <a:spLocks/>
            </p:cNvSpPr>
            <p:nvPr/>
          </p:nvSpPr>
          <p:spPr bwMode="auto">
            <a:xfrm>
              <a:off x="5714137" y="3097324"/>
              <a:ext cx="887412" cy="582612"/>
            </a:xfrm>
            <a:custGeom>
              <a:avLst/>
              <a:gdLst>
                <a:gd name="T0" fmla="*/ 2147483647 w 485"/>
                <a:gd name="T1" fmla="*/ 2147483647 h 306"/>
                <a:gd name="T2" fmla="*/ 2147483647 w 485"/>
                <a:gd name="T3" fmla="*/ 2147483647 h 306"/>
                <a:gd name="T4" fmla="*/ 2147483647 w 485"/>
                <a:gd name="T5" fmla="*/ 2147483647 h 306"/>
                <a:gd name="T6" fmla="*/ 2147483647 w 485"/>
                <a:gd name="T7" fmla="*/ 2147483647 h 306"/>
                <a:gd name="T8" fmla="*/ 2147483647 w 485"/>
                <a:gd name="T9" fmla="*/ 2147483647 h 306"/>
                <a:gd name="T10" fmla="*/ 2147483647 w 485"/>
                <a:gd name="T11" fmla="*/ 2147483647 h 306"/>
                <a:gd name="T12" fmla="*/ 2147483647 w 485"/>
                <a:gd name="T13" fmla="*/ 2147483647 h 306"/>
                <a:gd name="T14" fmla="*/ 2147483647 w 485"/>
                <a:gd name="T15" fmla="*/ 2147483647 h 306"/>
                <a:gd name="T16" fmla="*/ 2147483647 w 485"/>
                <a:gd name="T17" fmla="*/ 2147483647 h 306"/>
                <a:gd name="T18" fmla="*/ 2147483647 w 485"/>
                <a:gd name="T19" fmla="*/ 2147483647 h 306"/>
                <a:gd name="T20" fmla="*/ 2147483647 w 485"/>
                <a:gd name="T21" fmla="*/ 2147483647 h 306"/>
                <a:gd name="T22" fmla="*/ 2147483647 w 485"/>
                <a:gd name="T23" fmla="*/ 2147483647 h 306"/>
                <a:gd name="T24" fmla="*/ 2147483647 w 485"/>
                <a:gd name="T25" fmla="*/ 2147483647 h 306"/>
                <a:gd name="T26" fmla="*/ 2147483647 w 485"/>
                <a:gd name="T27" fmla="*/ 2147483647 h 306"/>
                <a:gd name="T28" fmla="*/ 2147483647 w 485"/>
                <a:gd name="T29" fmla="*/ 2147483647 h 306"/>
                <a:gd name="T30" fmla="*/ 2147483647 w 485"/>
                <a:gd name="T31" fmla="*/ 2147483647 h 306"/>
                <a:gd name="T32" fmla="*/ 2147483647 w 485"/>
                <a:gd name="T33" fmla="*/ 2147483647 h 306"/>
                <a:gd name="T34" fmla="*/ 2147483647 w 485"/>
                <a:gd name="T35" fmla="*/ 2147483647 h 306"/>
                <a:gd name="T36" fmla="*/ 2147483647 w 485"/>
                <a:gd name="T37" fmla="*/ 2147483647 h 306"/>
                <a:gd name="T38" fmla="*/ 2147483647 w 485"/>
                <a:gd name="T39" fmla="*/ 2147483647 h 306"/>
                <a:gd name="T40" fmla="*/ 2147483647 w 485"/>
                <a:gd name="T41" fmla="*/ 2147483647 h 306"/>
                <a:gd name="T42" fmla="*/ 2147483647 w 485"/>
                <a:gd name="T43" fmla="*/ 2147483647 h 306"/>
                <a:gd name="T44" fmla="*/ 2147483647 w 485"/>
                <a:gd name="T45" fmla="*/ 2147483647 h 306"/>
                <a:gd name="T46" fmla="*/ 2147483647 w 485"/>
                <a:gd name="T47" fmla="*/ 2147483647 h 306"/>
                <a:gd name="T48" fmla="*/ 2147483647 w 485"/>
                <a:gd name="T49" fmla="*/ 2147483647 h 306"/>
                <a:gd name="T50" fmla="*/ 2147483647 w 485"/>
                <a:gd name="T51" fmla="*/ 2147483647 h 306"/>
                <a:gd name="T52" fmla="*/ 2147483647 w 485"/>
                <a:gd name="T53" fmla="*/ 2147483647 h 306"/>
                <a:gd name="T54" fmla="*/ 2147483647 w 485"/>
                <a:gd name="T55" fmla="*/ 2147483647 h 306"/>
                <a:gd name="T56" fmla="*/ 2147483647 w 485"/>
                <a:gd name="T57" fmla="*/ 2147483647 h 306"/>
                <a:gd name="T58" fmla="*/ 2147483647 w 485"/>
                <a:gd name="T59" fmla="*/ 2147483647 h 306"/>
                <a:gd name="T60" fmla="*/ 2147483647 w 485"/>
                <a:gd name="T61" fmla="*/ 2147483647 h 306"/>
                <a:gd name="T62" fmla="*/ 2147483647 w 485"/>
                <a:gd name="T63" fmla="*/ 2147483647 h 306"/>
                <a:gd name="T64" fmla="*/ 2147483647 w 485"/>
                <a:gd name="T65" fmla="*/ 2147483647 h 306"/>
                <a:gd name="T66" fmla="*/ 2147483647 w 485"/>
                <a:gd name="T67" fmla="*/ 2147483647 h 306"/>
                <a:gd name="T68" fmla="*/ 2147483647 w 485"/>
                <a:gd name="T69" fmla="*/ 2147483647 h 306"/>
                <a:gd name="T70" fmla="*/ 2147483647 w 485"/>
                <a:gd name="T71" fmla="*/ 2147483647 h 306"/>
                <a:gd name="T72" fmla="*/ 2147483647 w 485"/>
                <a:gd name="T73" fmla="*/ 2147483647 h 306"/>
                <a:gd name="T74" fmla="*/ 2147483647 w 485"/>
                <a:gd name="T75" fmla="*/ 2147483647 h 306"/>
                <a:gd name="T76" fmla="*/ 2147483647 w 485"/>
                <a:gd name="T77" fmla="*/ 2147483647 h 306"/>
                <a:gd name="T78" fmla="*/ 2147483647 w 485"/>
                <a:gd name="T79" fmla="*/ 2147483647 h 306"/>
                <a:gd name="T80" fmla="*/ 2147483647 w 485"/>
                <a:gd name="T81" fmla="*/ 2147483647 h 306"/>
                <a:gd name="T82" fmla="*/ 2147483647 w 485"/>
                <a:gd name="T83" fmla="*/ 2147483647 h 306"/>
                <a:gd name="T84" fmla="*/ 2147483647 w 485"/>
                <a:gd name="T85" fmla="*/ 2147483647 h 306"/>
                <a:gd name="T86" fmla="*/ 2147483647 w 485"/>
                <a:gd name="T87" fmla="*/ 2147483647 h 306"/>
                <a:gd name="T88" fmla="*/ 2147483647 w 485"/>
                <a:gd name="T89" fmla="*/ 2147483647 h 306"/>
                <a:gd name="T90" fmla="*/ 2147483647 w 485"/>
                <a:gd name="T91" fmla="*/ 2147483647 h 306"/>
                <a:gd name="T92" fmla="*/ 2147483647 w 485"/>
                <a:gd name="T93" fmla="*/ 2147483647 h 306"/>
                <a:gd name="T94" fmla="*/ 2147483647 w 485"/>
                <a:gd name="T95" fmla="*/ 2147483647 h 306"/>
                <a:gd name="T96" fmla="*/ 2147483647 w 485"/>
                <a:gd name="T97" fmla="*/ 2147483647 h 306"/>
                <a:gd name="T98" fmla="*/ 2147483647 w 485"/>
                <a:gd name="T99" fmla="*/ 2147483647 h 306"/>
                <a:gd name="T100" fmla="*/ 2147483647 w 485"/>
                <a:gd name="T101" fmla="*/ 2147483647 h 306"/>
                <a:gd name="T102" fmla="*/ 2147483647 w 485"/>
                <a:gd name="T103" fmla="*/ 2147483647 h 306"/>
                <a:gd name="T104" fmla="*/ 2147483647 w 485"/>
                <a:gd name="T105" fmla="*/ 2147483647 h 306"/>
                <a:gd name="T106" fmla="*/ 2147483647 w 485"/>
                <a:gd name="T107" fmla="*/ 2147483647 h 306"/>
                <a:gd name="T108" fmla="*/ 2147483647 w 485"/>
                <a:gd name="T109" fmla="*/ 2147483647 h 306"/>
                <a:gd name="T110" fmla="*/ 2147483647 w 485"/>
                <a:gd name="T111" fmla="*/ 2147483647 h 306"/>
                <a:gd name="T112" fmla="*/ 2147483647 w 485"/>
                <a:gd name="T113" fmla="*/ 2147483647 h 306"/>
                <a:gd name="T114" fmla="*/ 2147483647 w 485"/>
                <a:gd name="T115" fmla="*/ 2147483647 h 306"/>
                <a:gd name="T116" fmla="*/ 2147483647 w 485"/>
                <a:gd name="T117" fmla="*/ 2147483647 h 306"/>
                <a:gd name="T118" fmla="*/ 2147483647 w 485"/>
                <a:gd name="T119" fmla="*/ 2147483647 h 306"/>
                <a:gd name="T120" fmla="*/ 2147483647 w 485"/>
                <a:gd name="T121" fmla="*/ 2147483647 h 306"/>
                <a:gd name="T122" fmla="*/ 2147483647 w 485"/>
                <a:gd name="T123" fmla="*/ 2147483647 h 30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85"/>
                <a:gd name="T187" fmla="*/ 0 h 306"/>
                <a:gd name="T188" fmla="*/ 485 w 485"/>
                <a:gd name="T189" fmla="*/ 306 h 30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85" h="306">
                  <a:moveTo>
                    <a:pt x="291" y="242"/>
                  </a:moveTo>
                  <a:lnTo>
                    <a:pt x="291" y="242"/>
                  </a:lnTo>
                  <a:lnTo>
                    <a:pt x="291" y="241"/>
                  </a:lnTo>
                  <a:lnTo>
                    <a:pt x="292" y="241"/>
                  </a:lnTo>
                  <a:lnTo>
                    <a:pt x="292" y="240"/>
                  </a:lnTo>
                  <a:lnTo>
                    <a:pt x="292" y="239"/>
                  </a:lnTo>
                  <a:lnTo>
                    <a:pt x="293" y="239"/>
                  </a:lnTo>
                  <a:lnTo>
                    <a:pt x="293" y="238"/>
                  </a:lnTo>
                  <a:lnTo>
                    <a:pt x="294" y="238"/>
                  </a:lnTo>
                  <a:lnTo>
                    <a:pt x="294" y="237"/>
                  </a:lnTo>
                  <a:lnTo>
                    <a:pt x="295" y="237"/>
                  </a:lnTo>
                  <a:lnTo>
                    <a:pt x="296" y="237"/>
                  </a:lnTo>
                  <a:lnTo>
                    <a:pt x="296" y="236"/>
                  </a:lnTo>
                  <a:lnTo>
                    <a:pt x="297" y="236"/>
                  </a:lnTo>
                  <a:lnTo>
                    <a:pt x="298" y="236"/>
                  </a:lnTo>
                  <a:lnTo>
                    <a:pt x="299" y="236"/>
                  </a:lnTo>
                  <a:lnTo>
                    <a:pt x="300" y="236"/>
                  </a:lnTo>
                  <a:lnTo>
                    <a:pt x="301" y="236"/>
                  </a:lnTo>
                  <a:lnTo>
                    <a:pt x="301" y="235"/>
                  </a:lnTo>
                  <a:lnTo>
                    <a:pt x="302" y="235"/>
                  </a:lnTo>
                  <a:lnTo>
                    <a:pt x="303" y="234"/>
                  </a:lnTo>
                  <a:lnTo>
                    <a:pt x="303" y="233"/>
                  </a:lnTo>
                  <a:lnTo>
                    <a:pt x="303" y="232"/>
                  </a:lnTo>
                  <a:lnTo>
                    <a:pt x="303" y="231"/>
                  </a:lnTo>
                  <a:lnTo>
                    <a:pt x="303" y="230"/>
                  </a:lnTo>
                  <a:lnTo>
                    <a:pt x="303" y="229"/>
                  </a:lnTo>
                  <a:lnTo>
                    <a:pt x="303" y="228"/>
                  </a:lnTo>
                  <a:lnTo>
                    <a:pt x="303" y="227"/>
                  </a:lnTo>
                  <a:lnTo>
                    <a:pt x="303" y="226"/>
                  </a:lnTo>
                  <a:lnTo>
                    <a:pt x="302" y="225"/>
                  </a:lnTo>
                  <a:lnTo>
                    <a:pt x="302" y="224"/>
                  </a:lnTo>
                  <a:lnTo>
                    <a:pt x="301" y="223"/>
                  </a:lnTo>
                  <a:lnTo>
                    <a:pt x="301" y="222"/>
                  </a:lnTo>
                  <a:lnTo>
                    <a:pt x="301" y="221"/>
                  </a:lnTo>
                  <a:lnTo>
                    <a:pt x="300" y="220"/>
                  </a:lnTo>
                  <a:lnTo>
                    <a:pt x="300" y="219"/>
                  </a:lnTo>
                  <a:lnTo>
                    <a:pt x="301" y="219"/>
                  </a:lnTo>
                  <a:lnTo>
                    <a:pt x="301" y="218"/>
                  </a:lnTo>
                  <a:lnTo>
                    <a:pt x="301" y="217"/>
                  </a:lnTo>
                  <a:lnTo>
                    <a:pt x="302" y="217"/>
                  </a:lnTo>
                  <a:lnTo>
                    <a:pt x="303" y="216"/>
                  </a:lnTo>
                  <a:lnTo>
                    <a:pt x="304" y="216"/>
                  </a:lnTo>
                  <a:lnTo>
                    <a:pt x="305" y="215"/>
                  </a:lnTo>
                  <a:lnTo>
                    <a:pt x="306" y="215"/>
                  </a:lnTo>
                  <a:lnTo>
                    <a:pt x="307" y="214"/>
                  </a:lnTo>
                  <a:lnTo>
                    <a:pt x="308" y="213"/>
                  </a:lnTo>
                  <a:lnTo>
                    <a:pt x="309" y="213"/>
                  </a:lnTo>
                  <a:lnTo>
                    <a:pt x="310" y="213"/>
                  </a:lnTo>
                  <a:lnTo>
                    <a:pt x="310" y="212"/>
                  </a:lnTo>
                  <a:lnTo>
                    <a:pt x="311" y="212"/>
                  </a:lnTo>
                  <a:lnTo>
                    <a:pt x="312" y="211"/>
                  </a:lnTo>
                  <a:lnTo>
                    <a:pt x="313" y="210"/>
                  </a:lnTo>
                  <a:lnTo>
                    <a:pt x="313" y="209"/>
                  </a:lnTo>
                  <a:lnTo>
                    <a:pt x="314" y="208"/>
                  </a:lnTo>
                  <a:lnTo>
                    <a:pt x="314" y="207"/>
                  </a:lnTo>
                  <a:lnTo>
                    <a:pt x="314" y="206"/>
                  </a:lnTo>
                  <a:lnTo>
                    <a:pt x="314" y="205"/>
                  </a:lnTo>
                  <a:lnTo>
                    <a:pt x="314" y="204"/>
                  </a:lnTo>
                  <a:lnTo>
                    <a:pt x="314" y="203"/>
                  </a:lnTo>
                  <a:lnTo>
                    <a:pt x="313" y="202"/>
                  </a:lnTo>
                  <a:lnTo>
                    <a:pt x="313" y="200"/>
                  </a:lnTo>
                  <a:lnTo>
                    <a:pt x="312" y="198"/>
                  </a:lnTo>
                  <a:lnTo>
                    <a:pt x="312" y="196"/>
                  </a:lnTo>
                  <a:lnTo>
                    <a:pt x="312" y="195"/>
                  </a:lnTo>
                  <a:lnTo>
                    <a:pt x="311" y="194"/>
                  </a:lnTo>
                  <a:lnTo>
                    <a:pt x="311" y="193"/>
                  </a:lnTo>
                  <a:lnTo>
                    <a:pt x="311" y="192"/>
                  </a:lnTo>
                  <a:lnTo>
                    <a:pt x="311" y="191"/>
                  </a:lnTo>
                  <a:lnTo>
                    <a:pt x="311" y="190"/>
                  </a:lnTo>
                  <a:lnTo>
                    <a:pt x="312" y="189"/>
                  </a:lnTo>
                  <a:lnTo>
                    <a:pt x="312" y="188"/>
                  </a:lnTo>
                  <a:lnTo>
                    <a:pt x="312" y="187"/>
                  </a:lnTo>
                  <a:lnTo>
                    <a:pt x="313" y="186"/>
                  </a:lnTo>
                  <a:lnTo>
                    <a:pt x="314" y="185"/>
                  </a:lnTo>
                  <a:lnTo>
                    <a:pt x="315" y="184"/>
                  </a:lnTo>
                  <a:lnTo>
                    <a:pt x="316" y="183"/>
                  </a:lnTo>
                  <a:lnTo>
                    <a:pt x="317" y="182"/>
                  </a:lnTo>
                  <a:lnTo>
                    <a:pt x="318" y="182"/>
                  </a:lnTo>
                  <a:lnTo>
                    <a:pt x="319" y="181"/>
                  </a:lnTo>
                  <a:lnTo>
                    <a:pt x="320" y="181"/>
                  </a:lnTo>
                  <a:lnTo>
                    <a:pt x="321" y="181"/>
                  </a:lnTo>
                  <a:lnTo>
                    <a:pt x="321" y="180"/>
                  </a:lnTo>
                  <a:lnTo>
                    <a:pt x="322" y="180"/>
                  </a:lnTo>
                  <a:lnTo>
                    <a:pt x="323" y="181"/>
                  </a:lnTo>
                  <a:lnTo>
                    <a:pt x="324" y="181"/>
                  </a:lnTo>
                  <a:lnTo>
                    <a:pt x="325" y="181"/>
                  </a:lnTo>
                  <a:lnTo>
                    <a:pt x="325" y="182"/>
                  </a:lnTo>
                  <a:lnTo>
                    <a:pt x="326" y="182"/>
                  </a:lnTo>
                  <a:lnTo>
                    <a:pt x="326" y="183"/>
                  </a:lnTo>
                  <a:lnTo>
                    <a:pt x="327" y="184"/>
                  </a:lnTo>
                  <a:lnTo>
                    <a:pt x="328" y="184"/>
                  </a:lnTo>
                  <a:lnTo>
                    <a:pt x="328" y="185"/>
                  </a:lnTo>
                  <a:lnTo>
                    <a:pt x="329" y="185"/>
                  </a:lnTo>
                  <a:lnTo>
                    <a:pt x="330" y="185"/>
                  </a:lnTo>
                  <a:lnTo>
                    <a:pt x="330" y="184"/>
                  </a:lnTo>
                  <a:lnTo>
                    <a:pt x="331" y="184"/>
                  </a:lnTo>
                  <a:lnTo>
                    <a:pt x="331" y="183"/>
                  </a:lnTo>
                  <a:lnTo>
                    <a:pt x="331" y="182"/>
                  </a:lnTo>
                  <a:lnTo>
                    <a:pt x="332" y="181"/>
                  </a:lnTo>
                  <a:lnTo>
                    <a:pt x="332" y="180"/>
                  </a:lnTo>
                  <a:lnTo>
                    <a:pt x="332" y="179"/>
                  </a:lnTo>
                  <a:lnTo>
                    <a:pt x="331" y="179"/>
                  </a:lnTo>
                  <a:lnTo>
                    <a:pt x="331" y="178"/>
                  </a:lnTo>
                  <a:lnTo>
                    <a:pt x="331" y="177"/>
                  </a:lnTo>
                  <a:lnTo>
                    <a:pt x="330" y="176"/>
                  </a:lnTo>
                  <a:lnTo>
                    <a:pt x="330" y="175"/>
                  </a:lnTo>
                  <a:lnTo>
                    <a:pt x="329" y="175"/>
                  </a:lnTo>
                  <a:lnTo>
                    <a:pt x="329" y="174"/>
                  </a:lnTo>
                  <a:lnTo>
                    <a:pt x="329" y="173"/>
                  </a:lnTo>
                  <a:lnTo>
                    <a:pt x="330" y="173"/>
                  </a:lnTo>
                  <a:lnTo>
                    <a:pt x="331" y="173"/>
                  </a:lnTo>
                  <a:lnTo>
                    <a:pt x="332" y="173"/>
                  </a:lnTo>
                  <a:lnTo>
                    <a:pt x="333" y="173"/>
                  </a:lnTo>
                  <a:lnTo>
                    <a:pt x="334" y="173"/>
                  </a:lnTo>
                  <a:lnTo>
                    <a:pt x="335" y="174"/>
                  </a:lnTo>
                  <a:lnTo>
                    <a:pt x="336" y="174"/>
                  </a:lnTo>
                  <a:lnTo>
                    <a:pt x="337" y="174"/>
                  </a:lnTo>
                  <a:lnTo>
                    <a:pt x="338" y="174"/>
                  </a:lnTo>
                  <a:lnTo>
                    <a:pt x="339" y="174"/>
                  </a:lnTo>
                  <a:lnTo>
                    <a:pt x="340" y="175"/>
                  </a:lnTo>
                  <a:lnTo>
                    <a:pt x="341" y="175"/>
                  </a:lnTo>
                  <a:lnTo>
                    <a:pt x="342" y="175"/>
                  </a:lnTo>
                  <a:lnTo>
                    <a:pt x="343" y="175"/>
                  </a:lnTo>
                  <a:lnTo>
                    <a:pt x="344" y="175"/>
                  </a:lnTo>
                  <a:lnTo>
                    <a:pt x="345" y="174"/>
                  </a:lnTo>
                  <a:lnTo>
                    <a:pt x="346" y="174"/>
                  </a:lnTo>
                  <a:lnTo>
                    <a:pt x="347" y="173"/>
                  </a:lnTo>
                  <a:lnTo>
                    <a:pt x="347" y="172"/>
                  </a:lnTo>
                  <a:lnTo>
                    <a:pt x="348" y="171"/>
                  </a:lnTo>
                  <a:lnTo>
                    <a:pt x="348" y="170"/>
                  </a:lnTo>
                  <a:lnTo>
                    <a:pt x="349" y="169"/>
                  </a:lnTo>
                  <a:lnTo>
                    <a:pt x="349" y="168"/>
                  </a:lnTo>
                  <a:lnTo>
                    <a:pt x="349" y="167"/>
                  </a:lnTo>
                  <a:lnTo>
                    <a:pt x="349" y="166"/>
                  </a:lnTo>
                  <a:lnTo>
                    <a:pt x="349" y="165"/>
                  </a:lnTo>
                  <a:lnTo>
                    <a:pt x="348" y="164"/>
                  </a:lnTo>
                  <a:lnTo>
                    <a:pt x="348" y="163"/>
                  </a:lnTo>
                  <a:lnTo>
                    <a:pt x="348" y="162"/>
                  </a:lnTo>
                  <a:lnTo>
                    <a:pt x="347" y="162"/>
                  </a:lnTo>
                  <a:lnTo>
                    <a:pt x="346" y="162"/>
                  </a:lnTo>
                  <a:lnTo>
                    <a:pt x="345" y="162"/>
                  </a:lnTo>
                  <a:lnTo>
                    <a:pt x="344" y="163"/>
                  </a:lnTo>
                  <a:lnTo>
                    <a:pt x="343" y="163"/>
                  </a:lnTo>
                  <a:lnTo>
                    <a:pt x="343" y="164"/>
                  </a:lnTo>
                  <a:lnTo>
                    <a:pt x="342" y="164"/>
                  </a:lnTo>
                  <a:lnTo>
                    <a:pt x="341" y="164"/>
                  </a:lnTo>
                  <a:lnTo>
                    <a:pt x="340" y="164"/>
                  </a:lnTo>
                  <a:lnTo>
                    <a:pt x="339" y="164"/>
                  </a:lnTo>
                  <a:lnTo>
                    <a:pt x="339" y="163"/>
                  </a:lnTo>
                  <a:lnTo>
                    <a:pt x="340" y="163"/>
                  </a:lnTo>
                  <a:lnTo>
                    <a:pt x="340" y="162"/>
                  </a:lnTo>
                  <a:lnTo>
                    <a:pt x="341" y="161"/>
                  </a:lnTo>
                  <a:lnTo>
                    <a:pt x="342" y="161"/>
                  </a:lnTo>
                  <a:lnTo>
                    <a:pt x="342" y="160"/>
                  </a:lnTo>
                  <a:lnTo>
                    <a:pt x="342" y="159"/>
                  </a:lnTo>
                  <a:lnTo>
                    <a:pt x="341" y="159"/>
                  </a:lnTo>
                  <a:lnTo>
                    <a:pt x="340" y="159"/>
                  </a:lnTo>
                  <a:lnTo>
                    <a:pt x="339" y="159"/>
                  </a:lnTo>
                  <a:lnTo>
                    <a:pt x="338" y="159"/>
                  </a:lnTo>
                  <a:lnTo>
                    <a:pt x="337" y="159"/>
                  </a:lnTo>
                  <a:lnTo>
                    <a:pt x="336" y="159"/>
                  </a:lnTo>
                  <a:lnTo>
                    <a:pt x="335" y="159"/>
                  </a:lnTo>
                  <a:lnTo>
                    <a:pt x="335" y="158"/>
                  </a:lnTo>
                  <a:lnTo>
                    <a:pt x="334" y="158"/>
                  </a:lnTo>
                  <a:lnTo>
                    <a:pt x="333" y="158"/>
                  </a:lnTo>
                  <a:lnTo>
                    <a:pt x="333" y="157"/>
                  </a:lnTo>
                  <a:lnTo>
                    <a:pt x="332" y="156"/>
                  </a:lnTo>
                  <a:lnTo>
                    <a:pt x="332" y="155"/>
                  </a:lnTo>
                  <a:lnTo>
                    <a:pt x="332" y="154"/>
                  </a:lnTo>
                  <a:lnTo>
                    <a:pt x="332" y="153"/>
                  </a:lnTo>
                  <a:lnTo>
                    <a:pt x="332" y="152"/>
                  </a:lnTo>
                  <a:lnTo>
                    <a:pt x="332" y="151"/>
                  </a:lnTo>
                  <a:lnTo>
                    <a:pt x="332" y="150"/>
                  </a:lnTo>
                  <a:lnTo>
                    <a:pt x="332" y="149"/>
                  </a:lnTo>
                  <a:lnTo>
                    <a:pt x="333" y="149"/>
                  </a:lnTo>
                  <a:lnTo>
                    <a:pt x="334" y="148"/>
                  </a:lnTo>
                  <a:lnTo>
                    <a:pt x="335" y="147"/>
                  </a:lnTo>
                  <a:lnTo>
                    <a:pt x="336" y="147"/>
                  </a:lnTo>
                  <a:lnTo>
                    <a:pt x="337" y="147"/>
                  </a:lnTo>
                  <a:lnTo>
                    <a:pt x="337" y="146"/>
                  </a:lnTo>
                  <a:lnTo>
                    <a:pt x="338" y="146"/>
                  </a:lnTo>
                  <a:lnTo>
                    <a:pt x="339" y="146"/>
                  </a:lnTo>
                  <a:lnTo>
                    <a:pt x="339" y="147"/>
                  </a:lnTo>
                  <a:lnTo>
                    <a:pt x="340" y="147"/>
                  </a:lnTo>
                  <a:lnTo>
                    <a:pt x="341" y="147"/>
                  </a:lnTo>
                  <a:lnTo>
                    <a:pt x="342" y="148"/>
                  </a:lnTo>
                  <a:lnTo>
                    <a:pt x="343" y="148"/>
                  </a:lnTo>
                  <a:lnTo>
                    <a:pt x="343" y="149"/>
                  </a:lnTo>
                  <a:lnTo>
                    <a:pt x="344" y="149"/>
                  </a:lnTo>
                  <a:lnTo>
                    <a:pt x="345" y="149"/>
                  </a:lnTo>
                  <a:lnTo>
                    <a:pt x="346" y="149"/>
                  </a:lnTo>
                  <a:lnTo>
                    <a:pt x="347" y="149"/>
                  </a:lnTo>
                  <a:lnTo>
                    <a:pt x="348" y="148"/>
                  </a:lnTo>
                  <a:lnTo>
                    <a:pt x="349" y="148"/>
                  </a:lnTo>
                  <a:lnTo>
                    <a:pt x="350" y="147"/>
                  </a:lnTo>
                  <a:lnTo>
                    <a:pt x="351" y="147"/>
                  </a:lnTo>
                  <a:lnTo>
                    <a:pt x="351" y="148"/>
                  </a:lnTo>
                  <a:lnTo>
                    <a:pt x="351" y="149"/>
                  </a:lnTo>
                  <a:lnTo>
                    <a:pt x="351" y="150"/>
                  </a:lnTo>
                  <a:lnTo>
                    <a:pt x="350" y="151"/>
                  </a:lnTo>
                  <a:lnTo>
                    <a:pt x="350" y="152"/>
                  </a:lnTo>
                  <a:lnTo>
                    <a:pt x="350" y="153"/>
                  </a:lnTo>
                  <a:lnTo>
                    <a:pt x="349" y="154"/>
                  </a:lnTo>
                  <a:lnTo>
                    <a:pt x="349" y="155"/>
                  </a:lnTo>
                  <a:lnTo>
                    <a:pt x="349" y="156"/>
                  </a:lnTo>
                  <a:lnTo>
                    <a:pt x="349" y="157"/>
                  </a:lnTo>
                  <a:lnTo>
                    <a:pt x="350" y="157"/>
                  </a:lnTo>
                  <a:lnTo>
                    <a:pt x="351" y="157"/>
                  </a:lnTo>
                  <a:lnTo>
                    <a:pt x="352" y="157"/>
                  </a:lnTo>
                  <a:lnTo>
                    <a:pt x="353" y="157"/>
                  </a:lnTo>
                  <a:lnTo>
                    <a:pt x="353" y="156"/>
                  </a:lnTo>
                  <a:lnTo>
                    <a:pt x="354" y="156"/>
                  </a:lnTo>
                  <a:lnTo>
                    <a:pt x="355" y="156"/>
                  </a:lnTo>
                  <a:lnTo>
                    <a:pt x="356" y="155"/>
                  </a:lnTo>
                  <a:lnTo>
                    <a:pt x="357" y="154"/>
                  </a:lnTo>
                  <a:lnTo>
                    <a:pt x="361" y="153"/>
                  </a:lnTo>
                  <a:lnTo>
                    <a:pt x="362" y="152"/>
                  </a:lnTo>
                  <a:lnTo>
                    <a:pt x="363" y="152"/>
                  </a:lnTo>
                  <a:lnTo>
                    <a:pt x="364" y="151"/>
                  </a:lnTo>
                  <a:lnTo>
                    <a:pt x="365" y="151"/>
                  </a:lnTo>
                  <a:lnTo>
                    <a:pt x="366" y="150"/>
                  </a:lnTo>
                  <a:lnTo>
                    <a:pt x="367" y="150"/>
                  </a:lnTo>
                  <a:lnTo>
                    <a:pt x="368" y="150"/>
                  </a:lnTo>
                  <a:lnTo>
                    <a:pt x="369" y="149"/>
                  </a:lnTo>
                  <a:lnTo>
                    <a:pt x="370" y="149"/>
                  </a:lnTo>
                  <a:lnTo>
                    <a:pt x="371" y="148"/>
                  </a:lnTo>
                  <a:lnTo>
                    <a:pt x="372" y="147"/>
                  </a:lnTo>
                  <a:lnTo>
                    <a:pt x="373" y="147"/>
                  </a:lnTo>
                  <a:lnTo>
                    <a:pt x="373" y="146"/>
                  </a:lnTo>
                  <a:lnTo>
                    <a:pt x="374" y="146"/>
                  </a:lnTo>
                  <a:lnTo>
                    <a:pt x="374" y="145"/>
                  </a:lnTo>
                  <a:lnTo>
                    <a:pt x="375" y="144"/>
                  </a:lnTo>
                  <a:lnTo>
                    <a:pt x="375" y="143"/>
                  </a:lnTo>
                  <a:lnTo>
                    <a:pt x="374" y="142"/>
                  </a:lnTo>
                  <a:lnTo>
                    <a:pt x="374" y="141"/>
                  </a:lnTo>
                  <a:lnTo>
                    <a:pt x="374" y="140"/>
                  </a:lnTo>
                  <a:lnTo>
                    <a:pt x="373" y="139"/>
                  </a:lnTo>
                  <a:lnTo>
                    <a:pt x="373" y="138"/>
                  </a:lnTo>
                  <a:lnTo>
                    <a:pt x="372" y="137"/>
                  </a:lnTo>
                  <a:lnTo>
                    <a:pt x="372" y="136"/>
                  </a:lnTo>
                  <a:lnTo>
                    <a:pt x="372" y="135"/>
                  </a:lnTo>
                  <a:lnTo>
                    <a:pt x="371" y="134"/>
                  </a:lnTo>
                  <a:lnTo>
                    <a:pt x="371" y="133"/>
                  </a:lnTo>
                  <a:lnTo>
                    <a:pt x="371" y="132"/>
                  </a:lnTo>
                  <a:lnTo>
                    <a:pt x="371" y="131"/>
                  </a:lnTo>
                  <a:lnTo>
                    <a:pt x="371" y="128"/>
                  </a:lnTo>
                  <a:lnTo>
                    <a:pt x="371" y="127"/>
                  </a:lnTo>
                  <a:lnTo>
                    <a:pt x="371" y="126"/>
                  </a:lnTo>
                  <a:lnTo>
                    <a:pt x="371" y="122"/>
                  </a:lnTo>
                  <a:lnTo>
                    <a:pt x="371" y="121"/>
                  </a:lnTo>
                  <a:lnTo>
                    <a:pt x="371" y="119"/>
                  </a:lnTo>
                  <a:lnTo>
                    <a:pt x="371" y="118"/>
                  </a:lnTo>
                  <a:lnTo>
                    <a:pt x="371" y="117"/>
                  </a:lnTo>
                  <a:lnTo>
                    <a:pt x="371" y="116"/>
                  </a:lnTo>
                  <a:lnTo>
                    <a:pt x="371" y="115"/>
                  </a:lnTo>
                  <a:lnTo>
                    <a:pt x="371" y="113"/>
                  </a:lnTo>
                  <a:lnTo>
                    <a:pt x="372" y="112"/>
                  </a:lnTo>
                  <a:lnTo>
                    <a:pt x="372" y="111"/>
                  </a:lnTo>
                  <a:lnTo>
                    <a:pt x="373" y="110"/>
                  </a:lnTo>
                  <a:lnTo>
                    <a:pt x="373" y="109"/>
                  </a:lnTo>
                  <a:lnTo>
                    <a:pt x="373" y="108"/>
                  </a:lnTo>
                  <a:lnTo>
                    <a:pt x="374" y="107"/>
                  </a:lnTo>
                  <a:lnTo>
                    <a:pt x="374" y="106"/>
                  </a:lnTo>
                  <a:lnTo>
                    <a:pt x="375" y="105"/>
                  </a:lnTo>
                  <a:lnTo>
                    <a:pt x="376" y="104"/>
                  </a:lnTo>
                  <a:lnTo>
                    <a:pt x="376" y="103"/>
                  </a:lnTo>
                  <a:lnTo>
                    <a:pt x="377" y="103"/>
                  </a:lnTo>
                  <a:lnTo>
                    <a:pt x="377" y="102"/>
                  </a:lnTo>
                  <a:lnTo>
                    <a:pt x="378" y="102"/>
                  </a:lnTo>
                  <a:lnTo>
                    <a:pt x="379" y="102"/>
                  </a:lnTo>
                  <a:lnTo>
                    <a:pt x="379" y="101"/>
                  </a:lnTo>
                  <a:lnTo>
                    <a:pt x="380" y="101"/>
                  </a:lnTo>
                  <a:lnTo>
                    <a:pt x="381" y="101"/>
                  </a:lnTo>
                  <a:lnTo>
                    <a:pt x="382" y="100"/>
                  </a:lnTo>
                  <a:lnTo>
                    <a:pt x="383" y="100"/>
                  </a:lnTo>
                  <a:lnTo>
                    <a:pt x="384" y="101"/>
                  </a:lnTo>
                  <a:lnTo>
                    <a:pt x="386" y="101"/>
                  </a:lnTo>
                  <a:lnTo>
                    <a:pt x="387" y="101"/>
                  </a:lnTo>
                  <a:lnTo>
                    <a:pt x="390" y="102"/>
                  </a:lnTo>
                  <a:lnTo>
                    <a:pt x="391" y="102"/>
                  </a:lnTo>
                  <a:lnTo>
                    <a:pt x="392" y="102"/>
                  </a:lnTo>
                  <a:lnTo>
                    <a:pt x="393" y="102"/>
                  </a:lnTo>
                  <a:lnTo>
                    <a:pt x="394" y="102"/>
                  </a:lnTo>
                  <a:lnTo>
                    <a:pt x="395" y="102"/>
                  </a:lnTo>
                  <a:lnTo>
                    <a:pt x="396" y="102"/>
                  </a:lnTo>
                  <a:lnTo>
                    <a:pt x="397" y="102"/>
                  </a:lnTo>
                  <a:lnTo>
                    <a:pt x="397" y="101"/>
                  </a:lnTo>
                  <a:lnTo>
                    <a:pt x="398" y="101"/>
                  </a:lnTo>
                  <a:lnTo>
                    <a:pt x="399" y="101"/>
                  </a:lnTo>
                  <a:lnTo>
                    <a:pt x="400" y="101"/>
                  </a:lnTo>
                  <a:lnTo>
                    <a:pt x="400" y="100"/>
                  </a:lnTo>
                  <a:lnTo>
                    <a:pt x="401" y="100"/>
                  </a:lnTo>
                  <a:lnTo>
                    <a:pt x="402" y="100"/>
                  </a:lnTo>
                  <a:lnTo>
                    <a:pt x="403" y="99"/>
                  </a:lnTo>
                  <a:lnTo>
                    <a:pt x="404" y="98"/>
                  </a:lnTo>
                  <a:lnTo>
                    <a:pt x="405" y="98"/>
                  </a:lnTo>
                  <a:lnTo>
                    <a:pt x="405" y="97"/>
                  </a:lnTo>
                  <a:lnTo>
                    <a:pt x="406" y="96"/>
                  </a:lnTo>
                  <a:lnTo>
                    <a:pt x="407" y="96"/>
                  </a:lnTo>
                  <a:lnTo>
                    <a:pt x="407" y="95"/>
                  </a:lnTo>
                  <a:lnTo>
                    <a:pt x="408" y="94"/>
                  </a:lnTo>
                  <a:lnTo>
                    <a:pt x="408" y="93"/>
                  </a:lnTo>
                  <a:lnTo>
                    <a:pt x="409" y="93"/>
                  </a:lnTo>
                  <a:lnTo>
                    <a:pt x="409" y="92"/>
                  </a:lnTo>
                  <a:lnTo>
                    <a:pt x="410" y="91"/>
                  </a:lnTo>
                  <a:lnTo>
                    <a:pt x="410" y="90"/>
                  </a:lnTo>
                  <a:lnTo>
                    <a:pt x="411" y="89"/>
                  </a:lnTo>
                  <a:lnTo>
                    <a:pt x="411" y="87"/>
                  </a:lnTo>
                  <a:lnTo>
                    <a:pt x="412" y="86"/>
                  </a:lnTo>
                  <a:lnTo>
                    <a:pt x="412" y="85"/>
                  </a:lnTo>
                  <a:lnTo>
                    <a:pt x="412" y="84"/>
                  </a:lnTo>
                  <a:lnTo>
                    <a:pt x="413" y="83"/>
                  </a:lnTo>
                  <a:lnTo>
                    <a:pt x="414" y="82"/>
                  </a:lnTo>
                  <a:lnTo>
                    <a:pt x="415" y="82"/>
                  </a:lnTo>
                  <a:lnTo>
                    <a:pt x="416" y="82"/>
                  </a:lnTo>
                  <a:lnTo>
                    <a:pt x="417" y="83"/>
                  </a:lnTo>
                  <a:lnTo>
                    <a:pt x="419" y="84"/>
                  </a:lnTo>
                  <a:lnTo>
                    <a:pt x="420" y="85"/>
                  </a:lnTo>
                  <a:lnTo>
                    <a:pt x="421" y="85"/>
                  </a:lnTo>
                  <a:lnTo>
                    <a:pt x="422" y="85"/>
                  </a:lnTo>
                  <a:lnTo>
                    <a:pt x="422" y="86"/>
                  </a:lnTo>
                  <a:lnTo>
                    <a:pt x="423" y="86"/>
                  </a:lnTo>
                  <a:lnTo>
                    <a:pt x="424" y="86"/>
                  </a:lnTo>
                  <a:lnTo>
                    <a:pt x="425" y="87"/>
                  </a:lnTo>
                  <a:lnTo>
                    <a:pt x="426" y="87"/>
                  </a:lnTo>
                  <a:lnTo>
                    <a:pt x="427" y="87"/>
                  </a:lnTo>
                  <a:lnTo>
                    <a:pt x="427" y="86"/>
                  </a:lnTo>
                  <a:lnTo>
                    <a:pt x="427" y="85"/>
                  </a:lnTo>
                  <a:lnTo>
                    <a:pt x="426" y="84"/>
                  </a:lnTo>
                  <a:lnTo>
                    <a:pt x="426" y="83"/>
                  </a:lnTo>
                  <a:lnTo>
                    <a:pt x="425" y="82"/>
                  </a:lnTo>
                  <a:lnTo>
                    <a:pt x="425" y="81"/>
                  </a:lnTo>
                  <a:lnTo>
                    <a:pt x="424" y="80"/>
                  </a:lnTo>
                  <a:lnTo>
                    <a:pt x="424" y="79"/>
                  </a:lnTo>
                  <a:lnTo>
                    <a:pt x="424" y="78"/>
                  </a:lnTo>
                  <a:lnTo>
                    <a:pt x="425" y="78"/>
                  </a:lnTo>
                  <a:lnTo>
                    <a:pt x="426" y="78"/>
                  </a:lnTo>
                  <a:lnTo>
                    <a:pt x="427" y="78"/>
                  </a:lnTo>
                  <a:lnTo>
                    <a:pt x="428" y="78"/>
                  </a:lnTo>
                  <a:lnTo>
                    <a:pt x="429" y="78"/>
                  </a:lnTo>
                  <a:lnTo>
                    <a:pt x="430" y="78"/>
                  </a:lnTo>
                  <a:lnTo>
                    <a:pt x="431" y="78"/>
                  </a:lnTo>
                  <a:lnTo>
                    <a:pt x="431" y="77"/>
                  </a:lnTo>
                  <a:lnTo>
                    <a:pt x="432" y="77"/>
                  </a:lnTo>
                  <a:lnTo>
                    <a:pt x="433" y="77"/>
                  </a:lnTo>
                  <a:lnTo>
                    <a:pt x="433" y="76"/>
                  </a:lnTo>
                  <a:lnTo>
                    <a:pt x="434" y="75"/>
                  </a:lnTo>
                  <a:lnTo>
                    <a:pt x="434" y="73"/>
                  </a:lnTo>
                  <a:lnTo>
                    <a:pt x="435" y="72"/>
                  </a:lnTo>
                  <a:lnTo>
                    <a:pt x="436" y="71"/>
                  </a:lnTo>
                  <a:lnTo>
                    <a:pt x="437" y="70"/>
                  </a:lnTo>
                  <a:lnTo>
                    <a:pt x="437" y="69"/>
                  </a:lnTo>
                  <a:lnTo>
                    <a:pt x="438" y="69"/>
                  </a:lnTo>
                  <a:lnTo>
                    <a:pt x="439" y="69"/>
                  </a:lnTo>
                  <a:lnTo>
                    <a:pt x="439" y="68"/>
                  </a:lnTo>
                  <a:lnTo>
                    <a:pt x="440" y="68"/>
                  </a:lnTo>
                  <a:lnTo>
                    <a:pt x="441" y="68"/>
                  </a:lnTo>
                  <a:lnTo>
                    <a:pt x="442" y="68"/>
                  </a:lnTo>
                  <a:lnTo>
                    <a:pt x="442" y="67"/>
                  </a:lnTo>
                  <a:lnTo>
                    <a:pt x="442" y="66"/>
                  </a:lnTo>
                  <a:lnTo>
                    <a:pt x="441" y="66"/>
                  </a:lnTo>
                  <a:lnTo>
                    <a:pt x="441" y="65"/>
                  </a:lnTo>
                  <a:lnTo>
                    <a:pt x="440" y="65"/>
                  </a:lnTo>
                  <a:lnTo>
                    <a:pt x="440" y="64"/>
                  </a:lnTo>
                  <a:lnTo>
                    <a:pt x="439" y="64"/>
                  </a:lnTo>
                  <a:lnTo>
                    <a:pt x="439" y="63"/>
                  </a:lnTo>
                  <a:lnTo>
                    <a:pt x="439" y="62"/>
                  </a:lnTo>
                  <a:lnTo>
                    <a:pt x="440" y="62"/>
                  </a:lnTo>
                  <a:lnTo>
                    <a:pt x="440" y="61"/>
                  </a:lnTo>
                  <a:lnTo>
                    <a:pt x="441" y="61"/>
                  </a:lnTo>
                  <a:lnTo>
                    <a:pt x="442" y="61"/>
                  </a:lnTo>
                  <a:lnTo>
                    <a:pt x="443" y="60"/>
                  </a:lnTo>
                  <a:lnTo>
                    <a:pt x="444" y="60"/>
                  </a:lnTo>
                  <a:lnTo>
                    <a:pt x="445" y="60"/>
                  </a:lnTo>
                  <a:lnTo>
                    <a:pt x="445" y="61"/>
                  </a:lnTo>
                  <a:lnTo>
                    <a:pt x="446" y="61"/>
                  </a:lnTo>
                  <a:lnTo>
                    <a:pt x="447" y="61"/>
                  </a:lnTo>
                  <a:lnTo>
                    <a:pt x="447" y="62"/>
                  </a:lnTo>
                  <a:lnTo>
                    <a:pt x="448" y="62"/>
                  </a:lnTo>
                  <a:lnTo>
                    <a:pt x="448" y="63"/>
                  </a:lnTo>
                  <a:lnTo>
                    <a:pt x="448" y="64"/>
                  </a:lnTo>
                  <a:lnTo>
                    <a:pt x="449" y="64"/>
                  </a:lnTo>
                  <a:lnTo>
                    <a:pt x="449" y="65"/>
                  </a:lnTo>
                  <a:lnTo>
                    <a:pt x="448" y="66"/>
                  </a:lnTo>
                  <a:lnTo>
                    <a:pt x="448" y="67"/>
                  </a:lnTo>
                  <a:lnTo>
                    <a:pt x="448" y="68"/>
                  </a:lnTo>
                  <a:lnTo>
                    <a:pt x="447" y="69"/>
                  </a:lnTo>
                  <a:lnTo>
                    <a:pt x="447" y="70"/>
                  </a:lnTo>
                  <a:lnTo>
                    <a:pt x="447" y="71"/>
                  </a:lnTo>
                  <a:lnTo>
                    <a:pt x="448" y="71"/>
                  </a:lnTo>
                  <a:lnTo>
                    <a:pt x="448" y="70"/>
                  </a:lnTo>
                  <a:lnTo>
                    <a:pt x="449" y="70"/>
                  </a:lnTo>
                  <a:lnTo>
                    <a:pt x="449" y="69"/>
                  </a:lnTo>
                  <a:lnTo>
                    <a:pt x="450" y="69"/>
                  </a:lnTo>
                  <a:lnTo>
                    <a:pt x="451" y="68"/>
                  </a:lnTo>
                  <a:lnTo>
                    <a:pt x="452" y="68"/>
                  </a:lnTo>
                  <a:lnTo>
                    <a:pt x="453" y="67"/>
                  </a:lnTo>
                  <a:lnTo>
                    <a:pt x="454" y="67"/>
                  </a:lnTo>
                  <a:lnTo>
                    <a:pt x="455" y="66"/>
                  </a:lnTo>
                  <a:lnTo>
                    <a:pt x="455" y="67"/>
                  </a:lnTo>
                  <a:lnTo>
                    <a:pt x="456" y="67"/>
                  </a:lnTo>
                  <a:lnTo>
                    <a:pt x="456" y="68"/>
                  </a:lnTo>
                  <a:lnTo>
                    <a:pt x="456" y="69"/>
                  </a:lnTo>
                  <a:lnTo>
                    <a:pt x="456" y="70"/>
                  </a:lnTo>
                  <a:lnTo>
                    <a:pt x="456" y="71"/>
                  </a:lnTo>
                  <a:lnTo>
                    <a:pt x="457" y="71"/>
                  </a:lnTo>
                  <a:lnTo>
                    <a:pt x="457" y="72"/>
                  </a:lnTo>
                  <a:lnTo>
                    <a:pt x="457" y="73"/>
                  </a:lnTo>
                  <a:lnTo>
                    <a:pt x="458" y="73"/>
                  </a:lnTo>
                  <a:lnTo>
                    <a:pt x="458" y="74"/>
                  </a:lnTo>
                  <a:lnTo>
                    <a:pt x="459" y="74"/>
                  </a:lnTo>
                  <a:lnTo>
                    <a:pt x="460" y="74"/>
                  </a:lnTo>
                  <a:lnTo>
                    <a:pt x="461" y="74"/>
                  </a:lnTo>
                  <a:lnTo>
                    <a:pt x="462" y="74"/>
                  </a:lnTo>
                  <a:lnTo>
                    <a:pt x="463" y="74"/>
                  </a:lnTo>
                  <a:lnTo>
                    <a:pt x="464" y="73"/>
                  </a:lnTo>
                  <a:lnTo>
                    <a:pt x="465" y="73"/>
                  </a:lnTo>
                  <a:lnTo>
                    <a:pt x="466" y="73"/>
                  </a:lnTo>
                  <a:lnTo>
                    <a:pt x="467" y="72"/>
                  </a:lnTo>
                  <a:lnTo>
                    <a:pt x="468" y="72"/>
                  </a:lnTo>
                  <a:lnTo>
                    <a:pt x="469" y="71"/>
                  </a:lnTo>
                  <a:lnTo>
                    <a:pt x="470" y="70"/>
                  </a:lnTo>
                  <a:lnTo>
                    <a:pt x="471" y="70"/>
                  </a:lnTo>
                  <a:lnTo>
                    <a:pt x="471" y="69"/>
                  </a:lnTo>
                  <a:lnTo>
                    <a:pt x="472" y="68"/>
                  </a:lnTo>
                  <a:lnTo>
                    <a:pt x="473" y="67"/>
                  </a:lnTo>
                  <a:lnTo>
                    <a:pt x="474" y="66"/>
                  </a:lnTo>
                  <a:lnTo>
                    <a:pt x="475" y="66"/>
                  </a:lnTo>
                  <a:lnTo>
                    <a:pt x="476" y="65"/>
                  </a:lnTo>
                  <a:lnTo>
                    <a:pt x="476" y="64"/>
                  </a:lnTo>
                  <a:lnTo>
                    <a:pt x="477" y="64"/>
                  </a:lnTo>
                  <a:lnTo>
                    <a:pt x="477" y="63"/>
                  </a:lnTo>
                  <a:lnTo>
                    <a:pt x="478" y="62"/>
                  </a:lnTo>
                  <a:lnTo>
                    <a:pt x="478" y="61"/>
                  </a:lnTo>
                  <a:lnTo>
                    <a:pt x="479" y="60"/>
                  </a:lnTo>
                  <a:lnTo>
                    <a:pt x="480" y="59"/>
                  </a:lnTo>
                  <a:lnTo>
                    <a:pt x="480" y="58"/>
                  </a:lnTo>
                  <a:lnTo>
                    <a:pt x="480" y="57"/>
                  </a:lnTo>
                  <a:lnTo>
                    <a:pt x="481" y="57"/>
                  </a:lnTo>
                  <a:lnTo>
                    <a:pt x="481" y="56"/>
                  </a:lnTo>
                  <a:lnTo>
                    <a:pt x="481" y="55"/>
                  </a:lnTo>
                  <a:lnTo>
                    <a:pt x="481" y="54"/>
                  </a:lnTo>
                  <a:lnTo>
                    <a:pt x="482" y="54"/>
                  </a:lnTo>
                  <a:lnTo>
                    <a:pt x="482" y="53"/>
                  </a:lnTo>
                  <a:lnTo>
                    <a:pt x="482" y="52"/>
                  </a:lnTo>
                  <a:lnTo>
                    <a:pt x="482" y="51"/>
                  </a:lnTo>
                  <a:lnTo>
                    <a:pt x="481" y="51"/>
                  </a:lnTo>
                  <a:lnTo>
                    <a:pt x="480" y="51"/>
                  </a:lnTo>
                  <a:lnTo>
                    <a:pt x="479" y="52"/>
                  </a:lnTo>
                  <a:lnTo>
                    <a:pt x="478" y="53"/>
                  </a:lnTo>
                  <a:lnTo>
                    <a:pt x="477" y="53"/>
                  </a:lnTo>
                  <a:lnTo>
                    <a:pt x="477" y="54"/>
                  </a:lnTo>
                  <a:lnTo>
                    <a:pt x="476" y="54"/>
                  </a:lnTo>
                  <a:lnTo>
                    <a:pt x="475" y="54"/>
                  </a:lnTo>
                  <a:lnTo>
                    <a:pt x="475" y="55"/>
                  </a:lnTo>
                  <a:lnTo>
                    <a:pt x="474" y="55"/>
                  </a:lnTo>
                  <a:lnTo>
                    <a:pt x="473" y="55"/>
                  </a:lnTo>
                  <a:lnTo>
                    <a:pt x="473" y="54"/>
                  </a:lnTo>
                  <a:lnTo>
                    <a:pt x="472" y="54"/>
                  </a:lnTo>
                  <a:lnTo>
                    <a:pt x="472" y="53"/>
                  </a:lnTo>
                  <a:lnTo>
                    <a:pt x="472" y="52"/>
                  </a:lnTo>
                  <a:lnTo>
                    <a:pt x="472" y="51"/>
                  </a:lnTo>
                  <a:lnTo>
                    <a:pt x="473" y="51"/>
                  </a:lnTo>
                  <a:lnTo>
                    <a:pt x="473" y="50"/>
                  </a:lnTo>
                  <a:lnTo>
                    <a:pt x="473" y="49"/>
                  </a:lnTo>
                  <a:lnTo>
                    <a:pt x="473" y="48"/>
                  </a:lnTo>
                  <a:lnTo>
                    <a:pt x="472" y="48"/>
                  </a:lnTo>
                  <a:lnTo>
                    <a:pt x="471" y="47"/>
                  </a:lnTo>
                  <a:lnTo>
                    <a:pt x="470" y="47"/>
                  </a:lnTo>
                  <a:lnTo>
                    <a:pt x="470" y="46"/>
                  </a:lnTo>
                  <a:lnTo>
                    <a:pt x="470" y="45"/>
                  </a:lnTo>
                  <a:lnTo>
                    <a:pt x="471" y="45"/>
                  </a:lnTo>
                  <a:lnTo>
                    <a:pt x="472" y="45"/>
                  </a:lnTo>
                  <a:lnTo>
                    <a:pt x="473" y="45"/>
                  </a:lnTo>
                  <a:lnTo>
                    <a:pt x="474" y="45"/>
                  </a:lnTo>
                  <a:lnTo>
                    <a:pt x="475" y="44"/>
                  </a:lnTo>
                  <a:lnTo>
                    <a:pt x="476" y="44"/>
                  </a:lnTo>
                  <a:lnTo>
                    <a:pt x="477" y="44"/>
                  </a:lnTo>
                  <a:lnTo>
                    <a:pt x="478" y="44"/>
                  </a:lnTo>
                  <a:lnTo>
                    <a:pt x="478" y="43"/>
                  </a:lnTo>
                  <a:lnTo>
                    <a:pt x="479" y="43"/>
                  </a:lnTo>
                  <a:lnTo>
                    <a:pt x="480" y="43"/>
                  </a:lnTo>
                  <a:lnTo>
                    <a:pt x="480" y="42"/>
                  </a:lnTo>
                  <a:lnTo>
                    <a:pt x="481" y="42"/>
                  </a:lnTo>
                  <a:lnTo>
                    <a:pt x="481" y="41"/>
                  </a:lnTo>
                  <a:lnTo>
                    <a:pt x="482" y="41"/>
                  </a:lnTo>
                  <a:lnTo>
                    <a:pt x="482" y="40"/>
                  </a:lnTo>
                  <a:lnTo>
                    <a:pt x="482" y="39"/>
                  </a:lnTo>
                  <a:lnTo>
                    <a:pt x="482" y="38"/>
                  </a:lnTo>
                  <a:lnTo>
                    <a:pt x="481" y="37"/>
                  </a:lnTo>
                  <a:lnTo>
                    <a:pt x="480" y="37"/>
                  </a:lnTo>
                  <a:lnTo>
                    <a:pt x="480" y="36"/>
                  </a:lnTo>
                  <a:lnTo>
                    <a:pt x="479" y="35"/>
                  </a:lnTo>
                  <a:lnTo>
                    <a:pt x="478" y="35"/>
                  </a:lnTo>
                  <a:lnTo>
                    <a:pt x="478" y="34"/>
                  </a:lnTo>
                  <a:lnTo>
                    <a:pt x="477" y="34"/>
                  </a:lnTo>
                  <a:lnTo>
                    <a:pt x="477" y="33"/>
                  </a:lnTo>
                  <a:lnTo>
                    <a:pt x="476" y="32"/>
                  </a:lnTo>
                  <a:lnTo>
                    <a:pt x="476" y="31"/>
                  </a:lnTo>
                  <a:lnTo>
                    <a:pt x="476" y="30"/>
                  </a:lnTo>
                  <a:lnTo>
                    <a:pt x="476" y="29"/>
                  </a:lnTo>
                  <a:lnTo>
                    <a:pt x="477" y="28"/>
                  </a:lnTo>
                  <a:lnTo>
                    <a:pt x="477" y="27"/>
                  </a:lnTo>
                  <a:lnTo>
                    <a:pt x="478" y="26"/>
                  </a:lnTo>
                  <a:lnTo>
                    <a:pt x="478" y="25"/>
                  </a:lnTo>
                  <a:lnTo>
                    <a:pt x="479" y="25"/>
                  </a:lnTo>
                  <a:lnTo>
                    <a:pt x="480" y="24"/>
                  </a:lnTo>
                  <a:lnTo>
                    <a:pt x="481" y="24"/>
                  </a:lnTo>
                  <a:lnTo>
                    <a:pt x="481" y="23"/>
                  </a:lnTo>
                  <a:lnTo>
                    <a:pt x="482" y="23"/>
                  </a:lnTo>
                  <a:lnTo>
                    <a:pt x="483" y="22"/>
                  </a:lnTo>
                  <a:lnTo>
                    <a:pt x="484" y="22"/>
                  </a:lnTo>
                  <a:lnTo>
                    <a:pt x="484" y="21"/>
                  </a:lnTo>
                  <a:lnTo>
                    <a:pt x="485" y="21"/>
                  </a:lnTo>
                  <a:lnTo>
                    <a:pt x="485" y="20"/>
                  </a:lnTo>
                  <a:lnTo>
                    <a:pt x="485" y="19"/>
                  </a:lnTo>
                  <a:lnTo>
                    <a:pt x="484" y="19"/>
                  </a:lnTo>
                  <a:lnTo>
                    <a:pt x="483" y="18"/>
                  </a:lnTo>
                  <a:lnTo>
                    <a:pt x="482" y="18"/>
                  </a:lnTo>
                  <a:lnTo>
                    <a:pt x="481" y="18"/>
                  </a:lnTo>
                  <a:lnTo>
                    <a:pt x="480" y="18"/>
                  </a:lnTo>
                  <a:lnTo>
                    <a:pt x="479" y="18"/>
                  </a:lnTo>
                  <a:lnTo>
                    <a:pt x="479" y="19"/>
                  </a:lnTo>
                  <a:lnTo>
                    <a:pt x="478" y="19"/>
                  </a:lnTo>
                  <a:lnTo>
                    <a:pt x="477" y="20"/>
                  </a:lnTo>
                  <a:lnTo>
                    <a:pt x="476" y="21"/>
                  </a:lnTo>
                  <a:lnTo>
                    <a:pt x="475" y="21"/>
                  </a:lnTo>
                  <a:lnTo>
                    <a:pt x="474" y="21"/>
                  </a:lnTo>
                  <a:lnTo>
                    <a:pt x="473" y="21"/>
                  </a:lnTo>
                  <a:lnTo>
                    <a:pt x="472" y="20"/>
                  </a:lnTo>
                  <a:lnTo>
                    <a:pt x="471" y="20"/>
                  </a:lnTo>
                  <a:lnTo>
                    <a:pt x="470" y="20"/>
                  </a:lnTo>
                  <a:lnTo>
                    <a:pt x="469" y="20"/>
                  </a:lnTo>
                  <a:lnTo>
                    <a:pt x="468" y="20"/>
                  </a:lnTo>
                  <a:lnTo>
                    <a:pt x="468" y="21"/>
                  </a:lnTo>
                  <a:lnTo>
                    <a:pt x="467" y="21"/>
                  </a:lnTo>
                  <a:lnTo>
                    <a:pt x="467" y="22"/>
                  </a:lnTo>
                  <a:lnTo>
                    <a:pt x="466" y="22"/>
                  </a:lnTo>
                  <a:lnTo>
                    <a:pt x="465" y="23"/>
                  </a:lnTo>
                  <a:lnTo>
                    <a:pt x="464" y="23"/>
                  </a:lnTo>
                  <a:lnTo>
                    <a:pt x="464" y="24"/>
                  </a:lnTo>
                  <a:lnTo>
                    <a:pt x="463" y="24"/>
                  </a:lnTo>
                  <a:lnTo>
                    <a:pt x="463" y="25"/>
                  </a:lnTo>
                  <a:lnTo>
                    <a:pt x="462" y="25"/>
                  </a:lnTo>
                  <a:lnTo>
                    <a:pt x="461" y="25"/>
                  </a:lnTo>
                  <a:lnTo>
                    <a:pt x="460" y="25"/>
                  </a:lnTo>
                  <a:lnTo>
                    <a:pt x="459" y="25"/>
                  </a:lnTo>
                  <a:lnTo>
                    <a:pt x="458" y="25"/>
                  </a:lnTo>
                  <a:lnTo>
                    <a:pt x="458" y="24"/>
                  </a:lnTo>
                  <a:lnTo>
                    <a:pt x="457" y="23"/>
                  </a:lnTo>
                  <a:lnTo>
                    <a:pt x="456" y="22"/>
                  </a:lnTo>
                  <a:lnTo>
                    <a:pt x="456" y="21"/>
                  </a:lnTo>
                  <a:lnTo>
                    <a:pt x="455" y="21"/>
                  </a:lnTo>
                  <a:lnTo>
                    <a:pt x="454" y="21"/>
                  </a:lnTo>
                  <a:lnTo>
                    <a:pt x="453" y="21"/>
                  </a:lnTo>
                  <a:lnTo>
                    <a:pt x="452" y="22"/>
                  </a:lnTo>
                  <a:lnTo>
                    <a:pt x="451" y="22"/>
                  </a:lnTo>
                  <a:lnTo>
                    <a:pt x="450" y="22"/>
                  </a:lnTo>
                  <a:lnTo>
                    <a:pt x="449" y="22"/>
                  </a:lnTo>
                  <a:lnTo>
                    <a:pt x="448" y="22"/>
                  </a:lnTo>
                  <a:lnTo>
                    <a:pt x="447" y="21"/>
                  </a:lnTo>
                  <a:lnTo>
                    <a:pt x="447" y="20"/>
                  </a:lnTo>
                  <a:lnTo>
                    <a:pt x="447" y="19"/>
                  </a:lnTo>
                  <a:lnTo>
                    <a:pt x="447" y="18"/>
                  </a:lnTo>
                  <a:lnTo>
                    <a:pt x="447" y="17"/>
                  </a:lnTo>
                  <a:lnTo>
                    <a:pt x="448" y="17"/>
                  </a:lnTo>
                  <a:lnTo>
                    <a:pt x="448" y="16"/>
                  </a:lnTo>
                  <a:lnTo>
                    <a:pt x="448" y="15"/>
                  </a:lnTo>
                  <a:lnTo>
                    <a:pt x="449" y="15"/>
                  </a:lnTo>
                  <a:lnTo>
                    <a:pt x="449" y="14"/>
                  </a:lnTo>
                  <a:lnTo>
                    <a:pt x="449" y="13"/>
                  </a:lnTo>
                  <a:lnTo>
                    <a:pt x="449" y="12"/>
                  </a:lnTo>
                  <a:lnTo>
                    <a:pt x="448" y="12"/>
                  </a:lnTo>
                  <a:lnTo>
                    <a:pt x="447" y="12"/>
                  </a:lnTo>
                  <a:lnTo>
                    <a:pt x="446" y="12"/>
                  </a:lnTo>
                  <a:lnTo>
                    <a:pt x="445" y="12"/>
                  </a:lnTo>
                  <a:lnTo>
                    <a:pt x="444" y="12"/>
                  </a:lnTo>
                  <a:lnTo>
                    <a:pt x="443" y="12"/>
                  </a:lnTo>
                  <a:lnTo>
                    <a:pt x="442" y="12"/>
                  </a:lnTo>
                  <a:lnTo>
                    <a:pt x="441" y="12"/>
                  </a:lnTo>
                  <a:lnTo>
                    <a:pt x="440" y="13"/>
                  </a:lnTo>
                  <a:lnTo>
                    <a:pt x="439" y="13"/>
                  </a:lnTo>
                  <a:lnTo>
                    <a:pt x="438" y="14"/>
                  </a:lnTo>
                  <a:lnTo>
                    <a:pt x="437" y="14"/>
                  </a:lnTo>
                  <a:lnTo>
                    <a:pt x="437" y="15"/>
                  </a:lnTo>
                  <a:lnTo>
                    <a:pt x="436" y="15"/>
                  </a:lnTo>
                  <a:lnTo>
                    <a:pt x="436" y="16"/>
                  </a:lnTo>
                  <a:lnTo>
                    <a:pt x="436" y="17"/>
                  </a:lnTo>
                  <a:lnTo>
                    <a:pt x="436" y="18"/>
                  </a:lnTo>
                  <a:lnTo>
                    <a:pt x="436" y="19"/>
                  </a:lnTo>
                  <a:lnTo>
                    <a:pt x="437" y="20"/>
                  </a:lnTo>
                  <a:lnTo>
                    <a:pt x="437" y="21"/>
                  </a:lnTo>
                  <a:lnTo>
                    <a:pt x="437" y="22"/>
                  </a:lnTo>
                  <a:lnTo>
                    <a:pt x="436" y="22"/>
                  </a:lnTo>
                  <a:lnTo>
                    <a:pt x="435" y="22"/>
                  </a:lnTo>
                  <a:lnTo>
                    <a:pt x="434" y="22"/>
                  </a:lnTo>
                  <a:lnTo>
                    <a:pt x="434" y="21"/>
                  </a:lnTo>
                  <a:lnTo>
                    <a:pt x="433" y="21"/>
                  </a:lnTo>
                  <a:lnTo>
                    <a:pt x="432" y="21"/>
                  </a:lnTo>
                  <a:lnTo>
                    <a:pt x="431" y="21"/>
                  </a:lnTo>
                  <a:lnTo>
                    <a:pt x="430" y="21"/>
                  </a:lnTo>
                  <a:lnTo>
                    <a:pt x="430" y="22"/>
                  </a:lnTo>
                  <a:lnTo>
                    <a:pt x="429" y="22"/>
                  </a:lnTo>
                  <a:lnTo>
                    <a:pt x="428" y="23"/>
                  </a:lnTo>
                  <a:lnTo>
                    <a:pt x="427" y="25"/>
                  </a:lnTo>
                  <a:lnTo>
                    <a:pt x="426" y="25"/>
                  </a:lnTo>
                  <a:lnTo>
                    <a:pt x="426" y="26"/>
                  </a:lnTo>
                  <a:lnTo>
                    <a:pt x="425" y="26"/>
                  </a:lnTo>
                  <a:lnTo>
                    <a:pt x="425" y="27"/>
                  </a:lnTo>
                  <a:lnTo>
                    <a:pt x="424" y="27"/>
                  </a:lnTo>
                  <a:lnTo>
                    <a:pt x="423" y="27"/>
                  </a:lnTo>
                  <a:lnTo>
                    <a:pt x="421" y="26"/>
                  </a:lnTo>
                  <a:lnTo>
                    <a:pt x="420" y="26"/>
                  </a:lnTo>
                  <a:lnTo>
                    <a:pt x="420" y="27"/>
                  </a:lnTo>
                  <a:lnTo>
                    <a:pt x="419" y="27"/>
                  </a:lnTo>
                  <a:lnTo>
                    <a:pt x="419" y="28"/>
                  </a:lnTo>
                  <a:lnTo>
                    <a:pt x="418" y="29"/>
                  </a:lnTo>
                  <a:lnTo>
                    <a:pt x="418" y="30"/>
                  </a:lnTo>
                  <a:lnTo>
                    <a:pt x="417" y="30"/>
                  </a:lnTo>
                  <a:lnTo>
                    <a:pt x="417" y="29"/>
                  </a:lnTo>
                  <a:lnTo>
                    <a:pt x="416" y="29"/>
                  </a:lnTo>
                  <a:lnTo>
                    <a:pt x="416" y="28"/>
                  </a:lnTo>
                  <a:lnTo>
                    <a:pt x="415" y="28"/>
                  </a:lnTo>
                  <a:lnTo>
                    <a:pt x="415" y="27"/>
                  </a:lnTo>
                  <a:lnTo>
                    <a:pt x="414" y="27"/>
                  </a:lnTo>
                  <a:lnTo>
                    <a:pt x="413" y="27"/>
                  </a:lnTo>
                  <a:lnTo>
                    <a:pt x="413" y="28"/>
                  </a:lnTo>
                  <a:lnTo>
                    <a:pt x="412" y="28"/>
                  </a:lnTo>
                  <a:lnTo>
                    <a:pt x="411" y="29"/>
                  </a:lnTo>
                  <a:lnTo>
                    <a:pt x="411" y="30"/>
                  </a:lnTo>
                  <a:lnTo>
                    <a:pt x="410" y="30"/>
                  </a:lnTo>
                  <a:lnTo>
                    <a:pt x="409" y="30"/>
                  </a:lnTo>
                  <a:lnTo>
                    <a:pt x="408" y="30"/>
                  </a:lnTo>
                  <a:lnTo>
                    <a:pt x="407" y="30"/>
                  </a:lnTo>
                  <a:lnTo>
                    <a:pt x="406" y="30"/>
                  </a:lnTo>
                  <a:lnTo>
                    <a:pt x="406" y="29"/>
                  </a:lnTo>
                  <a:lnTo>
                    <a:pt x="405" y="29"/>
                  </a:lnTo>
                  <a:lnTo>
                    <a:pt x="405" y="28"/>
                  </a:lnTo>
                  <a:lnTo>
                    <a:pt x="404" y="27"/>
                  </a:lnTo>
                  <a:lnTo>
                    <a:pt x="403" y="26"/>
                  </a:lnTo>
                  <a:lnTo>
                    <a:pt x="401" y="25"/>
                  </a:lnTo>
                  <a:lnTo>
                    <a:pt x="401" y="24"/>
                  </a:lnTo>
                  <a:lnTo>
                    <a:pt x="400" y="24"/>
                  </a:lnTo>
                  <a:lnTo>
                    <a:pt x="400" y="23"/>
                  </a:lnTo>
                  <a:lnTo>
                    <a:pt x="399" y="23"/>
                  </a:lnTo>
                  <a:lnTo>
                    <a:pt x="399" y="22"/>
                  </a:lnTo>
                  <a:lnTo>
                    <a:pt x="399" y="21"/>
                  </a:lnTo>
                  <a:lnTo>
                    <a:pt x="399" y="20"/>
                  </a:lnTo>
                  <a:lnTo>
                    <a:pt x="400" y="20"/>
                  </a:lnTo>
                  <a:lnTo>
                    <a:pt x="400" y="19"/>
                  </a:lnTo>
                  <a:lnTo>
                    <a:pt x="401" y="19"/>
                  </a:lnTo>
                  <a:lnTo>
                    <a:pt x="401" y="18"/>
                  </a:lnTo>
                  <a:lnTo>
                    <a:pt x="402" y="18"/>
                  </a:lnTo>
                  <a:lnTo>
                    <a:pt x="402" y="17"/>
                  </a:lnTo>
                  <a:lnTo>
                    <a:pt x="401" y="17"/>
                  </a:lnTo>
                  <a:lnTo>
                    <a:pt x="401" y="16"/>
                  </a:lnTo>
                  <a:lnTo>
                    <a:pt x="400" y="16"/>
                  </a:lnTo>
                  <a:lnTo>
                    <a:pt x="399" y="15"/>
                  </a:lnTo>
                  <a:lnTo>
                    <a:pt x="398" y="15"/>
                  </a:lnTo>
                  <a:lnTo>
                    <a:pt x="397" y="15"/>
                  </a:lnTo>
                  <a:lnTo>
                    <a:pt x="396" y="15"/>
                  </a:lnTo>
                  <a:lnTo>
                    <a:pt x="395" y="15"/>
                  </a:lnTo>
                  <a:lnTo>
                    <a:pt x="394" y="15"/>
                  </a:lnTo>
                  <a:lnTo>
                    <a:pt x="393" y="15"/>
                  </a:lnTo>
                  <a:lnTo>
                    <a:pt x="393" y="16"/>
                  </a:lnTo>
                  <a:lnTo>
                    <a:pt x="394" y="17"/>
                  </a:lnTo>
                  <a:lnTo>
                    <a:pt x="394" y="18"/>
                  </a:lnTo>
                  <a:lnTo>
                    <a:pt x="394" y="19"/>
                  </a:lnTo>
                  <a:lnTo>
                    <a:pt x="394" y="20"/>
                  </a:lnTo>
                  <a:lnTo>
                    <a:pt x="394" y="21"/>
                  </a:lnTo>
                  <a:lnTo>
                    <a:pt x="394" y="22"/>
                  </a:lnTo>
                  <a:lnTo>
                    <a:pt x="393" y="22"/>
                  </a:lnTo>
                  <a:lnTo>
                    <a:pt x="393" y="23"/>
                  </a:lnTo>
                  <a:lnTo>
                    <a:pt x="392" y="24"/>
                  </a:lnTo>
                  <a:lnTo>
                    <a:pt x="391" y="24"/>
                  </a:lnTo>
                  <a:lnTo>
                    <a:pt x="391" y="23"/>
                  </a:lnTo>
                  <a:lnTo>
                    <a:pt x="390" y="23"/>
                  </a:lnTo>
                  <a:lnTo>
                    <a:pt x="390" y="22"/>
                  </a:lnTo>
                  <a:lnTo>
                    <a:pt x="389" y="22"/>
                  </a:lnTo>
                  <a:lnTo>
                    <a:pt x="389" y="21"/>
                  </a:lnTo>
                  <a:lnTo>
                    <a:pt x="388" y="21"/>
                  </a:lnTo>
                  <a:lnTo>
                    <a:pt x="387" y="21"/>
                  </a:lnTo>
                  <a:lnTo>
                    <a:pt x="386" y="21"/>
                  </a:lnTo>
                  <a:lnTo>
                    <a:pt x="385" y="21"/>
                  </a:lnTo>
                  <a:lnTo>
                    <a:pt x="384" y="21"/>
                  </a:lnTo>
                  <a:lnTo>
                    <a:pt x="383" y="21"/>
                  </a:lnTo>
                  <a:lnTo>
                    <a:pt x="382" y="20"/>
                  </a:lnTo>
                  <a:lnTo>
                    <a:pt x="382" y="19"/>
                  </a:lnTo>
                  <a:lnTo>
                    <a:pt x="382" y="18"/>
                  </a:lnTo>
                  <a:lnTo>
                    <a:pt x="382" y="17"/>
                  </a:lnTo>
                  <a:lnTo>
                    <a:pt x="382" y="16"/>
                  </a:lnTo>
                  <a:lnTo>
                    <a:pt x="382" y="15"/>
                  </a:lnTo>
                  <a:lnTo>
                    <a:pt x="381" y="15"/>
                  </a:lnTo>
                  <a:lnTo>
                    <a:pt x="381" y="14"/>
                  </a:lnTo>
                  <a:lnTo>
                    <a:pt x="381" y="13"/>
                  </a:lnTo>
                  <a:lnTo>
                    <a:pt x="380" y="13"/>
                  </a:lnTo>
                  <a:lnTo>
                    <a:pt x="380" y="12"/>
                  </a:lnTo>
                  <a:lnTo>
                    <a:pt x="379" y="12"/>
                  </a:lnTo>
                  <a:lnTo>
                    <a:pt x="378" y="12"/>
                  </a:lnTo>
                  <a:lnTo>
                    <a:pt x="377" y="12"/>
                  </a:lnTo>
                  <a:lnTo>
                    <a:pt x="376" y="12"/>
                  </a:lnTo>
                  <a:lnTo>
                    <a:pt x="375" y="13"/>
                  </a:lnTo>
                  <a:lnTo>
                    <a:pt x="375" y="14"/>
                  </a:lnTo>
                  <a:lnTo>
                    <a:pt x="374" y="14"/>
                  </a:lnTo>
                  <a:lnTo>
                    <a:pt x="373" y="14"/>
                  </a:lnTo>
                  <a:lnTo>
                    <a:pt x="372" y="14"/>
                  </a:lnTo>
                  <a:lnTo>
                    <a:pt x="372" y="13"/>
                  </a:lnTo>
                  <a:lnTo>
                    <a:pt x="371" y="13"/>
                  </a:lnTo>
                  <a:lnTo>
                    <a:pt x="371" y="12"/>
                  </a:lnTo>
                  <a:lnTo>
                    <a:pt x="370" y="12"/>
                  </a:lnTo>
                  <a:lnTo>
                    <a:pt x="370" y="11"/>
                  </a:lnTo>
                  <a:lnTo>
                    <a:pt x="369" y="10"/>
                  </a:lnTo>
                  <a:lnTo>
                    <a:pt x="369" y="9"/>
                  </a:lnTo>
                  <a:lnTo>
                    <a:pt x="368" y="8"/>
                  </a:lnTo>
                  <a:lnTo>
                    <a:pt x="367" y="7"/>
                  </a:lnTo>
                  <a:lnTo>
                    <a:pt x="367" y="6"/>
                  </a:lnTo>
                  <a:lnTo>
                    <a:pt x="367" y="5"/>
                  </a:lnTo>
                  <a:lnTo>
                    <a:pt x="366" y="5"/>
                  </a:lnTo>
                  <a:lnTo>
                    <a:pt x="366" y="4"/>
                  </a:lnTo>
                  <a:lnTo>
                    <a:pt x="365" y="4"/>
                  </a:lnTo>
                  <a:lnTo>
                    <a:pt x="364" y="4"/>
                  </a:lnTo>
                  <a:lnTo>
                    <a:pt x="364" y="3"/>
                  </a:lnTo>
                  <a:lnTo>
                    <a:pt x="363" y="4"/>
                  </a:lnTo>
                  <a:lnTo>
                    <a:pt x="362" y="4"/>
                  </a:lnTo>
                  <a:lnTo>
                    <a:pt x="361" y="5"/>
                  </a:lnTo>
                  <a:lnTo>
                    <a:pt x="359" y="6"/>
                  </a:lnTo>
                  <a:lnTo>
                    <a:pt x="358" y="6"/>
                  </a:lnTo>
                  <a:lnTo>
                    <a:pt x="358" y="7"/>
                  </a:lnTo>
                  <a:lnTo>
                    <a:pt x="357" y="7"/>
                  </a:lnTo>
                  <a:lnTo>
                    <a:pt x="356" y="7"/>
                  </a:lnTo>
                  <a:lnTo>
                    <a:pt x="355" y="7"/>
                  </a:lnTo>
                  <a:lnTo>
                    <a:pt x="354" y="7"/>
                  </a:lnTo>
                  <a:lnTo>
                    <a:pt x="353" y="7"/>
                  </a:lnTo>
                  <a:lnTo>
                    <a:pt x="352" y="7"/>
                  </a:lnTo>
                  <a:lnTo>
                    <a:pt x="351" y="7"/>
                  </a:lnTo>
                  <a:lnTo>
                    <a:pt x="350" y="7"/>
                  </a:lnTo>
                  <a:lnTo>
                    <a:pt x="349" y="8"/>
                  </a:lnTo>
                  <a:lnTo>
                    <a:pt x="348" y="8"/>
                  </a:lnTo>
                  <a:lnTo>
                    <a:pt x="348" y="9"/>
                  </a:lnTo>
                  <a:lnTo>
                    <a:pt x="347" y="10"/>
                  </a:lnTo>
                  <a:lnTo>
                    <a:pt x="346" y="10"/>
                  </a:lnTo>
                  <a:lnTo>
                    <a:pt x="345" y="11"/>
                  </a:lnTo>
                  <a:lnTo>
                    <a:pt x="344" y="12"/>
                  </a:lnTo>
                  <a:lnTo>
                    <a:pt x="343" y="13"/>
                  </a:lnTo>
                  <a:lnTo>
                    <a:pt x="342" y="13"/>
                  </a:lnTo>
                  <a:lnTo>
                    <a:pt x="341" y="14"/>
                  </a:lnTo>
                  <a:lnTo>
                    <a:pt x="340" y="15"/>
                  </a:lnTo>
                  <a:lnTo>
                    <a:pt x="339" y="15"/>
                  </a:lnTo>
                  <a:lnTo>
                    <a:pt x="338" y="15"/>
                  </a:lnTo>
                  <a:lnTo>
                    <a:pt x="338" y="16"/>
                  </a:lnTo>
                  <a:lnTo>
                    <a:pt x="337" y="16"/>
                  </a:lnTo>
                  <a:lnTo>
                    <a:pt x="336" y="16"/>
                  </a:lnTo>
                  <a:lnTo>
                    <a:pt x="334" y="17"/>
                  </a:lnTo>
                  <a:lnTo>
                    <a:pt x="333" y="17"/>
                  </a:lnTo>
                  <a:lnTo>
                    <a:pt x="333" y="18"/>
                  </a:lnTo>
                  <a:lnTo>
                    <a:pt x="332" y="18"/>
                  </a:lnTo>
                  <a:lnTo>
                    <a:pt x="330" y="19"/>
                  </a:lnTo>
                  <a:lnTo>
                    <a:pt x="328" y="20"/>
                  </a:lnTo>
                  <a:lnTo>
                    <a:pt x="327" y="20"/>
                  </a:lnTo>
                  <a:lnTo>
                    <a:pt x="327" y="21"/>
                  </a:lnTo>
                  <a:lnTo>
                    <a:pt x="326" y="21"/>
                  </a:lnTo>
                  <a:lnTo>
                    <a:pt x="325" y="22"/>
                  </a:lnTo>
                  <a:lnTo>
                    <a:pt x="324" y="22"/>
                  </a:lnTo>
                  <a:lnTo>
                    <a:pt x="323" y="23"/>
                  </a:lnTo>
                  <a:lnTo>
                    <a:pt x="322" y="23"/>
                  </a:lnTo>
                  <a:lnTo>
                    <a:pt x="322" y="24"/>
                  </a:lnTo>
                  <a:lnTo>
                    <a:pt x="322" y="25"/>
                  </a:lnTo>
                  <a:lnTo>
                    <a:pt x="323" y="25"/>
                  </a:lnTo>
                  <a:lnTo>
                    <a:pt x="324" y="25"/>
                  </a:lnTo>
                  <a:lnTo>
                    <a:pt x="325" y="25"/>
                  </a:lnTo>
                  <a:lnTo>
                    <a:pt x="326" y="25"/>
                  </a:lnTo>
                  <a:lnTo>
                    <a:pt x="327" y="25"/>
                  </a:lnTo>
                  <a:lnTo>
                    <a:pt x="328" y="25"/>
                  </a:lnTo>
                  <a:lnTo>
                    <a:pt x="329" y="26"/>
                  </a:lnTo>
                  <a:lnTo>
                    <a:pt x="329" y="27"/>
                  </a:lnTo>
                  <a:lnTo>
                    <a:pt x="330" y="27"/>
                  </a:lnTo>
                  <a:lnTo>
                    <a:pt x="330" y="28"/>
                  </a:lnTo>
                  <a:lnTo>
                    <a:pt x="330" y="29"/>
                  </a:lnTo>
                  <a:lnTo>
                    <a:pt x="329" y="30"/>
                  </a:lnTo>
                  <a:lnTo>
                    <a:pt x="329" y="31"/>
                  </a:lnTo>
                  <a:lnTo>
                    <a:pt x="329" y="32"/>
                  </a:lnTo>
                  <a:lnTo>
                    <a:pt x="328" y="32"/>
                  </a:lnTo>
                  <a:lnTo>
                    <a:pt x="328" y="33"/>
                  </a:lnTo>
                  <a:lnTo>
                    <a:pt x="327" y="33"/>
                  </a:lnTo>
                  <a:lnTo>
                    <a:pt x="327" y="34"/>
                  </a:lnTo>
                  <a:lnTo>
                    <a:pt x="326" y="34"/>
                  </a:lnTo>
                  <a:lnTo>
                    <a:pt x="326" y="35"/>
                  </a:lnTo>
                  <a:lnTo>
                    <a:pt x="325" y="35"/>
                  </a:lnTo>
                  <a:lnTo>
                    <a:pt x="325" y="36"/>
                  </a:lnTo>
                  <a:lnTo>
                    <a:pt x="324" y="36"/>
                  </a:lnTo>
                  <a:lnTo>
                    <a:pt x="323" y="37"/>
                  </a:lnTo>
                  <a:lnTo>
                    <a:pt x="322" y="37"/>
                  </a:lnTo>
                  <a:lnTo>
                    <a:pt x="321" y="38"/>
                  </a:lnTo>
                  <a:lnTo>
                    <a:pt x="319" y="39"/>
                  </a:lnTo>
                  <a:lnTo>
                    <a:pt x="318" y="39"/>
                  </a:lnTo>
                  <a:lnTo>
                    <a:pt x="316" y="40"/>
                  </a:lnTo>
                  <a:lnTo>
                    <a:pt x="315" y="40"/>
                  </a:lnTo>
                  <a:lnTo>
                    <a:pt x="314" y="41"/>
                  </a:lnTo>
                  <a:lnTo>
                    <a:pt x="313" y="42"/>
                  </a:lnTo>
                  <a:lnTo>
                    <a:pt x="312" y="42"/>
                  </a:lnTo>
                  <a:lnTo>
                    <a:pt x="311" y="42"/>
                  </a:lnTo>
                  <a:lnTo>
                    <a:pt x="311" y="43"/>
                  </a:lnTo>
                  <a:lnTo>
                    <a:pt x="310" y="43"/>
                  </a:lnTo>
                  <a:lnTo>
                    <a:pt x="310" y="44"/>
                  </a:lnTo>
                  <a:lnTo>
                    <a:pt x="309" y="44"/>
                  </a:lnTo>
                  <a:lnTo>
                    <a:pt x="309" y="45"/>
                  </a:lnTo>
                  <a:lnTo>
                    <a:pt x="309" y="46"/>
                  </a:lnTo>
                  <a:lnTo>
                    <a:pt x="309" y="47"/>
                  </a:lnTo>
                  <a:lnTo>
                    <a:pt x="309" y="48"/>
                  </a:lnTo>
                  <a:lnTo>
                    <a:pt x="309" y="49"/>
                  </a:lnTo>
                  <a:lnTo>
                    <a:pt x="310" y="49"/>
                  </a:lnTo>
                  <a:lnTo>
                    <a:pt x="310" y="51"/>
                  </a:lnTo>
                  <a:lnTo>
                    <a:pt x="310" y="52"/>
                  </a:lnTo>
                  <a:lnTo>
                    <a:pt x="310" y="53"/>
                  </a:lnTo>
                  <a:lnTo>
                    <a:pt x="310" y="54"/>
                  </a:lnTo>
                  <a:lnTo>
                    <a:pt x="310" y="55"/>
                  </a:lnTo>
                  <a:lnTo>
                    <a:pt x="310" y="56"/>
                  </a:lnTo>
                  <a:lnTo>
                    <a:pt x="309" y="57"/>
                  </a:lnTo>
                  <a:lnTo>
                    <a:pt x="309" y="58"/>
                  </a:lnTo>
                  <a:lnTo>
                    <a:pt x="308" y="58"/>
                  </a:lnTo>
                  <a:lnTo>
                    <a:pt x="308" y="59"/>
                  </a:lnTo>
                  <a:lnTo>
                    <a:pt x="307" y="59"/>
                  </a:lnTo>
                  <a:lnTo>
                    <a:pt x="306" y="59"/>
                  </a:lnTo>
                  <a:lnTo>
                    <a:pt x="305" y="59"/>
                  </a:lnTo>
                  <a:lnTo>
                    <a:pt x="304" y="59"/>
                  </a:lnTo>
                  <a:lnTo>
                    <a:pt x="303" y="59"/>
                  </a:lnTo>
                  <a:lnTo>
                    <a:pt x="302" y="59"/>
                  </a:lnTo>
                  <a:lnTo>
                    <a:pt x="302" y="58"/>
                  </a:lnTo>
                  <a:lnTo>
                    <a:pt x="301" y="58"/>
                  </a:lnTo>
                  <a:lnTo>
                    <a:pt x="300" y="59"/>
                  </a:lnTo>
                  <a:lnTo>
                    <a:pt x="299" y="59"/>
                  </a:lnTo>
                  <a:lnTo>
                    <a:pt x="299" y="60"/>
                  </a:lnTo>
                  <a:lnTo>
                    <a:pt x="298" y="60"/>
                  </a:lnTo>
                  <a:lnTo>
                    <a:pt x="298" y="61"/>
                  </a:lnTo>
                  <a:lnTo>
                    <a:pt x="298" y="62"/>
                  </a:lnTo>
                  <a:lnTo>
                    <a:pt x="297" y="62"/>
                  </a:lnTo>
                  <a:lnTo>
                    <a:pt x="297" y="63"/>
                  </a:lnTo>
                  <a:lnTo>
                    <a:pt x="297" y="64"/>
                  </a:lnTo>
                  <a:lnTo>
                    <a:pt x="296" y="66"/>
                  </a:lnTo>
                  <a:lnTo>
                    <a:pt x="296" y="67"/>
                  </a:lnTo>
                  <a:lnTo>
                    <a:pt x="295" y="69"/>
                  </a:lnTo>
                  <a:lnTo>
                    <a:pt x="295" y="70"/>
                  </a:lnTo>
                  <a:lnTo>
                    <a:pt x="295" y="71"/>
                  </a:lnTo>
                  <a:lnTo>
                    <a:pt x="294" y="71"/>
                  </a:lnTo>
                  <a:lnTo>
                    <a:pt x="294" y="72"/>
                  </a:lnTo>
                  <a:lnTo>
                    <a:pt x="293" y="73"/>
                  </a:lnTo>
                  <a:lnTo>
                    <a:pt x="293" y="74"/>
                  </a:lnTo>
                  <a:lnTo>
                    <a:pt x="292" y="74"/>
                  </a:lnTo>
                  <a:lnTo>
                    <a:pt x="291" y="75"/>
                  </a:lnTo>
                  <a:lnTo>
                    <a:pt x="290" y="76"/>
                  </a:lnTo>
                  <a:lnTo>
                    <a:pt x="289" y="76"/>
                  </a:lnTo>
                  <a:lnTo>
                    <a:pt x="288" y="76"/>
                  </a:lnTo>
                  <a:lnTo>
                    <a:pt x="287" y="77"/>
                  </a:lnTo>
                  <a:lnTo>
                    <a:pt x="286" y="77"/>
                  </a:lnTo>
                  <a:lnTo>
                    <a:pt x="285" y="77"/>
                  </a:lnTo>
                  <a:lnTo>
                    <a:pt x="284" y="77"/>
                  </a:lnTo>
                  <a:lnTo>
                    <a:pt x="282" y="77"/>
                  </a:lnTo>
                  <a:lnTo>
                    <a:pt x="281" y="78"/>
                  </a:lnTo>
                  <a:lnTo>
                    <a:pt x="280" y="78"/>
                  </a:lnTo>
                  <a:lnTo>
                    <a:pt x="277" y="78"/>
                  </a:lnTo>
                  <a:lnTo>
                    <a:pt x="276" y="78"/>
                  </a:lnTo>
                  <a:lnTo>
                    <a:pt x="275" y="78"/>
                  </a:lnTo>
                  <a:lnTo>
                    <a:pt x="274" y="78"/>
                  </a:lnTo>
                  <a:lnTo>
                    <a:pt x="272" y="78"/>
                  </a:lnTo>
                  <a:lnTo>
                    <a:pt x="271" y="78"/>
                  </a:lnTo>
                  <a:lnTo>
                    <a:pt x="270" y="79"/>
                  </a:lnTo>
                  <a:lnTo>
                    <a:pt x="269" y="79"/>
                  </a:lnTo>
                  <a:lnTo>
                    <a:pt x="268" y="79"/>
                  </a:lnTo>
                  <a:lnTo>
                    <a:pt x="266" y="80"/>
                  </a:lnTo>
                  <a:lnTo>
                    <a:pt x="265" y="80"/>
                  </a:lnTo>
                  <a:lnTo>
                    <a:pt x="264" y="80"/>
                  </a:lnTo>
                  <a:lnTo>
                    <a:pt x="264" y="81"/>
                  </a:lnTo>
                  <a:lnTo>
                    <a:pt x="262" y="81"/>
                  </a:lnTo>
                  <a:lnTo>
                    <a:pt x="261" y="81"/>
                  </a:lnTo>
                  <a:lnTo>
                    <a:pt x="259" y="82"/>
                  </a:lnTo>
                  <a:lnTo>
                    <a:pt x="258" y="82"/>
                  </a:lnTo>
                  <a:lnTo>
                    <a:pt x="256" y="83"/>
                  </a:lnTo>
                  <a:lnTo>
                    <a:pt x="255" y="83"/>
                  </a:lnTo>
                  <a:lnTo>
                    <a:pt x="254" y="83"/>
                  </a:lnTo>
                  <a:lnTo>
                    <a:pt x="253" y="83"/>
                  </a:lnTo>
                  <a:lnTo>
                    <a:pt x="253" y="84"/>
                  </a:lnTo>
                  <a:lnTo>
                    <a:pt x="252" y="84"/>
                  </a:lnTo>
                  <a:lnTo>
                    <a:pt x="251" y="84"/>
                  </a:lnTo>
                  <a:lnTo>
                    <a:pt x="250" y="84"/>
                  </a:lnTo>
                  <a:lnTo>
                    <a:pt x="249" y="84"/>
                  </a:lnTo>
                  <a:lnTo>
                    <a:pt x="248" y="84"/>
                  </a:lnTo>
                  <a:lnTo>
                    <a:pt x="248" y="83"/>
                  </a:lnTo>
                  <a:lnTo>
                    <a:pt x="247" y="83"/>
                  </a:lnTo>
                  <a:lnTo>
                    <a:pt x="246" y="82"/>
                  </a:lnTo>
                  <a:lnTo>
                    <a:pt x="246" y="81"/>
                  </a:lnTo>
                  <a:lnTo>
                    <a:pt x="246" y="80"/>
                  </a:lnTo>
                  <a:lnTo>
                    <a:pt x="246" y="79"/>
                  </a:lnTo>
                  <a:lnTo>
                    <a:pt x="246" y="78"/>
                  </a:lnTo>
                  <a:lnTo>
                    <a:pt x="246" y="77"/>
                  </a:lnTo>
                  <a:lnTo>
                    <a:pt x="246" y="75"/>
                  </a:lnTo>
                  <a:lnTo>
                    <a:pt x="246" y="73"/>
                  </a:lnTo>
                  <a:lnTo>
                    <a:pt x="247" y="72"/>
                  </a:lnTo>
                  <a:lnTo>
                    <a:pt x="247" y="71"/>
                  </a:lnTo>
                  <a:lnTo>
                    <a:pt x="247" y="70"/>
                  </a:lnTo>
                  <a:lnTo>
                    <a:pt x="247" y="69"/>
                  </a:lnTo>
                  <a:lnTo>
                    <a:pt x="246" y="69"/>
                  </a:lnTo>
                  <a:lnTo>
                    <a:pt x="246" y="68"/>
                  </a:lnTo>
                  <a:lnTo>
                    <a:pt x="246" y="67"/>
                  </a:lnTo>
                  <a:lnTo>
                    <a:pt x="245" y="66"/>
                  </a:lnTo>
                  <a:lnTo>
                    <a:pt x="244" y="66"/>
                  </a:lnTo>
                  <a:lnTo>
                    <a:pt x="244" y="65"/>
                  </a:lnTo>
                  <a:lnTo>
                    <a:pt x="243" y="65"/>
                  </a:lnTo>
                  <a:lnTo>
                    <a:pt x="242" y="65"/>
                  </a:lnTo>
                  <a:lnTo>
                    <a:pt x="241" y="65"/>
                  </a:lnTo>
                  <a:lnTo>
                    <a:pt x="240" y="65"/>
                  </a:lnTo>
                  <a:lnTo>
                    <a:pt x="240" y="64"/>
                  </a:lnTo>
                  <a:lnTo>
                    <a:pt x="239" y="64"/>
                  </a:lnTo>
                  <a:lnTo>
                    <a:pt x="238" y="64"/>
                  </a:lnTo>
                  <a:lnTo>
                    <a:pt x="237" y="64"/>
                  </a:lnTo>
                  <a:lnTo>
                    <a:pt x="237" y="63"/>
                  </a:lnTo>
                  <a:lnTo>
                    <a:pt x="237" y="62"/>
                  </a:lnTo>
                  <a:lnTo>
                    <a:pt x="237" y="61"/>
                  </a:lnTo>
                  <a:lnTo>
                    <a:pt x="238" y="61"/>
                  </a:lnTo>
                  <a:lnTo>
                    <a:pt x="238" y="60"/>
                  </a:lnTo>
                  <a:lnTo>
                    <a:pt x="239" y="60"/>
                  </a:lnTo>
                  <a:lnTo>
                    <a:pt x="239" y="59"/>
                  </a:lnTo>
                  <a:lnTo>
                    <a:pt x="240" y="59"/>
                  </a:lnTo>
                  <a:lnTo>
                    <a:pt x="240" y="58"/>
                  </a:lnTo>
                  <a:lnTo>
                    <a:pt x="241" y="58"/>
                  </a:lnTo>
                  <a:lnTo>
                    <a:pt x="242" y="57"/>
                  </a:lnTo>
                  <a:lnTo>
                    <a:pt x="242" y="56"/>
                  </a:lnTo>
                  <a:lnTo>
                    <a:pt x="243" y="56"/>
                  </a:lnTo>
                  <a:lnTo>
                    <a:pt x="243" y="55"/>
                  </a:lnTo>
                  <a:lnTo>
                    <a:pt x="243" y="54"/>
                  </a:lnTo>
                  <a:lnTo>
                    <a:pt x="243" y="53"/>
                  </a:lnTo>
                  <a:lnTo>
                    <a:pt x="243" y="52"/>
                  </a:lnTo>
                  <a:lnTo>
                    <a:pt x="243" y="51"/>
                  </a:lnTo>
                  <a:lnTo>
                    <a:pt x="242" y="48"/>
                  </a:lnTo>
                  <a:lnTo>
                    <a:pt x="242" y="47"/>
                  </a:lnTo>
                  <a:lnTo>
                    <a:pt x="242" y="46"/>
                  </a:lnTo>
                  <a:lnTo>
                    <a:pt x="242" y="45"/>
                  </a:lnTo>
                  <a:lnTo>
                    <a:pt x="242" y="44"/>
                  </a:lnTo>
                  <a:lnTo>
                    <a:pt x="242" y="43"/>
                  </a:lnTo>
                  <a:lnTo>
                    <a:pt x="242" y="42"/>
                  </a:lnTo>
                  <a:lnTo>
                    <a:pt x="242" y="41"/>
                  </a:lnTo>
                  <a:lnTo>
                    <a:pt x="243" y="40"/>
                  </a:lnTo>
                  <a:lnTo>
                    <a:pt x="243" y="39"/>
                  </a:lnTo>
                  <a:lnTo>
                    <a:pt x="244" y="39"/>
                  </a:lnTo>
                  <a:lnTo>
                    <a:pt x="244" y="38"/>
                  </a:lnTo>
                  <a:lnTo>
                    <a:pt x="245" y="38"/>
                  </a:lnTo>
                  <a:lnTo>
                    <a:pt x="246" y="37"/>
                  </a:lnTo>
                  <a:lnTo>
                    <a:pt x="246" y="36"/>
                  </a:lnTo>
                  <a:lnTo>
                    <a:pt x="247" y="36"/>
                  </a:lnTo>
                  <a:lnTo>
                    <a:pt x="247" y="35"/>
                  </a:lnTo>
                  <a:lnTo>
                    <a:pt x="247" y="34"/>
                  </a:lnTo>
                  <a:lnTo>
                    <a:pt x="248" y="34"/>
                  </a:lnTo>
                  <a:lnTo>
                    <a:pt x="248" y="33"/>
                  </a:lnTo>
                  <a:lnTo>
                    <a:pt x="248" y="32"/>
                  </a:lnTo>
                  <a:lnTo>
                    <a:pt x="248" y="31"/>
                  </a:lnTo>
                  <a:lnTo>
                    <a:pt x="248" y="30"/>
                  </a:lnTo>
                  <a:lnTo>
                    <a:pt x="247" y="30"/>
                  </a:lnTo>
                  <a:lnTo>
                    <a:pt x="247" y="29"/>
                  </a:lnTo>
                  <a:lnTo>
                    <a:pt x="246" y="29"/>
                  </a:lnTo>
                  <a:lnTo>
                    <a:pt x="245" y="29"/>
                  </a:lnTo>
                  <a:lnTo>
                    <a:pt x="245" y="28"/>
                  </a:lnTo>
                  <a:lnTo>
                    <a:pt x="244" y="28"/>
                  </a:lnTo>
                  <a:lnTo>
                    <a:pt x="243" y="28"/>
                  </a:lnTo>
                  <a:lnTo>
                    <a:pt x="242" y="28"/>
                  </a:lnTo>
                  <a:lnTo>
                    <a:pt x="240" y="28"/>
                  </a:lnTo>
                  <a:lnTo>
                    <a:pt x="239" y="28"/>
                  </a:lnTo>
                  <a:lnTo>
                    <a:pt x="238" y="28"/>
                  </a:lnTo>
                  <a:lnTo>
                    <a:pt x="238" y="27"/>
                  </a:lnTo>
                  <a:lnTo>
                    <a:pt x="237" y="27"/>
                  </a:lnTo>
                  <a:lnTo>
                    <a:pt x="236" y="27"/>
                  </a:lnTo>
                  <a:lnTo>
                    <a:pt x="236" y="26"/>
                  </a:lnTo>
                  <a:lnTo>
                    <a:pt x="236" y="25"/>
                  </a:lnTo>
                  <a:lnTo>
                    <a:pt x="236" y="24"/>
                  </a:lnTo>
                  <a:lnTo>
                    <a:pt x="236" y="23"/>
                  </a:lnTo>
                  <a:lnTo>
                    <a:pt x="237" y="23"/>
                  </a:lnTo>
                  <a:lnTo>
                    <a:pt x="237" y="22"/>
                  </a:lnTo>
                  <a:lnTo>
                    <a:pt x="238" y="22"/>
                  </a:lnTo>
                  <a:lnTo>
                    <a:pt x="239" y="21"/>
                  </a:lnTo>
                  <a:lnTo>
                    <a:pt x="240" y="21"/>
                  </a:lnTo>
                  <a:lnTo>
                    <a:pt x="241" y="20"/>
                  </a:lnTo>
                  <a:lnTo>
                    <a:pt x="242" y="19"/>
                  </a:lnTo>
                  <a:lnTo>
                    <a:pt x="242" y="18"/>
                  </a:lnTo>
                  <a:lnTo>
                    <a:pt x="242" y="17"/>
                  </a:lnTo>
                  <a:lnTo>
                    <a:pt x="242" y="16"/>
                  </a:lnTo>
                  <a:lnTo>
                    <a:pt x="242" y="15"/>
                  </a:lnTo>
                  <a:lnTo>
                    <a:pt x="242" y="14"/>
                  </a:lnTo>
                  <a:lnTo>
                    <a:pt x="241" y="13"/>
                  </a:lnTo>
                  <a:lnTo>
                    <a:pt x="240" y="13"/>
                  </a:lnTo>
                  <a:lnTo>
                    <a:pt x="239" y="13"/>
                  </a:lnTo>
                  <a:lnTo>
                    <a:pt x="238" y="13"/>
                  </a:lnTo>
                  <a:lnTo>
                    <a:pt x="237" y="13"/>
                  </a:lnTo>
                  <a:lnTo>
                    <a:pt x="236" y="14"/>
                  </a:lnTo>
                  <a:lnTo>
                    <a:pt x="235" y="14"/>
                  </a:lnTo>
                  <a:lnTo>
                    <a:pt x="234" y="14"/>
                  </a:lnTo>
                  <a:lnTo>
                    <a:pt x="234" y="13"/>
                  </a:lnTo>
                  <a:lnTo>
                    <a:pt x="233" y="13"/>
                  </a:lnTo>
                  <a:lnTo>
                    <a:pt x="233" y="12"/>
                  </a:lnTo>
                  <a:lnTo>
                    <a:pt x="233" y="11"/>
                  </a:lnTo>
                  <a:lnTo>
                    <a:pt x="233" y="10"/>
                  </a:lnTo>
                  <a:lnTo>
                    <a:pt x="233" y="9"/>
                  </a:lnTo>
                  <a:lnTo>
                    <a:pt x="232" y="9"/>
                  </a:lnTo>
                  <a:lnTo>
                    <a:pt x="232" y="8"/>
                  </a:lnTo>
                  <a:lnTo>
                    <a:pt x="232" y="7"/>
                  </a:lnTo>
                  <a:lnTo>
                    <a:pt x="231" y="7"/>
                  </a:lnTo>
                  <a:lnTo>
                    <a:pt x="230" y="6"/>
                  </a:lnTo>
                  <a:lnTo>
                    <a:pt x="229" y="6"/>
                  </a:lnTo>
                  <a:lnTo>
                    <a:pt x="228" y="6"/>
                  </a:lnTo>
                  <a:lnTo>
                    <a:pt x="227" y="6"/>
                  </a:lnTo>
                  <a:lnTo>
                    <a:pt x="226" y="6"/>
                  </a:lnTo>
                  <a:lnTo>
                    <a:pt x="225" y="6"/>
                  </a:lnTo>
                  <a:lnTo>
                    <a:pt x="224" y="6"/>
                  </a:lnTo>
                  <a:lnTo>
                    <a:pt x="223" y="6"/>
                  </a:lnTo>
                  <a:lnTo>
                    <a:pt x="223" y="7"/>
                  </a:lnTo>
                  <a:lnTo>
                    <a:pt x="222" y="7"/>
                  </a:lnTo>
                  <a:lnTo>
                    <a:pt x="221" y="8"/>
                  </a:lnTo>
                  <a:lnTo>
                    <a:pt x="220" y="8"/>
                  </a:lnTo>
                  <a:lnTo>
                    <a:pt x="219" y="9"/>
                  </a:lnTo>
                  <a:lnTo>
                    <a:pt x="218" y="10"/>
                  </a:lnTo>
                  <a:lnTo>
                    <a:pt x="217" y="11"/>
                  </a:lnTo>
                  <a:lnTo>
                    <a:pt x="216" y="11"/>
                  </a:lnTo>
                  <a:lnTo>
                    <a:pt x="216" y="12"/>
                  </a:lnTo>
                  <a:lnTo>
                    <a:pt x="215" y="13"/>
                  </a:lnTo>
                  <a:lnTo>
                    <a:pt x="214" y="14"/>
                  </a:lnTo>
                  <a:lnTo>
                    <a:pt x="213" y="15"/>
                  </a:lnTo>
                  <a:lnTo>
                    <a:pt x="212" y="15"/>
                  </a:lnTo>
                  <a:lnTo>
                    <a:pt x="211" y="15"/>
                  </a:lnTo>
                  <a:lnTo>
                    <a:pt x="210" y="15"/>
                  </a:lnTo>
                  <a:lnTo>
                    <a:pt x="210" y="14"/>
                  </a:lnTo>
                  <a:lnTo>
                    <a:pt x="210" y="13"/>
                  </a:lnTo>
                  <a:lnTo>
                    <a:pt x="209" y="12"/>
                  </a:lnTo>
                  <a:lnTo>
                    <a:pt x="209" y="11"/>
                  </a:lnTo>
                  <a:lnTo>
                    <a:pt x="209" y="10"/>
                  </a:lnTo>
                  <a:lnTo>
                    <a:pt x="208" y="10"/>
                  </a:lnTo>
                  <a:lnTo>
                    <a:pt x="208" y="9"/>
                  </a:lnTo>
                  <a:lnTo>
                    <a:pt x="207" y="9"/>
                  </a:lnTo>
                  <a:lnTo>
                    <a:pt x="207" y="8"/>
                  </a:lnTo>
                  <a:lnTo>
                    <a:pt x="206" y="8"/>
                  </a:lnTo>
                  <a:lnTo>
                    <a:pt x="205" y="8"/>
                  </a:lnTo>
                  <a:lnTo>
                    <a:pt x="204" y="8"/>
                  </a:lnTo>
                  <a:lnTo>
                    <a:pt x="203" y="8"/>
                  </a:lnTo>
                  <a:lnTo>
                    <a:pt x="201" y="9"/>
                  </a:lnTo>
                  <a:lnTo>
                    <a:pt x="200" y="9"/>
                  </a:lnTo>
                  <a:lnTo>
                    <a:pt x="199" y="9"/>
                  </a:lnTo>
                  <a:lnTo>
                    <a:pt x="198" y="9"/>
                  </a:lnTo>
                  <a:lnTo>
                    <a:pt x="197" y="8"/>
                  </a:lnTo>
                  <a:lnTo>
                    <a:pt x="196" y="8"/>
                  </a:lnTo>
                  <a:lnTo>
                    <a:pt x="195" y="8"/>
                  </a:lnTo>
                  <a:lnTo>
                    <a:pt x="194" y="8"/>
                  </a:lnTo>
                  <a:lnTo>
                    <a:pt x="194" y="7"/>
                  </a:lnTo>
                  <a:lnTo>
                    <a:pt x="193" y="7"/>
                  </a:lnTo>
                  <a:lnTo>
                    <a:pt x="192" y="7"/>
                  </a:lnTo>
                  <a:lnTo>
                    <a:pt x="192" y="8"/>
                  </a:lnTo>
                  <a:lnTo>
                    <a:pt x="191" y="8"/>
                  </a:lnTo>
                  <a:lnTo>
                    <a:pt x="190" y="8"/>
                  </a:lnTo>
                  <a:lnTo>
                    <a:pt x="189" y="8"/>
                  </a:lnTo>
                  <a:lnTo>
                    <a:pt x="189" y="9"/>
                  </a:lnTo>
                  <a:lnTo>
                    <a:pt x="188" y="10"/>
                  </a:lnTo>
                  <a:lnTo>
                    <a:pt x="187" y="11"/>
                  </a:lnTo>
                  <a:lnTo>
                    <a:pt x="187" y="12"/>
                  </a:lnTo>
                  <a:lnTo>
                    <a:pt x="187" y="13"/>
                  </a:lnTo>
                  <a:lnTo>
                    <a:pt x="187" y="14"/>
                  </a:lnTo>
                  <a:lnTo>
                    <a:pt x="187" y="15"/>
                  </a:lnTo>
                  <a:lnTo>
                    <a:pt x="187" y="16"/>
                  </a:lnTo>
                  <a:lnTo>
                    <a:pt x="187" y="17"/>
                  </a:lnTo>
                  <a:lnTo>
                    <a:pt x="188" y="17"/>
                  </a:lnTo>
                  <a:lnTo>
                    <a:pt x="188" y="18"/>
                  </a:lnTo>
                  <a:lnTo>
                    <a:pt x="188" y="19"/>
                  </a:lnTo>
                  <a:lnTo>
                    <a:pt x="188" y="20"/>
                  </a:lnTo>
                  <a:lnTo>
                    <a:pt x="187" y="20"/>
                  </a:lnTo>
                  <a:lnTo>
                    <a:pt x="187" y="21"/>
                  </a:lnTo>
                  <a:lnTo>
                    <a:pt x="186" y="22"/>
                  </a:lnTo>
                  <a:lnTo>
                    <a:pt x="185" y="22"/>
                  </a:lnTo>
                  <a:lnTo>
                    <a:pt x="184" y="23"/>
                  </a:lnTo>
                  <a:lnTo>
                    <a:pt x="183" y="23"/>
                  </a:lnTo>
                  <a:lnTo>
                    <a:pt x="182" y="23"/>
                  </a:lnTo>
                  <a:lnTo>
                    <a:pt x="181" y="23"/>
                  </a:lnTo>
                  <a:lnTo>
                    <a:pt x="180" y="23"/>
                  </a:lnTo>
                  <a:lnTo>
                    <a:pt x="179" y="23"/>
                  </a:lnTo>
                  <a:lnTo>
                    <a:pt x="179" y="22"/>
                  </a:lnTo>
                  <a:lnTo>
                    <a:pt x="178" y="22"/>
                  </a:lnTo>
                  <a:lnTo>
                    <a:pt x="178" y="21"/>
                  </a:lnTo>
                  <a:lnTo>
                    <a:pt x="177" y="21"/>
                  </a:lnTo>
                  <a:lnTo>
                    <a:pt x="177" y="20"/>
                  </a:lnTo>
                  <a:lnTo>
                    <a:pt x="177" y="19"/>
                  </a:lnTo>
                  <a:lnTo>
                    <a:pt x="177" y="18"/>
                  </a:lnTo>
                  <a:lnTo>
                    <a:pt x="177" y="17"/>
                  </a:lnTo>
                  <a:lnTo>
                    <a:pt x="177" y="16"/>
                  </a:lnTo>
                  <a:lnTo>
                    <a:pt x="177" y="15"/>
                  </a:lnTo>
                  <a:lnTo>
                    <a:pt x="178" y="15"/>
                  </a:lnTo>
                  <a:lnTo>
                    <a:pt x="178" y="14"/>
                  </a:lnTo>
                  <a:lnTo>
                    <a:pt x="178" y="13"/>
                  </a:lnTo>
                  <a:lnTo>
                    <a:pt x="177" y="12"/>
                  </a:lnTo>
                  <a:lnTo>
                    <a:pt x="176" y="12"/>
                  </a:lnTo>
                  <a:lnTo>
                    <a:pt x="176" y="11"/>
                  </a:lnTo>
                  <a:lnTo>
                    <a:pt x="175" y="11"/>
                  </a:lnTo>
                  <a:lnTo>
                    <a:pt x="174" y="10"/>
                  </a:lnTo>
                  <a:lnTo>
                    <a:pt x="173" y="10"/>
                  </a:lnTo>
                  <a:lnTo>
                    <a:pt x="173" y="9"/>
                  </a:lnTo>
                  <a:lnTo>
                    <a:pt x="172" y="9"/>
                  </a:lnTo>
                  <a:lnTo>
                    <a:pt x="171" y="8"/>
                  </a:lnTo>
                  <a:lnTo>
                    <a:pt x="170" y="8"/>
                  </a:lnTo>
                  <a:lnTo>
                    <a:pt x="169" y="7"/>
                  </a:lnTo>
                  <a:lnTo>
                    <a:pt x="168" y="6"/>
                  </a:lnTo>
                  <a:lnTo>
                    <a:pt x="167" y="6"/>
                  </a:lnTo>
                  <a:lnTo>
                    <a:pt x="167" y="5"/>
                  </a:lnTo>
                  <a:lnTo>
                    <a:pt x="166" y="4"/>
                  </a:lnTo>
                  <a:lnTo>
                    <a:pt x="165" y="3"/>
                  </a:lnTo>
                  <a:lnTo>
                    <a:pt x="164" y="1"/>
                  </a:lnTo>
                  <a:lnTo>
                    <a:pt x="163" y="0"/>
                  </a:lnTo>
                  <a:lnTo>
                    <a:pt x="160" y="3"/>
                  </a:lnTo>
                  <a:lnTo>
                    <a:pt x="159" y="8"/>
                  </a:lnTo>
                  <a:lnTo>
                    <a:pt x="156" y="10"/>
                  </a:lnTo>
                  <a:lnTo>
                    <a:pt x="150" y="12"/>
                  </a:lnTo>
                  <a:lnTo>
                    <a:pt x="147" y="15"/>
                  </a:lnTo>
                  <a:lnTo>
                    <a:pt x="145" y="19"/>
                  </a:lnTo>
                  <a:lnTo>
                    <a:pt x="145" y="26"/>
                  </a:lnTo>
                  <a:lnTo>
                    <a:pt x="141" y="30"/>
                  </a:lnTo>
                  <a:lnTo>
                    <a:pt x="136" y="30"/>
                  </a:lnTo>
                  <a:lnTo>
                    <a:pt x="132" y="33"/>
                  </a:lnTo>
                  <a:lnTo>
                    <a:pt x="104" y="36"/>
                  </a:lnTo>
                  <a:lnTo>
                    <a:pt x="101" y="38"/>
                  </a:lnTo>
                  <a:lnTo>
                    <a:pt x="101" y="41"/>
                  </a:lnTo>
                  <a:lnTo>
                    <a:pt x="95" y="48"/>
                  </a:lnTo>
                  <a:lnTo>
                    <a:pt x="93" y="54"/>
                  </a:lnTo>
                  <a:lnTo>
                    <a:pt x="91" y="56"/>
                  </a:lnTo>
                  <a:lnTo>
                    <a:pt x="89" y="61"/>
                  </a:lnTo>
                  <a:lnTo>
                    <a:pt x="87" y="61"/>
                  </a:lnTo>
                  <a:lnTo>
                    <a:pt x="84" y="65"/>
                  </a:lnTo>
                  <a:lnTo>
                    <a:pt x="77" y="65"/>
                  </a:lnTo>
                  <a:lnTo>
                    <a:pt x="77" y="62"/>
                  </a:lnTo>
                  <a:lnTo>
                    <a:pt x="71" y="64"/>
                  </a:lnTo>
                  <a:lnTo>
                    <a:pt x="67" y="67"/>
                  </a:lnTo>
                  <a:lnTo>
                    <a:pt x="68" y="70"/>
                  </a:lnTo>
                  <a:lnTo>
                    <a:pt x="71" y="74"/>
                  </a:lnTo>
                  <a:lnTo>
                    <a:pt x="63" y="76"/>
                  </a:lnTo>
                  <a:lnTo>
                    <a:pt x="60" y="76"/>
                  </a:lnTo>
                  <a:lnTo>
                    <a:pt x="55" y="81"/>
                  </a:lnTo>
                  <a:lnTo>
                    <a:pt x="55" y="86"/>
                  </a:lnTo>
                  <a:lnTo>
                    <a:pt x="48" y="104"/>
                  </a:lnTo>
                  <a:lnTo>
                    <a:pt x="44" y="108"/>
                  </a:lnTo>
                  <a:lnTo>
                    <a:pt x="45" y="114"/>
                  </a:lnTo>
                  <a:lnTo>
                    <a:pt x="39" y="121"/>
                  </a:lnTo>
                  <a:lnTo>
                    <a:pt x="39" y="124"/>
                  </a:lnTo>
                  <a:lnTo>
                    <a:pt x="33" y="127"/>
                  </a:lnTo>
                  <a:lnTo>
                    <a:pt x="30" y="128"/>
                  </a:lnTo>
                  <a:lnTo>
                    <a:pt x="26" y="130"/>
                  </a:lnTo>
                  <a:lnTo>
                    <a:pt x="25" y="131"/>
                  </a:lnTo>
                  <a:lnTo>
                    <a:pt x="26" y="134"/>
                  </a:lnTo>
                  <a:lnTo>
                    <a:pt x="20" y="141"/>
                  </a:lnTo>
                  <a:lnTo>
                    <a:pt x="19" y="149"/>
                  </a:lnTo>
                  <a:lnTo>
                    <a:pt x="17" y="151"/>
                  </a:lnTo>
                  <a:lnTo>
                    <a:pt x="18" y="160"/>
                  </a:lnTo>
                  <a:lnTo>
                    <a:pt x="22" y="164"/>
                  </a:lnTo>
                  <a:lnTo>
                    <a:pt x="22" y="166"/>
                  </a:lnTo>
                  <a:lnTo>
                    <a:pt x="24" y="168"/>
                  </a:lnTo>
                  <a:lnTo>
                    <a:pt x="27" y="168"/>
                  </a:lnTo>
                  <a:lnTo>
                    <a:pt x="31" y="176"/>
                  </a:lnTo>
                  <a:lnTo>
                    <a:pt x="35" y="176"/>
                  </a:lnTo>
                  <a:lnTo>
                    <a:pt x="35" y="185"/>
                  </a:lnTo>
                  <a:lnTo>
                    <a:pt x="34" y="186"/>
                  </a:lnTo>
                  <a:lnTo>
                    <a:pt x="34" y="189"/>
                  </a:lnTo>
                  <a:lnTo>
                    <a:pt x="28" y="196"/>
                  </a:lnTo>
                  <a:lnTo>
                    <a:pt x="28" y="202"/>
                  </a:lnTo>
                  <a:lnTo>
                    <a:pt x="26" y="205"/>
                  </a:lnTo>
                  <a:lnTo>
                    <a:pt x="26" y="207"/>
                  </a:lnTo>
                  <a:lnTo>
                    <a:pt x="28" y="208"/>
                  </a:lnTo>
                  <a:lnTo>
                    <a:pt x="31" y="206"/>
                  </a:lnTo>
                  <a:lnTo>
                    <a:pt x="31" y="204"/>
                  </a:lnTo>
                  <a:lnTo>
                    <a:pt x="34" y="202"/>
                  </a:lnTo>
                  <a:lnTo>
                    <a:pt x="33" y="199"/>
                  </a:lnTo>
                  <a:lnTo>
                    <a:pt x="35" y="197"/>
                  </a:lnTo>
                  <a:lnTo>
                    <a:pt x="40" y="197"/>
                  </a:lnTo>
                  <a:lnTo>
                    <a:pt x="43" y="195"/>
                  </a:lnTo>
                  <a:lnTo>
                    <a:pt x="46" y="195"/>
                  </a:lnTo>
                  <a:lnTo>
                    <a:pt x="48" y="192"/>
                  </a:lnTo>
                  <a:lnTo>
                    <a:pt x="56" y="186"/>
                  </a:lnTo>
                  <a:lnTo>
                    <a:pt x="59" y="186"/>
                  </a:lnTo>
                  <a:lnTo>
                    <a:pt x="60" y="185"/>
                  </a:lnTo>
                  <a:lnTo>
                    <a:pt x="66" y="183"/>
                  </a:lnTo>
                  <a:lnTo>
                    <a:pt x="74" y="176"/>
                  </a:lnTo>
                  <a:lnTo>
                    <a:pt x="74" y="177"/>
                  </a:lnTo>
                  <a:lnTo>
                    <a:pt x="74" y="186"/>
                  </a:lnTo>
                  <a:lnTo>
                    <a:pt x="72" y="187"/>
                  </a:lnTo>
                  <a:lnTo>
                    <a:pt x="67" y="190"/>
                  </a:lnTo>
                  <a:lnTo>
                    <a:pt x="62" y="196"/>
                  </a:lnTo>
                  <a:lnTo>
                    <a:pt x="62" y="199"/>
                  </a:lnTo>
                  <a:lnTo>
                    <a:pt x="60" y="199"/>
                  </a:lnTo>
                  <a:lnTo>
                    <a:pt x="61" y="201"/>
                  </a:lnTo>
                  <a:lnTo>
                    <a:pt x="56" y="202"/>
                  </a:lnTo>
                  <a:lnTo>
                    <a:pt x="49" y="213"/>
                  </a:lnTo>
                  <a:lnTo>
                    <a:pt x="44" y="213"/>
                  </a:lnTo>
                  <a:lnTo>
                    <a:pt x="40" y="216"/>
                  </a:lnTo>
                  <a:lnTo>
                    <a:pt x="37" y="216"/>
                  </a:lnTo>
                  <a:lnTo>
                    <a:pt x="34" y="219"/>
                  </a:lnTo>
                  <a:lnTo>
                    <a:pt x="35" y="224"/>
                  </a:lnTo>
                  <a:lnTo>
                    <a:pt x="32" y="229"/>
                  </a:lnTo>
                  <a:lnTo>
                    <a:pt x="33" y="231"/>
                  </a:lnTo>
                  <a:lnTo>
                    <a:pt x="26" y="239"/>
                  </a:lnTo>
                  <a:lnTo>
                    <a:pt x="23" y="239"/>
                  </a:lnTo>
                  <a:lnTo>
                    <a:pt x="20" y="242"/>
                  </a:lnTo>
                  <a:lnTo>
                    <a:pt x="15" y="243"/>
                  </a:lnTo>
                  <a:lnTo>
                    <a:pt x="11" y="248"/>
                  </a:lnTo>
                  <a:lnTo>
                    <a:pt x="11" y="251"/>
                  </a:lnTo>
                  <a:lnTo>
                    <a:pt x="9" y="256"/>
                  </a:lnTo>
                  <a:lnTo>
                    <a:pt x="4" y="262"/>
                  </a:lnTo>
                  <a:lnTo>
                    <a:pt x="1" y="263"/>
                  </a:lnTo>
                  <a:lnTo>
                    <a:pt x="2" y="271"/>
                  </a:lnTo>
                  <a:lnTo>
                    <a:pt x="0" y="273"/>
                  </a:lnTo>
                  <a:lnTo>
                    <a:pt x="2" y="275"/>
                  </a:lnTo>
                  <a:lnTo>
                    <a:pt x="4" y="275"/>
                  </a:lnTo>
                  <a:lnTo>
                    <a:pt x="7" y="276"/>
                  </a:lnTo>
                  <a:lnTo>
                    <a:pt x="8" y="274"/>
                  </a:lnTo>
                  <a:lnTo>
                    <a:pt x="15" y="274"/>
                  </a:lnTo>
                  <a:lnTo>
                    <a:pt x="16" y="273"/>
                  </a:lnTo>
                  <a:lnTo>
                    <a:pt x="21" y="272"/>
                  </a:lnTo>
                  <a:lnTo>
                    <a:pt x="22" y="273"/>
                  </a:lnTo>
                  <a:lnTo>
                    <a:pt x="26" y="275"/>
                  </a:lnTo>
                  <a:lnTo>
                    <a:pt x="28" y="277"/>
                  </a:lnTo>
                  <a:lnTo>
                    <a:pt x="28" y="279"/>
                  </a:lnTo>
                  <a:lnTo>
                    <a:pt x="31" y="285"/>
                  </a:lnTo>
                  <a:lnTo>
                    <a:pt x="36" y="286"/>
                  </a:lnTo>
                  <a:lnTo>
                    <a:pt x="38" y="288"/>
                  </a:lnTo>
                  <a:lnTo>
                    <a:pt x="41" y="289"/>
                  </a:lnTo>
                  <a:lnTo>
                    <a:pt x="41" y="294"/>
                  </a:lnTo>
                  <a:lnTo>
                    <a:pt x="43" y="296"/>
                  </a:lnTo>
                  <a:lnTo>
                    <a:pt x="43" y="298"/>
                  </a:lnTo>
                  <a:lnTo>
                    <a:pt x="46" y="302"/>
                  </a:lnTo>
                  <a:lnTo>
                    <a:pt x="51" y="304"/>
                  </a:lnTo>
                  <a:lnTo>
                    <a:pt x="62" y="302"/>
                  </a:lnTo>
                  <a:lnTo>
                    <a:pt x="64" y="304"/>
                  </a:lnTo>
                  <a:lnTo>
                    <a:pt x="67" y="303"/>
                  </a:lnTo>
                  <a:lnTo>
                    <a:pt x="68" y="304"/>
                  </a:lnTo>
                  <a:lnTo>
                    <a:pt x="72" y="304"/>
                  </a:lnTo>
                  <a:lnTo>
                    <a:pt x="73" y="302"/>
                  </a:lnTo>
                  <a:lnTo>
                    <a:pt x="75" y="303"/>
                  </a:lnTo>
                  <a:lnTo>
                    <a:pt x="77" y="301"/>
                  </a:lnTo>
                  <a:lnTo>
                    <a:pt x="83" y="301"/>
                  </a:lnTo>
                  <a:lnTo>
                    <a:pt x="94" y="303"/>
                  </a:lnTo>
                  <a:lnTo>
                    <a:pt x="97" y="299"/>
                  </a:lnTo>
                  <a:lnTo>
                    <a:pt x="97" y="297"/>
                  </a:lnTo>
                  <a:lnTo>
                    <a:pt x="106" y="291"/>
                  </a:lnTo>
                  <a:lnTo>
                    <a:pt x="106" y="285"/>
                  </a:lnTo>
                  <a:lnTo>
                    <a:pt x="107" y="282"/>
                  </a:lnTo>
                  <a:lnTo>
                    <a:pt x="106" y="275"/>
                  </a:lnTo>
                  <a:lnTo>
                    <a:pt x="109" y="272"/>
                  </a:lnTo>
                  <a:lnTo>
                    <a:pt x="118" y="270"/>
                  </a:lnTo>
                  <a:lnTo>
                    <a:pt x="119" y="269"/>
                  </a:lnTo>
                  <a:lnTo>
                    <a:pt x="122" y="269"/>
                  </a:lnTo>
                  <a:lnTo>
                    <a:pt x="123" y="268"/>
                  </a:lnTo>
                  <a:lnTo>
                    <a:pt x="124" y="268"/>
                  </a:lnTo>
                  <a:lnTo>
                    <a:pt x="131" y="268"/>
                  </a:lnTo>
                  <a:lnTo>
                    <a:pt x="133" y="267"/>
                  </a:lnTo>
                  <a:lnTo>
                    <a:pt x="137" y="269"/>
                  </a:lnTo>
                  <a:lnTo>
                    <a:pt x="140" y="269"/>
                  </a:lnTo>
                  <a:lnTo>
                    <a:pt x="142" y="272"/>
                  </a:lnTo>
                  <a:lnTo>
                    <a:pt x="142" y="274"/>
                  </a:lnTo>
                  <a:lnTo>
                    <a:pt x="148" y="280"/>
                  </a:lnTo>
                  <a:lnTo>
                    <a:pt x="149" y="286"/>
                  </a:lnTo>
                  <a:lnTo>
                    <a:pt x="154" y="289"/>
                  </a:lnTo>
                  <a:lnTo>
                    <a:pt x="154" y="291"/>
                  </a:lnTo>
                  <a:lnTo>
                    <a:pt x="157" y="293"/>
                  </a:lnTo>
                  <a:lnTo>
                    <a:pt x="157" y="298"/>
                  </a:lnTo>
                  <a:lnTo>
                    <a:pt x="161" y="301"/>
                  </a:lnTo>
                  <a:lnTo>
                    <a:pt x="163" y="304"/>
                  </a:lnTo>
                  <a:lnTo>
                    <a:pt x="166" y="305"/>
                  </a:lnTo>
                  <a:lnTo>
                    <a:pt x="172" y="306"/>
                  </a:lnTo>
                  <a:lnTo>
                    <a:pt x="173" y="297"/>
                  </a:lnTo>
                  <a:lnTo>
                    <a:pt x="177" y="297"/>
                  </a:lnTo>
                  <a:lnTo>
                    <a:pt x="187" y="297"/>
                  </a:lnTo>
                  <a:lnTo>
                    <a:pt x="193" y="290"/>
                  </a:lnTo>
                  <a:lnTo>
                    <a:pt x="199" y="290"/>
                  </a:lnTo>
                  <a:lnTo>
                    <a:pt x="200" y="289"/>
                  </a:lnTo>
                  <a:lnTo>
                    <a:pt x="200" y="282"/>
                  </a:lnTo>
                  <a:lnTo>
                    <a:pt x="201" y="281"/>
                  </a:lnTo>
                  <a:lnTo>
                    <a:pt x="204" y="281"/>
                  </a:lnTo>
                  <a:lnTo>
                    <a:pt x="208" y="278"/>
                  </a:lnTo>
                  <a:lnTo>
                    <a:pt x="216" y="277"/>
                  </a:lnTo>
                  <a:lnTo>
                    <a:pt x="218" y="279"/>
                  </a:lnTo>
                  <a:lnTo>
                    <a:pt x="218" y="284"/>
                  </a:lnTo>
                  <a:lnTo>
                    <a:pt x="220" y="286"/>
                  </a:lnTo>
                  <a:lnTo>
                    <a:pt x="222" y="287"/>
                  </a:lnTo>
                  <a:lnTo>
                    <a:pt x="222" y="292"/>
                  </a:lnTo>
                  <a:lnTo>
                    <a:pt x="224" y="293"/>
                  </a:lnTo>
                  <a:lnTo>
                    <a:pt x="223" y="295"/>
                  </a:lnTo>
                  <a:lnTo>
                    <a:pt x="227" y="298"/>
                  </a:lnTo>
                  <a:lnTo>
                    <a:pt x="230" y="295"/>
                  </a:lnTo>
                  <a:lnTo>
                    <a:pt x="232" y="295"/>
                  </a:lnTo>
                  <a:lnTo>
                    <a:pt x="240" y="289"/>
                  </a:lnTo>
                  <a:lnTo>
                    <a:pt x="239" y="275"/>
                  </a:lnTo>
                  <a:lnTo>
                    <a:pt x="240" y="275"/>
                  </a:lnTo>
                  <a:lnTo>
                    <a:pt x="240" y="271"/>
                  </a:lnTo>
                  <a:lnTo>
                    <a:pt x="244" y="268"/>
                  </a:lnTo>
                  <a:lnTo>
                    <a:pt x="244" y="267"/>
                  </a:lnTo>
                  <a:lnTo>
                    <a:pt x="256" y="268"/>
                  </a:lnTo>
                  <a:lnTo>
                    <a:pt x="259" y="266"/>
                  </a:lnTo>
                  <a:lnTo>
                    <a:pt x="257" y="264"/>
                  </a:lnTo>
                  <a:lnTo>
                    <a:pt x="258" y="256"/>
                  </a:lnTo>
                  <a:lnTo>
                    <a:pt x="261" y="253"/>
                  </a:lnTo>
                  <a:lnTo>
                    <a:pt x="261" y="250"/>
                  </a:lnTo>
                  <a:lnTo>
                    <a:pt x="263" y="246"/>
                  </a:lnTo>
                  <a:lnTo>
                    <a:pt x="263" y="241"/>
                  </a:lnTo>
                  <a:lnTo>
                    <a:pt x="266" y="237"/>
                  </a:lnTo>
                  <a:lnTo>
                    <a:pt x="271" y="237"/>
                  </a:lnTo>
                  <a:lnTo>
                    <a:pt x="272" y="236"/>
                  </a:lnTo>
                  <a:lnTo>
                    <a:pt x="279" y="237"/>
                  </a:lnTo>
                  <a:lnTo>
                    <a:pt x="289" y="240"/>
                  </a:lnTo>
                  <a:lnTo>
                    <a:pt x="291" y="242"/>
                  </a:lnTo>
                  <a:close/>
                </a:path>
              </a:pathLst>
            </a:custGeom>
            <a:solidFill>
              <a:srgbClr val="F4B138"/>
            </a:solidFill>
            <a:ln w="28575">
              <a:noFill/>
              <a:prstDash val="sysDot"/>
              <a:round/>
              <a:headEnd/>
              <a:tailEnd/>
            </a:ln>
          </p:spPr>
          <p:txBody>
            <a:bodyPr/>
            <a:lstStyle/>
            <a:p>
              <a:endParaRPr lang="zh-CN" altLang="en-US" kern="0">
                <a:solidFill>
                  <a:sysClr val="windowText" lastClr="000000"/>
                </a:solidFill>
              </a:endParaRPr>
            </a:p>
          </p:txBody>
        </p:sp>
        <p:sp>
          <p:nvSpPr>
            <p:cNvPr id="70" name="Freeform 35"/>
            <p:cNvSpPr>
              <a:spLocks/>
            </p:cNvSpPr>
            <p:nvPr/>
          </p:nvSpPr>
          <p:spPr bwMode="auto">
            <a:xfrm>
              <a:off x="5156924" y="2749661"/>
              <a:ext cx="457200" cy="987425"/>
            </a:xfrm>
            <a:custGeom>
              <a:avLst/>
              <a:gdLst>
                <a:gd name="T0" fmla="*/ 0 w 250"/>
                <a:gd name="T1" fmla="*/ 2147483647 h 518"/>
                <a:gd name="T2" fmla="*/ 2147483647 w 250"/>
                <a:gd name="T3" fmla="*/ 2147483647 h 518"/>
                <a:gd name="T4" fmla="*/ 2147483647 w 250"/>
                <a:gd name="T5" fmla="*/ 2147483647 h 518"/>
                <a:gd name="T6" fmla="*/ 2147483647 w 250"/>
                <a:gd name="T7" fmla="*/ 2147483647 h 518"/>
                <a:gd name="T8" fmla="*/ 2147483647 w 250"/>
                <a:gd name="T9" fmla="*/ 2147483647 h 518"/>
                <a:gd name="T10" fmla="*/ 2147483647 w 250"/>
                <a:gd name="T11" fmla="*/ 2147483647 h 518"/>
                <a:gd name="T12" fmla="*/ 2147483647 w 250"/>
                <a:gd name="T13" fmla="*/ 2147483647 h 518"/>
                <a:gd name="T14" fmla="*/ 2147483647 w 250"/>
                <a:gd name="T15" fmla="*/ 2147483647 h 518"/>
                <a:gd name="T16" fmla="*/ 2147483647 w 250"/>
                <a:gd name="T17" fmla="*/ 2147483647 h 518"/>
                <a:gd name="T18" fmla="*/ 2147483647 w 250"/>
                <a:gd name="T19" fmla="*/ 2147483647 h 518"/>
                <a:gd name="T20" fmla="*/ 2147483647 w 250"/>
                <a:gd name="T21" fmla="*/ 2147483647 h 518"/>
                <a:gd name="T22" fmla="*/ 2147483647 w 250"/>
                <a:gd name="T23" fmla="*/ 2147483647 h 518"/>
                <a:gd name="T24" fmla="*/ 2147483647 w 250"/>
                <a:gd name="T25" fmla="*/ 2147483647 h 518"/>
                <a:gd name="T26" fmla="*/ 2147483647 w 250"/>
                <a:gd name="T27" fmla="*/ 2147483647 h 518"/>
                <a:gd name="T28" fmla="*/ 2147483647 w 250"/>
                <a:gd name="T29" fmla="*/ 2147483647 h 518"/>
                <a:gd name="T30" fmla="*/ 2147483647 w 250"/>
                <a:gd name="T31" fmla="*/ 2147483647 h 518"/>
                <a:gd name="T32" fmla="*/ 2147483647 w 250"/>
                <a:gd name="T33" fmla="*/ 2147483647 h 518"/>
                <a:gd name="T34" fmla="*/ 2147483647 w 250"/>
                <a:gd name="T35" fmla="*/ 2147483647 h 518"/>
                <a:gd name="T36" fmla="*/ 2147483647 w 250"/>
                <a:gd name="T37" fmla="*/ 2147483647 h 518"/>
                <a:gd name="T38" fmla="*/ 2147483647 w 250"/>
                <a:gd name="T39" fmla="*/ 2147483647 h 518"/>
                <a:gd name="T40" fmla="*/ 2147483647 w 250"/>
                <a:gd name="T41" fmla="*/ 2147483647 h 518"/>
                <a:gd name="T42" fmla="*/ 2147483647 w 250"/>
                <a:gd name="T43" fmla="*/ 2147483647 h 518"/>
                <a:gd name="T44" fmla="*/ 2147483647 w 250"/>
                <a:gd name="T45" fmla="*/ 2147483647 h 518"/>
                <a:gd name="T46" fmla="*/ 2147483647 w 250"/>
                <a:gd name="T47" fmla="*/ 2147483647 h 518"/>
                <a:gd name="T48" fmla="*/ 2147483647 w 250"/>
                <a:gd name="T49" fmla="*/ 2147483647 h 518"/>
                <a:gd name="T50" fmla="*/ 2147483647 w 250"/>
                <a:gd name="T51" fmla="*/ 2147483647 h 518"/>
                <a:gd name="T52" fmla="*/ 2147483647 w 250"/>
                <a:gd name="T53" fmla="*/ 2147483647 h 518"/>
                <a:gd name="T54" fmla="*/ 2147483647 w 250"/>
                <a:gd name="T55" fmla="*/ 2147483647 h 518"/>
                <a:gd name="T56" fmla="*/ 2147483647 w 250"/>
                <a:gd name="T57" fmla="*/ 2147483647 h 518"/>
                <a:gd name="T58" fmla="*/ 2147483647 w 250"/>
                <a:gd name="T59" fmla="*/ 2147483647 h 518"/>
                <a:gd name="T60" fmla="*/ 2147483647 w 250"/>
                <a:gd name="T61" fmla="*/ 2147483647 h 518"/>
                <a:gd name="T62" fmla="*/ 2147483647 w 250"/>
                <a:gd name="T63" fmla="*/ 2147483647 h 518"/>
                <a:gd name="T64" fmla="*/ 2147483647 w 250"/>
                <a:gd name="T65" fmla="*/ 2147483647 h 518"/>
                <a:gd name="T66" fmla="*/ 2147483647 w 250"/>
                <a:gd name="T67" fmla="*/ 2147483647 h 518"/>
                <a:gd name="T68" fmla="*/ 2147483647 w 250"/>
                <a:gd name="T69" fmla="*/ 2147483647 h 518"/>
                <a:gd name="T70" fmla="*/ 2147483647 w 250"/>
                <a:gd name="T71" fmla="*/ 2147483647 h 518"/>
                <a:gd name="T72" fmla="*/ 2147483647 w 250"/>
                <a:gd name="T73" fmla="*/ 2147483647 h 518"/>
                <a:gd name="T74" fmla="*/ 2147483647 w 250"/>
                <a:gd name="T75" fmla="*/ 2147483647 h 518"/>
                <a:gd name="T76" fmla="*/ 2147483647 w 250"/>
                <a:gd name="T77" fmla="*/ 2147483647 h 518"/>
                <a:gd name="T78" fmla="*/ 2147483647 w 250"/>
                <a:gd name="T79" fmla="*/ 2147483647 h 518"/>
                <a:gd name="T80" fmla="*/ 2147483647 w 250"/>
                <a:gd name="T81" fmla="*/ 2147483647 h 518"/>
                <a:gd name="T82" fmla="*/ 2147483647 w 250"/>
                <a:gd name="T83" fmla="*/ 2147483647 h 518"/>
                <a:gd name="T84" fmla="*/ 2147483647 w 250"/>
                <a:gd name="T85" fmla="*/ 2147483647 h 518"/>
                <a:gd name="T86" fmla="*/ 2147483647 w 250"/>
                <a:gd name="T87" fmla="*/ 2147483647 h 518"/>
                <a:gd name="T88" fmla="*/ 2147483647 w 250"/>
                <a:gd name="T89" fmla="*/ 2147483647 h 518"/>
                <a:gd name="T90" fmla="*/ 2147483647 w 250"/>
                <a:gd name="T91" fmla="*/ 2147483647 h 518"/>
                <a:gd name="T92" fmla="*/ 2147483647 w 250"/>
                <a:gd name="T93" fmla="*/ 2147483647 h 518"/>
                <a:gd name="T94" fmla="*/ 2147483647 w 250"/>
                <a:gd name="T95" fmla="*/ 2147483647 h 518"/>
                <a:gd name="T96" fmla="*/ 2147483647 w 250"/>
                <a:gd name="T97" fmla="*/ 2147483647 h 518"/>
                <a:gd name="T98" fmla="*/ 2147483647 w 250"/>
                <a:gd name="T99" fmla="*/ 2147483647 h 518"/>
                <a:gd name="T100" fmla="*/ 2147483647 w 250"/>
                <a:gd name="T101" fmla="*/ 2147483647 h 518"/>
                <a:gd name="T102" fmla="*/ 2147483647 w 250"/>
                <a:gd name="T103" fmla="*/ 2147483647 h 518"/>
                <a:gd name="T104" fmla="*/ 2147483647 w 250"/>
                <a:gd name="T105" fmla="*/ 2147483647 h 518"/>
                <a:gd name="T106" fmla="*/ 2147483647 w 250"/>
                <a:gd name="T107" fmla="*/ 2147483647 h 518"/>
                <a:gd name="T108" fmla="*/ 2147483647 w 250"/>
                <a:gd name="T109" fmla="*/ 2147483647 h 518"/>
                <a:gd name="T110" fmla="*/ 2147483647 w 250"/>
                <a:gd name="T111" fmla="*/ 2147483647 h 518"/>
                <a:gd name="T112" fmla="*/ 2147483647 w 250"/>
                <a:gd name="T113" fmla="*/ 2147483647 h 518"/>
                <a:gd name="T114" fmla="*/ 2147483647 w 250"/>
                <a:gd name="T115" fmla="*/ 2147483647 h 518"/>
                <a:gd name="T116" fmla="*/ 2147483647 w 250"/>
                <a:gd name="T117" fmla="*/ 2147483647 h 518"/>
                <a:gd name="T118" fmla="*/ 2147483647 w 250"/>
                <a:gd name="T119" fmla="*/ 2147483647 h 518"/>
                <a:gd name="T120" fmla="*/ 2147483647 w 250"/>
                <a:gd name="T121" fmla="*/ 2147483647 h 518"/>
                <a:gd name="T122" fmla="*/ 2147483647 w 250"/>
                <a:gd name="T123" fmla="*/ 2147483647 h 518"/>
                <a:gd name="T124" fmla="*/ 2147483647 w 250"/>
                <a:gd name="T125" fmla="*/ 2147483647 h 51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50"/>
                <a:gd name="T190" fmla="*/ 0 h 518"/>
                <a:gd name="T191" fmla="*/ 250 w 250"/>
                <a:gd name="T192" fmla="*/ 518 h 51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50" h="518">
                  <a:moveTo>
                    <a:pt x="10" y="518"/>
                  </a:moveTo>
                  <a:lnTo>
                    <a:pt x="5" y="515"/>
                  </a:lnTo>
                  <a:lnTo>
                    <a:pt x="2" y="511"/>
                  </a:lnTo>
                  <a:lnTo>
                    <a:pt x="0" y="482"/>
                  </a:lnTo>
                  <a:lnTo>
                    <a:pt x="3" y="479"/>
                  </a:lnTo>
                  <a:lnTo>
                    <a:pt x="3" y="476"/>
                  </a:lnTo>
                  <a:lnTo>
                    <a:pt x="5" y="472"/>
                  </a:lnTo>
                  <a:lnTo>
                    <a:pt x="5" y="469"/>
                  </a:lnTo>
                  <a:lnTo>
                    <a:pt x="7" y="465"/>
                  </a:lnTo>
                  <a:lnTo>
                    <a:pt x="7" y="461"/>
                  </a:lnTo>
                  <a:lnTo>
                    <a:pt x="10" y="457"/>
                  </a:lnTo>
                  <a:lnTo>
                    <a:pt x="11" y="451"/>
                  </a:lnTo>
                  <a:lnTo>
                    <a:pt x="12" y="450"/>
                  </a:lnTo>
                  <a:lnTo>
                    <a:pt x="13" y="445"/>
                  </a:lnTo>
                  <a:lnTo>
                    <a:pt x="15" y="445"/>
                  </a:lnTo>
                  <a:lnTo>
                    <a:pt x="14" y="441"/>
                  </a:lnTo>
                  <a:lnTo>
                    <a:pt x="19" y="434"/>
                  </a:lnTo>
                  <a:lnTo>
                    <a:pt x="15" y="415"/>
                  </a:lnTo>
                  <a:lnTo>
                    <a:pt x="14" y="411"/>
                  </a:lnTo>
                  <a:lnTo>
                    <a:pt x="11" y="406"/>
                  </a:lnTo>
                  <a:lnTo>
                    <a:pt x="9" y="396"/>
                  </a:lnTo>
                  <a:lnTo>
                    <a:pt x="8" y="395"/>
                  </a:lnTo>
                  <a:lnTo>
                    <a:pt x="7" y="353"/>
                  </a:lnTo>
                  <a:lnTo>
                    <a:pt x="3" y="348"/>
                  </a:lnTo>
                  <a:lnTo>
                    <a:pt x="1" y="319"/>
                  </a:lnTo>
                  <a:lnTo>
                    <a:pt x="6" y="312"/>
                  </a:lnTo>
                  <a:lnTo>
                    <a:pt x="6" y="310"/>
                  </a:lnTo>
                  <a:lnTo>
                    <a:pt x="10" y="306"/>
                  </a:lnTo>
                  <a:lnTo>
                    <a:pt x="13" y="299"/>
                  </a:lnTo>
                  <a:lnTo>
                    <a:pt x="15" y="298"/>
                  </a:lnTo>
                  <a:lnTo>
                    <a:pt x="13" y="284"/>
                  </a:lnTo>
                  <a:lnTo>
                    <a:pt x="20" y="275"/>
                  </a:lnTo>
                  <a:lnTo>
                    <a:pt x="20" y="272"/>
                  </a:lnTo>
                  <a:lnTo>
                    <a:pt x="22" y="269"/>
                  </a:lnTo>
                  <a:lnTo>
                    <a:pt x="22" y="267"/>
                  </a:lnTo>
                  <a:lnTo>
                    <a:pt x="20" y="266"/>
                  </a:lnTo>
                  <a:lnTo>
                    <a:pt x="18" y="262"/>
                  </a:lnTo>
                  <a:lnTo>
                    <a:pt x="17" y="261"/>
                  </a:lnTo>
                  <a:lnTo>
                    <a:pt x="16" y="258"/>
                  </a:lnTo>
                  <a:lnTo>
                    <a:pt x="4" y="244"/>
                  </a:lnTo>
                  <a:lnTo>
                    <a:pt x="3" y="236"/>
                  </a:lnTo>
                  <a:lnTo>
                    <a:pt x="2" y="234"/>
                  </a:lnTo>
                  <a:lnTo>
                    <a:pt x="1" y="223"/>
                  </a:lnTo>
                  <a:lnTo>
                    <a:pt x="5" y="215"/>
                  </a:lnTo>
                  <a:lnTo>
                    <a:pt x="13" y="209"/>
                  </a:lnTo>
                  <a:lnTo>
                    <a:pt x="18" y="200"/>
                  </a:lnTo>
                  <a:lnTo>
                    <a:pt x="21" y="200"/>
                  </a:lnTo>
                  <a:lnTo>
                    <a:pt x="24" y="196"/>
                  </a:lnTo>
                  <a:lnTo>
                    <a:pt x="23" y="189"/>
                  </a:lnTo>
                  <a:lnTo>
                    <a:pt x="24" y="187"/>
                  </a:lnTo>
                  <a:lnTo>
                    <a:pt x="23" y="183"/>
                  </a:lnTo>
                  <a:lnTo>
                    <a:pt x="29" y="180"/>
                  </a:lnTo>
                  <a:lnTo>
                    <a:pt x="29" y="177"/>
                  </a:lnTo>
                  <a:lnTo>
                    <a:pt x="30" y="176"/>
                  </a:lnTo>
                  <a:lnTo>
                    <a:pt x="30" y="172"/>
                  </a:lnTo>
                  <a:lnTo>
                    <a:pt x="32" y="169"/>
                  </a:lnTo>
                  <a:lnTo>
                    <a:pt x="32" y="159"/>
                  </a:lnTo>
                  <a:lnTo>
                    <a:pt x="34" y="157"/>
                  </a:lnTo>
                  <a:lnTo>
                    <a:pt x="34" y="155"/>
                  </a:lnTo>
                  <a:lnTo>
                    <a:pt x="38" y="151"/>
                  </a:lnTo>
                  <a:lnTo>
                    <a:pt x="39" y="146"/>
                  </a:lnTo>
                  <a:lnTo>
                    <a:pt x="40" y="146"/>
                  </a:lnTo>
                  <a:lnTo>
                    <a:pt x="40" y="141"/>
                  </a:lnTo>
                  <a:lnTo>
                    <a:pt x="41" y="140"/>
                  </a:lnTo>
                  <a:lnTo>
                    <a:pt x="41" y="133"/>
                  </a:lnTo>
                  <a:lnTo>
                    <a:pt x="37" y="129"/>
                  </a:lnTo>
                  <a:lnTo>
                    <a:pt x="36" y="124"/>
                  </a:lnTo>
                  <a:lnTo>
                    <a:pt x="38" y="120"/>
                  </a:lnTo>
                  <a:lnTo>
                    <a:pt x="45" y="120"/>
                  </a:lnTo>
                  <a:lnTo>
                    <a:pt x="56" y="105"/>
                  </a:lnTo>
                  <a:lnTo>
                    <a:pt x="61" y="105"/>
                  </a:lnTo>
                  <a:lnTo>
                    <a:pt x="62" y="105"/>
                  </a:lnTo>
                  <a:lnTo>
                    <a:pt x="68" y="104"/>
                  </a:lnTo>
                  <a:lnTo>
                    <a:pt x="73" y="106"/>
                  </a:lnTo>
                  <a:lnTo>
                    <a:pt x="85" y="105"/>
                  </a:lnTo>
                  <a:lnTo>
                    <a:pt x="89" y="104"/>
                  </a:lnTo>
                  <a:lnTo>
                    <a:pt x="88" y="96"/>
                  </a:lnTo>
                  <a:lnTo>
                    <a:pt x="90" y="95"/>
                  </a:lnTo>
                  <a:lnTo>
                    <a:pt x="89" y="85"/>
                  </a:lnTo>
                  <a:lnTo>
                    <a:pt x="90" y="84"/>
                  </a:lnTo>
                  <a:lnTo>
                    <a:pt x="92" y="80"/>
                  </a:lnTo>
                  <a:lnTo>
                    <a:pt x="95" y="77"/>
                  </a:lnTo>
                  <a:lnTo>
                    <a:pt x="95" y="74"/>
                  </a:lnTo>
                  <a:lnTo>
                    <a:pt x="98" y="71"/>
                  </a:lnTo>
                  <a:lnTo>
                    <a:pt x="98" y="61"/>
                  </a:lnTo>
                  <a:lnTo>
                    <a:pt x="102" y="57"/>
                  </a:lnTo>
                  <a:lnTo>
                    <a:pt x="104" y="56"/>
                  </a:lnTo>
                  <a:lnTo>
                    <a:pt x="109" y="49"/>
                  </a:lnTo>
                  <a:lnTo>
                    <a:pt x="115" y="49"/>
                  </a:lnTo>
                  <a:lnTo>
                    <a:pt x="116" y="50"/>
                  </a:lnTo>
                  <a:lnTo>
                    <a:pt x="123" y="51"/>
                  </a:lnTo>
                  <a:lnTo>
                    <a:pt x="124" y="53"/>
                  </a:lnTo>
                  <a:lnTo>
                    <a:pt x="126" y="53"/>
                  </a:lnTo>
                  <a:lnTo>
                    <a:pt x="129" y="55"/>
                  </a:lnTo>
                  <a:lnTo>
                    <a:pt x="134" y="55"/>
                  </a:lnTo>
                  <a:lnTo>
                    <a:pt x="142" y="50"/>
                  </a:lnTo>
                  <a:lnTo>
                    <a:pt x="141" y="48"/>
                  </a:lnTo>
                  <a:lnTo>
                    <a:pt x="143" y="45"/>
                  </a:lnTo>
                  <a:lnTo>
                    <a:pt x="146" y="39"/>
                  </a:lnTo>
                  <a:lnTo>
                    <a:pt x="181" y="39"/>
                  </a:lnTo>
                  <a:lnTo>
                    <a:pt x="188" y="30"/>
                  </a:lnTo>
                  <a:lnTo>
                    <a:pt x="188" y="29"/>
                  </a:lnTo>
                  <a:lnTo>
                    <a:pt x="192" y="25"/>
                  </a:lnTo>
                  <a:lnTo>
                    <a:pt x="199" y="24"/>
                  </a:lnTo>
                  <a:lnTo>
                    <a:pt x="202" y="23"/>
                  </a:lnTo>
                  <a:lnTo>
                    <a:pt x="205" y="23"/>
                  </a:lnTo>
                  <a:lnTo>
                    <a:pt x="209" y="17"/>
                  </a:lnTo>
                  <a:lnTo>
                    <a:pt x="209" y="16"/>
                  </a:lnTo>
                  <a:lnTo>
                    <a:pt x="211" y="11"/>
                  </a:lnTo>
                  <a:lnTo>
                    <a:pt x="211" y="3"/>
                  </a:lnTo>
                  <a:lnTo>
                    <a:pt x="212" y="0"/>
                  </a:lnTo>
                  <a:lnTo>
                    <a:pt x="215" y="7"/>
                  </a:lnTo>
                  <a:lnTo>
                    <a:pt x="223" y="13"/>
                  </a:lnTo>
                  <a:lnTo>
                    <a:pt x="223" y="24"/>
                  </a:lnTo>
                  <a:lnTo>
                    <a:pt x="228" y="31"/>
                  </a:lnTo>
                  <a:lnTo>
                    <a:pt x="238" y="31"/>
                  </a:lnTo>
                  <a:lnTo>
                    <a:pt x="239" y="32"/>
                  </a:lnTo>
                  <a:lnTo>
                    <a:pt x="237" y="35"/>
                  </a:lnTo>
                  <a:lnTo>
                    <a:pt x="233" y="36"/>
                  </a:lnTo>
                  <a:lnTo>
                    <a:pt x="228" y="40"/>
                  </a:lnTo>
                  <a:lnTo>
                    <a:pt x="224" y="40"/>
                  </a:lnTo>
                  <a:lnTo>
                    <a:pt x="223" y="41"/>
                  </a:lnTo>
                  <a:lnTo>
                    <a:pt x="221" y="41"/>
                  </a:lnTo>
                  <a:lnTo>
                    <a:pt x="219" y="43"/>
                  </a:lnTo>
                  <a:lnTo>
                    <a:pt x="217" y="42"/>
                  </a:lnTo>
                  <a:lnTo>
                    <a:pt x="209" y="47"/>
                  </a:lnTo>
                  <a:lnTo>
                    <a:pt x="209" y="53"/>
                  </a:lnTo>
                  <a:lnTo>
                    <a:pt x="205" y="56"/>
                  </a:lnTo>
                  <a:lnTo>
                    <a:pt x="205" y="60"/>
                  </a:lnTo>
                  <a:lnTo>
                    <a:pt x="212" y="66"/>
                  </a:lnTo>
                  <a:lnTo>
                    <a:pt x="214" y="66"/>
                  </a:lnTo>
                  <a:lnTo>
                    <a:pt x="216" y="68"/>
                  </a:lnTo>
                  <a:lnTo>
                    <a:pt x="230" y="70"/>
                  </a:lnTo>
                  <a:lnTo>
                    <a:pt x="232" y="71"/>
                  </a:lnTo>
                  <a:lnTo>
                    <a:pt x="237" y="76"/>
                  </a:lnTo>
                  <a:lnTo>
                    <a:pt x="237" y="83"/>
                  </a:lnTo>
                  <a:lnTo>
                    <a:pt x="238" y="84"/>
                  </a:lnTo>
                  <a:lnTo>
                    <a:pt x="239" y="89"/>
                  </a:lnTo>
                  <a:lnTo>
                    <a:pt x="243" y="90"/>
                  </a:lnTo>
                  <a:lnTo>
                    <a:pt x="243" y="92"/>
                  </a:lnTo>
                  <a:lnTo>
                    <a:pt x="248" y="95"/>
                  </a:lnTo>
                  <a:lnTo>
                    <a:pt x="250" y="96"/>
                  </a:lnTo>
                  <a:lnTo>
                    <a:pt x="249" y="104"/>
                  </a:lnTo>
                  <a:lnTo>
                    <a:pt x="248" y="105"/>
                  </a:lnTo>
                  <a:lnTo>
                    <a:pt x="247" y="114"/>
                  </a:lnTo>
                  <a:lnTo>
                    <a:pt x="246" y="115"/>
                  </a:lnTo>
                  <a:lnTo>
                    <a:pt x="247" y="123"/>
                  </a:lnTo>
                  <a:lnTo>
                    <a:pt x="238" y="132"/>
                  </a:lnTo>
                  <a:lnTo>
                    <a:pt x="232" y="134"/>
                  </a:lnTo>
                  <a:lnTo>
                    <a:pt x="229" y="137"/>
                  </a:lnTo>
                  <a:lnTo>
                    <a:pt x="226" y="137"/>
                  </a:lnTo>
                  <a:lnTo>
                    <a:pt x="221" y="134"/>
                  </a:lnTo>
                  <a:lnTo>
                    <a:pt x="213" y="135"/>
                  </a:lnTo>
                  <a:lnTo>
                    <a:pt x="209" y="139"/>
                  </a:lnTo>
                  <a:lnTo>
                    <a:pt x="208" y="139"/>
                  </a:lnTo>
                  <a:lnTo>
                    <a:pt x="203" y="144"/>
                  </a:lnTo>
                  <a:lnTo>
                    <a:pt x="208" y="162"/>
                  </a:lnTo>
                  <a:lnTo>
                    <a:pt x="200" y="170"/>
                  </a:lnTo>
                  <a:lnTo>
                    <a:pt x="199" y="170"/>
                  </a:lnTo>
                  <a:lnTo>
                    <a:pt x="195" y="176"/>
                  </a:lnTo>
                  <a:lnTo>
                    <a:pt x="195" y="180"/>
                  </a:lnTo>
                  <a:lnTo>
                    <a:pt x="194" y="181"/>
                  </a:lnTo>
                  <a:lnTo>
                    <a:pt x="193" y="184"/>
                  </a:lnTo>
                  <a:lnTo>
                    <a:pt x="194" y="187"/>
                  </a:lnTo>
                  <a:lnTo>
                    <a:pt x="193" y="188"/>
                  </a:lnTo>
                  <a:lnTo>
                    <a:pt x="193" y="200"/>
                  </a:lnTo>
                  <a:lnTo>
                    <a:pt x="195" y="201"/>
                  </a:lnTo>
                  <a:lnTo>
                    <a:pt x="195" y="205"/>
                  </a:lnTo>
                  <a:lnTo>
                    <a:pt x="198" y="208"/>
                  </a:lnTo>
                  <a:lnTo>
                    <a:pt x="203" y="209"/>
                  </a:lnTo>
                  <a:lnTo>
                    <a:pt x="209" y="211"/>
                  </a:lnTo>
                  <a:lnTo>
                    <a:pt x="214" y="217"/>
                  </a:lnTo>
                  <a:lnTo>
                    <a:pt x="216" y="222"/>
                  </a:lnTo>
                  <a:lnTo>
                    <a:pt x="218" y="223"/>
                  </a:lnTo>
                  <a:lnTo>
                    <a:pt x="218" y="226"/>
                  </a:lnTo>
                  <a:lnTo>
                    <a:pt x="224" y="234"/>
                  </a:lnTo>
                  <a:lnTo>
                    <a:pt x="225" y="239"/>
                  </a:lnTo>
                  <a:lnTo>
                    <a:pt x="229" y="243"/>
                  </a:lnTo>
                  <a:lnTo>
                    <a:pt x="232" y="248"/>
                  </a:lnTo>
                  <a:lnTo>
                    <a:pt x="235" y="250"/>
                  </a:lnTo>
                  <a:lnTo>
                    <a:pt x="230" y="261"/>
                  </a:lnTo>
                  <a:lnTo>
                    <a:pt x="229" y="268"/>
                  </a:lnTo>
                  <a:lnTo>
                    <a:pt x="227" y="272"/>
                  </a:lnTo>
                  <a:lnTo>
                    <a:pt x="227" y="275"/>
                  </a:lnTo>
                  <a:lnTo>
                    <a:pt x="223" y="280"/>
                  </a:lnTo>
                  <a:lnTo>
                    <a:pt x="219" y="292"/>
                  </a:lnTo>
                  <a:lnTo>
                    <a:pt x="219" y="294"/>
                  </a:lnTo>
                  <a:lnTo>
                    <a:pt x="216" y="297"/>
                  </a:lnTo>
                  <a:lnTo>
                    <a:pt x="217" y="312"/>
                  </a:lnTo>
                  <a:lnTo>
                    <a:pt x="213" y="316"/>
                  </a:lnTo>
                  <a:lnTo>
                    <a:pt x="213" y="319"/>
                  </a:lnTo>
                  <a:lnTo>
                    <a:pt x="211" y="322"/>
                  </a:lnTo>
                  <a:lnTo>
                    <a:pt x="204" y="325"/>
                  </a:lnTo>
                  <a:lnTo>
                    <a:pt x="204" y="326"/>
                  </a:lnTo>
                  <a:lnTo>
                    <a:pt x="204" y="333"/>
                  </a:lnTo>
                  <a:lnTo>
                    <a:pt x="207" y="337"/>
                  </a:lnTo>
                  <a:lnTo>
                    <a:pt x="210" y="345"/>
                  </a:lnTo>
                  <a:lnTo>
                    <a:pt x="219" y="352"/>
                  </a:lnTo>
                  <a:lnTo>
                    <a:pt x="220" y="352"/>
                  </a:lnTo>
                  <a:lnTo>
                    <a:pt x="225" y="357"/>
                  </a:lnTo>
                  <a:lnTo>
                    <a:pt x="223" y="361"/>
                  </a:lnTo>
                  <a:lnTo>
                    <a:pt x="222" y="371"/>
                  </a:lnTo>
                  <a:lnTo>
                    <a:pt x="221" y="372"/>
                  </a:lnTo>
                  <a:lnTo>
                    <a:pt x="222" y="376"/>
                  </a:lnTo>
                  <a:lnTo>
                    <a:pt x="224" y="397"/>
                  </a:lnTo>
                  <a:lnTo>
                    <a:pt x="221" y="398"/>
                  </a:lnTo>
                  <a:lnTo>
                    <a:pt x="220" y="400"/>
                  </a:lnTo>
                  <a:lnTo>
                    <a:pt x="218" y="405"/>
                  </a:lnTo>
                  <a:lnTo>
                    <a:pt x="218" y="412"/>
                  </a:lnTo>
                  <a:lnTo>
                    <a:pt x="216" y="415"/>
                  </a:lnTo>
                  <a:lnTo>
                    <a:pt x="215" y="415"/>
                  </a:lnTo>
                  <a:lnTo>
                    <a:pt x="213" y="417"/>
                  </a:lnTo>
                  <a:lnTo>
                    <a:pt x="213" y="423"/>
                  </a:lnTo>
                  <a:lnTo>
                    <a:pt x="209" y="426"/>
                  </a:lnTo>
                  <a:lnTo>
                    <a:pt x="206" y="427"/>
                  </a:lnTo>
                  <a:lnTo>
                    <a:pt x="200" y="433"/>
                  </a:lnTo>
                  <a:lnTo>
                    <a:pt x="195" y="436"/>
                  </a:lnTo>
                  <a:lnTo>
                    <a:pt x="191" y="438"/>
                  </a:lnTo>
                  <a:lnTo>
                    <a:pt x="188" y="440"/>
                  </a:lnTo>
                  <a:lnTo>
                    <a:pt x="184" y="440"/>
                  </a:lnTo>
                  <a:lnTo>
                    <a:pt x="182" y="442"/>
                  </a:lnTo>
                  <a:lnTo>
                    <a:pt x="179" y="442"/>
                  </a:lnTo>
                  <a:lnTo>
                    <a:pt x="176" y="448"/>
                  </a:lnTo>
                  <a:lnTo>
                    <a:pt x="173" y="450"/>
                  </a:lnTo>
                  <a:lnTo>
                    <a:pt x="170" y="450"/>
                  </a:lnTo>
                  <a:lnTo>
                    <a:pt x="166" y="453"/>
                  </a:lnTo>
                  <a:lnTo>
                    <a:pt x="160" y="452"/>
                  </a:lnTo>
                  <a:lnTo>
                    <a:pt x="127" y="454"/>
                  </a:lnTo>
                  <a:lnTo>
                    <a:pt x="126" y="453"/>
                  </a:lnTo>
                  <a:lnTo>
                    <a:pt x="122" y="453"/>
                  </a:lnTo>
                  <a:lnTo>
                    <a:pt x="123" y="467"/>
                  </a:lnTo>
                  <a:lnTo>
                    <a:pt x="120" y="469"/>
                  </a:lnTo>
                  <a:lnTo>
                    <a:pt x="114" y="472"/>
                  </a:lnTo>
                  <a:lnTo>
                    <a:pt x="109" y="472"/>
                  </a:lnTo>
                  <a:lnTo>
                    <a:pt x="108" y="472"/>
                  </a:lnTo>
                  <a:lnTo>
                    <a:pt x="100" y="477"/>
                  </a:lnTo>
                  <a:lnTo>
                    <a:pt x="93" y="489"/>
                  </a:lnTo>
                  <a:lnTo>
                    <a:pt x="89" y="492"/>
                  </a:lnTo>
                  <a:lnTo>
                    <a:pt x="84" y="492"/>
                  </a:lnTo>
                  <a:lnTo>
                    <a:pt x="80" y="494"/>
                  </a:lnTo>
                  <a:lnTo>
                    <a:pt x="74" y="494"/>
                  </a:lnTo>
                  <a:lnTo>
                    <a:pt x="70" y="496"/>
                  </a:lnTo>
                  <a:lnTo>
                    <a:pt x="66" y="496"/>
                  </a:lnTo>
                  <a:lnTo>
                    <a:pt x="65" y="498"/>
                  </a:lnTo>
                  <a:lnTo>
                    <a:pt x="63" y="497"/>
                  </a:lnTo>
                  <a:lnTo>
                    <a:pt x="55" y="502"/>
                  </a:lnTo>
                  <a:lnTo>
                    <a:pt x="53" y="504"/>
                  </a:lnTo>
                  <a:lnTo>
                    <a:pt x="51" y="504"/>
                  </a:lnTo>
                  <a:lnTo>
                    <a:pt x="31" y="514"/>
                  </a:lnTo>
                  <a:lnTo>
                    <a:pt x="23" y="515"/>
                  </a:lnTo>
                  <a:lnTo>
                    <a:pt x="21" y="516"/>
                  </a:lnTo>
                  <a:lnTo>
                    <a:pt x="16" y="516"/>
                  </a:lnTo>
                  <a:lnTo>
                    <a:pt x="13" y="517"/>
                  </a:lnTo>
                  <a:lnTo>
                    <a:pt x="10" y="518"/>
                  </a:lnTo>
                  <a:close/>
                </a:path>
              </a:pathLst>
            </a:custGeom>
            <a:solidFill>
              <a:srgbClr val="F4B138"/>
            </a:solidFill>
            <a:ln w="28575">
              <a:noFill/>
              <a:prstDash val="sysDot"/>
              <a:round/>
              <a:headEnd/>
              <a:tailEnd/>
            </a:ln>
          </p:spPr>
          <p:txBody>
            <a:bodyPr/>
            <a:lstStyle/>
            <a:p>
              <a:endParaRPr lang="zh-CN" altLang="en-US" kern="0">
                <a:solidFill>
                  <a:sysClr val="windowText" lastClr="000000"/>
                </a:solidFill>
              </a:endParaRPr>
            </a:p>
          </p:txBody>
        </p:sp>
        <p:sp>
          <p:nvSpPr>
            <p:cNvPr id="71" name="Freeform 36"/>
            <p:cNvSpPr>
              <a:spLocks/>
            </p:cNvSpPr>
            <p:nvPr/>
          </p:nvSpPr>
          <p:spPr bwMode="auto">
            <a:xfrm>
              <a:off x="5174387" y="3319574"/>
              <a:ext cx="779462" cy="846137"/>
            </a:xfrm>
            <a:custGeom>
              <a:avLst/>
              <a:gdLst>
                <a:gd name="T0" fmla="*/ 2147483647 w 426"/>
                <a:gd name="T1" fmla="*/ 2147483647 h 443"/>
                <a:gd name="T2" fmla="*/ 2147483647 w 426"/>
                <a:gd name="T3" fmla="*/ 2147483647 h 443"/>
                <a:gd name="T4" fmla="*/ 2147483647 w 426"/>
                <a:gd name="T5" fmla="*/ 2147483647 h 443"/>
                <a:gd name="T6" fmla="*/ 2147483647 w 426"/>
                <a:gd name="T7" fmla="*/ 2147483647 h 443"/>
                <a:gd name="T8" fmla="*/ 2147483647 w 426"/>
                <a:gd name="T9" fmla="*/ 2147483647 h 443"/>
                <a:gd name="T10" fmla="*/ 2147483647 w 426"/>
                <a:gd name="T11" fmla="*/ 2147483647 h 443"/>
                <a:gd name="T12" fmla="*/ 2147483647 w 426"/>
                <a:gd name="T13" fmla="*/ 2147483647 h 443"/>
                <a:gd name="T14" fmla="*/ 2147483647 w 426"/>
                <a:gd name="T15" fmla="*/ 2147483647 h 443"/>
                <a:gd name="T16" fmla="*/ 2147483647 w 426"/>
                <a:gd name="T17" fmla="*/ 2147483647 h 443"/>
                <a:gd name="T18" fmla="*/ 2147483647 w 426"/>
                <a:gd name="T19" fmla="*/ 2147483647 h 443"/>
                <a:gd name="T20" fmla="*/ 2147483647 w 426"/>
                <a:gd name="T21" fmla="*/ 2147483647 h 443"/>
                <a:gd name="T22" fmla="*/ 2147483647 w 426"/>
                <a:gd name="T23" fmla="*/ 2147483647 h 443"/>
                <a:gd name="T24" fmla="*/ 2147483647 w 426"/>
                <a:gd name="T25" fmla="*/ 2147483647 h 443"/>
                <a:gd name="T26" fmla="*/ 2147483647 w 426"/>
                <a:gd name="T27" fmla="*/ 2147483647 h 443"/>
                <a:gd name="T28" fmla="*/ 2147483647 w 426"/>
                <a:gd name="T29" fmla="*/ 2147483647 h 443"/>
                <a:gd name="T30" fmla="*/ 2147483647 w 426"/>
                <a:gd name="T31" fmla="*/ 2147483647 h 443"/>
                <a:gd name="T32" fmla="*/ 2147483647 w 426"/>
                <a:gd name="T33" fmla="*/ 2147483647 h 443"/>
                <a:gd name="T34" fmla="*/ 2147483647 w 426"/>
                <a:gd name="T35" fmla="*/ 2147483647 h 443"/>
                <a:gd name="T36" fmla="*/ 2147483647 w 426"/>
                <a:gd name="T37" fmla="*/ 2147483647 h 443"/>
                <a:gd name="T38" fmla="*/ 2147483647 w 426"/>
                <a:gd name="T39" fmla="*/ 2147483647 h 443"/>
                <a:gd name="T40" fmla="*/ 2147483647 w 426"/>
                <a:gd name="T41" fmla="*/ 2147483647 h 443"/>
                <a:gd name="T42" fmla="*/ 2147483647 w 426"/>
                <a:gd name="T43" fmla="*/ 2147483647 h 443"/>
                <a:gd name="T44" fmla="*/ 2147483647 w 426"/>
                <a:gd name="T45" fmla="*/ 2147483647 h 443"/>
                <a:gd name="T46" fmla="*/ 2147483647 w 426"/>
                <a:gd name="T47" fmla="*/ 2147483647 h 443"/>
                <a:gd name="T48" fmla="*/ 2147483647 w 426"/>
                <a:gd name="T49" fmla="*/ 2147483647 h 443"/>
                <a:gd name="T50" fmla="*/ 2147483647 w 426"/>
                <a:gd name="T51" fmla="*/ 2147483647 h 443"/>
                <a:gd name="T52" fmla="*/ 2147483647 w 426"/>
                <a:gd name="T53" fmla="*/ 2147483647 h 443"/>
                <a:gd name="T54" fmla="*/ 2147483647 w 426"/>
                <a:gd name="T55" fmla="*/ 2147483647 h 443"/>
                <a:gd name="T56" fmla="*/ 2147483647 w 426"/>
                <a:gd name="T57" fmla="*/ 2147483647 h 443"/>
                <a:gd name="T58" fmla="*/ 2147483647 w 426"/>
                <a:gd name="T59" fmla="*/ 2147483647 h 443"/>
                <a:gd name="T60" fmla="*/ 2147483647 w 426"/>
                <a:gd name="T61" fmla="*/ 2147483647 h 443"/>
                <a:gd name="T62" fmla="*/ 2147483647 w 426"/>
                <a:gd name="T63" fmla="*/ 2147483647 h 443"/>
                <a:gd name="T64" fmla="*/ 2147483647 w 426"/>
                <a:gd name="T65" fmla="*/ 2147483647 h 443"/>
                <a:gd name="T66" fmla="*/ 2147483647 w 426"/>
                <a:gd name="T67" fmla="*/ 2147483647 h 443"/>
                <a:gd name="T68" fmla="*/ 2147483647 w 426"/>
                <a:gd name="T69" fmla="*/ 2147483647 h 443"/>
                <a:gd name="T70" fmla="*/ 2147483647 w 426"/>
                <a:gd name="T71" fmla="*/ 2147483647 h 443"/>
                <a:gd name="T72" fmla="*/ 2147483647 w 426"/>
                <a:gd name="T73" fmla="*/ 2147483647 h 443"/>
                <a:gd name="T74" fmla="*/ 2147483647 w 426"/>
                <a:gd name="T75" fmla="*/ 2147483647 h 443"/>
                <a:gd name="T76" fmla="*/ 2147483647 w 426"/>
                <a:gd name="T77" fmla="*/ 2147483647 h 443"/>
                <a:gd name="T78" fmla="*/ 2147483647 w 426"/>
                <a:gd name="T79" fmla="*/ 2147483647 h 443"/>
                <a:gd name="T80" fmla="*/ 2147483647 w 426"/>
                <a:gd name="T81" fmla="*/ 2147483647 h 443"/>
                <a:gd name="T82" fmla="*/ 2147483647 w 426"/>
                <a:gd name="T83" fmla="*/ 2147483647 h 443"/>
                <a:gd name="T84" fmla="*/ 2147483647 w 426"/>
                <a:gd name="T85" fmla="*/ 2147483647 h 443"/>
                <a:gd name="T86" fmla="*/ 2147483647 w 426"/>
                <a:gd name="T87" fmla="*/ 2147483647 h 443"/>
                <a:gd name="T88" fmla="*/ 2147483647 w 426"/>
                <a:gd name="T89" fmla="*/ 2147483647 h 443"/>
                <a:gd name="T90" fmla="*/ 2147483647 w 426"/>
                <a:gd name="T91" fmla="*/ 2147483647 h 443"/>
                <a:gd name="T92" fmla="*/ 2147483647 w 426"/>
                <a:gd name="T93" fmla="*/ 2147483647 h 443"/>
                <a:gd name="T94" fmla="*/ 2147483647 w 426"/>
                <a:gd name="T95" fmla="*/ 2147483647 h 443"/>
                <a:gd name="T96" fmla="*/ 2147483647 w 426"/>
                <a:gd name="T97" fmla="*/ 2147483647 h 443"/>
                <a:gd name="T98" fmla="*/ 2147483647 w 426"/>
                <a:gd name="T99" fmla="*/ 2147483647 h 443"/>
                <a:gd name="T100" fmla="*/ 2147483647 w 426"/>
                <a:gd name="T101" fmla="*/ 2147483647 h 443"/>
                <a:gd name="T102" fmla="*/ 2147483647 w 426"/>
                <a:gd name="T103" fmla="*/ 2147483647 h 443"/>
                <a:gd name="T104" fmla="*/ 2147483647 w 426"/>
                <a:gd name="T105" fmla="*/ 2147483647 h 443"/>
                <a:gd name="T106" fmla="*/ 2147483647 w 426"/>
                <a:gd name="T107" fmla="*/ 2147483647 h 443"/>
                <a:gd name="T108" fmla="*/ 2147483647 w 426"/>
                <a:gd name="T109" fmla="*/ 2147483647 h 44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26"/>
                <a:gd name="T166" fmla="*/ 0 h 443"/>
                <a:gd name="T167" fmla="*/ 426 w 426"/>
                <a:gd name="T168" fmla="*/ 443 h 44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26" h="443">
                  <a:moveTo>
                    <a:pt x="0" y="219"/>
                  </a:moveTo>
                  <a:lnTo>
                    <a:pt x="2" y="224"/>
                  </a:lnTo>
                  <a:lnTo>
                    <a:pt x="3" y="225"/>
                  </a:lnTo>
                  <a:lnTo>
                    <a:pt x="3" y="227"/>
                  </a:lnTo>
                  <a:lnTo>
                    <a:pt x="13" y="231"/>
                  </a:lnTo>
                  <a:lnTo>
                    <a:pt x="12" y="237"/>
                  </a:lnTo>
                  <a:lnTo>
                    <a:pt x="10" y="242"/>
                  </a:lnTo>
                  <a:lnTo>
                    <a:pt x="14" y="243"/>
                  </a:lnTo>
                  <a:lnTo>
                    <a:pt x="17" y="246"/>
                  </a:lnTo>
                  <a:lnTo>
                    <a:pt x="19" y="246"/>
                  </a:lnTo>
                  <a:lnTo>
                    <a:pt x="21" y="248"/>
                  </a:lnTo>
                  <a:lnTo>
                    <a:pt x="21" y="253"/>
                  </a:lnTo>
                  <a:lnTo>
                    <a:pt x="22" y="254"/>
                  </a:lnTo>
                  <a:lnTo>
                    <a:pt x="24" y="263"/>
                  </a:lnTo>
                  <a:lnTo>
                    <a:pt x="26" y="264"/>
                  </a:lnTo>
                  <a:lnTo>
                    <a:pt x="26" y="266"/>
                  </a:lnTo>
                  <a:lnTo>
                    <a:pt x="23" y="270"/>
                  </a:lnTo>
                  <a:lnTo>
                    <a:pt x="31" y="273"/>
                  </a:lnTo>
                  <a:lnTo>
                    <a:pt x="33" y="275"/>
                  </a:lnTo>
                  <a:lnTo>
                    <a:pt x="36" y="282"/>
                  </a:lnTo>
                  <a:lnTo>
                    <a:pt x="50" y="293"/>
                  </a:lnTo>
                  <a:lnTo>
                    <a:pt x="50" y="296"/>
                  </a:lnTo>
                  <a:lnTo>
                    <a:pt x="52" y="297"/>
                  </a:lnTo>
                  <a:lnTo>
                    <a:pt x="50" y="299"/>
                  </a:lnTo>
                  <a:lnTo>
                    <a:pt x="51" y="310"/>
                  </a:lnTo>
                  <a:lnTo>
                    <a:pt x="50" y="311"/>
                  </a:lnTo>
                  <a:lnTo>
                    <a:pt x="50" y="318"/>
                  </a:lnTo>
                  <a:lnTo>
                    <a:pt x="53" y="321"/>
                  </a:lnTo>
                  <a:lnTo>
                    <a:pt x="58" y="324"/>
                  </a:lnTo>
                  <a:lnTo>
                    <a:pt x="70" y="337"/>
                  </a:lnTo>
                  <a:lnTo>
                    <a:pt x="70" y="345"/>
                  </a:lnTo>
                  <a:lnTo>
                    <a:pt x="72" y="346"/>
                  </a:lnTo>
                  <a:lnTo>
                    <a:pt x="75" y="350"/>
                  </a:lnTo>
                  <a:lnTo>
                    <a:pt x="79" y="351"/>
                  </a:lnTo>
                  <a:lnTo>
                    <a:pt x="80" y="355"/>
                  </a:lnTo>
                  <a:lnTo>
                    <a:pt x="93" y="368"/>
                  </a:lnTo>
                  <a:lnTo>
                    <a:pt x="96" y="366"/>
                  </a:lnTo>
                  <a:lnTo>
                    <a:pt x="101" y="366"/>
                  </a:lnTo>
                  <a:lnTo>
                    <a:pt x="107" y="370"/>
                  </a:lnTo>
                  <a:lnTo>
                    <a:pt x="115" y="373"/>
                  </a:lnTo>
                  <a:lnTo>
                    <a:pt x="118" y="373"/>
                  </a:lnTo>
                  <a:lnTo>
                    <a:pt x="125" y="378"/>
                  </a:lnTo>
                  <a:lnTo>
                    <a:pt x="127" y="377"/>
                  </a:lnTo>
                  <a:lnTo>
                    <a:pt x="139" y="382"/>
                  </a:lnTo>
                  <a:lnTo>
                    <a:pt x="143" y="386"/>
                  </a:lnTo>
                  <a:lnTo>
                    <a:pt x="145" y="386"/>
                  </a:lnTo>
                  <a:lnTo>
                    <a:pt x="147" y="384"/>
                  </a:lnTo>
                  <a:lnTo>
                    <a:pt x="149" y="384"/>
                  </a:lnTo>
                  <a:lnTo>
                    <a:pt x="159" y="378"/>
                  </a:lnTo>
                  <a:lnTo>
                    <a:pt x="162" y="378"/>
                  </a:lnTo>
                  <a:lnTo>
                    <a:pt x="167" y="379"/>
                  </a:lnTo>
                  <a:lnTo>
                    <a:pt x="167" y="381"/>
                  </a:lnTo>
                  <a:lnTo>
                    <a:pt x="169" y="380"/>
                  </a:lnTo>
                  <a:lnTo>
                    <a:pt x="171" y="382"/>
                  </a:lnTo>
                  <a:lnTo>
                    <a:pt x="177" y="382"/>
                  </a:lnTo>
                  <a:lnTo>
                    <a:pt x="181" y="379"/>
                  </a:lnTo>
                  <a:lnTo>
                    <a:pt x="187" y="379"/>
                  </a:lnTo>
                  <a:lnTo>
                    <a:pt x="191" y="376"/>
                  </a:lnTo>
                  <a:lnTo>
                    <a:pt x="196" y="377"/>
                  </a:lnTo>
                  <a:lnTo>
                    <a:pt x="200" y="378"/>
                  </a:lnTo>
                  <a:lnTo>
                    <a:pt x="207" y="372"/>
                  </a:lnTo>
                  <a:lnTo>
                    <a:pt x="214" y="382"/>
                  </a:lnTo>
                  <a:lnTo>
                    <a:pt x="221" y="384"/>
                  </a:lnTo>
                  <a:lnTo>
                    <a:pt x="227" y="381"/>
                  </a:lnTo>
                  <a:lnTo>
                    <a:pt x="228" y="382"/>
                  </a:lnTo>
                  <a:lnTo>
                    <a:pt x="236" y="371"/>
                  </a:lnTo>
                  <a:lnTo>
                    <a:pt x="238" y="372"/>
                  </a:lnTo>
                  <a:lnTo>
                    <a:pt x="241" y="370"/>
                  </a:lnTo>
                  <a:lnTo>
                    <a:pt x="244" y="373"/>
                  </a:lnTo>
                  <a:lnTo>
                    <a:pt x="247" y="378"/>
                  </a:lnTo>
                  <a:lnTo>
                    <a:pt x="247" y="389"/>
                  </a:lnTo>
                  <a:lnTo>
                    <a:pt x="245" y="393"/>
                  </a:lnTo>
                  <a:lnTo>
                    <a:pt x="246" y="401"/>
                  </a:lnTo>
                  <a:lnTo>
                    <a:pt x="249" y="405"/>
                  </a:lnTo>
                  <a:lnTo>
                    <a:pt x="249" y="406"/>
                  </a:lnTo>
                  <a:lnTo>
                    <a:pt x="254" y="411"/>
                  </a:lnTo>
                  <a:lnTo>
                    <a:pt x="254" y="416"/>
                  </a:lnTo>
                  <a:lnTo>
                    <a:pt x="257" y="414"/>
                  </a:lnTo>
                  <a:lnTo>
                    <a:pt x="260" y="413"/>
                  </a:lnTo>
                  <a:lnTo>
                    <a:pt x="262" y="416"/>
                  </a:lnTo>
                  <a:lnTo>
                    <a:pt x="263" y="423"/>
                  </a:lnTo>
                  <a:lnTo>
                    <a:pt x="267" y="421"/>
                  </a:lnTo>
                  <a:lnTo>
                    <a:pt x="270" y="418"/>
                  </a:lnTo>
                  <a:lnTo>
                    <a:pt x="279" y="414"/>
                  </a:lnTo>
                  <a:lnTo>
                    <a:pt x="284" y="419"/>
                  </a:lnTo>
                  <a:lnTo>
                    <a:pt x="288" y="419"/>
                  </a:lnTo>
                  <a:lnTo>
                    <a:pt x="289" y="420"/>
                  </a:lnTo>
                  <a:lnTo>
                    <a:pt x="295" y="420"/>
                  </a:lnTo>
                  <a:lnTo>
                    <a:pt x="296" y="421"/>
                  </a:lnTo>
                  <a:lnTo>
                    <a:pt x="303" y="417"/>
                  </a:lnTo>
                  <a:lnTo>
                    <a:pt x="307" y="421"/>
                  </a:lnTo>
                  <a:lnTo>
                    <a:pt x="307" y="426"/>
                  </a:lnTo>
                  <a:lnTo>
                    <a:pt x="306" y="428"/>
                  </a:lnTo>
                  <a:lnTo>
                    <a:pt x="306" y="433"/>
                  </a:lnTo>
                  <a:lnTo>
                    <a:pt x="308" y="434"/>
                  </a:lnTo>
                  <a:lnTo>
                    <a:pt x="313" y="434"/>
                  </a:lnTo>
                  <a:lnTo>
                    <a:pt x="319" y="437"/>
                  </a:lnTo>
                  <a:lnTo>
                    <a:pt x="323" y="437"/>
                  </a:lnTo>
                  <a:lnTo>
                    <a:pt x="325" y="440"/>
                  </a:lnTo>
                  <a:lnTo>
                    <a:pt x="332" y="439"/>
                  </a:lnTo>
                  <a:lnTo>
                    <a:pt x="333" y="438"/>
                  </a:lnTo>
                  <a:lnTo>
                    <a:pt x="339" y="436"/>
                  </a:lnTo>
                  <a:lnTo>
                    <a:pt x="342" y="433"/>
                  </a:lnTo>
                  <a:lnTo>
                    <a:pt x="342" y="430"/>
                  </a:lnTo>
                  <a:lnTo>
                    <a:pt x="346" y="425"/>
                  </a:lnTo>
                  <a:lnTo>
                    <a:pt x="347" y="425"/>
                  </a:lnTo>
                  <a:lnTo>
                    <a:pt x="352" y="432"/>
                  </a:lnTo>
                  <a:lnTo>
                    <a:pt x="353" y="440"/>
                  </a:lnTo>
                  <a:lnTo>
                    <a:pt x="361" y="443"/>
                  </a:lnTo>
                  <a:lnTo>
                    <a:pt x="362" y="440"/>
                  </a:lnTo>
                  <a:lnTo>
                    <a:pt x="361" y="434"/>
                  </a:lnTo>
                  <a:lnTo>
                    <a:pt x="362" y="430"/>
                  </a:lnTo>
                  <a:lnTo>
                    <a:pt x="366" y="424"/>
                  </a:lnTo>
                  <a:lnTo>
                    <a:pt x="369" y="417"/>
                  </a:lnTo>
                  <a:lnTo>
                    <a:pt x="371" y="414"/>
                  </a:lnTo>
                  <a:lnTo>
                    <a:pt x="374" y="413"/>
                  </a:lnTo>
                  <a:lnTo>
                    <a:pt x="374" y="409"/>
                  </a:lnTo>
                  <a:lnTo>
                    <a:pt x="392" y="406"/>
                  </a:lnTo>
                  <a:lnTo>
                    <a:pt x="394" y="405"/>
                  </a:lnTo>
                  <a:lnTo>
                    <a:pt x="393" y="396"/>
                  </a:lnTo>
                  <a:lnTo>
                    <a:pt x="394" y="394"/>
                  </a:lnTo>
                  <a:lnTo>
                    <a:pt x="394" y="382"/>
                  </a:lnTo>
                  <a:lnTo>
                    <a:pt x="392" y="381"/>
                  </a:lnTo>
                  <a:lnTo>
                    <a:pt x="392" y="375"/>
                  </a:lnTo>
                  <a:lnTo>
                    <a:pt x="391" y="374"/>
                  </a:lnTo>
                  <a:lnTo>
                    <a:pt x="389" y="362"/>
                  </a:lnTo>
                  <a:lnTo>
                    <a:pt x="387" y="361"/>
                  </a:lnTo>
                  <a:lnTo>
                    <a:pt x="387" y="355"/>
                  </a:lnTo>
                  <a:lnTo>
                    <a:pt x="385" y="352"/>
                  </a:lnTo>
                  <a:lnTo>
                    <a:pt x="384" y="348"/>
                  </a:lnTo>
                  <a:lnTo>
                    <a:pt x="374" y="353"/>
                  </a:lnTo>
                  <a:lnTo>
                    <a:pt x="372" y="358"/>
                  </a:lnTo>
                  <a:lnTo>
                    <a:pt x="369" y="360"/>
                  </a:lnTo>
                  <a:lnTo>
                    <a:pt x="365" y="359"/>
                  </a:lnTo>
                  <a:lnTo>
                    <a:pt x="362" y="354"/>
                  </a:lnTo>
                  <a:lnTo>
                    <a:pt x="362" y="352"/>
                  </a:lnTo>
                  <a:lnTo>
                    <a:pt x="353" y="347"/>
                  </a:lnTo>
                  <a:lnTo>
                    <a:pt x="347" y="348"/>
                  </a:lnTo>
                  <a:lnTo>
                    <a:pt x="346" y="346"/>
                  </a:lnTo>
                  <a:lnTo>
                    <a:pt x="338" y="346"/>
                  </a:lnTo>
                  <a:lnTo>
                    <a:pt x="338" y="327"/>
                  </a:lnTo>
                  <a:lnTo>
                    <a:pt x="333" y="324"/>
                  </a:lnTo>
                  <a:lnTo>
                    <a:pt x="322" y="322"/>
                  </a:lnTo>
                  <a:lnTo>
                    <a:pt x="320" y="320"/>
                  </a:lnTo>
                  <a:lnTo>
                    <a:pt x="319" y="315"/>
                  </a:lnTo>
                  <a:lnTo>
                    <a:pt x="317" y="314"/>
                  </a:lnTo>
                  <a:lnTo>
                    <a:pt x="317" y="311"/>
                  </a:lnTo>
                  <a:lnTo>
                    <a:pt x="319" y="309"/>
                  </a:lnTo>
                  <a:lnTo>
                    <a:pt x="322" y="312"/>
                  </a:lnTo>
                  <a:lnTo>
                    <a:pt x="333" y="311"/>
                  </a:lnTo>
                  <a:lnTo>
                    <a:pt x="335" y="310"/>
                  </a:lnTo>
                  <a:lnTo>
                    <a:pt x="340" y="308"/>
                  </a:lnTo>
                  <a:lnTo>
                    <a:pt x="344" y="300"/>
                  </a:lnTo>
                  <a:lnTo>
                    <a:pt x="344" y="297"/>
                  </a:lnTo>
                  <a:lnTo>
                    <a:pt x="345" y="295"/>
                  </a:lnTo>
                  <a:lnTo>
                    <a:pt x="345" y="288"/>
                  </a:lnTo>
                  <a:lnTo>
                    <a:pt x="343" y="287"/>
                  </a:lnTo>
                  <a:lnTo>
                    <a:pt x="343" y="283"/>
                  </a:lnTo>
                  <a:lnTo>
                    <a:pt x="342" y="282"/>
                  </a:lnTo>
                  <a:lnTo>
                    <a:pt x="343" y="275"/>
                  </a:lnTo>
                  <a:lnTo>
                    <a:pt x="345" y="273"/>
                  </a:lnTo>
                  <a:lnTo>
                    <a:pt x="347" y="273"/>
                  </a:lnTo>
                  <a:lnTo>
                    <a:pt x="349" y="271"/>
                  </a:lnTo>
                  <a:lnTo>
                    <a:pt x="354" y="271"/>
                  </a:lnTo>
                  <a:lnTo>
                    <a:pt x="357" y="270"/>
                  </a:lnTo>
                  <a:lnTo>
                    <a:pt x="359" y="265"/>
                  </a:lnTo>
                  <a:lnTo>
                    <a:pt x="357" y="265"/>
                  </a:lnTo>
                  <a:lnTo>
                    <a:pt x="358" y="261"/>
                  </a:lnTo>
                  <a:lnTo>
                    <a:pt x="356" y="260"/>
                  </a:lnTo>
                  <a:lnTo>
                    <a:pt x="356" y="255"/>
                  </a:lnTo>
                  <a:lnTo>
                    <a:pt x="354" y="254"/>
                  </a:lnTo>
                  <a:lnTo>
                    <a:pt x="354" y="252"/>
                  </a:lnTo>
                  <a:lnTo>
                    <a:pt x="356" y="249"/>
                  </a:lnTo>
                  <a:lnTo>
                    <a:pt x="355" y="247"/>
                  </a:lnTo>
                  <a:lnTo>
                    <a:pt x="351" y="242"/>
                  </a:lnTo>
                  <a:lnTo>
                    <a:pt x="351" y="238"/>
                  </a:lnTo>
                  <a:lnTo>
                    <a:pt x="353" y="233"/>
                  </a:lnTo>
                  <a:lnTo>
                    <a:pt x="353" y="231"/>
                  </a:lnTo>
                  <a:lnTo>
                    <a:pt x="352" y="227"/>
                  </a:lnTo>
                  <a:lnTo>
                    <a:pt x="356" y="228"/>
                  </a:lnTo>
                  <a:lnTo>
                    <a:pt x="358" y="226"/>
                  </a:lnTo>
                  <a:lnTo>
                    <a:pt x="360" y="226"/>
                  </a:lnTo>
                  <a:lnTo>
                    <a:pt x="362" y="224"/>
                  </a:lnTo>
                  <a:lnTo>
                    <a:pt x="366" y="225"/>
                  </a:lnTo>
                  <a:lnTo>
                    <a:pt x="375" y="229"/>
                  </a:lnTo>
                  <a:lnTo>
                    <a:pt x="377" y="229"/>
                  </a:lnTo>
                  <a:lnTo>
                    <a:pt x="379" y="230"/>
                  </a:lnTo>
                  <a:lnTo>
                    <a:pt x="381" y="230"/>
                  </a:lnTo>
                  <a:lnTo>
                    <a:pt x="383" y="235"/>
                  </a:lnTo>
                  <a:lnTo>
                    <a:pt x="383" y="237"/>
                  </a:lnTo>
                  <a:lnTo>
                    <a:pt x="386" y="241"/>
                  </a:lnTo>
                  <a:lnTo>
                    <a:pt x="386" y="242"/>
                  </a:lnTo>
                  <a:lnTo>
                    <a:pt x="393" y="251"/>
                  </a:lnTo>
                  <a:lnTo>
                    <a:pt x="396" y="251"/>
                  </a:lnTo>
                  <a:lnTo>
                    <a:pt x="412" y="247"/>
                  </a:lnTo>
                  <a:lnTo>
                    <a:pt x="412" y="242"/>
                  </a:lnTo>
                  <a:lnTo>
                    <a:pt x="414" y="239"/>
                  </a:lnTo>
                  <a:lnTo>
                    <a:pt x="425" y="234"/>
                  </a:lnTo>
                  <a:lnTo>
                    <a:pt x="426" y="233"/>
                  </a:lnTo>
                  <a:lnTo>
                    <a:pt x="426" y="230"/>
                  </a:lnTo>
                  <a:lnTo>
                    <a:pt x="425" y="229"/>
                  </a:lnTo>
                  <a:lnTo>
                    <a:pt x="414" y="215"/>
                  </a:lnTo>
                  <a:lnTo>
                    <a:pt x="414" y="211"/>
                  </a:lnTo>
                  <a:lnTo>
                    <a:pt x="416" y="209"/>
                  </a:lnTo>
                  <a:lnTo>
                    <a:pt x="415" y="206"/>
                  </a:lnTo>
                  <a:lnTo>
                    <a:pt x="413" y="204"/>
                  </a:lnTo>
                  <a:lnTo>
                    <a:pt x="412" y="204"/>
                  </a:lnTo>
                  <a:lnTo>
                    <a:pt x="411" y="207"/>
                  </a:lnTo>
                  <a:lnTo>
                    <a:pt x="405" y="207"/>
                  </a:lnTo>
                  <a:lnTo>
                    <a:pt x="388" y="197"/>
                  </a:lnTo>
                  <a:lnTo>
                    <a:pt x="387" y="190"/>
                  </a:lnTo>
                  <a:lnTo>
                    <a:pt x="389" y="188"/>
                  </a:lnTo>
                  <a:lnTo>
                    <a:pt x="389" y="186"/>
                  </a:lnTo>
                  <a:lnTo>
                    <a:pt x="378" y="184"/>
                  </a:lnTo>
                  <a:lnTo>
                    <a:pt x="372" y="184"/>
                  </a:lnTo>
                  <a:lnTo>
                    <a:pt x="370" y="186"/>
                  </a:lnTo>
                  <a:lnTo>
                    <a:pt x="368" y="185"/>
                  </a:lnTo>
                  <a:lnTo>
                    <a:pt x="367" y="187"/>
                  </a:lnTo>
                  <a:lnTo>
                    <a:pt x="363" y="187"/>
                  </a:lnTo>
                  <a:lnTo>
                    <a:pt x="362" y="186"/>
                  </a:lnTo>
                  <a:lnTo>
                    <a:pt x="359" y="187"/>
                  </a:lnTo>
                  <a:lnTo>
                    <a:pt x="357" y="185"/>
                  </a:lnTo>
                  <a:lnTo>
                    <a:pt x="346" y="187"/>
                  </a:lnTo>
                  <a:lnTo>
                    <a:pt x="341" y="185"/>
                  </a:lnTo>
                  <a:lnTo>
                    <a:pt x="338" y="181"/>
                  </a:lnTo>
                  <a:lnTo>
                    <a:pt x="338" y="179"/>
                  </a:lnTo>
                  <a:lnTo>
                    <a:pt x="336" y="177"/>
                  </a:lnTo>
                  <a:lnTo>
                    <a:pt x="336" y="172"/>
                  </a:lnTo>
                  <a:lnTo>
                    <a:pt x="333" y="171"/>
                  </a:lnTo>
                  <a:lnTo>
                    <a:pt x="331" y="169"/>
                  </a:lnTo>
                  <a:lnTo>
                    <a:pt x="326" y="168"/>
                  </a:lnTo>
                  <a:lnTo>
                    <a:pt x="323" y="162"/>
                  </a:lnTo>
                  <a:lnTo>
                    <a:pt x="323" y="160"/>
                  </a:lnTo>
                  <a:lnTo>
                    <a:pt x="321" y="158"/>
                  </a:lnTo>
                  <a:lnTo>
                    <a:pt x="317" y="156"/>
                  </a:lnTo>
                  <a:lnTo>
                    <a:pt x="316" y="155"/>
                  </a:lnTo>
                  <a:lnTo>
                    <a:pt x="311" y="156"/>
                  </a:lnTo>
                  <a:lnTo>
                    <a:pt x="310" y="157"/>
                  </a:lnTo>
                  <a:lnTo>
                    <a:pt x="303" y="157"/>
                  </a:lnTo>
                  <a:lnTo>
                    <a:pt x="302" y="159"/>
                  </a:lnTo>
                  <a:lnTo>
                    <a:pt x="299" y="158"/>
                  </a:lnTo>
                  <a:lnTo>
                    <a:pt x="297" y="158"/>
                  </a:lnTo>
                  <a:lnTo>
                    <a:pt x="295" y="156"/>
                  </a:lnTo>
                  <a:lnTo>
                    <a:pt x="297" y="154"/>
                  </a:lnTo>
                  <a:lnTo>
                    <a:pt x="296" y="146"/>
                  </a:lnTo>
                  <a:lnTo>
                    <a:pt x="299" y="145"/>
                  </a:lnTo>
                  <a:lnTo>
                    <a:pt x="304" y="139"/>
                  </a:lnTo>
                  <a:lnTo>
                    <a:pt x="306" y="134"/>
                  </a:lnTo>
                  <a:lnTo>
                    <a:pt x="306" y="131"/>
                  </a:lnTo>
                  <a:lnTo>
                    <a:pt x="310" y="126"/>
                  </a:lnTo>
                  <a:lnTo>
                    <a:pt x="315" y="125"/>
                  </a:lnTo>
                  <a:lnTo>
                    <a:pt x="318" y="122"/>
                  </a:lnTo>
                  <a:lnTo>
                    <a:pt x="321" y="122"/>
                  </a:lnTo>
                  <a:lnTo>
                    <a:pt x="328" y="114"/>
                  </a:lnTo>
                  <a:lnTo>
                    <a:pt x="327" y="112"/>
                  </a:lnTo>
                  <a:lnTo>
                    <a:pt x="330" y="107"/>
                  </a:lnTo>
                  <a:lnTo>
                    <a:pt x="329" y="102"/>
                  </a:lnTo>
                  <a:lnTo>
                    <a:pt x="332" y="99"/>
                  </a:lnTo>
                  <a:lnTo>
                    <a:pt x="335" y="99"/>
                  </a:lnTo>
                  <a:lnTo>
                    <a:pt x="339" y="96"/>
                  </a:lnTo>
                  <a:lnTo>
                    <a:pt x="344" y="96"/>
                  </a:lnTo>
                  <a:lnTo>
                    <a:pt x="351" y="85"/>
                  </a:lnTo>
                  <a:lnTo>
                    <a:pt x="356" y="84"/>
                  </a:lnTo>
                  <a:lnTo>
                    <a:pt x="355" y="82"/>
                  </a:lnTo>
                  <a:lnTo>
                    <a:pt x="357" y="82"/>
                  </a:lnTo>
                  <a:lnTo>
                    <a:pt x="357" y="79"/>
                  </a:lnTo>
                  <a:lnTo>
                    <a:pt x="362" y="73"/>
                  </a:lnTo>
                  <a:lnTo>
                    <a:pt x="367" y="70"/>
                  </a:lnTo>
                  <a:lnTo>
                    <a:pt x="369" y="69"/>
                  </a:lnTo>
                  <a:lnTo>
                    <a:pt x="369" y="60"/>
                  </a:lnTo>
                  <a:lnTo>
                    <a:pt x="369" y="59"/>
                  </a:lnTo>
                  <a:lnTo>
                    <a:pt x="361" y="66"/>
                  </a:lnTo>
                  <a:lnTo>
                    <a:pt x="355" y="68"/>
                  </a:lnTo>
                  <a:lnTo>
                    <a:pt x="354" y="69"/>
                  </a:lnTo>
                  <a:lnTo>
                    <a:pt x="351" y="69"/>
                  </a:lnTo>
                  <a:lnTo>
                    <a:pt x="343" y="75"/>
                  </a:lnTo>
                  <a:lnTo>
                    <a:pt x="341" y="78"/>
                  </a:lnTo>
                  <a:lnTo>
                    <a:pt x="338" y="78"/>
                  </a:lnTo>
                  <a:lnTo>
                    <a:pt x="335" y="80"/>
                  </a:lnTo>
                  <a:lnTo>
                    <a:pt x="330" y="80"/>
                  </a:lnTo>
                  <a:lnTo>
                    <a:pt x="328" y="82"/>
                  </a:lnTo>
                  <a:lnTo>
                    <a:pt x="329" y="85"/>
                  </a:lnTo>
                  <a:lnTo>
                    <a:pt x="326" y="87"/>
                  </a:lnTo>
                  <a:lnTo>
                    <a:pt x="326" y="89"/>
                  </a:lnTo>
                  <a:lnTo>
                    <a:pt x="323" y="91"/>
                  </a:lnTo>
                  <a:lnTo>
                    <a:pt x="321" y="90"/>
                  </a:lnTo>
                  <a:lnTo>
                    <a:pt x="321" y="88"/>
                  </a:lnTo>
                  <a:lnTo>
                    <a:pt x="323" y="85"/>
                  </a:lnTo>
                  <a:lnTo>
                    <a:pt x="323" y="79"/>
                  </a:lnTo>
                  <a:lnTo>
                    <a:pt x="329" y="72"/>
                  </a:lnTo>
                  <a:lnTo>
                    <a:pt x="329" y="69"/>
                  </a:lnTo>
                  <a:lnTo>
                    <a:pt x="330" y="68"/>
                  </a:lnTo>
                  <a:lnTo>
                    <a:pt x="330" y="59"/>
                  </a:lnTo>
                  <a:lnTo>
                    <a:pt x="326" y="59"/>
                  </a:lnTo>
                  <a:lnTo>
                    <a:pt x="322" y="51"/>
                  </a:lnTo>
                  <a:lnTo>
                    <a:pt x="319" y="51"/>
                  </a:lnTo>
                  <a:lnTo>
                    <a:pt x="317" y="49"/>
                  </a:lnTo>
                  <a:lnTo>
                    <a:pt x="317" y="47"/>
                  </a:lnTo>
                  <a:lnTo>
                    <a:pt x="313" y="43"/>
                  </a:lnTo>
                  <a:lnTo>
                    <a:pt x="312" y="34"/>
                  </a:lnTo>
                  <a:lnTo>
                    <a:pt x="314" y="32"/>
                  </a:lnTo>
                  <a:lnTo>
                    <a:pt x="315" y="24"/>
                  </a:lnTo>
                  <a:lnTo>
                    <a:pt x="321" y="17"/>
                  </a:lnTo>
                  <a:lnTo>
                    <a:pt x="320" y="14"/>
                  </a:lnTo>
                  <a:lnTo>
                    <a:pt x="312" y="13"/>
                  </a:lnTo>
                  <a:lnTo>
                    <a:pt x="306" y="6"/>
                  </a:lnTo>
                  <a:lnTo>
                    <a:pt x="299" y="6"/>
                  </a:lnTo>
                  <a:lnTo>
                    <a:pt x="294" y="1"/>
                  </a:lnTo>
                  <a:lnTo>
                    <a:pt x="292" y="2"/>
                  </a:lnTo>
                  <a:lnTo>
                    <a:pt x="282" y="0"/>
                  </a:lnTo>
                  <a:lnTo>
                    <a:pt x="278" y="2"/>
                  </a:lnTo>
                  <a:lnTo>
                    <a:pt x="272" y="7"/>
                  </a:lnTo>
                  <a:lnTo>
                    <a:pt x="265" y="6"/>
                  </a:lnTo>
                  <a:lnTo>
                    <a:pt x="256" y="13"/>
                  </a:lnTo>
                  <a:lnTo>
                    <a:pt x="243" y="14"/>
                  </a:lnTo>
                  <a:lnTo>
                    <a:pt x="241" y="15"/>
                  </a:lnTo>
                  <a:lnTo>
                    <a:pt x="233" y="17"/>
                  </a:lnTo>
                  <a:lnTo>
                    <a:pt x="224" y="12"/>
                  </a:lnTo>
                  <a:lnTo>
                    <a:pt x="214" y="4"/>
                  </a:lnTo>
                  <a:lnTo>
                    <a:pt x="212" y="4"/>
                  </a:lnTo>
                  <a:lnTo>
                    <a:pt x="206" y="4"/>
                  </a:lnTo>
                  <a:lnTo>
                    <a:pt x="207" y="13"/>
                  </a:lnTo>
                  <a:lnTo>
                    <a:pt x="203" y="17"/>
                  </a:lnTo>
                  <a:lnTo>
                    <a:pt x="203" y="20"/>
                  </a:lnTo>
                  <a:lnTo>
                    <a:pt x="201" y="23"/>
                  </a:lnTo>
                  <a:lnTo>
                    <a:pt x="194" y="26"/>
                  </a:lnTo>
                  <a:lnTo>
                    <a:pt x="194" y="27"/>
                  </a:lnTo>
                  <a:lnTo>
                    <a:pt x="194" y="34"/>
                  </a:lnTo>
                  <a:lnTo>
                    <a:pt x="197" y="38"/>
                  </a:lnTo>
                  <a:lnTo>
                    <a:pt x="200" y="46"/>
                  </a:lnTo>
                  <a:lnTo>
                    <a:pt x="209" y="53"/>
                  </a:lnTo>
                  <a:lnTo>
                    <a:pt x="210" y="53"/>
                  </a:lnTo>
                  <a:lnTo>
                    <a:pt x="215" y="58"/>
                  </a:lnTo>
                  <a:lnTo>
                    <a:pt x="213" y="62"/>
                  </a:lnTo>
                  <a:lnTo>
                    <a:pt x="212" y="72"/>
                  </a:lnTo>
                  <a:lnTo>
                    <a:pt x="211" y="73"/>
                  </a:lnTo>
                  <a:lnTo>
                    <a:pt x="212" y="77"/>
                  </a:lnTo>
                  <a:lnTo>
                    <a:pt x="214" y="98"/>
                  </a:lnTo>
                  <a:lnTo>
                    <a:pt x="211" y="99"/>
                  </a:lnTo>
                  <a:lnTo>
                    <a:pt x="210" y="101"/>
                  </a:lnTo>
                  <a:lnTo>
                    <a:pt x="208" y="106"/>
                  </a:lnTo>
                  <a:lnTo>
                    <a:pt x="208" y="113"/>
                  </a:lnTo>
                  <a:lnTo>
                    <a:pt x="206" y="116"/>
                  </a:lnTo>
                  <a:lnTo>
                    <a:pt x="205" y="116"/>
                  </a:lnTo>
                  <a:lnTo>
                    <a:pt x="203" y="118"/>
                  </a:lnTo>
                  <a:lnTo>
                    <a:pt x="203" y="124"/>
                  </a:lnTo>
                  <a:lnTo>
                    <a:pt x="199" y="127"/>
                  </a:lnTo>
                  <a:lnTo>
                    <a:pt x="196" y="128"/>
                  </a:lnTo>
                  <a:lnTo>
                    <a:pt x="190" y="134"/>
                  </a:lnTo>
                  <a:lnTo>
                    <a:pt x="185" y="137"/>
                  </a:lnTo>
                  <a:lnTo>
                    <a:pt x="181" y="139"/>
                  </a:lnTo>
                  <a:lnTo>
                    <a:pt x="178" y="141"/>
                  </a:lnTo>
                  <a:lnTo>
                    <a:pt x="174" y="141"/>
                  </a:lnTo>
                  <a:lnTo>
                    <a:pt x="172" y="143"/>
                  </a:lnTo>
                  <a:lnTo>
                    <a:pt x="169" y="143"/>
                  </a:lnTo>
                  <a:lnTo>
                    <a:pt x="166" y="149"/>
                  </a:lnTo>
                  <a:lnTo>
                    <a:pt x="163" y="151"/>
                  </a:lnTo>
                  <a:lnTo>
                    <a:pt x="160" y="151"/>
                  </a:lnTo>
                  <a:lnTo>
                    <a:pt x="156" y="154"/>
                  </a:lnTo>
                  <a:lnTo>
                    <a:pt x="150" y="153"/>
                  </a:lnTo>
                  <a:lnTo>
                    <a:pt x="117" y="155"/>
                  </a:lnTo>
                  <a:lnTo>
                    <a:pt x="116" y="154"/>
                  </a:lnTo>
                  <a:lnTo>
                    <a:pt x="112" y="154"/>
                  </a:lnTo>
                  <a:lnTo>
                    <a:pt x="113" y="168"/>
                  </a:lnTo>
                  <a:lnTo>
                    <a:pt x="110" y="170"/>
                  </a:lnTo>
                  <a:lnTo>
                    <a:pt x="104" y="173"/>
                  </a:lnTo>
                  <a:lnTo>
                    <a:pt x="99" y="173"/>
                  </a:lnTo>
                  <a:lnTo>
                    <a:pt x="98" y="173"/>
                  </a:lnTo>
                  <a:lnTo>
                    <a:pt x="90" y="178"/>
                  </a:lnTo>
                  <a:lnTo>
                    <a:pt x="83" y="190"/>
                  </a:lnTo>
                  <a:lnTo>
                    <a:pt x="79" y="193"/>
                  </a:lnTo>
                  <a:lnTo>
                    <a:pt x="74" y="193"/>
                  </a:lnTo>
                  <a:lnTo>
                    <a:pt x="70" y="195"/>
                  </a:lnTo>
                  <a:lnTo>
                    <a:pt x="64" y="195"/>
                  </a:lnTo>
                  <a:lnTo>
                    <a:pt x="60" y="197"/>
                  </a:lnTo>
                  <a:lnTo>
                    <a:pt x="56" y="197"/>
                  </a:lnTo>
                  <a:lnTo>
                    <a:pt x="55" y="199"/>
                  </a:lnTo>
                  <a:lnTo>
                    <a:pt x="53" y="198"/>
                  </a:lnTo>
                  <a:lnTo>
                    <a:pt x="45" y="203"/>
                  </a:lnTo>
                  <a:lnTo>
                    <a:pt x="43" y="205"/>
                  </a:lnTo>
                  <a:lnTo>
                    <a:pt x="41" y="205"/>
                  </a:lnTo>
                  <a:lnTo>
                    <a:pt x="21" y="215"/>
                  </a:lnTo>
                  <a:lnTo>
                    <a:pt x="13" y="216"/>
                  </a:lnTo>
                  <a:lnTo>
                    <a:pt x="11" y="217"/>
                  </a:lnTo>
                  <a:lnTo>
                    <a:pt x="6" y="217"/>
                  </a:lnTo>
                  <a:lnTo>
                    <a:pt x="3" y="218"/>
                  </a:lnTo>
                  <a:lnTo>
                    <a:pt x="0" y="219"/>
                  </a:lnTo>
                  <a:close/>
                </a:path>
              </a:pathLst>
            </a:custGeom>
            <a:solidFill>
              <a:srgbClr val="F4B138"/>
            </a:solidFill>
            <a:ln w="28575">
              <a:noFill/>
              <a:prstDash val="sysDot"/>
              <a:round/>
              <a:headEnd/>
              <a:tailEnd/>
            </a:ln>
          </p:spPr>
          <p:txBody>
            <a:bodyPr/>
            <a:lstStyle/>
            <a:p>
              <a:endParaRPr lang="zh-CN" altLang="en-US" kern="0">
                <a:solidFill>
                  <a:sysClr val="windowText" lastClr="000000"/>
                </a:solidFill>
              </a:endParaRPr>
            </a:p>
          </p:txBody>
        </p:sp>
        <p:sp>
          <p:nvSpPr>
            <p:cNvPr id="72" name="Freeform 37"/>
            <p:cNvSpPr>
              <a:spLocks/>
            </p:cNvSpPr>
            <p:nvPr/>
          </p:nvSpPr>
          <p:spPr bwMode="auto">
            <a:xfrm>
              <a:off x="4955312" y="3925999"/>
              <a:ext cx="1003300" cy="652462"/>
            </a:xfrm>
            <a:custGeom>
              <a:avLst/>
              <a:gdLst>
                <a:gd name="T0" fmla="*/ 2147483647 w 548"/>
                <a:gd name="T1" fmla="*/ 2147483647 h 342"/>
                <a:gd name="T2" fmla="*/ 2147483647 w 548"/>
                <a:gd name="T3" fmla="*/ 2147483647 h 342"/>
                <a:gd name="T4" fmla="*/ 2147483647 w 548"/>
                <a:gd name="T5" fmla="*/ 2147483647 h 342"/>
                <a:gd name="T6" fmla="*/ 2147483647 w 548"/>
                <a:gd name="T7" fmla="*/ 2147483647 h 342"/>
                <a:gd name="T8" fmla="*/ 2147483647 w 548"/>
                <a:gd name="T9" fmla="*/ 2147483647 h 342"/>
                <a:gd name="T10" fmla="*/ 2147483647 w 548"/>
                <a:gd name="T11" fmla="*/ 2147483647 h 342"/>
                <a:gd name="T12" fmla="*/ 2147483647 w 548"/>
                <a:gd name="T13" fmla="*/ 2147483647 h 342"/>
                <a:gd name="T14" fmla="*/ 2147483647 w 548"/>
                <a:gd name="T15" fmla="*/ 2147483647 h 342"/>
                <a:gd name="T16" fmla="*/ 2147483647 w 548"/>
                <a:gd name="T17" fmla="*/ 2147483647 h 342"/>
                <a:gd name="T18" fmla="*/ 2147483647 w 548"/>
                <a:gd name="T19" fmla="*/ 2147483647 h 342"/>
                <a:gd name="T20" fmla="*/ 2147483647 w 548"/>
                <a:gd name="T21" fmla="*/ 2147483647 h 342"/>
                <a:gd name="T22" fmla="*/ 2147483647 w 548"/>
                <a:gd name="T23" fmla="*/ 2147483647 h 342"/>
                <a:gd name="T24" fmla="*/ 2147483647 w 548"/>
                <a:gd name="T25" fmla="*/ 2147483647 h 342"/>
                <a:gd name="T26" fmla="*/ 2147483647 w 548"/>
                <a:gd name="T27" fmla="*/ 2147483647 h 342"/>
                <a:gd name="T28" fmla="*/ 2147483647 w 548"/>
                <a:gd name="T29" fmla="*/ 2147483647 h 342"/>
                <a:gd name="T30" fmla="*/ 2147483647 w 548"/>
                <a:gd name="T31" fmla="*/ 2147483647 h 342"/>
                <a:gd name="T32" fmla="*/ 2147483647 w 548"/>
                <a:gd name="T33" fmla="*/ 2147483647 h 342"/>
                <a:gd name="T34" fmla="*/ 2147483647 w 548"/>
                <a:gd name="T35" fmla="*/ 2147483647 h 342"/>
                <a:gd name="T36" fmla="*/ 2147483647 w 548"/>
                <a:gd name="T37" fmla="*/ 2147483647 h 342"/>
                <a:gd name="T38" fmla="*/ 2147483647 w 548"/>
                <a:gd name="T39" fmla="*/ 2147483647 h 342"/>
                <a:gd name="T40" fmla="*/ 2147483647 w 548"/>
                <a:gd name="T41" fmla="*/ 2147483647 h 342"/>
                <a:gd name="T42" fmla="*/ 2147483647 w 548"/>
                <a:gd name="T43" fmla="*/ 2147483647 h 342"/>
                <a:gd name="T44" fmla="*/ 2147483647 w 548"/>
                <a:gd name="T45" fmla="*/ 2147483647 h 342"/>
                <a:gd name="T46" fmla="*/ 2147483647 w 548"/>
                <a:gd name="T47" fmla="*/ 2147483647 h 342"/>
                <a:gd name="T48" fmla="*/ 2147483647 w 548"/>
                <a:gd name="T49" fmla="*/ 2147483647 h 342"/>
                <a:gd name="T50" fmla="*/ 2147483647 w 548"/>
                <a:gd name="T51" fmla="*/ 2147483647 h 342"/>
                <a:gd name="T52" fmla="*/ 2147483647 w 548"/>
                <a:gd name="T53" fmla="*/ 2147483647 h 342"/>
                <a:gd name="T54" fmla="*/ 2147483647 w 548"/>
                <a:gd name="T55" fmla="*/ 2147483647 h 342"/>
                <a:gd name="T56" fmla="*/ 2147483647 w 548"/>
                <a:gd name="T57" fmla="*/ 2147483647 h 342"/>
                <a:gd name="T58" fmla="*/ 2147483647 w 548"/>
                <a:gd name="T59" fmla="*/ 2147483647 h 342"/>
                <a:gd name="T60" fmla="*/ 2147483647 w 548"/>
                <a:gd name="T61" fmla="*/ 2147483647 h 342"/>
                <a:gd name="T62" fmla="*/ 2147483647 w 548"/>
                <a:gd name="T63" fmla="*/ 2147483647 h 342"/>
                <a:gd name="T64" fmla="*/ 2147483647 w 548"/>
                <a:gd name="T65" fmla="*/ 2147483647 h 342"/>
                <a:gd name="T66" fmla="*/ 2147483647 w 548"/>
                <a:gd name="T67" fmla="*/ 2147483647 h 342"/>
                <a:gd name="T68" fmla="*/ 2147483647 w 548"/>
                <a:gd name="T69" fmla="*/ 2147483647 h 342"/>
                <a:gd name="T70" fmla="*/ 2147483647 w 548"/>
                <a:gd name="T71" fmla="*/ 2147483647 h 342"/>
                <a:gd name="T72" fmla="*/ 2147483647 w 548"/>
                <a:gd name="T73" fmla="*/ 2147483647 h 342"/>
                <a:gd name="T74" fmla="*/ 2147483647 w 548"/>
                <a:gd name="T75" fmla="*/ 2147483647 h 342"/>
                <a:gd name="T76" fmla="*/ 2147483647 w 548"/>
                <a:gd name="T77" fmla="*/ 2147483647 h 342"/>
                <a:gd name="T78" fmla="*/ 2147483647 w 548"/>
                <a:gd name="T79" fmla="*/ 2147483647 h 342"/>
                <a:gd name="T80" fmla="*/ 2147483647 w 548"/>
                <a:gd name="T81" fmla="*/ 2147483647 h 342"/>
                <a:gd name="T82" fmla="*/ 2147483647 w 548"/>
                <a:gd name="T83" fmla="*/ 2147483647 h 342"/>
                <a:gd name="T84" fmla="*/ 2147483647 w 548"/>
                <a:gd name="T85" fmla="*/ 2147483647 h 342"/>
                <a:gd name="T86" fmla="*/ 2147483647 w 548"/>
                <a:gd name="T87" fmla="*/ 2147483647 h 342"/>
                <a:gd name="T88" fmla="*/ 2147483647 w 548"/>
                <a:gd name="T89" fmla="*/ 2147483647 h 342"/>
                <a:gd name="T90" fmla="*/ 2147483647 w 548"/>
                <a:gd name="T91" fmla="*/ 2147483647 h 342"/>
                <a:gd name="T92" fmla="*/ 2147483647 w 548"/>
                <a:gd name="T93" fmla="*/ 2147483647 h 342"/>
                <a:gd name="T94" fmla="*/ 2147483647 w 548"/>
                <a:gd name="T95" fmla="*/ 2147483647 h 342"/>
                <a:gd name="T96" fmla="*/ 2147483647 w 548"/>
                <a:gd name="T97" fmla="*/ 2147483647 h 342"/>
                <a:gd name="T98" fmla="*/ 2147483647 w 548"/>
                <a:gd name="T99" fmla="*/ 2147483647 h 342"/>
                <a:gd name="T100" fmla="*/ 2147483647 w 548"/>
                <a:gd name="T101" fmla="*/ 2147483647 h 342"/>
                <a:gd name="T102" fmla="*/ 2147483647 w 548"/>
                <a:gd name="T103" fmla="*/ 2147483647 h 342"/>
                <a:gd name="T104" fmla="*/ 2147483647 w 548"/>
                <a:gd name="T105" fmla="*/ 2147483647 h 342"/>
                <a:gd name="T106" fmla="*/ 2147483647 w 548"/>
                <a:gd name="T107" fmla="*/ 2147483647 h 342"/>
                <a:gd name="T108" fmla="*/ 2147483647 w 548"/>
                <a:gd name="T109" fmla="*/ 2147483647 h 342"/>
                <a:gd name="T110" fmla="*/ 2147483647 w 548"/>
                <a:gd name="T111" fmla="*/ 2147483647 h 342"/>
                <a:gd name="T112" fmla="*/ 2147483647 w 548"/>
                <a:gd name="T113" fmla="*/ 2147483647 h 342"/>
                <a:gd name="T114" fmla="*/ 2147483647 w 548"/>
                <a:gd name="T115" fmla="*/ 2147483647 h 342"/>
                <a:gd name="T116" fmla="*/ 2147483647 w 548"/>
                <a:gd name="T117" fmla="*/ 2147483647 h 342"/>
                <a:gd name="T118" fmla="*/ 2147483647 w 548"/>
                <a:gd name="T119" fmla="*/ 2147483647 h 342"/>
                <a:gd name="T120" fmla="*/ 2147483647 w 548"/>
                <a:gd name="T121" fmla="*/ 2147483647 h 342"/>
                <a:gd name="T122" fmla="*/ 2147483647 w 548"/>
                <a:gd name="T123" fmla="*/ 2147483647 h 34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548"/>
                <a:gd name="T187" fmla="*/ 0 h 342"/>
                <a:gd name="T188" fmla="*/ 548 w 548"/>
                <a:gd name="T189" fmla="*/ 342 h 34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548" h="342">
                  <a:moveTo>
                    <a:pt x="80" y="133"/>
                  </a:moveTo>
                  <a:lnTo>
                    <a:pt x="81" y="133"/>
                  </a:lnTo>
                  <a:lnTo>
                    <a:pt x="85" y="131"/>
                  </a:lnTo>
                  <a:lnTo>
                    <a:pt x="88" y="131"/>
                  </a:lnTo>
                  <a:lnTo>
                    <a:pt x="90" y="133"/>
                  </a:lnTo>
                  <a:lnTo>
                    <a:pt x="90" y="145"/>
                  </a:lnTo>
                  <a:lnTo>
                    <a:pt x="94" y="146"/>
                  </a:lnTo>
                  <a:lnTo>
                    <a:pt x="97" y="144"/>
                  </a:lnTo>
                  <a:lnTo>
                    <a:pt x="100" y="147"/>
                  </a:lnTo>
                  <a:lnTo>
                    <a:pt x="104" y="147"/>
                  </a:lnTo>
                  <a:lnTo>
                    <a:pt x="105" y="148"/>
                  </a:lnTo>
                  <a:lnTo>
                    <a:pt x="105" y="151"/>
                  </a:lnTo>
                  <a:lnTo>
                    <a:pt x="110" y="152"/>
                  </a:lnTo>
                  <a:lnTo>
                    <a:pt x="114" y="156"/>
                  </a:lnTo>
                  <a:lnTo>
                    <a:pt x="117" y="155"/>
                  </a:lnTo>
                  <a:lnTo>
                    <a:pt x="119" y="157"/>
                  </a:lnTo>
                  <a:lnTo>
                    <a:pt x="121" y="171"/>
                  </a:lnTo>
                  <a:lnTo>
                    <a:pt x="120" y="172"/>
                  </a:lnTo>
                  <a:lnTo>
                    <a:pt x="120" y="176"/>
                  </a:lnTo>
                  <a:lnTo>
                    <a:pt x="118" y="180"/>
                  </a:lnTo>
                  <a:lnTo>
                    <a:pt x="118" y="182"/>
                  </a:lnTo>
                  <a:lnTo>
                    <a:pt x="117" y="183"/>
                  </a:lnTo>
                  <a:lnTo>
                    <a:pt x="117" y="185"/>
                  </a:lnTo>
                  <a:lnTo>
                    <a:pt x="120" y="189"/>
                  </a:lnTo>
                  <a:lnTo>
                    <a:pt x="119" y="196"/>
                  </a:lnTo>
                  <a:lnTo>
                    <a:pt x="114" y="201"/>
                  </a:lnTo>
                  <a:lnTo>
                    <a:pt x="112" y="201"/>
                  </a:lnTo>
                  <a:lnTo>
                    <a:pt x="108" y="197"/>
                  </a:lnTo>
                  <a:lnTo>
                    <a:pt x="100" y="197"/>
                  </a:lnTo>
                  <a:lnTo>
                    <a:pt x="95" y="202"/>
                  </a:lnTo>
                  <a:lnTo>
                    <a:pt x="93" y="202"/>
                  </a:lnTo>
                  <a:lnTo>
                    <a:pt x="84" y="210"/>
                  </a:lnTo>
                  <a:lnTo>
                    <a:pt x="84" y="212"/>
                  </a:lnTo>
                  <a:lnTo>
                    <a:pt x="76" y="220"/>
                  </a:lnTo>
                  <a:lnTo>
                    <a:pt x="74" y="220"/>
                  </a:lnTo>
                  <a:lnTo>
                    <a:pt x="68" y="227"/>
                  </a:lnTo>
                  <a:lnTo>
                    <a:pt x="68" y="229"/>
                  </a:lnTo>
                  <a:lnTo>
                    <a:pt x="67" y="225"/>
                  </a:lnTo>
                  <a:lnTo>
                    <a:pt x="65" y="222"/>
                  </a:lnTo>
                  <a:lnTo>
                    <a:pt x="62" y="221"/>
                  </a:lnTo>
                  <a:lnTo>
                    <a:pt x="58" y="227"/>
                  </a:lnTo>
                  <a:lnTo>
                    <a:pt x="54" y="227"/>
                  </a:lnTo>
                  <a:lnTo>
                    <a:pt x="53" y="228"/>
                  </a:lnTo>
                  <a:lnTo>
                    <a:pt x="51" y="228"/>
                  </a:lnTo>
                  <a:lnTo>
                    <a:pt x="50" y="226"/>
                  </a:lnTo>
                  <a:lnTo>
                    <a:pt x="49" y="225"/>
                  </a:lnTo>
                  <a:lnTo>
                    <a:pt x="49" y="222"/>
                  </a:lnTo>
                  <a:lnTo>
                    <a:pt x="47" y="220"/>
                  </a:lnTo>
                  <a:lnTo>
                    <a:pt x="39" y="221"/>
                  </a:lnTo>
                  <a:lnTo>
                    <a:pt x="37" y="222"/>
                  </a:lnTo>
                  <a:lnTo>
                    <a:pt x="37" y="224"/>
                  </a:lnTo>
                  <a:lnTo>
                    <a:pt x="33" y="229"/>
                  </a:lnTo>
                  <a:lnTo>
                    <a:pt x="33" y="230"/>
                  </a:lnTo>
                  <a:lnTo>
                    <a:pt x="30" y="232"/>
                  </a:lnTo>
                  <a:lnTo>
                    <a:pt x="24" y="230"/>
                  </a:lnTo>
                  <a:lnTo>
                    <a:pt x="21" y="227"/>
                  </a:lnTo>
                  <a:lnTo>
                    <a:pt x="20" y="228"/>
                  </a:lnTo>
                  <a:lnTo>
                    <a:pt x="18" y="226"/>
                  </a:lnTo>
                  <a:lnTo>
                    <a:pt x="13" y="232"/>
                  </a:lnTo>
                  <a:lnTo>
                    <a:pt x="6" y="235"/>
                  </a:lnTo>
                  <a:lnTo>
                    <a:pt x="1" y="236"/>
                  </a:lnTo>
                  <a:lnTo>
                    <a:pt x="0" y="240"/>
                  </a:lnTo>
                  <a:lnTo>
                    <a:pt x="3" y="246"/>
                  </a:lnTo>
                  <a:lnTo>
                    <a:pt x="13" y="255"/>
                  </a:lnTo>
                  <a:lnTo>
                    <a:pt x="12" y="258"/>
                  </a:lnTo>
                  <a:lnTo>
                    <a:pt x="12" y="265"/>
                  </a:lnTo>
                  <a:lnTo>
                    <a:pt x="10" y="268"/>
                  </a:lnTo>
                  <a:lnTo>
                    <a:pt x="11" y="273"/>
                  </a:lnTo>
                  <a:lnTo>
                    <a:pt x="10" y="275"/>
                  </a:lnTo>
                  <a:lnTo>
                    <a:pt x="10" y="279"/>
                  </a:lnTo>
                  <a:lnTo>
                    <a:pt x="7" y="283"/>
                  </a:lnTo>
                  <a:lnTo>
                    <a:pt x="3" y="284"/>
                  </a:lnTo>
                  <a:lnTo>
                    <a:pt x="1" y="288"/>
                  </a:lnTo>
                  <a:lnTo>
                    <a:pt x="9" y="300"/>
                  </a:lnTo>
                  <a:lnTo>
                    <a:pt x="10" y="300"/>
                  </a:lnTo>
                  <a:lnTo>
                    <a:pt x="13" y="295"/>
                  </a:lnTo>
                  <a:lnTo>
                    <a:pt x="13" y="291"/>
                  </a:lnTo>
                  <a:lnTo>
                    <a:pt x="17" y="287"/>
                  </a:lnTo>
                  <a:lnTo>
                    <a:pt x="19" y="287"/>
                  </a:lnTo>
                  <a:lnTo>
                    <a:pt x="22" y="290"/>
                  </a:lnTo>
                  <a:lnTo>
                    <a:pt x="22" y="296"/>
                  </a:lnTo>
                  <a:lnTo>
                    <a:pt x="24" y="297"/>
                  </a:lnTo>
                  <a:lnTo>
                    <a:pt x="23" y="299"/>
                  </a:lnTo>
                  <a:lnTo>
                    <a:pt x="26" y="300"/>
                  </a:lnTo>
                  <a:lnTo>
                    <a:pt x="28" y="300"/>
                  </a:lnTo>
                  <a:lnTo>
                    <a:pt x="30" y="302"/>
                  </a:lnTo>
                  <a:lnTo>
                    <a:pt x="31" y="301"/>
                  </a:lnTo>
                  <a:lnTo>
                    <a:pt x="36" y="309"/>
                  </a:lnTo>
                  <a:lnTo>
                    <a:pt x="37" y="314"/>
                  </a:lnTo>
                  <a:lnTo>
                    <a:pt x="38" y="315"/>
                  </a:lnTo>
                  <a:lnTo>
                    <a:pt x="38" y="320"/>
                  </a:lnTo>
                  <a:lnTo>
                    <a:pt x="40" y="320"/>
                  </a:lnTo>
                  <a:lnTo>
                    <a:pt x="41" y="326"/>
                  </a:lnTo>
                  <a:lnTo>
                    <a:pt x="43" y="328"/>
                  </a:lnTo>
                  <a:lnTo>
                    <a:pt x="45" y="328"/>
                  </a:lnTo>
                  <a:lnTo>
                    <a:pt x="51" y="322"/>
                  </a:lnTo>
                  <a:lnTo>
                    <a:pt x="53" y="324"/>
                  </a:lnTo>
                  <a:lnTo>
                    <a:pt x="54" y="336"/>
                  </a:lnTo>
                  <a:lnTo>
                    <a:pt x="60" y="342"/>
                  </a:lnTo>
                  <a:lnTo>
                    <a:pt x="67" y="341"/>
                  </a:lnTo>
                  <a:lnTo>
                    <a:pt x="69" y="339"/>
                  </a:lnTo>
                  <a:lnTo>
                    <a:pt x="69" y="335"/>
                  </a:lnTo>
                  <a:lnTo>
                    <a:pt x="74" y="329"/>
                  </a:lnTo>
                  <a:lnTo>
                    <a:pt x="73" y="323"/>
                  </a:lnTo>
                  <a:lnTo>
                    <a:pt x="75" y="321"/>
                  </a:lnTo>
                  <a:lnTo>
                    <a:pt x="74" y="321"/>
                  </a:lnTo>
                  <a:lnTo>
                    <a:pt x="86" y="302"/>
                  </a:lnTo>
                  <a:lnTo>
                    <a:pt x="90" y="301"/>
                  </a:lnTo>
                  <a:lnTo>
                    <a:pt x="97" y="303"/>
                  </a:lnTo>
                  <a:lnTo>
                    <a:pt x="100" y="298"/>
                  </a:lnTo>
                  <a:lnTo>
                    <a:pt x="105" y="291"/>
                  </a:lnTo>
                  <a:lnTo>
                    <a:pt x="112" y="290"/>
                  </a:lnTo>
                  <a:lnTo>
                    <a:pt x="117" y="288"/>
                  </a:lnTo>
                  <a:lnTo>
                    <a:pt x="123" y="288"/>
                  </a:lnTo>
                  <a:lnTo>
                    <a:pt x="124" y="288"/>
                  </a:lnTo>
                  <a:lnTo>
                    <a:pt x="126" y="288"/>
                  </a:lnTo>
                  <a:lnTo>
                    <a:pt x="145" y="298"/>
                  </a:lnTo>
                  <a:lnTo>
                    <a:pt x="151" y="295"/>
                  </a:lnTo>
                  <a:lnTo>
                    <a:pt x="152" y="294"/>
                  </a:lnTo>
                  <a:lnTo>
                    <a:pt x="154" y="293"/>
                  </a:lnTo>
                  <a:lnTo>
                    <a:pt x="161" y="288"/>
                  </a:lnTo>
                  <a:lnTo>
                    <a:pt x="165" y="290"/>
                  </a:lnTo>
                  <a:lnTo>
                    <a:pt x="163" y="282"/>
                  </a:lnTo>
                  <a:lnTo>
                    <a:pt x="159" y="280"/>
                  </a:lnTo>
                  <a:lnTo>
                    <a:pt x="155" y="277"/>
                  </a:lnTo>
                  <a:lnTo>
                    <a:pt x="155" y="267"/>
                  </a:lnTo>
                  <a:lnTo>
                    <a:pt x="156" y="263"/>
                  </a:lnTo>
                  <a:lnTo>
                    <a:pt x="160" y="263"/>
                  </a:lnTo>
                  <a:lnTo>
                    <a:pt x="161" y="261"/>
                  </a:lnTo>
                  <a:lnTo>
                    <a:pt x="168" y="262"/>
                  </a:lnTo>
                  <a:lnTo>
                    <a:pt x="171" y="261"/>
                  </a:lnTo>
                  <a:lnTo>
                    <a:pt x="171" y="258"/>
                  </a:lnTo>
                  <a:lnTo>
                    <a:pt x="178" y="258"/>
                  </a:lnTo>
                  <a:lnTo>
                    <a:pt x="182" y="262"/>
                  </a:lnTo>
                  <a:lnTo>
                    <a:pt x="191" y="261"/>
                  </a:lnTo>
                  <a:lnTo>
                    <a:pt x="193" y="262"/>
                  </a:lnTo>
                  <a:lnTo>
                    <a:pt x="199" y="263"/>
                  </a:lnTo>
                  <a:lnTo>
                    <a:pt x="202" y="262"/>
                  </a:lnTo>
                  <a:lnTo>
                    <a:pt x="209" y="265"/>
                  </a:lnTo>
                  <a:lnTo>
                    <a:pt x="210" y="266"/>
                  </a:lnTo>
                  <a:lnTo>
                    <a:pt x="213" y="268"/>
                  </a:lnTo>
                  <a:lnTo>
                    <a:pt x="215" y="268"/>
                  </a:lnTo>
                  <a:lnTo>
                    <a:pt x="221" y="270"/>
                  </a:lnTo>
                  <a:lnTo>
                    <a:pt x="226" y="270"/>
                  </a:lnTo>
                  <a:lnTo>
                    <a:pt x="227" y="271"/>
                  </a:lnTo>
                  <a:lnTo>
                    <a:pt x="231" y="271"/>
                  </a:lnTo>
                  <a:lnTo>
                    <a:pt x="234" y="272"/>
                  </a:lnTo>
                  <a:lnTo>
                    <a:pt x="249" y="272"/>
                  </a:lnTo>
                  <a:lnTo>
                    <a:pt x="263" y="283"/>
                  </a:lnTo>
                  <a:lnTo>
                    <a:pt x="263" y="285"/>
                  </a:lnTo>
                  <a:lnTo>
                    <a:pt x="266" y="288"/>
                  </a:lnTo>
                  <a:lnTo>
                    <a:pt x="268" y="287"/>
                  </a:lnTo>
                  <a:lnTo>
                    <a:pt x="270" y="289"/>
                  </a:lnTo>
                  <a:lnTo>
                    <a:pt x="274" y="288"/>
                  </a:lnTo>
                  <a:lnTo>
                    <a:pt x="281" y="294"/>
                  </a:lnTo>
                  <a:lnTo>
                    <a:pt x="281" y="297"/>
                  </a:lnTo>
                  <a:lnTo>
                    <a:pt x="284" y="297"/>
                  </a:lnTo>
                  <a:lnTo>
                    <a:pt x="286" y="297"/>
                  </a:lnTo>
                  <a:lnTo>
                    <a:pt x="291" y="290"/>
                  </a:lnTo>
                  <a:lnTo>
                    <a:pt x="308" y="289"/>
                  </a:lnTo>
                  <a:lnTo>
                    <a:pt x="316" y="282"/>
                  </a:lnTo>
                  <a:lnTo>
                    <a:pt x="317" y="277"/>
                  </a:lnTo>
                  <a:lnTo>
                    <a:pt x="321" y="273"/>
                  </a:lnTo>
                  <a:lnTo>
                    <a:pt x="324" y="278"/>
                  </a:lnTo>
                  <a:lnTo>
                    <a:pt x="324" y="279"/>
                  </a:lnTo>
                  <a:lnTo>
                    <a:pt x="328" y="281"/>
                  </a:lnTo>
                  <a:lnTo>
                    <a:pt x="324" y="286"/>
                  </a:lnTo>
                  <a:lnTo>
                    <a:pt x="324" y="288"/>
                  </a:lnTo>
                  <a:lnTo>
                    <a:pt x="326" y="291"/>
                  </a:lnTo>
                  <a:lnTo>
                    <a:pt x="326" y="294"/>
                  </a:lnTo>
                  <a:lnTo>
                    <a:pt x="329" y="299"/>
                  </a:lnTo>
                  <a:lnTo>
                    <a:pt x="334" y="297"/>
                  </a:lnTo>
                  <a:lnTo>
                    <a:pt x="336" y="301"/>
                  </a:lnTo>
                  <a:lnTo>
                    <a:pt x="343" y="300"/>
                  </a:lnTo>
                  <a:lnTo>
                    <a:pt x="345" y="298"/>
                  </a:lnTo>
                  <a:lnTo>
                    <a:pt x="345" y="296"/>
                  </a:lnTo>
                  <a:lnTo>
                    <a:pt x="349" y="292"/>
                  </a:lnTo>
                  <a:lnTo>
                    <a:pt x="349" y="290"/>
                  </a:lnTo>
                  <a:lnTo>
                    <a:pt x="351" y="289"/>
                  </a:lnTo>
                  <a:lnTo>
                    <a:pt x="351" y="286"/>
                  </a:lnTo>
                  <a:lnTo>
                    <a:pt x="365" y="267"/>
                  </a:lnTo>
                  <a:lnTo>
                    <a:pt x="367" y="268"/>
                  </a:lnTo>
                  <a:lnTo>
                    <a:pt x="367" y="276"/>
                  </a:lnTo>
                  <a:lnTo>
                    <a:pt x="372" y="279"/>
                  </a:lnTo>
                  <a:lnTo>
                    <a:pt x="372" y="278"/>
                  </a:lnTo>
                  <a:lnTo>
                    <a:pt x="378" y="280"/>
                  </a:lnTo>
                  <a:lnTo>
                    <a:pt x="385" y="286"/>
                  </a:lnTo>
                  <a:lnTo>
                    <a:pt x="383" y="297"/>
                  </a:lnTo>
                  <a:lnTo>
                    <a:pt x="377" y="305"/>
                  </a:lnTo>
                  <a:lnTo>
                    <a:pt x="376" y="311"/>
                  </a:lnTo>
                  <a:lnTo>
                    <a:pt x="377" y="313"/>
                  </a:lnTo>
                  <a:lnTo>
                    <a:pt x="379" y="312"/>
                  </a:lnTo>
                  <a:lnTo>
                    <a:pt x="382" y="314"/>
                  </a:lnTo>
                  <a:lnTo>
                    <a:pt x="380" y="317"/>
                  </a:lnTo>
                  <a:lnTo>
                    <a:pt x="381" y="322"/>
                  </a:lnTo>
                  <a:lnTo>
                    <a:pt x="385" y="326"/>
                  </a:lnTo>
                  <a:lnTo>
                    <a:pt x="390" y="325"/>
                  </a:lnTo>
                  <a:lnTo>
                    <a:pt x="391" y="324"/>
                  </a:lnTo>
                  <a:lnTo>
                    <a:pt x="394" y="326"/>
                  </a:lnTo>
                  <a:lnTo>
                    <a:pt x="399" y="328"/>
                  </a:lnTo>
                  <a:lnTo>
                    <a:pt x="402" y="323"/>
                  </a:lnTo>
                  <a:lnTo>
                    <a:pt x="401" y="321"/>
                  </a:lnTo>
                  <a:lnTo>
                    <a:pt x="408" y="312"/>
                  </a:lnTo>
                  <a:lnTo>
                    <a:pt x="407" y="310"/>
                  </a:lnTo>
                  <a:lnTo>
                    <a:pt x="408" y="309"/>
                  </a:lnTo>
                  <a:lnTo>
                    <a:pt x="416" y="309"/>
                  </a:lnTo>
                  <a:lnTo>
                    <a:pt x="419" y="306"/>
                  </a:lnTo>
                  <a:lnTo>
                    <a:pt x="421" y="303"/>
                  </a:lnTo>
                  <a:lnTo>
                    <a:pt x="420" y="299"/>
                  </a:lnTo>
                  <a:lnTo>
                    <a:pt x="423" y="296"/>
                  </a:lnTo>
                  <a:lnTo>
                    <a:pt x="428" y="295"/>
                  </a:lnTo>
                  <a:lnTo>
                    <a:pt x="429" y="297"/>
                  </a:lnTo>
                  <a:lnTo>
                    <a:pt x="435" y="296"/>
                  </a:lnTo>
                  <a:lnTo>
                    <a:pt x="438" y="297"/>
                  </a:lnTo>
                  <a:lnTo>
                    <a:pt x="442" y="292"/>
                  </a:lnTo>
                  <a:lnTo>
                    <a:pt x="446" y="290"/>
                  </a:lnTo>
                  <a:lnTo>
                    <a:pt x="450" y="290"/>
                  </a:lnTo>
                  <a:lnTo>
                    <a:pt x="457" y="288"/>
                  </a:lnTo>
                  <a:lnTo>
                    <a:pt x="462" y="288"/>
                  </a:lnTo>
                  <a:lnTo>
                    <a:pt x="464" y="287"/>
                  </a:lnTo>
                  <a:lnTo>
                    <a:pt x="464" y="280"/>
                  </a:lnTo>
                  <a:lnTo>
                    <a:pt x="465" y="279"/>
                  </a:lnTo>
                  <a:lnTo>
                    <a:pt x="467" y="275"/>
                  </a:lnTo>
                  <a:lnTo>
                    <a:pt x="475" y="274"/>
                  </a:lnTo>
                  <a:lnTo>
                    <a:pt x="481" y="276"/>
                  </a:lnTo>
                  <a:lnTo>
                    <a:pt x="482" y="272"/>
                  </a:lnTo>
                  <a:lnTo>
                    <a:pt x="480" y="270"/>
                  </a:lnTo>
                  <a:lnTo>
                    <a:pt x="480" y="268"/>
                  </a:lnTo>
                  <a:lnTo>
                    <a:pt x="482" y="265"/>
                  </a:lnTo>
                  <a:lnTo>
                    <a:pt x="487" y="265"/>
                  </a:lnTo>
                  <a:lnTo>
                    <a:pt x="491" y="266"/>
                  </a:lnTo>
                  <a:lnTo>
                    <a:pt x="501" y="260"/>
                  </a:lnTo>
                  <a:lnTo>
                    <a:pt x="501" y="257"/>
                  </a:lnTo>
                  <a:lnTo>
                    <a:pt x="502" y="257"/>
                  </a:lnTo>
                  <a:lnTo>
                    <a:pt x="502" y="252"/>
                  </a:lnTo>
                  <a:lnTo>
                    <a:pt x="504" y="251"/>
                  </a:lnTo>
                  <a:lnTo>
                    <a:pt x="503" y="247"/>
                  </a:lnTo>
                  <a:lnTo>
                    <a:pt x="521" y="247"/>
                  </a:lnTo>
                  <a:lnTo>
                    <a:pt x="530" y="253"/>
                  </a:lnTo>
                  <a:lnTo>
                    <a:pt x="535" y="253"/>
                  </a:lnTo>
                  <a:lnTo>
                    <a:pt x="537" y="254"/>
                  </a:lnTo>
                  <a:lnTo>
                    <a:pt x="539" y="254"/>
                  </a:lnTo>
                  <a:lnTo>
                    <a:pt x="545" y="250"/>
                  </a:lnTo>
                  <a:lnTo>
                    <a:pt x="546" y="250"/>
                  </a:lnTo>
                  <a:lnTo>
                    <a:pt x="548" y="246"/>
                  </a:lnTo>
                  <a:lnTo>
                    <a:pt x="546" y="238"/>
                  </a:lnTo>
                  <a:lnTo>
                    <a:pt x="543" y="232"/>
                  </a:lnTo>
                  <a:lnTo>
                    <a:pt x="542" y="219"/>
                  </a:lnTo>
                  <a:lnTo>
                    <a:pt x="536" y="212"/>
                  </a:lnTo>
                  <a:lnTo>
                    <a:pt x="528" y="209"/>
                  </a:lnTo>
                  <a:lnTo>
                    <a:pt x="527" y="195"/>
                  </a:lnTo>
                  <a:lnTo>
                    <a:pt x="526" y="193"/>
                  </a:lnTo>
                  <a:lnTo>
                    <a:pt x="526" y="189"/>
                  </a:lnTo>
                  <a:lnTo>
                    <a:pt x="516" y="183"/>
                  </a:lnTo>
                  <a:lnTo>
                    <a:pt x="516" y="175"/>
                  </a:lnTo>
                  <a:lnTo>
                    <a:pt x="519" y="170"/>
                  </a:lnTo>
                  <a:lnTo>
                    <a:pt x="519" y="163"/>
                  </a:lnTo>
                  <a:lnTo>
                    <a:pt x="525" y="157"/>
                  </a:lnTo>
                  <a:lnTo>
                    <a:pt x="527" y="157"/>
                  </a:lnTo>
                  <a:lnTo>
                    <a:pt x="532" y="151"/>
                  </a:lnTo>
                  <a:lnTo>
                    <a:pt x="528" y="151"/>
                  </a:lnTo>
                  <a:lnTo>
                    <a:pt x="520" y="143"/>
                  </a:lnTo>
                  <a:lnTo>
                    <a:pt x="517" y="145"/>
                  </a:lnTo>
                  <a:lnTo>
                    <a:pt x="513" y="145"/>
                  </a:lnTo>
                  <a:lnTo>
                    <a:pt x="509" y="143"/>
                  </a:lnTo>
                  <a:lnTo>
                    <a:pt x="506" y="140"/>
                  </a:lnTo>
                  <a:lnTo>
                    <a:pt x="505" y="140"/>
                  </a:lnTo>
                  <a:lnTo>
                    <a:pt x="502" y="143"/>
                  </a:lnTo>
                  <a:lnTo>
                    <a:pt x="496" y="143"/>
                  </a:lnTo>
                  <a:lnTo>
                    <a:pt x="489" y="132"/>
                  </a:lnTo>
                  <a:lnTo>
                    <a:pt x="485" y="130"/>
                  </a:lnTo>
                  <a:lnTo>
                    <a:pt x="481" y="125"/>
                  </a:lnTo>
                  <a:lnTo>
                    <a:pt x="473" y="122"/>
                  </a:lnTo>
                  <a:lnTo>
                    <a:pt x="472" y="114"/>
                  </a:lnTo>
                  <a:lnTo>
                    <a:pt x="467" y="107"/>
                  </a:lnTo>
                  <a:lnTo>
                    <a:pt x="466" y="107"/>
                  </a:lnTo>
                  <a:lnTo>
                    <a:pt x="462" y="112"/>
                  </a:lnTo>
                  <a:lnTo>
                    <a:pt x="462" y="115"/>
                  </a:lnTo>
                  <a:lnTo>
                    <a:pt x="459" y="118"/>
                  </a:lnTo>
                  <a:lnTo>
                    <a:pt x="453" y="120"/>
                  </a:lnTo>
                  <a:lnTo>
                    <a:pt x="452" y="121"/>
                  </a:lnTo>
                  <a:lnTo>
                    <a:pt x="445" y="122"/>
                  </a:lnTo>
                  <a:lnTo>
                    <a:pt x="443" y="119"/>
                  </a:lnTo>
                  <a:lnTo>
                    <a:pt x="439" y="119"/>
                  </a:lnTo>
                  <a:lnTo>
                    <a:pt x="433" y="116"/>
                  </a:lnTo>
                  <a:lnTo>
                    <a:pt x="428" y="116"/>
                  </a:lnTo>
                  <a:lnTo>
                    <a:pt x="426" y="115"/>
                  </a:lnTo>
                  <a:lnTo>
                    <a:pt x="426" y="110"/>
                  </a:lnTo>
                  <a:lnTo>
                    <a:pt x="427" y="108"/>
                  </a:lnTo>
                  <a:lnTo>
                    <a:pt x="427" y="103"/>
                  </a:lnTo>
                  <a:lnTo>
                    <a:pt x="423" y="99"/>
                  </a:lnTo>
                  <a:lnTo>
                    <a:pt x="416" y="103"/>
                  </a:lnTo>
                  <a:lnTo>
                    <a:pt x="415" y="102"/>
                  </a:lnTo>
                  <a:lnTo>
                    <a:pt x="409" y="102"/>
                  </a:lnTo>
                  <a:lnTo>
                    <a:pt x="408" y="101"/>
                  </a:lnTo>
                  <a:lnTo>
                    <a:pt x="404" y="101"/>
                  </a:lnTo>
                  <a:lnTo>
                    <a:pt x="399" y="96"/>
                  </a:lnTo>
                  <a:lnTo>
                    <a:pt x="390" y="100"/>
                  </a:lnTo>
                  <a:lnTo>
                    <a:pt x="387" y="103"/>
                  </a:lnTo>
                  <a:lnTo>
                    <a:pt x="383" y="105"/>
                  </a:lnTo>
                  <a:lnTo>
                    <a:pt x="382" y="98"/>
                  </a:lnTo>
                  <a:lnTo>
                    <a:pt x="380" y="95"/>
                  </a:lnTo>
                  <a:lnTo>
                    <a:pt x="377" y="96"/>
                  </a:lnTo>
                  <a:lnTo>
                    <a:pt x="374" y="98"/>
                  </a:lnTo>
                  <a:lnTo>
                    <a:pt x="374" y="93"/>
                  </a:lnTo>
                  <a:lnTo>
                    <a:pt x="369" y="88"/>
                  </a:lnTo>
                  <a:lnTo>
                    <a:pt x="369" y="87"/>
                  </a:lnTo>
                  <a:lnTo>
                    <a:pt x="366" y="83"/>
                  </a:lnTo>
                  <a:lnTo>
                    <a:pt x="365" y="75"/>
                  </a:lnTo>
                  <a:lnTo>
                    <a:pt x="367" y="71"/>
                  </a:lnTo>
                  <a:lnTo>
                    <a:pt x="367" y="60"/>
                  </a:lnTo>
                  <a:lnTo>
                    <a:pt x="364" y="55"/>
                  </a:lnTo>
                  <a:lnTo>
                    <a:pt x="361" y="52"/>
                  </a:lnTo>
                  <a:lnTo>
                    <a:pt x="358" y="54"/>
                  </a:lnTo>
                  <a:lnTo>
                    <a:pt x="356" y="53"/>
                  </a:lnTo>
                  <a:lnTo>
                    <a:pt x="348" y="64"/>
                  </a:lnTo>
                  <a:lnTo>
                    <a:pt x="347" y="63"/>
                  </a:lnTo>
                  <a:lnTo>
                    <a:pt x="341" y="66"/>
                  </a:lnTo>
                  <a:lnTo>
                    <a:pt x="334" y="64"/>
                  </a:lnTo>
                  <a:lnTo>
                    <a:pt x="327" y="54"/>
                  </a:lnTo>
                  <a:lnTo>
                    <a:pt x="320" y="60"/>
                  </a:lnTo>
                  <a:lnTo>
                    <a:pt x="316" y="59"/>
                  </a:lnTo>
                  <a:lnTo>
                    <a:pt x="311" y="58"/>
                  </a:lnTo>
                  <a:lnTo>
                    <a:pt x="307" y="61"/>
                  </a:lnTo>
                  <a:lnTo>
                    <a:pt x="301" y="61"/>
                  </a:lnTo>
                  <a:lnTo>
                    <a:pt x="297" y="64"/>
                  </a:lnTo>
                  <a:lnTo>
                    <a:pt x="291" y="64"/>
                  </a:lnTo>
                  <a:lnTo>
                    <a:pt x="289" y="62"/>
                  </a:lnTo>
                  <a:lnTo>
                    <a:pt x="287" y="63"/>
                  </a:lnTo>
                  <a:lnTo>
                    <a:pt x="287" y="61"/>
                  </a:lnTo>
                  <a:lnTo>
                    <a:pt x="282" y="60"/>
                  </a:lnTo>
                  <a:lnTo>
                    <a:pt x="279" y="60"/>
                  </a:lnTo>
                  <a:lnTo>
                    <a:pt x="269" y="66"/>
                  </a:lnTo>
                  <a:lnTo>
                    <a:pt x="267" y="66"/>
                  </a:lnTo>
                  <a:lnTo>
                    <a:pt x="265" y="68"/>
                  </a:lnTo>
                  <a:lnTo>
                    <a:pt x="263" y="68"/>
                  </a:lnTo>
                  <a:lnTo>
                    <a:pt x="259" y="64"/>
                  </a:lnTo>
                  <a:lnTo>
                    <a:pt x="247" y="59"/>
                  </a:lnTo>
                  <a:lnTo>
                    <a:pt x="245" y="60"/>
                  </a:lnTo>
                  <a:lnTo>
                    <a:pt x="238" y="55"/>
                  </a:lnTo>
                  <a:lnTo>
                    <a:pt x="235" y="55"/>
                  </a:lnTo>
                  <a:lnTo>
                    <a:pt x="227" y="52"/>
                  </a:lnTo>
                  <a:lnTo>
                    <a:pt x="221" y="48"/>
                  </a:lnTo>
                  <a:lnTo>
                    <a:pt x="216" y="48"/>
                  </a:lnTo>
                  <a:lnTo>
                    <a:pt x="213" y="50"/>
                  </a:lnTo>
                  <a:lnTo>
                    <a:pt x="200" y="37"/>
                  </a:lnTo>
                  <a:lnTo>
                    <a:pt x="199" y="33"/>
                  </a:lnTo>
                  <a:lnTo>
                    <a:pt x="195" y="32"/>
                  </a:lnTo>
                  <a:lnTo>
                    <a:pt x="192" y="28"/>
                  </a:lnTo>
                  <a:lnTo>
                    <a:pt x="190" y="27"/>
                  </a:lnTo>
                  <a:lnTo>
                    <a:pt x="190" y="19"/>
                  </a:lnTo>
                  <a:lnTo>
                    <a:pt x="178" y="6"/>
                  </a:lnTo>
                  <a:lnTo>
                    <a:pt x="173" y="3"/>
                  </a:lnTo>
                  <a:lnTo>
                    <a:pt x="170" y="0"/>
                  </a:lnTo>
                  <a:lnTo>
                    <a:pt x="168" y="1"/>
                  </a:lnTo>
                  <a:lnTo>
                    <a:pt x="164" y="4"/>
                  </a:lnTo>
                  <a:lnTo>
                    <a:pt x="160" y="5"/>
                  </a:lnTo>
                  <a:lnTo>
                    <a:pt x="157" y="10"/>
                  </a:lnTo>
                  <a:lnTo>
                    <a:pt x="154" y="10"/>
                  </a:lnTo>
                  <a:lnTo>
                    <a:pt x="151" y="13"/>
                  </a:lnTo>
                  <a:lnTo>
                    <a:pt x="150" y="13"/>
                  </a:lnTo>
                  <a:lnTo>
                    <a:pt x="147" y="11"/>
                  </a:lnTo>
                  <a:lnTo>
                    <a:pt x="143" y="11"/>
                  </a:lnTo>
                  <a:lnTo>
                    <a:pt x="141" y="9"/>
                  </a:lnTo>
                  <a:lnTo>
                    <a:pt x="142" y="8"/>
                  </a:lnTo>
                  <a:lnTo>
                    <a:pt x="140" y="3"/>
                  </a:lnTo>
                  <a:lnTo>
                    <a:pt x="139" y="3"/>
                  </a:lnTo>
                  <a:lnTo>
                    <a:pt x="135" y="8"/>
                  </a:lnTo>
                  <a:lnTo>
                    <a:pt x="117" y="10"/>
                  </a:lnTo>
                  <a:lnTo>
                    <a:pt x="115" y="8"/>
                  </a:lnTo>
                  <a:lnTo>
                    <a:pt x="103" y="8"/>
                  </a:lnTo>
                  <a:lnTo>
                    <a:pt x="102" y="7"/>
                  </a:lnTo>
                  <a:lnTo>
                    <a:pt x="98" y="7"/>
                  </a:lnTo>
                  <a:lnTo>
                    <a:pt x="97" y="6"/>
                  </a:lnTo>
                  <a:lnTo>
                    <a:pt x="95" y="6"/>
                  </a:lnTo>
                  <a:lnTo>
                    <a:pt x="93" y="5"/>
                  </a:lnTo>
                  <a:lnTo>
                    <a:pt x="91" y="5"/>
                  </a:lnTo>
                  <a:lnTo>
                    <a:pt x="89" y="6"/>
                  </a:lnTo>
                  <a:lnTo>
                    <a:pt x="86" y="6"/>
                  </a:lnTo>
                  <a:lnTo>
                    <a:pt x="85" y="5"/>
                  </a:lnTo>
                  <a:lnTo>
                    <a:pt x="76" y="5"/>
                  </a:lnTo>
                  <a:lnTo>
                    <a:pt x="75" y="7"/>
                  </a:lnTo>
                  <a:lnTo>
                    <a:pt x="71" y="6"/>
                  </a:lnTo>
                  <a:lnTo>
                    <a:pt x="67" y="11"/>
                  </a:lnTo>
                  <a:lnTo>
                    <a:pt x="68" y="13"/>
                  </a:lnTo>
                  <a:lnTo>
                    <a:pt x="69" y="13"/>
                  </a:lnTo>
                  <a:lnTo>
                    <a:pt x="72" y="15"/>
                  </a:lnTo>
                  <a:lnTo>
                    <a:pt x="82" y="14"/>
                  </a:lnTo>
                  <a:lnTo>
                    <a:pt x="83" y="15"/>
                  </a:lnTo>
                  <a:lnTo>
                    <a:pt x="85" y="15"/>
                  </a:lnTo>
                  <a:lnTo>
                    <a:pt x="89" y="18"/>
                  </a:lnTo>
                  <a:lnTo>
                    <a:pt x="90" y="28"/>
                  </a:lnTo>
                  <a:lnTo>
                    <a:pt x="88" y="29"/>
                  </a:lnTo>
                  <a:lnTo>
                    <a:pt x="89" y="31"/>
                  </a:lnTo>
                  <a:lnTo>
                    <a:pt x="98" y="31"/>
                  </a:lnTo>
                  <a:lnTo>
                    <a:pt x="99" y="32"/>
                  </a:lnTo>
                  <a:lnTo>
                    <a:pt x="105" y="32"/>
                  </a:lnTo>
                  <a:lnTo>
                    <a:pt x="105" y="33"/>
                  </a:lnTo>
                  <a:lnTo>
                    <a:pt x="108" y="33"/>
                  </a:lnTo>
                  <a:lnTo>
                    <a:pt x="115" y="38"/>
                  </a:lnTo>
                  <a:lnTo>
                    <a:pt x="115" y="42"/>
                  </a:lnTo>
                  <a:lnTo>
                    <a:pt x="116" y="42"/>
                  </a:lnTo>
                  <a:lnTo>
                    <a:pt x="116" y="50"/>
                  </a:lnTo>
                  <a:lnTo>
                    <a:pt x="118" y="50"/>
                  </a:lnTo>
                  <a:lnTo>
                    <a:pt x="118" y="56"/>
                  </a:lnTo>
                  <a:lnTo>
                    <a:pt x="115" y="57"/>
                  </a:lnTo>
                  <a:lnTo>
                    <a:pt x="112" y="55"/>
                  </a:lnTo>
                  <a:lnTo>
                    <a:pt x="110" y="57"/>
                  </a:lnTo>
                  <a:lnTo>
                    <a:pt x="109" y="60"/>
                  </a:lnTo>
                  <a:lnTo>
                    <a:pt x="105" y="62"/>
                  </a:lnTo>
                  <a:lnTo>
                    <a:pt x="102" y="59"/>
                  </a:lnTo>
                  <a:lnTo>
                    <a:pt x="99" y="59"/>
                  </a:lnTo>
                  <a:lnTo>
                    <a:pt x="98" y="58"/>
                  </a:lnTo>
                  <a:lnTo>
                    <a:pt x="94" y="59"/>
                  </a:lnTo>
                  <a:lnTo>
                    <a:pt x="88" y="60"/>
                  </a:lnTo>
                  <a:lnTo>
                    <a:pt x="86" y="58"/>
                  </a:lnTo>
                  <a:lnTo>
                    <a:pt x="80" y="58"/>
                  </a:lnTo>
                  <a:lnTo>
                    <a:pt x="75" y="65"/>
                  </a:lnTo>
                  <a:lnTo>
                    <a:pt x="75" y="69"/>
                  </a:lnTo>
                  <a:lnTo>
                    <a:pt x="71" y="73"/>
                  </a:lnTo>
                  <a:lnTo>
                    <a:pt x="72" y="83"/>
                  </a:lnTo>
                  <a:lnTo>
                    <a:pt x="73" y="84"/>
                  </a:lnTo>
                  <a:lnTo>
                    <a:pt x="73" y="86"/>
                  </a:lnTo>
                  <a:lnTo>
                    <a:pt x="75" y="88"/>
                  </a:lnTo>
                  <a:lnTo>
                    <a:pt x="77" y="88"/>
                  </a:lnTo>
                  <a:lnTo>
                    <a:pt x="79" y="90"/>
                  </a:lnTo>
                  <a:lnTo>
                    <a:pt x="79" y="103"/>
                  </a:lnTo>
                  <a:lnTo>
                    <a:pt x="78" y="104"/>
                  </a:lnTo>
                  <a:lnTo>
                    <a:pt x="78" y="112"/>
                  </a:lnTo>
                  <a:lnTo>
                    <a:pt x="80" y="113"/>
                  </a:lnTo>
                  <a:lnTo>
                    <a:pt x="81" y="117"/>
                  </a:lnTo>
                  <a:lnTo>
                    <a:pt x="80" y="133"/>
                  </a:lnTo>
                  <a:close/>
                </a:path>
              </a:pathLst>
            </a:custGeom>
            <a:grpFill/>
            <a:ln w="28575">
              <a:noFill/>
              <a:prstDash val="sysDot"/>
              <a:round/>
              <a:headEnd/>
              <a:tailEnd/>
            </a:ln>
          </p:spPr>
          <p:txBody>
            <a:bodyPr/>
            <a:lstStyle/>
            <a:p>
              <a:endParaRPr lang="zh-CN" altLang="en-US" kern="0">
                <a:solidFill>
                  <a:sysClr val="windowText" lastClr="000000"/>
                </a:solidFill>
              </a:endParaRPr>
            </a:p>
          </p:txBody>
        </p:sp>
        <p:sp>
          <p:nvSpPr>
            <p:cNvPr id="73" name="Freeform 38"/>
            <p:cNvSpPr>
              <a:spLocks/>
            </p:cNvSpPr>
            <p:nvPr/>
          </p:nvSpPr>
          <p:spPr bwMode="auto">
            <a:xfrm>
              <a:off x="5034687" y="4418124"/>
              <a:ext cx="736600" cy="844550"/>
            </a:xfrm>
            <a:custGeom>
              <a:avLst/>
              <a:gdLst>
                <a:gd name="T0" fmla="*/ 2147483647 w 402"/>
                <a:gd name="T1" fmla="*/ 2147483647 h 442"/>
                <a:gd name="T2" fmla="*/ 2147483647 w 402"/>
                <a:gd name="T3" fmla="*/ 2147483647 h 442"/>
                <a:gd name="T4" fmla="*/ 2147483647 w 402"/>
                <a:gd name="T5" fmla="*/ 2147483647 h 442"/>
                <a:gd name="T6" fmla="*/ 2147483647 w 402"/>
                <a:gd name="T7" fmla="*/ 2147483647 h 442"/>
                <a:gd name="T8" fmla="*/ 2147483647 w 402"/>
                <a:gd name="T9" fmla="*/ 2147483647 h 442"/>
                <a:gd name="T10" fmla="*/ 2147483647 w 402"/>
                <a:gd name="T11" fmla="*/ 2147483647 h 442"/>
                <a:gd name="T12" fmla="*/ 2147483647 w 402"/>
                <a:gd name="T13" fmla="*/ 2147483647 h 442"/>
                <a:gd name="T14" fmla="*/ 2147483647 w 402"/>
                <a:gd name="T15" fmla="*/ 2147483647 h 442"/>
                <a:gd name="T16" fmla="*/ 2147483647 w 402"/>
                <a:gd name="T17" fmla="*/ 2147483647 h 442"/>
                <a:gd name="T18" fmla="*/ 2147483647 w 402"/>
                <a:gd name="T19" fmla="*/ 2147483647 h 442"/>
                <a:gd name="T20" fmla="*/ 2147483647 w 402"/>
                <a:gd name="T21" fmla="*/ 2147483647 h 442"/>
                <a:gd name="T22" fmla="*/ 2147483647 w 402"/>
                <a:gd name="T23" fmla="*/ 2147483647 h 442"/>
                <a:gd name="T24" fmla="*/ 2147483647 w 402"/>
                <a:gd name="T25" fmla="*/ 2147483647 h 442"/>
                <a:gd name="T26" fmla="*/ 2147483647 w 402"/>
                <a:gd name="T27" fmla="*/ 2147483647 h 442"/>
                <a:gd name="T28" fmla="*/ 2147483647 w 402"/>
                <a:gd name="T29" fmla="*/ 2147483647 h 442"/>
                <a:gd name="T30" fmla="*/ 2147483647 w 402"/>
                <a:gd name="T31" fmla="*/ 2147483647 h 442"/>
                <a:gd name="T32" fmla="*/ 2147483647 w 402"/>
                <a:gd name="T33" fmla="*/ 2147483647 h 442"/>
                <a:gd name="T34" fmla="*/ 2147483647 w 402"/>
                <a:gd name="T35" fmla="*/ 2147483647 h 442"/>
                <a:gd name="T36" fmla="*/ 2147483647 w 402"/>
                <a:gd name="T37" fmla="*/ 2147483647 h 442"/>
                <a:gd name="T38" fmla="*/ 2147483647 w 402"/>
                <a:gd name="T39" fmla="*/ 2147483647 h 442"/>
                <a:gd name="T40" fmla="*/ 2147483647 w 402"/>
                <a:gd name="T41" fmla="*/ 2147483647 h 442"/>
                <a:gd name="T42" fmla="*/ 2147483647 w 402"/>
                <a:gd name="T43" fmla="*/ 2147483647 h 442"/>
                <a:gd name="T44" fmla="*/ 2147483647 w 402"/>
                <a:gd name="T45" fmla="*/ 2147483647 h 442"/>
                <a:gd name="T46" fmla="*/ 2147483647 w 402"/>
                <a:gd name="T47" fmla="*/ 2147483647 h 442"/>
                <a:gd name="T48" fmla="*/ 2147483647 w 402"/>
                <a:gd name="T49" fmla="*/ 2147483647 h 442"/>
                <a:gd name="T50" fmla="*/ 2147483647 w 402"/>
                <a:gd name="T51" fmla="*/ 2147483647 h 442"/>
                <a:gd name="T52" fmla="*/ 2147483647 w 402"/>
                <a:gd name="T53" fmla="*/ 2147483647 h 442"/>
                <a:gd name="T54" fmla="*/ 2147483647 w 402"/>
                <a:gd name="T55" fmla="*/ 2147483647 h 442"/>
                <a:gd name="T56" fmla="*/ 2147483647 w 402"/>
                <a:gd name="T57" fmla="*/ 2147483647 h 442"/>
                <a:gd name="T58" fmla="*/ 2147483647 w 402"/>
                <a:gd name="T59" fmla="*/ 2147483647 h 442"/>
                <a:gd name="T60" fmla="*/ 2147483647 w 402"/>
                <a:gd name="T61" fmla="*/ 2147483647 h 442"/>
                <a:gd name="T62" fmla="*/ 2147483647 w 402"/>
                <a:gd name="T63" fmla="*/ 2147483647 h 442"/>
                <a:gd name="T64" fmla="*/ 2147483647 w 402"/>
                <a:gd name="T65" fmla="*/ 2147483647 h 442"/>
                <a:gd name="T66" fmla="*/ 2147483647 w 402"/>
                <a:gd name="T67" fmla="*/ 2147483647 h 442"/>
                <a:gd name="T68" fmla="*/ 2147483647 w 402"/>
                <a:gd name="T69" fmla="*/ 2147483647 h 442"/>
                <a:gd name="T70" fmla="*/ 2147483647 w 402"/>
                <a:gd name="T71" fmla="*/ 2147483647 h 442"/>
                <a:gd name="T72" fmla="*/ 2147483647 w 402"/>
                <a:gd name="T73" fmla="*/ 2147483647 h 442"/>
                <a:gd name="T74" fmla="*/ 2147483647 w 402"/>
                <a:gd name="T75" fmla="*/ 2147483647 h 442"/>
                <a:gd name="T76" fmla="*/ 2147483647 w 402"/>
                <a:gd name="T77" fmla="*/ 2147483647 h 442"/>
                <a:gd name="T78" fmla="*/ 2147483647 w 402"/>
                <a:gd name="T79" fmla="*/ 2147483647 h 442"/>
                <a:gd name="T80" fmla="*/ 2147483647 w 402"/>
                <a:gd name="T81" fmla="*/ 2147483647 h 442"/>
                <a:gd name="T82" fmla="*/ 2147483647 w 402"/>
                <a:gd name="T83" fmla="*/ 2147483647 h 442"/>
                <a:gd name="T84" fmla="*/ 2147483647 w 402"/>
                <a:gd name="T85" fmla="*/ 2147483647 h 442"/>
                <a:gd name="T86" fmla="*/ 2147483647 w 402"/>
                <a:gd name="T87" fmla="*/ 2147483647 h 442"/>
                <a:gd name="T88" fmla="*/ 2147483647 w 402"/>
                <a:gd name="T89" fmla="*/ 2147483647 h 442"/>
                <a:gd name="T90" fmla="*/ 2147483647 w 402"/>
                <a:gd name="T91" fmla="*/ 2147483647 h 442"/>
                <a:gd name="T92" fmla="*/ 2147483647 w 402"/>
                <a:gd name="T93" fmla="*/ 2147483647 h 442"/>
                <a:gd name="T94" fmla="*/ 2147483647 w 402"/>
                <a:gd name="T95" fmla="*/ 2147483647 h 442"/>
                <a:gd name="T96" fmla="*/ 2147483647 w 402"/>
                <a:gd name="T97" fmla="*/ 2147483647 h 442"/>
                <a:gd name="T98" fmla="*/ 2147483647 w 402"/>
                <a:gd name="T99" fmla="*/ 2147483647 h 442"/>
                <a:gd name="T100" fmla="*/ 2147483647 w 402"/>
                <a:gd name="T101" fmla="*/ 2147483647 h 442"/>
                <a:gd name="T102" fmla="*/ 2147483647 w 402"/>
                <a:gd name="T103" fmla="*/ 2147483647 h 442"/>
                <a:gd name="T104" fmla="*/ 2147483647 w 402"/>
                <a:gd name="T105" fmla="*/ 2147483647 h 442"/>
                <a:gd name="T106" fmla="*/ 2147483647 w 402"/>
                <a:gd name="T107" fmla="*/ 2147483647 h 442"/>
                <a:gd name="T108" fmla="*/ 2147483647 w 402"/>
                <a:gd name="T109" fmla="*/ 2147483647 h 44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02"/>
                <a:gd name="T166" fmla="*/ 0 h 442"/>
                <a:gd name="T167" fmla="*/ 402 w 402"/>
                <a:gd name="T168" fmla="*/ 442 h 44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02" h="442">
                  <a:moveTo>
                    <a:pt x="51" y="338"/>
                  </a:moveTo>
                  <a:lnTo>
                    <a:pt x="52" y="336"/>
                  </a:lnTo>
                  <a:lnTo>
                    <a:pt x="52" y="332"/>
                  </a:lnTo>
                  <a:lnTo>
                    <a:pt x="53" y="331"/>
                  </a:lnTo>
                  <a:lnTo>
                    <a:pt x="53" y="326"/>
                  </a:lnTo>
                  <a:lnTo>
                    <a:pt x="51" y="324"/>
                  </a:lnTo>
                  <a:lnTo>
                    <a:pt x="51" y="321"/>
                  </a:lnTo>
                  <a:lnTo>
                    <a:pt x="50" y="320"/>
                  </a:lnTo>
                  <a:lnTo>
                    <a:pt x="49" y="314"/>
                  </a:lnTo>
                  <a:lnTo>
                    <a:pt x="47" y="313"/>
                  </a:lnTo>
                  <a:lnTo>
                    <a:pt x="44" y="315"/>
                  </a:lnTo>
                  <a:lnTo>
                    <a:pt x="40" y="316"/>
                  </a:lnTo>
                  <a:lnTo>
                    <a:pt x="36" y="313"/>
                  </a:lnTo>
                  <a:lnTo>
                    <a:pt x="44" y="302"/>
                  </a:lnTo>
                  <a:lnTo>
                    <a:pt x="43" y="288"/>
                  </a:lnTo>
                  <a:lnTo>
                    <a:pt x="39" y="285"/>
                  </a:lnTo>
                  <a:lnTo>
                    <a:pt x="40" y="284"/>
                  </a:lnTo>
                  <a:lnTo>
                    <a:pt x="42" y="284"/>
                  </a:lnTo>
                  <a:lnTo>
                    <a:pt x="46" y="278"/>
                  </a:lnTo>
                  <a:lnTo>
                    <a:pt x="50" y="277"/>
                  </a:lnTo>
                  <a:lnTo>
                    <a:pt x="51" y="276"/>
                  </a:lnTo>
                  <a:lnTo>
                    <a:pt x="51" y="269"/>
                  </a:lnTo>
                  <a:lnTo>
                    <a:pt x="48" y="266"/>
                  </a:lnTo>
                  <a:lnTo>
                    <a:pt x="48" y="265"/>
                  </a:lnTo>
                  <a:lnTo>
                    <a:pt x="52" y="262"/>
                  </a:lnTo>
                  <a:lnTo>
                    <a:pt x="52" y="260"/>
                  </a:lnTo>
                  <a:lnTo>
                    <a:pt x="53" y="259"/>
                  </a:lnTo>
                  <a:lnTo>
                    <a:pt x="53" y="256"/>
                  </a:lnTo>
                  <a:lnTo>
                    <a:pt x="47" y="250"/>
                  </a:lnTo>
                  <a:lnTo>
                    <a:pt x="47" y="248"/>
                  </a:lnTo>
                  <a:lnTo>
                    <a:pt x="44" y="244"/>
                  </a:lnTo>
                  <a:lnTo>
                    <a:pt x="29" y="245"/>
                  </a:lnTo>
                  <a:lnTo>
                    <a:pt x="25" y="251"/>
                  </a:lnTo>
                  <a:lnTo>
                    <a:pt x="21" y="251"/>
                  </a:lnTo>
                  <a:lnTo>
                    <a:pt x="18" y="248"/>
                  </a:lnTo>
                  <a:lnTo>
                    <a:pt x="15" y="249"/>
                  </a:lnTo>
                  <a:lnTo>
                    <a:pt x="10" y="252"/>
                  </a:lnTo>
                  <a:lnTo>
                    <a:pt x="8" y="256"/>
                  </a:lnTo>
                  <a:lnTo>
                    <a:pt x="3" y="259"/>
                  </a:lnTo>
                  <a:lnTo>
                    <a:pt x="1" y="258"/>
                  </a:lnTo>
                  <a:lnTo>
                    <a:pt x="0" y="253"/>
                  </a:lnTo>
                  <a:lnTo>
                    <a:pt x="6" y="247"/>
                  </a:lnTo>
                  <a:lnTo>
                    <a:pt x="7" y="243"/>
                  </a:lnTo>
                  <a:lnTo>
                    <a:pt x="14" y="237"/>
                  </a:lnTo>
                  <a:lnTo>
                    <a:pt x="20" y="225"/>
                  </a:lnTo>
                  <a:lnTo>
                    <a:pt x="34" y="224"/>
                  </a:lnTo>
                  <a:lnTo>
                    <a:pt x="38" y="221"/>
                  </a:lnTo>
                  <a:lnTo>
                    <a:pt x="39" y="217"/>
                  </a:lnTo>
                  <a:lnTo>
                    <a:pt x="42" y="213"/>
                  </a:lnTo>
                  <a:lnTo>
                    <a:pt x="45" y="212"/>
                  </a:lnTo>
                  <a:lnTo>
                    <a:pt x="45" y="207"/>
                  </a:lnTo>
                  <a:lnTo>
                    <a:pt x="44" y="205"/>
                  </a:lnTo>
                  <a:lnTo>
                    <a:pt x="44" y="201"/>
                  </a:lnTo>
                  <a:lnTo>
                    <a:pt x="41" y="199"/>
                  </a:lnTo>
                  <a:lnTo>
                    <a:pt x="37" y="197"/>
                  </a:lnTo>
                  <a:lnTo>
                    <a:pt x="32" y="191"/>
                  </a:lnTo>
                  <a:lnTo>
                    <a:pt x="31" y="174"/>
                  </a:lnTo>
                  <a:lnTo>
                    <a:pt x="33" y="164"/>
                  </a:lnTo>
                  <a:lnTo>
                    <a:pt x="32" y="154"/>
                  </a:lnTo>
                  <a:lnTo>
                    <a:pt x="26" y="150"/>
                  </a:lnTo>
                  <a:lnTo>
                    <a:pt x="25" y="140"/>
                  </a:lnTo>
                  <a:lnTo>
                    <a:pt x="27" y="136"/>
                  </a:lnTo>
                  <a:lnTo>
                    <a:pt x="26" y="135"/>
                  </a:lnTo>
                  <a:lnTo>
                    <a:pt x="28" y="133"/>
                  </a:lnTo>
                  <a:lnTo>
                    <a:pt x="27" y="132"/>
                  </a:lnTo>
                  <a:lnTo>
                    <a:pt x="29" y="129"/>
                  </a:lnTo>
                  <a:lnTo>
                    <a:pt x="26" y="127"/>
                  </a:lnTo>
                  <a:lnTo>
                    <a:pt x="22" y="128"/>
                  </a:lnTo>
                  <a:lnTo>
                    <a:pt x="21" y="127"/>
                  </a:lnTo>
                  <a:lnTo>
                    <a:pt x="20" y="123"/>
                  </a:lnTo>
                  <a:lnTo>
                    <a:pt x="28" y="115"/>
                  </a:lnTo>
                  <a:lnTo>
                    <a:pt x="22" y="110"/>
                  </a:lnTo>
                  <a:lnTo>
                    <a:pt x="22" y="103"/>
                  </a:lnTo>
                  <a:lnTo>
                    <a:pt x="26" y="94"/>
                  </a:lnTo>
                  <a:lnTo>
                    <a:pt x="26" y="89"/>
                  </a:lnTo>
                  <a:lnTo>
                    <a:pt x="23" y="83"/>
                  </a:lnTo>
                  <a:lnTo>
                    <a:pt x="25" y="81"/>
                  </a:lnTo>
                  <a:lnTo>
                    <a:pt x="25" y="77"/>
                  </a:lnTo>
                  <a:lnTo>
                    <a:pt x="30" y="71"/>
                  </a:lnTo>
                  <a:lnTo>
                    <a:pt x="29" y="65"/>
                  </a:lnTo>
                  <a:lnTo>
                    <a:pt x="31" y="63"/>
                  </a:lnTo>
                  <a:lnTo>
                    <a:pt x="30" y="63"/>
                  </a:lnTo>
                  <a:lnTo>
                    <a:pt x="42" y="44"/>
                  </a:lnTo>
                  <a:lnTo>
                    <a:pt x="46" y="43"/>
                  </a:lnTo>
                  <a:lnTo>
                    <a:pt x="53" y="45"/>
                  </a:lnTo>
                  <a:lnTo>
                    <a:pt x="56" y="40"/>
                  </a:lnTo>
                  <a:lnTo>
                    <a:pt x="61" y="33"/>
                  </a:lnTo>
                  <a:lnTo>
                    <a:pt x="68" y="32"/>
                  </a:lnTo>
                  <a:lnTo>
                    <a:pt x="73" y="30"/>
                  </a:lnTo>
                  <a:lnTo>
                    <a:pt x="79" y="30"/>
                  </a:lnTo>
                  <a:lnTo>
                    <a:pt x="80" y="30"/>
                  </a:lnTo>
                  <a:lnTo>
                    <a:pt x="82" y="30"/>
                  </a:lnTo>
                  <a:lnTo>
                    <a:pt x="101" y="40"/>
                  </a:lnTo>
                  <a:lnTo>
                    <a:pt x="107" y="37"/>
                  </a:lnTo>
                  <a:lnTo>
                    <a:pt x="108" y="36"/>
                  </a:lnTo>
                  <a:lnTo>
                    <a:pt x="110" y="35"/>
                  </a:lnTo>
                  <a:lnTo>
                    <a:pt x="117" y="30"/>
                  </a:lnTo>
                  <a:lnTo>
                    <a:pt x="121" y="32"/>
                  </a:lnTo>
                  <a:lnTo>
                    <a:pt x="119" y="24"/>
                  </a:lnTo>
                  <a:lnTo>
                    <a:pt x="115" y="22"/>
                  </a:lnTo>
                  <a:lnTo>
                    <a:pt x="111" y="19"/>
                  </a:lnTo>
                  <a:lnTo>
                    <a:pt x="111" y="9"/>
                  </a:lnTo>
                  <a:lnTo>
                    <a:pt x="112" y="5"/>
                  </a:lnTo>
                  <a:lnTo>
                    <a:pt x="116" y="5"/>
                  </a:lnTo>
                  <a:lnTo>
                    <a:pt x="117" y="3"/>
                  </a:lnTo>
                  <a:lnTo>
                    <a:pt x="124" y="4"/>
                  </a:lnTo>
                  <a:lnTo>
                    <a:pt x="127" y="3"/>
                  </a:lnTo>
                  <a:lnTo>
                    <a:pt x="127" y="0"/>
                  </a:lnTo>
                  <a:lnTo>
                    <a:pt x="134" y="0"/>
                  </a:lnTo>
                  <a:lnTo>
                    <a:pt x="138" y="4"/>
                  </a:lnTo>
                  <a:lnTo>
                    <a:pt x="147" y="3"/>
                  </a:lnTo>
                  <a:lnTo>
                    <a:pt x="149" y="4"/>
                  </a:lnTo>
                  <a:lnTo>
                    <a:pt x="155" y="5"/>
                  </a:lnTo>
                  <a:lnTo>
                    <a:pt x="158" y="4"/>
                  </a:lnTo>
                  <a:lnTo>
                    <a:pt x="165" y="7"/>
                  </a:lnTo>
                  <a:lnTo>
                    <a:pt x="166" y="8"/>
                  </a:lnTo>
                  <a:lnTo>
                    <a:pt x="169" y="10"/>
                  </a:lnTo>
                  <a:lnTo>
                    <a:pt x="171" y="10"/>
                  </a:lnTo>
                  <a:lnTo>
                    <a:pt x="177" y="12"/>
                  </a:lnTo>
                  <a:lnTo>
                    <a:pt x="182" y="12"/>
                  </a:lnTo>
                  <a:lnTo>
                    <a:pt x="183" y="13"/>
                  </a:lnTo>
                  <a:lnTo>
                    <a:pt x="187" y="13"/>
                  </a:lnTo>
                  <a:lnTo>
                    <a:pt x="190" y="14"/>
                  </a:lnTo>
                  <a:lnTo>
                    <a:pt x="205" y="14"/>
                  </a:lnTo>
                  <a:lnTo>
                    <a:pt x="219" y="25"/>
                  </a:lnTo>
                  <a:lnTo>
                    <a:pt x="219" y="27"/>
                  </a:lnTo>
                  <a:lnTo>
                    <a:pt x="222" y="30"/>
                  </a:lnTo>
                  <a:lnTo>
                    <a:pt x="224" y="29"/>
                  </a:lnTo>
                  <a:lnTo>
                    <a:pt x="226" y="31"/>
                  </a:lnTo>
                  <a:lnTo>
                    <a:pt x="230" y="30"/>
                  </a:lnTo>
                  <a:lnTo>
                    <a:pt x="237" y="36"/>
                  </a:lnTo>
                  <a:lnTo>
                    <a:pt x="237" y="39"/>
                  </a:lnTo>
                  <a:lnTo>
                    <a:pt x="240" y="39"/>
                  </a:lnTo>
                  <a:lnTo>
                    <a:pt x="242" y="39"/>
                  </a:lnTo>
                  <a:lnTo>
                    <a:pt x="247" y="32"/>
                  </a:lnTo>
                  <a:lnTo>
                    <a:pt x="264" y="31"/>
                  </a:lnTo>
                  <a:lnTo>
                    <a:pt x="272" y="24"/>
                  </a:lnTo>
                  <a:lnTo>
                    <a:pt x="273" y="19"/>
                  </a:lnTo>
                  <a:lnTo>
                    <a:pt x="277" y="15"/>
                  </a:lnTo>
                  <a:lnTo>
                    <a:pt x="280" y="20"/>
                  </a:lnTo>
                  <a:lnTo>
                    <a:pt x="280" y="21"/>
                  </a:lnTo>
                  <a:lnTo>
                    <a:pt x="284" y="23"/>
                  </a:lnTo>
                  <a:lnTo>
                    <a:pt x="280" y="28"/>
                  </a:lnTo>
                  <a:lnTo>
                    <a:pt x="280" y="30"/>
                  </a:lnTo>
                  <a:lnTo>
                    <a:pt x="282" y="33"/>
                  </a:lnTo>
                  <a:lnTo>
                    <a:pt x="282" y="36"/>
                  </a:lnTo>
                  <a:lnTo>
                    <a:pt x="285" y="41"/>
                  </a:lnTo>
                  <a:lnTo>
                    <a:pt x="290" y="39"/>
                  </a:lnTo>
                  <a:lnTo>
                    <a:pt x="292" y="43"/>
                  </a:lnTo>
                  <a:lnTo>
                    <a:pt x="299" y="42"/>
                  </a:lnTo>
                  <a:lnTo>
                    <a:pt x="301" y="40"/>
                  </a:lnTo>
                  <a:lnTo>
                    <a:pt x="301" y="38"/>
                  </a:lnTo>
                  <a:lnTo>
                    <a:pt x="305" y="34"/>
                  </a:lnTo>
                  <a:lnTo>
                    <a:pt x="305" y="32"/>
                  </a:lnTo>
                  <a:lnTo>
                    <a:pt x="307" y="31"/>
                  </a:lnTo>
                  <a:lnTo>
                    <a:pt x="307" y="28"/>
                  </a:lnTo>
                  <a:lnTo>
                    <a:pt x="321" y="9"/>
                  </a:lnTo>
                  <a:lnTo>
                    <a:pt x="323" y="10"/>
                  </a:lnTo>
                  <a:lnTo>
                    <a:pt x="323" y="18"/>
                  </a:lnTo>
                  <a:lnTo>
                    <a:pt x="328" y="21"/>
                  </a:lnTo>
                  <a:lnTo>
                    <a:pt x="328" y="20"/>
                  </a:lnTo>
                  <a:lnTo>
                    <a:pt x="334" y="22"/>
                  </a:lnTo>
                  <a:lnTo>
                    <a:pt x="341" y="28"/>
                  </a:lnTo>
                  <a:lnTo>
                    <a:pt x="339" y="39"/>
                  </a:lnTo>
                  <a:lnTo>
                    <a:pt x="333" y="47"/>
                  </a:lnTo>
                  <a:lnTo>
                    <a:pt x="332" y="53"/>
                  </a:lnTo>
                  <a:lnTo>
                    <a:pt x="333" y="55"/>
                  </a:lnTo>
                  <a:lnTo>
                    <a:pt x="335" y="54"/>
                  </a:lnTo>
                  <a:lnTo>
                    <a:pt x="338" y="56"/>
                  </a:lnTo>
                  <a:lnTo>
                    <a:pt x="336" y="59"/>
                  </a:lnTo>
                  <a:lnTo>
                    <a:pt x="337" y="64"/>
                  </a:lnTo>
                  <a:lnTo>
                    <a:pt x="341" y="68"/>
                  </a:lnTo>
                  <a:lnTo>
                    <a:pt x="346" y="67"/>
                  </a:lnTo>
                  <a:lnTo>
                    <a:pt x="347" y="66"/>
                  </a:lnTo>
                  <a:lnTo>
                    <a:pt x="350" y="68"/>
                  </a:lnTo>
                  <a:lnTo>
                    <a:pt x="355" y="70"/>
                  </a:lnTo>
                  <a:lnTo>
                    <a:pt x="358" y="72"/>
                  </a:lnTo>
                  <a:lnTo>
                    <a:pt x="359" y="75"/>
                  </a:lnTo>
                  <a:lnTo>
                    <a:pt x="362" y="76"/>
                  </a:lnTo>
                  <a:lnTo>
                    <a:pt x="366" y="79"/>
                  </a:lnTo>
                  <a:lnTo>
                    <a:pt x="366" y="83"/>
                  </a:lnTo>
                  <a:lnTo>
                    <a:pt x="369" y="86"/>
                  </a:lnTo>
                  <a:lnTo>
                    <a:pt x="371" y="85"/>
                  </a:lnTo>
                  <a:lnTo>
                    <a:pt x="375" y="87"/>
                  </a:lnTo>
                  <a:lnTo>
                    <a:pt x="375" y="89"/>
                  </a:lnTo>
                  <a:lnTo>
                    <a:pt x="374" y="90"/>
                  </a:lnTo>
                  <a:lnTo>
                    <a:pt x="374" y="99"/>
                  </a:lnTo>
                  <a:lnTo>
                    <a:pt x="372" y="102"/>
                  </a:lnTo>
                  <a:lnTo>
                    <a:pt x="373" y="105"/>
                  </a:lnTo>
                  <a:lnTo>
                    <a:pt x="385" y="117"/>
                  </a:lnTo>
                  <a:lnTo>
                    <a:pt x="386" y="123"/>
                  </a:lnTo>
                  <a:lnTo>
                    <a:pt x="377" y="135"/>
                  </a:lnTo>
                  <a:lnTo>
                    <a:pt x="375" y="135"/>
                  </a:lnTo>
                  <a:lnTo>
                    <a:pt x="374" y="137"/>
                  </a:lnTo>
                  <a:lnTo>
                    <a:pt x="372" y="137"/>
                  </a:lnTo>
                  <a:lnTo>
                    <a:pt x="370" y="139"/>
                  </a:lnTo>
                  <a:lnTo>
                    <a:pt x="370" y="142"/>
                  </a:lnTo>
                  <a:lnTo>
                    <a:pt x="372" y="144"/>
                  </a:lnTo>
                  <a:lnTo>
                    <a:pt x="372" y="147"/>
                  </a:lnTo>
                  <a:lnTo>
                    <a:pt x="370" y="150"/>
                  </a:lnTo>
                  <a:lnTo>
                    <a:pt x="368" y="152"/>
                  </a:lnTo>
                  <a:lnTo>
                    <a:pt x="365" y="153"/>
                  </a:lnTo>
                  <a:lnTo>
                    <a:pt x="364" y="155"/>
                  </a:lnTo>
                  <a:lnTo>
                    <a:pt x="361" y="155"/>
                  </a:lnTo>
                  <a:lnTo>
                    <a:pt x="355" y="159"/>
                  </a:lnTo>
                  <a:lnTo>
                    <a:pt x="355" y="161"/>
                  </a:lnTo>
                  <a:lnTo>
                    <a:pt x="354" y="161"/>
                  </a:lnTo>
                  <a:lnTo>
                    <a:pt x="354" y="165"/>
                  </a:lnTo>
                  <a:lnTo>
                    <a:pt x="350" y="167"/>
                  </a:lnTo>
                  <a:lnTo>
                    <a:pt x="350" y="172"/>
                  </a:lnTo>
                  <a:lnTo>
                    <a:pt x="343" y="185"/>
                  </a:lnTo>
                  <a:lnTo>
                    <a:pt x="343" y="206"/>
                  </a:lnTo>
                  <a:lnTo>
                    <a:pt x="345" y="209"/>
                  </a:lnTo>
                  <a:lnTo>
                    <a:pt x="356" y="210"/>
                  </a:lnTo>
                  <a:lnTo>
                    <a:pt x="361" y="207"/>
                  </a:lnTo>
                  <a:lnTo>
                    <a:pt x="363" y="209"/>
                  </a:lnTo>
                  <a:lnTo>
                    <a:pt x="363" y="215"/>
                  </a:lnTo>
                  <a:lnTo>
                    <a:pt x="362" y="217"/>
                  </a:lnTo>
                  <a:lnTo>
                    <a:pt x="362" y="221"/>
                  </a:lnTo>
                  <a:lnTo>
                    <a:pt x="359" y="224"/>
                  </a:lnTo>
                  <a:lnTo>
                    <a:pt x="359" y="228"/>
                  </a:lnTo>
                  <a:lnTo>
                    <a:pt x="371" y="234"/>
                  </a:lnTo>
                  <a:lnTo>
                    <a:pt x="372" y="246"/>
                  </a:lnTo>
                  <a:lnTo>
                    <a:pt x="368" y="252"/>
                  </a:lnTo>
                  <a:lnTo>
                    <a:pt x="370" y="259"/>
                  </a:lnTo>
                  <a:lnTo>
                    <a:pt x="373" y="263"/>
                  </a:lnTo>
                  <a:lnTo>
                    <a:pt x="379" y="264"/>
                  </a:lnTo>
                  <a:lnTo>
                    <a:pt x="384" y="264"/>
                  </a:lnTo>
                  <a:lnTo>
                    <a:pt x="389" y="267"/>
                  </a:lnTo>
                  <a:lnTo>
                    <a:pt x="390" y="280"/>
                  </a:lnTo>
                  <a:lnTo>
                    <a:pt x="389" y="281"/>
                  </a:lnTo>
                  <a:lnTo>
                    <a:pt x="388" y="290"/>
                  </a:lnTo>
                  <a:lnTo>
                    <a:pt x="385" y="295"/>
                  </a:lnTo>
                  <a:lnTo>
                    <a:pt x="383" y="297"/>
                  </a:lnTo>
                  <a:lnTo>
                    <a:pt x="383" y="300"/>
                  </a:lnTo>
                  <a:lnTo>
                    <a:pt x="386" y="301"/>
                  </a:lnTo>
                  <a:lnTo>
                    <a:pt x="394" y="295"/>
                  </a:lnTo>
                  <a:lnTo>
                    <a:pt x="400" y="295"/>
                  </a:lnTo>
                  <a:lnTo>
                    <a:pt x="402" y="296"/>
                  </a:lnTo>
                  <a:lnTo>
                    <a:pt x="397" y="305"/>
                  </a:lnTo>
                  <a:lnTo>
                    <a:pt x="392" y="307"/>
                  </a:lnTo>
                  <a:lnTo>
                    <a:pt x="391" y="308"/>
                  </a:lnTo>
                  <a:lnTo>
                    <a:pt x="389" y="308"/>
                  </a:lnTo>
                  <a:lnTo>
                    <a:pt x="388" y="311"/>
                  </a:lnTo>
                  <a:lnTo>
                    <a:pt x="385" y="312"/>
                  </a:lnTo>
                  <a:lnTo>
                    <a:pt x="385" y="314"/>
                  </a:lnTo>
                  <a:lnTo>
                    <a:pt x="387" y="316"/>
                  </a:lnTo>
                  <a:lnTo>
                    <a:pt x="388" y="322"/>
                  </a:lnTo>
                  <a:lnTo>
                    <a:pt x="384" y="327"/>
                  </a:lnTo>
                  <a:lnTo>
                    <a:pt x="383" y="333"/>
                  </a:lnTo>
                  <a:lnTo>
                    <a:pt x="380" y="335"/>
                  </a:lnTo>
                  <a:lnTo>
                    <a:pt x="380" y="343"/>
                  </a:lnTo>
                  <a:lnTo>
                    <a:pt x="385" y="348"/>
                  </a:lnTo>
                  <a:lnTo>
                    <a:pt x="386" y="353"/>
                  </a:lnTo>
                  <a:lnTo>
                    <a:pt x="385" y="354"/>
                  </a:lnTo>
                  <a:lnTo>
                    <a:pt x="383" y="360"/>
                  </a:lnTo>
                  <a:lnTo>
                    <a:pt x="381" y="362"/>
                  </a:lnTo>
                  <a:lnTo>
                    <a:pt x="375" y="370"/>
                  </a:lnTo>
                  <a:lnTo>
                    <a:pt x="368" y="369"/>
                  </a:lnTo>
                  <a:lnTo>
                    <a:pt x="363" y="372"/>
                  </a:lnTo>
                  <a:lnTo>
                    <a:pt x="358" y="372"/>
                  </a:lnTo>
                  <a:lnTo>
                    <a:pt x="357" y="371"/>
                  </a:lnTo>
                  <a:lnTo>
                    <a:pt x="355" y="371"/>
                  </a:lnTo>
                  <a:lnTo>
                    <a:pt x="352" y="369"/>
                  </a:lnTo>
                  <a:lnTo>
                    <a:pt x="348" y="370"/>
                  </a:lnTo>
                  <a:lnTo>
                    <a:pt x="341" y="363"/>
                  </a:lnTo>
                  <a:lnTo>
                    <a:pt x="338" y="362"/>
                  </a:lnTo>
                  <a:lnTo>
                    <a:pt x="336" y="360"/>
                  </a:lnTo>
                  <a:lnTo>
                    <a:pt x="329" y="361"/>
                  </a:lnTo>
                  <a:lnTo>
                    <a:pt x="318" y="373"/>
                  </a:lnTo>
                  <a:lnTo>
                    <a:pt x="308" y="379"/>
                  </a:lnTo>
                  <a:lnTo>
                    <a:pt x="307" y="378"/>
                  </a:lnTo>
                  <a:lnTo>
                    <a:pt x="304" y="380"/>
                  </a:lnTo>
                  <a:lnTo>
                    <a:pt x="305" y="383"/>
                  </a:lnTo>
                  <a:lnTo>
                    <a:pt x="308" y="386"/>
                  </a:lnTo>
                  <a:lnTo>
                    <a:pt x="315" y="385"/>
                  </a:lnTo>
                  <a:lnTo>
                    <a:pt x="317" y="386"/>
                  </a:lnTo>
                  <a:lnTo>
                    <a:pt x="314" y="390"/>
                  </a:lnTo>
                  <a:lnTo>
                    <a:pt x="314" y="394"/>
                  </a:lnTo>
                  <a:lnTo>
                    <a:pt x="317" y="398"/>
                  </a:lnTo>
                  <a:lnTo>
                    <a:pt x="317" y="406"/>
                  </a:lnTo>
                  <a:lnTo>
                    <a:pt x="314" y="409"/>
                  </a:lnTo>
                  <a:lnTo>
                    <a:pt x="309" y="409"/>
                  </a:lnTo>
                  <a:lnTo>
                    <a:pt x="304" y="412"/>
                  </a:lnTo>
                  <a:lnTo>
                    <a:pt x="303" y="410"/>
                  </a:lnTo>
                  <a:lnTo>
                    <a:pt x="300" y="408"/>
                  </a:lnTo>
                  <a:lnTo>
                    <a:pt x="296" y="400"/>
                  </a:lnTo>
                  <a:lnTo>
                    <a:pt x="296" y="398"/>
                  </a:lnTo>
                  <a:lnTo>
                    <a:pt x="292" y="394"/>
                  </a:lnTo>
                  <a:lnTo>
                    <a:pt x="287" y="394"/>
                  </a:lnTo>
                  <a:lnTo>
                    <a:pt x="285" y="396"/>
                  </a:lnTo>
                  <a:lnTo>
                    <a:pt x="276" y="392"/>
                  </a:lnTo>
                  <a:lnTo>
                    <a:pt x="271" y="393"/>
                  </a:lnTo>
                  <a:lnTo>
                    <a:pt x="259" y="395"/>
                  </a:lnTo>
                  <a:lnTo>
                    <a:pt x="256" y="397"/>
                  </a:lnTo>
                  <a:lnTo>
                    <a:pt x="255" y="406"/>
                  </a:lnTo>
                  <a:lnTo>
                    <a:pt x="254" y="408"/>
                  </a:lnTo>
                  <a:lnTo>
                    <a:pt x="254" y="412"/>
                  </a:lnTo>
                  <a:lnTo>
                    <a:pt x="256" y="414"/>
                  </a:lnTo>
                  <a:lnTo>
                    <a:pt x="256" y="416"/>
                  </a:lnTo>
                  <a:lnTo>
                    <a:pt x="257" y="416"/>
                  </a:lnTo>
                  <a:lnTo>
                    <a:pt x="257" y="421"/>
                  </a:lnTo>
                  <a:lnTo>
                    <a:pt x="255" y="425"/>
                  </a:lnTo>
                  <a:lnTo>
                    <a:pt x="252" y="424"/>
                  </a:lnTo>
                  <a:lnTo>
                    <a:pt x="246" y="430"/>
                  </a:lnTo>
                  <a:lnTo>
                    <a:pt x="238" y="429"/>
                  </a:lnTo>
                  <a:lnTo>
                    <a:pt x="221" y="430"/>
                  </a:lnTo>
                  <a:lnTo>
                    <a:pt x="218" y="438"/>
                  </a:lnTo>
                  <a:lnTo>
                    <a:pt x="215" y="440"/>
                  </a:lnTo>
                  <a:lnTo>
                    <a:pt x="202" y="442"/>
                  </a:lnTo>
                  <a:lnTo>
                    <a:pt x="200" y="440"/>
                  </a:lnTo>
                  <a:lnTo>
                    <a:pt x="202" y="438"/>
                  </a:lnTo>
                  <a:lnTo>
                    <a:pt x="202" y="419"/>
                  </a:lnTo>
                  <a:lnTo>
                    <a:pt x="197" y="405"/>
                  </a:lnTo>
                  <a:lnTo>
                    <a:pt x="191" y="404"/>
                  </a:lnTo>
                  <a:lnTo>
                    <a:pt x="190" y="403"/>
                  </a:lnTo>
                  <a:lnTo>
                    <a:pt x="186" y="403"/>
                  </a:lnTo>
                  <a:lnTo>
                    <a:pt x="179" y="409"/>
                  </a:lnTo>
                  <a:lnTo>
                    <a:pt x="177" y="411"/>
                  </a:lnTo>
                  <a:lnTo>
                    <a:pt x="177" y="419"/>
                  </a:lnTo>
                  <a:lnTo>
                    <a:pt x="174" y="418"/>
                  </a:lnTo>
                  <a:lnTo>
                    <a:pt x="171" y="418"/>
                  </a:lnTo>
                  <a:lnTo>
                    <a:pt x="166" y="414"/>
                  </a:lnTo>
                  <a:lnTo>
                    <a:pt x="166" y="406"/>
                  </a:lnTo>
                  <a:lnTo>
                    <a:pt x="174" y="396"/>
                  </a:lnTo>
                  <a:lnTo>
                    <a:pt x="174" y="393"/>
                  </a:lnTo>
                  <a:lnTo>
                    <a:pt x="177" y="390"/>
                  </a:lnTo>
                  <a:lnTo>
                    <a:pt x="177" y="389"/>
                  </a:lnTo>
                  <a:lnTo>
                    <a:pt x="188" y="377"/>
                  </a:lnTo>
                  <a:lnTo>
                    <a:pt x="190" y="375"/>
                  </a:lnTo>
                  <a:lnTo>
                    <a:pt x="189" y="355"/>
                  </a:lnTo>
                  <a:lnTo>
                    <a:pt x="192" y="352"/>
                  </a:lnTo>
                  <a:lnTo>
                    <a:pt x="195" y="347"/>
                  </a:lnTo>
                  <a:lnTo>
                    <a:pt x="195" y="346"/>
                  </a:lnTo>
                  <a:lnTo>
                    <a:pt x="197" y="344"/>
                  </a:lnTo>
                  <a:lnTo>
                    <a:pt x="197" y="342"/>
                  </a:lnTo>
                  <a:lnTo>
                    <a:pt x="199" y="340"/>
                  </a:lnTo>
                  <a:lnTo>
                    <a:pt x="199" y="339"/>
                  </a:lnTo>
                  <a:lnTo>
                    <a:pt x="197" y="337"/>
                  </a:lnTo>
                  <a:lnTo>
                    <a:pt x="194" y="337"/>
                  </a:lnTo>
                  <a:lnTo>
                    <a:pt x="192" y="336"/>
                  </a:lnTo>
                  <a:lnTo>
                    <a:pt x="186" y="336"/>
                  </a:lnTo>
                  <a:lnTo>
                    <a:pt x="184" y="337"/>
                  </a:lnTo>
                  <a:lnTo>
                    <a:pt x="181" y="338"/>
                  </a:lnTo>
                  <a:lnTo>
                    <a:pt x="179" y="336"/>
                  </a:lnTo>
                  <a:lnTo>
                    <a:pt x="179" y="330"/>
                  </a:lnTo>
                  <a:lnTo>
                    <a:pt x="180" y="329"/>
                  </a:lnTo>
                  <a:lnTo>
                    <a:pt x="181" y="319"/>
                  </a:lnTo>
                  <a:lnTo>
                    <a:pt x="183" y="319"/>
                  </a:lnTo>
                  <a:lnTo>
                    <a:pt x="182" y="309"/>
                  </a:lnTo>
                  <a:lnTo>
                    <a:pt x="175" y="306"/>
                  </a:lnTo>
                  <a:lnTo>
                    <a:pt x="163" y="305"/>
                  </a:lnTo>
                  <a:lnTo>
                    <a:pt x="161" y="304"/>
                  </a:lnTo>
                  <a:lnTo>
                    <a:pt x="161" y="300"/>
                  </a:lnTo>
                  <a:lnTo>
                    <a:pt x="157" y="301"/>
                  </a:lnTo>
                  <a:lnTo>
                    <a:pt x="153" y="309"/>
                  </a:lnTo>
                  <a:lnTo>
                    <a:pt x="145" y="311"/>
                  </a:lnTo>
                  <a:lnTo>
                    <a:pt x="141" y="307"/>
                  </a:lnTo>
                  <a:lnTo>
                    <a:pt x="131" y="308"/>
                  </a:lnTo>
                  <a:lnTo>
                    <a:pt x="126" y="314"/>
                  </a:lnTo>
                  <a:lnTo>
                    <a:pt x="126" y="316"/>
                  </a:lnTo>
                  <a:lnTo>
                    <a:pt x="117" y="325"/>
                  </a:lnTo>
                  <a:lnTo>
                    <a:pt x="117" y="327"/>
                  </a:lnTo>
                  <a:lnTo>
                    <a:pt x="113" y="332"/>
                  </a:lnTo>
                  <a:lnTo>
                    <a:pt x="113" y="335"/>
                  </a:lnTo>
                  <a:lnTo>
                    <a:pt x="110" y="337"/>
                  </a:lnTo>
                  <a:lnTo>
                    <a:pt x="107" y="335"/>
                  </a:lnTo>
                  <a:lnTo>
                    <a:pt x="105" y="335"/>
                  </a:lnTo>
                  <a:lnTo>
                    <a:pt x="99" y="333"/>
                  </a:lnTo>
                  <a:lnTo>
                    <a:pt x="96" y="329"/>
                  </a:lnTo>
                  <a:lnTo>
                    <a:pt x="96" y="323"/>
                  </a:lnTo>
                  <a:lnTo>
                    <a:pt x="87" y="319"/>
                  </a:lnTo>
                  <a:lnTo>
                    <a:pt x="82" y="324"/>
                  </a:lnTo>
                  <a:lnTo>
                    <a:pt x="82" y="325"/>
                  </a:lnTo>
                  <a:lnTo>
                    <a:pt x="76" y="334"/>
                  </a:lnTo>
                  <a:lnTo>
                    <a:pt x="74" y="346"/>
                  </a:lnTo>
                  <a:lnTo>
                    <a:pt x="69" y="348"/>
                  </a:lnTo>
                  <a:lnTo>
                    <a:pt x="67" y="344"/>
                  </a:lnTo>
                  <a:lnTo>
                    <a:pt x="67" y="342"/>
                  </a:lnTo>
                  <a:lnTo>
                    <a:pt x="62" y="338"/>
                  </a:lnTo>
                  <a:lnTo>
                    <a:pt x="57" y="339"/>
                  </a:lnTo>
                  <a:lnTo>
                    <a:pt x="56" y="340"/>
                  </a:lnTo>
                  <a:lnTo>
                    <a:pt x="53" y="340"/>
                  </a:lnTo>
                  <a:lnTo>
                    <a:pt x="51" y="338"/>
                  </a:lnTo>
                  <a:close/>
                </a:path>
              </a:pathLst>
            </a:custGeom>
            <a:grpFill/>
            <a:ln w="28575">
              <a:noFill/>
              <a:prstDash val="sysDot"/>
              <a:round/>
              <a:headEnd/>
              <a:tailEnd/>
            </a:ln>
          </p:spPr>
          <p:txBody>
            <a:bodyPr/>
            <a:lstStyle/>
            <a:p>
              <a:endParaRPr lang="zh-CN" altLang="en-US" kern="0">
                <a:solidFill>
                  <a:sysClr val="windowText" lastClr="000000"/>
                </a:solidFill>
              </a:endParaRPr>
            </a:p>
          </p:txBody>
        </p:sp>
        <p:sp>
          <p:nvSpPr>
            <p:cNvPr id="74" name="Freeform 39"/>
            <p:cNvSpPr>
              <a:spLocks/>
            </p:cNvSpPr>
            <p:nvPr/>
          </p:nvSpPr>
          <p:spPr bwMode="auto">
            <a:xfrm>
              <a:off x="5755412" y="3651361"/>
              <a:ext cx="625475" cy="779463"/>
            </a:xfrm>
            <a:custGeom>
              <a:avLst/>
              <a:gdLst>
                <a:gd name="T0" fmla="*/ 2147483647 w 342"/>
                <a:gd name="T1" fmla="*/ 2147483647 h 408"/>
                <a:gd name="T2" fmla="*/ 2147483647 w 342"/>
                <a:gd name="T3" fmla="*/ 2147483647 h 408"/>
                <a:gd name="T4" fmla="*/ 2147483647 w 342"/>
                <a:gd name="T5" fmla="*/ 2147483647 h 408"/>
                <a:gd name="T6" fmla="*/ 2147483647 w 342"/>
                <a:gd name="T7" fmla="*/ 2147483647 h 408"/>
                <a:gd name="T8" fmla="*/ 2147483647 w 342"/>
                <a:gd name="T9" fmla="*/ 2147483647 h 408"/>
                <a:gd name="T10" fmla="*/ 2147483647 w 342"/>
                <a:gd name="T11" fmla="*/ 2147483647 h 408"/>
                <a:gd name="T12" fmla="*/ 2147483647 w 342"/>
                <a:gd name="T13" fmla="*/ 2147483647 h 408"/>
                <a:gd name="T14" fmla="*/ 2147483647 w 342"/>
                <a:gd name="T15" fmla="*/ 2147483647 h 408"/>
                <a:gd name="T16" fmla="*/ 2147483647 w 342"/>
                <a:gd name="T17" fmla="*/ 2147483647 h 408"/>
                <a:gd name="T18" fmla="*/ 2147483647 w 342"/>
                <a:gd name="T19" fmla="*/ 2147483647 h 408"/>
                <a:gd name="T20" fmla="*/ 2147483647 w 342"/>
                <a:gd name="T21" fmla="*/ 2147483647 h 408"/>
                <a:gd name="T22" fmla="*/ 2147483647 w 342"/>
                <a:gd name="T23" fmla="*/ 2147483647 h 408"/>
                <a:gd name="T24" fmla="*/ 2147483647 w 342"/>
                <a:gd name="T25" fmla="*/ 2147483647 h 408"/>
                <a:gd name="T26" fmla="*/ 2147483647 w 342"/>
                <a:gd name="T27" fmla="*/ 2147483647 h 408"/>
                <a:gd name="T28" fmla="*/ 2147483647 w 342"/>
                <a:gd name="T29" fmla="*/ 2147483647 h 408"/>
                <a:gd name="T30" fmla="*/ 2147483647 w 342"/>
                <a:gd name="T31" fmla="*/ 2147483647 h 408"/>
                <a:gd name="T32" fmla="*/ 2147483647 w 342"/>
                <a:gd name="T33" fmla="*/ 2147483647 h 408"/>
                <a:gd name="T34" fmla="*/ 2147483647 w 342"/>
                <a:gd name="T35" fmla="*/ 2147483647 h 408"/>
                <a:gd name="T36" fmla="*/ 2147483647 w 342"/>
                <a:gd name="T37" fmla="*/ 2147483647 h 408"/>
                <a:gd name="T38" fmla="*/ 2147483647 w 342"/>
                <a:gd name="T39" fmla="*/ 2147483647 h 408"/>
                <a:gd name="T40" fmla="*/ 2147483647 w 342"/>
                <a:gd name="T41" fmla="*/ 2147483647 h 408"/>
                <a:gd name="T42" fmla="*/ 2147483647 w 342"/>
                <a:gd name="T43" fmla="*/ 2147483647 h 408"/>
                <a:gd name="T44" fmla="*/ 2147483647 w 342"/>
                <a:gd name="T45" fmla="*/ 2147483647 h 408"/>
                <a:gd name="T46" fmla="*/ 2147483647 w 342"/>
                <a:gd name="T47" fmla="*/ 2147483647 h 408"/>
                <a:gd name="T48" fmla="*/ 2147483647 w 342"/>
                <a:gd name="T49" fmla="*/ 2147483647 h 408"/>
                <a:gd name="T50" fmla="*/ 2147483647 w 342"/>
                <a:gd name="T51" fmla="*/ 2147483647 h 408"/>
                <a:gd name="T52" fmla="*/ 2147483647 w 342"/>
                <a:gd name="T53" fmla="*/ 2147483647 h 408"/>
                <a:gd name="T54" fmla="*/ 2147483647 w 342"/>
                <a:gd name="T55" fmla="*/ 2147483647 h 408"/>
                <a:gd name="T56" fmla="*/ 2147483647 w 342"/>
                <a:gd name="T57" fmla="*/ 2147483647 h 408"/>
                <a:gd name="T58" fmla="*/ 2147483647 w 342"/>
                <a:gd name="T59" fmla="*/ 2147483647 h 408"/>
                <a:gd name="T60" fmla="*/ 2147483647 w 342"/>
                <a:gd name="T61" fmla="*/ 2147483647 h 408"/>
                <a:gd name="T62" fmla="*/ 2147483647 w 342"/>
                <a:gd name="T63" fmla="*/ 2147483647 h 408"/>
                <a:gd name="T64" fmla="*/ 2147483647 w 342"/>
                <a:gd name="T65" fmla="*/ 2147483647 h 408"/>
                <a:gd name="T66" fmla="*/ 2147483647 w 342"/>
                <a:gd name="T67" fmla="*/ 2147483647 h 408"/>
                <a:gd name="T68" fmla="*/ 2147483647 w 342"/>
                <a:gd name="T69" fmla="*/ 2147483647 h 408"/>
                <a:gd name="T70" fmla="*/ 2147483647 w 342"/>
                <a:gd name="T71" fmla="*/ 2147483647 h 408"/>
                <a:gd name="T72" fmla="*/ 2147483647 w 342"/>
                <a:gd name="T73" fmla="*/ 2147483647 h 408"/>
                <a:gd name="T74" fmla="*/ 2147483647 w 342"/>
                <a:gd name="T75" fmla="*/ 2147483647 h 408"/>
                <a:gd name="T76" fmla="*/ 2147483647 w 342"/>
                <a:gd name="T77" fmla="*/ 2147483647 h 408"/>
                <a:gd name="T78" fmla="*/ 2147483647 w 342"/>
                <a:gd name="T79" fmla="*/ 2147483647 h 408"/>
                <a:gd name="T80" fmla="*/ 2147483647 w 342"/>
                <a:gd name="T81" fmla="*/ 2147483647 h 408"/>
                <a:gd name="T82" fmla="*/ 2147483647 w 342"/>
                <a:gd name="T83" fmla="*/ 2147483647 h 408"/>
                <a:gd name="T84" fmla="*/ 2147483647 w 342"/>
                <a:gd name="T85" fmla="*/ 2147483647 h 408"/>
                <a:gd name="T86" fmla="*/ 2147483647 w 342"/>
                <a:gd name="T87" fmla="*/ 2147483647 h 408"/>
                <a:gd name="T88" fmla="*/ 2147483647 w 342"/>
                <a:gd name="T89" fmla="*/ 2147483647 h 408"/>
                <a:gd name="T90" fmla="*/ 2147483647 w 342"/>
                <a:gd name="T91" fmla="*/ 2147483647 h 408"/>
                <a:gd name="T92" fmla="*/ 2147483647 w 342"/>
                <a:gd name="T93" fmla="*/ 2147483647 h 408"/>
                <a:gd name="T94" fmla="*/ 0 w 342"/>
                <a:gd name="T95" fmla="*/ 2147483647 h 408"/>
                <a:gd name="T96" fmla="*/ 2147483647 w 342"/>
                <a:gd name="T97" fmla="*/ 2147483647 h 408"/>
                <a:gd name="T98" fmla="*/ 2147483647 w 342"/>
                <a:gd name="T99" fmla="*/ 2147483647 h 408"/>
                <a:gd name="T100" fmla="*/ 2147483647 w 342"/>
                <a:gd name="T101" fmla="*/ 2147483647 h 408"/>
                <a:gd name="T102" fmla="*/ 2147483647 w 342"/>
                <a:gd name="T103" fmla="*/ 2147483647 h 408"/>
                <a:gd name="T104" fmla="*/ 2147483647 w 342"/>
                <a:gd name="T105" fmla="*/ 2147483647 h 408"/>
                <a:gd name="T106" fmla="*/ 2147483647 w 342"/>
                <a:gd name="T107" fmla="*/ 2147483647 h 40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42"/>
                <a:gd name="T163" fmla="*/ 0 h 408"/>
                <a:gd name="T164" fmla="*/ 342 w 342"/>
                <a:gd name="T165" fmla="*/ 408 h 40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42" h="408">
                  <a:moveTo>
                    <a:pt x="44" y="269"/>
                  </a:moveTo>
                  <a:lnTo>
                    <a:pt x="48" y="274"/>
                  </a:lnTo>
                  <a:lnTo>
                    <a:pt x="52" y="276"/>
                  </a:lnTo>
                  <a:lnTo>
                    <a:pt x="59" y="287"/>
                  </a:lnTo>
                  <a:lnTo>
                    <a:pt x="65" y="287"/>
                  </a:lnTo>
                  <a:lnTo>
                    <a:pt x="68" y="284"/>
                  </a:lnTo>
                  <a:lnTo>
                    <a:pt x="69" y="284"/>
                  </a:lnTo>
                  <a:lnTo>
                    <a:pt x="72" y="287"/>
                  </a:lnTo>
                  <a:lnTo>
                    <a:pt x="76" y="289"/>
                  </a:lnTo>
                  <a:lnTo>
                    <a:pt x="80" y="289"/>
                  </a:lnTo>
                  <a:lnTo>
                    <a:pt x="83" y="287"/>
                  </a:lnTo>
                  <a:lnTo>
                    <a:pt x="91" y="295"/>
                  </a:lnTo>
                  <a:lnTo>
                    <a:pt x="95" y="295"/>
                  </a:lnTo>
                  <a:lnTo>
                    <a:pt x="90" y="301"/>
                  </a:lnTo>
                  <a:lnTo>
                    <a:pt x="88" y="301"/>
                  </a:lnTo>
                  <a:lnTo>
                    <a:pt x="82" y="307"/>
                  </a:lnTo>
                  <a:lnTo>
                    <a:pt x="82" y="314"/>
                  </a:lnTo>
                  <a:lnTo>
                    <a:pt x="79" y="319"/>
                  </a:lnTo>
                  <a:lnTo>
                    <a:pt x="79" y="327"/>
                  </a:lnTo>
                  <a:lnTo>
                    <a:pt x="89" y="333"/>
                  </a:lnTo>
                  <a:lnTo>
                    <a:pt x="89" y="337"/>
                  </a:lnTo>
                  <a:lnTo>
                    <a:pt x="90" y="339"/>
                  </a:lnTo>
                  <a:lnTo>
                    <a:pt x="91" y="353"/>
                  </a:lnTo>
                  <a:lnTo>
                    <a:pt x="99" y="356"/>
                  </a:lnTo>
                  <a:lnTo>
                    <a:pt x="105" y="363"/>
                  </a:lnTo>
                  <a:lnTo>
                    <a:pt x="106" y="376"/>
                  </a:lnTo>
                  <a:lnTo>
                    <a:pt x="109" y="382"/>
                  </a:lnTo>
                  <a:lnTo>
                    <a:pt x="111" y="390"/>
                  </a:lnTo>
                  <a:lnTo>
                    <a:pt x="123" y="388"/>
                  </a:lnTo>
                  <a:lnTo>
                    <a:pt x="139" y="376"/>
                  </a:lnTo>
                  <a:lnTo>
                    <a:pt x="139" y="372"/>
                  </a:lnTo>
                  <a:lnTo>
                    <a:pt x="140" y="371"/>
                  </a:lnTo>
                  <a:lnTo>
                    <a:pt x="139" y="365"/>
                  </a:lnTo>
                  <a:lnTo>
                    <a:pt x="140" y="364"/>
                  </a:lnTo>
                  <a:lnTo>
                    <a:pt x="146" y="363"/>
                  </a:lnTo>
                  <a:lnTo>
                    <a:pt x="148" y="365"/>
                  </a:lnTo>
                  <a:lnTo>
                    <a:pt x="151" y="364"/>
                  </a:lnTo>
                  <a:lnTo>
                    <a:pt x="165" y="371"/>
                  </a:lnTo>
                  <a:lnTo>
                    <a:pt x="165" y="377"/>
                  </a:lnTo>
                  <a:lnTo>
                    <a:pt x="164" y="379"/>
                  </a:lnTo>
                  <a:lnTo>
                    <a:pt x="151" y="393"/>
                  </a:lnTo>
                  <a:lnTo>
                    <a:pt x="151" y="397"/>
                  </a:lnTo>
                  <a:lnTo>
                    <a:pt x="155" y="402"/>
                  </a:lnTo>
                  <a:lnTo>
                    <a:pt x="160" y="403"/>
                  </a:lnTo>
                  <a:lnTo>
                    <a:pt x="168" y="396"/>
                  </a:lnTo>
                  <a:lnTo>
                    <a:pt x="170" y="396"/>
                  </a:lnTo>
                  <a:lnTo>
                    <a:pt x="178" y="390"/>
                  </a:lnTo>
                  <a:lnTo>
                    <a:pt x="180" y="385"/>
                  </a:lnTo>
                  <a:lnTo>
                    <a:pt x="177" y="382"/>
                  </a:lnTo>
                  <a:lnTo>
                    <a:pt x="177" y="379"/>
                  </a:lnTo>
                  <a:lnTo>
                    <a:pt x="186" y="369"/>
                  </a:lnTo>
                  <a:lnTo>
                    <a:pt x="191" y="377"/>
                  </a:lnTo>
                  <a:lnTo>
                    <a:pt x="193" y="377"/>
                  </a:lnTo>
                  <a:lnTo>
                    <a:pt x="194" y="376"/>
                  </a:lnTo>
                  <a:lnTo>
                    <a:pt x="200" y="375"/>
                  </a:lnTo>
                  <a:lnTo>
                    <a:pt x="203" y="377"/>
                  </a:lnTo>
                  <a:lnTo>
                    <a:pt x="212" y="394"/>
                  </a:lnTo>
                  <a:lnTo>
                    <a:pt x="214" y="393"/>
                  </a:lnTo>
                  <a:lnTo>
                    <a:pt x="215" y="395"/>
                  </a:lnTo>
                  <a:lnTo>
                    <a:pt x="217" y="393"/>
                  </a:lnTo>
                  <a:lnTo>
                    <a:pt x="223" y="396"/>
                  </a:lnTo>
                  <a:lnTo>
                    <a:pt x="248" y="395"/>
                  </a:lnTo>
                  <a:lnTo>
                    <a:pt x="253" y="398"/>
                  </a:lnTo>
                  <a:lnTo>
                    <a:pt x="253" y="403"/>
                  </a:lnTo>
                  <a:lnTo>
                    <a:pt x="259" y="408"/>
                  </a:lnTo>
                  <a:lnTo>
                    <a:pt x="260" y="402"/>
                  </a:lnTo>
                  <a:lnTo>
                    <a:pt x="272" y="398"/>
                  </a:lnTo>
                  <a:lnTo>
                    <a:pt x="277" y="396"/>
                  </a:lnTo>
                  <a:lnTo>
                    <a:pt x="281" y="392"/>
                  </a:lnTo>
                  <a:lnTo>
                    <a:pt x="280" y="390"/>
                  </a:lnTo>
                  <a:lnTo>
                    <a:pt x="289" y="381"/>
                  </a:lnTo>
                  <a:lnTo>
                    <a:pt x="289" y="379"/>
                  </a:lnTo>
                  <a:lnTo>
                    <a:pt x="294" y="374"/>
                  </a:lnTo>
                  <a:lnTo>
                    <a:pt x="295" y="367"/>
                  </a:lnTo>
                  <a:lnTo>
                    <a:pt x="304" y="354"/>
                  </a:lnTo>
                  <a:lnTo>
                    <a:pt x="304" y="347"/>
                  </a:lnTo>
                  <a:lnTo>
                    <a:pt x="301" y="340"/>
                  </a:lnTo>
                  <a:lnTo>
                    <a:pt x="300" y="338"/>
                  </a:lnTo>
                  <a:lnTo>
                    <a:pt x="299" y="336"/>
                  </a:lnTo>
                  <a:lnTo>
                    <a:pt x="302" y="332"/>
                  </a:lnTo>
                  <a:lnTo>
                    <a:pt x="301" y="329"/>
                  </a:lnTo>
                  <a:lnTo>
                    <a:pt x="298" y="326"/>
                  </a:lnTo>
                  <a:lnTo>
                    <a:pt x="304" y="321"/>
                  </a:lnTo>
                  <a:lnTo>
                    <a:pt x="306" y="323"/>
                  </a:lnTo>
                  <a:lnTo>
                    <a:pt x="309" y="322"/>
                  </a:lnTo>
                  <a:lnTo>
                    <a:pt x="315" y="324"/>
                  </a:lnTo>
                  <a:lnTo>
                    <a:pt x="320" y="324"/>
                  </a:lnTo>
                  <a:lnTo>
                    <a:pt x="326" y="318"/>
                  </a:lnTo>
                  <a:lnTo>
                    <a:pt x="328" y="318"/>
                  </a:lnTo>
                  <a:lnTo>
                    <a:pt x="334" y="314"/>
                  </a:lnTo>
                  <a:lnTo>
                    <a:pt x="334" y="313"/>
                  </a:lnTo>
                  <a:lnTo>
                    <a:pt x="330" y="308"/>
                  </a:lnTo>
                  <a:lnTo>
                    <a:pt x="330" y="306"/>
                  </a:lnTo>
                  <a:lnTo>
                    <a:pt x="328" y="305"/>
                  </a:lnTo>
                  <a:lnTo>
                    <a:pt x="328" y="303"/>
                  </a:lnTo>
                  <a:lnTo>
                    <a:pt x="322" y="300"/>
                  </a:lnTo>
                  <a:lnTo>
                    <a:pt x="321" y="298"/>
                  </a:lnTo>
                  <a:lnTo>
                    <a:pt x="328" y="292"/>
                  </a:lnTo>
                  <a:lnTo>
                    <a:pt x="334" y="289"/>
                  </a:lnTo>
                  <a:lnTo>
                    <a:pt x="336" y="285"/>
                  </a:lnTo>
                  <a:lnTo>
                    <a:pt x="336" y="281"/>
                  </a:lnTo>
                  <a:lnTo>
                    <a:pt x="337" y="280"/>
                  </a:lnTo>
                  <a:lnTo>
                    <a:pt x="337" y="277"/>
                  </a:lnTo>
                  <a:lnTo>
                    <a:pt x="338" y="275"/>
                  </a:lnTo>
                  <a:lnTo>
                    <a:pt x="338" y="272"/>
                  </a:lnTo>
                  <a:lnTo>
                    <a:pt x="339" y="270"/>
                  </a:lnTo>
                  <a:lnTo>
                    <a:pt x="339" y="266"/>
                  </a:lnTo>
                  <a:lnTo>
                    <a:pt x="340" y="265"/>
                  </a:lnTo>
                  <a:lnTo>
                    <a:pt x="342" y="260"/>
                  </a:lnTo>
                  <a:lnTo>
                    <a:pt x="341" y="250"/>
                  </a:lnTo>
                  <a:lnTo>
                    <a:pt x="336" y="248"/>
                  </a:lnTo>
                  <a:lnTo>
                    <a:pt x="331" y="248"/>
                  </a:lnTo>
                  <a:lnTo>
                    <a:pt x="323" y="248"/>
                  </a:lnTo>
                  <a:lnTo>
                    <a:pt x="321" y="246"/>
                  </a:lnTo>
                  <a:lnTo>
                    <a:pt x="321" y="242"/>
                  </a:lnTo>
                  <a:lnTo>
                    <a:pt x="317" y="241"/>
                  </a:lnTo>
                  <a:lnTo>
                    <a:pt x="316" y="242"/>
                  </a:lnTo>
                  <a:lnTo>
                    <a:pt x="308" y="243"/>
                  </a:lnTo>
                  <a:lnTo>
                    <a:pt x="305" y="242"/>
                  </a:lnTo>
                  <a:lnTo>
                    <a:pt x="298" y="247"/>
                  </a:lnTo>
                  <a:lnTo>
                    <a:pt x="285" y="250"/>
                  </a:lnTo>
                  <a:lnTo>
                    <a:pt x="280" y="250"/>
                  </a:lnTo>
                  <a:lnTo>
                    <a:pt x="277" y="247"/>
                  </a:lnTo>
                  <a:lnTo>
                    <a:pt x="277" y="245"/>
                  </a:lnTo>
                  <a:lnTo>
                    <a:pt x="282" y="241"/>
                  </a:lnTo>
                  <a:lnTo>
                    <a:pt x="282" y="240"/>
                  </a:lnTo>
                  <a:lnTo>
                    <a:pt x="286" y="234"/>
                  </a:lnTo>
                  <a:lnTo>
                    <a:pt x="285" y="227"/>
                  </a:lnTo>
                  <a:lnTo>
                    <a:pt x="282" y="223"/>
                  </a:lnTo>
                  <a:lnTo>
                    <a:pt x="271" y="215"/>
                  </a:lnTo>
                  <a:lnTo>
                    <a:pt x="255" y="207"/>
                  </a:lnTo>
                  <a:lnTo>
                    <a:pt x="244" y="198"/>
                  </a:lnTo>
                  <a:lnTo>
                    <a:pt x="246" y="195"/>
                  </a:lnTo>
                  <a:lnTo>
                    <a:pt x="244" y="181"/>
                  </a:lnTo>
                  <a:lnTo>
                    <a:pt x="246" y="180"/>
                  </a:lnTo>
                  <a:lnTo>
                    <a:pt x="254" y="179"/>
                  </a:lnTo>
                  <a:lnTo>
                    <a:pt x="260" y="176"/>
                  </a:lnTo>
                  <a:lnTo>
                    <a:pt x="262" y="174"/>
                  </a:lnTo>
                  <a:lnTo>
                    <a:pt x="263" y="171"/>
                  </a:lnTo>
                  <a:lnTo>
                    <a:pt x="263" y="158"/>
                  </a:lnTo>
                  <a:lnTo>
                    <a:pt x="261" y="156"/>
                  </a:lnTo>
                  <a:lnTo>
                    <a:pt x="259" y="156"/>
                  </a:lnTo>
                  <a:lnTo>
                    <a:pt x="251" y="148"/>
                  </a:lnTo>
                  <a:lnTo>
                    <a:pt x="251" y="147"/>
                  </a:lnTo>
                  <a:lnTo>
                    <a:pt x="271" y="145"/>
                  </a:lnTo>
                  <a:lnTo>
                    <a:pt x="271" y="146"/>
                  </a:lnTo>
                  <a:lnTo>
                    <a:pt x="281" y="151"/>
                  </a:lnTo>
                  <a:lnTo>
                    <a:pt x="288" y="140"/>
                  </a:lnTo>
                  <a:lnTo>
                    <a:pt x="290" y="132"/>
                  </a:lnTo>
                  <a:lnTo>
                    <a:pt x="288" y="122"/>
                  </a:lnTo>
                  <a:lnTo>
                    <a:pt x="278" y="112"/>
                  </a:lnTo>
                  <a:lnTo>
                    <a:pt x="268" y="112"/>
                  </a:lnTo>
                  <a:lnTo>
                    <a:pt x="264" y="115"/>
                  </a:lnTo>
                  <a:lnTo>
                    <a:pt x="264" y="117"/>
                  </a:lnTo>
                  <a:lnTo>
                    <a:pt x="262" y="118"/>
                  </a:lnTo>
                  <a:lnTo>
                    <a:pt x="262" y="120"/>
                  </a:lnTo>
                  <a:lnTo>
                    <a:pt x="258" y="124"/>
                  </a:lnTo>
                  <a:lnTo>
                    <a:pt x="259" y="130"/>
                  </a:lnTo>
                  <a:lnTo>
                    <a:pt x="258" y="132"/>
                  </a:lnTo>
                  <a:lnTo>
                    <a:pt x="254" y="132"/>
                  </a:lnTo>
                  <a:lnTo>
                    <a:pt x="254" y="133"/>
                  </a:lnTo>
                  <a:lnTo>
                    <a:pt x="250" y="134"/>
                  </a:lnTo>
                  <a:lnTo>
                    <a:pt x="249" y="135"/>
                  </a:lnTo>
                  <a:lnTo>
                    <a:pt x="235" y="136"/>
                  </a:lnTo>
                  <a:lnTo>
                    <a:pt x="228" y="125"/>
                  </a:lnTo>
                  <a:lnTo>
                    <a:pt x="227" y="117"/>
                  </a:lnTo>
                  <a:lnTo>
                    <a:pt x="225" y="112"/>
                  </a:lnTo>
                  <a:lnTo>
                    <a:pt x="223" y="104"/>
                  </a:lnTo>
                  <a:lnTo>
                    <a:pt x="211" y="106"/>
                  </a:lnTo>
                  <a:lnTo>
                    <a:pt x="209" y="105"/>
                  </a:lnTo>
                  <a:lnTo>
                    <a:pt x="207" y="107"/>
                  </a:lnTo>
                  <a:lnTo>
                    <a:pt x="207" y="105"/>
                  </a:lnTo>
                  <a:lnTo>
                    <a:pt x="202" y="101"/>
                  </a:lnTo>
                  <a:lnTo>
                    <a:pt x="202" y="97"/>
                  </a:lnTo>
                  <a:lnTo>
                    <a:pt x="206" y="90"/>
                  </a:lnTo>
                  <a:lnTo>
                    <a:pt x="206" y="83"/>
                  </a:lnTo>
                  <a:lnTo>
                    <a:pt x="209" y="79"/>
                  </a:lnTo>
                  <a:lnTo>
                    <a:pt x="210" y="66"/>
                  </a:lnTo>
                  <a:lnTo>
                    <a:pt x="211" y="64"/>
                  </a:lnTo>
                  <a:lnTo>
                    <a:pt x="211" y="58"/>
                  </a:lnTo>
                  <a:lnTo>
                    <a:pt x="209" y="56"/>
                  </a:lnTo>
                  <a:lnTo>
                    <a:pt x="203" y="56"/>
                  </a:lnTo>
                  <a:lnTo>
                    <a:pt x="202" y="57"/>
                  </a:lnTo>
                  <a:lnTo>
                    <a:pt x="198" y="57"/>
                  </a:lnTo>
                  <a:lnTo>
                    <a:pt x="193" y="60"/>
                  </a:lnTo>
                  <a:lnTo>
                    <a:pt x="190" y="61"/>
                  </a:lnTo>
                  <a:lnTo>
                    <a:pt x="189" y="62"/>
                  </a:lnTo>
                  <a:lnTo>
                    <a:pt x="185" y="62"/>
                  </a:lnTo>
                  <a:lnTo>
                    <a:pt x="184" y="64"/>
                  </a:lnTo>
                  <a:lnTo>
                    <a:pt x="182" y="57"/>
                  </a:lnTo>
                  <a:lnTo>
                    <a:pt x="181" y="56"/>
                  </a:lnTo>
                  <a:lnTo>
                    <a:pt x="181" y="50"/>
                  </a:lnTo>
                  <a:lnTo>
                    <a:pt x="179" y="47"/>
                  </a:lnTo>
                  <a:lnTo>
                    <a:pt x="175" y="45"/>
                  </a:lnTo>
                  <a:lnTo>
                    <a:pt x="174" y="42"/>
                  </a:lnTo>
                  <a:lnTo>
                    <a:pt x="171" y="39"/>
                  </a:lnTo>
                  <a:lnTo>
                    <a:pt x="168" y="42"/>
                  </a:lnTo>
                  <a:lnTo>
                    <a:pt x="163" y="38"/>
                  </a:lnTo>
                  <a:lnTo>
                    <a:pt x="161" y="39"/>
                  </a:lnTo>
                  <a:lnTo>
                    <a:pt x="159" y="41"/>
                  </a:lnTo>
                  <a:lnTo>
                    <a:pt x="154" y="37"/>
                  </a:lnTo>
                  <a:lnTo>
                    <a:pt x="149" y="37"/>
                  </a:lnTo>
                  <a:lnTo>
                    <a:pt x="145" y="39"/>
                  </a:lnTo>
                  <a:lnTo>
                    <a:pt x="142" y="39"/>
                  </a:lnTo>
                  <a:lnTo>
                    <a:pt x="136" y="36"/>
                  </a:lnTo>
                  <a:lnTo>
                    <a:pt x="136" y="35"/>
                  </a:lnTo>
                  <a:lnTo>
                    <a:pt x="133" y="33"/>
                  </a:lnTo>
                  <a:lnTo>
                    <a:pt x="132" y="29"/>
                  </a:lnTo>
                  <a:lnTo>
                    <a:pt x="129" y="26"/>
                  </a:lnTo>
                  <a:lnTo>
                    <a:pt x="127" y="22"/>
                  </a:lnTo>
                  <a:lnTo>
                    <a:pt x="126" y="21"/>
                  </a:lnTo>
                  <a:lnTo>
                    <a:pt x="126" y="19"/>
                  </a:lnTo>
                  <a:lnTo>
                    <a:pt x="122" y="15"/>
                  </a:lnTo>
                  <a:lnTo>
                    <a:pt x="116" y="16"/>
                  </a:lnTo>
                  <a:lnTo>
                    <a:pt x="114" y="17"/>
                  </a:lnTo>
                  <a:lnTo>
                    <a:pt x="109" y="12"/>
                  </a:lnTo>
                  <a:lnTo>
                    <a:pt x="98" y="10"/>
                  </a:lnTo>
                  <a:lnTo>
                    <a:pt x="84" y="0"/>
                  </a:lnTo>
                  <a:lnTo>
                    <a:pt x="75" y="6"/>
                  </a:lnTo>
                  <a:lnTo>
                    <a:pt x="75" y="8"/>
                  </a:lnTo>
                  <a:lnTo>
                    <a:pt x="72" y="12"/>
                  </a:lnTo>
                  <a:lnTo>
                    <a:pt x="72" y="14"/>
                  </a:lnTo>
                  <a:lnTo>
                    <a:pt x="70" y="16"/>
                  </a:lnTo>
                  <a:lnTo>
                    <a:pt x="71" y="23"/>
                  </a:lnTo>
                  <a:lnTo>
                    <a:pt x="88" y="33"/>
                  </a:lnTo>
                  <a:lnTo>
                    <a:pt x="94" y="33"/>
                  </a:lnTo>
                  <a:lnTo>
                    <a:pt x="95" y="30"/>
                  </a:lnTo>
                  <a:lnTo>
                    <a:pt x="96" y="30"/>
                  </a:lnTo>
                  <a:lnTo>
                    <a:pt x="98" y="32"/>
                  </a:lnTo>
                  <a:lnTo>
                    <a:pt x="99" y="35"/>
                  </a:lnTo>
                  <a:lnTo>
                    <a:pt x="97" y="37"/>
                  </a:lnTo>
                  <a:lnTo>
                    <a:pt x="97" y="41"/>
                  </a:lnTo>
                  <a:lnTo>
                    <a:pt x="108" y="55"/>
                  </a:lnTo>
                  <a:lnTo>
                    <a:pt x="109" y="56"/>
                  </a:lnTo>
                  <a:lnTo>
                    <a:pt x="109" y="59"/>
                  </a:lnTo>
                  <a:lnTo>
                    <a:pt x="108" y="60"/>
                  </a:lnTo>
                  <a:lnTo>
                    <a:pt x="97" y="65"/>
                  </a:lnTo>
                  <a:lnTo>
                    <a:pt x="95" y="68"/>
                  </a:lnTo>
                  <a:lnTo>
                    <a:pt x="95" y="73"/>
                  </a:lnTo>
                  <a:lnTo>
                    <a:pt x="79" y="77"/>
                  </a:lnTo>
                  <a:lnTo>
                    <a:pt x="76" y="77"/>
                  </a:lnTo>
                  <a:lnTo>
                    <a:pt x="69" y="68"/>
                  </a:lnTo>
                  <a:lnTo>
                    <a:pt x="69" y="67"/>
                  </a:lnTo>
                  <a:lnTo>
                    <a:pt x="66" y="63"/>
                  </a:lnTo>
                  <a:lnTo>
                    <a:pt x="66" y="61"/>
                  </a:lnTo>
                  <a:lnTo>
                    <a:pt x="64" y="56"/>
                  </a:lnTo>
                  <a:lnTo>
                    <a:pt x="62" y="56"/>
                  </a:lnTo>
                  <a:lnTo>
                    <a:pt x="60" y="55"/>
                  </a:lnTo>
                  <a:lnTo>
                    <a:pt x="58" y="55"/>
                  </a:lnTo>
                  <a:lnTo>
                    <a:pt x="49" y="51"/>
                  </a:lnTo>
                  <a:lnTo>
                    <a:pt x="45" y="50"/>
                  </a:lnTo>
                  <a:lnTo>
                    <a:pt x="43" y="52"/>
                  </a:lnTo>
                  <a:lnTo>
                    <a:pt x="41" y="52"/>
                  </a:lnTo>
                  <a:lnTo>
                    <a:pt x="39" y="54"/>
                  </a:lnTo>
                  <a:lnTo>
                    <a:pt x="35" y="53"/>
                  </a:lnTo>
                  <a:lnTo>
                    <a:pt x="36" y="57"/>
                  </a:lnTo>
                  <a:lnTo>
                    <a:pt x="36" y="59"/>
                  </a:lnTo>
                  <a:lnTo>
                    <a:pt x="34" y="64"/>
                  </a:lnTo>
                  <a:lnTo>
                    <a:pt x="34" y="68"/>
                  </a:lnTo>
                  <a:lnTo>
                    <a:pt x="38" y="73"/>
                  </a:lnTo>
                  <a:lnTo>
                    <a:pt x="39" y="75"/>
                  </a:lnTo>
                  <a:lnTo>
                    <a:pt x="37" y="78"/>
                  </a:lnTo>
                  <a:lnTo>
                    <a:pt x="37" y="80"/>
                  </a:lnTo>
                  <a:lnTo>
                    <a:pt x="39" y="81"/>
                  </a:lnTo>
                  <a:lnTo>
                    <a:pt x="39" y="86"/>
                  </a:lnTo>
                  <a:lnTo>
                    <a:pt x="41" y="87"/>
                  </a:lnTo>
                  <a:lnTo>
                    <a:pt x="40" y="91"/>
                  </a:lnTo>
                  <a:lnTo>
                    <a:pt x="42" y="91"/>
                  </a:lnTo>
                  <a:lnTo>
                    <a:pt x="40" y="96"/>
                  </a:lnTo>
                  <a:lnTo>
                    <a:pt x="37" y="97"/>
                  </a:lnTo>
                  <a:lnTo>
                    <a:pt x="32" y="97"/>
                  </a:lnTo>
                  <a:lnTo>
                    <a:pt x="30" y="99"/>
                  </a:lnTo>
                  <a:lnTo>
                    <a:pt x="28" y="99"/>
                  </a:lnTo>
                  <a:lnTo>
                    <a:pt x="26" y="101"/>
                  </a:lnTo>
                  <a:lnTo>
                    <a:pt x="25" y="108"/>
                  </a:lnTo>
                  <a:lnTo>
                    <a:pt x="26" y="109"/>
                  </a:lnTo>
                  <a:lnTo>
                    <a:pt x="26" y="113"/>
                  </a:lnTo>
                  <a:lnTo>
                    <a:pt x="28" y="114"/>
                  </a:lnTo>
                  <a:lnTo>
                    <a:pt x="28" y="121"/>
                  </a:lnTo>
                  <a:lnTo>
                    <a:pt x="27" y="123"/>
                  </a:lnTo>
                  <a:lnTo>
                    <a:pt x="27" y="126"/>
                  </a:lnTo>
                  <a:lnTo>
                    <a:pt x="23" y="134"/>
                  </a:lnTo>
                  <a:lnTo>
                    <a:pt x="18" y="136"/>
                  </a:lnTo>
                  <a:lnTo>
                    <a:pt x="16" y="137"/>
                  </a:lnTo>
                  <a:lnTo>
                    <a:pt x="5" y="138"/>
                  </a:lnTo>
                  <a:lnTo>
                    <a:pt x="2" y="135"/>
                  </a:lnTo>
                  <a:lnTo>
                    <a:pt x="0" y="137"/>
                  </a:lnTo>
                  <a:lnTo>
                    <a:pt x="0" y="140"/>
                  </a:lnTo>
                  <a:lnTo>
                    <a:pt x="2" y="141"/>
                  </a:lnTo>
                  <a:lnTo>
                    <a:pt x="3" y="146"/>
                  </a:lnTo>
                  <a:lnTo>
                    <a:pt x="5" y="148"/>
                  </a:lnTo>
                  <a:lnTo>
                    <a:pt x="16" y="150"/>
                  </a:lnTo>
                  <a:lnTo>
                    <a:pt x="21" y="153"/>
                  </a:lnTo>
                  <a:lnTo>
                    <a:pt x="21" y="172"/>
                  </a:lnTo>
                  <a:lnTo>
                    <a:pt x="29" y="172"/>
                  </a:lnTo>
                  <a:lnTo>
                    <a:pt x="30" y="174"/>
                  </a:lnTo>
                  <a:lnTo>
                    <a:pt x="36" y="173"/>
                  </a:lnTo>
                  <a:lnTo>
                    <a:pt x="45" y="178"/>
                  </a:lnTo>
                  <a:lnTo>
                    <a:pt x="45" y="180"/>
                  </a:lnTo>
                  <a:lnTo>
                    <a:pt x="48" y="185"/>
                  </a:lnTo>
                  <a:lnTo>
                    <a:pt x="52" y="186"/>
                  </a:lnTo>
                  <a:lnTo>
                    <a:pt x="55" y="184"/>
                  </a:lnTo>
                  <a:lnTo>
                    <a:pt x="57" y="179"/>
                  </a:lnTo>
                  <a:lnTo>
                    <a:pt x="67" y="174"/>
                  </a:lnTo>
                  <a:lnTo>
                    <a:pt x="68" y="178"/>
                  </a:lnTo>
                  <a:lnTo>
                    <a:pt x="70" y="181"/>
                  </a:lnTo>
                  <a:lnTo>
                    <a:pt x="70" y="187"/>
                  </a:lnTo>
                  <a:lnTo>
                    <a:pt x="72" y="188"/>
                  </a:lnTo>
                  <a:lnTo>
                    <a:pt x="74" y="200"/>
                  </a:lnTo>
                  <a:lnTo>
                    <a:pt x="75" y="201"/>
                  </a:lnTo>
                  <a:lnTo>
                    <a:pt x="75" y="207"/>
                  </a:lnTo>
                  <a:lnTo>
                    <a:pt x="77" y="208"/>
                  </a:lnTo>
                  <a:lnTo>
                    <a:pt x="77" y="220"/>
                  </a:lnTo>
                  <a:lnTo>
                    <a:pt x="76" y="222"/>
                  </a:lnTo>
                  <a:lnTo>
                    <a:pt x="77" y="231"/>
                  </a:lnTo>
                  <a:lnTo>
                    <a:pt x="75" y="232"/>
                  </a:lnTo>
                  <a:lnTo>
                    <a:pt x="57" y="235"/>
                  </a:lnTo>
                  <a:lnTo>
                    <a:pt x="57" y="239"/>
                  </a:lnTo>
                  <a:lnTo>
                    <a:pt x="54" y="240"/>
                  </a:lnTo>
                  <a:lnTo>
                    <a:pt x="52" y="243"/>
                  </a:lnTo>
                  <a:lnTo>
                    <a:pt x="49" y="250"/>
                  </a:lnTo>
                  <a:lnTo>
                    <a:pt x="45" y="256"/>
                  </a:lnTo>
                  <a:lnTo>
                    <a:pt x="44" y="260"/>
                  </a:lnTo>
                  <a:lnTo>
                    <a:pt x="45" y="266"/>
                  </a:lnTo>
                  <a:lnTo>
                    <a:pt x="44" y="269"/>
                  </a:lnTo>
                  <a:close/>
                </a:path>
              </a:pathLst>
            </a:custGeom>
            <a:grpFill/>
            <a:ln w="28575">
              <a:noFill/>
              <a:prstDash val="sysDot"/>
              <a:round/>
              <a:headEnd/>
              <a:tailEnd/>
            </a:ln>
          </p:spPr>
          <p:txBody>
            <a:bodyPr/>
            <a:lstStyle/>
            <a:p>
              <a:endParaRPr lang="zh-CN" altLang="en-US" kern="0">
                <a:solidFill>
                  <a:sysClr val="windowText" lastClr="000000"/>
                </a:solidFill>
              </a:endParaRPr>
            </a:p>
          </p:txBody>
        </p:sp>
        <p:sp>
          <p:nvSpPr>
            <p:cNvPr id="75" name="Freeform 40"/>
            <p:cNvSpPr>
              <a:spLocks/>
            </p:cNvSpPr>
            <p:nvPr/>
          </p:nvSpPr>
          <p:spPr bwMode="auto">
            <a:xfrm>
              <a:off x="6004649" y="4581636"/>
              <a:ext cx="566738" cy="757238"/>
            </a:xfrm>
            <a:custGeom>
              <a:avLst/>
              <a:gdLst>
                <a:gd name="T0" fmla="*/ 2147483647 w 309"/>
                <a:gd name="T1" fmla="*/ 2147483647 h 397"/>
                <a:gd name="T2" fmla="*/ 2147483647 w 309"/>
                <a:gd name="T3" fmla="*/ 2147483647 h 397"/>
                <a:gd name="T4" fmla="*/ 2147483647 w 309"/>
                <a:gd name="T5" fmla="*/ 2147483647 h 397"/>
                <a:gd name="T6" fmla="*/ 2147483647 w 309"/>
                <a:gd name="T7" fmla="*/ 2147483647 h 397"/>
                <a:gd name="T8" fmla="*/ 2147483647 w 309"/>
                <a:gd name="T9" fmla="*/ 2147483647 h 397"/>
                <a:gd name="T10" fmla="*/ 2147483647 w 309"/>
                <a:gd name="T11" fmla="*/ 2147483647 h 397"/>
                <a:gd name="T12" fmla="*/ 2147483647 w 309"/>
                <a:gd name="T13" fmla="*/ 2147483647 h 397"/>
                <a:gd name="T14" fmla="*/ 2147483647 w 309"/>
                <a:gd name="T15" fmla="*/ 2147483647 h 397"/>
                <a:gd name="T16" fmla="*/ 2147483647 w 309"/>
                <a:gd name="T17" fmla="*/ 2147483647 h 397"/>
                <a:gd name="T18" fmla="*/ 2147483647 w 309"/>
                <a:gd name="T19" fmla="*/ 2147483647 h 397"/>
                <a:gd name="T20" fmla="*/ 2147483647 w 309"/>
                <a:gd name="T21" fmla="*/ 2147483647 h 397"/>
                <a:gd name="T22" fmla="*/ 2147483647 w 309"/>
                <a:gd name="T23" fmla="*/ 2147483647 h 397"/>
                <a:gd name="T24" fmla="*/ 2147483647 w 309"/>
                <a:gd name="T25" fmla="*/ 2147483647 h 397"/>
                <a:gd name="T26" fmla="*/ 2147483647 w 309"/>
                <a:gd name="T27" fmla="*/ 2147483647 h 397"/>
                <a:gd name="T28" fmla="*/ 2147483647 w 309"/>
                <a:gd name="T29" fmla="*/ 2147483647 h 397"/>
                <a:gd name="T30" fmla="*/ 2147483647 w 309"/>
                <a:gd name="T31" fmla="*/ 2147483647 h 397"/>
                <a:gd name="T32" fmla="*/ 2147483647 w 309"/>
                <a:gd name="T33" fmla="*/ 2147483647 h 397"/>
                <a:gd name="T34" fmla="*/ 2147483647 w 309"/>
                <a:gd name="T35" fmla="*/ 2147483647 h 397"/>
                <a:gd name="T36" fmla="*/ 2147483647 w 309"/>
                <a:gd name="T37" fmla="*/ 2147483647 h 397"/>
                <a:gd name="T38" fmla="*/ 2147483647 w 309"/>
                <a:gd name="T39" fmla="*/ 2147483647 h 397"/>
                <a:gd name="T40" fmla="*/ 2147483647 w 309"/>
                <a:gd name="T41" fmla="*/ 2147483647 h 397"/>
                <a:gd name="T42" fmla="*/ 2147483647 w 309"/>
                <a:gd name="T43" fmla="*/ 2147483647 h 397"/>
                <a:gd name="T44" fmla="*/ 2147483647 w 309"/>
                <a:gd name="T45" fmla="*/ 2147483647 h 397"/>
                <a:gd name="T46" fmla="*/ 2147483647 w 309"/>
                <a:gd name="T47" fmla="*/ 2147483647 h 397"/>
                <a:gd name="T48" fmla="*/ 2147483647 w 309"/>
                <a:gd name="T49" fmla="*/ 2147483647 h 397"/>
                <a:gd name="T50" fmla="*/ 2147483647 w 309"/>
                <a:gd name="T51" fmla="*/ 2147483647 h 397"/>
                <a:gd name="T52" fmla="*/ 2147483647 w 309"/>
                <a:gd name="T53" fmla="*/ 2147483647 h 397"/>
                <a:gd name="T54" fmla="*/ 2147483647 w 309"/>
                <a:gd name="T55" fmla="*/ 2147483647 h 397"/>
                <a:gd name="T56" fmla="*/ 2147483647 w 309"/>
                <a:gd name="T57" fmla="*/ 2147483647 h 397"/>
                <a:gd name="T58" fmla="*/ 2147483647 w 309"/>
                <a:gd name="T59" fmla="*/ 2147483647 h 397"/>
                <a:gd name="T60" fmla="*/ 2147483647 w 309"/>
                <a:gd name="T61" fmla="*/ 2147483647 h 397"/>
                <a:gd name="T62" fmla="*/ 2147483647 w 309"/>
                <a:gd name="T63" fmla="*/ 2147483647 h 397"/>
                <a:gd name="T64" fmla="*/ 2147483647 w 309"/>
                <a:gd name="T65" fmla="*/ 2147483647 h 397"/>
                <a:gd name="T66" fmla="*/ 2147483647 w 309"/>
                <a:gd name="T67" fmla="*/ 2147483647 h 397"/>
                <a:gd name="T68" fmla="*/ 2147483647 w 309"/>
                <a:gd name="T69" fmla="*/ 2147483647 h 397"/>
                <a:gd name="T70" fmla="*/ 2147483647 w 309"/>
                <a:gd name="T71" fmla="*/ 2147483647 h 397"/>
                <a:gd name="T72" fmla="*/ 2147483647 w 309"/>
                <a:gd name="T73" fmla="*/ 2147483647 h 397"/>
                <a:gd name="T74" fmla="*/ 2147483647 w 309"/>
                <a:gd name="T75" fmla="*/ 2147483647 h 397"/>
                <a:gd name="T76" fmla="*/ 2147483647 w 309"/>
                <a:gd name="T77" fmla="*/ 2147483647 h 397"/>
                <a:gd name="T78" fmla="*/ 2147483647 w 309"/>
                <a:gd name="T79" fmla="*/ 2147483647 h 397"/>
                <a:gd name="T80" fmla="*/ 2147483647 w 309"/>
                <a:gd name="T81" fmla="*/ 2147483647 h 397"/>
                <a:gd name="T82" fmla="*/ 2147483647 w 309"/>
                <a:gd name="T83" fmla="*/ 2147483647 h 397"/>
                <a:gd name="T84" fmla="*/ 2147483647 w 309"/>
                <a:gd name="T85" fmla="*/ 2147483647 h 397"/>
                <a:gd name="T86" fmla="*/ 2147483647 w 309"/>
                <a:gd name="T87" fmla="*/ 2147483647 h 397"/>
                <a:gd name="T88" fmla="*/ 2147483647 w 309"/>
                <a:gd name="T89" fmla="*/ 2147483647 h 397"/>
                <a:gd name="T90" fmla="*/ 2147483647 w 309"/>
                <a:gd name="T91" fmla="*/ 2147483647 h 397"/>
                <a:gd name="T92" fmla="*/ 2147483647 w 309"/>
                <a:gd name="T93" fmla="*/ 2147483647 h 397"/>
                <a:gd name="T94" fmla="*/ 2147483647 w 309"/>
                <a:gd name="T95" fmla="*/ 2147483647 h 397"/>
                <a:gd name="T96" fmla="*/ 2147483647 w 309"/>
                <a:gd name="T97" fmla="*/ 2147483647 h 397"/>
                <a:gd name="T98" fmla="*/ 2147483647 w 309"/>
                <a:gd name="T99" fmla="*/ 2147483647 h 397"/>
                <a:gd name="T100" fmla="*/ 2147483647 w 309"/>
                <a:gd name="T101" fmla="*/ 2147483647 h 397"/>
                <a:gd name="T102" fmla="*/ 2147483647 w 309"/>
                <a:gd name="T103" fmla="*/ 2147483647 h 397"/>
                <a:gd name="T104" fmla="*/ 2147483647 w 309"/>
                <a:gd name="T105" fmla="*/ 2147483647 h 397"/>
                <a:gd name="T106" fmla="*/ 2147483647 w 309"/>
                <a:gd name="T107" fmla="*/ 2147483647 h 397"/>
                <a:gd name="T108" fmla="*/ 2147483647 w 309"/>
                <a:gd name="T109" fmla="*/ 2147483647 h 397"/>
                <a:gd name="T110" fmla="*/ 2147483647 w 309"/>
                <a:gd name="T111" fmla="*/ 2147483647 h 397"/>
                <a:gd name="T112" fmla="*/ 2147483647 w 309"/>
                <a:gd name="T113" fmla="*/ 2147483647 h 397"/>
                <a:gd name="T114" fmla="*/ 2147483647 w 309"/>
                <a:gd name="T115" fmla="*/ 2147483647 h 397"/>
                <a:gd name="T116" fmla="*/ 2147483647 w 309"/>
                <a:gd name="T117" fmla="*/ 2147483647 h 397"/>
                <a:gd name="T118" fmla="*/ 2147483647 w 309"/>
                <a:gd name="T119" fmla="*/ 2147483647 h 397"/>
                <a:gd name="T120" fmla="*/ 2147483647 w 309"/>
                <a:gd name="T121" fmla="*/ 2147483647 h 397"/>
                <a:gd name="T122" fmla="*/ 2147483647 w 309"/>
                <a:gd name="T123" fmla="*/ 2147483647 h 39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09"/>
                <a:gd name="T187" fmla="*/ 0 h 397"/>
                <a:gd name="T188" fmla="*/ 309 w 309"/>
                <a:gd name="T189" fmla="*/ 397 h 39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09" h="397">
                  <a:moveTo>
                    <a:pt x="4" y="300"/>
                  </a:moveTo>
                  <a:lnTo>
                    <a:pt x="12" y="301"/>
                  </a:lnTo>
                  <a:lnTo>
                    <a:pt x="13" y="303"/>
                  </a:lnTo>
                  <a:lnTo>
                    <a:pt x="17" y="302"/>
                  </a:lnTo>
                  <a:lnTo>
                    <a:pt x="19" y="304"/>
                  </a:lnTo>
                  <a:lnTo>
                    <a:pt x="28" y="304"/>
                  </a:lnTo>
                  <a:lnTo>
                    <a:pt x="30" y="306"/>
                  </a:lnTo>
                  <a:lnTo>
                    <a:pt x="34" y="306"/>
                  </a:lnTo>
                  <a:lnTo>
                    <a:pt x="36" y="307"/>
                  </a:lnTo>
                  <a:lnTo>
                    <a:pt x="37" y="303"/>
                  </a:lnTo>
                  <a:lnTo>
                    <a:pt x="37" y="300"/>
                  </a:lnTo>
                  <a:lnTo>
                    <a:pt x="39" y="299"/>
                  </a:lnTo>
                  <a:lnTo>
                    <a:pt x="42" y="298"/>
                  </a:lnTo>
                  <a:lnTo>
                    <a:pt x="44" y="306"/>
                  </a:lnTo>
                  <a:lnTo>
                    <a:pt x="55" y="319"/>
                  </a:lnTo>
                  <a:lnTo>
                    <a:pt x="63" y="313"/>
                  </a:lnTo>
                  <a:lnTo>
                    <a:pt x="71" y="313"/>
                  </a:lnTo>
                  <a:lnTo>
                    <a:pt x="73" y="317"/>
                  </a:lnTo>
                  <a:lnTo>
                    <a:pt x="74" y="327"/>
                  </a:lnTo>
                  <a:lnTo>
                    <a:pt x="76" y="328"/>
                  </a:lnTo>
                  <a:lnTo>
                    <a:pt x="80" y="331"/>
                  </a:lnTo>
                  <a:lnTo>
                    <a:pt x="83" y="335"/>
                  </a:lnTo>
                  <a:lnTo>
                    <a:pt x="85" y="340"/>
                  </a:lnTo>
                  <a:lnTo>
                    <a:pt x="90" y="348"/>
                  </a:lnTo>
                  <a:lnTo>
                    <a:pt x="94" y="350"/>
                  </a:lnTo>
                  <a:lnTo>
                    <a:pt x="94" y="355"/>
                  </a:lnTo>
                  <a:lnTo>
                    <a:pt x="89" y="358"/>
                  </a:lnTo>
                  <a:lnTo>
                    <a:pt x="90" y="360"/>
                  </a:lnTo>
                  <a:lnTo>
                    <a:pt x="92" y="370"/>
                  </a:lnTo>
                  <a:lnTo>
                    <a:pt x="94" y="371"/>
                  </a:lnTo>
                  <a:lnTo>
                    <a:pt x="95" y="379"/>
                  </a:lnTo>
                  <a:lnTo>
                    <a:pt x="98" y="382"/>
                  </a:lnTo>
                  <a:lnTo>
                    <a:pt x="98" y="384"/>
                  </a:lnTo>
                  <a:lnTo>
                    <a:pt x="101" y="389"/>
                  </a:lnTo>
                  <a:lnTo>
                    <a:pt x="103" y="390"/>
                  </a:lnTo>
                  <a:lnTo>
                    <a:pt x="109" y="395"/>
                  </a:lnTo>
                  <a:lnTo>
                    <a:pt x="109" y="394"/>
                  </a:lnTo>
                  <a:lnTo>
                    <a:pt x="110" y="394"/>
                  </a:lnTo>
                  <a:lnTo>
                    <a:pt x="110" y="393"/>
                  </a:lnTo>
                  <a:lnTo>
                    <a:pt x="111" y="392"/>
                  </a:lnTo>
                  <a:lnTo>
                    <a:pt x="111" y="391"/>
                  </a:lnTo>
                  <a:lnTo>
                    <a:pt x="111" y="390"/>
                  </a:lnTo>
                  <a:lnTo>
                    <a:pt x="112" y="389"/>
                  </a:lnTo>
                  <a:lnTo>
                    <a:pt x="112" y="388"/>
                  </a:lnTo>
                  <a:lnTo>
                    <a:pt x="112" y="387"/>
                  </a:lnTo>
                  <a:lnTo>
                    <a:pt x="113" y="386"/>
                  </a:lnTo>
                  <a:lnTo>
                    <a:pt x="113" y="385"/>
                  </a:lnTo>
                  <a:lnTo>
                    <a:pt x="113" y="384"/>
                  </a:lnTo>
                  <a:lnTo>
                    <a:pt x="114" y="383"/>
                  </a:lnTo>
                  <a:lnTo>
                    <a:pt x="114" y="382"/>
                  </a:lnTo>
                  <a:lnTo>
                    <a:pt x="115" y="381"/>
                  </a:lnTo>
                  <a:lnTo>
                    <a:pt x="115" y="380"/>
                  </a:lnTo>
                  <a:lnTo>
                    <a:pt x="115" y="379"/>
                  </a:lnTo>
                  <a:lnTo>
                    <a:pt x="116" y="379"/>
                  </a:lnTo>
                  <a:lnTo>
                    <a:pt x="116" y="378"/>
                  </a:lnTo>
                  <a:lnTo>
                    <a:pt x="117" y="378"/>
                  </a:lnTo>
                  <a:lnTo>
                    <a:pt x="118" y="378"/>
                  </a:lnTo>
                  <a:lnTo>
                    <a:pt x="118" y="379"/>
                  </a:lnTo>
                  <a:lnTo>
                    <a:pt x="119" y="379"/>
                  </a:lnTo>
                  <a:lnTo>
                    <a:pt x="119" y="380"/>
                  </a:lnTo>
                  <a:lnTo>
                    <a:pt x="120" y="381"/>
                  </a:lnTo>
                  <a:lnTo>
                    <a:pt x="120" y="382"/>
                  </a:lnTo>
                  <a:lnTo>
                    <a:pt x="120" y="383"/>
                  </a:lnTo>
                  <a:lnTo>
                    <a:pt x="120" y="384"/>
                  </a:lnTo>
                  <a:lnTo>
                    <a:pt x="120" y="385"/>
                  </a:lnTo>
                  <a:lnTo>
                    <a:pt x="120" y="386"/>
                  </a:lnTo>
                  <a:lnTo>
                    <a:pt x="119" y="387"/>
                  </a:lnTo>
                  <a:lnTo>
                    <a:pt x="119" y="388"/>
                  </a:lnTo>
                  <a:lnTo>
                    <a:pt x="118" y="389"/>
                  </a:lnTo>
                  <a:lnTo>
                    <a:pt x="118" y="390"/>
                  </a:lnTo>
                  <a:lnTo>
                    <a:pt x="117" y="391"/>
                  </a:lnTo>
                  <a:lnTo>
                    <a:pt x="117" y="392"/>
                  </a:lnTo>
                  <a:lnTo>
                    <a:pt x="117" y="393"/>
                  </a:lnTo>
                  <a:lnTo>
                    <a:pt x="117" y="394"/>
                  </a:lnTo>
                  <a:lnTo>
                    <a:pt x="118" y="395"/>
                  </a:lnTo>
                  <a:lnTo>
                    <a:pt x="119" y="396"/>
                  </a:lnTo>
                  <a:lnTo>
                    <a:pt x="120" y="396"/>
                  </a:lnTo>
                  <a:lnTo>
                    <a:pt x="120" y="397"/>
                  </a:lnTo>
                  <a:lnTo>
                    <a:pt x="121" y="397"/>
                  </a:lnTo>
                  <a:lnTo>
                    <a:pt x="122" y="397"/>
                  </a:lnTo>
                  <a:lnTo>
                    <a:pt x="123" y="397"/>
                  </a:lnTo>
                  <a:lnTo>
                    <a:pt x="123" y="396"/>
                  </a:lnTo>
                  <a:lnTo>
                    <a:pt x="124" y="396"/>
                  </a:lnTo>
                  <a:lnTo>
                    <a:pt x="125" y="396"/>
                  </a:lnTo>
                  <a:lnTo>
                    <a:pt x="125" y="395"/>
                  </a:lnTo>
                  <a:lnTo>
                    <a:pt x="126" y="395"/>
                  </a:lnTo>
                  <a:lnTo>
                    <a:pt x="126" y="394"/>
                  </a:lnTo>
                  <a:lnTo>
                    <a:pt x="127" y="394"/>
                  </a:lnTo>
                  <a:lnTo>
                    <a:pt x="127" y="393"/>
                  </a:lnTo>
                  <a:lnTo>
                    <a:pt x="127" y="392"/>
                  </a:lnTo>
                  <a:lnTo>
                    <a:pt x="128" y="392"/>
                  </a:lnTo>
                  <a:lnTo>
                    <a:pt x="128" y="391"/>
                  </a:lnTo>
                  <a:lnTo>
                    <a:pt x="129" y="390"/>
                  </a:lnTo>
                  <a:lnTo>
                    <a:pt x="129" y="389"/>
                  </a:lnTo>
                  <a:lnTo>
                    <a:pt x="129" y="388"/>
                  </a:lnTo>
                  <a:lnTo>
                    <a:pt x="129" y="387"/>
                  </a:lnTo>
                  <a:lnTo>
                    <a:pt x="129" y="386"/>
                  </a:lnTo>
                  <a:lnTo>
                    <a:pt x="129" y="385"/>
                  </a:lnTo>
                  <a:lnTo>
                    <a:pt x="129" y="384"/>
                  </a:lnTo>
                  <a:lnTo>
                    <a:pt x="128" y="383"/>
                  </a:lnTo>
                  <a:lnTo>
                    <a:pt x="128" y="382"/>
                  </a:lnTo>
                  <a:lnTo>
                    <a:pt x="127" y="380"/>
                  </a:lnTo>
                  <a:lnTo>
                    <a:pt x="127" y="379"/>
                  </a:lnTo>
                  <a:lnTo>
                    <a:pt x="127" y="378"/>
                  </a:lnTo>
                  <a:lnTo>
                    <a:pt x="126" y="377"/>
                  </a:lnTo>
                  <a:lnTo>
                    <a:pt x="126" y="376"/>
                  </a:lnTo>
                  <a:lnTo>
                    <a:pt x="126" y="375"/>
                  </a:lnTo>
                  <a:lnTo>
                    <a:pt x="126" y="374"/>
                  </a:lnTo>
                  <a:lnTo>
                    <a:pt x="126" y="373"/>
                  </a:lnTo>
                  <a:lnTo>
                    <a:pt x="126" y="372"/>
                  </a:lnTo>
                  <a:lnTo>
                    <a:pt x="125" y="372"/>
                  </a:lnTo>
                  <a:lnTo>
                    <a:pt x="125" y="371"/>
                  </a:lnTo>
                  <a:lnTo>
                    <a:pt x="125" y="370"/>
                  </a:lnTo>
                  <a:lnTo>
                    <a:pt x="124" y="370"/>
                  </a:lnTo>
                  <a:lnTo>
                    <a:pt x="124" y="369"/>
                  </a:lnTo>
                  <a:lnTo>
                    <a:pt x="123" y="369"/>
                  </a:lnTo>
                  <a:lnTo>
                    <a:pt x="122" y="368"/>
                  </a:lnTo>
                  <a:lnTo>
                    <a:pt x="121" y="367"/>
                  </a:lnTo>
                  <a:lnTo>
                    <a:pt x="120" y="366"/>
                  </a:lnTo>
                  <a:lnTo>
                    <a:pt x="120" y="365"/>
                  </a:lnTo>
                  <a:lnTo>
                    <a:pt x="121" y="365"/>
                  </a:lnTo>
                  <a:lnTo>
                    <a:pt x="122" y="364"/>
                  </a:lnTo>
                  <a:lnTo>
                    <a:pt x="123" y="364"/>
                  </a:lnTo>
                  <a:lnTo>
                    <a:pt x="124" y="364"/>
                  </a:lnTo>
                  <a:lnTo>
                    <a:pt x="124" y="363"/>
                  </a:lnTo>
                  <a:lnTo>
                    <a:pt x="125" y="363"/>
                  </a:lnTo>
                  <a:lnTo>
                    <a:pt x="126" y="363"/>
                  </a:lnTo>
                  <a:lnTo>
                    <a:pt x="127" y="363"/>
                  </a:lnTo>
                  <a:lnTo>
                    <a:pt x="128" y="363"/>
                  </a:lnTo>
                  <a:lnTo>
                    <a:pt x="129" y="363"/>
                  </a:lnTo>
                  <a:lnTo>
                    <a:pt x="130" y="363"/>
                  </a:lnTo>
                  <a:lnTo>
                    <a:pt x="131" y="363"/>
                  </a:lnTo>
                  <a:lnTo>
                    <a:pt x="132" y="363"/>
                  </a:lnTo>
                  <a:lnTo>
                    <a:pt x="132" y="364"/>
                  </a:lnTo>
                  <a:lnTo>
                    <a:pt x="133" y="364"/>
                  </a:lnTo>
                  <a:lnTo>
                    <a:pt x="134" y="365"/>
                  </a:lnTo>
                  <a:lnTo>
                    <a:pt x="134" y="366"/>
                  </a:lnTo>
                  <a:lnTo>
                    <a:pt x="135" y="366"/>
                  </a:lnTo>
                  <a:lnTo>
                    <a:pt x="135" y="367"/>
                  </a:lnTo>
                  <a:lnTo>
                    <a:pt x="135" y="368"/>
                  </a:lnTo>
                  <a:lnTo>
                    <a:pt x="135" y="369"/>
                  </a:lnTo>
                  <a:lnTo>
                    <a:pt x="135" y="370"/>
                  </a:lnTo>
                  <a:lnTo>
                    <a:pt x="135" y="371"/>
                  </a:lnTo>
                  <a:lnTo>
                    <a:pt x="134" y="372"/>
                  </a:lnTo>
                  <a:lnTo>
                    <a:pt x="134" y="374"/>
                  </a:lnTo>
                  <a:lnTo>
                    <a:pt x="134" y="375"/>
                  </a:lnTo>
                  <a:lnTo>
                    <a:pt x="134" y="376"/>
                  </a:lnTo>
                  <a:lnTo>
                    <a:pt x="133" y="377"/>
                  </a:lnTo>
                  <a:lnTo>
                    <a:pt x="133" y="378"/>
                  </a:lnTo>
                  <a:lnTo>
                    <a:pt x="133" y="379"/>
                  </a:lnTo>
                  <a:lnTo>
                    <a:pt x="133" y="380"/>
                  </a:lnTo>
                  <a:lnTo>
                    <a:pt x="133" y="381"/>
                  </a:lnTo>
                  <a:lnTo>
                    <a:pt x="133" y="380"/>
                  </a:lnTo>
                  <a:lnTo>
                    <a:pt x="134" y="380"/>
                  </a:lnTo>
                  <a:lnTo>
                    <a:pt x="135" y="379"/>
                  </a:lnTo>
                  <a:lnTo>
                    <a:pt x="135" y="378"/>
                  </a:lnTo>
                  <a:lnTo>
                    <a:pt x="136" y="378"/>
                  </a:lnTo>
                  <a:lnTo>
                    <a:pt x="137" y="377"/>
                  </a:lnTo>
                  <a:lnTo>
                    <a:pt x="137" y="376"/>
                  </a:lnTo>
                  <a:lnTo>
                    <a:pt x="138" y="375"/>
                  </a:lnTo>
                  <a:lnTo>
                    <a:pt x="138" y="374"/>
                  </a:lnTo>
                  <a:lnTo>
                    <a:pt x="139" y="373"/>
                  </a:lnTo>
                  <a:lnTo>
                    <a:pt x="139" y="372"/>
                  </a:lnTo>
                  <a:lnTo>
                    <a:pt x="139" y="371"/>
                  </a:lnTo>
                  <a:lnTo>
                    <a:pt x="139" y="370"/>
                  </a:lnTo>
                  <a:lnTo>
                    <a:pt x="139" y="369"/>
                  </a:lnTo>
                  <a:lnTo>
                    <a:pt x="139" y="368"/>
                  </a:lnTo>
                  <a:lnTo>
                    <a:pt x="139" y="367"/>
                  </a:lnTo>
                  <a:lnTo>
                    <a:pt x="138" y="365"/>
                  </a:lnTo>
                  <a:lnTo>
                    <a:pt x="138" y="364"/>
                  </a:lnTo>
                  <a:lnTo>
                    <a:pt x="138" y="363"/>
                  </a:lnTo>
                  <a:lnTo>
                    <a:pt x="138" y="362"/>
                  </a:lnTo>
                  <a:lnTo>
                    <a:pt x="138" y="361"/>
                  </a:lnTo>
                  <a:lnTo>
                    <a:pt x="138" y="360"/>
                  </a:lnTo>
                  <a:lnTo>
                    <a:pt x="138" y="359"/>
                  </a:lnTo>
                  <a:lnTo>
                    <a:pt x="138" y="358"/>
                  </a:lnTo>
                  <a:lnTo>
                    <a:pt x="138" y="357"/>
                  </a:lnTo>
                  <a:lnTo>
                    <a:pt x="138" y="356"/>
                  </a:lnTo>
                  <a:lnTo>
                    <a:pt x="138" y="355"/>
                  </a:lnTo>
                  <a:lnTo>
                    <a:pt x="139" y="355"/>
                  </a:lnTo>
                  <a:lnTo>
                    <a:pt x="139" y="354"/>
                  </a:lnTo>
                  <a:lnTo>
                    <a:pt x="140" y="354"/>
                  </a:lnTo>
                  <a:lnTo>
                    <a:pt x="141" y="353"/>
                  </a:lnTo>
                  <a:lnTo>
                    <a:pt x="141" y="354"/>
                  </a:lnTo>
                  <a:lnTo>
                    <a:pt x="142" y="354"/>
                  </a:lnTo>
                  <a:lnTo>
                    <a:pt x="143" y="354"/>
                  </a:lnTo>
                  <a:lnTo>
                    <a:pt x="143" y="355"/>
                  </a:lnTo>
                  <a:lnTo>
                    <a:pt x="144" y="355"/>
                  </a:lnTo>
                  <a:lnTo>
                    <a:pt x="145" y="356"/>
                  </a:lnTo>
                  <a:lnTo>
                    <a:pt x="145" y="357"/>
                  </a:lnTo>
                  <a:lnTo>
                    <a:pt x="146" y="358"/>
                  </a:lnTo>
                  <a:lnTo>
                    <a:pt x="146" y="359"/>
                  </a:lnTo>
                  <a:lnTo>
                    <a:pt x="146" y="360"/>
                  </a:lnTo>
                  <a:lnTo>
                    <a:pt x="146" y="361"/>
                  </a:lnTo>
                  <a:lnTo>
                    <a:pt x="146" y="362"/>
                  </a:lnTo>
                  <a:lnTo>
                    <a:pt x="146" y="363"/>
                  </a:lnTo>
                  <a:lnTo>
                    <a:pt x="146" y="364"/>
                  </a:lnTo>
                  <a:lnTo>
                    <a:pt x="146" y="365"/>
                  </a:lnTo>
                  <a:lnTo>
                    <a:pt x="146" y="366"/>
                  </a:lnTo>
                  <a:lnTo>
                    <a:pt x="147" y="366"/>
                  </a:lnTo>
                  <a:lnTo>
                    <a:pt x="147" y="365"/>
                  </a:lnTo>
                  <a:lnTo>
                    <a:pt x="148" y="365"/>
                  </a:lnTo>
                  <a:lnTo>
                    <a:pt x="148" y="364"/>
                  </a:lnTo>
                  <a:lnTo>
                    <a:pt x="148" y="363"/>
                  </a:lnTo>
                  <a:lnTo>
                    <a:pt x="149" y="362"/>
                  </a:lnTo>
                  <a:lnTo>
                    <a:pt x="149" y="361"/>
                  </a:lnTo>
                  <a:lnTo>
                    <a:pt x="150" y="360"/>
                  </a:lnTo>
                  <a:lnTo>
                    <a:pt x="150" y="359"/>
                  </a:lnTo>
                  <a:lnTo>
                    <a:pt x="151" y="358"/>
                  </a:lnTo>
                  <a:lnTo>
                    <a:pt x="152" y="356"/>
                  </a:lnTo>
                  <a:lnTo>
                    <a:pt x="153" y="355"/>
                  </a:lnTo>
                  <a:lnTo>
                    <a:pt x="153" y="354"/>
                  </a:lnTo>
                  <a:lnTo>
                    <a:pt x="154" y="353"/>
                  </a:lnTo>
                  <a:lnTo>
                    <a:pt x="155" y="352"/>
                  </a:lnTo>
                  <a:lnTo>
                    <a:pt x="156" y="351"/>
                  </a:lnTo>
                  <a:lnTo>
                    <a:pt x="156" y="350"/>
                  </a:lnTo>
                  <a:lnTo>
                    <a:pt x="156" y="349"/>
                  </a:lnTo>
                  <a:lnTo>
                    <a:pt x="156" y="348"/>
                  </a:lnTo>
                  <a:lnTo>
                    <a:pt x="156" y="347"/>
                  </a:lnTo>
                  <a:lnTo>
                    <a:pt x="156" y="346"/>
                  </a:lnTo>
                  <a:lnTo>
                    <a:pt x="156" y="345"/>
                  </a:lnTo>
                  <a:lnTo>
                    <a:pt x="156" y="343"/>
                  </a:lnTo>
                  <a:lnTo>
                    <a:pt x="156" y="342"/>
                  </a:lnTo>
                  <a:lnTo>
                    <a:pt x="156" y="341"/>
                  </a:lnTo>
                  <a:lnTo>
                    <a:pt x="156" y="340"/>
                  </a:lnTo>
                  <a:lnTo>
                    <a:pt x="157" y="339"/>
                  </a:lnTo>
                  <a:lnTo>
                    <a:pt x="157" y="338"/>
                  </a:lnTo>
                  <a:lnTo>
                    <a:pt x="158" y="338"/>
                  </a:lnTo>
                  <a:lnTo>
                    <a:pt x="159" y="338"/>
                  </a:lnTo>
                  <a:lnTo>
                    <a:pt x="159" y="337"/>
                  </a:lnTo>
                  <a:lnTo>
                    <a:pt x="160" y="337"/>
                  </a:lnTo>
                  <a:lnTo>
                    <a:pt x="161" y="337"/>
                  </a:lnTo>
                  <a:lnTo>
                    <a:pt x="163" y="336"/>
                  </a:lnTo>
                  <a:lnTo>
                    <a:pt x="164" y="336"/>
                  </a:lnTo>
                  <a:lnTo>
                    <a:pt x="165" y="336"/>
                  </a:lnTo>
                  <a:lnTo>
                    <a:pt x="166" y="336"/>
                  </a:lnTo>
                  <a:lnTo>
                    <a:pt x="167" y="336"/>
                  </a:lnTo>
                  <a:lnTo>
                    <a:pt x="168" y="336"/>
                  </a:lnTo>
                  <a:lnTo>
                    <a:pt x="168" y="335"/>
                  </a:lnTo>
                  <a:lnTo>
                    <a:pt x="169" y="335"/>
                  </a:lnTo>
                  <a:lnTo>
                    <a:pt x="169" y="334"/>
                  </a:lnTo>
                  <a:lnTo>
                    <a:pt x="170" y="334"/>
                  </a:lnTo>
                  <a:lnTo>
                    <a:pt x="170" y="333"/>
                  </a:lnTo>
                  <a:lnTo>
                    <a:pt x="170" y="332"/>
                  </a:lnTo>
                  <a:lnTo>
                    <a:pt x="170" y="331"/>
                  </a:lnTo>
                  <a:lnTo>
                    <a:pt x="170" y="330"/>
                  </a:lnTo>
                  <a:lnTo>
                    <a:pt x="169" y="330"/>
                  </a:lnTo>
                  <a:lnTo>
                    <a:pt x="169" y="329"/>
                  </a:lnTo>
                  <a:lnTo>
                    <a:pt x="169" y="328"/>
                  </a:lnTo>
                  <a:lnTo>
                    <a:pt x="168" y="328"/>
                  </a:lnTo>
                  <a:lnTo>
                    <a:pt x="168" y="327"/>
                  </a:lnTo>
                  <a:lnTo>
                    <a:pt x="168" y="326"/>
                  </a:lnTo>
                  <a:lnTo>
                    <a:pt x="167" y="326"/>
                  </a:lnTo>
                  <a:lnTo>
                    <a:pt x="166" y="326"/>
                  </a:lnTo>
                  <a:lnTo>
                    <a:pt x="166" y="325"/>
                  </a:lnTo>
                  <a:lnTo>
                    <a:pt x="165" y="325"/>
                  </a:lnTo>
                  <a:lnTo>
                    <a:pt x="164" y="325"/>
                  </a:lnTo>
                  <a:lnTo>
                    <a:pt x="163" y="324"/>
                  </a:lnTo>
                  <a:lnTo>
                    <a:pt x="162" y="324"/>
                  </a:lnTo>
                  <a:lnTo>
                    <a:pt x="161" y="324"/>
                  </a:lnTo>
                  <a:lnTo>
                    <a:pt x="160" y="325"/>
                  </a:lnTo>
                  <a:lnTo>
                    <a:pt x="159" y="325"/>
                  </a:lnTo>
                  <a:lnTo>
                    <a:pt x="158" y="325"/>
                  </a:lnTo>
                  <a:lnTo>
                    <a:pt x="157" y="325"/>
                  </a:lnTo>
                  <a:lnTo>
                    <a:pt x="156" y="326"/>
                  </a:lnTo>
                  <a:lnTo>
                    <a:pt x="155" y="327"/>
                  </a:lnTo>
                  <a:lnTo>
                    <a:pt x="154" y="327"/>
                  </a:lnTo>
                  <a:lnTo>
                    <a:pt x="153" y="328"/>
                  </a:lnTo>
                  <a:lnTo>
                    <a:pt x="152" y="328"/>
                  </a:lnTo>
                  <a:lnTo>
                    <a:pt x="151" y="328"/>
                  </a:lnTo>
                  <a:lnTo>
                    <a:pt x="150" y="327"/>
                  </a:lnTo>
                  <a:lnTo>
                    <a:pt x="150" y="326"/>
                  </a:lnTo>
                  <a:lnTo>
                    <a:pt x="149" y="326"/>
                  </a:lnTo>
                  <a:lnTo>
                    <a:pt x="149" y="325"/>
                  </a:lnTo>
                  <a:lnTo>
                    <a:pt x="148" y="325"/>
                  </a:lnTo>
                  <a:lnTo>
                    <a:pt x="148" y="324"/>
                  </a:lnTo>
                  <a:lnTo>
                    <a:pt x="147" y="323"/>
                  </a:lnTo>
                  <a:lnTo>
                    <a:pt x="146" y="322"/>
                  </a:lnTo>
                  <a:lnTo>
                    <a:pt x="146" y="321"/>
                  </a:lnTo>
                  <a:lnTo>
                    <a:pt x="145" y="321"/>
                  </a:lnTo>
                  <a:lnTo>
                    <a:pt x="144" y="321"/>
                  </a:lnTo>
                  <a:lnTo>
                    <a:pt x="144" y="320"/>
                  </a:lnTo>
                  <a:lnTo>
                    <a:pt x="143" y="320"/>
                  </a:lnTo>
                  <a:lnTo>
                    <a:pt x="142" y="320"/>
                  </a:lnTo>
                  <a:lnTo>
                    <a:pt x="141" y="319"/>
                  </a:lnTo>
                  <a:lnTo>
                    <a:pt x="140" y="319"/>
                  </a:lnTo>
                  <a:lnTo>
                    <a:pt x="139" y="319"/>
                  </a:lnTo>
                  <a:lnTo>
                    <a:pt x="138" y="319"/>
                  </a:lnTo>
                  <a:lnTo>
                    <a:pt x="137" y="318"/>
                  </a:lnTo>
                  <a:lnTo>
                    <a:pt x="136" y="318"/>
                  </a:lnTo>
                  <a:lnTo>
                    <a:pt x="136" y="317"/>
                  </a:lnTo>
                  <a:lnTo>
                    <a:pt x="137" y="316"/>
                  </a:lnTo>
                  <a:lnTo>
                    <a:pt x="138" y="316"/>
                  </a:lnTo>
                  <a:lnTo>
                    <a:pt x="138" y="315"/>
                  </a:lnTo>
                  <a:lnTo>
                    <a:pt x="139" y="315"/>
                  </a:lnTo>
                  <a:lnTo>
                    <a:pt x="140" y="315"/>
                  </a:lnTo>
                  <a:lnTo>
                    <a:pt x="141" y="314"/>
                  </a:lnTo>
                  <a:lnTo>
                    <a:pt x="142" y="314"/>
                  </a:lnTo>
                  <a:lnTo>
                    <a:pt x="143" y="314"/>
                  </a:lnTo>
                  <a:lnTo>
                    <a:pt x="144" y="314"/>
                  </a:lnTo>
                  <a:lnTo>
                    <a:pt x="145" y="314"/>
                  </a:lnTo>
                  <a:lnTo>
                    <a:pt x="146" y="314"/>
                  </a:lnTo>
                  <a:lnTo>
                    <a:pt x="146" y="315"/>
                  </a:lnTo>
                  <a:lnTo>
                    <a:pt x="147" y="315"/>
                  </a:lnTo>
                  <a:lnTo>
                    <a:pt x="148" y="315"/>
                  </a:lnTo>
                  <a:lnTo>
                    <a:pt x="149" y="316"/>
                  </a:lnTo>
                  <a:lnTo>
                    <a:pt x="150" y="317"/>
                  </a:lnTo>
                  <a:lnTo>
                    <a:pt x="151" y="317"/>
                  </a:lnTo>
                  <a:lnTo>
                    <a:pt x="152" y="318"/>
                  </a:lnTo>
                  <a:lnTo>
                    <a:pt x="153" y="319"/>
                  </a:lnTo>
                  <a:lnTo>
                    <a:pt x="154" y="319"/>
                  </a:lnTo>
                  <a:lnTo>
                    <a:pt x="154" y="320"/>
                  </a:lnTo>
                  <a:lnTo>
                    <a:pt x="155" y="320"/>
                  </a:lnTo>
                  <a:lnTo>
                    <a:pt x="156" y="320"/>
                  </a:lnTo>
                  <a:lnTo>
                    <a:pt x="157" y="320"/>
                  </a:lnTo>
                  <a:lnTo>
                    <a:pt x="158" y="320"/>
                  </a:lnTo>
                  <a:lnTo>
                    <a:pt x="159" y="320"/>
                  </a:lnTo>
                  <a:lnTo>
                    <a:pt x="159" y="319"/>
                  </a:lnTo>
                  <a:lnTo>
                    <a:pt x="160" y="319"/>
                  </a:lnTo>
                  <a:lnTo>
                    <a:pt x="160" y="318"/>
                  </a:lnTo>
                  <a:lnTo>
                    <a:pt x="161" y="317"/>
                  </a:lnTo>
                  <a:lnTo>
                    <a:pt x="161" y="316"/>
                  </a:lnTo>
                  <a:lnTo>
                    <a:pt x="160" y="316"/>
                  </a:lnTo>
                  <a:lnTo>
                    <a:pt x="160" y="315"/>
                  </a:lnTo>
                  <a:lnTo>
                    <a:pt x="159" y="314"/>
                  </a:lnTo>
                  <a:lnTo>
                    <a:pt x="158" y="313"/>
                  </a:lnTo>
                  <a:lnTo>
                    <a:pt x="157" y="313"/>
                  </a:lnTo>
                  <a:lnTo>
                    <a:pt x="157" y="312"/>
                  </a:lnTo>
                  <a:lnTo>
                    <a:pt x="157" y="311"/>
                  </a:lnTo>
                  <a:lnTo>
                    <a:pt x="158" y="311"/>
                  </a:lnTo>
                  <a:lnTo>
                    <a:pt x="158" y="310"/>
                  </a:lnTo>
                  <a:lnTo>
                    <a:pt x="159" y="310"/>
                  </a:lnTo>
                  <a:lnTo>
                    <a:pt x="160" y="310"/>
                  </a:lnTo>
                  <a:lnTo>
                    <a:pt x="161" y="310"/>
                  </a:lnTo>
                  <a:lnTo>
                    <a:pt x="161" y="311"/>
                  </a:lnTo>
                  <a:lnTo>
                    <a:pt x="162" y="311"/>
                  </a:lnTo>
                  <a:lnTo>
                    <a:pt x="163" y="311"/>
                  </a:lnTo>
                  <a:lnTo>
                    <a:pt x="163" y="312"/>
                  </a:lnTo>
                  <a:lnTo>
                    <a:pt x="164" y="313"/>
                  </a:lnTo>
                  <a:lnTo>
                    <a:pt x="165" y="314"/>
                  </a:lnTo>
                  <a:lnTo>
                    <a:pt x="166" y="315"/>
                  </a:lnTo>
                  <a:lnTo>
                    <a:pt x="167" y="316"/>
                  </a:lnTo>
                  <a:lnTo>
                    <a:pt x="168" y="316"/>
                  </a:lnTo>
                  <a:lnTo>
                    <a:pt x="168" y="315"/>
                  </a:lnTo>
                  <a:lnTo>
                    <a:pt x="169" y="315"/>
                  </a:lnTo>
                  <a:lnTo>
                    <a:pt x="170" y="314"/>
                  </a:lnTo>
                  <a:lnTo>
                    <a:pt x="171" y="313"/>
                  </a:lnTo>
                  <a:lnTo>
                    <a:pt x="171" y="312"/>
                  </a:lnTo>
                  <a:lnTo>
                    <a:pt x="170" y="311"/>
                  </a:lnTo>
                  <a:lnTo>
                    <a:pt x="170" y="310"/>
                  </a:lnTo>
                  <a:lnTo>
                    <a:pt x="169" y="310"/>
                  </a:lnTo>
                  <a:lnTo>
                    <a:pt x="168" y="310"/>
                  </a:lnTo>
                  <a:lnTo>
                    <a:pt x="168" y="309"/>
                  </a:lnTo>
                  <a:lnTo>
                    <a:pt x="167" y="309"/>
                  </a:lnTo>
                  <a:lnTo>
                    <a:pt x="166" y="308"/>
                  </a:lnTo>
                  <a:lnTo>
                    <a:pt x="165" y="307"/>
                  </a:lnTo>
                  <a:lnTo>
                    <a:pt x="164" y="306"/>
                  </a:lnTo>
                  <a:lnTo>
                    <a:pt x="163" y="305"/>
                  </a:lnTo>
                  <a:lnTo>
                    <a:pt x="163" y="304"/>
                  </a:lnTo>
                  <a:lnTo>
                    <a:pt x="162" y="303"/>
                  </a:lnTo>
                  <a:lnTo>
                    <a:pt x="162" y="302"/>
                  </a:lnTo>
                  <a:lnTo>
                    <a:pt x="162" y="301"/>
                  </a:lnTo>
                  <a:lnTo>
                    <a:pt x="162" y="300"/>
                  </a:lnTo>
                  <a:lnTo>
                    <a:pt x="162" y="299"/>
                  </a:lnTo>
                  <a:lnTo>
                    <a:pt x="162" y="298"/>
                  </a:lnTo>
                  <a:lnTo>
                    <a:pt x="162" y="297"/>
                  </a:lnTo>
                  <a:lnTo>
                    <a:pt x="163" y="297"/>
                  </a:lnTo>
                  <a:lnTo>
                    <a:pt x="163" y="296"/>
                  </a:lnTo>
                  <a:lnTo>
                    <a:pt x="164" y="296"/>
                  </a:lnTo>
                  <a:lnTo>
                    <a:pt x="164" y="295"/>
                  </a:lnTo>
                  <a:lnTo>
                    <a:pt x="165" y="295"/>
                  </a:lnTo>
                  <a:lnTo>
                    <a:pt x="166" y="295"/>
                  </a:lnTo>
                  <a:lnTo>
                    <a:pt x="167" y="295"/>
                  </a:lnTo>
                  <a:lnTo>
                    <a:pt x="168" y="295"/>
                  </a:lnTo>
                  <a:lnTo>
                    <a:pt x="169" y="296"/>
                  </a:lnTo>
                  <a:lnTo>
                    <a:pt x="170" y="296"/>
                  </a:lnTo>
                  <a:lnTo>
                    <a:pt x="170" y="297"/>
                  </a:lnTo>
                  <a:lnTo>
                    <a:pt x="171" y="297"/>
                  </a:lnTo>
                  <a:lnTo>
                    <a:pt x="171" y="298"/>
                  </a:lnTo>
                  <a:lnTo>
                    <a:pt x="171" y="299"/>
                  </a:lnTo>
                  <a:lnTo>
                    <a:pt x="172" y="300"/>
                  </a:lnTo>
                  <a:lnTo>
                    <a:pt x="172" y="301"/>
                  </a:lnTo>
                  <a:lnTo>
                    <a:pt x="172" y="302"/>
                  </a:lnTo>
                  <a:lnTo>
                    <a:pt x="172" y="303"/>
                  </a:lnTo>
                  <a:lnTo>
                    <a:pt x="172" y="304"/>
                  </a:lnTo>
                  <a:lnTo>
                    <a:pt x="172" y="305"/>
                  </a:lnTo>
                  <a:lnTo>
                    <a:pt x="172" y="306"/>
                  </a:lnTo>
                  <a:lnTo>
                    <a:pt x="172" y="307"/>
                  </a:lnTo>
                  <a:lnTo>
                    <a:pt x="173" y="307"/>
                  </a:lnTo>
                  <a:lnTo>
                    <a:pt x="173" y="308"/>
                  </a:lnTo>
                  <a:lnTo>
                    <a:pt x="174" y="308"/>
                  </a:lnTo>
                  <a:lnTo>
                    <a:pt x="175" y="308"/>
                  </a:lnTo>
                  <a:lnTo>
                    <a:pt x="176" y="308"/>
                  </a:lnTo>
                  <a:lnTo>
                    <a:pt x="177" y="308"/>
                  </a:lnTo>
                  <a:lnTo>
                    <a:pt x="178" y="308"/>
                  </a:lnTo>
                  <a:lnTo>
                    <a:pt x="179" y="308"/>
                  </a:lnTo>
                  <a:lnTo>
                    <a:pt x="180" y="307"/>
                  </a:lnTo>
                  <a:lnTo>
                    <a:pt x="181" y="307"/>
                  </a:lnTo>
                  <a:lnTo>
                    <a:pt x="182" y="306"/>
                  </a:lnTo>
                  <a:lnTo>
                    <a:pt x="183" y="306"/>
                  </a:lnTo>
                  <a:lnTo>
                    <a:pt x="183" y="305"/>
                  </a:lnTo>
                  <a:lnTo>
                    <a:pt x="183" y="304"/>
                  </a:lnTo>
                  <a:lnTo>
                    <a:pt x="184" y="304"/>
                  </a:lnTo>
                  <a:lnTo>
                    <a:pt x="184" y="303"/>
                  </a:lnTo>
                  <a:lnTo>
                    <a:pt x="184" y="302"/>
                  </a:lnTo>
                  <a:lnTo>
                    <a:pt x="184" y="301"/>
                  </a:lnTo>
                  <a:lnTo>
                    <a:pt x="184" y="299"/>
                  </a:lnTo>
                  <a:lnTo>
                    <a:pt x="184" y="298"/>
                  </a:lnTo>
                  <a:lnTo>
                    <a:pt x="184" y="297"/>
                  </a:lnTo>
                  <a:lnTo>
                    <a:pt x="185" y="296"/>
                  </a:lnTo>
                  <a:lnTo>
                    <a:pt x="185" y="295"/>
                  </a:lnTo>
                  <a:lnTo>
                    <a:pt x="185" y="294"/>
                  </a:lnTo>
                  <a:lnTo>
                    <a:pt x="186" y="294"/>
                  </a:lnTo>
                  <a:lnTo>
                    <a:pt x="186" y="293"/>
                  </a:lnTo>
                  <a:lnTo>
                    <a:pt x="187" y="293"/>
                  </a:lnTo>
                  <a:lnTo>
                    <a:pt x="187" y="292"/>
                  </a:lnTo>
                  <a:lnTo>
                    <a:pt x="188" y="292"/>
                  </a:lnTo>
                  <a:lnTo>
                    <a:pt x="188" y="293"/>
                  </a:lnTo>
                  <a:lnTo>
                    <a:pt x="189" y="293"/>
                  </a:lnTo>
                  <a:lnTo>
                    <a:pt x="189" y="294"/>
                  </a:lnTo>
                  <a:lnTo>
                    <a:pt x="189" y="295"/>
                  </a:lnTo>
                  <a:lnTo>
                    <a:pt x="190" y="295"/>
                  </a:lnTo>
                  <a:lnTo>
                    <a:pt x="190" y="296"/>
                  </a:lnTo>
                  <a:lnTo>
                    <a:pt x="191" y="297"/>
                  </a:lnTo>
                  <a:lnTo>
                    <a:pt x="191" y="298"/>
                  </a:lnTo>
                  <a:lnTo>
                    <a:pt x="192" y="299"/>
                  </a:lnTo>
                  <a:lnTo>
                    <a:pt x="192" y="300"/>
                  </a:lnTo>
                  <a:lnTo>
                    <a:pt x="193" y="301"/>
                  </a:lnTo>
                  <a:lnTo>
                    <a:pt x="193" y="302"/>
                  </a:lnTo>
                  <a:lnTo>
                    <a:pt x="194" y="303"/>
                  </a:lnTo>
                  <a:lnTo>
                    <a:pt x="195" y="304"/>
                  </a:lnTo>
                  <a:lnTo>
                    <a:pt x="195" y="305"/>
                  </a:lnTo>
                  <a:lnTo>
                    <a:pt x="196" y="306"/>
                  </a:lnTo>
                  <a:lnTo>
                    <a:pt x="197" y="306"/>
                  </a:lnTo>
                  <a:lnTo>
                    <a:pt x="197" y="307"/>
                  </a:lnTo>
                  <a:lnTo>
                    <a:pt x="198" y="307"/>
                  </a:lnTo>
                  <a:lnTo>
                    <a:pt x="199" y="307"/>
                  </a:lnTo>
                  <a:lnTo>
                    <a:pt x="199" y="308"/>
                  </a:lnTo>
                  <a:lnTo>
                    <a:pt x="200" y="308"/>
                  </a:lnTo>
                  <a:lnTo>
                    <a:pt x="201" y="308"/>
                  </a:lnTo>
                  <a:lnTo>
                    <a:pt x="202" y="308"/>
                  </a:lnTo>
                  <a:lnTo>
                    <a:pt x="203" y="307"/>
                  </a:lnTo>
                  <a:lnTo>
                    <a:pt x="204" y="307"/>
                  </a:lnTo>
                  <a:lnTo>
                    <a:pt x="204" y="306"/>
                  </a:lnTo>
                  <a:lnTo>
                    <a:pt x="205" y="306"/>
                  </a:lnTo>
                  <a:lnTo>
                    <a:pt x="205" y="305"/>
                  </a:lnTo>
                  <a:lnTo>
                    <a:pt x="205" y="304"/>
                  </a:lnTo>
                  <a:lnTo>
                    <a:pt x="205" y="303"/>
                  </a:lnTo>
                  <a:lnTo>
                    <a:pt x="205" y="302"/>
                  </a:lnTo>
                  <a:lnTo>
                    <a:pt x="205" y="301"/>
                  </a:lnTo>
                  <a:lnTo>
                    <a:pt x="205" y="300"/>
                  </a:lnTo>
                  <a:lnTo>
                    <a:pt x="204" y="299"/>
                  </a:lnTo>
                  <a:lnTo>
                    <a:pt x="204" y="298"/>
                  </a:lnTo>
                  <a:lnTo>
                    <a:pt x="203" y="297"/>
                  </a:lnTo>
                  <a:lnTo>
                    <a:pt x="203" y="296"/>
                  </a:lnTo>
                  <a:lnTo>
                    <a:pt x="203" y="295"/>
                  </a:lnTo>
                  <a:lnTo>
                    <a:pt x="203" y="294"/>
                  </a:lnTo>
                  <a:lnTo>
                    <a:pt x="204" y="294"/>
                  </a:lnTo>
                  <a:lnTo>
                    <a:pt x="205" y="294"/>
                  </a:lnTo>
                  <a:lnTo>
                    <a:pt x="206" y="293"/>
                  </a:lnTo>
                  <a:lnTo>
                    <a:pt x="207" y="293"/>
                  </a:lnTo>
                  <a:lnTo>
                    <a:pt x="208" y="292"/>
                  </a:lnTo>
                  <a:lnTo>
                    <a:pt x="209" y="292"/>
                  </a:lnTo>
                  <a:lnTo>
                    <a:pt x="210" y="292"/>
                  </a:lnTo>
                  <a:lnTo>
                    <a:pt x="210" y="291"/>
                  </a:lnTo>
                  <a:lnTo>
                    <a:pt x="211" y="290"/>
                  </a:lnTo>
                  <a:lnTo>
                    <a:pt x="211" y="289"/>
                  </a:lnTo>
                  <a:lnTo>
                    <a:pt x="212" y="289"/>
                  </a:lnTo>
                  <a:lnTo>
                    <a:pt x="212" y="288"/>
                  </a:lnTo>
                  <a:lnTo>
                    <a:pt x="212" y="287"/>
                  </a:lnTo>
                  <a:lnTo>
                    <a:pt x="212" y="286"/>
                  </a:lnTo>
                  <a:lnTo>
                    <a:pt x="212" y="285"/>
                  </a:lnTo>
                  <a:lnTo>
                    <a:pt x="212" y="284"/>
                  </a:lnTo>
                  <a:lnTo>
                    <a:pt x="211" y="284"/>
                  </a:lnTo>
                  <a:lnTo>
                    <a:pt x="211" y="283"/>
                  </a:lnTo>
                  <a:lnTo>
                    <a:pt x="210" y="283"/>
                  </a:lnTo>
                  <a:lnTo>
                    <a:pt x="210" y="282"/>
                  </a:lnTo>
                  <a:lnTo>
                    <a:pt x="209" y="282"/>
                  </a:lnTo>
                  <a:lnTo>
                    <a:pt x="208" y="282"/>
                  </a:lnTo>
                  <a:lnTo>
                    <a:pt x="207" y="282"/>
                  </a:lnTo>
                  <a:lnTo>
                    <a:pt x="206" y="282"/>
                  </a:lnTo>
                  <a:lnTo>
                    <a:pt x="205" y="283"/>
                  </a:lnTo>
                  <a:lnTo>
                    <a:pt x="204" y="283"/>
                  </a:lnTo>
                  <a:lnTo>
                    <a:pt x="203" y="284"/>
                  </a:lnTo>
                  <a:lnTo>
                    <a:pt x="202" y="284"/>
                  </a:lnTo>
                  <a:lnTo>
                    <a:pt x="202" y="285"/>
                  </a:lnTo>
                  <a:lnTo>
                    <a:pt x="201" y="285"/>
                  </a:lnTo>
                  <a:lnTo>
                    <a:pt x="200" y="285"/>
                  </a:lnTo>
                  <a:lnTo>
                    <a:pt x="199" y="285"/>
                  </a:lnTo>
                  <a:lnTo>
                    <a:pt x="199" y="284"/>
                  </a:lnTo>
                  <a:lnTo>
                    <a:pt x="198" y="284"/>
                  </a:lnTo>
                  <a:lnTo>
                    <a:pt x="198" y="283"/>
                  </a:lnTo>
                  <a:lnTo>
                    <a:pt x="197" y="283"/>
                  </a:lnTo>
                  <a:lnTo>
                    <a:pt x="197" y="282"/>
                  </a:lnTo>
                  <a:lnTo>
                    <a:pt x="196" y="281"/>
                  </a:lnTo>
                  <a:lnTo>
                    <a:pt x="196" y="280"/>
                  </a:lnTo>
                  <a:lnTo>
                    <a:pt x="196" y="279"/>
                  </a:lnTo>
                  <a:lnTo>
                    <a:pt x="196" y="278"/>
                  </a:lnTo>
                  <a:lnTo>
                    <a:pt x="197" y="277"/>
                  </a:lnTo>
                  <a:lnTo>
                    <a:pt x="197" y="276"/>
                  </a:lnTo>
                  <a:lnTo>
                    <a:pt x="198" y="275"/>
                  </a:lnTo>
                  <a:lnTo>
                    <a:pt x="199" y="275"/>
                  </a:lnTo>
                  <a:lnTo>
                    <a:pt x="199" y="274"/>
                  </a:lnTo>
                  <a:lnTo>
                    <a:pt x="200" y="274"/>
                  </a:lnTo>
                  <a:lnTo>
                    <a:pt x="200" y="273"/>
                  </a:lnTo>
                  <a:lnTo>
                    <a:pt x="201" y="273"/>
                  </a:lnTo>
                  <a:lnTo>
                    <a:pt x="202" y="273"/>
                  </a:lnTo>
                  <a:lnTo>
                    <a:pt x="203" y="273"/>
                  </a:lnTo>
                  <a:lnTo>
                    <a:pt x="203" y="272"/>
                  </a:lnTo>
                  <a:lnTo>
                    <a:pt x="204" y="272"/>
                  </a:lnTo>
                  <a:lnTo>
                    <a:pt x="205" y="272"/>
                  </a:lnTo>
                  <a:lnTo>
                    <a:pt x="205" y="273"/>
                  </a:lnTo>
                  <a:lnTo>
                    <a:pt x="206" y="273"/>
                  </a:lnTo>
                  <a:lnTo>
                    <a:pt x="207" y="273"/>
                  </a:lnTo>
                  <a:lnTo>
                    <a:pt x="207" y="274"/>
                  </a:lnTo>
                  <a:lnTo>
                    <a:pt x="208" y="274"/>
                  </a:lnTo>
                  <a:lnTo>
                    <a:pt x="209" y="275"/>
                  </a:lnTo>
                  <a:lnTo>
                    <a:pt x="210" y="275"/>
                  </a:lnTo>
                  <a:lnTo>
                    <a:pt x="210" y="276"/>
                  </a:lnTo>
                  <a:lnTo>
                    <a:pt x="211" y="276"/>
                  </a:lnTo>
                  <a:lnTo>
                    <a:pt x="212" y="276"/>
                  </a:lnTo>
                  <a:lnTo>
                    <a:pt x="213" y="277"/>
                  </a:lnTo>
                  <a:lnTo>
                    <a:pt x="214" y="277"/>
                  </a:lnTo>
                  <a:lnTo>
                    <a:pt x="215" y="277"/>
                  </a:lnTo>
                  <a:lnTo>
                    <a:pt x="216" y="277"/>
                  </a:lnTo>
                  <a:lnTo>
                    <a:pt x="217" y="277"/>
                  </a:lnTo>
                  <a:lnTo>
                    <a:pt x="218" y="276"/>
                  </a:lnTo>
                  <a:lnTo>
                    <a:pt x="219" y="276"/>
                  </a:lnTo>
                  <a:lnTo>
                    <a:pt x="220" y="276"/>
                  </a:lnTo>
                  <a:lnTo>
                    <a:pt x="221" y="276"/>
                  </a:lnTo>
                  <a:lnTo>
                    <a:pt x="221" y="275"/>
                  </a:lnTo>
                  <a:lnTo>
                    <a:pt x="222" y="275"/>
                  </a:lnTo>
                  <a:lnTo>
                    <a:pt x="223" y="275"/>
                  </a:lnTo>
                  <a:lnTo>
                    <a:pt x="223" y="274"/>
                  </a:lnTo>
                  <a:lnTo>
                    <a:pt x="224" y="273"/>
                  </a:lnTo>
                  <a:lnTo>
                    <a:pt x="224" y="272"/>
                  </a:lnTo>
                  <a:lnTo>
                    <a:pt x="224" y="271"/>
                  </a:lnTo>
                  <a:lnTo>
                    <a:pt x="223" y="270"/>
                  </a:lnTo>
                  <a:lnTo>
                    <a:pt x="223" y="269"/>
                  </a:lnTo>
                  <a:lnTo>
                    <a:pt x="222" y="268"/>
                  </a:lnTo>
                  <a:lnTo>
                    <a:pt x="221" y="268"/>
                  </a:lnTo>
                  <a:lnTo>
                    <a:pt x="221" y="267"/>
                  </a:lnTo>
                  <a:lnTo>
                    <a:pt x="220" y="266"/>
                  </a:lnTo>
                  <a:lnTo>
                    <a:pt x="219" y="265"/>
                  </a:lnTo>
                  <a:lnTo>
                    <a:pt x="218" y="264"/>
                  </a:lnTo>
                  <a:lnTo>
                    <a:pt x="217" y="263"/>
                  </a:lnTo>
                  <a:lnTo>
                    <a:pt x="217" y="262"/>
                  </a:lnTo>
                  <a:lnTo>
                    <a:pt x="216" y="261"/>
                  </a:lnTo>
                  <a:lnTo>
                    <a:pt x="216" y="260"/>
                  </a:lnTo>
                  <a:lnTo>
                    <a:pt x="216" y="259"/>
                  </a:lnTo>
                  <a:lnTo>
                    <a:pt x="216" y="258"/>
                  </a:lnTo>
                  <a:lnTo>
                    <a:pt x="217" y="258"/>
                  </a:lnTo>
                  <a:lnTo>
                    <a:pt x="217" y="257"/>
                  </a:lnTo>
                  <a:lnTo>
                    <a:pt x="218" y="257"/>
                  </a:lnTo>
                  <a:lnTo>
                    <a:pt x="219" y="256"/>
                  </a:lnTo>
                  <a:lnTo>
                    <a:pt x="220" y="255"/>
                  </a:lnTo>
                  <a:lnTo>
                    <a:pt x="221" y="255"/>
                  </a:lnTo>
                  <a:lnTo>
                    <a:pt x="221" y="254"/>
                  </a:lnTo>
                  <a:lnTo>
                    <a:pt x="221" y="253"/>
                  </a:lnTo>
                  <a:lnTo>
                    <a:pt x="221" y="252"/>
                  </a:lnTo>
                  <a:lnTo>
                    <a:pt x="220" y="252"/>
                  </a:lnTo>
                  <a:lnTo>
                    <a:pt x="220" y="251"/>
                  </a:lnTo>
                  <a:lnTo>
                    <a:pt x="219" y="250"/>
                  </a:lnTo>
                  <a:lnTo>
                    <a:pt x="218" y="249"/>
                  </a:lnTo>
                  <a:lnTo>
                    <a:pt x="217" y="248"/>
                  </a:lnTo>
                  <a:lnTo>
                    <a:pt x="216" y="247"/>
                  </a:lnTo>
                  <a:lnTo>
                    <a:pt x="216" y="246"/>
                  </a:lnTo>
                  <a:lnTo>
                    <a:pt x="215" y="246"/>
                  </a:lnTo>
                  <a:lnTo>
                    <a:pt x="215" y="245"/>
                  </a:lnTo>
                  <a:lnTo>
                    <a:pt x="215" y="244"/>
                  </a:lnTo>
                  <a:lnTo>
                    <a:pt x="216" y="243"/>
                  </a:lnTo>
                  <a:lnTo>
                    <a:pt x="217" y="242"/>
                  </a:lnTo>
                  <a:lnTo>
                    <a:pt x="218" y="241"/>
                  </a:lnTo>
                  <a:lnTo>
                    <a:pt x="219" y="241"/>
                  </a:lnTo>
                  <a:lnTo>
                    <a:pt x="220" y="240"/>
                  </a:lnTo>
                  <a:lnTo>
                    <a:pt x="221" y="240"/>
                  </a:lnTo>
                  <a:lnTo>
                    <a:pt x="222" y="240"/>
                  </a:lnTo>
                  <a:lnTo>
                    <a:pt x="223" y="240"/>
                  </a:lnTo>
                  <a:lnTo>
                    <a:pt x="224" y="240"/>
                  </a:lnTo>
                  <a:lnTo>
                    <a:pt x="224" y="241"/>
                  </a:lnTo>
                  <a:lnTo>
                    <a:pt x="225" y="241"/>
                  </a:lnTo>
                  <a:lnTo>
                    <a:pt x="225" y="242"/>
                  </a:lnTo>
                  <a:lnTo>
                    <a:pt x="226" y="242"/>
                  </a:lnTo>
                  <a:lnTo>
                    <a:pt x="226" y="243"/>
                  </a:lnTo>
                  <a:lnTo>
                    <a:pt x="226" y="244"/>
                  </a:lnTo>
                  <a:lnTo>
                    <a:pt x="226" y="245"/>
                  </a:lnTo>
                  <a:lnTo>
                    <a:pt x="227" y="246"/>
                  </a:lnTo>
                  <a:lnTo>
                    <a:pt x="227" y="248"/>
                  </a:lnTo>
                  <a:lnTo>
                    <a:pt x="227" y="249"/>
                  </a:lnTo>
                  <a:lnTo>
                    <a:pt x="227" y="250"/>
                  </a:lnTo>
                  <a:lnTo>
                    <a:pt x="227" y="251"/>
                  </a:lnTo>
                  <a:lnTo>
                    <a:pt x="228" y="251"/>
                  </a:lnTo>
                  <a:lnTo>
                    <a:pt x="228" y="252"/>
                  </a:lnTo>
                  <a:lnTo>
                    <a:pt x="229" y="252"/>
                  </a:lnTo>
                  <a:lnTo>
                    <a:pt x="229" y="253"/>
                  </a:lnTo>
                  <a:lnTo>
                    <a:pt x="230" y="253"/>
                  </a:lnTo>
                  <a:lnTo>
                    <a:pt x="231" y="253"/>
                  </a:lnTo>
                  <a:lnTo>
                    <a:pt x="232" y="253"/>
                  </a:lnTo>
                  <a:lnTo>
                    <a:pt x="233" y="253"/>
                  </a:lnTo>
                  <a:lnTo>
                    <a:pt x="234" y="253"/>
                  </a:lnTo>
                  <a:lnTo>
                    <a:pt x="235" y="252"/>
                  </a:lnTo>
                  <a:lnTo>
                    <a:pt x="236" y="252"/>
                  </a:lnTo>
                  <a:lnTo>
                    <a:pt x="237" y="252"/>
                  </a:lnTo>
                  <a:lnTo>
                    <a:pt x="238" y="251"/>
                  </a:lnTo>
                  <a:lnTo>
                    <a:pt x="239" y="251"/>
                  </a:lnTo>
                  <a:lnTo>
                    <a:pt x="239" y="250"/>
                  </a:lnTo>
                  <a:lnTo>
                    <a:pt x="240" y="249"/>
                  </a:lnTo>
                  <a:lnTo>
                    <a:pt x="241" y="249"/>
                  </a:lnTo>
                  <a:lnTo>
                    <a:pt x="242" y="248"/>
                  </a:lnTo>
                  <a:lnTo>
                    <a:pt x="243" y="248"/>
                  </a:lnTo>
                  <a:lnTo>
                    <a:pt x="243" y="247"/>
                  </a:lnTo>
                  <a:lnTo>
                    <a:pt x="244" y="246"/>
                  </a:lnTo>
                  <a:lnTo>
                    <a:pt x="244" y="245"/>
                  </a:lnTo>
                  <a:lnTo>
                    <a:pt x="244" y="244"/>
                  </a:lnTo>
                  <a:lnTo>
                    <a:pt x="244" y="243"/>
                  </a:lnTo>
                  <a:lnTo>
                    <a:pt x="244" y="242"/>
                  </a:lnTo>
                  <a:lnTo>
                    <a:pt x="243" y="242"/>
                  </a:lnTo>
                  <a:lnTo>
                    <a:pt x="243" y="241"/>
                  </a:lnTo>
                  <a:lnTo>
                    <a:pt x="242" y="240"/>
                  </a:lnTo>
                  <a:lnTo>
                    <a:pt x="241" y="240"/>
                  </a:lnTo>
                  <a:lnTo>
                    <a:pt x="240" y="239"/>
                  </a:lnTo>
                  <a:lnTo>
                    <a:pt x="238" y="237"/>
                  </a:lnTo>
                  <a:lnTo>
                    <a:pt x="237" y="237"/>
                  </a:lnTo>
                  <a:lnTo>
                    <a:pt x="236" y="236"/>
                  </a:lnTo>
                  <a:lnTo>
                    <a:pt x="235" y="235"/>
                  </a:lnTo>
                  <a:lnTo>
                    <a:pt x="234" y="235"/>
                  </a:lnTo>
                  <a:lnTo>
                    <a:pt x="234" y="234"/>
                  </a:lnTo>
                  <a:lnTo>
                    <a:pt x="233" y="234"/>
                  </a:lnTo>
                  <a:lnTo>
                    <a:pt x="233" y="233"/>
                  </a:lnTo>
                  <a:lnTo>
                    <a:pt x="232" y="233"/>
                  </a:lnTo>
                  <a:lnTo>
                    <a:pt x="232" y="232"/>
                  </a:lnTo>
                  <a:lnTo>
                    <a:pt x="232" y="231"/>
                  </a:lnTo>
                  <a:lnTo>
                    <a:pt x="232" y="230"/>
                  </a:lnTo>
                  <a:lnTo>
                    <a:pt x="232" y="229"/>
                  </a:lnTo>
                  <a:lnTo>
                    <a:pt x="232" y="228"/>
                  </a:lnTo>
                  <a:lnTo>
                    <a:pt x="232" y="227"/>
                  </a:lnTo>
                  <a:lnTo>
                    <a:pt x="232" y="226"/>
                  </a:lnTo>
                  <a:lnTo>
                    <a:pt x="233" y="225"/>
                  </a:lnTo>
                  <a:lnTo>
                    <a:pt x="234" y="224"/>
                  </a:lnTo>
                  <a:lnTo>
                    <a:pt x="234" y="223"/>
                  </a:lnTo>
                  <a:lnTo>
                    <a:pt x="235" y="222"/>
                  </a:lnTo>
                  <a:lnTo>
                    <a:pt x="236" y="222"/>
                  </a:lnTo>
                  <a:lnTo>
                    <a:pt x="236" y="221"/>
                  </a:lnTo>
                  <a:lnTo>
                    <a:pt x="237" y="220"/>
                  </a:lnTo>
                  <a:lnTo>
                    <a:pt x="238" y="219"/>
                  </a:lnTo>
                  <a:lnTo>
                    <a:pt x="239" y="219"/>
                  </a:lnTo>
                  <a:lnTo>
                    <a:pt x="240" y="218"/>
                  </a:lnTo>
                  <a:lnTo>
                    <a:pt x="241" y="217"/>
                  </a:lnTo>
                  <a:lnTo>
                    <a:pt x="242" y="217"/>
                  </a:lnTo>
                  <a:lnTo>
                    <a:pt x="243" y="217"/>
                  </a:lnTo>
                  <a:lnTo>
                    <a:pt x="244" y="217"/>
                  </a:lnTo>
                  <a:lnTo>
                    <a:pt x="244" y="216"/>
                  </a:lnTo>
                  <a:lnTo>
                    <a:pt x="245" y="216"/>
                  </a:lnTo>
                  <a:lnTo>
                    <a:pt x="246" y="216"/>
                  </a:lnTo>
                  <a:lnTo>
                    <a:pt x="247" y="216"/>
                  </a:lnTo>
                  <a:lnTo>
                    <a:pt x="247" y="217"/>
                  </a:lnTo>
                  <a:lnTo>
                    <a:pt x="248" y="217"/>
                  </a:lnTo>
                  <a:lnTo>
                    <a:pt x="249" y="218"/>
                  </a:lnTo>
                  <a:lnTo>
                    <a:pt x="250" y="219"/>
                  </a:lnTo>
                  <a:lnTo>
                    <a:pt x="251" y="220"/>
                  </a:lnTo>
                  <a:lnTo>
                    <a:pt x="251" y="221"/>
                  </a:lnTo>
                  <a:lnTo>
                    <a:pt x="252" y="221"/>
                  </a:lnTo>
                  <a:lnTo>
                    <a:pt x="252" y="222"/>
                  </a:lnTo>
                  <a:lnTo>
                    <a:pt x="253" y="224"/>
                  </a:lnTo>
                  <a:lnTo>
                    <a:pt x="254" y="224"/>
                  </a:lnTo>
                  <a:lnTo>
                    <a:pt x="254" y="225"/>
                  </a:lnTo>
                  <a:lnTo>
                    <a:pt x="255" y="226"/>
                  </a:lnTo>
                  <a:lnTo>
                    <a:pt x="256" y="227"/>
                  </a:lnTo>
                  <a:lnTo>
                    <a:pt x="257" y="228"/>
                  </a:lnTo>
                  <a:lnTo>
                    <a:pt x="258" y="229"/>
                  </a:lnTo>
                  <a:lnTo>
                    <a:pt x="259" y="229"/>
                  </a:lnTo>
                  <a:lnTo>
                    <a:pt x="260" y="230"/>
                  </a:lnTo>
                  <a:lnTo>
                    <a:pt x="261" y="230"/>
                  </a:lnTo>
                  <a:lnTo>
                    <a:pt x="262" y="231"/>
                  </a:lnTo>
                  <a:lnTo>
                    <a:pt x="263" y="231"/>
                  </a:lnTo>
                  <a:lnTo>
                    <a:pt x="264" y="231"/>
                  </a:lnTo>
                  <a:lnTo>
                    <a:pt x="265" y="231"/>
                  </a:lnTo>
                  <a:lnTo>
                    <a:pt x="266" y="231"/>
                  </a:lnTo>
                  <a:lnTo>
                    <a:pt x="267" y="231"/>
                  </a:lnTo>
                  <a:lnTo>
                    <a:pt x="268" y="231"/>
                  </a:lnTo>
                  <a:lnTo>
                    <a:pt x="269" y="231"/>
                  </a:lnTo>
                  <a:lnTo>
                    <a:pt x="269" y="230"/>
                  </a:lnTo>
                  <a:lnTo>
                    <a:pt x="270" y="230"/>
                  </a:lnTo>
                  <a:lnTo>
                    <a:pt x="270" y="229"/>
                  </a:lnTo>
                  <a:lnTo>
                    <a:pt x="270" y="228"/>
                  </a:lnTo>
                  <a:lnTo>
                    <a:pt x="270" y="227"/>
                  </a:lnTo>
                  <a:lnTo>
                    <a:pt x="270" y="226"/>
                  </a:lnTo>
                  <a:lnTo>
                    <a:pt x="269" y="225"/>
                  </a:lnTo>
                  <a:lnTo>
                    <a:pt x="269" y="224"/>
                  </a:lnTo>
                  <a:lnTo>
                    <a:pt x="268" y="223"/>
                  </a:lnTo>
                  <a:lnTo>
                    <a:pt x="268" y="222"/>
                  </a:lnTo>
                  <a:lnTo>
                    <a:pt x="267" y="221"/>
                  </a:lnTo>
                  <a:lnTo>
                    <a:pt x="266" y="220"/>
                  </a:lnTo>
                  <a:lnTo>
                    <a:pt x="266" y="219"/>
                  </a:lnTo>
                  <a:lnTo>
                    <a:pt x="265" y="219"/>
                  </a:lnTo>
                  <a:lnTo>
                    <a:pt x="264" y="218"/>
                  </a:lnTo>
                  <a:lnTo>
                    <a:pt x="263" y="217"/>
                  </a:lnTo>
                  <a:lnTo>
                    <a:pt x="262" y="216"/>
                  </a:lnTo>
                  <a:lnTo>
                    <a:pt x="261" y="215"/>
                  </a:lnTo>
                  <a:lnTo>
                    <a:pt x="260" y="215"/>
                  </a:lnTo>
                  <a:lnTo>
                    <a:pt x="260" y="214"/>
                  </a:lnTo>
                  <a:lnTo>
                    <a:pt x="259" y="214"/>
                  </a:lnTo>
                  <a:lnTo>
                    <a:pt x="258" y="214"/>
                  </a:lnTo>
                  <a:lnTo>
                    <a:pt x="257" y="213"/>
                  </a:lnTo>
                  <a:lnTo>
                    <a:pt x="256" y="212"/>
                  </a:lnTo>
                  <a:lnTo>
                    <a:pt x="255" y="212"/>
                  </a:lnTo>
                  <a:lnTo>
                    <a:pt x="255" y="211"/>
                  </a:lnTo>
                  <a:lnTo>
                    <a:pt x="255" y="210"/>
                  </a:lnTo>
                  <a:lnTo>
                    <a:pt x="254" y="210"/>
                  </a:lnTo>
                  <a:lnTo>
                    <a:pt x="254" y="209"/>
                  </a:lnTo>
                  <a:lnTo>
                    <a:pt x="254" y="208"/>
                  </a:lnTo>
                  <a:lnTo>
                    <a:pt x="254" y="207"/>
                  </a:lnTo>
                  <a:lnTo>
                    <a:pt x="254" y="206"/>
                  </a:lnTo>
                  <a:lnTo>
                    <a:pt x="254" y="205"/>
                  </a:lnTo>
                  <a:lnTo>
                    <a:pt x="255" y="205"/>
                  </a:lnTo>
                  <a:lnTo>
                    <a:pt x="255" y="204"/>
                  </a:lnTo>
                  <a:lnTo>
                    <a:pt x="255" y="203"/>
                  </a:lnTo>
                  <a:lnTo>
                    <a:pt x="256" y="203"/>
                  </a:lnTo>
                  <a:lnTo>
                    <a:pt x="257" y="203"/>
                  </a:lnTo>
                  <a:lnTo>
                    <a:pt x="257" y="202"/>
                  </a:lnTo>
                  <a:lnTo>
                    <a:pt x="258" y="202"/>
                  </a:lnTo>
                  <a:lnTo>
                    <a:pt x="259" y="202"/>
                  </a:lnTo>
                  <a:lnTo>
                    <a:pt x="260" y="202"/>
                  </a:lnTo>
                  <a:lnTo>
                    <a:pt x="261" y="202"/>
                  </a:lnTo>
                  <a:lnTo>
                    <a:pt x="262" y="202"/>
                  </a:lnTo>
                  <a:lnTo>
                    <a:pt x="263" y="202"/>
                  </a:lnTo>
                  <a:lnTo>
                    <a:pt x="264" y="202"/>
                  </a:lnTo>
                  <a:lnTo>
                    <a:pt x="265" y="201"/>
                  </a:lnTo>
                  <a:lnTo>
                    <a:pt x="265" y="200"/>
                  </a:lnTo>
                  <a:lnTo>
                    <a:pt x="264" y="200"/>
                  </a:lnTo>
                  <a:lnTo>
                    <a:pt x="264" y="199"/>
                  </a:lnTo>
                  <a:lnTo>
                    <a:pt x="264" y="198"/>
                  </a:lnTo>
                  <a:lnTo>
                    <a:pt x="264" y="197"/>
                  </a:lnTo>
                  <a:lnTo>
                    <a:pt x="263" y="196"/>
                  </a:lnTo>
                  <a:lnTo>
                    <a:pt x="263" y="195"/>
                  </a:lnTo>
                  <a:lnTo>
                    <a:pt x="263" y="194"/>
                  </a:lnTo>
                  <a:lnTo>
                    <a:pt x="263" y="193"/>
                  </a:lnTo>
                  <a:lnTo>
                    <a:pt x="262" y="192"/>
                  </a:lnTo>
                  <a:lnTo>
                    <a:pt x="262" y="191"/>
                  </a:lnTo>
                  <a:lnTo>
                    <a:pt x="262" y="190"/>
                  </a:lnTo>
                  <a:lnTo>
                    <a:pt x="262" y="189"/>
                  </a:lnTo>
                  <a:lnTo>
                    <a:pt x="262" y="188"/>
                  </a:lnTo>
                  <a:lnTo>
                    <a:pt x="263" y="188"/>
                  </a:lnTo>
                  <a:lnTo>
                    <a:pt x="263" y="187"/>
                  </a:lnTo>
                  <a:lnTo>
                    <a:pt x="264" y="186"/>
                  </a:lnTo>
                  <a:lnTo>
                    <a:pt x="265" y="185"/>
                  </a:lnTo>
                  <a:lnTo>
                    <a:pt x="265" y="184"/>
                  </a:lnTo>
                  <a:lnTo>
                    <a:pt x="266" y="183"/>
                  </a:lnTo>
                  <a:lnTo>
                    <a:pt x="266" y="182"/>
                  </a:lnTo>
                  <a:lnTo>
                    <a:pt x="266" y="181"/>
                  </a:lnTo>
                  <a:lnTo>
                    <a:pt x="267" y="180"/>
                  </a:lnTo>
                  <a:lnTo>
                    <a:pt x="267" y="179"/>
                  </a:lnTo>
                  <a:lnTo>
                    <a:pt x="266" y="178"/>
                  </a:lnTo>
                  <a:lnTo>
                    <a:pt x="266" y="177"/>
                  </a:lnTo>
                  <a:lnTo>
                    <a:pt x="266" y="176"/>
                  </a:lnTo>
                  <a:lnTo>
                    <a:pt x="265" y="176"/>
                  </a:lnTo>
                  <a:lnTo>
                    <a:pt x="264" y="175"/>
                  </a:lnTo>
                  <a:lnTo>
                    <a:pt x="263" y="175"/>
                  </a:lnTo>
                  <a:lnTo>
                    <a:pt x="262" y="175"/>
                  </a:lnTo>
                  <a:lnTo>
                    <a:pt x="261" y="175"/>
                  </a:lnTo>
                  <a:lnTo>
                    <a:pt x="261" y="176"/>
                  </a:lnTo>
                  <a:lnTo>
                    <a:pt x="260" y="176"/>
                  </a:lnTo>
                  <a:lnTo>
                    <a:pt x="259" y="176"/>
                  </a:lnTo>
                  <a:lnTo>
                    <a:pt x="258" y="176"/>
                  </a:lnTo>
                  <a:lnTo>
                    <a:pt x="257" y="175"/>
                  </a:lnTo>
                  <a:lnTo>
                    <a:pt x="256" y="175"/>
                  </a:lnTo>
                  <a:lnTo>
                    <a:pt x="256" y="174"/>
                  </a:lnTo>
                  <a:lnTo>
                    <a:pt x="256" y="173"/>
                  </a:lnTo>
                  <a:lnTo>
                    <a:pt x="255" y="173"/>
                  </a:lnTo>
                  <a:lnTo>
                    <a:pt x="255" y="172"/>
                  </a:lnTo>
                  <a:lnTo>
                    <a:pt x="255" y="171"/>
                  </a:lnTo>
                  <a:lnTo>
                    <a:pt x="255" y="170"/>
                  </a:lnTo>
                  <a:lnTo>
                    <a:pt x="254" y="169"/>
                  </a:lnTo>
                  <a:lnTo>
                    <a:pt x="254" y="168"/>
                  </a:lnTo>
                  <a:lnTo>
                    <a:pt x="254" y="167"/>
                  </a:lnTo>
                  <a:lnTo>
                    <a:pt x="254" y="166"/>
                  </a:lnTo>
                  <a:lnTo>
                    <a:pt x="255" y="165"/>
                  </a:lnTo>
                  <a:lnTo>
                    <a:pt x="255" y="164"/>
                  </a:lnTo>
                  <a:lnTo>
                    <a:pt x="255" y="163"/>
                  </a:lnTo>
                  <a:lnTo>
                    <a:pt x="256" y="162"/>
                  </a:lnTo>
                  <a:lnTo>
                    <a:pt x="256" y="161"/>
                  </a:lnTo>
                  <a:lnTo>
                    <a:pt x="256" y="160"/>
                  </a:lnTo>
                  <a:lnTo>
                    <a:pt x="257" y="160"/>
                  </a:lnTo>
                  <a:lnTo>
                    <a:pt x="257" y="159"/>
                  </a:lnTo>
                  <a:lnTo>
                    <a:pt x="258" y="158"/>
                  </a:lnTo>
                  <a:lnTo>
                    <a:pt x="259" y="157"/>
                  </a:lnTo>
                  <a:lnTo>
                    <a:pt x="260" y="157"/>
                  </a:lnTo>
                  <a:lnTo>
                    <a:pt x="261" y="156"/>
                  </a:lnTo>
                  <a:lnTo>
                    <a:pt x="262" y="156"/>
                  </a:lnTo>
                  <a:lnTo>
                    <a:pt x="263" y="156"/>
                  </a:lnTo>
                  <a:lnTo>
                    <a:pt x="265" y="156"/>
                  </a:lnTo>
                  <a:lnTo>
                    <a:pt x="266" y="156"/>
                  </a:lnTo>
                  <a:lnTo>
                    <a:pt x="266" y="155"/>
                  </a:lnTo>
                  <a:lnTo>
                    <a:pt x="267" y="155"/>
                  </a:lnTo>
                  <a:lnTo>
                    <a:pt x="268" y="155"/>
                  </a:lnTo>
                  <a:lnTo>
                    <a:pt x="269" y="155"/>
                  </a:lnTo>
                  <a:lnTo>
                    <a:pt x="270" y="154"/>
                  </a:lnTo>
                  <a:lnTo>
                    <a:pt x="271" y="154"/>
                  </a:lnTo>
                  <a:lnTo>
                    <a:pt x="272" y="153"/>
                  </a:lnTo>
                  <a:lnTo>
                    <a:pt x="273" y="152"/>
                  </a:lnTo>
                  <a:lnTo>
                    <a:pt x="274" y="151"/>
                  </a:lnTo>
                  <a:lnTo>
                    <a:pt x="275" y="150"/>
                  </a:lnTo>
                  <a:lnTo>
                    <a:pt x="275" y="149"/>
                  </a:lnTo>
                  <a:lnTo>
                    <a:pt x="275" y="148"/>
                  </a:lnTo>
                  <a:lnTo>
                    <a:pt x="275" y="147"/>
                  </a:lnTo>
                  <a:lnTo>
                    <a:pt x="275" y="146"/>
                  </a:lnTo>
                  <a:lnTo>
                    <a:pt x="274" y="146"/>
                  </a:lnTo>
                  <a:lnTo>
                    <a:pt x="274" y="145"/>
                  </a:lnTo>
                  <a:lnTo>
                    <a:pt x="273" y="144"/>
                  </a:lnTo>
                  <a:lnTo>
                    <a:pt x="272" y="142"/>
                  </a:lnTo>
                  <a:lnTo>
                    <a:pt x="271" y="141"/>
                  </a:lnTo>
                  <a:lnTo>
                    <a:pt x="269" y="138"/>
                  </a:lnTo>
                  <a:lnTo>
                    <a:pt x="268" y="137"/>
                  </a:lnTo>
                  <a:lnTo>
                    <a:pt x="267" y="135"/>
                  </a:lnTo>
                  <a:lnTo>
                    <a:pt x="266" y="135"/>
                  </a:lnTo>
                  <a:lnTo>
                    <a:pt x="266" y="134"/>
                  </a:lnTo>
                  <a:lnTo>
                    <a:pt x="265" y="134"/>
                  </a:lnTo>
                  <a:lnTo>
                    <a:pt x="265" y="133"/>
                  </a:lnTo>
                  <a:lnTo>
                    <a:pt x="264" y="133"/>
                  </a:lnTo>
                  <a:lnTo>
                    <a:pt x="263" y="132"/>
                  </a:lnTo>
                  <a:lnTo>
                    <a:pt x="262" y="131"/>
                  </a:lnTo>
                  <a:lnTo>
                    <a:pt x="261" y="131"/>
                  </a:lnTo>
                  <a:lnTo>
                    <a:pt x="261" y="130"/>
                  </a:lnTo>
                  <a:lnTo>
                    <a:pt x="260" y="130"/>
                  </a:lnTo>
                  <a:lnTo>
                    <a:pt x="259" y="130"/>
                  </a:lnTo>
                  <a:lnTo>
                    <a:pt x="258" y="129"/>
                  </a:lnTo>
                  <a:lnTo>
                    <a:pt x="257" y="129"/>
                  </a:lnTo>
                  <a:lnTo>
                    <a:pt x="256" y="129"/>
                  </a:lnTo>
                  <a:lnTo>
                    <a:pt x="255" y="129"/>
                  </a:lnTo>
                  <a:lnTo>
                    <a:pt x="254" y="129"/>
                  </a:lnTo>
                  <a:lnTo>
                    <a:pt x="253" y="129"/>
                  </a:lnTo>
                  <a:lnTo>
                    <a:pt x="252" y="128"/>
                  </a:lnTo>
                  <a:lnTo>
                    <a:pt x="251" y="128"/>
                  </a:lnTo>
                  <a:lnTo>
                    <a:pt x="250" y="128"/>
                  </a:lnTo>
                  <a:lnTo>
                    <a:pt x="249" y="128"/>
                  </a:lnTo>
                  <a:lnTo>
                    <a:pt x="248" y="128"/>
                  </a:lnTo>
                  <a:lnTo>
                    <a:pt x="247" y="128"/>
                  </a:lnTo>
                  <a:lnTo>
                    <a:pt x="246" y="128"/>
                  </a:lnTo>
                  <a:lnTo>
                    <a:pt x="245" y="127"/>
                  </a:lnTo>
                  <a:lnTo>
                    <a:pt x="244" y="127"/>
                  </a:lnTo>
                  <a:lnTo>
                    <a:pt x="244" y="126"/>
                  </a:lnTo>
                  <a:lnTo>
                    <a:pt x="244" y="125"/>
                  </a:lnTo>
                  <a:lnTo>
                    <a:pt x="244" y="124"/>
                  </a:lnTo>
                  <a:lnTo>
                    <a:pt x="244" y="123"/>
                  </a:lnTo>
                  <a:lnTo>
                    <a:pt x="244" y="122"/>
                  </a:lnTo>
                  <a:lnTo>
                    <a:pt x="244" y="121"/>
                  </a:lnTo>
                  <a:lnTo>
                    <a:pt x="244" y="120"/>
                  </a:lnTo>
                  <a:lnTo>
                    <a:pt x="244" y="119"/>
                  </a:lnTo>
                  <a:lnTo>
                    <a:pt x="244" y="118"/>
                  </a:lnTo>
                  <a:lnTo>
                    <a:pt x="245" y="117"/>
                  </a:lnTo>
                  <a:lnTo>
                    <a:pt x="245" y="116"/>
                  </a:lnTo>
                  <a:lnTo>
                    <a:pt x="246" y="116"/>
                  </a:lnTo>
                  <a:lnTo>
                    <a:pt x="246" y="115"/>
                  </a:lnTo>
                  <a:lnTo>
                    <a:pt x="247" y="115"/>
                  </a:lnTo>
                  <a:lnTo>
                    <a:pt x="248" y="115"/>
                  </a:lnTo>
                  <a:lnTo>
                    <a:pt x="249" y="115"/>
                  </a:lnTo>
                  <a:lnTo>
                    <a:pt x="250" y="115"/>
                  </a:lnTo>
                  <a:lnTo>
                    <a:pt x="251" y="116"/>
                  </a:lnTo>
                  <a:lnTo>
                    <a:pt x="252" y="116"/>
                  </a:lnTo>
                  <a:lnTo>
                    <a:pt x="253" y="117"/>
                  </a:lnTo>
                  <a:lnTo>
                    <a:pt x="254" y="118"/>
                  </a:lnTo>
                  <a:lnTo>
                    <a:pt x="255" y="118"/>
                  </a:lnTo>
                  <a:lnTo>
                    <a:pt x="256" y="119"/>
                  </a:lnTo>
                  <a:lnTo>
                    <a:pt x="257" y="119"/>
                  </a:lnTo>
                  <a:lnTo>
                    <a:pt x="258" y="120"/>
                  </a:lnTo>
                  <a:lnTo>
                    <a:pt x="259" y="120"/>
                  </a:lnTo>
                  <a:lnTo>
                    <a:pt x="260" y="120"/>
                  </a:lnTo>
                  <a:lnTo>
                    <a:pt x="262" y="120"/>
                  </a:lnTo>
                  <a:lnTo>
                    <a:pt x="263" y="120"/>
                  </a:lnTo>
                  <a:lnTo>
                    <a:pt x="264" y="121"/>
                  </a:lnTo>
                  <a:lnTo>
                    <a:pt x="265" y="121"/>
                  </a:lnTo>
                  <a:lnTo>
                    <a:pt x="266" y="121"/>
                  </a:lnTo>
                  <a:lnTo>
                    <a:pt x="267" y="122"/>
                  </a:lnTo>
                  <a:lnTo>
                    <a:pt x="268" y="122"/>
                  </a:lnTo>
                  <a:lnTo>
                    <a:pt x="269" y="122"/>
                  </a:lnTo>
                  <a:lnTo>
                    <a:pt x="270" y="123"/>
                  </a:lnTo>
                  <a:lnTo>
                    <a:pt x="271" y="123"/>
                  </a:lnTo>
                  <a:lnTo>
                    <a:pt x="274" y="125"/>
                  </a:lnTo>
                  <a:lnTo>
                    <a:pt x="275" y="126"/>
                  </a:lnTo>
                  <a:lnTo>
                    <a:pt x="277" y="127"/>
                  </a:lnTo>
                  <a:lnTo>
                    <a:pt x="278" y="127"/>
                  </a:lnTo>
                  <a:lnTo>
                    <a:pt x="279" y="127"/>
                  </a:lnTo>
                  <a:lnTo>
                    <a:pt x="280" y="128"/>
                  </a:lnTo>
                  <a:lnTo>
                    <a:pt x="281" y="128"/>
                  </a:lnTo>
                  <a:lnTo>
                    <a:pt x="282" y="128"/>
                  </a:lnTo>
                  <a:lnTo>
                    <a:pt x="283" y="128"/>
                  </a:lnTo>
                  <a:lnTo>
                    <a:pt x="283" y="129"/>
                  </a:lnTo>
                  <a:lnTo>
                    <a:pt x="284" y="129"/>
                  </a:lnTo>
                  <a:lnTo>
                    <a:pt x="285" y="129"/>
                  </a:lnTo>
                  <a:lnTo>
                    <a:pt x="286" y="129"/>
                  </a:lnTo>
                  <a:lnTo>
                    <a:pt x="287" y="128"/>
                  </a:lnTo>
                  <a:lnTo>
                    <a:pt x="288" y="128"/>
                  </a:lnTo>
                  <a:lnTo>
                    <a:pt x="289" y="128"/>
                  </a:lnTo>
                  <a:lnTo>
                    <a:pt x="290" y="127"/>
                  </a:lnTo>
                  <a:lnTo>
                    <a:pt x="291" y="127"/>
                  </a:lnTo>
                  <a:lnTo>
                    <a:pt x="292" y="127"/>
                  </a:lnTo>
                  <a:lnTo>
                    <a:pt x="292" y="126"/>
                  </a:lnTo>
                  <a:lnTo>
                    <a:pt x="293" y="126"/>
                  </a:lnTo>
                  <a:lnTo>
                    <a:pt x="293" y="125"/>
                  </a:lnTo>
                  <a:lnTo>
                    <a:pt x="293" y="124"/>
                  </a:lnTo>
                  <a:lnTo>
                    <a:pt x="292" y="124"/>
                  </a:lnTo>
                  <a:lnTo>
                    <a:pt x="292" y="123"/>
                  </a:lnTo>
                  <a:lnTo>
                    <a:pt x="291" y="123"/>
                  </a:lnTo>
                  <a:lnTo>
                    <a:pt x="290" y="123"/>
                  </a:lnTo>
                  <a:lnTo>
                    <a:pt x="289" y="122"/>
                  </a:lnTo>
                  <a:lnTo>
                    <a:pt x="288" y="122"/>
                  </a:lnTo>
                  <a:lnTo>
                    <a:pt x="287" y="121"/>
                  </a:lnTo>
                  <a:lnTo>
                    <a:pt x="286" y="120"/>
                  </a:lnTo>
                  <a:lnTo>
                    <a:pt x="286" y="119"/>
                  </a:lnTo>
                  <a:lnTo>
                    <a:pt x="286" y="118"/>
                  </a:lnTo>
                  <a:lnTo>
                    <a:pt x="286" y="117"/>
                  </a:lnTo>
                  <a:lnTo>
                    <a:pt x="286" y="116"/>
                  </a:lnTo>
                  <a:lnTo>
                    <a:pt x="286" y="115"/>
                  </a:lnTo>
                  <a:lnTo>
                    <a:pt x="287" y="114"/>
                  </a:lnTo>
                  <a:lnTo>
                    <a:pt x="287" y="113"/>
                  </a:lnTo>
                  <a:lnTo>
                    <a:pt x="287" y="112"/>
                  </a:lnTo>
                  <a:lnTo>
                    <a:pt x="287" y="111"/>
                  </a:lnTo>
                  <a:lnTo>
                    <a:pt x="287" y="110"/>
                  </a:lnTo>
                  <a:lnTo>
                    <a:pt x="287" y="109"/>
                  </a:lnTo>
                  <a:lnTo>
                    <a:pt x="287" y="108"/>
                  </a:lnTo>
                  <a:lnTo>
                    <a:pt x="286" y="108"/>
                  </a:lnTo>
                  <a:lnTo>
                    <a:pt x="286" y="107"/>
                  </a:lnTo>
                  <a:lnTo>
                    <a:pt x="285" y="107"/>
                  </a:lnTo>
                  <a:lnTo>
                    <a:pt x="284" y="106"/>
                  </a:lnTo>
                  <a:lnTo>
                    <a:pt x="282" y="105"/>
                  </a:lnTo>
                  <a:lnTo>
                    <a:pt x="281" y="105"/>
                  </a:lnTo>
                  <a:lnTo>
                    <a:pt x="281" y="104"/>
                  </a:lnTo>
                  <a:lnTo>
                    <a:pt x="280" y="104"/>
                  </a:lnTo>
                  <a:lnTo>
                    <a:pt x="280" y="103"/>
                  </a:lnTo>
                  <a:lnTo>
                    <a:pt x="281" y="103"/>
                  </a:lnTo>
                  <a:lnTo>
                    <a:pt x="281" y="102"/>
                  </a:lnTo>
                  <a:lnTo>
                    <a:pt x="282" y="102"/>
                  </a:lnTo>
                  <a:lnTo>
                    <a:pt x="283" y="102"/>
                  </a:lnTo>
                  <a:lnTo>
                    <a:pt x="283" y="101"/>
                  </a:lnTo>
                  <a:lnTo>
                    <a:pt x="284" y="100"/>
                  </a:lnTo>
                  <a:lnTo>
                    <a:pt x="285" y="100"/>
                  </a:lnTo>
                  <a:lnTo>
                    <a:pt x="286" y="100"/>
                  </a:lnTo>
                  <a:lnTo>
                    <a:pt x="287" y="99"/>
                  </a:lnTo>
                  <a:lnTo>
                    <a:pt x="288" y="98"/>
                  </a:lnTo>
                  <a:lnTo>
                    <a:pt x="289" y="98"/>
                  </a:lnTo>
                  <a:lnTo>
                    <a:pt x="290" y="97"/>
                  </a:lnTo>
                  <a:lnTo>
                    <a:pt x="291" y="97"/>
                  </a:lnTo>
                  <a:lnTo>
                    <a:pt x="291" y="96"/>
                  </a:lnTo>
                  <a:lnTo>
                    <a:pt x="292" y="96"/>
                  </a:lnTo>
                  <a:lnTo>
                    <a:pt x="293" y="95"/>
                  </a:lnTo>
                  <a:lnTo>
                    <a:pt x="294" y="94"/>
                  </a:lnTo>
                  <a:lnTo>
                    <a:pt x="294" y="93"/>
                  </a:lnTo>
                  <a:lnTo>
                    <a:pt x="295" y="93"/>
                  </a:lnTo>
                  <a:lnTo>
                    <a:pt x="295" y="92"/>
                  </a:lnTo>
                  <a:lnTo>
                    <a:pt x="295" y="91"/>
                  </a:lnTo>
                  <a:lnTo>
                    <a:pt x="295" y="90"/>
                  </a:lnTo>
                  <a:lnTo>
                    <a:pt x="295" y="89"/>
                  </a:lnTo>
                  <a:lnTo>
                    <a:pt x="295" y="88"/>
                  </a:lnTo>
                  <a:lnTo>
                    <a:pt x="295" y="87"/>
                  </a:lnTo>
                  <a:lnTo>
                    <a:pt x="294" y="86"/>
                  </a:lnTo>
                  <a:lnTo>
                    <a:pt x="294" y="85"/>
                  </a:lnTo>
                  <a:lnTo>
                    <a:pt x="294" y="84"/>
                  </a:lnTo>
                  <a:lnTo>
                    <a:pt x="293" y="84"/>
                  </a:lnTo>
                  <a:lnTo>
                    <a:pt x="293" y="83"/>
                  </a:lnTo>
                  <a:lnTo>
                    <a:pt x="293" y="82"/>
                  </a:lnTo>
                  <a:lnTo>
                    <a:pt x="294" y="82"/>
                  </a:lnTo>
                  <a:lnTo>
                    <a:pt x="294" y="81"/>
                  </a:lnTo>
                  <a:lnTo>
                    <a:pt x="295" y="81"/>
                  </a:lnTo>
                  <a:lnTo>
                    <a:pt x="296" y="81"/>
                  </a:lnTo>
                  <a:lnTo>
                    <a:pt x="297" y="82"/>
                  </a:lnTo>
                  <a:lnTo>
                    <a:pt x="299" y="82"/>
                  </a:lnTo>
                  <a:lnTo>
                    <a:pt x="300" y="82"/>
                  </a:lnTo>
                  <a:lnTo>
                    <a:pt x="301" y="82"/>
                  </a:lnTo>
                  <a:lnTo>
                    <a:pt x="302" y="82"/>
                  </a:lnTo>
                  <a:lnTo>
                    <a:pt x="303" y="82"/>
                  </a:lnTo>
                  <a:lnTo>
                    <a:pt x="304" y="82"/>
                  </a:lnTo>
                  <a:lnTo>
                    <a:pt x="305" y="81"/>
                  </a:lnTo>
                  <a:lnTo>
                    <a:pt x="306" y="81"/>
                  </a:lnTo>
                  <a:lnTo>
                    <a:pt x="307" y="81"/>
                  </a:lnTo>
                  <a:lnTo>
                    <a:pt x="307" y="80"/>
                  </a:lnTo>
                  <a:lnTo>
                    <a:pt x="308" y="80"/>
                  </a:lnTo>
                  <a:lnTo>
                    <a:pt x="308" y="79"/>
                  </a:lnTo>
                  <a:lnTo>
                    <a:pt x="309" y="79"/>
                  </a:lnTo>
                  <a:lnTo>
                    <a:pt x="309" y="78"/>
                  </a:lnTo>
                  <a:lnTo>
                    <a:pt x="303" y="66"/>
                  </a:lnTo>
                  <a:lnTo>
                    <a:pt x="303" y="64"/>
                  </a:lnTo>
                  <a:lnTo>
                    <a:pt x="299" y="60"/>
                  </a:lnTo>
                  <a:lnTo>
                    <a:pt x="297" y="60"/>
                  </a:lnTo>
                  <a:lnTo>
                    <a:pt x="295" y="59"/>
                  </a:lnTo>
                  <a:lnTo>
                    <a:pt x="287" y="59"/>
                  </a:lnTo>
                  <a:lnTo>
                    <a:pt x="280" y="67"/>
                  </a:lnTo>
                  <a:lnTo>
                    <a:pt x="277" y="67"/>
                  </a:lnTo>
                  <a:lnTo>
                    <a:pt x="275" y="66"/>
                  </a:lnTo>
                  <a:lnTo>
                    <a:pt x="274" y="68"/>
                  </a:lnTo>
                  <a:lnTo>
                    <a:pt x="271" y="71"/>
                  </a:lnTo>
                  <a:lnTo>
                    <a:pt x="261" y="70"/>
                  </a:lnTo>
                  <a:lnTo>
                    <a:pt x="254" y="65"/>
                  </a:lnTo>
                  <a:lnTo>
                    <a:pt x="254" y="59"/>
                  </a:lnTo>
                  <a:lnTo>
                    <a:pt x="245" y="42"/>
                  </a:lnTo>
                  <a:lnTo>
                    <a:pt x="237" y="46"/>
                  </a:lnTo>
                  <a:lnTo>
                    <a:pt x="236" y="50"/>
                  </a:lnTo>
                  <a:lnTo>
                    <a:pt x="232" y="56"/>
                  </a:lnTo>
                  <a:lnTo>
                    <a:pt x="228" y="56"/>
                  </a:lnTo>
                  <a:lnTo>
                    <a:pt x="227" y="57"/>
                  </a:lnTo>
                  <a:lnTo>
                    <a:pt x="222" y="67"/>
                  </a:lnTo>
                  <a:lnTo>
                    <a:pt x="215" y="67"/>
                  </a:lnTo>
                  <a:lnTo>
                    <a:pt x="213" y="64"/>
                  </a:lnTo>
                  <a:lnTo>
                    <a:pt x="203" y="64"/>
                  </a:lnTo>
                  <a:lnTo>
                    <a:pt x="202" y="66"/>
                  </a:lnTo>
                  <a:lnTo>
                    <a:pt x="200" y="66"/>
                  </a:lnTo>
                  <a:lnTo>
                    <a:pt x="199" y="67"/>
                  </a:lnTo>
                  <a:lnTo>
                    <a:pt x="197" y="67"/>
                  </a:lnTo>
                  <a:lnTo>
                    <a:pt x="194" y="65"/>
                  </a:lnTo>
                  <a:lnTo>
                    <a:pt x="195" y="61"/>
                  </a:lnTo>
                  <a:lnTo>
                    <a:pt x="195" y="54"/>
                  </a:lnTo>
                  <a:lnTo>
                    <a:pt x="192" y="49"/>
                  </a:lnTo>
                  <a:lnTo>
                    <a:pt x="191" y="46"/>
                  </a:lnTo>
                  <a:lnTo>
                    <a:pt x="190" y="44"/>
                  </a:lnTo>
                  <a:lnTo>
                    <a:pt x="190" y="41"/>
                  </a:lnTo>
                  <a:lnTo>
                    <a:pt x="188" y="39"/>
                  </a:lnTo>
                  <a:lnTo>
                    <a:pt x="189" y="36"/>
                  </a:lnTo>
                  <a:lnTo>
                    <a:pt x="178" y="28"/>
                  </a:lnTo>
                  <a:lnTo>
                    <a:pt x="178" y="24"/>
                  </a:lnTo>
                  <a:lnTo>
                    <a:pt x="179" y="23"/>
                  </a:lnTo>
                  <a:lnTo>
                    <a:pt x="179" y="21"/>
                  </a:lnTo>
                  <a:lnTo>
                    <a:pt x="181" y="20"/>
                  </a:lnTo>
                  <a:lnTo>
                    <a:pt x="180" y="13"/>
                  </a:lnTo>
                  <a:lnTo>
                    <a:pt x="179" y="13"/>
                  </a:lnTo>
                  <a:lnTo>
                    <a:pt x="179" y="12"/>
                  </a:lnTo>
                  <a:lnTo>
                    <a:pt x="180" y="11"/>
                  </a:lnTo>
                  <a:lnTo>
                    <a:pt x="180" y="7"/>
                  </a:lnTo>
                  <a:lnTo>
                    <a:pt x="171" y="0"/>
                  </a:lnTo>
                  <a:lnTo>
                    <a:pt x="154" y="1"/>
                  </a:lnTo>
                  <a:lnTo>
                    <a:pt x="150" y="7"/>
                  </a:lnTo>
                  <a:lnTo>
                    <a:pt x="148" y="7"/>
                  </a:lnTo>
                  <a:lnTo>
                    <a:pt x="146" y="9"/>
                  </a:lnTo>
                  <a:lnTo>
                    <a:pt x="145" y="11"/>
                  </a:lnTo>
                  <a:lnTo>
                    <a:pt x="147" y="13"/>
                  </a:lnTo>
                  <a:lnTo>
                    <a:pt x="147" y="15"/>
                  </a:lnTo>
                  <a:lnTo>
                    <a:pt x="148" y="17"/>
                  </a:lnTo>
                  <a:lnTo>
                    <a:pt x="148" y="21"/>
                  </a:lnTo>
                  <a:lnTo>
                    <a:pt x="146" y="23"/>
                  </a:lnTo>
                  <a:lnTo>
                    <a:pt x="138" y="24"/>
                  </a:lnTo>
                  <a:lnTo>
                    <a:pt x="130" y="33"/>
                  </a:lnTo>
                  <a:lnTo>
                    <a:pt x="123" y="33"/>
                  </a:lnTo>
                  <a:lnTo>
                    <a:pt x="118" y="38"/>
                  </a:lnTo>
                  <a:lnTo>
                    <a:pt x="112" y="41"/>
                  </a:lnTo>
                  <a:lnTo>
                    <a:pt x="112" y="43"/>
                  </a:lnTo>
                  <a:lnTo>
                    <a:pt x="109" y="48"/>
                  </a:lnTo>
                  <a:lnTo>
                    <a:pt x="105" y="50"/>
                  </a:lnTo>
                  <a:lnTo>
                    <a:pt x="93" y="39"/>
                  </a:lnTo>
                  <a:lnTo>
                    <a:pt x="90" y="39"/>
                  </a:lnTo>
                  <a:lnTo>
                    <a:pt x="89" y="40"/>
                  </a:lnTo>
                  <a:lnTo>
                    <a:pt x="77" y="54"/>
                  </a:lnTo>
                  <a:lnTo>
                    <a:pt x="76" y="57"/>
                  </a:lnTo>
                  <a:lnTo>
                    <a:pt x="72" y="62"/>
                  </a:lnTo>
                  <a:lnTo>
                    <a:pt x="72" y="64"/>
                  </a:lnTo>
                  <a:lnTo>
                    <a:pt x="67" y="67"/>
                  </a:lnTo>
                  <a:lnTo>
                    <a:pt x="62" y="69"/>
                  </a:lnTo>
                  <a:lnTo>
                    <a:pt x="59" y="72"/>
                  </a:lnTo>
                  <a:lnTo>
                    <a:pt x="59" y="76"/>
                  </a:lnTo>
                  <a:lnTo>
                    <a:pt x="65" y="80"/>
                  </a:lnTo>
                  <a:lnTo>
                    <a:pt x="67" y="85"/>
                  </a:lnTo>
                  <a:lnTo>
                    <a:pt x="68" y="86"/>
                  </a:lnTo>
                  <a:lnTo>
                    <a:pt x="68" y="96"/>
                  </a:lnTo>
                  <a:lnTo>
                    <a:pt x="72" y="101"/>
                  </a:lnTo>
                  <a:lnTo>
                    <a:pt x="70" y="103"/>
                  </a:lnTo>
                  <a:lnTo>
                    <a:pt x="66" y="112"/>
                  </a:lnTo>
                  <a:lnTo>
                    <a:pt x="59" y="121"/>
                  </a:lnTo>
                  <a:lnTo>
                    <a:pt x="56" y="121"/>
                  </a:lnTo>
                  <a:lnTo>
                    <a:pt x="52" y="124"/>
                  </a:lnTo>
                  <a:lnTo>
                    <a:pt x="49" y="124"/>
                  </a:lnTo>
                  <a:lnTo>
                    <a:pt x="46" y="127"/>
                  </a:lnTo>
                  <a:lnTo>
                    <a:pt x="42" y="127"/>
                  </a:lnTo>
                  <a:lnTo>
                    <a:pt x="34" y="138"/>
                  </a:lnTo>
                  <a:lnTo>
                    <a:pt x="33" y="146"/>
                  </a:lnTo>
                  <a:lnTo>
                    <a:pt x="32" y="148"/>
                  </a:lnTo>
                  <a:lnTo>
                    <a:pt x="32" y="154"/>
                  </a:lnTo>
                  <a:lnTo>
                    <a:pt x="35" y="157"/>
                  </a:lnTo>
                  <a:lnTo>
                    <a:pt x="35" y="162"/>
                  </a:lnTo>
                  <a:lnTo>
                    <a:pt x="37" y="163"/>
                  </a:lnTo>
                  <a:lnTo>
                    <a:pt x="36" y="165"/>
                  </a:lnTo>
                  <a:lnTo>
                    <a:pt x="42" y="166"/>
                  </a:lnTo>
                  <a:lnTo>
                    <a:pt x="45" y="170"/>
                  </a:lnTo>
                  <a:lnTo>
                    <a:pt x="44" y="176"/>
                  </a:lnTo>
                  <a:lnTo>
                    <a:pt x="36" y="180"/>
                  </a:lnTo>
                  <a:lnTo>
                    <a:pt x="30" y="191"/>
                  </a:lnTo>
                  <a:lnTo>
                    <a:pt x="30" y="193"/>
                  </a:lnTo>
                  <a:lnTo>
                    <a:pt x="38" y="198"/>
                  </a:lnTo>
                  <a:lnTo>
                    <a:pt x="38" y="202"/>
                  </a:lnTo>
                  <a:lnTo>
                    <a:pt x="37" y="204"/>
                  </a:lnTo>
                  <a:lnTo>
                    <a:pt x="33" y="209"/>
                  </a:lnTo>
                  <a:lnTo>
                    <a:pt x="27" y="214"/>
                  </a:lnTo>
                  <a:lnTo>
                    <a:pt x="25" y="216"/>
                  </a:lnTo>
                  <a:lnTo>
                    <a:pt x="23" y="216"/>
                  </a:lnTo>
                  <a:lnTo>
                    <a:pt x="20" y="220"/>
                  </a:lnTo>
                  <a:lnTo>
                    <a:pt x="18" y="220"/>
                  </a:lnTo>
                  <a:lnTo>
                    <a:pt x="14" y="226"/>
                  </a:lnTo>
                  <a:lnTo>
                    <a:pt x="14" y="232"/>
                  </a:lnTo>
                  <a:lnTo>
                    <a:pt x="10" y="241"/>
                  </a:lnTo>
                  <a:lnTo>
                    <a:pt x="11" y="246"/>
                  </a:lnTo>
                  <a:lnTo>
                    <a:pt x="10" y="248"/>
                  </a:lnTo>
                  <a:lnTo>
                    <a:pt x="10" y="251"/>
                  </a:lnTo>
                  <a:lnTo>
                    <a:pt x="8" y="253"/>
                  </a:lnTo>
                  <a:lnTo>
                    <a:pt x="9" y="256"/>
                  </a:lnTo>
                  <a:lnTo>
                    <a:pt x="7" y="257"/>
                  </a:lnTo>
                  <a:lnTo>
                    <a:pt x="8" y="267"/>
                  </a:lnTo>
                  <a:lnTo>
                    <a:pt x="7" y="268"/>
                  </a:lnTo>
                  <a:lnTo>
                    <a:pt x="7" y="275"/>
                  </a:lnTo>
                  <a:lnTo>
                    <a:pt x="0" y="282"/>
                  </a:lnTo>
                  <a:lnTo>
                    <a:pt x="4" y="287"/>
                  </a:lnTo>
                  <a:lnTo>
                    <a:pt x="4" y="300"/>
                  </a:lnTo>
                  <a:close/>
                </a:path>
              </a:pathLst>
            </a:custGeom>
            <a:solidFill>
              <a:srgbClr val="F4B138"/>
            </a:solidFill>
            <a:ln w="28575">
              <a:noFill/>
              <a:prstDash val="sysDot"/>
              <a:round/>
              <a:headEnd/>
              <a:tailEnd/>
            </a:ln>
          </p:spPr>
          <p:txBody>
            <a:bodyPr/>
            <a:lstStyle/>
            <a:p>
              <a:endParaRPr lang="zh-CN" altLang="en-US" kern="0">
                <a:solidFill>
                  <a:sysClr val="windowText" lastClr="000000"/>
                </a:solidFill>
              </a:endParaRPr>
            </a:p>
          </p:txBody>
        </p:sp>
        <p:sp>
          <p:nvSpPr>
            <p:cNvPr id="76" name="Freeform 41"/>
            <p:cNvSpPr>
              <a:spLocks/>
            </p:cNvSpPr>
            <p:nvPr/>
          </p:nvSpPr>
          <p:spPr bwMode="auto">
            <a:xfrm>
              <a:off x="5663337" y="4345099"/>
              <a:ext cx="623887" cy="904875"/>
            </a:xfrm>
            <a:custGeom>
              <a:avLst/>
              <a:gdLst>
                <a:gd name="T0" fmla="*/ 2147483647 w 341"/>
                <a:gd name="T1" fmla="*/ 2147483647 h 475"/>
                <a:gd name="T2" fmla="*/ 2147483647 w 341"/>
                <a:gd name="T3" fmla="*/ 2147483647 h 475"/>
                <a:gd name="T4" fmla="*/ 2147483647 w 341"/>
                <a:gd name="T5" fmla="*/ 2147483647 h 475"/>
                <a:gd name="T6" fmla="*/ 2147483647 w 341"/>
                <a:gd name="T7" fmla="*/ 2147483647 h 475"/>
                <a:gd name="T8" fmla="*/ 2147483647 w 341"/>
                <a:gd name="T9" fmla="*/ 2147483647 h 475"/>
                <a:gd name="T10" fmla="*/ 2147483647 w 341"/>
                <a:gd name="T11" fmla="*/ 2147483647 h 475"/>
                <a:gd name="T12" fmla="*/ 2147483647 w 341"/>
                <a:gd name="T13" fmla="*/ 2147483647 h 475"/>
                <a:gd name="T14" fmla="*/ 2147483647 w 341"/>
                <a:gd name="T15" fmla="*/ 0 h 475"/>
                <a:gd name="T16" fmla="*/ 2147483647 w 341"/>
                <a:gd name="T17" fmla="*/ 2147483647 h 475"/>
                <a:gd name="T18" fmla="*/ 2147483647 w 341"/>
                <a:gd name="T19" fmla="*/ 2147483647 h 475"/>
                <a:gd name="T20" fmla="*/ 2147483647 w 341"/>
                <a:gd name="T21" fmla="*/ 2147483647 h 475"/>
                <a:gd name="T22" fmla="*/ 2147483647 w 341"/>
                <a:gd name="T23" fmla="*/ 2147483647 h 475"/>
                <a:gd name="T24" fmla="*/ 2147483647 w 341"/>
                <a:gd name="T25" fmla="*/ 2147483647 h 475"/>
                <a:gd name="T26" fmla="*/ 2147483647 w 341"/>
                <a:gd name="T27" fmla="*/ 2147483647 h 475"/>
                <a:gd name="T28" fmla="*/ 2147483647 w 341"/>
                <a:gd name="T29" fmla="*/ 2147483647 h 475"/>
                <a:gd name="T30" fmla="*/ 2147483647 w 341"/>
                <a:gd name="T31" fmla="*/ 2147483647 h 475"/>
                <a:gd name="T32" fmla="*/ 2147483647 w 341"/>
                <a:gd name="T33" fmla="*/ 2147483647 h 475"/>
                <a:gd name="T34" fmla="*/ 2147483647 w 341"/>
                <a:gd name="T35" fmla="*/ 2147483647 h 475"/>
                <a:gd name="T36" fmla="*/ 2147483647 w 341"/>
                <a:gd name="T37" fmla="*/ 2147483647 h 475"/>
                <a:gd name="T38" fmla="*/ 2147483647 w 341"/>
                <a:gd name="T39" fmla="*/ 2147483647 h 475"/>
                <a:gd name="T40" fmla="*/ 2147483647 w 341"/>
                <a:gd name="T41" fmla="*/ 2147483647 h 475"/>
                <a:gd name="T42" fmla="*/ 2147483647 w 341"/>
                <a:gd name="T43" fmla="*/ 2147483647 h 475"/>
                <a:gd name="T44" fmla="*/ 2147483647 w 341"/>
                <a:gd name="T45" fmla="*/ 2147483647 h 475"/>
                <a:gd name="T46" fmla="*/ 2147483647 w 341"/>
                <a:gd name="T47" fmla="*/ 2147483647 h 475"/>
                <a:gd name="T48" fmla="*/ 2147483647 w 341"/>
                <a:gd name="T49" fmla="*/ 2147483647 h 475"/>
                <a:gd name="T50" fmla="*/ 2147483647 w 341"/>
                <a:gd name="T51" fmla="*/ 2147483647 h 475"/>
                <a:gd name="T52" fmla="*/ 2147483647 w 341"/>
                <a:gd name="T53" fmla="*/ 2147483647 h 475"/>
                <a:gd name="T54" fmla="*/ 2147483647 w 341"/>
                <a:gd name="T55" fmla="*/ 2147483647 h 475"/>
                <a:gd name="T56" fmla="*/ 2147483647 w 341"/>
                <a:gd name="T57" fmla="*/ 2147483647 h 475"/>
                <a:gd name="T58" fmla="*/ 2147483647 w 341"/>
                <a:gd name="T59" fmla="*/ 2147483647 h 475"/>
                <a:gd name="T60" fmla="*/ 2147483647 w 341"/>
                <a:gd name="T61" fmla="*/ 2147483647 h 475"/>
                <a:gd name="T62" fmla="*/ 2147483647 w 341"/>
                <a:gd name="T63" fmla="*/ 2147483647 h 475"/>
                <a:gd name="T64" fmla="*/ 2147483647 w 341"/>
                <a:gd name="T65" fmla="*/ 2147483647 h 475"/>
                <a:gd name="T66" fmla="*/ 2147483647 w 341"/>
                <a:gd name="T67" fmla="*/ 2147483647 h 475"/>
                <a:gd name="T68" fmla="*/ 2147483647 w 341"/>
                <a:gd name="T69" fmla="*/ 2147483647 h 475"/>
                <a:gd name="T70" fmla="*/ 2147483647 w 341"/>
                <a:gd name="T71" fmla="*/ 2147483647 h 475"/>
                <a:gd name="T72" fmla="*/ 2147483647 w 341"/>
                <a:gd name="T73" fmla="*/ 2147483647 h 475"/>
                <a:gd name="T74" fmla="*/ 2147483647 w 341"/>
                <a:gd name="T75" fmla="*/ 2147483647 h 475"/>
                <a:gd name="T76" fmla="*/ 2147483647 w 341"/>
                <a:gd name="T77" fmla="*/ 2147483647 h 475"/>
                <a:gd name="T78" fmla="*/ 2147483647 w 341"/>
                <a:gd name="T79" fmla="*/ 2147483647 h 475"/>
                <a:gd name="T80" fmla="*/ 2147483647 w 341"/>
                <a:gd name="T81" fmla="*/ 2147483647 h 475"/>
                <a:gd name="T82" fmla="*/ 2147483647 w 341"/>
                <a:gd name="T83" fmla="*/ 2147483647 h 475"/>
                <a:gd name="T84" fmla="*/ 2147483647 w 341"/>
                <a:gd name="T85" fmla="*/ 2147483647 h 475"/>
                <a:gd name="T86" fmla="*/ 2147483647 w 341"/>
                <a:gd name="T87" fmla="*/ 2147483647 h 475"/>
                <a:gd name="T88" fmla="*/ 2147483647 w 341"/>
                <a:gd name="T89" fmla="*/ 2147483647 h 475"/>
                <a:gd name="T90" fmla="*/ 2147483647 w 341"/>
                <a:gd name="T91" fmla="*/ 2147483647 h 475"/>
                <a:gd name="T92" fmla="*/ 2147483647 w 341"/>
                <a:gd name="T93" fmla="*/ 2147483647 h 475"/>
                <a:gd name="T94" fmla="*/ 2147483647 w 341"/>
                <a:gd name="T95" fmla="*/ 2147483647 h 475"/>
                <a:gd name="T96" fmla="*/ 2147483647 w 341"/>
                <a:gd name="T97" fmla="*/ 2147483647 h 475"/>
                <a:gd name="T98" fmla="*/ 2147483647 w 341"/>
                <a:gd name="T99" fmla="*/ 2147483647 h 475"/>
                <a:gd name="T100" fmla="*/ 2147483647 w 341"/>
                <a:gd name="T101" fmla="*/ 2147483647 h 475"/>
                <a:gd name="T102" fmla="*/ 2147483647 w 341"/>
                <a:gd name="T103" fmla="*/ 2147483647 h 475"/>
                <a:gd name="T104" fmla="*/ 2147483647 w 341"/>
                <a:gd name="T105" fmla="*/ 2147483647 h 475"/>
                <a:gd name="T106" fmla="*/ 2147483647 w 341"/>
                <a:gd name="T107" fmla="*/ 2147483647 h 475"/>
                <a:gd name="T108" fmla="*/ 2147483647 w 341"/>
                <a:gd name="T109" fmla="*/ 2147483647 h 47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341"/>
                <a:gd name="T166" fmla="*/ 0 h 475"/>
                <a:gd name="T167" fmla="*/ 341 w 341"/>
                <a:gd name="T168" fmla="*/ 475 h 47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341" h="475">
                  <a:moveTo>
                    <a:pt x="341" y="125"/>
                  </a:moveTo>
                  <a:lnTo>
                    <a:pt x="340" y="123"/>
                  </a:lnTo>
                  <a:lnTo>
                    <a:pt x="340" y="119"/>
                  </a:lnTo>
                  <a:lnTo>
                    <a:pt x="339" y="118"/>
                  </a:lnTo>
                  <a:lnTo>
                    <a:pt x="338" y="115"/>
                  </a:lnTo>
                  <a:lnTo>
                    <a:pt x="336" y="113"/>
                  </a:lnTo>
                  <a:lnTo>
                    <a:pt x="337" y="110"/>
                  </a:lnTo>
                  <a:lnTo>
                    <a:pt x="335" y="105"/>
                  </a:lnTo>
                  <a:lnTo>
                    <a:pt x="332" y="97"/>
                  </a:lnTo>
                  <a:lnTo>
                    <a:pt x="324" y="89"/>
                  </a:lnTo>
                  <a:lnTo>
                    <a:pt x="324" y="87"/>
                  </a:lnTo>
                  <a:lnTo>
                    <a:pt x="316" y="79"/>
                  </a:lnTo>
                  <a:lnTo>
                    <a:pt x="314" y="78"/>
                  </a:lnTo>
                  <a:lnTo>
                    <a:pt x="309" y="78"/>
                  </a:lnTo>
                  <a:lnTo>
                    <a:pt x="306" y="75"/>
                  </a:lnTo>
                  <a:lnTo>
                    <a:pt x="300" y="66"/>
                  </a:lnTo>
                  <a:lnTo>
                    <a:pt x="301" y="56"/>
                  </a:lnTo>
                  <a:lnTo>
                    <a:pt x="309" y="45"/>
                  </a:lnTo>
                  <a:lnTo>
                    <a:pt x="303" y="40"/>
                  </a:lnTo>
                  <a:lnTo>
                    <a:pt x="303" y="35"/>
                  </a:lnTo>
                  <a:lnTo>
                    <a:pt x="298" y="32"/>
                  </a:lnTo>
                  <a:lnTo>
                    <a:pt x="273" y="33"/>
                  </a:lnTo>
                  <a:lnTo>
                    <a:pt x="267" y="30"/>
                  </a:lnTo>
                  <a:lnTo>
                    <a:pt x="265" y="32"/>
                  </a:lnTo>
                  <a:lnTo>
                    <a:pt x="264" y="30"/>
                  </a:lnTo>
                  <a:lnTo>
                    <a:pt x="262" y="31"/>
                  </a:lnTo>
                  <a:lnTo>
                    <a:pt x="253" y="14"/>
                  </a:lnTo>
                  <a:lnTo>
                    <a:pt x="250" y="12"/>
                  </a:lnTo>
                  <a:lnTo>
                    <a:pt x="244" y="13"/>
                  </a:lnTo>
                  <a:lnTo>
                    <a:pt x="243" y="14"/>
                  </a:lnTo>
                  <a:lnTo>
                    <a:pt x="241" y="14"/>
                  </a:lnTo>
                  <a:lnTo>
                    <a:pt x="236" y="6"/>
                  </a:lnTo>
                  <a:lnTo>
                    <a:pt x="227" y="16"/>
                  </a:lnTo>
                  <a:lnTo>
                    <a:pt x="227" y="19"/>
                  </a:lnTo>
                  <a:lnTo>
                    <a:pt x="230" y="22"/>
                  </a:lnTo>
                  <a:lnTo>
                    <a:pt x="228" y="27"/>
                  </a:lnTo>
                  <a:lnTo>
                    <a:pt x="220" y="33"/>
                  </a:lnTo>
                  <a:lnTo>
                    <a:pt x="218" y="33"/>
                  </a:lnTo>
                  <a:lnTo>
                    <a:pt x="210" y="40"/>
                  </a:lnTo>
                  <a:lnTo>
                    <a:pt x="205" y="39"/>
                  </a:lnTo>
                  <a:lnTo>
                    <a:pt x="201" y="34"/>
                  </a:lnTo>
                  <a:lnTo>
                    <a:pt x="201" y="30"/>
                  </a:lnTo>
                  <a:lnTo>
                    <a:pt x="214" y="16"/>
                  </a:lnTo>
                  <a:lnTo>
                    <a:pt x="215" y="14"/>
                  </a:lnTo>
                  <a:lnTo>
                    <a:pt x="215" y="8"/>
                  </a:lnTo>
                  <a:lnTo>
                    <a:pt x="201" y="1"/>
                  </a:lnTo>
                  <a:lnTo>
                    <a:pt x="198" y="2"/>
                  </a:lnTo>
                  <a:lnTo>
                    <a:pt x="196" y="0"/>
                  </a:lnTo>
                  <a:lnTo>
                    <a:pt x="190" y="1"/>
                  </a:lnTo>
                  <a:lnTo>
                    <a:pt x="189" y="2"/>
                  </a:lnTo>
                  <a:lnTo>
                    <a:pt x="190" y="8"/>
                  </a:lnTo>
                  <a:lnTo>
                    <a:pt x="189" y="9"/>
                  </a:lnTo>
                  <a:lnTo>
                    <a:pt x="189" y="13"/>
                  </a:lnTo>
                  <a:lnTo>
                    <a:pt x="173" y="25"/>
                  </a:lnTo>
                  <a:lnTo>
                    <a:pt x="161" y="27"/>
                  </a:lnTo>
                  <a:lnTo>
                    <a:pt x="159" y="31"/>
                  </a:lnTo>
                  <a:lnTo>
                    <a:pt x="158" y="31"/>
                  </a:lnTo>
                  <a:lnTo>
                    <a:pt x="152" y="35"/>
                  </a:lnTo>
                  <a:lnTo>
                    <a:pt x="150" y="35"/>
                  </a:lnTo>
                  <a:lnTo>
                    <a:pt x="148" y="34"/>
                  </a:lnTo>
                  <a:lnTo>
                    <a:pt x="143" y="34"/>
                  </a:lnTo>
                  <a:lnTo>
                    <a:pt x="134" y="28"/>
                  </a:lnTo>
                  <a:lnTo>
                    <a:pt x="116" y="28"/>
                  </a:lnTo>
                  <a:lnTo>
                    <a:pt x="117" y="32"/>
                  </a:lnTo>
                  <a:lnTo>
                    <a:pt x="115" y="33"/>
                  </a:lnTo>
                  <a:lnTo>
                    <a:pt x="115" y="38"/>
                  </a:lnTo>
                  <a:lnTo>
                    <a:pt x="114" y="38"/>
                  </a:lnTo>
                  <a:lnTo>
                    <a:pt x="114" y="41"/>
                  </a:lnTo>
                  <a:lnTo>
                    <a:pt x="104" y="47"/>
                  </a:lnTo>
                  <a:lnTo>
                    <a:pt x="100" y="46"/>
                  </a:lnTo>
                  <a:lnTo>
                    <a:pt x="95" y="46"/>
                  </a:lnTo>
                  <a:lnTo>
                    <a:pt x="93" y="49"/>
                  </a:lnTo>
                  <a:lnTo>
                    <a:pt x="93" y="51"/>
                  </a:lnTo>
                  <a:lnTo>
                    <a:pt x="95" y="53"/>
                  </a:lnTo>
                  <a:lnTo>
                    <a:pt x="94" y="57"/>
                  </a:lnTo>
                  <a:lnTo>
                    <a:pt x="88" y="55"/>
                  </a:lnTo>
                  <a:lnTo>
                    <a:pt x="80" y="56"/>
                  </a:lnTo>
                  <a:lnTo>
                    <a:pt x="78" y="60"/>
                  </a:lnTo>
                  <a:lnTo>
                    <a:pt x="77" y="61"/>
                  </a:lnTo>
                  <a:lnTo>
                    <a:pt x="77" y="68"/>
                  </a:lnTo>
                  <a:lnTo>
                    <a:pt x="75" y="69"/>
                  </a:lnTo>
                  <a:lnTo>
                    <a:pt x="70" y="69"/>
                  </a:lnTo>
                  <a:lnTo>
                    <a:pt x="63" y="71"/>
                  </a:lnTo>
                  <a:lnTo>
                    <a:pt x="59" y="71"/>
                  </a:lnTo>
                  <a:lnTo>
                    <a:pt x="55" y="73"/>
                  </a:lnTo>
                  <a:lnTo>
                    <a:pt x="51" y="78"/>
                  </a:lnTo>
                  <a:lnTo>
                    <a:pt x="48" y="77"/>
                  </a:lnTo>
                  <a:lnTo>
                    <a:pt x="42" y="78"/>
                  </a:lnTo>
                  <a:lnTo>
                    <a:pt x="41" y="76"/>
                  </a:lnTo>
                  <a:lnTo>
                    <a:pt x="36" y="77"/>
                  </a:lnTo>
                  <a:lnTo>
                    <a:pt x="33" y="80"/>
                  </a:lnTo>
                  <a:lnTo>
                    <a:pt x="34" y="84"/>
                  </a:lnTo>
                  <a:lnTo>
                    <a:pt x="32" y="87"/>
                  </a:lnTo>
                  <a:lnTo>
                    <a:pt x="29" y="90"/>
                  </a:lnTo>
                  <a:lnTo>
                    <a:pt x="21" y="90"/>
                  </a:lnTo>
                  <a:lnTo>
                    <a:pt x="20" y="91"/>
                  </a:lnTo>
                  <a:lnTo>
                    <a:pt x="21" y="93"/>
                  </a:lnTo>
                  <a:lnTo>
                    <a:pt x="14" y="102"/>
                  </a:lnTo>
                  <a:lnTo>
                    <a:pt x="15" y="104"/>
                  </a:lnTo>
                  <a:lnTo>
                    <a:pt x="12" y="109"/>
                  </a:lnTo>
                  <a:lnTo>
                    <a:pt x="15" y="111"/>
                  </a:lnTo>
                  <a:lnTo>
                    <a:pt x="16" y="114"/>
                  </a:lnTo>
                  <a:lnTo>
                    <a:pt x="19" y="115"/>
                  </a:lnTo>
                  <a:lnTo>
                    <a:pt x="23" y="118"/>
                  </a:lnTo>
                  <a:lnTo>
                    <a:pt x="23" y="122"/>
                  </a:lnTo>
                  <a:lnTo>
                    <a:pt x="26" y="125"/>
                  </a:lnTo>
                  <a:lnTo>
                    <a:pt x="28" y="124"/>
                  </a:lnTo>
                  <a:lnTo>
                    <a:pt x="32" y="126"/>
                  </a:lnTo>
                  <a:lnTo>
                    <a:pt x="32" y="128"/>
                  </a:lnTo>
                  <a:lnTo>
                    <a:pt x="31" y="129"/>
                  </a:lnTo>
                  <a:lnTo>
                    <a:pt x="31" y="138"/>
                  </a:lnTo>
                  <a:lnTo>
                    <a:pt x="29" y="141"/>
                  </a:lnTo>
                  <a:lnTo>
                    <a:pt x="30" y="144"/>
                  </a:lnTo>
                  <a:lnTo>
                    <a:pt x="42" y="156"/>
                  </a:lnTo>
                  <a:lnTo>
                    <a:pt x="43" y="162"/>
                  </a:lnTo>
                  <a:lnTo>
                    <a:pt x="34" y="174"/>
                  </a:lnTo>
                  <a:lnTo>
                    <a:pt x="32" y="174"/>
                  </a:lnTo>
                  <a:lnTo>
                    <a:pt x="31" y="176"/>
                  </a:lnTo>
                  <a:lnTo>
                    <a:pt x="29" y="176"/>
                  </a:lnTo>
                  <a:lnTo>
                    <a:pt x="27" y="178"/>
                  </a:lnTo>
                  <a:lnTo>
                    <a:pt x="27" y="181"/>
                  </a:lnTo>
                  <a:lnTo>
                    <a:pt x="29" y="183"/>
                  </a:lnTo>
                  <a:lnTo>
                    <a:pt x="29" y="186"/>
                  </a:lnTo>
                  <a:lnTo>
                    <a:pt x="27" y="189"/>
                  </a:lnTo>
                  <a:lnTo>
                    <a:pt x="25" y="191"/>
                  </a:lnTo>
                  <a:lnTo>
                    <a:pt x="22" y="192"/>
                  </a:lnTo>
                  <a:lnTo>
                    <a:pt x="21" y="194"/>
                  </a:lnTo>
                  <a:lnTo>
                    <a:pt x="18" y="194"/>
                  </a:lnTo>
                  <a:lnTo>
                    <a:pt x="12" y="198"/>
                  </a:lnTo>
                  <a:lnTo>
                    <a:pt x="12" y="200"/>
                  </a:lnTo>
                  <a:lnTo>
                    <a:pt x="11" y="200"/>
                  </a:lnTo>
                  <a:lnTo>
                    <a:pt x="11" y="204"/>
                  </a:lnTo>
                  <a:lnTo>
                    <a:pt x="7" y="206"/>
                  </a:lnTo>
                  <a:lnTo>
                    <a:pt x="7" y="211"/>
                  </a:lnTo>
                  <a:lnTo>
                    <a:pt x="0" y="224"/>
                  </a:lnTo>
                  <a:lnTo>
                    <a:pt x="0" y="245"/>
                  </a:lnTo>
                  <a:lnTo>
                    <a:pt x="2" y="248"/>
                  </a:lnTo>
                  <a:lnTo>
                    <a:pt x="13" y="249"/>
                  </a:lnTo>
                  <a:lnTo>
                    <a:pt x="18" y="246"/>
                  </a:lnTo>
                  <a:lnTo>
                    <a:pt x="20" y="248"/>
                  </a:lnTo>
                  <a:lnTo>
                    <a:pt x="20" y="254"/>
                  </a:lnTo>
                  <a:lnTo>
                    <a:pt x="19" y="256"/>
                  </a:lnTo>
                  <a:lnTo>
                    <a:pt x="19" y="260"/>
                  </a:lnTo>
                  <a:lnTo>
                    <a:pt x="16" y="263"/>
                  </a:lnTo>
                  <a:lnTo>
                    <a:pt x="16" y="267"/>
                  </a:lnTo>
                  <a:lnTo>
                    <a:pt x="28" y="273"/>
                  </a:lnTo>
                  <a:lnTo>
                    <a:pt x="29" y="285"/>
                  </a:lnTo>
                  <a:lnTo>
                    <a:pt x="25" y="291"/>
                  </a:lnTo>
                  <a:lnTo>
                    <a:pt x="27" y="298"/>
                  </a:lnTo>
                  <a:lnTo>
                    <a:pt x="30" y="302"/>
                  </a:lnTo>
                  <a:lnTo>
                    <a:pt x="36" y="303"/>
                  </a:lnTo>
                  <a:lnTo>
                    <a:pt x="41" y="303"/>
                  </a:lnTo>
                  <a:lnTo>
                    <a:pt x="46" y="306"/>
                  </a:lnTo>
                  <a:lnTo>
                    <a:pt x="47" y="319"/>
                  </a:lnTo>
                  <a:lnTo>
                    <a:pt x="46" y="320"/>
                  </a:lnTo>
                  <a:lnTo>
                    <a:pt x="45" y="329"/>
                  </a:lnTo>
                  <a:lnTo>
                    <a:pt x="42" y="334"/>
                  </a:lnTo>
                  <a:lnTo>
                    <a:pt x="40" y="336"/>
                  </a:lnTo>
                  <a:lnTo>
                    <a:pt x="40" y="339"/>
                  </a:lnTo>
                  <a:lnTo>
                    <a:pt x="43" y="340"/>
                  </a:lnTo>
                  <a:lnTo>
                    <a:pt x="51" y="334"/>
                  </a:lnTo>
                  <a:lnTo>
                    <a:pt x="57" y="334"/>
                  </a:lnTo>
                  <a:lnTo>
                    <a:pt x="59" y="335"/>
                  </a:lnTo>
                  <a:lnTo>
                    <a:pt x="54" y="344"/>
                  </a:lnTo>
                  <a:lnTo>
                    <a:pt x="49" y="346"/>
                  </a:lnTo>
                  <a:lnTo>
                    <a:pt x="48" y="347"/>
                  </a:lnTo>
                  <a:lnTo>
                    <a:pt x="46" y="347"/>
                  </a:lnTo>
                  <a:lnTo>
                    <a:pt x="45" y="350"/>
                  </a:lnTo>
                  <a:lnTo>
                    <a:pt x="42" y="351"/>
                  </a:lnTo>
                  <a:lnTo>
                    <a:pt x="42" y="353"/>
                  </a:lnTo>
                  <a:lnTo>
                    <a:pt x="44" y="355"/>
                  </a:lnTo>
                  <a:lnTo>
                    <a:pt x="45" y="361"/>
                  </a:lnTo>
                  <a:lnTo>
                    <a:pt x="41" y="366"/>
                  </a:lnTo>
                  <a:lnTo>
                    <a:pt x="40" y="372"/>
                  </a:lnTo>
                  <a:lnTo>
                    <a:pt x="37" y="374"/>
                  </a:lnTo>
                  <a:lnTo>
                    <a:pt x="37" y="382"/>
                  </a:lnTo>
                  <a:lnTo>
                    <a:pt x="42" y="387"/>
                  </a:lnTo>
                  <a:lnTo>
                    <a:pt x="43" y="392"/>
                  </a:lnTo>
                  <a:lnTo>
                    <a:pt x="42" y="393"/>
                  </a:lnTo>
                  <a:lnTo>
                    <a:pt x="40" y="399"/>
                  </a:lnTo>
                  <a:lnTo>
                    <a:pt x="44" y="405"/>
                  </a:lnTo>
                  <a:lnTo>
                    <a:pt x="46" y="408"/>
                  </a:lnTo>
                  <a:lnTo>
                    <a:pt x="45" y="409"/>
                  </a:lnTo>
                  <a:lnTo>
                    <a:pt x="49" y="414"/>
                  </a:lnTo>
                  <a:lnTo>
                    <a:pt x="49" y="415"/>
                  </a:lnTo>
                  <a:lnTo>
                    <a:pt x="56" y="413"/>
                  </a:lnTo>
                  <a:lnTo>
                    <a:pt x="57" y="412"/>
                  </a:lnTo>
                  <a:lnTo>
                    <a:pt x="61" y="413"/>
                  </a:lnTo>
                  <a:lnTo>
                    <a:pt x="66" y="413"/>
                  </a:lnTo>
                  <a:lnTo>
                    <a:pt x="71" y="410"/>
                  </a:lnTo>
                  <a:lnTo>
                    <a:pt x="73" y="410"/>
                  </a:lnTo>
                  <a:lnTo>
                    <a:pt x="74" y="408"/>
                  </a:lnTo>
                  <a:lnTo>
                    <a:pt x="76" y="408"/>
                  </a:lnTo>
                  <a:lnTo>
                    <a:pt x="84" y="404"/>
                  </a:lnTo>
                  <a:lnTo>
                    <a:pt x="89" y="399"/>
                  </a:lnTo>
                  <a:lnTo>
                    <a:pt x="90" y="404"/>
                  </a:lnTo>
                  <a:lnTo>
                    <a:pt x="93" y="407"/>
                  </a:lnTo>
                  <a:lnTo>
                    <a:pt x="100" y="407"/>
                  </a:lnTo>
                  <a:lnTo>
                    <a:pt x="102" y="408"/>
                  </a:lnTo>
                  <a:lnTo>
                    <a:pt x="100" y="412"/>
                  </a:lnTo>
                  <a:lnTo>
                    <a:pt x="98" y="413"/>
                  </a:lnTo>
                  <a:lnTo>
                    <a:pt x="99" y="416"/>
                  </a:lnTo>
                  <a:lnTo>
                    <a:pt x="101" y="418"/>
                  </a:lnTo>
                  <a:lnTo>
                    <a:pt x="98" y="424"/>
                  </a:lnTo>
                  <a:lnTo>
                    <a:pt x="94" y="424"/>
                  </a:lnTo>
                  <a:lnTo>
                    <a:pt x="93" y="426"/>
                  </a:lnTo>
                  <a:lnTo>
                    <a:pt x="91" y="426"/>
                  </a:lnTo>
                  <a:lnTo>
                    <a:pt x="89" y="428"/>
                  </a:lnTo>
                  <a:lnTo>
                    <a:pt x="87" y="428"/>
                  </a:lnTo>
                  <a:lnTo>
                    <a:pt x="82" y="434"/>
                  </a:lnTo>
                  <a:lnTo>
                    <a:pt x="81" y="439"/>
                  </a:lnTo>
                  <a:lnTo>
                    <a:pt x="78" y="443"/>
                  </a:lnTo>
                  <a:lnTo>
                    <a:pt x="79" y="447"/>
                  </a:lnTo>
                  <a:lnTo>
                    <a:pt x="75" y="453"/>
                  </a:lnTo>
                  <a:lnTo>
                    <a:pt x="75" y="454"/>
                  </a:lnTo>
                  <a:lnTo>
                    <a:pt x="72" y="458"/>
                  </a:lnTo>
                  <a:lnTo>
                    <a:pt x="66" y="459"/>
                  </a:lnTo>
                  <a:lnTo>
                    <a:pt x="65" y="462"/>
                  </a:lnTo>
                  <a:lnTo>
                    <a:pt x="65" y="465"/>
                  </a:lnTo>
                  <a:lnTo>
                    <a:pt x="75" y="472"/>
                  </a:lnTo>
                  <a:lnTo>
                    <a:pt x="78" y="471"/>
                  </a:lnTo>
                  <a:lnTo>
                    <a:pt x="82" y="471"/>
                  </a:lnTo>
                  <a:lnTo>
                    <a:pt x="86" y="475"/>
                  </a:lnTo>
                  <a:lnTo>
                    <a:pt x="93" y="473"/>
                  </a:lnTo>
                  <a:lnTo>
                    <a:pt x="94" y="471"/>
                  </a:lnTo>
                  <a:lnTo>
                    <a:pt x="98" y="471"/>
                  </a:lnTo>
                  <a:lnTo>
                    <a:pt x="99" y="470"/>
                  </a:lnTo>
                  <a:lnTo>
                    <a:pt x="101" y="470"/>
                  </a:lnTo>
                  <a:lnTo>
                    <a:pt x="106" y="467"/>
                  </a:lnTo>
                  <a:lnTo>
                    <a:pt x="113" y="465"/>
                  </a:lnTo>
                  <a:lnTo>
                    <a:pt x="114" y="466"/>
                  </a:lnTo>
                  <a:lnTo>
                    <a:pt x="119" y="465"/>
                  </a:lnTo>
                  <a:lnTo>
                    <a:pt x="126" y="455"/>
                  </a:lnTo>
                  <a:lnTo>
                    <a:pt x="142" y="453"/>
                  </a:lnTo>
                  <a:lnTo>
                    <a:pt x="147" y="449"/>
                  </a:lnTo>
                  <a:lnTo>
                    <a:pt x="153" y="447"/>
                  </a:lnTo>
                  <a:lnTo>
                    <a:pt x="156" y="445"/>
                  </a:lnTo>
                  <a:lnTo>
                    <a:pt x="158" y="445"/>
                  </a:lnTo>
                  <a:lnTo>
                    <a:pt x="166" y="451"/>
                  </a:lnTo>
                  <a:lnTo>
                    <a:pt x="166" y="453"/>
                  </a:lnTo>
                  <a:lnTo>
                    <a:pt x="173" y="458"/>
                  </a:lnTo>
                  <a:lnTo>
                    <a:pt x="177" y="459"/>
                  </a:lnTo>
                  <a:lnTo>
                    <a:pt x="180" y="463"/>
                  </a:lnTo>
                  <a:lnTo>
                    <a:pt x="185" y="462"/>
                  </a:lnTo>
                  <a:lnTo>
                    <a:pt x="189" y="459"/>
                  </a:lnTo>
                  <a:lnTo>
                    <a:pt x="189" y="453"/>
                  </a:lnTo>
                  <a:lnTo>
                    <a:pt x="184" y="447"/>
                  </a:lnTo>
                  <a:lnTo>
                    <a:pt x="185" y="431"/>
                  </a:lnTo>
                  <a:lnTo>
                    <a:pt x="187" y="431"/>
                  </a:lnTo>
                  <a:lnTo>
                    <a:pt x="188" y="429"/>
                  </a:lnTo>
                  <a:lnTo>
                    <a:pt x="190" y="429"/>
                  </a:lnTo>
                  <a:lnTo>
                    <a:pt x="192" y="427"/>
                  </a:lnTo>
                  <a:lnTo>
                    <a:pt x="191" y="424"/>
                  </a:lnTo>
                  <a:lnTo>
                    <a:pt x="191" y="411"/>
                  </a:lnTo>
                  <a:lnTo>
                    <a:pt x="187" y="406"/>
                  </a:lnTo>
                  <a:lnTo>
                    <a:pt x="194" y="399"/>
                  </a:lnTo>
                  <a:lnTo>
                    <a:pt x="194" y="392"/>
                  </a:lnTo>
                  <a:lnTo>
                    <a:pt x="195" y="391"/>
                  </a:lnTo>
                  <a:lnTo>
                    <a:pt x="194" y="381"/>
                  </a:lnTo>
                  <a:lnTo>
                    <a:pt x="196" y="380"/>
                  </a:lnTo>
                  <a:lnTo>
                    <a:pt x="195" y="377"/>
                  </a:lnTo>
                  <a:lnTo>
                    <a:pt x="197" y="375"/>
                  </a:lnTo>
                  <a:lnTo>
                    <a:pt x="197" y="372"/>
                  </a:lnTo>
                  <a:lnTo>
                    <a:pt x="198" y="370"/>
                  </a:lnTo>
                  <a:lnTo>
                    <a:pt x="197" y="365"/>
                  </a:lnTo>
                  <a:lnTo>
                    <a:pt x="201" y="356"/>
                  </a:lnTo>
                  <a:lnTo>
                    <a:pt x="201" y="350"/>
                  </a:lnTo>
                  <a:lnTo>
                    <a:pt x="205" y="344"/>
                  </a:lnTo>
                  <a:lnTo>
                    <a:pt x="207" y="344"/>
                  </a:lnTo>
                  <a:lnTo>
                    <a:pt x="210" y="340"/>
                  </a:lnTo>
                  <a:lnTo>
                    <a:pt x="212" y="340"/>
                  </a:lnTo>
                  <a:lnTo>
                    <a:pt x="214" y="338"/>
                  </a:lnTo>
                  <a:lnTo>
                    <a:pt x="220" y="333"/>
                  </a:lnTo>
                  <a:lnTo>
                    <a:pt x="224" y="328"/>
                  </a:lnTo>
                  <a:lnTo>
                    <a:pt x="225" y="326"/>
                  </a:lnTo>
                  <a:lnTo>
                    <a:pt x="225" y="322"/>
                  </a:lnTo>
                  <a:lnTo>
                    <a:pt x="217" y="317"/>
                  </a:lnTo>
                  <a:lnTo>
                    <a:pt x="217" y="315"/>
                  </a:lnTo>
                  <a:lnTo>
                    <a:pt x="223" y="304"/>
                  </a:lnTo>
                  <a:lnTo>
                    <a:pt x="231" y="300"/>
                  </a:lnTo>
                  <a:lnTo>
                    <a:pt x="232" y="294"/>
                  </a:lnTo>
                  <a:lnTo>
                    <a:pt x="229" y="290"/>
                  </a:lnTo>
                  <a:lnTo>
                    <a:pt x="223" y="289"/>
                  </a:lnTo>
                  <a:lnTo>
                    <a:pt x="224" y="287"/>
                  </a:lnTo>
                  <a:lnTo>
                    <a:pt x="222" y="286"/>
                  </a:lnTo>
                  <a:lnTo>
                    <a:pt x="222" y="281"/>
                  </a:lnTo>
                  <a:lnTo>
                    <a:pt x="219" y="278"/>
                  </a:lnTo>
                  <a:lnTo>
                    <a:pt x="219" y="272"/>
                  </a:lnTo>
                  <a:lnTo>
                    <a:pt x="220" y="270"/>
                  </a:lnTo>
                  <a:lnTo>
                    <a:pt x="221" y="262"/>
                  </a:lnTo>
                  <a:lnTo>
                    <a:pt x="229" y="251"/>
                  </a:lnTo>
                  <a:lnTo>
                    <a:pt x="233" y="251"/>
                  </a:lnTo>
                  <a:lnTo>
                    <a:pt x="236" y="248"/>
                  </a:lnTo>
                  <a:lnTo>
                    <a:pt x="239" y="248"/>
                  </a:lnTo>
                  <a:lnTo>
                    <a:pt x="243" y="245"/>
                  </a:lnTo>
                  <a:lnTo>
                    <a:pt x="246" y="245"/>
                  </a:lnTo>
                  <a:lnTo>
                    <a:pt x="253" y="236"/>
                  </a:lnTo>
                  <a:lnTo>
                    <a:pt x="257" y="227"/>
                  </a:lnTo>
                  <a:lnTo>
                    <a:pt x="259" y="225"/>
                  </a:lnTo>
                  <a:lnTo>
                    <a:pt x="255" y="220"/>
                  </a:lnTo>
                  <a:lnTo>
                    <a:pt x="255" y="210"/>
                  </a:lnTo>
                  <a:lnTo>
                    <a:pt x="254" y="209"/>
                  </a:lnTo>
                  <a:lnTo>
                    <a:pt x="252" y="204"/>
                  </a:lnTo>
                  <a:lnTo>
                    <a:pt x="246" y="200"/>
                  </a:lnTo>
                  <a:lnTo>
                    <a:pt x="246" y="196"/>
                  </a:lnTo>
                  <a:lnTo>
                    <a:pt x="249" y="193"/>
                  </a:lnTo>
                  <a:lnTo>
                    <a:pt x="254" y="191"/>
                  </a:lnTo>
                  <a:lnTo>
                    <a:pt x="259" y="188"/>
                  </a:lnTo>
                  <a:lnTo>
                    <a:pt x="259" y="186"/>
                  </a:lnTo>
                  <a:lnTo>
                    <a:pt x="263" y="181"/>
                  </a:lnTo>
                  <a:lnTo>
                    <a:pt x="264" y="178"/>
                  </a:lnTo>
                  <a:lnTo>
                    <a:pt x="276" y="164"/>
                  </a:lnTo>
                  <a:lnTo>
                    <a:pt x="277" y="163"/>
                  </a:lnTo>
                  <a:lnTo>
                    <a:pt x="280" y="163"/>
                  </a:lnTo>
                  <a:lnTo>
                    <a:pt x="292" y="174"/>
                  </a:lnTo>
                  <a:lnTo>
                    <a:pt x="296" y="172"/>
                  </a:lnTo>
                  <a:lnTo>
                    <a:pt x="299" y="167"/>
                  </a:lnTo>
                  <a:lnTo>
                    <a:pt x="299" y="165"/>
                  </a:lnTo>
                  <a:lnTo>
                    <a:pt x="305" y="162"/>
                  </a:lnTo>
                  <a:lnTo>
                    <a:pt x="310" y="157"/>
                  </a:lnTo>
                  <a:lnTo>
                    <a:pt x="317" y="157"/>
                  </a:lnTo>
                  <a:lnTo>
                    <a:pt x="325" y="148"/>
                  </a:lnTo>
                  <a:lnTo>
                    <a:pt x="333" y="147"/>
                  </a:lnTo>
                  <a:lnTo>
                    <a:pt x="335" y="145"/>
                  </a:lnTo>
                  <a:lnTo>
                    <a:pt x="335" y="141"/>
                  </a:lnTo>
                  <a:lnTo>
                    <a:pt x="334" y="139"/>
                  </a:lnTo>
                  <a:lnTo>
                    <a:pt x="334" y="137"/>
                  </a:lnTo>
                  <a:lnTo>
                    <a:pt x="332" y="135"/>
                  </a:lnTo>
                  <a:lnTo>
                    <a:pt x="333" y="133"/>
                  </a:lnTo>
                  <a:lnTo>
                    <a:pt x="335" y="131"/>
                  </a:lnTo>
                  <a:lnTo>
                    <a:pt x="337" y="131"/>
                  </a:lnTo>
                  <a:lnTo>
                    <a:pt x="341" y="125"/>
                  </a:lnTo>
                  <a:close/>
                </a:path>
              </a:pathLst>
            </a:custGeom>
            <a:grpFill/>
            <a:ln w="28575">
              <a:noFill/>
              <a:prstDash val="sysDot"/>
              <a:round/>
              <a:headEnd/>
              <a:tailEnd/>
            </a:ln>
          </p:spPr>
          <p:txBody>
            <a:bodyPr/>
            <a:lstStyle/>
            <a:p>
              <a:endParaRPr lang="zh-CN" altLang="en-US" kern="0">
                <a:solidFill>
                  <a:sysClr val="windowText" lastClr="000000"/>
                </a:solidFill>
              </a:endParaRPr>
            </a:p>
          </p:txBody>
        </p:sp>
        <p:sp>
          <p:nvSpPr>
            <p:cNvPr id="77" name="Freeform 42"/>
            <p:cNvSpPr>
              <a:spLocks/>
            </p:cNvSpPr>
            <p:nvPr/>
          </p:nvSpPr>
          <p:spPr bwMode="auto">
            <a:xfrm>
              <a:off x="6212612" y="4118086"/>
              <a:ext cx="498475" cy="611188"/>
            </a:xfrm>
            <a:custGeom>
              <a:avLst/>
              <a:gdLst>
                <a:gd name="T0" fmla="*/ 2147483647 w 273"/>
                <a:gd name="T1" fmla="*/ 2147483647 h 321"/>
                <a:gd name="T2" fmla="*/ 2147483647 w 273"/>
                <a:gd name="T3" fmla="*/ 2147483647 h 321"/>
                <a:gd name="T4" fmla="*/ 2147483647 w 273"/>
                <a:gd name="T5" fmla="*/ 2147483647 h 321"/>
                <a:gd name="T6" fmla="*/ 2147483647 w 273"/>
                <a:gd name="T7" fmla="*/ 2147483647 h 321"/>
                <a:gd name="T8" fmla="*/ 2147483647 w 273"/>
                <a:gd name="T9" fmla="*/ 2147483647 h 321"/>
                <a:gd name="T10" fmla="*/ 2147483647 w 273"/>
                <a:gd name="T11" fmla="*/ 2147483647 h 321"/>
                <a:gd name="T12" fmla="*/ 2147483647 w 273"/>
                <a:gd name="T13" fmla="*/ 2147483647 h 321"/>
                <a:gd name="T14" fmla="*/ 2147483647 w 273"/>
                <a:gd name="T15" fmla="*/ 2147483647 h 321"/>
                <a:gd name="T16" fmla="*/ 2147483647 w 273"/>
                <a:gd name="T17" fmla="*/ 2147483647 h 321"/>
                <a:gd name="T18" fmla="*/ 2147483647 w 273"/>
                <a:gd name="T19" fmla="*/ 2147483647 h 321"/>
                <a:gd name="T20" fmla="*/ 2147483647 w 273"/>
                <a:gd name="T21" fmla="*/ 2147483647 h 321"/>
                <a:gd name="T22" fmla="*/ 2147483647 w 273"/>
                <a:gd name="T23" fmla="*/ 2147483647 h 321"/>
                <a:gd name="T24" fmla="*/ 2147483647 w 273"/>
                <a:gd name="T25" fmla="*/ 2147483647 h 321"/>
                <a:gd name="T26" fmla="*/ 2147483647 w 273"/>
                <a:gd name="T27" fmla="*/ 2147483647 h 321"/>
                <a:gd name="T28" fmla="*/ 2147483647 w 273"/>
                <a:gd name="T29" fmla="*/ 2147483647 h 321"/>
                <a:gd name="T30" fmla="*/ 2147483647 w 273"/>
                <a:gd name="T31" fmla="*/ 2147483647 h 321"/>
                <a:gd name="T32" fmla="*/ 2147483647 w 273"/>
                <a:gd name="T33" fmla="*/ 2147483647 h 321"/>
                <a:gd name="T34" fmla="*/ 2147483647 w 273"/>
                <a:gd name="T35" fmla="*/ 2147483647 h 321"/>
                <a:gd name="T36" fmla="*/ 2147483647 w 273"/>
                <a:gd name="T37" fmla="*/ 2147483647 h 321"/>
                <a:gd name="T38" fmla="*/ 2147483647 w 273"/>
                <a:gd name="T39" fmla="*/ 2147483647 h 321"/>
                <a:gd name="T40" fmla="*/ 2147483647 w 273"/>
                <a:gd name="T41" fmla="*/ 2147483647 h 321"/>
                <a:gd name="T42" fmla="*/ 2147483647 w 273"/>
                <a:gd name="T43" fmla="*/ 2147483647 h 321"/>
                <a:gd name="T44" fmla="*/ 2147483647 w 273"/>
                <a:gd name="T45" fmla="*/ 2147483647 h 321"/>
                <a:gd name="T46" fmla="*/ 2147483647 w 273"/>
                <a:gd name="T47" fmla="*/ 2147483647 h 321"/>
                <a:gd name="T48" fmla="*/ 2147483647 w 273"/>
                <a:gd name="T49" fmla="*/ 2147483647 h 321"/>
                <a:gd name="T50" fmla="*/ 2147483647 w 273"/>
                <a:gd name="T51" fmla="*/ 2147483647 h 321"/>
                <a:gd name="T52" fmla="*/ 2147483647 w 273"/>
                <a:gd name="T53" fmla="*/ 2147483647 h 321"/>
                <a:gd name="T54" fmla="*/ 2147483647 w 273"/>
                <a:gd name="T55" fmla="*/ 2147483647 h 321"/>
                <a:gd name="T56" fmla="*/ 2147483647 w 273"/>
                <a:gd name="T57" fmla="*/ 2147483647 h 321"/>
                <a:gd name="T58" fmla="*/ 2147483647 w 273"/>
                <a:gd name="T59" fmla="*/ 2147483647 h 321"/>
                <a:gd name="T60" fmla="*/ 2147483647 w 273"/>
                <a:gd name="T61" fmla="*/ 2147483647 h 321"/>
                <a:gd name="T62" fmla="*/ 2147483647 w 273"/>
                <a:gd name="T63" fmla="*/ 2147483647 h 321"/>
                <a:gd name="T64" fmla="*/ 2147483647 w 273"/>
                <a:gd name="T65" fmla="*/ 2147483647 h 321"/>
                <a:gd name="T66" fmla="*/ 2147483647 w 273"/>
                <a:gd name="T67" fmla="*/ 2147483647 h 321"/>
                <a:gd name="T68" fmla="*/ 2147483647 w 273"/>
                <a:gd name="T69" fmla="*/ 2147483647 h 321"/>
                <a:gd name="T70" fmla="*/ 2147483647 w 273"/>
                <a:gd name="T71" fmla="*/ 2147483647 h 321"/>
                <a:gd name="T72" fmla="*/ 2147483647 w 273"/>
                <a:gd name="T73" fmla="*/ 2147483647 h 321"/>
                <a:gd name="T74" fmla="*/ 2147483647 w 273"/>
                <a:gd name="T75" fmla="*/ 2147483647 h 321"/>
                <a:gd name="T76" fmla="*/ 2147483647 w 273"/>
                <a:gd name="T77" fmla="*/ 2147483647 h 321"/>
                <a:gd name="T78" fmla="*/ 2147483647 w 273"/>
                <a:gd name="T79" fmla="*/ 2147483647 h 321"/>
                <a:gd name="T80" fmla="*/ 2147483647 w 273"/>
                <a:gd name="T81" fmla="*/ 2147483647 h 321"/>
                <a:gd name="T82" fmla="*/ 2147483647 w 273"/>
                <a:gd name="T83" fmla="*/ 2147483647 h 321"/>
                <a:gd name="T84" fmla="*/ 2147483647 w 273"/>
                <a:gd name="T85" fmla="*/ 2147483647 h 321"/>
                <a:gd name="T86" fmla="*/ 2147483647 w 273"/>
                <a:gd name="T87" fmla="*/ 2147483647 h 321"/>
                <a:gd name="T88" fmla="*/ 2147483647 w 273"/>
                <a:gd name="T89" fmla="*/ 2147483647 h 321"/>
                <a:gd name="T90" fmla="*/ 2147483647 w 273"/>
                <a:gd name="T91" fmla="*/ 2147483647 h 321"/>
                <a:gd name="T92" fmla="*/ 2147483647 w 273"/>
                <a:gd name="T93" fmla="*/ 2147483647 h 321"/>
                <a:gd name="T94" fmla="*/ 2147483647 w 273"/>
                <a:gd name="T95" fmla="*/ 2147483647 h 321"/>
                <a:gd name="T96" fmla="*/ 2147483647 w 273"/>
                <a:gd name="T97" fmla="*/ 2147483647 h 321"/>
                <a:gd name="T98" fmla="*/ 2147483647 w 273"/>
                <a:gd name="T99" fmla="*/ 2147483647 h 321"/>
                <a:gd name="T100" fmla="*/ 2147483647 w 273"/>
                <a:gd name="T101" fmla="*/ 2147483647 h 321"/>
                <a:gd name="T102" fmla="*/ 2147483647 w 273"/>
                <a:gd name="T103" fmla="*/ 2147483647 h 321"/>
                <a:gd name="T104" fmla="*/ 2147483647 w 273"/>
                <a:gd name="T105" fmla="*/ 2147483647 h 321"/>
                <a:gd name="T106" fmla="*/ 2147483647 w 273"/>
                <a:gd name="T107" fmla="*/ 2147483647 h 321"/>
                <a:gd name="T108" fmla="*/ 2147483647 w 273"/>
                <a:gd name="T109" fmla="*/ 2147483647 h 321"/>
                <a:gd name="T110" fmla="*/ 2147483647 w 273"/>
                <a:gd name="T111" fmla="*/ 2147483647 h 321"/>
                <a:gd name="T112" fmla="*/ 2147483647 w 273"/>
                <a:gd name="T113" fmla="*/ 2147483647 h 321"/>
                <a:gd name="T114" fmla="*/ 2147483647 w 273"/>
                <a:gd name="T115" fmla="*/ 2147483647 h 321"/>
                <a:gd name="T116" fmla="*/ 2147483647 w 273"/>
                <a:gd name="T117" fmla="*/ 2147483647 h 321"/>
                <a:gd name="T118" fmla="*/ 2147483647 w 273"/>
                <a:gd name="T119" fmla="*/ 2147483647 h 32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73"/>
                <a:gd name="T181" fmla="*/ 0 h 321"/>
                <a:gd name="T182" fmla="*/ 273 w 273"/>
                <a:gd name="T183" fmla="*/ 321 h 32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73" h="321">
                  <a:moveTo>
                    <a:pt x="218" y="28"/>
                  </a:moveTo>
                  <a:lnTo>
                    <a:pt x="205" y="15"/>
                  </a:lnTo>
                  <a:lnTo>
                    <a:pt x="199" y="17"/>
                  </a:lnTo>
                  <a:lnTo>
                    <a:pt x="199" y="12"/>
                  </a:lnTo>
                  <a:lnTo>
                    <a:pt x="191" y="13"/>
                  </a:lnTo>
                  <a:lnTo>
                    <a:pt x="187" y="6"/>
                  </a:lnTo>
                  <a:lnTo>
                    <a:pt x="187" y="2"/>
                  </a:lnTo>
                  <a:lnTo>
                    <a:pt x="180" y="0"/>
                  </a:lnTo>
                  <a:lnTo>
                    <a:pt x="170" y="6"/>
                  </a:lnTo>
                  <a:lnTo>
                    <a:pt x="167" y="10"/>
                  </a:lnTo>
                  <a:lnTo>
                    <a:pt x="169" y="12"/>
                  </a:lnTo>
                  <a:lnTo>
                    <a:pt x="166" y="16"/>
                  </a:lnTo>
                  <a:lnTo>
                    <a:pt x="164" y="16"/>
                  </a:lnTo>
                  <a:lnTo>
                    <a:pt x="155" y="25"/>
                  </a:lnTo>
                  <a:lnTo>
                    <a:pt x="153" y="26"/>
                  </a:lnTo>
                  <a:lnTo>
                    <a:pt x="150" y="24"/>
                  </a:lnTo>
                  <a:lnTo>
                    <a:pt x="147" y="18"/>
                  </a:lnTo>
                  <a:lnTo>
                    <a:pt x="146" y="20"/>
                  </a:lnTo>
                  <a:lnTo>
                    <a:pt x="143" y="20"/>
                  </a:lnTo>
                  <a:lnTo>
                    <a:pt x="141" y="19"/>
                  </a:lnTo>
                  <a:lnTo>
                    <a:pt x="139" y="16"/>
                  </a:lnTo>
                  <a:lnTo>
                    <a:pt x="137" y="18"/>
                  </a:lnTo>
                  <a:lnTo>
                    <a:pt x="129" y="18"/>
                  </a:lnTo>
                  <a:lnTo>
                    <a:pt x="128" y="17"/>
                  </a:lnTo>
                  <a:lnTo>
                    <a:pt x="122" y="16"/>
                  </a:lnTo>
                  <a:lnTo>
                    <a:pt x="115" y="12"/>
                  </a:lnTo>
                  <a:lnTo>
                    <a:pt x="111" y="8"/>
                  </a:lnTo>
                  <a:lnTo>
                    <a:pt x="110" y="5"/>
                  </a:lnTo>
                  <a:lnTo>
                    <a:pt x="109" y="4"/>
                  </a:lnTo>
                  <a:lnTo>
                    <a:pt x="109" y="2"/>
                  </a:lnTo>
                  <a:lnTo>
                    <a:pt x="108" y="2"/>
                  </a:lnTo>
                  <a:lnTo>
                    <a:pt x="98" y="2"/>
                  </a:lnTo>
                  <a:lnTo>
                    <a:pt x="97" y="4"/>
                  </a:lnTo>
                  <a:lnTo>
                    <a:pt x="94" y="3"/>
                  </a:lnTo>
                  <a:lnTo>
                    <a:pt x="91" y="6"/>
                  </a:lnTo>
                  <a:lnTo>
                    <a:pt x="92" y="16"/>
                  </a:lnTo>
                  <a:lnTo>
                    <a:pt x="90" y="21"/>
                  </a:lnTo>
                  <a:lnTo>
                    <a:pt x="89" y="22"/>
                  </a:lnTo>
                  <a:lnTo>
                    <a:pt x="89" y="26"/>
                  </a:lnTo>
                  <a:lnTo>
                    <a:pt x="88" y="28"/>
                  </a:lnTo>
                  <a:lnTo>
                    <a:pt x="88" y="31"/>
                  </a:lnTo>
                  <a:lnTo>
                    <a:pt x="87" y="33"/>
                  </a:lnTo>
                  <a:lnTo>
                    <a:pt x="87" y="36"/>
                  </a:lnTo>
                  <a:lnTo>
                    <a:pt x="86" y="37"/>
                  </a:lnTo>
                  <a:lnTo>
                    <a:pt x="86" y="41"/>
                  </a:lnTo>
                  <a:lnTo>
                    <a:pt x="84" y="45"/>
                  </a:lnTo>
                  <a:lnTo>
                    <a:pt x="78" y="48"/>
                  </a:lnTo>
                  <a:lnTo>
                    <a:pt x="71" y="54"/>
                  </a:lnTo>
                  <a:lnTo>
                    <a:pt x="72" y="56"/>
                  </a:lnTo>
                  <a:lnTo>
                    <a:pt x="78" y="59"/>
                  </a:lnTo>
                  <a:lnTo>
                    <a:pt x="78" y="61"/>
                  </a:lnTo>
                  <a:lnTo>
                    <a:pt x="80" y="62"/>
                  </a:lnTo>
                  <a:lnTo>
                    <a:pt x="80" y="64"/>
                  </a:lnTo>
                  <a:lnTo>
                    <a:pt x="84" y="69"/>
                  </a:lnTo>
                  <a:lnTo>
                    <a:pt x="84" y="70"/>
                  </a:lnTo>
                  <a:lnTo>
                    <a:pt x="78" y="74"/>
                  </a:lnTo>
                  <a:lnTo>
                    <a:pt x="76" y="74"/>
                  </a:lnTo>
                  <a:lnTo>
                    <a:pt x="70" y="80"/>
                  </a:lnTo>
                  <a:lnTo>
                    <a:pt x="65" y="80"/>
                  </a:lnTo>
                  <a:lnTo>
                    <a:pt x="59" y="78"/>
                  </a:lnTo>
                  <a:lnTo>
                    <a:pt x="56" y="79"/>
                  </a:lnTo>
                  <a:lnTo>
                    <a:pt x="54" y="77"/>
                  </a:lnTo>
                  <a:lnTo>
                    <a:pt x="48" y="82"/>
                  </a:lnTo>
                  <a:lnTo>
                    <a:pt x="51" y="85"/>
                  </a:lnTo>
                  <a:lnTo>
                    <a:pt x="52" y="88"/>
                  </a:lnTo>
                  <a:lnTo>
                    <a:pt x="49" y="92"/>
                  </a:lnTo>
                  <a:lnTo>
                    <a:pt x="50" y="94"/>
                  </a:lnTo>
                  <a:lnTo>
                    <a:pt x="51" y="96"/>
                  </a:lnTo>
                  <a:lnTo>
                    <a:pt x="54" y="103"/>
                  </a:lnTo>
                  <a:lnTo>
                    <a:pt x="54" y="110"/>
                  </a:lnTo>
                  <a:lnTo>
                    <a:pt x="45" y="123"/>
                  </a:lnTo>
                  <a:lnTo>
                    <a:pt x="44" y="130"/>
                  </a:lnTo>
                  <a:lnTo>
                    <a:pt x="39" y="135"/>
                  </a:lnTo>
                  <a:lnTo>
                    <a:pt x="39" y="137"/>
                  </a:lnTo>
                  <a:lnTo>
                    <a:pt x="30" y="146"/>
                  </a:lnTo>
                  <a:lnTo>
                    <a:pt x="31" y="148"/>
                  </a:lnTo>
                  <a:lnTo>
                    <a:pt x="27" y="152"/>
                  </a:lnTo>
                  <a:lnTo>
                    <a:pt x="22" y="154"/>
                  </a:lnTo>
                  <a:lnTo>
                    <a:pt x="10" y="158"/>
                  </a:lnTo>
                  <a:lnTo>
                    <a:pt x="9" y="164"/>
                  </a:lnTo>
                  <a:lnTo>
                    <a:pt x="1" y="175"/>
                  </a:lnTo>
                  <a:lnTo>
                    <a:pt x="0" y="185"/>
                  </a:lnTo>
                  <a:lnTo>
                    <a:pt x="6" y="194"/>
                  </a:lnTo>
                  <a:lnTo>
                    <a:pt x="9" y="197"/>
                  </a:lnTo>
                  <a:lnTo>
                    <a:pt x="14" y="197"/>
                  </a:lnTo>
                  <a:lnTo>
                    <a:pt x="16" y="198"/>
                  </a:lnTo>
                  <a:lnTo>
                    <a:pt x="24" y="206"/>
                  </a:lnTo>
                  <a:lnTo>
                    <a:pt x="24" y="208"/>
                  </a:lnTo>
                  <a:lnTo>
                    <a:pt x="32" y="216"/>
                  </a:lnTo>
                  <a:lnTo>
                    <a:pt x="35" y="224"/>
                  </a:lnTo>
                  <a:lnTo>
                    <a:pt x="37" y="229"/>
                  </a:lnTo>
                  <a:lnTo>
                    <a:pt x="36" y="232"/>
                  </a:lnTo>
                  <a:lnTo>
                    <a:pt x="38" y="234"/>
                  </a:lnTo>
                  <a:lnTo>
                    <a:pt x="39" y="237"/>
                  </a:lnTo>
                  <a:lnTo>
                    <a:pt x="40" y="238"/>
                  </a:lnTo>
                  <a:lnTo>
                    <a:pt x="40" y="242"/>
                  </a:lnTo>
                  <a:lnTo>
                    <a:pt x="41" y="244"/>
                  </a:lnTo>
                  <a:lnTo>
                    <a:pt x="58" y="243"/>
                  </a:lnTo>
                  <a:lnTo>
                    <a:pt x="67" y="250"/>
                  </a:lnTo>
                  <a:lnTo>
                    <a:pt x="67" y="254"/>
                  </a:lnTo>
                  <a:lnTo>
                    <a:pt x="66" y="255"/>
                  </a:lnTo>
                  <a:lnTo>
                    <a:pt x="66" y="256"/>
                  </a:lnTo>
                  <a:lnTo>
                    <a:pt x="67" y="256"/>
                  </a:lnTo>
                  <a:lnTo>
                    <a:pt x="68" y="263"/>
                  </a:lnTo>
                  <a:lnTo>
                    <a:pt x="66" y="264"/>
                  </a:lnTo>
                  <a:lnTo>
                    <a:pt x="66" y="266"/>
                  </a:lnTo>
                  <a:lnTo>
                    <a:pt x="65" y="267"/>
                  </a:lnTo>
                  <a:lnTo>
                    <a:pt x="65" y="271"/>
                  </a:lnTo>
                  <a:lnTo>
                    <a:pt x="76" y="279"/>
                  </a:lnTo>
                  <a:lnTo>
                    <a:pt x="75" y="282"/>
                  </a:lnTo>
                  <a:lnTo>
                    <a:pt x="77" y="284"/>
                  </a:lnTo>
                  <a:lnTo>
                    <a:pt x="77" y="287"/>
                  </a:lnTo>
                  <a:lnTo>
                    <a:pt x="78" y="289"/>
                  </a:lnTo>
                  <a:lnTo>
                    <a:pt x="79" y="292"/>
                  </a:lnTo>
                  <a:lnTo>
                    <a:pt x="82" y="297"/>
                  </a:lnTo>
                  <a:lnTo>
                    <a:pt x="82" y="304"/>
                  </a:lnTo>
                  <a:lnTo>
                    <a:pt x="81" y="308"/>
                  </a:lnTo>
                  <a:lnTo>
                    <a:pt x="84" y="310"/>
                  </a:lnTo>
                  <a:lnTo>
                    <a:pt x="86" y="310"/>
                  </a:lnTo>
                  <a:lnTo>
                    <a:pt x="87" y="309"/>
                  </a:lnTo>
                  <a:lnTo>
                    <a:pt x="89" y="309"/>
                  </a:lnTo>
                  <a:lnTo>
                    <a:pt x="90" y="307"/>
                  </a:lnTo>
                  <a:lnTo>
                    <a:pt x="100" y="307"/>
                  </a:lnTo>
                  <a:lnTo>
                    <a:pt x="102" y="310"/>
                  </a:lnTo>
                  <a:lnTo>
                    <a:pt x="109" y="310"/>
                  </a:lnTo>
                  <a:lnTo>
                    <a:pt x="114" y="300"/>
                  </a:lnTo>
                  <a:lnTo>
                    <a:pt x="115" y="299"/>
                  </a:lnTo>
                  <a:lnTo>
                    <a:pt x="119" y="299"/>
                  </a:lnTo>
                  <a:lnTo>
                    <a:pt x="123" y="293"/>
                  </a:lnTo>
                  <a:lnTo>
                    <a:pt x="124" y="289"/>
                  </a:lnTo>
                  <a:lnTo>
                    <a:pt x="132" y="285"/>
                  </a:lnTo>
                  <a:lnTo>
                    <a:pt x="141" y="302"/>
                  </a:lnTo>
                  <a:lnTo>
                    <a:pt x="141" y="308"/>
                  </a:lnTo>
                  <a:lnTo>
                    <a:pt x="148" y="313"/>
                  </a:lnTo>
                  <a:lnTo>
                    <a:pt x="158" y="314"/>
                  </a:lnTo>
                  <a:lnTo>
                    <a:pt x="161" y="311"/>
                  </a:lnTo>
                  <a:lnTo>
                    <a:pt x="162" y="309"/>
                  </a:lnTo>
                  <a:lnTo>
                    <a:pt x="164" y="310"/>
                  </a:lnTo>
                  <a:lnTo>
                    <a:pt x="167" y="310"/>
                  </a:lnTo>
                  <a:lnTo>
                    <a:pt x="174" y="302"/>
                  </a:lnTo>
                  <a:lnTo>
                    <a:pt x="182" y="302"/>
                  </a:lnTo>
                  <a:lnTo>
                    <a:pt x="184" y="303"/>
                  </a:lnTo>
                  <a:lnTo>
                    <a:pt x="186" y="303"/>
                  </a:lnTo>
                  <a:lnTo>
                    <a:pt x="190" y="307"/>
                  </a:lnTo>
                  <a:lnTo>
                    <a:pt x="190" y="309"/>
                  </a:lnTo>
                  <a:lnTo>
                    <a:pt x="196" y="321"/>
                  </a:lnTo>
                  <a:lnTo>
                    <a:pt x="196" y="320"/>
                  </a:lnTo>
                  <a:lnTo>
                    <a:pt x="197" y="320"/>
                  </a:lnTo>
                  <a:lnTo>
                    <a:pt x="197" y="319"/>
                  </a:lnTo>
                  <a:lnTo>
                    <a:pt x="197" y="318"/>
                  </a:lnTo>
                  <a:lnTo>
                    <a:pt x="197" y="317"/>
                  </a:lnTo>
                  <a:lnTo>
                    <a:pt x="198" y="317"/>
                  </a:lnTo>
                  <a:lnTo>
                    <a:pt x="198" y="316"/>
                  </a:lnTo>
                  <a:lnTo>
                    <a:pt x="198" y="315"/>
                  </a:lnTo>
                  <a:lnTo>
                    <a:pt x="197" y="314"/>
                  </a:lnTo>
                  <a:lnTo>
                    <a:pt x="197" y="313"/>
                  </a:lnTo>
                  <a:lnTo>
                    <a:pt x="197" y="312"/>
                  </a:lnTo>
                  <a:lnTo>
                    <a:pt x="197" y="311"/>
                  </a:lnTo>
                  <a:lnTo>
                    <a:pt x="196" y="310"/>
                  </a:lnTo>
                  <a:lnTo>
                    <a:pt x="196" y="309"/>
                  </a:lnTo>
                  <a:lnTo>
                    <a:pt x="195" y="308"/>
                  </a:lnTo>
                  <a:lnTo>
                    <a:pt x="195" y="307"/>
                  </a:lnTo>
                  <a:lnTo>
                    <a:pt x="194" y="306"/>
                  </a:lnTo>
                  <a:lnTo>
                    <a:pt x="194" y="305"/>
                  </a:lnTo>
                  <a:lnTo>
                    <a:pt x="194" y="304"/>
                  </a:lnTo>
                  <a:lnTo>
                    <a:pt x="193" y="304"/>
                  </a:lnTo>
                  <a:lnTo>
                    <a:pt x="193" y="303"/>
                  </a:lnTo>
                  <a:lnTo>
                    <a:pt x="193" y="302"/>
                  </a:lnTo>
                  <a:lnTo>
                    <a:pt x="193" y="301"/>
                  </a:lnTo>
                  <a:lnTo>
                    <a:pt x="194" y="301"/>
                  </a:lnTo>
                  <a:lnTo>
                    <a:pt x="195" y="301"/>
                  </a:lnTo>
                  <a:lnTo>
                    <a:pt x="197" y="301"/>
                  </a:lnTo>
                  <a:lnTo>
                    <a:pt x="198" y="300"/>
                  </a:lnTo>
                  <a:lnTo>
                    <a:pt x="199" y="300"/>
                  </a:lnTo>
                  <a:lnTo>
                    <a:pt x="200" y="300"/>
                  </a:lnTo>
                  <a:lnTo>
                    <a:pt x="201" y="300"/>
                  </a:lnTo>
                  <a:lnTo>
                    <a:pt x="201" y="299"/>
                  </a:lnTo>
                  <a:lnTo>
                    <a:pt x="202" y="299"/>
                  </a:lnTo>
                  <a:lnTo>
                    <a:pt x="202" y="298"/>
                  </a:lnTo>
                  <a:lnTo>
                    <a:pt x="203" y="298"/>
                  </a:lnTo>
                  <a:lnTo>
                    <a:pt x="203" y="297"/>
                  </a:lnTo>
                  <a:lnTo>
                    <a:pt x="203" y="296"/>
                  </a:lnTo>
                  <a:lnTo>
                    <a:pt x="204" y="296"/>
                  </a:lnTo>
                  <a:lnTo>
                    <a:pt x="204" y="295"/>
                  </a:lnTo>
                  <a:lnTo>
                    <a:pt x="204" y="294"/>
                  </a:lnTo>
                  <a:lnTo>
                    <a:pt x="204" y="293"/>
                  </a:lnTo>
                  <a:lnTo>
                    <a:pt x="203" y="292"/>
                  </a:lnTo>
                  <a:lnTo>
                    <a:pt x="203" y="291"/>
                  </a:lnTo>
                  <a:lnTo>
                    <a:pt x="202" y="291"/>
                  </a:lnTo>
                  <a:lnTo>
                    <a:pt x="201" y="290"/>
                  </a:lnTo>
                  <a:lnTo>
                    <a:pt x="200" y="290"/>
                  </a:lnTo>
                  <a:lnTo>
                    <a:pt x="199" y="290"/>
                  </a:lnTo>
                  <a:lnTo>
                    <a:pt x="198" y="290"/>
                  </a:lnTo>
                  <a:lnTo>
                    <a:pt x="197" y="290"/>
                  </a:lnTo>
                  <a:lnTo>
                    <a:pt x="197" y="289"/>
                  </a:lnTo>
                  <a:lnTo>
                    <a:pt x="197" y="288"/>
                  </a:lnTo>
                  <a:lnTo>
                    <a:pt x="197" y="287"/>
                  </a:lnTo>
                  <a:lnTo>
                    <a:pt x="197" y="286"/>
                  </a:lnTo>
                  <a:lnTo>
                    <a:pt x="198" y="286"/>
                  </a:lnTo>
                  <a:lnTo>
                    <a:pt x="198" y="285"/>
                  </a:lnTo>
                  <a:lnTo>
                    <a:pt x="199" y="284"/>
                  </a:lnTo>
                  <a:lnTo>
                    <a:pt x="199" y="283"/>
                  </a:lnTo>
                  <a:lnTo>
                    <a:pt x="200" y="282"/>
                  </a:lnTo>
                  <a:lnTo>
                    <a:pt x="201" y="281"/>
                  </a:lnTo>
                  <a:lnTo>
                    <a:pt x="201" y="280"/>
                  </a:lnTo>
                  <a:lnTo>
                    <a:pt x="202" y="279"/>
                  </a:lnTo>
                  <a:lnTo>
                    <a:pt x="203" y="278"/>
                  </a:lnTo>
                  <a:lnTo>
                    <a:pt x="204" y="277"/>
                  </a:lnTo>
                  <a:lnTo>
                    <a:pt x="205" y="276"/>
                  </a:lnTo>
                  <a:lnTo>
                    <a:pt x="206" y="275"/>
                  </a:lnTo>
                  <a:lnTo>
                    <a:pt x="207" y="274"/>
                  </a:lnTo>
                  <a:lnTo>
                    <a:pt x="208" y="273"/>
                  </a:lnTo>
                  <a:lnTo>
                    <a:pt x="209" y="272"/>
                  </a:lnTo>
                  <a:lnTo>
                    <a:pt x="209" y="271"/>
                  </a:lnTo>
                  <a:lnTo>
                    <a:pt x="210" y="271"/>
                  </a:lnTo>
                  <a:lnTo>
                    <a:pt x="211" y="270"/>
                  </a:lnTo>
                  <a:lnTo>
                    <a:pt x="211" y="269"/>
                  </a:lnTo>
                  <a:lnTo>
                    <a:pt x="212" y="268"/>
                  </a:lnTo>
                  <a:lnTo>
                    <a:pt x="212" y="267"/>
                  </a:lnTo>
                  <a:lnTo>
                    <a:pt x="213" y="266"/>
                  </a:lnTo>
                  <a:lnTo>
                    <a:pt x="213" y="265"/>
                  </a:lnTo>
                  <a:lnTo>
                    <a:pt x="213" y="264"/>
                  </a:lnTo>
                  <a:lnTo>
                    <a:pt x="213" y="263"/>
                  </a:lnTo>
                  <a:lnTo>
                    <a:pt x="212" y="263"/>
                  </a:lnTo>
                  <a:lnTo>
                    <a:pt x="212" y="262"/>
                  </a:lnTo>
                  <a:lnTo>
                    <a:pt x="212" y="261"/>
                  </a:lnTo>
                  <a:lnTo>
                    <a:pt x="211" y="261"/>
                  </a:lnTo>
                  <a:lnTo>
                    <a:pt x="211" y="260"/>
                  </a:lnTo>
                  <a:lnTo>
                    <a:pt x="210" y="260"/>
                  </a:lnTo>
                  <a:lnTo>
                    <a:pt x="209" y="259"/>
                  </a:lnTo>
                  <a:lnTo>
                    <a:pt x="209" y="258"/>
                  </a:lnTo>
                  <a:lnTo>
                    <a:pt x="208" y="258"/>
                  </a:lnTo>
                  <a:lnTo>
                    <a:pt x="207" y="257"/>
                  </a:lnTo>
                  <a:lnTo>
                    <a:pt x="206" y="257"/>
                  </a:lnTo>
                  <a:lnTo>
                    <a:pt x="205" y="256"/>
                  </a:lnTo>
                  <a:lnTo>
                    <a:pt x="204" y="256"/>
                  </a:lnTo>
                  <a:lnTo>
                    <a:pt x="204" y="255"/>
                  </a:lnTo>
                  <a:lnTo>
                    <a:pt x="203" y="255"/>
                  </a:lnTo>
                  <a:lnTo>
                    <a:pt x="203" y="254"/>
                  </a:lnTo>
                  <a:lnTo>
                    <a:pt x="202" y="254"/>
                  </a:lnTo>
                  <a:lnTo>
                    <a:pt x="202" y="253"/>
                  </a:lnTo>
                  <a:lnTo>
                    <a:pt x="202" y="252"/>
                  </a:lnTo>
                  <a:lnTo>
                    <a:pt x="203" y="252"/>
                  </a:lnTo>
                  <a:lnTo>
                    <a:pt x="204" y="252"/>
                  </a:lnTo>
                  <a:lnTo>
                    <a:pt x="205" y="252"/>
                  </a:lnTo>
                  <a:lnTo>
                    <a:pt x="206" y="252"/>
                  </a:lnTo>
                  <a:lnTo>
                    <a:pt x="207" y="252"/>
                  </a:lnTo>
                  <a:lnTo>
                    <a:pt x="208" y="252"/>
                  </a:lnTo>
                  <a:lnTo>
                    <a:pt x="209" y="252"/>
                  </a:lnTo>
                  <a:lnTo>
                    <a:pt x="210" y="252"/>
                  </a:lnTo>
                  <a:lnTo>
                    <a:pt x="211" y="251"/>
                  </a:lnTo>
                  <a:lnTo>
                    <a:pt x="212" y="251"/>
                  </a:lnTo>
                  <a:lnTo>
                    <a:pt x="213" y="251"/>
                  </a:lnTo>
                  <a:lnTo>
                    <a:pt x="214" y="251"/>
                  </a:lnTo>
                  <a:lnTo>
                    <a:pt x="215" y="251"/>
                  </a:lnTo>
                  <a:lnTo>
                    <a:pt x="215" y="250"/>
                  </a:lnTo>
                  <a:lnTo>
                    <a:pt x="216" y="250"/>
                  </a:lnTo>
                  <a:lnTo>
                    <a:pt x="217" y="249"/>
                  </a:lnTo>
                  <a:lnTo>
                    <a:pt x="218" y="248"/>
                  </a:lnTo>
                  <a:lnTo>
                    <a:pt x="218" y="247"/>
                  </a:lnTo>
                  <a:lnTo>
                    <a:pt x="219" y="246"/>
                  </a:lnTo>
                  <a:lnTo>
                    <a:pt x="220" y="245"/>
                  </a:lnTo>
                  <a:lnTo>
                    <a:pt x="220" y="244"/>
                  </a:lnTo>
                  <a:lnTo>
                    <a:pt x="220" y="243"/>
                  </a:lnTo>
                  <a:lnTo>
                    <a:pt x="220" y="242"/>
                  </a:lnTo>
                  <a:lnTo>
                    <a:pt x="221" y="241"/>
                  </a:lnTo>
                  <a:lnTo>
                    <a:pt x="221" y="239"/>
                  </a:lnTo>
                  <a:lnTo>
                    <a:pt x="221" y="237"/>
                  </a:lnTo>
                  <a:lnTo>
                    <a:pt x="222" y="236"/>
                  </a:lnTo>
                  <a:lnTo>
                    <a:pt x="222" y="234"/>
                  </a:lnTo>
                  <a:lnTo>
                    <a:pt x="223" y="232"/>
                  </a:lnTo>
                  <a:lnTo>
                    <a:pt x="223" y="231"/>
                  </a:lnTo>
                  <a:lnTo>
                    <a:pt x="223" y="230"/>
                  </a:lnTo>
                  <a:lnTo>
                    <a:pt x="223" y="229"/>
                  </a:lnTo>
                  <a:lnTo>
                    <a:pt x="223" y="228"/>
                  </a:lnTo>
                  <a:lnTo>
                    <a:pt x="223" y="227"/>
                  </a:lnTo>
                  <a:lnTo>
                    <a:pt x="223" y="226"/>
                  </a:lnTo>
                  <a:lnTo>
                    <a:pt x="223" y="225"/>
                  </a:lnTo>
                  <a:lnTo>
                    <a:pt x="223" y="224"/>
                  </a:lnTo>
                  <a:lnTo>
                    <a:pt x="224" y="223"/>
                  </a:lnTo>
                  <a:lnTo>
                    <a:pt x="224" y="222"/>
                  </a:lnTo>
                  <a:lnTo>
                    <a:pt x="224" y="221"/>
                  </a:lnTo>
                  <a:lnTo>
                    <a:pt x="225" y="221"/>
                  </a:lnTo>
                  <a:lnTo>
                    <a:pt x="226" y="220"/>
                  </a:lnTo>
                  <a:lnTo>
                    <a:pt x="227" y="220"/>
                  </a:lnTo>
                  <a:lnTo>
                    <a:pt x="228" y="220"/>
                  </a:lnTo>
                  <a:lnTo>
                    <a:pt x="229" y="220"/>
                  </a:lnTo>
                  <a:lnTo>
                    <a:pt x="230" y="220"/>
                  </a:lnTo>
                  <a:lnTo>
                    <a:pt x="231" y="220"/>
                  </a:lnTo>
                  <a:lnTo>
                    <a:pt x="231" y="221"/>
                  </a:lnTo>
                  <a:lnTo>
                    <a:pt x="232" y="221"/>
                  </a:lnTo>
                  <a:lnTo>
                    <a:pt x="232" y="222"/>
                  </a:lnTo>
                  <a:lnTo>
                    <a:pt x="233" y="223"/>
                  </a:lnTo>
                  <a:lnTo>
                    <a:pt x="233" y="224"/>
                  </a:lnTo>
                  <a:lnTo>
                    <a:pt x="234" y="225"/>
                  </a:lnTo>
                  <a:lnTo>
                    <a:pt x="234" y="226"/>
                  </a:lnTo>
                  <a:lnTo>
                    <a:pt x="235" y="227"/>
                  </a:lnTo>
                  <a:lnTo>
                    <a:pt x="235" y="228"/>
                  </a:lnTo>
                  <a:lnTo>
                    <a:pt x="236" y="229"/>
                  </a:lnTo>
                  <a:lnTo>
                    <a:pt x="236" y="230"/>
                  </a:lnTo>
                  <a:lnTo>
                    <a:pt x="237" y="231"/>
                  </a:lnTo>
                  <a:lnTo>
                    <a:pt x="238" y="232"/>
                  </a:lnTo>
                  <a:lnTo>
                    <a:pt x="238" y="233"/>
                  </a:lnTo>
                  <a:lnTo>
                    <a:pt x="239" y="233"/>
                  </a:lnTo>
                  <a:lnTo>
                    <a:pt x="239" y="234"/>
                  </a:lnTo>
                  <a:lnTo>
                    <a:pt x="240" y="234"/>
                  </a:lnTo>
                  <a:lnTo>
                    <a:pt x="240" y="235"/>
                  </a:lnTo>
                  <a:lnTo>
                    <a:pt x="241" y="235"/>
                  </a:lnTo>
                  <a:lnTo>
                    <a:pt x="242" y="235"/>
                  </a:lnTo>
                  <a:lnTo>
                    <a:pt x="243" y="235"/>
                  </a:lnTo>
                  <a:lnTo>
                    <a:pt x="244" y="234"/>
                  </a:lnTo>
                  <a:lnTo>
                    <a:pt x="245" y="233"/>
                  </a:lnTo>
                  <a:lnTo>
                    <a:pt x="245" y="232"/>
                  </a:lnTo>
                  <a:lnTo>
                    <a:pt x="245" y="231"/>
                  </a:lnTo>
                  <a:lnTo>
                    <a:pt x="246" y="230"/>
                  </a:lnTo>
                  <a:lnTo>
                    <a:pt x="246" y="229"/>
                  </a:lnTo>
                  <a:lnTo>
                    <a:pt x="247" y="227"/>
                  </a:lnTo>
                  <a:lnTo>
                    <a:pt x="247" y="226"/>
                  </a:lnTo>
                  <a:lnTo>
                    <a:pt x="248" y="225"/>
                  </a:lnTo>
                  <a:lnTo>
                    <a:pt x="248" y="224"/>
                  </a:lnTo>
                  <a:lnTo>
                    <a:pt x="249" y="223"/>
                  </a:lnTo>
                  <a:lnTo>
                    <a:pt x="249" y="222"/>
                  </a:lnTo>
                  <a:lnTo>
                    <a:pt x="250" y="221"/>
                  </a:lnTo>
                  <a:lnTo>
                    <a:pt x="250" y="220"/>
                  </a:lnTo>
                  <a:lnTo>
                    <a:pt x="251" y="218"/>
                  </a:lnTo>
                  <a:lnTo>
                    <a:pt x="251" y="217"/>
                  </a:lnTo>
                  <a:lnTo>
                    <a:pt x="252" y="217"/>
                  </a:lnTo>
                  <a:lnTo>
                    <a:pt x="252" y="216"/>
                  </a:lnTo>
                  <a:lnTo>
                    <a:pt x="252" y="215"/>
                  </a:lnTo>
                  <a:lnTo>
                    <a:pt x="252" y="214"/>
                  </a:lnTo>
                  <a:lnTo>
                    <a:pt x="253" y="214"/>
                  </a:lnTo>
                  <a:lnTo>
                    <a:pt x="253" y="213"/>
                  </a:lnTo>
                  <a:lnTo>
                    <a:pt x="253" y="212"/>
                  </a:lnTo>
                  <a:lnTo>
                    <a:pt x="253" y="211"/>
                  </a:lnTo>
                  <a:lnTo>
                    <a:pt x="253" y="210"/>
                  </a:lnTo>
                  <a:lnTo>
                    <a:pt x="253" y="209"/>
                  </a:lnTo>
                  <a:lnTo>
                    <a:pt x="253" y="208"/>
                  </a:lnTo>
                  <a:lnTo>
                    <a:pt x="253" y="207"/>
                  </a:lnTo>
                  <a:lnTo>
                    <a:pt x="253" y="206"/>
                  </a:lnTo>
                  <a:lnTo>
                    <a:pt x="253" y="205"/>
                  </a:lnTo>
                  <a:lnTo>
                    <a:pt x="253" y="204"/>
                  </a:lnTo>
                  <a:lnTo>
                    <a:pt x="252" y="203"/>
                  </a:lnTo>
                  <a:lnTo>
                    <a:pt x="252" y="202"/>
                  </a:lnTo>
                  <a:lnTo>
                    <a:pt x="251" y="201"/>
                  </a:lnTo>
                  <a:lnTo>
                    <a:pt x="251" y="200"/>
                  </a:lnTo>
                  <a:lnTo>
                    <a:pt x="250" y="199"/>
                  </a:lnTo>
                  <a:lnTo>
                    <a:pt x="249" y="198"/>
                  </a:lnTo>
                  <a:lnTo>
                    <a:pt x="248" y="198"/>
                  </a:lnTo>
                  <a:lnTo>
                    <a:pt x="248" y="197"/>
                  </a:lnTo>
                  <a:lnTo>
                    <a:pt x="247" y="197"/>
                  </a:lnTo>
                  <a:lnTo>
                    <a:pt x="246" y="196"/>
                  </a:lnTo>
                  <a:lnTo>
                    <a:pt x="245" y="196"/>
                  </a:lnTo>
                  <a:lnTo>
                    <a:pt x="244" y="195"/>
                  </a:lnTo>
                  <a:lnTo>
                    <a:pt x="243" y="195"/>
                  </a:lnTo>
                  <a:lnTo>
                    <a:pt x="242" y="195"/>
                  </a:lnTo>
                  <a:lnTo>
                    <a:pt x="241" y="194"/>
                  </a:lnTo>
                  <a:lnTo>
                    <a:pt x="240" y="194"/>
                  </a:lnTo>
                  <a:lnTo>
                    <a:pt x="239" y="194"/>
                  </a:lnTo>
                  <a:lnTo>
                    <a:pt x="239" y="193"/>
                  </a:lnTo>
                  <a:lnTo>
                    <a:pt x="238" y="193"/>
                  </a:lnTo>
                  <a:lnTo>
                    <a:pt x="237" y="192"/>
                  </a:lnTo>
                  <a:lnTo>
                    <a:pt x="237" y="191"/>
                  </a:lnTo>
                  <a:lnTo>
                    <a:pt x="238" y="190"/>
                  </a:lnTo>
                  <a:lnTo>
                    <a:pt x="239" y="190"/>
                  </a:lnTo>
                  <a:lnTo>
                    <a:pt x="239" y="189"/>
                  </a:lnTo>
                  <a:lnTo>
                    <a:pt x="240" y="189"/>
                  </a:lnTo>
                  <a:lnTo>
                    <a:pt x="241" y="189"/>
                  </a:lnTo>
                  <a:lnTo>
                    <a:pt x="242" y="188"/>
                  </a:lnTo>
                  <a:lnTo>
                    <a:pt x="243" y="188"/>
                  </a:lnTo>
                  <a:lnTo>
                    <a:pt x="244" y="188"/>
                  </a:lnTo>
                  <a:lnTo>
                    <a:pt x="245" y="188"/>
                  </a:lnTo>
                  <a:lnTo>
                    <a:pt x="246" y="188"/>
                  </a:lnTo>
                  <a:lnTo>
                    <a:pt x="247" y="189"/>
                  </a:lnTo>
                  <a:lnTo>
                    <a:pt x="248" y="189"/>
                  </a:lnTo>
                  <a:lnTo>
                    <a:pt x="249" y="189"/>
                  </a:lnTo>
                  <a:lnTo>
                    <a:pt x="250" y="189"/>
                  </a:lnTo>
                  <a:lnTo>
                    <a:pt x="251" y="190"/>
                  </a:lnTo>
                  <a:lnTo>
                    <a:pt x="252" y="190"/>
                  </a:lnTo>
                  <a:lnTo>
                    <a:pt x="253" y="190"/>
                  </a:lnTo>
                  <a:lnTo>
                    <a:pt x="254" y="189"/>
                  </a:lnTo>
                  <a:lnTo>
                    <a:pt x="255" y="189"/>
                  </a:lnTo>
                  <a:lnTo>
                    <a:pt x="255" y="188"/>
                  </a:lnTo>
                  <a:lnTo>
                    <a:pt x="255" y="187"/>
                  </a:lnTo>
                  <a:lnTo>
                    <a:pt x="256" y="186"/>
                  </a:lnTo>
                  <a:lnTo>
                    <a:pt x="256" y="185"/>
                  </a:lnTo>
                  <a:lnTo>
                    <a:pt x="256" y="184"/>
                  </a:lnTo>
                  <a:lnTo>
                    <a:pt x="256" y="183"/>
                  </a:lnTo>
                  <a:lnTo>
                    <a:pt x="256" y="182"/>
                  </a:lnTo>
                  <a:lnTo>
                    <a:pt x="256" y="181"/>
                  </a:lnTo>
                  <a:lnTo>
                    <a:pt x="256" y="179"/>
                  </a:lnTo>
                  <a:lnTo>
                    <a:pt x="256" y="178"/>
                  </a:lnTo>
                  <a:lnTo>
                    <a:pt x="256" y="176"/>
                  </a:lnTo>
                  <a:lnTo>
                    <a:pt x="256" y="175"/>
                  </a:lnTo>
                  <a:lnTo>
                    <a:pt x="255" y="174"/>
                  </a:lnTo>
                  <a:lnTo>
                    <a:pt x="255" y="173"/>
                  </a:lnTo>
                  <a:lnTo>
                    <a:pt x="255" y="172"/>
                  </a:lnTo>
                  <a:lnTo>
                    <a:pt x="255" y="171"/>
                  </a:lnTo>
                  <a:lnTo>
                    <a:pt x="255" y="170"/>
                  </a:lnTo>
                  <a:lnTo>
                    <a:pt x="254" y="170"/>
                  </a:lnTo>
                  <a:lnTo>
                    <a:pt x="254" y="169"/>
                  </a:lnTo>
                  <a:lnTo>
                    <a:pt x="254" y="168"/>
                  </a:lnTo>
                  <a:lnTo>
                    <a:pt x="253" y="168"/>
                  </a:lnTo>
                  <a:lnTo>
                    <a:pt x="253" y="167"/>
                  </a:lnTo>
                  <a:lnTo>
                    <a:pt x="252" y="166"/>
                  </a:lnTo>
                  <a:lnTo>
                    <a:pt x="251" y="165"/>
                  </a:lnTo>
                  <a:lnTo>
                    <a:pt x="250" y="165"/>
                  </a:lnTo>
                  <a:lnTo>
                    <a:pt x="250" y="164"/>
                  </a:lnTo>
                  <a:lnTo>
                    <a:pt x="248" y="164"/>
                  </a:lnTo>
                  <a:lnTo>
                    <a:pt x="247" y="163"/>
                  </a:lnTo>
                  <a:lnTo>
                    <a:pt x="246" y="162"/>
                  </a:lnTo>
                  <a:lnTo>
                    <a:pt x="246" y="161"/>
                  </a:lnTo>
                  <a:lnTo>
                    <a:pt x="245" y="161"/>
                  </a:lnTo>
                  <a:lnTo>
                    <a:pt x="246" y="160"/>
                  </a:lnTo>
                  <a:lnTo>
                    <a:pt x="246" y="159"/>
                  </a:lnTo>
                  <a:lnTo>
                    <a:pt x="247" y="159"/>
                  </a:lnTo>
                  <a:lnTo>
                    <a:pt x="247" y="158"/>
                  </a:lnTo>
                  <a:lnTo>
                    <a:pt x="248" y="158"/>
                  </a:lnTo>
                  <a:lnTo>
                    <a:pt x="248" y="157"/>
                  </a:lnTo>
                  <a:lnTo>
                    <a:pt x="249" y="157"/>
                  </a:lnTo>
                  <a:lnTo>
                    <a:pt x="249" y="156"/>
                  </a:lnTo>
                  <a:lnTo>
                    <a:pt x="248" y="156"/>
                  </a:lnTo>
                  <a:lnTo>
                    <a:pt x="247" y="156"/>
                  </a:lnTo>
                  <a:lnTo>
                    <a:pt x="246" y="156"/>
                  </a:lnTo>
                  <a:lnTo>
                    <a:pt x="245" y="157"/>
                  </a:lnTo>
                  <a:lnTo>
                    <a:pt x="244" y="157"/>
                  </a:lnTo>
                  <a:lnTo>
                    <a:pt x="243" y="157"/>
                  </a:lnTo>
                  <a:lnTo>
                    <a:pt x="242" y="157"/>
                  </a:lnTo>
                  <a:lnTo>
                    <a:pt x="241" y="157"/>
                  </a:lnTo>
                  <a:lnTo>
                    <a:pt x="240" y="157"/>
                  </a:lnTo>
                  <a:lnTo>
                    <a:pt x="239" y="157"/>
                  </a:lnTo>
                  <a:lnTo>
                    <a:pt x="238" y="157"/>
                  </a:lnTo>
                  <a:lnTo>
                    <a:pt x="238" y="156"/>
                  </a:lnTo>
                  <a:lnTo>
                    <a:pt x="237" y="156"/>
                  </a:lnTo>
                  <a:lnTo>
                    <a:pt x="237" y="155"/>
                  </a:lnTo>
                  <a:lnTo>
                    <a:pt x="237" y="154"/>
                  </a:lnTo>
                  <a:lnTo>
                    <a:pt x="237" y="153"/>
                  </a:lnTo>
                  <a:lnTo>
                    <a:pt x="236" y="153"/>
                  </a:lnTo>
                  <a:lnTo>
                    <a:pt x="236" y="152"/>
                  </a:lnTo>
                  <a:lnTo>
                    <a:pt x="237" y="152"/>
                  </a:lnTo>
                  <a:lnTo>
                    <a:pt x="237" y="151"/>
                  </a:lnTo>
                  <a:lnTo>
                    <a:pt x="237" y="150"/>
                  </a:lnTo>
                  <a:lnTo>
                    <a:pt x="237" y="149"/>
                  </a:lnTo>
                  <a:lnTo>
                    <a:pt x="238" y="148"/>
                  </a:lnTo>
                  <a:lnTo>
                    <a:pt x="238" y="147"/>
                  </a:lnTo>
                  <a:lnTo>
                    <a:pt x="238" y="146"/>
                  </a:lnTo>
                  <a:lnTo>
                    <a:pt x="239" y="146"/>
                  </a:lnTo>
                  <a:lnTo>
                    <a:pt x="239" y="145"/>
                  </a:lnTo>
                  <a:lnTo>
                    <a:pt x="240" y="145"/>
                  </a:lnTo>
                  <a:lnTo>
                    <a:pt x="240" y="144"/>
                  </a:lnTo>
                  <a:lnTo>
                    <a:pt x="241" y="144"/>
                  </a:lnTo>
                  <a:lnTo>
                    <a:pt x="242" y="144"/>
                  </a:lnTo>
                  <a:lnTo>
                    <a:pt x="243" y="144"/>
                  </a:lnTo>
                  <a:lnTo>
                    <a:pt x="244" y="144"/>
                  </a:lnTo>
                  <a:lnTo>
                    <a:pt x="245" y="144"/>
                  </a:lnTo>
                  <a:lnTo>
                    <a:pt x="246" y="145"/>
                  </a:lnTo>
                  <a:lnTo>
                    <a:pt x="247" y="145"/>
                  </a:lnTo>
                  <a:lnTo>
                    <a:pt x="249" y="146"/>
                  </a:lnTo>
                  <a:lnTo>
                    <a:pt x="250" y="146"/>
                  </a:lnTo>
                  <a:lnTo>
                    <a:pt x="250" y="147"/>
                  </a:lnTo>
                  <a:lnTo>
                    <a:pt x="251" y="147"/>
                  </a:lnTo>
                  <a:lnTo>
                    <a:pt x="252" y="147"/>
                  </a:lnTo>
                  <a:lnTo>
                    <a:pt x="253" y="148"/>
                  </a:lnTo>
                  <a:lnTo>
                    <a:pt x="253" y="147"/>
                  </a:lnTo>
                  <a:lnTo>
                    <a:pt x="254" y="147"/>
                  </a:lnTo>
                  <a:lnTo>
                    <a:pt x="255" y="147"/>
                  </a:lnTo>
                  <a:lnTo>
                    <a:pt x="255" y="146"/>
                  </a:lnTo>
                  <a:lnTo>
                    <a:pt x="256" y="146"/>
                  </a:lnTo>
                  <a:lnTo>
                    <a:pt x="257" y="145"/>
                  </a:lnTo>
                  <a:lnTo>
                    <a:pt x="257" y="144"/>
                  </a:lnTo>
                  <a:lnTo>
                    <a:pt x="258" y="144"/>
                  </a:lnTo>
                  <a:lnTo>
                    <a:pt x="259" y="143"/>
                  </a:lnTo>
                  <a:lnTo>
                    <a:pt x="259" y="142"/>
                  </a:lnTo>
                  <a:lnTo>
                    <a:pt x="260" y="142"/>
                  </a:lnTo>
                  <a:lnTo>
                    <a:pt x="260" y="141"/>
                  </a:lnTo>
                  <a:lnTo>
                    <a:pt x="261" y="141"/>
                  </a:lnTo>
                  <a:lnTo>
                    <a:pt x="262" y="141"/>
                  </a:lnTo>
                  <a:lnTo>
                    <a:pt x="263" y="140"/>
                  </a:lnTo>
                  <a:lnTo>
                    <a:pt x="264" y="140"/>
                  </a:lnTo>
                  <a:lnTo>
                    <a:pt x="265" y="140"/>
                  </a:lnTo>
                  <a:lnTo>
                    <a:pt x="266" y="140"/>
                  </a:lnTo>
                  <a:lnTo>
                    <a:pt x="267" y="140"/>
                  </a:lnTo>
                  <a:lnTo>
                    <a:pt x="268" y="140"/>
                  </a:lnTo>
                  <a:lnTo>
                    <a:pt x="269" y="140"/>
                  </a:lnTo>
                  <a:lnTo>
                    <a:pt x="270" y="140"/>
                  </a:lnTo>
                  <a:lnTo>
                    <a:pt x="271" y="140"/>
                  </a:lnTo>
                  <a:lnTo>
                    <a:pt x="272" y="140"/>
                  </a:lnTo>
                  <a:lnTo>
                    <a:pt x="272" y="139"/>
                  </a:lnTo>
                  <a:lnTo>
                    <a:pt x="273" y="139"/>
                  </a:lnTo>
                  <a:lnTo>
                    <a:pt x="273" y="138"/>
                  </a:lnTo>
                  <a:lnTo>
                    <a:pt x="273" y="137"/>
                  </a:lnTo>
                  <a:lnTo>
                    <a:pt x="272" y="137"/>
                  </a:lnTo>
                  <a:lnTo>
                    <a:pt x="272" y="136"/>
                  </a:lnTo>
                  <a:lnTo>
                    <a:pt x="272" y="135"/>
                  </a:lnTo>
                  <a:lnTo>
                    <a:pt x="271" y="134"/>
                  </a:lnTo>
                  <a:lnTo>
                    <a:pt x="270" y="133"/>
                  </a:lnTo>
                  <a:lnTo>
                    <a:pt x="269" y="132"/>
                  </a:lnTo>
                  <a:lnTo>
                    <a:pt x="268" y="130"/>
                  </a:lnTo>
                  <a:lnTo>
                    <a:pt x="268" y="129"/>
                  </a:lnTo>
                  <a:lnTo>
                    <a:pt x="267" y="128"/>
                  </a:lnTo>
                  <a:lnTo>
                    <a:pt x="267" y="127"/>
                  </a:lnTo>
                  <a:lnTo>
                    <a:pt x="266" y="127"/>
                  </a:lnTo>
                  <a:lnTo>
                    <a:pt x="266" y="126"/>
                  </a:lnTo>
                  <a:lnTo>
                    <a:pt x="266" y="125"/>
                  </a:lnTo>
                  <a:lnTo>
                    <a:pt x="265" y="124"/>
                  </a:lnTo>
                  <a:lnTo>
                    <a:pt x="265" y="123"/>
                  </a:lnTo>
                  <a:lnTo>
                    <a:pt x="265" y="122"/>
                  </a:lnTo>
                  <a:lnTo>
                    <a:pt x="265" y="121"/>
                  </a:lnTo>
                  <a:lnTo>
                    <a:pt x="265" y="120"/>
                  </a:lnTo>
                  <a:lnTo>
                    <a:pt x="265" y="119"/>
                  </a:lnTo>
                  <a:lnTo>
                    <a:pt x="265" y="118"/>
                  </a:lnTo>
                  <a:lnTo>
                    <a:pt x="265" y="117"/>
                  </a:lnTo>
                  <a:lnTo>
                    <a:pt x="265" y="116"/>
                  </a:lnTo>
                  <a:lnTo>
                    <a:pt x="265" y="115"/>
                  </a:lnTo>
                  <a:lnTo>
                    <a:pt x="265" y="114"/>
                  </a:lnTo>
                  <a:lnTo>
                    <a:pt x="266" y="112"/>
                  </a:lnTo>
                  <a:lnTo>
                    <a:pt x="266" y="111"/>
                  </a:lnTo>
                  <a:lnTo>
                    <a:pt x="266" y="110"/>
                  </a:lnTo>
                  <a:lnTo>
                    <a:pt x="266" y="109"/>
                  </a:lnTo>
                  <a:lnTo>
                    <a:pt x="266" y="108"/>
                  </a:lnTo>
                  <a:lnTo>
                    <a:pt x="266" y="107"/>
                  </a:lnTo>
                  <a:lnTo>
                    <a:pt x="266" y="106"/>
                  </a:lnTo>
                  <a:lnTo>
                    <a:pt x="265" y="106"/>
                  </a:lnTo>
                  <a:lnTo>
                    <a:pt x="265" y="105"/>
                  </a:lnTo>
                  <a:lnTo>
                    <a:pt x="264" y="104"/>
                  </a:lnTo>
                  <a:lnTo>
                    <a:pt x="263" y="104"/>
                  </a:lnTo>
                  <a:lnTo>
                    <a:pt x="263" y="103"/>
                  </a:lnTo>
                  <a:lnTo>
                    <a:pt x="262" y="103"/>
                  </a:lnTo>
                  <a:lnTo>
                    <a:pt x="261" y="103"/>
                  </a:lnTo>
                  <a:lnTo>
                    <a:pt x="260" y="103"/>
                  </a:lnTo>
                  <a:lnTo>
                    <a:pt x="259" y="103"/>
                  </a:lnTo>
                  <a:lnTo>
                    <a:pt x="258" y="103"/>
                  </a:lnTo>
                  <a:lnTo>
                    <a:pt x="257" y="103"/>
                  </a:lnTo>
                  <a:lnTo>
                    <a:pt x="256" y="103"/>
                  </a:lnTo>
                  <a:lnTo>
                    <a:pt x="255" y="104"/>
                  </a:lnTo>
                  <a:lnTo>
                    <a:pt x="254" y="105"/>
                  </a:lnTo>
                  <a:lnTo>
                    <a:pt x="253" y="106"/>
                  </a:lnTo>
                  <a:lnTo>
                    <a:pt x="253" y="107"/>
                  </a:lnTo>
                  <a:lnTo>
                    <a:pt x="252" y="107"/>
                  </a:lnTo>
                  <a:lnTo>
                    <a:pt x="252" y="108"/>
                  </a:lnTo>
                  <a:lnTo>
                    <a:pt x="252" y="109"/>
                  </a:lnTo>
                  <a:lnTo>
                    <a:pt x="252" y="110"/>
                  </a:lnTo>
                  <a:lnTo>
                    <a:pt x="251" y="111"/>
                  </a:lnTo>
                  <a:lnTo>
                    <a:pt x="251" y="112"/>
                  </a:lnTo>
                  <a:lnTo>
                    <a:pt x="250" y="113"/>
                  </a:lnTo>
                  <a:lnTo>
                    <a:pt x="249" y="114"/>
                  </a:lnTo>
                  <a:lnTo>
                    <a:pt x="248" y="115"/>
                  </a:lnTo>
                  <a:lnTo>
                    <a:pt x="247" y="116"/>
                  </a:lnTo>
                  <a:lnTo>
                    <a:pt x="246" y="116"/>
                  </a:lnTo>
                  <a:lnTo>
                    <a:pt x="245" y="117"/>
                  </a:lnTo>
                  <a:lnTo>
                    <a:pt x="244" y="117"/>
                  </a:lnTo>
                  <a:lnTo>
                    <a:pt x="243" y="118"/>
                  </a:lnTo>
                  <a:lnTo>
                    <a:pt x="242" y="118"/>
                  </a:lnTo>
                  <a:lnTo>
                    <a:pt x="241" y="118"/>
                  </a:lnTo>
                  <a:lnTo>
                    <a:pt x="240" y="119"/>
                  </a:lnTo>
                  <a:lnTo>
                    <a:pt x="239" y="119"/>
                  </a:lnTo>
                  <a:lnTo>
                    <a:pt x="238" y="120"/>
                  </a:lnTo>
                  <a:lnTo>
                    <a:pt x="237" y="120"/>
                  </a:lnTo>
                  <a:lnTo>
                    <a:pt x="236" y="121"/>
                  </a:lnTo>
                  <a:lnTo>
                    <a:pt x="235" y="121"/>
                  </a:lnTo>
                  <a:lnTo>
                    <a:pt x="234" y="122"/>
                  </a:lnTo>
                  <a:lnTo>
                    <a:pt x="233" y="123"/>
                  </a:lnTo>
                  <a:lnTo>
                    <a:pt x="232" y="123"/>
                  </a:lnTo>
                  <a:lnTo>
                    <a:pt x="232" y="124"/>
                  </a:lnTo>
                  <a:lnTo>
                    <a:pt x="231" y="124"/>
                  </a:lnTo>
                  <a:lnTo>
                    <a:pt x="230" y="124"/>
                  </a:lnTo>
                  <a:lnTo>
                    <a:pt x="229" y="123"/>
                  </a:lnTo>
                  <a:lnTo>
                    <a:pt x="229" y="122"/>
                  </a:lnTo>
                  <a:lnTo>
                    <a:pt x="229" y="121"/>
                  </a:lnTo>
                  <a:lnTo>
                    <a:pt x="229" y="120"/>
                  </a:lnTo>
                  <a:lnTo>
                    <a:pt x="229" y="119"/>
                  </a:lnTo>
                  <a:lnTo>
                    <a:pt x="230" y="119"/>
                  </a:lnTo>
                  <a:lnTo>
                    <a:pt x="230" y="118"/>
                  </a:lnTo>
                  <a:lnTo>
                    <a:pt x="230" y="117"/>
                  </a:lnTo>
                  <a:lnTo>
                    <a:pt x="231" y="117"/>
                  </a:lnTo>
                  <a:lnTo>
                    <a:pt x="231" y="116"/>
                  </a:lnTo>
                  <a:lnTo>
                    <a:pt x="232" y="116"/>
                  </a:lnTo>
                  <a:lnTo>
                    <a:pt x="232" y="115"/>
                  </a:lnTo>
                  <a:lnTo>
                    <a:pt x="233" y="115"/>
                  </a:lnTo>
                  <a:lnTo>
                    <a:pt x="234" y="115"/>
                  </a:lnTo>
                  <a:lnTo>
                    <a:pt x="235" y="114"/>
                  </a:lnTo>
                  <a:lnTo>
                    <a:pt x="236" y="114"/>
                  </a:lnTo>
                  <a:lnTo>
                    <a:pt x="238" y="113"/>
                  </a:lnTo>
                  <a:lnTo>
                    <a:pt x="240" y="113"/>
                  </a:lnTo>
                  <a:lnTo>
                    <a:pt x="241" y="113"/>
                  </a:lnTo>
                  <a:lnTo>
                    <a:pt x="242" y="112"/>
                  </a:lnTo>
                  <a:lnTo>
                    <a:pt x="243" y="112"/>
                  </a:lnTo>
                  <a:lnTo>
                    <a:pt x="244" y="112"/>
                  </a:lnTo>
                  <a:lnTo>
                    <a:pt x="245" y="111"/>
                  </a:lnTo>
                  <a:lnTo>
                    <a:pt x="246" y="110"/>
                  </a:lnTo>
                  <a:lnTo>
                    <a:pt x="247" y="110"/>
                  </a:lnTo>
                  <a:lnTo>
                    <a:pt x="247" y="109"/>
                  </a:lnTo>
                  <a:lnTo>
                    <a:pt x="248" y="109"/>
                  </a:lnTo>
                  <a:lnTo>
                    <a:pt x="249" y="108"/>
                  </a:lnTo>
                  <a:lnTo>
                    <a:pt x="249" y="107"/>
                  </a:lnTo>
                  <a:lnTo>
                    <a:pt x="250" y="107"/>
                  </a:lnTo>
                  <a:lnTo>
                    <a:pt x="250" y="106"/>
                  </a:lnTo>
                  <a:lnTo>
                    <a:pt x="250" y="105"/>
                  </a:lnTo>
                  <a:lnTo>
                    <a:pt x="251" y="105"/>
                  </a:lnTo>
                  <a:lnTo>
                    <a:pt x="251" y="104"/>
                  </a:lnTo>
                  <a:lnTo>
                    <a:pt x="252" y="102"/>
                  </a:lnTo>
                  <a:lnTo>
                    <a:pt x="252" y="101"/>
                  </a:lnTo>
                  <a:lnTo>
                    <a:pt x="253" y="99"/>
                  </a:lnTo>
                  <a:lnTo>
                    <a:pt x="254" y="98"/>
                  </a:lnTo>
                  <a:lnTo>
                    <a:pt x="254" y="97"/>
                  </a:lnTo>
                  <a:lnTo>
                    <a:pt x="254" y="96"/>
                  </a:lnTo>
                  <a:lnTo>
                    <a:pt x="255" y="95"/>
                  </a:lnTo>
                  <a:lnTo>
                    <a:pt x="256" y="94"/>
                  </a:lnTo>
                  <a:lnTo>
                    <a:pt x="256" y="93"/>
                  </a:lnTo>
                  <a:lnTo>
                    <a:pt x="257" y="93"/>
                  </a:lnTo>
                  <a:lnTo>
                    <a:pt x="258" y="92"/>
                  </a:lnTo>
                  <a:lnTo>
                    <a:pt x="259" y="91"/>
                  </a:lnTo>
                  <a:lnTo>
                    <a:pt x="260" y="91"/>
                  </a:lnTo>
                  <a:lnTo>
                    <a:pt x="261" y="90"/>
                  </a:lnTo>
                  <a:lnTo>
                    <a:pt x="263" y="89"/>
                  </a:lnTo>
                  <a:lnTo>
                    <a:pt x="264" y="88"/>
                  </a:lnTo>
                  <a:lnTo>
                    <a:pt x="265" y="88"/>
                  </a:lnTo>
                  <a:lnTo>
                    <a:pt x="266" y="88"/>
                  </a:lnTo>
                  <a:lnTo>
                    <a:pt x="267" y="87"/>
                  </a:lnTo>
                  <a:lnTo>
                    <a:pt x="268" y="86"/>
                  </a:lnTo>
                  <a:lnTo>
                    <a:pt x="269" y="86"/>
                  </a:lnTo>
                  <a:lnTo>
                    <a:pt x="269" y="85"/>
                  </a:lnTo>
                  <a:lnTo>
                    <a:pt x="270" y="84"/>
                  </a:lnTo>
                  <a:lnTo>
                    <a:pt x="271" y="83"/>
                  </a:lnTo>
                  <a:lnTo>
                    <a:pt x="271" y="82"/>
                  </a:lnTo>
                  <a:lnTo>
                    <a:pt x="272" y="81"/>
                  </a:lnTo>
                  <a:lnTo>
                    <a:pt x="271" y="81"/>
                  </a:lnTo>
                  <a:lnTo>
                    <a:pt x="271" y="80"/>
                  </a:lnTo>
                  <a:lnTo>
                    <a:pt x="270" y="80"/>
                  </a:lnTo>
                  <a:lnTo>
                    <a:pt x="269" y="80"/>
                  </a:lnTo>
                  <a:lnTo>
                    <a:pt x="268" y="80"/>
                  </a:lnTo>
                  <a:lnTo>
                    <a:pt x="267" y="81"/>
                  </a:lnTo>
                  <a:lnTo>
                    <a:pt x="266" y="81"/>
                  </a:lnTo>
                  <a:lnTo>
                    <a:pt x="265" y="81"/>
                  </a:lnTo>
                  <a:lnTo>
                    <a:pt x="263" y="82"/>
                  </a:lnTo>
                  <a:lnTo>
                    <a:pt x="262" y="82"/>
                  </a:lnTo>
                  <a:lnTo>
                    <a:pt x="260" y="82"/>
                  </a:lnTo>
                  <a:lnTo>
                    <a:pt x="258" y="82"/>
                  </a:lnTo>
                  <a:lnTo>
                    <a:pt x="257" y="82"/>
                  </a:lnTo>
                  <a:lnTo>
                    <a:pt x="257" y="83"/>
                  </a:lnTo>
                  <a:lnTo>
                    <a:pt x="256" y="82"/>
                  </a:lnTo>
                  <a:lnTo>
                    <a:pt x="255" y="82"/>
                  </a:lnTo>
                  <a:lnTo>
                    <a:pt x="254" y="82"/>
                  </a:lnTo>
                  <a:lnTo>
                    <a:pt x="253" y="82"/>
                  </a:lnTo>
                  <a:lnTo>
                    <a:pt x="252" y="82"/>
                  </a:lnTo>
                  <a:lnTo>
                    <a:pt x="251" y="82"/>
                  </a:lnTo>
                  <a:lnTo>
                    <a:pt x="250" y="81"/>
                  </a:lnTo>
                  <a:lnTo>
                    <a:pt x="249" y="81"/>
                  </a:lnTo>
                  <a:lnTo>
                    <a:pt x="247" y="80"/>
                  </a:lnTo>
                  <a:lnTo>
                    <a:pt x="246" y="80"/>
                  </a:lnTo>
                  <a:lnTo>
                    <a:pt x="244" y="79"/>
                  </a:lnTo>
                  <a:lnTo>
                    <a:pt x="243" y="79"/>
                  </a:lnTo>
                  <a:lnTo>
                    <a:pt x="241" y="78"/>
                  </a:lnTo>
                  <a:lnTo>
                    <a:pt x="240" y="78"/>
                  </a:lnTo>
                  <a:lnTo>
                    <a:pt x="238" y="77"/>
                  </a:lnTo>
                  <a:lnTo>
                    <a:pt x="237" y="77"/>
                  </a:lnTo>
                  <a:lnTo>
                    <a:pt x="235" y="76"/>
                  </a:lnTo>
                  <a:lnTo>
                    <a:pt x="233" y="75"/>
                  </a:lnTo>
                  <a:lnTo>
                    <a:pt x="232" y="75"/>
                  </a:lnTo>
                  <a:lnTo>
                    <a:pt x="229" y="73"/>
                  </a:lnTo>
                  <a:lnTo>
                    <a:pt x="226" y="71"/>
                  </a:lnTo>
                  <a:lnTo>
                    <a:pt x="223" y="70"/>
                  </a:lnTo>
                  <a:lnTo>
                    <a:pt x="222" y="69"/>
                  </a:lnTo>
                  <a:lnTo>
                    <a:pt x="220" y="68"/>
                  </a:lnTo>
                  <a:lnTo>
                    <a:pt x="219" y="68"/>
                  </a:lnTo>
                  <a:lnTo>
                    <a:pt x="217" y="67"/>
                  </a:lnTo>
                  <a:lnTo>
                    <a:pt x="216" y="67"/>
                  </a:lnTo>
                  <a:lnTo>
                    <a:pt x="215" y="66"/>
                  </a:lnTo>
                  <a:lnTo>
                    <a:pt x="211" y="65"/>
                  </a:lnTo>
                  <a:lnTo>
                    <a:pt x="210" y="64"/>
                  </a:lnTo>
                  <a:lnTo>
                    <a:pt x="208" y="64"/>
                  </a:lnTo>
                  <a:lnTo>
                    <a:pt x="206" y="63"/>
                  </a:lnTo>
                  <a:lnTo>
                    <a:pt x="205" y="62"/>
                  </a:lnTo>
                  <a:lnTo>
                    <a:pt x="204" y="62"/>
                  </a:lnTo>
                  <a:lnTo>
                    <a:pt x="203" y="62"/>
                  </a:lnTo>
                  <a:lnTo>
                    <a:pt x="203" y="61"/>
                  </a:lnTo>
                  <a:lnTo>
                    <a:pt x="202" y="61"/>
                  </a:lnTo>
                  <a:lnTo>
                    <a:pt x="201" y="61"/>
                  </a:lnTo>
                  <a:lnTo>
                    <a:pt x="201" y="60"/>
                  </a:lnTo>
                  <a:lnTo>
                    <a:pt x="200" y="59"/>
                  </a:lnTo>
                  <a:lnTo>
                    <a:pt x="199" y="59"/>
                  </a:lnTo>
                  <a:lnTo>
                    <a:pt x="198" y="58"/>
                  </a:lnTo>
                  <a:lnTo>
                    <a:pt x="198" y="57"/>
                  </a:lnTo>
                  <a:lnTo>
                    <a:pt x="197" y="56"/>
                  </a:lnTo>
                  <a:lnTo>
                    <a:pt x="196" y="56"/>
                  </a:lnTo>
                  <a:lnTo>
                    <a:pt x="196" y="55"/>
                  </a:lnTo>
                  <a:lnTo>
                    <a:pt x="196" y="54"/>
                  </a:lnTo>
                  <a:lnTo>
                    <a:pt x="195" y="54"/>
                  </a:lnTo>
                  <a:lnTo>
                    <a:pt x="195" y="53"/>
                  </a:lnTo>
                  <a:lnTo>
                    <a:pt x="194" y="52"/>
                  </a:lnTo>
                  <a:lnTo>
                    <a:pt x="194" y="51"/>
                  </a:lnTo>
                  <a:lnTo>
                    <a:pt x="194" y="50"/>
                  </a:lnTo>
                  <a:lnTo>
                    <a:pt x="194" y="49"/>
                  </a:lnTo>
                  <a:lnTo>
                    <a:pt x="194" y="48"/>
                  </a:lnTo>
                  <a:lnTo>
                    <a:pt x="194" y="47"/>
                  </a:lnTo>
                  <a:lnTo>
                    <a:pt x="194" y="46"/>
                  </a:lnTo>
                  <a:lnTo>
                    <a:pt x="194" y="45"/>
                  </a:lnTo>
                  <a:lnTo>
                    <a:pt x="195" y="44"/>
                  </a:lnTo>
                  <a:lnTo>
                    <a:pt x="195" y="43"/>
                  </a:lnTo>
                  <a:lnTo>
                    <a:pt x="196" y="43"/>
                  </a:lnTo>
                  <a:lnTo>
                    <a:pt x="196" y="42"/>
                  </a:lnTo>
                  <a:lnTo>
                    <a:pt x="196" y="41"/>
                  </a:lnTo>
                  <a:lnTo>
                    <a:pt x="197" y="41"/>
                  </a:lnTo>
                  <a:lnTo>
                    <a:pt x="198" y="40"/>
                  </a:lnTo>
                  <a:lnTo>
                    <a:pt x="199" y="39"/>
                  </a:lnTo>
                  <a:lnTo>
                    <a:pt x="200" y="38"/>
                  </a:lnTo>
                  <a:lnTo>
                    <a:pt x="201" y="37"/>
                  </a:lnTo>
                  <a:lnTo>
                    <a:pt x="203" y="36"/>
                  </a:lnTo>
                  <a:lnTo>
                    <a:pt x="204" y="34"/>
                  </a:lnTo>
                  <a:lnTo>
                    <a:pt x="205" y="33"/>
                  </a:lnTo>
                  <a:lnTo>
                    <a:pt x="206" y="33"/>
                  </a:lnTo>
                  <a:lnTo>
                    <a:pt x="206" y="32"/>
                  </a:lnTo>
                  <a:lnTo>
                    <a:pt x="207" y="32"/>
                  </a:lnTo>
                  <a:lnTo>
                    <a:pt x="208" y="32"/>
                  </a:lnTo>
                  <a:lnTo>
                    <a:pt x="209" y="31"/>
                  </a:lnTo>
                  <a:lnTo>
                    <a:pt x="210" y="30"/>
                  </a:lnTo>
                  <a:lnTo>
                    <a:pt x="211" y="30"/>
                  </a:lnTo>
                  <a:lnTo>
                    <a:pt x="212" y="30"/>
                  </a:lnTo>
                  <a:lnTo>
                    <a:pt x="213" y="30"/>
                  </a:lnTo>
                  <a:lnTo>
                    <a:pt x="214" y="29"/>
                  </a:lnTo>
                  <a:lnTo>
                    <a:pt x="215" y="29"/>
                  </a:lnTo>
                  <a:lnTo>
                    <a:pt x="216" y="29"/>
                  </a:lnTo>
                  <a:lnTo>
                    <a:pt x="217" y="29"/>
                  </a:lnTo>
                  <a:lnTo>
                    <a:pt x="218" y="28"/>
                  </a:lnTo>
                  <a:close/>
                </a:path>
              </a:pathLst>
            </a:custGeom>
            <a:grpFill/>
            <a:ln w="28575">
              <a:noFill/>
              <a:prstDash val="sysDot"/>
              <a:round/>
              <a:headEnd/>
              <a:tailEnd/>
            </a:ln>
          </p:spPr>
          <p:txBody>
            <a:bodyPr/>
            <a:lstStyle/>
            <a:p>
              <a:endParaRPr lang="zh-CN" altLang="en-US" kern="0">
                <a:solidFill>
                  <a:sysClr val="windowText" lastClr="000000"/>
                </a:solidFill>
              </a:endParaRPr>
            </a:p>
          </p:txBody>
        </p:sp>
      </p:grpSp>
      <p:grpSp>
        <p:nvGrpSpPr>
          <p:cNvPr id="91" name="组合 90"/>
          <p:cNvGrpSpPr/>
          <p:nvPr/>
        </p:nvGrpSpPr>
        <p:grpSpPr>
          <a:xfrm rot="2555285">
            <a:off x="8743641" y="1122473"/>
            <a:ext cx="1176594" cy="1424212"/>
            <a:chOff x="6693039" y="2547923"/>
            <a:chExt cx="1260638" cy="1525944"/>
          </a:xfrm>
        </p:grpSpPr>
        <p:sp>
          <p:nvSpPr>
            <p:cNvPr id="92" name="椭圆 91"/>
            <p:cNvSpPr/>
            <p:nvPr/>
          </p:nvSpPr>
          <p:spPr>
            <a:xfrm rot="19044715">
              <a:off x="6857628" y="2712513"/>
              <a:ext cx="931460" cy="931460"/>
            </a:xfrm>
            <a:prstGeom prst="ellipse">
              <a:avLst/>
            </a:prstGeom>
            <a:gradFill>
              <a:gsLst>
                <a:gs pos="0">
                  <a:srgbClr val="FEEA74"/>
                </a:gs>
                <a:gs pos="100000">
                  <a:srgbClr val="E87E05"/>
                </a:gs>
                <a:gs pos="50000">
                  <a:srgbClr val="F5BB4D"/>
                </a:gs>
              </a:gsLst>
              <a:lin ang="2700000" scaled="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3" name="椭圆 92"/>
            <p:cNvSpPr/>
            <p:nvPr/>
          </p:nvSpPr>
          <p:spPr>
            <a:xfrm rot="10800000" flipV="1">
              <a:off x="6693039" y="2547923"/>
              <a:ext cx="1260638" cy="1260638"/>
            </a:xfrm>
            <a:prstGeom prst="ellipse">
              <a:avLst/>
            </a:prstGeom>
            <a:noFill/>
            <a:ln w="25400">
              <a:solidFill>
                <a:srgbClr val="4F4E53"/>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同心圆 22"/>
            <p:cNvSpPr/>
            <p:nvPr/>
          </p:nvSpPr>
          <p:spPr>
            <a:xfrm>
              <a:off x="7189582" y="3806320"/>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95" name="组合 94"/>
          <p:cNvGrpSpPr/>
          <p:nvPr/>
        </p:nvGrpSpPr>
        <p:grpSpPr>
          <a:xfrm rot="4089475">
            <a:off x="8720730" y="3819027"/>
            <a:ext cx="1176594" cy="1424212"/>
            <a:chOff x="6693039" y="2547923"/>
            <a:chExt cx="1260638" cy="1525944"/>
          </a:xfrm>
        </p:grpSpPr>
        <p:sp>
          <p:nvSpPr>
            <p:cNvPr id="96" name="椭圆 95"/>
            <p:cNvSpPr/>
            <p:nvPr/>
          </p:nvSpPr>
          <p:spPr>
            <a:xfrm rot="17510525">
              <a:off x="6857628" y="2712513"/>
              <a:ext cx="931461" cy="931459"/>
            </a:xfrm>
            <a:prstGeom prst="ellipse">
              <a:avLst/>
            </a:prstGeom>
            <a:gradFill>
              <a:gsLst>
                <a:gs pos="0">
                  <a:srgbClr val="FEEA74"/>
                </a:gs>
                <a:gs pos="100000">
                  <a:srgbClr val="E87E05"/>
                </a:gs>
                <a:gs pos="50000">
                  <a:srgbClr val="F5BB4D"/>
                </a:gs>
              </a:gsLst>
              <a:lin ang="2700000" scaled="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7" name="椭圆 96"/>
            <p:cNvSpPr/>
            <p:nvPr/>
          </p:nvSpPr>
          <p:spPr>
            <a:xfrm rot="10800000" flipV="1">
              <a:off x="6693039" y="2547923"/>
              <a:ext cx="1260638" cy="1260638"/>
            </a:xfrm>
            <a:prstGeom prst="ellipse">
              <a:avLst/>
            </a:prstGeom>
            <a:noFill/>
            <a:ln w="25400">
              <a:solidFill>
                <a:srgbClr val="4F4E53"/>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同心圆 22"/>
            <p:cNvSpPr/>
            <p:nvPr/>
          </p:nvSpPr>
          <p:spPr>
            <a:xfrm>
              <a:off x="7189582" y="3806320"/>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78" name="组合 77"/>
          <p:cNvGrpSpPr/>
          <p:nvPr/>
        </p:nvGrpSpPr>
        <p:grpSpPr>
          <a:xfrm rot="17858125">
            <a:off x="1607825" y="2753417"/>
            <a:ext cx="1176594" cy="1424212"/>
            <a:chOff x="6693039" y="2547923"/>
            <a:chExt cx="1260638" cy="1525944"/>
          </a:xfrm>
        </p:grpSpPr>
        <p:sp>
          <p:nvSpPr>
            <p:cNvPr id="79" name="椭圆 78"/>
            <p:cNvSpPr/>
            <p:nvPr/>
          </p:nvSpPr>
          <p:spPr>
            <a:xfrm rot="3741875">
              <a:off x="6857627" y="2712512"/>
              <a:ext cx="931461" cy="931459"/>
            </a:xfrm>
            <a:prstGeom prst="ellipse">
              <a:avLst/>
            </a:prstGeom>
            <a:gradFill>
              <a:gsLst>
                <a:gs pos="0">
                  <a:srgbClr val="FEEA74"/>
                </a:gs>
                <a:gs pos="100000">
                  <a:srgbClr val="E87E05"/>
                </a:gs>
                <a:gs pos="50000">
                  <a:srgbClr val="F5BB4D"/>
                </a:gs>
              </a:gsLst>
              <a:lin ang="2700000" scaled="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1" name="椭圆 80"/>
            <p:cNvSpPr/>
            <p:nvPr/>
          </p:nvSpPr>
          <p:spPr>
            <a:xfrm rot="10800000" flipV="1">
              <a:off x="6693039" y="2547923"/>
              <a:ext cx="1260638" cy="1260638"/>
            </a:xfrm>
            <a:prstGeom prst="ellipse">
              <a:avLst/>
            </a:prstGeom>
            <a:noFill/>
            <a:ln w="25400">
              <a:solidFill>
                <a:srgbClr val="4F4E53"/>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同心圆 22"/>
            <p:cNvSpPr/>
            <p:nvPr/>
          </p:nvSpPr>
          <p:spPr>
            <a:xfrm>
              <a:off x="7189582" y="3806320"/>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99" name="文本框 98"/>
          <p:cNvSpPr txBox="1"/>
          <p:nvPr/>
        </p:nvSpPr>
        <p:spPr>
          <a:xfrm>
            <a:off x="852312" y="4380953"/>
            <a:ext cx="2687616" cy="523220"/>
          </a:xfrm>
          <a:prstGeom prst="rect">
            <a:avLst/>
          </a:prstGeom>
          <a:noFill/>
        </p:spPr>
        <p:txBody>
          <a:bodyPr vert="horz" wrap="square" rtlCol="0">
            <a:spAutoFit/>
          </a:bodyPr>
          <a:lstStyle/>
          <a:p>
            <a:pPr algn="ctr"/>
            <a:r>
              <a:rPr lang="zh-CN" altLang="en-US" sz="2800" dirty="0">
                <a:solidFill>
                  <a:srgbClr val="FEEA74"/>
                </a:solidFill>
                <a:latin typeface="方正正黑简体" panose="02000000000000000000" pitchFamily="2" charset="-122"/>
                <a:ea typeface="方正正黑简体" panose="02000000000000000000" pitchFamily="2" charset="-122"/>
              </a:rPr>
              <a:t>请输入小标题一</a:t>
            </a:r>
          </a:p>
        </p:txBody>
      </p:sp>
      <p:sp>
        <p:nvSpPr>
          <p:cNvPr id="100" name="文本框 99"/>
          <p:cNvSpPr txBox="1"/>
          <p:nvPr/>
        </p:nvSpPr>
        <p:spPr>
          <a:xfrm>
            <a:off x="552750" y="4956976"/>
            <a:ext cx="3292358" cy="892552"/>
          </a:xfrm>
          <a:prstGeom prst="rect">
            <a:avLst/>
          </a:prstGeom>
          <a:noFill/>
        </p:spPr>
        <p:txBody>
          <a:bodyPr vert="horz" wrap="square" rtlCol="0">
            <a:spAutoFit/>
          </a:bodyPr>
          <a:lstStyle/>
          <a:p>
            <a:pP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演示无处不在演示无处不在演示无处不在演示无处不在</a:t>
            </a:r>
          </a:p>
        </p:txBody>
      </p:sp>
      <p:sp>
        <p:nvSpPr>
          <p:cNvPr id="101" name="文本框 100"/>
          <p:cNvSpPr txBox="1"/>
          <p:nvPr/>
        </p:nvSpPr>
        <p:spPr>
          <a:xfrm>
            <a:off x="8965337" y="2567577"/>
            <a:ext cx="2687616" cy="523220"/>
          </a:xfrm>
          <a:prstGeom prst="rect">
            <a:avLst/>
          </a:prstGeom>
          <a:noFill/>
        </p:spPr>
        <p:txBody>
          <a:bodyPr vert="horz" wrap="square" rtlCol="0">
            <a:spAutoFit/>
          </a:bodyPr>
          <a:lstStyle/>
          <a:p>
            <a:pPr algn="ctr"/>
            <a:r>
              <a:rPr lang="zh-CN" altLang="en-US" sz="2800" dirty="0">
                <a:solidFill>
                  <a:srgbClr val="FEEA74"/>
                </a:solidFill>
                <a:latin typeface="方正正黑简体" panose="02000000000000000000" pitchFamily="2" charset="-122"/>
                <a:ea typeface="方正正黑简体" panose="02000000000000000000" pitchFamily="2" charset="-122"/>
              </a:rPr>
              <a:t>请输入小标题二</a:t>
            </a:r>
          </a:p>
        </p:txBody>
      </p:sp>
      <p:sp>
        <p:nvSpPr>
          <p:cNvPr id="7" name="矩形 6"/>
          <p:cNvSpPr/>
          <p:nvPr/>
        </p:nvSpPr>
        <p:spPr>
          <a:xfrm>
            <a:off x="8677929" y="3139504"/>
            <a:ext cx="3262432" cy="400110"/>
          </a:xfrm>
          <a:prstGeom prst="rect">
            <a:avLst/>
          </a:prstGeom>
        </p:spPr>
        <p:txBody>
          <a:bodyPr wrap="none">
            <a:spAutoFit/>
          </a:bodyPr>
          <a:lstStyle/>
          <a:p>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a:t>
            </a:r>
          </a:p>
        </p:txBody>
      </p:sp>
      <p:sp>
        <p:nvSpPr>
          <p:cNvPr id="102" name="文本框 101"/>
          <p:cNvSpPr txBox="1"/>
          <p:nvPr/>
        </p:nvSpPr>
        <p:spPr>
          <a:xfrm>
            <a:off x="8965337" y="5245097"/>
            <a:ext cx="2687616" cy="523220"/>
          </a:xfrm>
          <a:prstGeom prst="rect">
            <a:avLst/>
          </a:prstGeom>
          <a:noFill/>
        </p:spPr>
        <p:txBody>
          <a:bodyPr vert="horz" wrap="square" rtlCol="0">
            <a:spAutoFit/>
          </a:bodyPr>
          <a:lstStyle/>
          <a:p>
            <a:pPr algn="ctr"/>
            <a:r>
              <a:rPr lang="zh-CN" altLang="en-US" sz="2800" dirty="0">
                <a:solidFill>
                  <a:srgbClr val="FEEA74"/>
                </a:solidFill>
                <a:latin typeface="方正正黑简体" panose="02000000000000000000" pitchFamily="2" charset="-122"/>
                <a:ea typeface="方正正黑简体" panose="02000000000000000000" pitchFamily="2" charset="-122"/>
              </a:rPr>
              <a:t>请输入小标题二</a:t>
            </a:r>
          </a:p>
        </p:txBody>
      </p:sp>
      <p:sp>
        <p:nvSpPr>
          <p:cNvPr id="103" name="矩形 102"/>
          <p:cNvSpPr/>
          <p:nvPr/>
        </p:nvSpPr>
        <p:spPr>
          <a:xfrm>
            <a:off x="8677929" y="5817024"/>
            <a:ext cx="3262432" cy="400110"/>
          </a:xfrm>
          <a:prstGeom prst="rect">
            <a:avLst/>
          </a:prstGeom>
        </p:spPr>
        <p:txBody>
          <a:bodyPr wrap="none">
            <a:spAutoFit/>
          </a:bodyPr>
          <a:lstStyle/>
          <a:p>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a:t>
            </a:r>
          </a:p>
        </p:txBody>
      </p:sp>
      <p:sp>
        <p:nvSpPr>
          <p:cNvPr id="68" name="椭圆 67"/>
          <p:cNvSpPr/>
          <p:nvPr/>
        </p:nvSpPr>
        <p:spPr>
          <a:xfrm>
            <a:off x="2579105" y="3598529"/>
            <a:ext cx="278778" cy="278778"/>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79"/>
          <p:cNvSpPr/>
          <p:nvPr/>
        </p:nvSpPr>
        <p:spPr>
          <a:xfrm>
            <a:off x="8621848" y="4610228"/>
            <a:ext cx="278778" cy="278778"/>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a:off x="8795141" y="2125927"/>
            <a:ext cx="278778" cy="278778"/>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3230744" y="4025525"/>
            <a:ext cx="84836" cy="84836"/>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p:cNvSpPr/>
          <p:nvPr/>
        </p:nvSpPr>
        <p:spPr>
          <a:xfrm>
            <a:off x="3109461" y="3972579"/>
            <a:ext cx="92868" cy="92868"/>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6" name="椭圆 85"/>
          <p:cNvSpPr/>
          <p:nvPr/>
        </p:nvSpPr>
        <p:spPr>
          <a:xfrm>
            <a:off x="2834722" y="3811275"/>
            <a:ext cx="140632" cy="140630"/>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2982998" y="3905718"/>
            <a:ext cx="119807" cy="119807"/>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rot="405590" flipH="1">
            <a:off x="8153572" y="4940677"/>
            <a:ext cx="84836" cy="84836"/>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rot="405590" flipH="1">
            <a:off x="8257511" y="4897475"/>
            <a:ext cx="92868" cy="92868"/>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0" name="椭圆 89"/>
          <p:cNvSpPr/>
          <p:nvPr/>
        </p:nvSpPr>
        <p:spPr>
          <a:xfrm rot="405590" flipH="1">
            <a:off x="8485413" y="4763210"/>
            <a:ext cx="140632" cy="140630"/>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椭圆 103"/>
          <p:cNvSpPr/>
          <p:nvPr/>
        </p:nvSpPr>
        <p:spPr>
          <a:xfrm rot="405590" flipH="1">
            <a:off x="8355664" y="4832956"/>
            <a:ext cx="119807" cy="119807"/>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p:cNvSpPr/>
          <p:nvPr/>
        </p:nvSpPr>
        <p:spPr>
          <a:xfrm rot="405590" flipH="1">
            <a:off x="8459851" y="2703666"/>
            <a:ext cx="84836" cy="84836"/>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椭圆 105"/>
          <p:cNvSpPr/>
          <p:nvPr/>
        </p:nvSpPr>
        <p:spPr>
          <a:xfrm rot="405590" flipH="1">
            <a:off x="8546568" y="2585205"/>
            <a:ext cx="92868" cy="92868"/>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7" name="椭圆 106"/>
          <p:cNvSpPr/>
          <p:nvPr/>
        </p:nvSpPr>
        <p:spPr>
          <a:xfrm rot="405590" flipH="1">
            <a:off x="8706311" y="2359456"/>
            <a:ext cx="140632" cy="140630"/>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p:cNvSpPr/>
          <p:nvPr/>
        </p:nvSpPr>
        <p:spPr>
          <a:xfrm rot="405590" flipH="1">
            <a:off x="8602149" y="2482242"/>
            <a:ext cx="119807" cy="119807"/>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9" name="组合 108"/>
          <p:cNvGrpSpPr/>
          <p:nvPr/>
        </p:nvGrpSpPr>
        <p:grpSpPr>
          <a:xfrm>
            <a:off x="1862314" y="3194729"/>
            <a:ext cx="455436" cy="342662"/>
            <a:chOff x="6925468" y="2761007"/>
            <a:chExt cx="417933" cy="314444"/>
          </a:xfrm>
        </p:grpSpPr>
        <p:sp>
          <p:nvSpPr>
            <p:cNvPr id="110" name="Freeform 626"/>
            <p:cNvSpPr>
              <a:spLocks noEditPoints="1"/>
            </p:cNvSpPr>
            <p:nvPr/>
          </p:nvSpPr>
          <p:spPr bwMode="auto">
            <a:xfrm>
              <a:off x="6925468" y="2842602"/>
              <a:ext cx="336337" cy="232849"/>
            </a:xfrm>
            <a:custGeom>
              <a:avLst/>
              <a:gdLst>
                <a:gd name="T0" fmla="*/ 232 w 232"/>
                <a:gd name="T1" fmla="*/ 45 h 160"/>
                <a:gd name="T2" fmla="*/ 187 w 232"/>
                <a:gd name="T3" fmla="*/ 0 h 160"/>
                <a:gd name="T4" fmla="*/ 147 w 232"/>
                <a:gd name="T5" fmla="*/ 25 h 160"/>
                <a:gd name="T6" fmla="*/ 119 w 232"/>
                <a:gd name="T7" fmla="*/ 18 h 160"/>
                <a:gd name="T8" fmla="*/ 64 w 232"/>
                <a:gd name="T9" fmla="*/ 51 h 160"/>
                <a:gd name="T10" fmla="*/ 48 w 232"/>
                <a:gd name="T11" fmla="*/ 46 h 160"/>
                <a:gd name="T12" fmla="*/ 19 w 232"/>
                <a:gd name="T13" fmla="*/ 75 h 160"/>
                <a:gd name="T14" fmla="*/ 20 w 232"/>
                <a:gd name="T15" fmla="*/ 83 h 160"/>
                <a:gd name="T16" fmla="*/ 0 w 232"/>
                <a:gd name="T17" fmla="*/ 118 h 160"/>
                <a:gd name="T18" fmla="*/ 40 w 232"/>
                <a:gd name="T19" fmla="*/ 160 h 160"/>
                <a:gd name="T20" fmla="*/ 40 w 232"/>
                <a:gd name="T21" fmla="*/ 160 h 160"/>
                <a:gd name="T22" fmla="*/ 42 w 232"/>
                <a:gd name="T23" fmla="*/ 160 h 160"/>
                <a:gd name="T24" fmla="*/ 42 w 232"/>
                <a:gd name="T25" fmla="*/ 160 h 160"/>
                <a:gd name="T26" fmla="*/ 43 w 232"/>
                <a:gd name="T27" fmla="*/ 160 h 160"/>
                <a:gd name="T28" fmla="*/ 161 w 232"/>
                <a:gd name="T29" fmla="*/ 160 h 160"/>
                <a:gd name="T30" fmla="*/ 163 w 232"/>
                <a:gd name="T31" fmla="*/ 160 h 160"/>
                <a:gd name="T32" fmla="*/ 195 w 232"/>
                <a:gd name="T33" fmla="*/ 146 h 160"/>
                <a:gd name="T34" fmla="*/ 196 w 232"/>
                <a:gd name="T35" fmla="*/ 146 h 160"/>
                <a:gd name="T36" fmla="*/ 196 w 232"/>
                <a:gd name="T37" fmla="*/ 144 h 160"/>
                <a:gd name="T38" fmla="*/ 204 w 232"/>
                <a:gd name="T39" fmla="*/ 119 h 160"/>
                <a:gd name="T40" fmla="*/ 192 w 232"/>
                <a:gd name="T41" fmla="*/ 90 h 160"/>
                <a:gd name="T42" fmla="*/ 232 w 232"/>
                <a:gd name="T43" fmla="*/ 45 h 160"/>
                <a:gd name="T44" fmla="*/ 163 w 232"/>
                <a:gd name="T45" fmla="*/ 146 h 160"/>
                <a:gd name="T46" fmla="*/ 162 w 232"/>
                <a:gd name="T47" fmla="*/ 146 h 160"/>
                <a:gd name="T48" fmla="*/ 162 w 232"/>
                <a:gd name="T49" fmla="*/ 146 h 160"/>
                <a:gd name="T50" fmla="*/ 161 w 232"/>
                <a:gd name="T51" fmla="*/ 146 h 160"/>
                <a:gd name="T52" fmla="*/ 43 w 232"/>
                <a:gd name="T53" fmla="*/ 146 h 160"/>
                <a:gd name="T54" fmla="*/ 42 w 232"/>
                <a:gd name="T55" fmla="*/ 146 h 160"/>
                <a:gd name="T56" fmla="*/ 42 w 232"/>
                <a:gd name="T57" fmla="*/ 146 h 160"/>
                <a:gd name="T58" fmla="*/ 42 w 232"/>
                <a:gd name="T59" fmla="*/ 146 h 160"/>
                <a:gd name="T60" fmla="*/ 14 w 232"/>
                <a:gd name="T61" fmla="*/ 118 h 160"/>
                <a:gd name="T62" fmla="*/ 28 w 232"/>
                <a:gd name="T63" fmla="*/ 94 h 160"/>
                <a:gd name="T64" fmla="*/ 37 w 232"/>
                <a:gd name="T65" fmla="*/ 89 h 160"/>
                <a:gd name="T66" fmla="*/ 34 w 232"/>
                <a:gd name="T67" fmla="*/ 80 h 160"/>
                <a:gd name="T68" fmla="*/ 33 w 232"/>
                <a:gd name="T69" fmla="*/ 75 h 160"/>
                <a:gd name="T70" fmla="*/ 48 w 232"/>
                <a:gd name="T71" fmla="*/ 60 h 160"/>
                <a:gd name="T72" fmla="*/ 57 w 232"/>
                <a:gd name="T73" fmla="*/ 63 h 160"/>
                <a:gd name="T74" fmla="*/ 70 w 232"/>
                <a:gd name="T75" fmla="*/ 73 h 160"/>
                <a:gd name="T76" fmla="*/ 76 w 232"/>
                <a:gd name="T77" fmla="*/ 59 h 160"/>
                <a:gd name="T78" fmla="*/ 119 w 232"/>
                <a:gd name="T79" fmla="*/ 32 h 160"/>
                <a:gd name="T80" fmla="*/ 166 w 232"/>
                <a:gd name="T81" fmla="*/ 79 h 160"/>
                <a:gd name="T82" fmla="*/ 166 w 232"/>
                <a:gd name="T83" fmla="*/ 81 h 160"/>
                <a:gd name="T84" fmla="*/ 166 w 232"/>
                <a:gd name="T85" fmla="*/ 82 h 160"/>
                <a:gd name="T86" fmla="*/ 166 w 232"/>
                <a:gd name="T87" fmla="*/ 91 h 160"/>
                <a:gd name="T88" fmla="*/ 174 w 232"/>
                <a:gd name="T89" fmla="*/ 94 h 160"/>
                <a:gd name="T90" fmla="*/ 190 w 232"/>
                <a:gd name="T91" fmla="*/ 119 h 160"/>
                <a:gd name="T92" fmla="*/ 163 w 232"/>
                <a:gd name="T93" fmla="*/ 146 h 160"/>
                <a:gd name="T94" fmla="*/ 163 w 232"/>
                <a:gd name="T95" fmla="*/ 14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2" h="160">
                  <a:moveTo>
                    <a:pt x="232" y="45"/>
                  </a:moveTo>
                  <a:cubicBezTo>
                    <a:pt x="232" y="20"/>
                    <a:pt x="212" y="0"/>
                    <a:pt x="187" y="0"/>
                  </a:cubicBezTo>
                  <a:cubicBezTo>
                    <a:pt x="170" y="0"/>
                    <a:pt x="155" y="10"/>
                    <a:pt x="147" y="25"/>
                  </a:cubicBezTo>
                  <a:cubicBezTo>
                    <a:pt x="139" y="20"/>
                    <a:pt x="129" y="18"/>
                    <a:pt x="119" y="18"/>
                  </a:cubicBezTo>
                  <a:cubicBezTo>
                    <a:pt x="95" y="18"/>
                    <a:pt x="75" y="31"/>
                    <a:pt x="64" y="51"/>
                  </a:cubicBezTo>
                  <a:cubicBezTo>
                    <a:pt x="60" y="48"/>
                    <a:pt x="54" y="46"/>
                    <a:pt x="48" y="46"/>
                  </a:cubicBezTo>
                  <a:cubicBezTo>
                    <a:pt x="32" y="46"/>
                    <a:pt x="19" y="59"/>
                    <a:pt x="19" y="75"/>
                  </a:cubicBezTo>
                  <a:cubicBezTo>
                    <a:pt x="19" y="78"/>
                    <a:pt x="19" y="80"/>
                    <a:pt x="20" y="83"/>
                  </a:cubicBezTo>
                  <a:cubicBezTo>
                    <a:pt x="8" y="90"/>
                    <a:pt x="0" y="103"/>
                    <a:pt x="0" y="118"/>
                  </a:cubicBezTo>
                  <a:cubicBezTo>
                    <a:pt x="0" y="141"/>
                    <a:pt x="18" y="159"/>
                    <a:pt x="40" y="160"/>
                  </a:cubicBezTo>
                  <a:cubicBezTo>
                    <a:pt x="40" y="160"/>
                    <a:pt x="40" y="160"/>
                    <a:pt x="40" y="160"/>
                  </a:cubicBezTo>
                  <a:cubicBezTo>
                    <a:pt x="42" y="160"/>
                    <a:pt x="42" y="160"/>
                    <a:pt x="42" y="160"/>
                  </a:cubicBezTo>
                  <a:cubicBezTo>
                    <a:pt x="42" y="160"/>
                    <a:pt x="42" y="160"/>
                    <a:pt x="42" y="160"/>
                  </a:cubicBezTo>
                  <a:cubicBezTo>
                    <a:pt x="43" y="160"/>
                    <a:pt x="43" y="160"/>
                    <a:pt x="43" y="160"/>
                  </a:cubicBezTo>
                  <a:cubicBezTo>
                    <a:pt x="161" y="160"/>
                    <a:pt x="161" y="160"/>
                    <a:pt x="161" y="160"/>
                  </a:cubicBezTo>
                  <a:cubicBezTo>
                    <a:pt x="162" y="160"/>
                    <a:pt x="163" y="160"/>
                    <a:pt x="163" y="160"/>
                  </a:cubicBezTo>
                  <a:cubicBezTo>
                    <a:pt x="176" y="160"/>
                    <a:pt x="187" y="155"/>
                    <a:pt x="195" y="146"/>
                  </a:cubicBezTo>
                  <a:cubicBezTo>
                    <a:pt x="196" y="146"/>
                    <a:pt x="196" y="146"/>
                    <a:pt x="196" y="146"/>
                  </a:cubicBezTo>
                  <a:cubicBezTo>
                    <a:pt x="196" y="144"/>
                    <a:pt x="196" y="144"/>
                    <a:pt x="196" y="144"/>
                  </a:cubicBezTo>
                  <a:cubicBezTo>
                    <a:pt x="201" y="137"/>
                    <a:pt x="204" y="129"/>
                    <a:pt x="204" y="119"/>
                  </a:cubicBezTo>
                  <a:cubicBezTo>
                    <a:pt x="204" y="108"/>
                    <a:pt x="200" y="97"/>
                    <a:pt x="192" y="90"/>
                  </a:cubicBezTo>
                  <a:cubicBezTo>
                    <a:pt x="214" y="87"/>
                    <a:pt x="232" y="68"/>
                    <a:pt x="232" y="45"/>
                  </a:cubicBezTo>
                  <a:close/>
                  <a:moveTo>
                    <a:pt x="163" y="146"/>
                  </a:moveTo>
                  <a:cubicBezTo>
                    <a:pt x="162" y="146"/>
                    <a:pt x="162" y="146"/>
                    <a:pt x="162" y="146"/>
                  </a:cubicBezTo>
                  <a:cubicBezTo>
                    <a:pt x="162" y="146"/>
                    <a:pt x="162" y="146"/>
                    <a:pt x="162" y="146"/>
                  </a:cubicBezTo>
                  <a:cubicBezTo>
                    <a:pt x="161" y="146"/>
                    <a:pt x="161" y="146"/>
                    <a:pt x="161" y="146"/>
                  </a:cubicBezTo>
                  <a:cubicBezTo>
                    <a:pt x="43" y="146"/>
                    <a:pt x="43" y="146"/>
                    <a:pt x="43" y="146"/>
                  </a:cubicBezTo>
                  <a:cubicBezTo>
                    <a:pt x="42" y="146"/>
                    <a:pt x="42" y="146"/>
                    <a:pt x="42" y="146"/>
                  </a:cubicBezTo>
                  <a:cubicBezTo>
                    <a:pt x="42" y="146"/>
                    <a:pt x="42" y="146"/>
                    <a:pt x="42" y="146"/>
                  </a:cubicBezTo>
                  <a:cubicBezTo>
                    <a:pt x="42" y="146"/>
                    <a:pt x="42" y="146"/>
                    <a:pt x="42" y="146"/>
                  </a:cubicBezTo>
                  <a:cubicBezTo>
                    <a:pt x="27" y="146"/>
                    <a:pt x="14" y="133"/>
                    <a:pt x="14" y="118"/>
                  </a:cubicBezTo>
                  <a:cubicBezTo>
                    <a:pt x="14" y="108"/>
                    <a:pt x="20" y="99"/>
                    <a:pt x="28" y="94"/>
                  </a:cubicBezTo>
                  <a:cubicBezTo>
                    <a:pt x="37" y="89"/>
                    <a:pt x="37" y="89"/>
                    <a:pt x="37" y="89"/>
                  </a:cubicBezTo>
                  <a:cubicBezTo>
                    <a:pt x="34" y="80"/>
                    <a:pt x="34" y="80"/>
                    <a:pt x="34" y="80"/>
                  </a:cubicBezTo>
                  <a:cubicBezTo>
                    <a:pt x="33" y="78"/>
                    <a:pt x="33" y="77"/>
                    <a:pt x="33" y="75"/>
                  </a:cubicBezTo>
                  <a:cubicBezTo>
                    <a:pt x="33" y="67"/>
                    <a:pt x="40" y="60"/>
                    <a:pt x="48" y="60"/>
                  </a:cubicBezTo>
                  <a:cubicBezTo>
                    <a:pt x="51" y="60"/>
                    <a:pt x="55" y="61"/>
                    <a:pt x="57" y="63"/>
                  </a:cubicBezTo>
                  <a:cubicBezTo>
                    <a:pt x="70" y="73"/>
                    <a:pt x="70" y="73"/>
                    <a:pt x="70" y="73"/>
                  </a:cubicBezTo>
                  <a:cubicBezTo>
                    <a:pt x="76" y="59"/>
                    <a:pt x="76" y="59"/>
                    <a:pt x="76" y="59"/>
                  </a:cubicBezTo>
                  <a:cubicBezTo>
                    <a:pt x="84" y="42"/>
                    <a:pt x="101" y="32"/>
                    <a:pt x="119" y="32"/>
                  </a:cubicBezTo>
                  <a:cubicBezTo>
                    <a:pt x="145" y="32"/>
                    <a:pt x="166" y="53"/>
                    <a:pt x="166" y="79"/>
                  </a:cubicBezTo>
                  <a:cubicBezTo>
                    <a:pt x="166" y="80"/>
                    <a:pt x="166" y="80"/>
                    <a:pt x="166" y="81"/>
                  </a:cubicBezTo>
                  <a:cubicBezTo>
                    <a:pt x="166" y="82"/>
                    <a:pt x="166" y="82"/>
                    <a:pt x="166" y="82"/>
                  </a:cubicBezTo>
                  <a:cubicBezTo>
                    <a:pt x="166" y="91"/>
                    <a:pt x="166" y="91"/>
                    <a:pt x="166" y="91"/>
                  </a:cubicBezTo>
                  <a:cubicBezTo>
                    <a:pt x="174" y="94"/>
                    <a:pt x="174" y="94"/>
                    <a:pt x="174" y="94"/>
                  </a:cubicBezTo>
                  <a:cubicBezTo>
                    <a:pt x="184" y="98"/>
                    <a:pt x="190" y="108"/>
                    <a:pt x="190" y="119"/>
                  </a:cubicBezTo>
                  <a:cubicBezTo>
                    <a:pt x="190" y="134"/>
                    <a:pt x="178" y="146"/>
                    <a:pt x="163" y="146"/>
                  </a:cubicBezTo>
                  <a:cubicBezTo>
                    <a:pt x="163" y="146"/>
                    <a:pt x="163" y="146"/>
                    <a:pt x="163" y="14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1" name="Rectangle 627"/>
            <p:cNvSpPr>
              <a:spLocks noChangeArrowheads="1"/>
            </p:cNvSpPr>
            <p:nvPr/>
          </p:nvSpPr>
          <p:spPr bwMode="auto">
            <a:xfrm>
              <a:off x="7184189" y="2761007"/>
              <a:ext cx="25873" cy="45774"/>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2" name="Rectangle 628"/>
            <p:cNvSpPr>
              <a:spLocks noChangeArrowheads="1"/>
            </p:cNvSpPr>
            <p:nvPr/>
          </p:nvSpPr>
          <p:spPr bwMode="auto">
            <a:xfrm>
              <a:off x="7299618" y="2894347"/>
              <a:ext cx="43783" cy="25873"/>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629"/>
            <p:cNvSpPr>
              <a:spLocks/>
            </p:cNvSpPr>
            <p:nvPr/>
          </p:nvSpPr>
          <p:spPr bwMode="auto">
            <a:xfrm>
              <a:off x="7261804" y="2794838"/>
              <a:ext cx="47764" cy="49754"/>
            </a:xfrm>
            <a:custGeom>
              <a:avLst/>
              <a:gdLst>
                <a:gd name="T0" fmla="*/ 24 w 24"/>
                <a:gd name="T1" fmla="*/ 10 h 25"/>
                <a:gd name="T2" fmla="*/ 15 w 24"/>
                <a:gd name="T3" fmla="*/ 0 h 25"/>
                <a:gd name="T4" fmla="*/ 0 w 24"/>
                <a:gd name="T5" fmla="*/ 16 h 25"/>
                <a:gd name="T6" fmla="*/ 8 w 24"/>
                <a:gd name="T7" fmla="*/ 25 h 25"/>
                <a:gd name="T8" fmla="*/ 24 w 24"/>
                <a:gd name="T9" fmla="*/ 10 h 25"/>
              </a:gdLst>
              <a:ahLst/>
              <a:cxnLst>
                <a:cxn ang="0">
                  <a:pos x="T0" y="T1"/>
                </a:cxn>
                <a:cxn ang="0">
                  <a:pos x="T2" y="T3"/>
                </a:cxn>
                <a:cxn ang="0">
                  <a:pos x="T4" y="T5"/>
                </a:cxn>
                <a:cxn ang="0">
                  <a:pos x="T6" y="T7"/>
                </a:cxn>
                <a:cxn ang="0">
                  <a:pos x="T8" y="T9"/>
                </a:cxn>
              </a:cxnLst>
              <a:rect l="0" t="0" r="r" b="b"/>
              <a:pathLst>
                <a:path w="24" h="25">
                  <a:moveTo>
                    <a:pt x="24" y="10"/>
                  </a:moveTo>
                  <a:lnTo>
                    <a:pt x="15" y="0"/>
                  </a:lnTo>
                  <a:lnTo>
                    <a:pt x="0" y="16"/>
                  </a:lnTo>
                  <a:lnTo>
                    <a:pt x="8" y="25"/>
                  </a:lnTo>
                  <a:lnTo>
                    <a:pt x="24" y="1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630"/>
            <p:cNvSpPr>
              <a:spLocks/>
            </p:cNvSpPr>
            <p:nvPr/>
          </p:nvSpPr>
          <p:spPr bwMode="auto">
            <a:xfrm>
              <a:off x="7261804" y="2969973"/>
              <a:ext cx="47764" cy="49754"/>
            </a:xfrm>
            <a:custGeom>
              <a:avLst/>
              <a:gdLst>
                <a:gd name="T0" fmla="*/ 0 w 24"/>
                <a:gd name="T1" fmla="*/ 9 h 25"/>
                <a:gd name="T2" fmla="*/ 15 w 24"/>
                <a:gd name="T3" fmla="*/ 25 h 25"/>
                <a:gd name="T4" fmla="*/ 24 w 24"/>
                <a:gd name="T5" fmla="*/ 17 h 25"/>
                <a:gd name="T6" fmla="*/ 8 w 24"/>
                <a:gd name="T7" fmla="*/ 0 h 25"/>
                <a:gd name="T8" fmla="*/ 0 w 24"/>
                <a:gd name="T9" fmla="*/ 9 h 25"/>
              </a:gdLst>
              <a:ahLst/>
              <a:cxnLst>
                <a:cxn ang="0">
                  <a:pos x="T0" y="T1"/>
                </a:cxn>
                <a:cxn ang="0">
                  <a:pos x="T2" y="T3"/>
                </a:cxn>
                <a:cxn ang="0">
                  <a:pos x="T4" y="T5"/>
                </a:cxn>
                <a:cxn ang="0">
                  <a:pos x="T6" y="T7"/>
                </a:cxn>
                <a:cxn ang="0">
                  <a:pos x="T8" y="T9"/>
                </a:cxn>
              </a:cxnLst>
              <a:rect l="0" t="0" r="r" b="b"/>
              <a:pathLst>
                <a:path w="24" h="25">
                  <a:moveTo>
                    <a:pt x="0" y="9"/>
                  </a:moveTo>
                  <a:lnTo>
                    <a:pt x="15" y="25"/>
                  </a:lnTo>
                  <a:lnTo>
                    <a:pt x="24" y="17"/>
                  </a:lnTo>
                  <a:lnTo>
                    <a:pt x="8" y="0"/>
                  </a:lnTo>
                  <a:lnTo>
                    <a:pt x="0" y="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631"/>
            <p:cNvSpPr>
              <a:spLocks/>
            </p:cNvSpPr>
            <p:nvPr/>
          </p:nvSpPr>
          <p:spPr bwMode="auto">
            <a:xfrm>
              <a:off x="7082690" y="2794838"/>
              <a:ext cx="51744" cy="49754"/>
            </a:xfrm>
            <a:custGeom>
              <a:avLst/>
              <a:gdLst>
                <a:gd name="T0" fmla="*/ 26 w 26"/>
                <a:gd name="T1" fmla="*/ 16 h 25"/>
                <a:gd name="T2" fmla="*/ 10 w 26"/>
                <a:gd name="T3" fmla="*/ 0 h 25"/>
                <a:gd name="T4" fmla="*/ 0 w 26"/>
                <a:gd name="T5" fmla="*/ 9 h 25"/>
                <a:gd name="T6" fmla="*/ 17 w 26"/>
                <a:gd name="T7" fmla="*/ 25 h 25"/>
                <a:gd name="T8" fmla="*/ 26 w 26"/>
                <a:gd name="T9" fmla="*/ 16 h 25"/>
              </a:gdLst>
              <a:ahLst/>
              <a:cxnLst>
                <a:cxn ang="0">
                  <a:pos x="T0" y="T1"/>
                </a:cxn>
                <a:cxn ang="0">
                  <a:pos x="T2" y="T3"/>
                </a:cxn>
                <a:cxn ang="0">
                  <a:pos x="T4" y="T5"/>
                </a:cxn>
                <a:cxn ang="0">
                  <a:pos x="T6" y="T7"/>
                </a:cxn>
                <a:cxn ang="0">
                  <a:pos x="T8" y="T9"/>
                </a:cxn>
              </a:cxnLst>
              <a:rect l="0" t="0" r="r" b="b"/>
              <a:pathLst>
                <a:path w="26" h="25">
                  <a:moveTo>
                    <a:pt x="26" y="16"/>
                  </a:moveTo>
                  <a:lnTo>
                    <a:pt x="10" y="0"/>
                  </a:lnTo>
                  <a:lnTo>
                    <a:pt x="0" y="9"/>
                  </a:lnTo>
                  <a:lnTo>
                    <a:pt x="17" y="25"/>
                  </a:lnTo>
                  <a:lnTo>
                    <a:pt x="26" y="1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16" name="Freeform 699"/>
          <p:cNvSpPr>
            <a:spLocks noEditPoints="1"/>
          </p:cNvSpPr>
          <p:nvPr/>
        </p:nvSpPr>
        <p:spPr bwMode="auto">
          <a:xfrm>
            <a:off x="9194956" y="4262516"/>
            <a:ext cx="437702" cy="409849"/>
          </a:xfrm>
          <a:custGeom>
            <a:avLst/>
            <a:gdLst>
              <a:gd name="T0" fmla="*/ 266 w 301"/>
              <a:gd name="T1" fmla="*/ 192 h 282"/>
              <a:gd name="T2" fmla="*/ 234 w 301"/>
              <a:gd name="T3" fmla="*/ 69 h 282"/>
              <a:gd name="T4" fmla="*/ 81 w 301"/>
              <a:gd name="T5" fmla="*/ 36 h 282"/>
              <a:gd name="T6" fmla="*/ 32 w 301"/>
              <a:gd name="T7" fmla="*/ 3 h 282"/>
              <a:gd name="T8" fmla="*/ 12 w 301"/>
              <a:gd name="T9" fmla="*/ 13 h 282"/>
              <a:gd name="T10" fmla="*/ 61 w 301"/>
              <a:gd name="T11" fmla="*/ 57 h 282"/>
              <a:gd name="T12" fmla="*/ 132 w 301"/>
              <a:gd name="T13" fmla="*/ 249 h 282"/>
              <a:gd name="T14" fmla="*/ 301 w 301"/>
              <a:gd name="T15" fmla="*/ 260 h 282"/>
              <a:gd name="T16" fmla="*/ 266 w 301"/>
              <a:gd name="T17" fmla="*/ 192 h 282"/>
              <a:gd name="T18" fmla="*/ 242 w 301"/>
              <a:gd name="T19" fmla="*/ 232 h 282"/>
              <a:gd name="T20" fmla="*/ 240 w 301"/>
              <a:gd name="T21" fmla="*/ 233 h 282"/>
              <a:gd name="T22" fmla="*/ 238 w 301"/>
              <a:gd name="T23" fmla="*/ 232 h 282"/>
              <a:gd name="T24" fmla="*/ 159 w 301"/>
              <a:gd name="T25" fmla="*/ 138 h 282"/>
              <a:gd name="T26" fmla="*/ 106 w 301"/>
              <a:gd name="T27" fmla="*/ 75 h 282"/>
              <a:gd name="T28" fmla="*/ 106 w 301"/>
              <a:gd name="T29" fmla="*/ 71 h 282"/>
              <a:gd name="T30" fmla="*/ 109 w 301"/>
              <a:gd name="T31" fmla="*/ 71 h 282"/>
              <a:gd name="T32" fmla="*/ 178 w 301"/>
              <a:gd name="T33" fmla="*/ 122 h 282"/>
              <a:gd name="T34" fmla="*/ 243 w 301"/>
              <a:gd name="T35" fmla="*/ 229 h 282"/>
              <a:gd name="T36" fmla="*/ 242 w 301"/>
              <a:gd name="T37" fmla="*/ 23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1" h="282">
                <a:moveTo>
                  <a:pt x="266" y="192"/>
                </a:moveTo>
                <a:cubicBezTo>
                  <a:pt x="268" y="152"/>
                  <a:pt x="252" y="95"/>
                  <a:pt x="234" y="69"/>
                </a:cubicBezTo>
                <a:cubicBezTo>
                  <a:pt x="197" y="16"/>
                  <a:pt x="116" y="0"/>
                  <a:pt x="81" y="36"/>
                </a:cubicBezTo>
                <a:cubicBezTo>
                  <a:pt x="74" y="43"/>
                  <a:pt x="32" y="3"/>
                  <a:pt x="32" y="3"/>
                </a:cubicBezTo>
                <a:cubicBezTo>
                  <a:pt x="12" y="13"/>
                  <a:pt x="12" y="13"/>
                  <a:pt x="12" y="13"/>
                </a:cubicBezTo>
                <a:cubicBezTo>
                  <a:pt x="61" y="57"/>
                  <a:pt x="61" y="57"/>
                  <a:pt x="61" y="57"/>
                </a:cubicBezTo>
                <a:cubicBezTo>
                  <a:pt x="61" y="57"/>
                  <a:pt x="0" y="152"/>
                  <a:pt x="132" y="249"/>
                </a:cubicBezTo>
                <a:cubicBezTo>
                  <a:pt x="177" y="282"/>
                  <a:pt x="241" y="269"/>
                  <a:pt x="301" y="260"/>
                </a:cubicBezTo>
                <a:cubicBezTo>
                  <a:pt x="301" y="260"/>
                  <a:pt x="265" y="248"/>
                  <a:pt x="266" y="192"/>
                </a:cubicBezTo>
                <a:close/>
                <a:moveTo>
                  <a:pt x="242" y="232"/>
                </a:moveTo>
                <a:cubicBezTo>
                  <a:pt x="241" y="233"/>
                  <a:pt x="241" y="233"/>
                  <a:pt x="240" y="233"/>
                </a:cubicBezTo>
                <a:cubicBezTo>
                  <a:pt x="240" y="233"/>
                  <a:pt x="239" y="232"/>
                  <a:pt x="238" y="232"/>
                </a:cubicBezTo>
                <a:cubicBezTo>
                  <a:pt x="238" y="232"/>
                  <a:pt x="198" y="182"/>
                  <a:pt x="159" y="138"/>
                </a:cubicBezTo>
                <a:cubicBezTo>
                  <a:pt x="115" y="89"/>
                  <a:pt x="106" y="75"/>
                  <a:pt x="106" y="75"/>
                </a:cubicBezTo>
                <a:cubicBezTo>
                  <a:pt x="105" y="74"/>
                  <a:pt x="105" y="72"/>
                  <a:pt x="106" y="71"/>
                </a:cubicBezTo>
                <a:cubicBezTo>
                  <a:pt x="107" y="71"/>
                  <a:pt x="108" y="70"/>
                  <a:pt x="109" y="71"/>
                </a:cubicBezTo>
                <a:cubicBezTo>
                  <a:pt x="109" y="71"/>
                  <a:pt x="144" y="87"/>
                  <a:pt x="178" y="122"/>
                </a:cubicBezTo>
                <a:cubicBezTo>
                  <a:pt x="210" y="156"/>
                  <a:pt x="243" y="229"/>
                  <a:pt x="243" y="229"/>
                </a:cubicBezTo>
                <a:cubicBezTo>
                  <a:pt x="243" y="230"/>
                  <a:pt x="243" y="232"/>
                  <a:pt x="242" y="2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217"/>
          <p:cNvSpPr>
            <a:spLocks noEditPoints="1"/>
          </p:cNvSpPr>
          <p:nvPr/>
        </p:nvSpPr>
        <p:spPr bwMode="auto">
          <a:xfrm>
            <a:off x="9287482" y="1524840"/>
            <a:ext cx="272932" cy="434212"/>
          </a:xfrm>
          <a:custGeom>
            <a:avLst/>
            <a:gdLst>
              <a:gd name="T0" fmla="*/ 92 w 180"/>
              <a:gd name="T1" fmla="*/ 1 h 287"/>
              <a:gd name="T2" fmla="*/ 90 w 180"/>
              <a:gd name="T3" fmla="*/ 0 h 287"/>
              <a:gd name="T4" fmla="*/ 87 w 180"/>
              <a:gd name="T5" fmla="*/ 1 h 287"/>
              <a:gd name="T6" fmla="*/ 0 w 180"/>
              <a:gd name="T7" fmla="*/ 181 h 287"/>
              <a:gd name="T8" fmla="*/ 90 w 180"/>
              <a:gd name="T9" fmla="*/ 287 h 287"/>
              <a:gd name="T10" fmla="*/ 180 w 180"/>
              <a:gd name="T11" fmla="*/ 181 h 287"/>
              <a:gd name="T12" fmla="*/ 92 w 180"/>
              <a:gd name="T13" fmla="*/ 1 h 287"/>
              <a:gd name="T14" fmla="*/ 59 w 180"/>
              <a:gd name="T15" fmla="*/ 179 h 287"/>
              <a:gd name="T16" fmla="*/ 69 w 180"/>
              <a:gd name="T17" fmla="*/ 202 h 287"/>
              <a:gd name="T18" fmla="*/ 76 w 180"/>
              <a:gd name="T19" fmla="*/ 219 h 287"/>
              <a:gd name="T20" fmla="*/ 72 w 180"/>
              <a:gd name="T21" fmla="*/ 236 h 287"/>
              <a:gd name="T22" fmla="*/ 58 w 180"/>
              <a:gd name="T23" fmla="*/ 243 h 287"/>
              <a:gd name="T24" fmla="*/ 48 w 180"/>
              <a:gd name="T25" fmla="*/ 239 h 287"/>
              <a:gd name="T26" fmla="*/ 29 w 180"/>
              <a:gd name="T27" fmla="*/ 174 h 287"/>
              <a:gd name="T28" fmla="*/ 57 w 180"/>
              <a:gd name="T29" fmla="*/ 97 h 287"/>
              <a:gd name="T30" fmla="*/ 61 w 180"/>
              <a:gd name="T31" fmla="*/ 95 h 287"/>
              <a:gd name="T32" fmla="*/ 63 w 180"/>
              <a:gd name="T33" fmla="*/ 99 h 287"/>
              <a:gd name="T34" fmla="*/ 59 w 180"/>
              <a:gd name="T35" fmla="*/ 179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0" h="287">
                <a:moveTo>
                  <a:pt x="92" y="1"/>
                </a:moveTo>
                <a:cubicBezTo>
                  <a:pt x="92" y="0"/>
                  <a:pt x="91" y="0"/>
                  <a:pt x="90" y="0"/>
                </a:cubicBezTo>
                <a:cubicBezTo>
                  <a:pt x="89" y="0"/>
                  <a:pt x="88" y="0"/>
                  <a:pt x="87" y="1"/>
                </a:cubicBezTo>
                <a:cubicBezTo>
                  <a:pt x="84" y="6"/>
                  <a:pt x="0" y="122"/>
                  <a:pt x="0" y="181"/>
                </a:cubicBezTo>
                <a:cubicBezTo>
                  <a:pt x="0" y="282"/>
                  <a:pt x="75" y="287"/>
                  <a:pt x="90" y="287"/>
                </a:cubicBezTo>
                <a:cubicBezTo>
                  <a:pt x="105" y="287"/>
                  <a:pt x="180" y="282"/>
                  <a:pt x="180" y="181"/>
                </a:cubicBezTo>
                <a:cubicBezTo>
                  <a:pt x="180" y="123"/>
                  <a:pt x="96" y="6"/>
                  <a:pt x="92" y="1"/>
                </a:cubicBezTo>
                <a:close/>
                <a:moveTo>
                  <a:pt x="59" y="179"/>
                </a:moveTo>
                <a:cubicBezTo>
                  <a:pt x="62" y="191"/>
                  <a:pt x="65" y="197"/>
                  <a:pt x="69" y="202"/>
                </a:cubicBezTo>
                <a:cubicBezTo>
                  <a:pt x="71" y="207"/>
                  <a:pt x="74" y="211"/>
                  <a:pt x="76" y="219"/>
                </a:cubicBezTo>
                <a:cubicBezTo>
                  <a:pt x="77" y="225"/>
                  <a:pt x="76" y="231"/>
                  <a:pt x="72" y="236"/>
                </a:cubicBezTo>
                <a:cubicBezTo>
                  <a:pt x="69" y="240"/>
                  <a:pt x="64" y="243"/>
                  <a:pt x="58" y="243"/>
                </a:cubicBezTo>
                <a:cubicBezTo>
                  <a:pt x="55" y="243"/>
                  <a:pt x="51" y="241"/>
                  <a:pt x="48" y="239"/>
                </a:cubicBezTo>
                <a:cubicBezTo>
                  <a:pt x="34" y="231"/>
                  <a:pt x="25" y="202"/>
                  <a:pt x="29" y="174"/>
                </a:cubicBezTo>
                <a:cubicBezTo>
                  <a:pt x="32" y="147"/>
                  <a:pt x="56" y="99"/>
                  <a:pt x="57" y="97"/>
                </a:cubicBezTo>
                <a:cubicBezTo>
                  <a:pt x="58" y="95"/>
                  <a:pt x="60" y="95"/>
                  <a:pt x="61" y="95"/>
                </a:cubicBezTo>
                <a:cubicBezTo>
                  <a:pt x="63" y="96"/>
                  <a:pt x="64" y="98"/>
                  <a:pt x="63" y="99"/>
                </a:cubicBezTo>
                <a:cubicBezTo>
                  <a:pt x="51" y="135"/>
                  <a:pt x="55" y="161"/>
                  <a:pt x="59" y="17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932862322"/>
      </p:ext>
    </p:extLst>
  </p:cSld>
  <p:clrMapOvr>
    <a:masterClrMapping/>
  </p:clrMapOvr>
  <mc:AlternateContent xmlns:mc="http://schemas.openxmlformats.org/markup-compatibility/2006" xmlns:p14="http://schemas.microsoft.com/office/powerpoint/2010/main">
    <mc:Choice Requires="p14">
      <p:transition p14:dur="0" advClick="0" advTm="12000"/>
    </mc:Choice>
    <mc:Fallback xmlns="">
      <p:transition advClick="0" advTm="1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53" presetClass="entr" presetSubtype="16"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 calcmode="lin" valueType="num">
                                      <p:cBhvr>
                                        <p:cTn id="10" dur="750" fill="hold"/>
                                        <p:tgtEl>
                                          <p:spTgt spid="19"/>
                                        </p:tgtEl>
                                        <p:attrNameLst>
                                          <p:attrName>ppt_w</p:attrName>
                                        </p:attrNameLst>
                                      </p:cBhvr>
                                      <p:tavLst>
                                        <p:tav tm="0">
                                          <p:val>
                                            <p:fltVal val="0"/>
                                          </p:val>
                                        </p:tav>
                                        <p:tav tm="100000">
                                          <p:val>
                                            <p:strVal val="#ppt_w"/>
                                          </p:val>
                                        </p:tav>
                                      </p:tavLst>
                                    </p:anim>
                                    <p:anim calcmode="lin" valueType="num">
                                      <p:cBhvr>
                                        <p:cTn id="11" dur="750" fill="hold"/>
                                        <p:tgtEl>
                                          <p:spTgt spid="19"/>
                                        </p:tgtEl>
                                        <p:attrNameLst>
                                          <p:attrName>ppt_h</p:attrName>
                                        </p:attrNameLst>
                                      </p:cBhvr>
                                      <p:tavLst>
                                        <p:tav tm="0">
                                          <p:val>
                                            <p:fltVal val="0"/>
                                          </p:val>
                                        </p:tav>
                                        <p:tav tm="100000">
                                          <p:val>
                                            <p:strVal val="#ppt_h"/>
                                          </p:val>
                                        </p:tav>
                                      </p:tavLst>
                                    </p:anim>
                                    <p:animEffect transition="in" filter="fade">
                                      <p:cBhvr>
                                        <p:cTn id="12" dur="750"/>
                                        <p:tgtEl>
                                          <p:spTgt spid="19"/>
                                        </p:tgtEl>
                                      </p:cBhvr>
                                    </p:animEffect>
                                  </p:childTnLst>
                                </p:cTn>
                              </p:par>
                              <p:par>
                                <p:cTn id="13" presetID="63" presetClass="path" presetSubtype="0" accel="50000" decel="50000" fill="hold" grpId="1" nodeType="withEffect">
                                  <p:stCondLst>
                                    <p:cond delay="500"/>
                                  </p:stCondLst>
                                  <p:childTnLst>
                                    <p:animMotion origin="layout" path="M -3.33333E-6 -1.11111E-6 L 0.12591 -1.11111E-6 " pathEditMode="relative" rAng="0" ptsTypes="AA">
                                      <p:cBhvr>
                                        <p:cTn id="14" dur="750" spd="-100000" fill="hold"/>
                                        <p:tgtEl>
                                          <p:spTgt spid="19"/>
                                        </p:tgtEl>
                                        <p:attrNameLst>
                                          <p:attrName>ppt_x</p:attrName>
                                          <p:attrName>ppt_y</p:attrName>
                                        </p:attrNameLst>
                                      </p:cBhvr>
                                      <p:rCtr x="6289" y="0"/>
                                    </p:animMotion>
                                  </p:childTnLst>
                                </p:cTn>
                              </p:par>
                              <p:par>
                                <p:cTn id="15" presetID="1" presetClass="entr" presetSubtype="0" fill="hold" grpId="1" nodeType="withEffect">
                                  <p:stCondLst>
                                    <p:cond delay="1400"/>
                                  </p:stCondLst>
                                  <p:childTnLst>
                                    <p:set>
                                      <p:cBhvr>
                                        <p:cTn id="16" dur="1" fill="hold">
                                          <p:stCondLst>
                                            <p:cond delay="0"/>
                                          </p:stCondLst>
                                        </p:cTn>
                                        <p:tgtEl>
                                          <p:spTgt spid="119"/>
                                        </p:tgtEl>
                                        <p:attrNameLst>
                                          <p:attrName>style.visibility</p:attrName>
                                        </p:attrNameLst>
                                      </p:cBhvr>
                                      <p:to>
                                        <p:strVal val="visible"/>
                                      </p:to>
                                    </p:set>
                                  </p:childTnLst>
                                </p:cTn>
                              </p:par>
                              <p:par>
                                <p:cTn id="17" presetID="0" presetClass="path" presetSubtype="0" decel="100000" fill="hold" grpId="0" nodeType="withEffect">
                                  <p:stCondLst>
                                    <p:cond delay="1400"/>
                                  </p:stCondLst>
                                  <p:childTnLst>
                                    <p:animMotion origin="layout" path="M -1.04167E-6 2.22222E-6 C 0.00026 0.1125 0.01471 0.16828 0.01953 0.25092 C 0.02435 0.33403 -0.04805 0.36736 -0.05377 0.49398 C -0.05924 0.62014 -0.00716 0.69629 -0.0056 0.77616 " pathEditMode="relative" rAng="0" ptsTypes="AAAA">
                                      <p:cBhvr>
                                        <p:cTn id="18" dur="1500" spd="-100000" fill="hold"/>
                                        <p:tgtEl>
                                          <p:spTgt spid="119"/>
                                        </p:tgtEl>
                                        <p:attrNameLst>
                                          <p:attrName>ppt_x</p:attrName>
                                          <p:attrName>ppt_y</p:attrName>
                                        </p:attrNameLst>
                                      </p:cBhvr>
                                      <p:rCtr x="-1732" y="38796"/>
                                    </p:animMotion>
                                  </p:childTnLst>
                                </p:cTn>
                              </p:par>
                              <p:par>
                                <p:cTn id="19" presetID="10" presetClass="exit" presetSubtype="0" fill="hold" grpId="2" nodeType="withEffect">
                                  <p:stCondLst>
                                    <p:cond delay="2400"/>
                                  </p:stCondLst>
                                  <p:childTnLst>
                                    <p:animEffect transition="out" filter="fade">
                                      <p:cBhvr>
                                        <p:cTn id="20" dur="500"/>
                                        <p:tgtEl>
                                          <p:spTgt spid="119"/>
                                        </p:tgtEl>
                                      </p:cBhvr>
                                    </p:animEffect>
                                    <p:set>
                                      <p:cBhvr>
                                        <p:cTn id="21" dur="1" fill="hold">
                                          <p:stCondLst>
                                            <p:cond delay="499"/>
                                          </p:stCondLst>
                                        </p:cTn>
                                        <p:tgtEl>
                                          <p:spTgt spid="119"/>
                                        </p:tgtEl>
                                        <p:attrNameLst>
                                          <p:attrName>style.visibility</p:attrName>
                                        </p:attrNameLst>
                                      </p:cBhvr>
                                      <p:to>
                                        <p:strVal val="hidden"/>
                                      </p:to>
                                    </p:set>
                                  </p:childTnLst>
                                </p:cTn>
                              </p:par>
                              <p:par>
                                <p:cTn id="22" presetID="1" presetClass="entr" presetSubtype="0" fill="hold" grpId="1" nodeType="withEffect">
                                  <p:stCondLst>
                                    <p:cond delay="1300"/>
                                  </p:stCondLst>
                                  <p:childTnLst>
                                    <p:set>
                                      <p:cBhvr>
                                        <p:cTn id="23" dur="1" fill="hold">
                                          <p:stCondLst>
                                            <p:cond delay="0"/>
                                          </p:stCondLst>
                                        </p:cTn>
                                        <p:tgtEl>
                                          <p:spTgt spid="118"/>
                                        </p:tgtEl>
                                        <p:attrNameLst>
                                          <p:attrName>style.visibility</p:attrName>
                                        </p:attrNameLst>
                                      </p:cBhvr>
                                      <p:to>
                                        <p:strVal val="visible"/>
                                      </p:to>
                                    </p:set>
                                  </p:childTnLst>
                                </p:cTn>
                              </p:par>
                              <p:par>
                                <p:cTn id="24" presetID="0" presetClass="path" presetSubtype="0" decel="100000" fill="hold" grpId="0" nodeType="withEffect">
                                  <p:stCondLst>
                                    <p:cond delay="1300"/>
                                  </p:stCondLst>
                                  <p:childTnLst>
                                    <p:animMotion origin="layout" path="M -0.00026 -2.59259E-6 C -0.00065 0.11042 -0.02253 0.17755 -0.02969 0.25857 C -0.03698 0.34028 0.04726 0.40718 0.05573 0.53125 C 0.06406 0.6551 0.01067 0.68334 0.00807 0.76158 " pathEditMode="relative" rAng="0" ptsTypes="AAAA">
                                      <p:cBhvr>
                                        <p:cTn id="25" dur="1500" spd="-100000" fill="hold"/>
                                        <p:tgtEl>
                                          <p:spTgt spid="118"/>
                                        </p:tgtEl>
                                        <p:attrNameLst>
                                          <p:attrName>ppt_x</p:attrName>
                                          <p:attrName>ppt_y</p:attrName>
                                        </p:attrNameLst>
                                      </p:cBhvr>
                                      <p:rCtr x="1341" y="38079"/>
                                    </p:animMotion>
                                  </p:childTnLst>
                                </p:cTn>
                              </p:par>
                              <p:par>
                                <p:cTn id="26" presetID="10" presetClass="exit" presetSubtype="0" fill="hold" grpId="2" nodeType="withEffect">
                                  <p:stCondLst>
                                    <p:cond delay="2300"/>
                                  </p:stCondLst>
                                  <p:childTnLst>
                                    <p:animEffect transition="out" filter="fade">
                                      <p:cBhvr>
                                        <p:cTn id="27" dur="500"/>
                                        <p:tgtEl>
                                          <p:spTgt spid="118"/>
                                        </p:tgtEl>
                                      </p:cBhvr>
                                    </p:animEffect>
                                    <p:set>
                                      <p:cBhvr>
                                        <p:cTn id="28" dur="1" fill="hold">
                                          <p:stCondLst>
                                            <p:cond delay="499"/>
                                          </p:stCondLst>
                                        </p:cTn>
                                        <p:tgtEl>
                                          <p:spTgt spid="118"/>
                                        </p:tgtEl>
                                        <p:attrNameLst>
                                          <p:attrName>style.visibility</p:attrName>
                                        </p:attrNameLst>
                                      </p:cBhvr>
                                      <p:to>
                                        <p:strVal val="hidden"/>
                                      </p:to>
                                    </p:set>
                                  </p:childTnLst>
                                </p:cTn>
                              </p:par>
                              <p:par>
                                <p:cTn id="29" presetID="1" presetClass="entr" presetSubtype="0" fill="hold" grpId="1" nodeType="withEffect">
                                  <p:stCondLst>
                                    <p:cond delay="1500"/>
                                  </p:stCondLst>
                                  <p:childTnLst>
                                    <p:set>
                                      <p:cBhvr>
                                        <p:cTn id="30" dur="1" fill="hold">
                                          <p:stCondLst>
                                            <p:cond delay="0"/>
                                          </p:stCondLst>
                                        </p:cTn>
                                        <p:tgtEl>
                                          <p:spTgt spid="122"/>
                                        </p:tgtEl>
                                        <p:attrNameLst>
                                          <p:attrName>style.visibility</p:attrName>
                                        </p:attrNameLst>
                                      </p:cBhvr>
                                      <p:to>
                                        <p:strVal val="visible"/>
                                      </p:to>
                                    </p:set>
                                  </p:childTnLst>
                                </p:cTn>
                              </p:par>
                              <p:par>
                                <p:cTn id="31" presetID="0" presetClass="path" presetSubtype="0" decel="100000" fill="hold" grpId="0" nodeType="withEffect">
                                  <p:stCondLst>
                                    <p:cond delay="1500"/>
                                  </p:stCondLst>
                                  <p:childTnLst>
                                    <p:animMotion origin="layout" path="M -0.00078 -7.40741E-7 C 0.00417 0.1007 0.02331 0.12801 0.01875 0.2507 C 0.01419 0.37222 -0.03164 0.4162 -0.03086 0.5544 " pathEditMode="relative" rAng="0" ptsTypes="AAA">
                                      <p:cBhvr>
                                        <p:cTn id="32" dur="1500" spd="-100000" fill="hold"/>
                                        <p:tgtEl>
                                          <p:spTgt spid="122"/>
                                        </p:tgtEl>
                                        <p:attrNameLst>
                                          <p:attrName>ppt_x</p:attrName>
                                          <p:attrName>ppt_y</p:attrName>
                                        </p:attrNameLst>
                                      </p:cBhvr>
                                      <p:rCtr x="-508" y="27708"/>
                                    </p:animMotion>
                                  </p:childTnLst>
                                </p:cTn>
                              </p:par>
                              <p:par>
                                <p:cTn id="33" presetID="10" presetClass="exit" presetSubtype="0" fill="hold" grpId="2" nodeType="withEffect">
                                  <p:stCondLst>
                                    <p:cond delay="2500"/>
                                  </p:stCondLst>
                                  <p:childTnLst>
                                    <p:animEffect transition="out" filter="fade">
                                      <p:cBhvr>
                                        <p:cTn id="34" dur="500"/>
                                        <p:tgtEl>
                                          <p:spTgt spid="122"/>
                                        </p:tgtEl>
                                      </p:cBhvr>
                                    </p:animEffect>
                                    <p:set>
                                      <p:cBhvr>
                                        <p:cTn id="35" dur="1" fill="hold">
                                          <p:stCondLst>
                                            <p:cond delay="499"/>
                                          </p:stCondLst>
                                        </p:cTn>
                                        <p:tgtEl>
                                          <p:spTgt spid="122"/>
                                        </p:tgtEl>
                                        <p:attrNameLst>
                                          <p:attrName>style.visibility</p:attrName>
                                        </p:attrNameLst>
                                      </p:cBhvr>
                                      <p:to>
                                        <p:strVal val="hidden"/>
                                      </p:to>
                                    </p:set>
                                  </p:childTnLst>
                                </p:cTn>
                              </p:par>
                              <p:par>
                                <p:cTn id="36" presetID="1" presetClass="entr" presetSubtype="0" fill="hold" grpId="1" nodeType="withEffect">
                                  <p:stCondLst>
                                    <p:cond delay="1300"/>
                                  </p:stCondLst>
                                  <p:childTnLst>
                                    <p:set>
                                      <p:cBhvr>
                                        <p:cTn id="37" dur="1" fill="hold">
                                          <p:stCondLst>
                                            <p:cond delay="0"/>
                                          </p:stCondLst>
                                        </p:cTn>
                                        <p:tgtEl>
                                          <p:spTgt spid="120"/>
                                        </p:tgtEl>
                                        <p:attrNameLst>
                                          <p:attrName>style.visibility</p:attrName>
                                        </p:attrNameLst>
                                      </p:cBhvr>
                                      <p:to>
                                        <p:strVal val="visible"/>
                                      </p:to>
                                    </p:set>
                                  </p:childTnLst>
                                </p:cTn>
                              </p:par>
                              <p:par>
                                <p:cTn id="38" presetID="0" presetClass="path" presetSubtype="0" decel="100000" fill="hold" grpId="0" nodeType="withEffect">
                                  <p:stCondLst>
                                    <p:cond delay="1300"/>
                                  </p:stCondLst>
                                  <p:childTnLst>
                                    <p:animMotion origin="layout" path="M 4.375E-6 1.85185E-6 C 0.00026 0.1125 0.01471 0.16829 0.01953 0.25092 C 0.02434 0.33403 -0.04805 0.36736 -0.05378 0.49398 C -0.05925 0.62014 -0.00717 0.69629 -0.0056 0.77616 " pathEditMode="relative" rAng="0" ptsTypes="AAAA">
                                      <p:cBhvr>
                                        <p:cTn id="39" dur="1500" spd="-100000" fill="hold"/>
                                        <p:tgtEl>
                                          <p:spTgt spid="120"/>
                                        </p:tgtEl>
                                        <p:attrNameLst>
                                          <p:attrName>ppt_x</p:attrName>
                                          <p:attrName>ppt_y</p:attrName>
                                        </p:attrNameLst>
                                      </p:cBhvr>
                                      <p:rCtr x="-1732" y="38796"/>
                                    </p:animMotion>
                                  </p:childTnLst>
                                </p:cTn>
                              </p:par>
                              <p:par>
                                <p:cTn id="40" presetID="10" presetClass="exit" presetSubtype="0" fill="hold" grpId="2" nodeType="withEffect">
                                  <p:stCondLst>
                                    <p:cond delay="2300"/>
                                  </p:stCondLst>
                                  <p:childTnLst>
                                    <p:animEffect transition="out" filter="fade">
                                      <p:cBhvr>
                                        <p:cTn id="41" dur="500"/>
                                        <p:tgtEl>
                                          <p:spTgt spid="120"/>
                                        </p:tgtEl>
                                      </p:cBhvr>
                                    </p:animEffect>
                                    <p:set>
                                      <p:cBhvr>
                                        <p:cTn id="42" dur="1" fill="hold">
                                          <p:stCondLst>
                                            <p:cond delay="499"/>
                                          </p:stCondLst>
                                        </p:cTn>
                                        <p:tgtEl>
                                          <p:spTgt spid="120"/>
                                        </p:tgtEl>
                                        <p:attrNameLst>
                                          <p:attrName>style.visibility</p:attrName>
                                        </p:attrNameLst>
                                      </p:cBhvr>
                                      <p:to>
                                        <p:strVal val="hidden"/>
                                      </p:to>
                                    </p:set>
                                  </p:childTnLst>
                                </p:cTn>
                              </p:par>
                              <p:par>
                                <p:cTn id="43" presetID="1" presetClass="entr" presetSubtype="0" fill="hold" grpId="1" nodeType="withEffect">
                                  <p:stCondLst>
                                    <p:cond delay="1600"/>
                                  </p:stCondLst>
                                  <p:childTnLst>
                                    <p:set>
                                      <p:cBhvr>
                                        <p:cTn id="44" dur="1" fill="hold">
                                          <p:stCondLst>
                                            <p:cond delay="0"/>
                                          </p:stCondLst>
                                        </p:cTn>
                                        <p:tgtEl>
                                          <p:spTgt spid="121"/>
                                        </p:tgtEl>
                                        <p:attrNameLst>
                                          <p:attrName>style.visibility</p:attrName>
                                        </p:attrNameLst>
                                      </p:cBhvr>
                                      <p:to>
                                        <p:strVal val="visible"/>
                                      </p:to>
                                    </p:set>
                                  </p:childTnLst>
                                </p:cTn>
                              </p:par>
                              <p:par>
                                <p:cTn id="45" presetID="0" presetClass="path" presetSubtype="0" decel="100000" fill="hold" grpId="0" nodeType="withEffect">
                                  <p:stCondLst>
                                    <p:cond delay="1600"/>
                                  </p:stCondLst>
                                  <p:childTnLst>
                                    <p:animMotion origin="layout" path="M -0.00065 -1.48148E-6 C -0.00808 0.09213 0.03125 0.1081 0.02526 0.2 C 0.01914 0.29121 -0.04466 0.24931 -0.05026 0.37616 C -0.05573 0.50232 -0.01563 0.4956 0.00325 0.59838 " pathEditMode="relative" rAng="0" ptsTypes="AAAA">
                                      <p:cBhvr>
                                        <p:cTn id="46" dur="1500" spd="-100000" fill="hold"/>
                                        <p:tgtEl>
                                          <p:spTgt spid="121"/>
                                        </p:tgtEl>
                                        <p:attrNameLst>
                                          <p:attrName>ppt_x</p:attrName>
                                          <p:attrName>ppt_y</p:attrName>
                                        </p:attrNameLst>
                                      </p:cBhvr>
                                      <p:rCtr x="-1172" y="29907"/>
                                    </p:animMotion>
                                  </p:childTnLst>
                                </p:cTn>
                              </p:par>
                              <p:par>
                                <p:cTn id="47" presetID="10" presetClass="exit" presetSubtype="0" fill="hold" grpId="2" nodeType="withEffect">
                                  <p:stCondLst>
                                    <p:cond delay="2600"/>
                                  </p:stCondLst>
                                  <p:childTnLst>
                                    <p:animEffect transition="out" filter="fade">
                                      <p:cBhvr>
                                        <p:cTn id="48" dur="500"/>
                                        <p:tgtEl>
                                          <p:spTgt spid="121"/>
                                        </p:tgtEl>
                                      </p:cBhvr>
                                    </p:animEffect>
                                    <p:set>
                                      <p:cBhvr>
                                        <p:cTn id="49" dur="1" fill="hold">
                                          <p:stCondLst>
                                            <p:cond delay="499"/>
                                          </p:stCondLst>
                                        </p:cTn>
                                        <p:tgtEl>
                                          <p:spTgt spid="121"/>
                                        </p:tgtEl>
                                        <p:attrNameLst>
                                          <p:attrName>style.visibility</p:attrName>
                                        </p:attrNameLst>
                                      </p:cBhvr>
                                      <p:to>
                                        <p:strVal val="hidden"/>
                                      </p:to>
                                    </p:set>
                                  </p:childTnLst>
                                </p:cTn>
                              </p:par>
                              <p:par>
                                <p:cTn id="50" presetID="1" presetClass="entr" presetSubtype="0" fill="hold" grpId="1" nodeType="withEffect">
                                  <p:stCondLst>
                                    <p:cond delay="1300"/>
                                  </p:stCondLst>
                                  <p:childTnLst>
                                    <p:set>
                                      <p:cBhvr>
                                        <p:cTn id="51" dur="1" fill="hold">
                                          <p:stCondLst>
                                            <p:cond delay="0"/>
                                          </p:stCondLst>
                                        </p:cTn>
                                        <p:tgtEl>
                                          <p:spTgt spid="123"/>
                                        </p:tgtEl>
                                        <p:attrNameLst>
                                          <p:attrName>style.visibility</p:attrName>
                                        </p:attrNameLst>
                                      </p:cBhvr>
                                      <p:to>
                                        <p:strVal val="visible"/>
                                      </p:to>
                                    </p:set>
                                  </p:childTnLst>
                                </p:cTn>
                              </p:par>
                              <p:par>
                                <p:cTn id="52" presetID="0" presetClass="path" presetSubtype="0" decel="100000" fill="hold" grpId="0" nodeType="withEffect">
                                  <p:stCondLst>
                                    <p:cond delay="1300"/>
                                  </p:stCondLst>
                                  <p:childTnLst>
                                    <p:animMotion origin="layout" path="M -0.00026 0 C -0.00065 0.11042 -0.02253 0.16528 -0.02969 0.2463 C -0.03698 0.32778 0.07227 0.36065 0.08073 0.48472 C 0.08906 0.60856 0.01068 0.68333 0.00807 0.76157 " pathEditMode="relative" rAng="0" ptsTypes="AAAA">
                                      <p:cBhvr>
                                        <p:cTn id="53" dur="1500" spd="-100000" fill="hold"/>
                                        <p:tgtEl>
                                          <p:spTgt spid="123"/>
                                        </p:tgtEl>
                                        <p:attrNameLst>
                                          <p:attrName>ppt_x</p:attrName>
                                          <p:attrName>ppt_y</p:attrName>
                                        </p:attrNameLst>
                                      </p:cBhvr>
                                      <p:rCtr x="2578" y="38079"/>
                                    </p:animMotion>
                                  </p:childTnLst>
                                </p:cTn>
                              </p:par>
                              <p:par>
                                <p:cTn id="54" presetID="10" presetClass="exit" presetSubtype="0" fill="hold" grpId="2" nodeType="withEffect">
                                  <p:stCondLst>
                                    <p:cond delay="2300"/>
                                  </p:stCondLst>
                                  <p:childTnLst>
                                    <p:animEffect transition="out" filter="fade">
                                      <p:cBhvr>
                                        <p:cTn id="55" dur="500"/>
                                        <p:tgtEl>
                                          <p:spTgt spid="123"/>
                                        </p:tgtEl>
                                      </p:cBhvr>
                                    </p:animEffect>
                                    <p:set>
                                      <p:cBhvr>
                                        <p:cTn id="56" dur="1" fill="hold">
                                          <p:stCondLst>
                                            <p:cond delay="499"/>
                                          </p:stCondLst>
                                        </p:cTn>
                                        <p:tgtEl>
                                          <p:spTgt spid="123"/>
                                        </p:tgtEl>
                                        <p:attrNameLst>
                                          <p:attrName>style.visibility</p:attrName>
                                        </p:attrNameLst>
                                      </p:cBhvr>
                                      <p:to>
                                        <p:strVal val="hidden"/>
                                      </p:to>
                                    </p:set>
                                  </p:childTnLst>
                                </p:cTn>
                              </p:par>
                              <p:par>
                                <p:cTn id="57" presetID="1" presetClass="entr" presetSubtype="0" fill="hold" grpId="1" nodeType="withEffect">
                                  <p:stCondLst>
                                    <p:cond delay="1450"/>
                                  </p:stCondLst>
                                  <p:childTnLst>
                                    <p:set>
                                      <p:cBhvr>
                                        <p:cTn id="58" dur="1" fill="hold">
                                          <p:stCondLst>
                                            <p:cond delay="0"/>
                                          </p:stCondLst>
                                        </p:cTn>
                                        <p:tgtEl>
                                          <p:spTgt spid="124"/>
                                        </p:tgtEl>
                                        <p:attrNameLst>
                                          <p:attrName>style.visibility</p:attrName>
                                        </p:attrNameLst>
                                      </p:cBhvr>
                                      <p:to>
                                        <p:strVal val="visible"/>
                                      </p:to>
                                    </p:set>
                                  </p:childTnLst>
                                </p:cTn>
                              </p:par>
                              <p:par>
                                <p:cTn id="59" presetID="0" presetClass="path" presetSubtype="0" decel="100000" fill="hold" grpId="0" nodeType="withEffect">
                                  <p:stCondLst>
                                    <p:cond delay="1450"/>
                                  </p:stCondLst>
                                  <p:childTnLst>
                                    <p:animMotion origin="layout" path="M 2.5E-6 -2.59259E-6 C 0.00026 0.1125 0.01471 0.16829 0.01953 0.25093 C 0.02435 0.33403 -0.04805 0.36736 -0.05378 0.49398 C -0.05925 0.62014 -0.00716 0.6963 -0.0056 0.77616 " pathEditMode="relative" rAng="0" ptsTypes="AAAA">
                                      <p:cBhvr>
                                        <p:cTn id="60" dur="1500" spd="-100000" fill="hold"/>
                                        <p:tgtEl>
                                          <p:spTgt spid="124"/>
                                        </p:tgtEl>
                                        <p:attrNameLst>
                                          <p:attrName>ppt_x</p:attrName>
                                          <p:attrName>ppt_y</p:attrName>
                                        </p:attrNameLst>
                                      </p:cBhvr>
                                      <p:rCtr x="-1732" y="38796"/>
                                    </p:animMotion>
                                  </p:childTnLst>
                                </p:cTn>
                              </p:par>
                              <p:par>
                                <p:cTn id="61" presetID="10" presetClass="exit" presetSubtype="0" fill="hold" grpId="2" nodeType="withEffect">
                                  <p:stCondLst>
                                    <p:cond delay="2450"/>
                                  </p:stCondLst>
                                  <p:childTnLst>
                                    <p:animEffect transition="out" filter="fade">
                                      <p:cBhvr>
                                        <p:cTn id="62" dur="500"/>
                                        <p:tgtEl>
                                          <p:spTgt spid="124"/>
                                        </p:tgtEl>
                                      </p:cBhvr>
                                    </p:animEffect>
                                    <p:set>
                                      <p:cBhvr>
                                        <p:cTn id="63" dur="1" fill="hold">
                                          <p:stCondLst>
                                            <p:cond delay="499"/>
                                          </p:stCondLst>
                                        </p:cTn>
                                        <p:tgtEl>
                                          <p:spTgt spid="124"/>
                                        </p:tgtEl>
                                        <p:attrNameLst>
                                          <p:attrName>style.visibility</p:attrName>
                                        </p:attrNameLst>
                                      </p:cBhvr>
                                      <p:to>
                                        <p:strVal val="hidden"/>
                                      </p:to>
                                    </p:set>
                                  </p:childTnLst>
                                </p:cTn>
                              </p:par>
                              <p:par>
                                <p:cTn id="64" presetID="1" presetClass="entr" presetSubtype="0" fill="hold" grpId="1" nodeType="withEffect">
                                  <p:stCondLst>
                                    <p:cond delay="1300"/>
                                  </p:stCondLst>
                                  <p:childTnLst>
                                    <p:set>
                                      <p:cBhvr>
                                        <p:cTn id="65" dur="1" fill="hold">
                                          <p:stCondLst>
                                            <p:cond delay="0"/>
                                          </p:stCondLst>
                                        </p:cTn>
                                        <p:tgtEl>
                                          <p:spTgt spid="125"/>
                                        </p:tgtEl>
                                        <p:attrNameLst>
                                          <p:attrName>style.visibility</p:attrName>
                                        </p:attrNameLst>
                                      </p:cBhvr>
                                      <p:to>
                                        <p:strVal val="visible"/>
                                      </p:to>
                                    </p:set>
                                  </p:childTnLst>
                                </p:cTn>
                              </p:par>
                              <p:par>
                                <p:cTn id="66" presetID="0" presetClass="path" presetSubtype="0" decel="100000" fill="hold" grpId="0" nodeType="withEffect">
                                  <p:stCondLst>
                                    <p:cond delay="1300"/>
                                  </p:stCondLst>
                                  <p:childTnLst>
                                    <p:animMotion origin="layout" path="M 8.33333E-7 -7.40741E-7 C 0.00026 0.1125 0.01471 0.16829 0.01953 0.25093 C 0.02435 0.33403 -0.04805 0.36736 -0.05378 0.49398 C -0.05925 0.62014 -0.00716 0.6963 -0.0056 0.77616 " pathEditMode="relative" rAng="0" ptsTypes="AAAA">
                                      <p:cBhvr>
                                        <p:cTn id="67" dur="1500" spd="-100000" fill="hold"/>
                                        <p:tgtEl>
                                          <p:spTgt spid="125"/>
                                        </p:tgtEl>
                                        <p:attrNameLst>
                                          <p:attrName>ppt_x</p:attrName>
                                          <p:attrName>ppt_y</p:attrName>
                                        </p:attrNameLst>
                                      </p:cBhvr>
                                      <p:rCtr x="-1732" y="38796"/>
                                    </p:animMotion>
                                  </p:childTnLst>
                                </p:cTn>
                              </p:par>
                              <p:par>
                                <p:cTn id="68" presetID="10" presetClass="exit" presetSubtype="0" fill="hold" grpId="2" nodeType="withEffect">
                                  <p:stCondLst>
                                    <p:cond delay="2300"/>
                                  </p:stCondLst>
                                  <p:childTnLst>
                                    <p:animEffect transition="out" filter="fade">
                                      <p:cBhvr>
                                        <p:cTn id="69" dur="500"/>
                                        <p:tgtEl>
                                          <p:spTgt spid="125"/>
                                        </p:tgtEl>
                                      </p:cBhvr>
                                    </p:animEffect>
                                    <p:set>
                                      <p:cBhvr>
                                        <p:cTn id="70" dur="1" fill="hold">
                                          <p:stCondLst>
                                            <p:cond delay="499"/>
                                          </p:stCondLst>
                                        </p:cTn>
                                        <p:tgtEl>
                                          <p:spTgt spid="125"/>
                                        </p:tgtEl>
                                        <p:attrNameLst>
                                          <p:attrName>style.visibility</p:attrName>
                                        </p:attrNameLst>
                                      </p:cBhvr>
                                      <p:to>
                                        <p:strVal val="hidden"/>
                                      </p:to>
                                    </p:set>
                                  </p:childTnLst>
                                </p:cTn>
                              </p:par>
                              <p:par>
                                <p:cTn id="71" presetID="1" presetClass="entr" presetSubtype="0" fill="hold" grpId="1" nodeType="withEffect">
                                  <p:stCondLst>
                                    <p:cond delay="1550"/>
                                  </p:stCondLst>
                                  <p:childTnLst>
                                    <p:set>
                                      <p:cBhvr>
                                        <p:cTn id="72" dur="1" fill="hold">
                                          <p:stCondLst>
                                            <p:cond delay="0"/>
                                          </p:stCondLst>
                                        </p:cTn>
                                        <p:tgtEl>
                                          <p:spTgt spid="127"/>
                                        </p:tgtEl>
                                        <p:attrNameLst>
                                          <p:attrName>style.visibility</p:attrName>
                                        </p:attrNameLst>
                                      </p:cBhvr>
                                      <p:to>
                                        <p:strVal val="visible"/>
                                      </p:to>
                                    </p:set>
                                  </p:childTnLst>
                                </p:cTn>
                              </p:par>
                              <p:par>
                                <p:cTn id="73" presetID="0" presetClass="path" presetSubtype="0" decel="100000" fill="hold" grpId="0" nodeType="withEffect">
                                  <p:stCondLst>
                                    <p:cond delay="1550"/>
                                  </p:stCondLst>
                                  <p:childTnLst>
                                    <p:animMotion origin="layout" path="M -0.00039 -7.40741E-7 C -0.03242 0.10602 -0.03867 0.15347 -0.02982 0.25833 C -0.02097 0.3625 0.03607 0.42847 0.03854 0.54792 " pathEditMode="relative" rAng="0" ptsTypes="AAA">
                                      <p:cBhvr>
                                        <p:cTn id="74" dur="1500" spd="-100000" fill="hold"/>
                                        <p:tgtEl>
                                          <p:spTgt spid="127"/>
                                        </p:tgtEl>
                                        <p:attrNameLst>
                                          <p:attrName>ppt_x</p:attrName>
                                          <p:attrName>ppt_y</p:attrName>
                                        </p:attrNameLst>
                                      </p:cBhvr>
                                      <p:rCtr x="286" y="27384"/>
                                    </p:animMotion>
                                  </p:childTnLst>
                                </p:cTn>
                              </p:par>
                              <p:par>
                                <p:cTn id="75" presetID="10" presetClass="exit" presetSubtype="0" fill="hold" grpId="2" nodeType="withEffect">
                                  <p:stCondLst>
                                    <p:cond delay="2550"/>
                                  </p:stCondLst>
                                  <p:childTnLst>
                                    <p:animEffect transition="out" filter="fade">
                                      <p:cBhvr>
                                        <p:cTn id="76" dur="500"/>
                                        <p:tgtEl>
                                          <p:spTgt spid="127"/>
                                        </p:tgtEl>
                                      </p:cBhvr>
                                    </p:animEffect>
                                    <p:set>
                                      <p:cBhvr>
                                        <p:cTn id="77" dur="1" fill="hold">
                                          <p:stCondLst>
                                            <p:cond delay="499"/>
                                          </p:stCondLst>
                                        </p:cTn>
                                        <p:tgtEl>
                                          <p:spTgt spid="127"/>
                                        </p:tgtEl>
                                        <p:attrNameLst>
                                          <p:attrName>style.visibility</p:attrName>
                                        </p:attrNameLst>
                                      </p:cBhvr>
                                      <p:to>
                                        <p:strVal val="hidden"/>
                                      </p:to>
                                    </p:set>
                                  </p:childTnLst>
                                </p:cTn>
                              </p:par>
                              <p:par>
                                <p:cTn id="78" presetID="1" presetClass="entr" presetSubtype="0" fill="hold" grpId="1" nodeType="withEffect">
                                  <p:stCondLst>
                                    <p:cond delay="1300"/>
                                  </p:stCondLst>
                                  <p:childTnLst>
                                    <p:set>
                                      <p:cBhvr>
                                        <p:cTn id="79" dur="1" fill="hold">
                                          <p:stCondLst>
                                            <p:cond delay="0"/>
                                          </p:stCondLst>
                                        </p:cTn>
                                        <p:tgtEl>
                                          <p:spTgt spid="126"/>
                                        </p:tgtEl>
                                        <p:attrNameLst>
                                          <p:attrName>style.visibility</p:attrName>
                                        </p:attrNameLst>
                                      </p:cBhvr>
                                      <p:to>
                                        <p:strVal val="visible"/>
                                      </p:to>
                                    </p:set>
                                  </p:childTnLst>
                                </p:cTn>
                              </p:par>
                              <p:par>
                                <p:cTn id="80" presetID="0" presetClass="path" presetSubtype="0" decel="100000" fill="hold" grpId="0" nodeType="withEffect">
                                  <p:stCondLst>
                                    <p:cond delay="1300"/>
                                  </p:stCondLst>
                                  <p:childTnLst>
                                    <p:animMotion origin="layout" path="M -0.00026 -7.40741E-7 C 0.10821 0.10787 0.06315 0.21157 0.04193 0.25208 C 0.02057 0.29282 -0.06133 0.41019 -0.04791 0.55463 " pathEditMode="relative" rAng="0" ptsTypes="AAA">
                                      <p:cBhvr>
                                        <p:cTn id="81" dur="1500" spd="-100000" fill="hold"/>
                                        <p:tgtEl>
                                          <p:spTgt spid="126"/>
                                        </p:tgtEl>
                                        <p:attrNameLst>
                                          <p:attrName>ppt_x</p:attrName>
                                          <p:attrName>ppt_y</p:attrName>
                                        </p:attrNameLst>
                                      </p:cBhvr>
                                      <p:rCtr x="1016" y="27731"/>
                                    </p:animMotion>
                                  </p:childTnLst>
                                </p:cTn>
                              </p:par>
                              <p:par>
                                <p:cTn id="82" presetID="10" presetClass="exit" presetSubtype="0" fill="hold" grpId="2" nodeType="withEffect">
                                  <p:stCondLst>
                                    <p:cond delay="2300"/>
                                  </p:stCondLst>
                                  <p:childTnLst>
                                    <p:animEffect transition="out" filter="fade">
                                      <p:cBhvr>
                                        <p:cTn id="83" dur="500"/>
                                        <p:tgtEl>
                                          <p:spTgt spid="126"/>
                                        </p:tgtEl>
                                      </p:cBhvr>
                                    </p:animEffect>
                                    <p:set>
                                      <p:cBhvr>
                                        <p:cTn id="84" dur="1" fill="hold">
                                          <p:stCondLst>
                                            <p:cond delay="499"/>
                                          </p:stCondLst>
                                        </p:cTn>
                                        <p:tgtEl>
                                          <p:spTgt spid="126"/>
                                        </p:tgtEl>
                                        <p:attrNameLst>
                                          <p:attrName>style.visibility</p:attrName>
                                        </p:attrNameLst>
                                      </p:cBhvr>
                                      <p:to>
                                        <p:strVal val="hidden"/>
                                      </p:to>
                                    </p:set>
                                  </p:childTnLst>
                                </p:cTn>
                              </p:par>
                              <p:par>
                                <p:cTn id="85" presetID="1" presetClass="entr" presetSubtype="0" fill="hold" grpId="1" nodeType="withEffect">
                                  <p:stCondLst>
                                    <p:cond delay="1300"/>
                                  </p:stCondLst>
                                  <p:childTnLst>
                                    <p:set>
                                      <p:cBhvr>
                                        <p:cTn id="86" dur="1" fill="hold">
                                          <p:stCondLst>
                                            <p:cond delay="0"/>
                                          </p:stCondLst>
                                        </p:cTn>
                                        <p:tgtEl>
                                          <p:spTgt spid="128"/>
                                        </p:tgtEl>
                                        <p:attrNameLst>
                                          <p:attrName>style.visibility</p:attrName>
                                        </p:attrNameLst>
                                      </p:cBhvr>
                                      <p:to>
                                        <p:strVal val="visible"/>
                                      </p:to>
                                    </p:set>
                                  </p:childTnLst>
                                </p:cTn>
                              </p:par>
                              <p:par>
                                <p:cTn id="87" presetID="0" presetClass="path" presetSubtype="0" decel="100000" fill="hold" grpId="0" nodeType="withEffect">
                                  <p:stCondLst>
                                    <p:cond delay="1300"/>
                                  </p:stCondLst>
                                  <p:childTnLst>
                                    <p:animMotion origin="layout" path="M -0.00039 2.22222E-6 C -0.00104 0.11041 -0.02018 0.07986 -0.02982 0.24583 C -0.03945 0.41203 -0.025 0.68449 -0.01719 0.79213 " pathEditMode="relative" rAng="0" ptsTypes="AAA">
                                      <p:cBhvr>
                                        <p:cTn id="88" dur="1500" spd="-100000" fill="hold"/>
                                        <p:tgtEl>
                                          <p:spTgt spid="128"/>
                                        </p:tgtEl>
                                        <p:attrNameLst>
                                          <p:attrName>ppt_x</p:attrName>
                                          <p:attrName>ppt_y</p:attrName>
                                        </p:attrNameLst>
                                      </p:cBhvr>
                                      <p:rCtr x="-1628" y="39606"/>
                                    </p:animMotion>
                                  </p:childTnLst>
                                </p:cTn>
                              </p:par>
                              <p:par>
                                <p:cTn id="89" presetID="10" presetClass="exit" presetSubtype="0" fill="hold" grpId="2" nodeType="withEffect">
                                  <p:stCondLst>
                                    <p:cond delay="2300"/>
                                  </p:stCondLst>
                                  <p:childTnLst>
                                    <p:animEffect transition="out" filter="fade">
                                      <p:cBhvr>
                                        <p:cTn id="90" dur="500"/>
                                        <p:tgtEl>
                                          <p:spTgt spid="128"/>
                                        </p:tgtEl>
                                      </p:cBhvr>
                                    </p:animEffect>
                                    <p:set>
                                      <p:cBhvr>
                                        <p:cTn id="91" dur="1" fill="hold">
                                          <p:stCondLst>
                                            <p:cond delay="499"/>
                                          </p:stCondLst>
                                        </p:cTn>
                                        <p:tgtEl>
                                          <p:spTgt spid="128"/>
                                        </p:tgtEl>
                                        <p:attrNameLst>
                                          <p:attrName>style.visibility</p:attrName>
                                        </p:attrNameLst>
                                      </p:cBhvr>
                                      <p:to>
                                        <p:strVal val="hidden"/>
                                      </p:to>
                                    </p:set>
                                  </p:childTnLst>
                                </p:cTn>
                              </p:par>
                              <p:par>
                                <p:cTn id="92" presetID="1" presetClass="entr" presetSubtype="0" fill="hold" grpId="1" nodeType="withEffect">
                                  <p:stCondLst>
                                    <p:cond delay="1500"/>
                                  </p:stCondLst>
                                  <p:childTnLst>
                                    <p:set>
                                      <p:cBhvr>
                                        <p:cTn id="93" dur="1" fill="hold">
                                          <p:stCondLst>
                                            <p:cond delay="0"/>
                                          </p:stCondLst>
                                        </p:cTn>
                                        <p:tgtEl>
                                          <p:spTgt spid="129"/>
                                        </p:tgtEl>
                                        <p:attrNameLst>
                                          <p:attrName>style.visibility</p:attrName>
                                        </p:attrNameLst>
                                      </p:cBhvr>
                                      <p:to>
                                        <p:strVal val="visible"/>
                                      </p:to>
                                    </p:set>
                                  </p:childTnLst>
                                </p:cTn>
                              </p:par>
                              <p:par>
                                <p:cTn id="94" presetID="0" presetClass="path" presetSubtype="0" decel="100000" fill="hold" grpId="0" nodeType="withEffect">
                                  <p:stCondLst>
                                    <p:cond delay="1500"/>
                                  </p:stCondLst>
                                  <p:childTnLst>
                                    <p:animMotion origin="layout" path="M -0.00078 7.40741E-7 C 0.00417 0.10069 0.02331 0.12801 0.01875 0.25069 C 0.01419 0.37222 -0.03164 0.4162 -0.03086 0.5544 " pathEditMode="relative" rAng="0" ptsTypes="AAA">
                                      <p:cBhvr>
                                        <p:cTn id="95" dur="1500" spd="-100000" fill="hold"/>
                                        <p:tgtEl>
                                          <p:spTgt spid="129"/>
                                        </p:tgtEl>
                                        <p:attrNameLst>
                                          <p:attrName>ppt_x</p:attrName>
                                          <p:attrName>ppt_y</p:attrName>
                                        </p:attrNameLst>
                                      </p:cBhvr>
                                      <p:rCtr x="-508" y="27708"/>
                                    </p:animMotion>
                                  </p:childTnLst>
                                </p:cTn>
                              </p:par>
                              <p:par>
                                <p:cTn id="96" presetID="10" presetClass="exit" presetSubtype="0" fill="hold" grpId="2" nodeType="withEffect">
                                  <p:stCondLst>
                                    <p:cond delay="2500"/>
                                  </p:stCondLst>
                                  <p:childTnLst>
                                    <p:animEffect transition="out" filter="fade">
                                      <p:cBhvr>
                                        <p:cTn id="97" dur="500"/>
                                        <p:tgtEl>
                                          <p:spTgt spid="129"/>
                                        </p:tgtEl>
                                      </p:cBhvr>
                                    </p:animEffect>
                                    <p:set>
                                      <p:cBhvr>
                                        <p:cTn id="98" dur="1" fill="hold">
                                          <p:stCondLst>
                                            <p:cond delay="499"/>
                                          </p:stCondLst>
                                        </p:cTn>
                                        <p:tgtEl>
                                          <p:spTgt spid="129"/>
                                        </p:tgtEl>
                                        <p:attrNameLst>
                                          <p:attrName>style.visibility</p:attrName>
                                        </p:attrNameLst>
                                      </p:cBhvr>
                                      <p:to>
                                        <p:strVal val="hidden"/>
                                      </p:to>
                                    </p:set>
                                  </p:childTnLst>
                                </p:cTn>
                              </p:par>
                              <p:par>
                                <p:cTn id="99" presetID="1" presetClass="entr" presetSubtype="0" fill="hold" grpId="1" nodeType="withEffect">
                                  <p:stCondLst>
                                    <p:cond delay="1300"/>
                                  </p:stCondLst>
                                  <p:childTnLst>
                                    <p:set>
                                      <p:cBhvr>
                                        <p:cTn id="100" dur="1" fill="hold">
                                          <p:stCondLst>
                                            <p:cond delay="0"/>
                                          </p:stCondLst>
                                        </p:cTn>
                                        <p:tgtEl>
                                          <p:spTgt spid="130"/>
                                        </p:tgtEl>
                                        <p:attrNameLst>
                                          <p:attrName>style.visibility</p:attrName>
                                        </p:attrNameLst>
                                      </p:cBhvr>
                                      <p:to>
                                        <p:strVal val="visible"/>
                                      </p:to>
                                    </p:set>
                                  </p:childTnLst>
                                </p:cTn>
                              </p:par>
                              <p:par>
                                <p:cTn id="101" presetID="0" presetClass="path" presetSubtype="0" decel="100000" fill="hold" grpId="0" nodeType="withEffect">
                                  <p:stCondLst>
                                    <p:cond delay="1300"/>
                                  </p:stCondLst>
                                  <p:childTnLst>
                                    <p:animMotion origin="layout" path="M -0.00026 -4.81481E-6 C -0.00065 0.11042 -0.02253 0.16528 -0.02969 0.2463 C -0.03698 0.32778 0.07226 0.36065 0.08073 0.48473 C 0.08906 0.60857 0.01067 0.68334 0.00807 0.76158 " pathEditMode="relative" rAng="0" ptsTypes="AAAA">
                                      <p:cBhvr>
                                        <p:cTn id="102" dur="1500" spd="-100000" fill="hold"/>
                                        <p:tgtEl>
                                          <p:spTgt spid="130"/>
                                        </p:tgtEl>
                                        <p:attrNameLst>
                                          <p:attrName>ppt_x</p:attrName>
                                          <p:attrName>ppt_y</p:attrName>
                                        </p:attrNameLst>
                                      </p:cBhvr>
                                      <p:rCtr x="2578" y="38079"/>
                                    </p:animMotion>
                                  </p:childTnLst>
                                </p:cTn>
                              </p:par>
                              <p:par>
                                <p:cTn id="103" presetID="10" presetClass="exit" presetSubtype="0" fill="hold" grpId="2" nodeType="withEffect">
                                  <p:stCondLst>
                                    <p:cond delay="2300"/>
                                  </p:stCondLst>
                                  <p:childTnLst>
                                    <p:animEffect transition="out" filter="fade">
                                      <p:cBhvr>
                                        <p:cTn id="104" dur="500"/>
                                        <p:tgtEl>
                                          <p:spTgt spid="130"/>
                                        </p:tgtEl>
                                      </p:cBhvr>
                                    </p:animEffect>
                                    <p:set>
                                      <p:cBhvr>
                                        <p:cTn id="105" dur="1" fill="hold">
                                          <p:stCondLst>
                                            <p:cond delay="499"/>
                                          </p:stCondLst>
                                        </p:cTn>
                                        <p:tgtEl>
                                          <p:spTgt spid="130"/>
                                        </p:tgtEl>
                                        <p:attrNameLst>
                                          <p:attrName>style.visibility</p:attrName>
                                        </p:attrNameLst>
                                      </p:cBhvr>
                                      <p:to>
                                        <p:strVal val="hidden"/>
                                      </p:to>
                                    </p:set>
                                  </p:childTnLst>
                                </p:cTn>
                              </p:par>
                              <p:par>
                                <p:cTn id="106" presetID="1" presetClass="entr" presetSubtype="0" fill="hold" grpId="1" nodeType="withEffect">
                                  <p:stCondLst>
                                    <p:cond delay="1550"/>
                                  </p:stCondLst>
                                  <p:childTnLst>
                                    <p:set>
                                      <p:cBhvr>
                                        <p:cTn id="107" dur="1" fill="hold">
                                          <p:stCondLst>
                                            <p:cond delay="0"/>
                                          </p:stCondLst>
                                        </p:cTn>
                                        <p:tgtEl>
                                          <p:spTgt spid="131"/>
                                        </p:tgtEl>
                                        <p:attrNameLst>
                                          <p:attrName>style.visibility</p:attrName>
                                        </p:attrNameLst>
                                      </p:cBhvr>
                                      <p:to>
                                        <p:strVal val="visible"/>
                                      </p:to>
                                    </p:set>
                                  </p:childTnLst>
                                </p:cTn>
                              </p:par>
                              <p:par>
                                <p:cTn id="108" presetID="0" presetClass="path" presetSubtype="0" decel="100000" fill="hold" grpId="0" nodeType="withEffect">
                                  <p:stCondLst>
                                    <p:cond delay="1550"/>
                                  </p:stCondLst>
                                  <p:childTnLst>
                                    <p:animMotion origin="layout" path="M -0.00039 -7.40741E-7 C -0.03242 0.10602 -0.03867 0.15347 -0.02982 0.25833 C -0.02096 0.3625 0.03607 0.42847 0.03854 0.54792 " pathEditMode="relative" rAng="0" ptsTypes="AAA">
                                      <p:cBhvr>
                                        <p:cTn id="109" dur="1500" spd="-100000" fill="hold"/>
                                        <p:tgtEl>
                                          <p:spTgt spid="131"/>
                                        </p:tgtEl>
                                        <p:attrNameLst>
                                          <p:attrName>ppt_x</p:attrName>
                                          <p:attrName>ppt_y</p:attrName>
                                        </p:attrNameLst>
                                      </p:cBhvr>
                                      <p:rCtr x="286" y="27384"/>
                                    </p:animMotion>
                                  </p:childTnLst>
                                </p:cTn>
                              </p:par>
                              <p:par>
                                <p:cTn id="110" presetID="10" presetClass="exit" presetSubtype="0" fill="hold" grpId="2" nodeType="withEffect">
                                  <p:stCondLst>
                                    <p:cond delay="2550"/>
                                  </p:stCondLst>
                                  <p:childTnLst>
                                    <p:animEffect transition="out" filter="fade">
                                      <p:cBhvr>
                                        <p:cTn id="111" dur="500"/>
                                        <p:tgtEl>
                                          <p:spTgt spid="131"/>
                                        </p:tgtEl>
                                      </p:cBhvr>
                                    </p:animEffect>
                                    <p:set>
                                      <p:cBhvr>
                                        <p:cTn id="112" dur="1" fill="hold">
                                          <p:stCondLst>
                                            <p:cond delay="499"/>
                                          </p:stCondLst>
                                        </p:cTn>
                                        <p:tgtEl>
                                          <p:spTgt spid="131"/>
                                        </p:tgtEl>
                                        <p:attrNameLst>
                                          <p:attrName>style.visibility</p:attrName>
                                        </p:attrNameLst>
                                      </p:cBhvr>
                                      <p:to>
                                        <p:strVal val="hidden"/>
                                      </p:to>
                                    </p:set>
                                  </p:childTnLst>
                                </p:cTn>
                              </p:par>
                              <p:par>
                                <p:cTn id="113" presetID="1" presetClass="entr" presetSubtype="0" fill="hold" grpId="1" nodeType="withEffect">
                                  <p:stCondLst>
                                    <p:cond delay="1550"/>
                                  </p:stCondLst>
                                  <p:childTnLst>
                                    <p:set>
                                      <p:cBhvr>
                                        <p:cTn id="114" dur="1" fill="hold">
                                          <p:stCondLst>
                                            <p:cond delay="0"/>
                                          </p:stCondLst>
                                        </p:cTn>
                                        <p:tgtEl>
                                          <p:spTgt spid="132"/>
                                        </p:tgtEl>
                                        <p:attrNameLst>
                                          <p:attrName>style.visibility</p:attrName>
                                        </p:attrNameLst>
                                      </p:cBhvr>
                                      <p:to>
                                        <p:strVal val="visible"/>
                                      </p:to>
                                    </p:set>
                                  </p:childTnLst>
                                </p:cTn>
                              </p:par>
                              <p:par>
                                <p:cTn id="115" presetID="0" presetClass="path" presetSubtype="0" decel="100000" fill="hold" grpId="0" nodeType="withEffect">
                                  <p:stCondLst>
                                    <p:cond delay="1550"/>
                                  </p:stCondLst>
                                  <p:childTnLst>
                                    <p:animMotion origin="layout" path="M -0.00039 -7.40741E-7 C -0.03242 0.10602 -0.03867 0.15347 -0.02982 0.25833 C -0.02096 0.3625 0.03607 0.42847 0.03854 0.54792 " pathEditMode="relative" rAng="0" ptsTypes="AAA">
                                      <p:cBhvr>
                                        <p:cTn id="116" dur="1500" spd="-100000" fill="hold"/>
                                        <p:tgtEl>
                                          <p:spTgt spid="132"/>
                                        </p:tgtEl>
                                        <p:attrNameLst>
                                          <p:attrName>ppt_x</p:attrName>
                                          <p:attrName>ppt_y</p:attrName>
                                        </p:attrNameLst>
                                      </p:cBhvr>
                                      <p:rCtr x="286" y="27384"/>
                                    </p:animMotion>
                                  </p:childTnLst>
                                </p:cTn>
                              </p:par>
                              <p:par>
                                <p:cTn id="117" presetID="10" presetClass="exit" presetSubtype="0" fill="hold" grpId="2" nodeType="withEffect">
                                  <p:stCondLst>
                                    <p:cond delay="2550"/>
                                  </p:stCondLst>
                                  <p:childTnLst>
                                    <p:animEffect transition="out" filter="fade">
                                      <p:cBhvr>
                                        <p:cTn id="118" dur="500"/>
                                        <p:tgtEl>
                                          <p:spTgt spid="132"/>
                                        </p:tgtEl>
                                      </p:cBhvr>
                                    </p:animEffect>
                                    <p:set>
                                      <p:cBhvr>
                                        <p:cTn id="119" dur="1" fill="hold">
                                          <p:stCondLst>
                                            <p:cond delay="499"/>
                                          </p:stCondLst>
                                        </p:cTn>
                                        <p:tgtEl>
                                          <p:spTgt spid="132"/>
                                        </p:tgtEl>
                                        <p:attrNameLst>
                                          <p:attrName>style.visibility</p:attrName>
                                        </p:attrNameLst>
                                      </p:cBhvr>
                                      <p:to>
                                        <p:strVal val="hidden"/>
                                      </p:to>
                                    </p:set>
                                  </p:childTnLst>
                                </p:cTn>
                              </p:par>
                              <p:par>
                                <p:cTn id="120" presetID="1" presetClass="entr" presetSubtype="0" fill="hold" grpId="1" nodeType="withEffect">
                                  <p:stCondLst>
                                    <p:cond delay="1500"/>
                                  </p:stCondLst>
                                  <p:childTnLst>
                                    <p:set>
                                      <p:cBhvr>
                                        <p:cTn id="121" dur="1" fill="hold">
                                          <p:stCondLst>
                                            <p:cond delay="0"/>
                                          </p:stCondLst>
                                        </p:cTn>
                                        <p:tgtEl>
                                          <p:spTgt spid="133"/>
                                        </p:tgtEl>
                                        <p:attrNameLst>
                                          <p:attrName>style.visibility</p:attrName>
                                        </p:attrNameLst>
                                      </p:cBhvr>
                                      <p:to>
                                        <p:strVal val="visible"/>
                                      </p:to>
                                    </p:set>
                                  </p:childTnLst>
                                </p:cTn>
                              </p:par>
                              <p:par>
                                <p:cTn id="122" presetID="0" presetClass="path" presetSubtype="0" decel="100000" fill="hold" grpId="0" nodeType="withEffect">
                                  <p:stCondLst>
                                    <p:cond delay="1500"/>
                                  </p:stCondLst>
                                  <p:childTnLst>
                                    <p:animMotion origin="layout" path="M -0.00078 -7.40741E-7 C 0.00417 0.1007 0.02331 0.12801 0.01875 0.2507 C 0.01419 0.37222 -0.03164 0.4162 -0.03086 0.5544 " pathEditMode="relative" rAng="0" ptsTypes="AAA">
                                      <p:cBhvr>
                                        <p:cTn id="123" dur="1500" spd="-100000" fill="hold"/>
                                        <p:tgtEl>
                                          <p:spTgt spid="133"/>
                                        </p:tgtEl>
                                        <p:attrNameLst>
                                          <p:attrName>ppt_x</p:attrName>
                                          <p:attrName>ppt_y</p:attrName>
                                        </p:attrNameLst>
                                      </p:cBhvr>
                                      <p:rCtr x="-508" y="27708"/>
                                    </p:animMotion>
                                  </p:childTnLst>
                                </p:cTn>
                              </p:par>
                              <p:par>
                                <p:cTn id="124" presetID="10" presetClass="exit" presetSubtype="0" fill="hold" grpId="2" nodeType="withEffect">
                                  <p:stCondLst>
                                    <p:cond delay="2500"/>
                                  </p:stCondLst>
                                  <p:childTnLst>
                                    <p:animEffect transition="out" filter="fade">
                                      <p:cBhvr>
                                        <p:cTn id="125" dur="500"/>
                                        <p:tgtEl>
                                          <p:spTgt spid="133"/>
                                        </p:tgtEl>
                                      </p:cBhvr>
                                    </p:animEffect>
                                    <p:set>
                                      <p:cBhvr>
                                        <p:cTn id="126" dur="1" fill="hold">
                                          <p:stCondLst>
                                            <p:cond delay="499"/>
                                          </p:stCondLst>
                                        </p:cTn>
                                        <p:tgtEl>
                                          <p:spTgt spid="133"/>
                                        </p:tgtEl>
                                        <p:attrNameLst>
                                          <p:attrName>style.visibility</p:attrName>
                                        </p:attrNameLst>
                                      </p:cBhvr>
                                      <p:to>
                                        <p:strVal val="hidden"/>
                                      </p:to>
                                    </p:set>
                                  </p:childTnLst>
                                </p:cTn>
                              </p:par>
                              <p:par>
                                <p:cTn id="127" presetID="1" presetClass="entr" presetSubtype="0" fill="hold" grpId="1" nodeType="withEffect">
                                  <p:stCondLst>
                                    <p:cond delay="1500"/>
                                  </p:stCondLst>
                                  <p:childTnLst>
                                    <p:set>
                                      <p:cBhvr>
                                        <p:cTn id="128" dur="1" fill="hold">
                                          <p:stCondLst>
                                            <p:cond delay="0"/>
                                          </p:stCondLst>
                                        </p:cTn>
                                        <p:tgtEl>
                                          <p:spTgt spid="134"/>
                                        </p:tgtEl>
                                        <p:attrNameLst>
                                          <p:attrName>style.visibility</p:attrName>
                                        </p:attrNameLst>
                                      </p:cBhvr>
                                      <p:to>
                                        <p:strVal val="visible"/>
                                      </p:to>
                                    </p:set>
                                  </p:childTnLst>
                                </p:cTn>
                              </p:par>
                              <p:par>
                                <p:cTn id="129" presetID="0" presetClass="path" presetSubtype="0" decel="100000" fill="hold" grpId="0" nodeType="withEffect">
                                  <p:stCondLst>
                                    <p:cond delay="1500"/>
                                  </p:stCondLst>
                                  <p:childTnLst>
                                    <p:animMotion origin="layout" path="M -0.00079 2.59259E-6 C 0.00416 0.10069 0.0233 0.12801 0.01875 0.25069 C 0.01419 0.37222 -0.03164 0.4162 -0.03086 0.5544 " pathEditMode="relative" rAng="0" ptsTypes="AAA">
                                      <p:cBhvr>
                                        <p:cTn id="130" dur="1500" spd="-100000" fill="hold"/>
                                        <p:tgtEl>
                                          <p:spTgt spid="134"/>
                                        </p:tgtEl>
                                        <p:attrNameLst>
                                          <p:attrName>ppt_x</p:attrName>
                                          <p:attrName>ppt_y</p:attrName>
                                        </p:attrNameLst>
                                      </p:cBhvr>
                                      <p:rCtr x="-508" y="27708"/>
                                    </p:animMotion>
                                  </p:childTnLst>
                                </p:cTn>
                              </p:par>
                              <p:par>
                                <p:cTn id="131" presetID="10" presetClass="exit" presetSubtype="0" fill="hold" grpId="2" nodeType="withEffect">
                                  <p:stCondLst>
                                    <p:cond delay="2500"/>
                                  </p:stCondLst>
                                  <p:childTnLst>
                                    <p:animEffect transition="out" filter="fade">
                                      <p:cBhvr>
                                        <p:cTn id="132" dur="500"/>
                                        <p:tgtEl>
                                          <p:spTgt spid="134"/>
                                        </p:tgtEl>
                                      </p:cBhvr>
                                    </p:animEffect>
                                    <p:set>
                                      <p:cBhvr>
                                        <p:cTn id="133" dur="1" fill="hold">
                                          <p:stCondLst>
                                            <p:cond delay="499"/>
                                          </p:stCondLst>
                                        </p:cTn>
                                        <p:tgtEl>
                                          <p:spTgt spid="134"/>
                                        </p:tgtEl>
                                        <p:attrNameLst>
                                          <p:attrName>style.visibility</p:attrName>
                                        </p:attrNameLst>
                                      </p:cBhvr>
                                      <p:to>
                                        <p:strVal val="hidden"/>
                                      </p:to>
                                    </p:set>
                                  </p:childTnLst>
                                </p:cTn>
                              </p:par>
                              <p:par>
                                <p:cTn id="134" presetID="1" presetClass="entr" presetSubtype="0" fill="hold" grpId="1" nodeType="withEffect">
                                  <p:stCondLst>
                                    <p:cond delay="1500"/>
                                  </p:stCondLst>
                                  <p:childTnLst>
                                    <p:set>
                                      <p:cBhvr>
                                        <p:cTn id="135" dur="1" fill="hold">
                                          <p:stCondLst>
                                            <p:cond delay="0"/>
                                          </p:stCondLst>
                                        </p:cTn>
                                        <p:tgtEl>
                                          <p:spTgt spid="135"/>
                                        </p:tgtEl>
                                        <p:attrNameLst>
                                          <p:attrName>style.visibility</p:attrName>
                                        </p:attrNameLst>
                                      </p:cBhvr>
                                      <p:to>
                                        <p:strVal val="visible"/>
                                      </p:to>
                                    </p:set>
                                  </p:childTnLst>
                                </p:cTn>
                              </p:par>
                              <p:par>
                                <p:cTn id="136" presetID="0" presetClass="path" presetSubtype="0" decel="100000" fill="hold" grpId="0" nodeType="withEffect">
                                  <p:stCondLst>
                                    <p:cond delay="1500"/>
                                  </p:stCondLst>
                                  <p:childTnLst>
                                    <p:animMotion origin="layout" path="M -0.00078 1.11111E-6 C 0.00417 0.10069 0.02331 0.12801 0.01875 0.25069 C 0.01419 0.37222 -0.03164 0.4162 -0.03086 0.5544 " pathEditMode="relative" rAng="0" ptsTypes="AAA">
                                      <p:cBhvr>
                                        <p:cTn id="137" dur="1500" spd="-100000" fill="hold"/>
                                        <p:tgtEl>
                                          <p:spTgt spid="135"/>
                                        </p:tgtEl>
                                        <p:attrNameLst>
                                          <p:attrName>ppt_x</p:attrName>
                                          <p:attrName>ppt_y</p:attrName>
                                        </p:attrNameLst>
                                      </p:cBhvr>
                                      <p:rCtr x="-508" y="27708"/>
                                    </p:animMotion>
                                  </p:childTnLst>
                                </p:cTn>
                              </p:par>
                              <p:par>
                                <p:cTn id="138" presetID="10" presetClass="exit" presetSubtype="0" fill="hold" grpId="2" nodeType="withEffect">
                                  <p:stCondLst>
                                    <p:cond delay="2500"/>
                                  </p:stCondLst>
                                  <p:childTnLst>
                                    <p:animEffect transition="out" filter="fade">
                                      <p:cBhvr>
                                        <p:cTn id="139" dur="500"/>
                                        <p:tgtEl>
                                          <p:spTgt spid="135"/>
                                        </p:tgtEl>
                                      </p:cBhvr>
                                    </p:animEffect>
                                    <p:set>
                                      <p:cBhvr>
                                        <p:cTn id="140" dur="1" fill="hold">
                                          <p:stCondLst>
                                            <p:cond delay="499"/>
                                          </p:stCondLst>
                                        </p:cTn>
                                        <p:tgtEl>
                                          <p:spTgt spid="135"/>
                                        </p:tgtEl>
                                        <p:attrNameLst>
                                          <p:attrName>style.visibility</p:attrName>
                                        </p:attrNameLst>
                                      </p:cBhvr>
                                      <p:to>
                                        <p:strVal val="hidden"/>
                                      </p:to>
                                    </p:set>
                                  </p:childTnLst>
                                </p:cTn>
                              </p:par>
                              <p:par>
                                <p:cTn id="141" presetID="1" presetClass="entr" presetSubtype="0" fill="hold" grpId="1" nodeType="withEffect">
                                  <p:stCondLst>
                                    <p:cond delay="1300"/>
                                  </p:stCondLst>
                                  <p:childTnLst>
                                    <p:set>
                                      <p:cBhvr>
                                        <p:cTn id="142" dur="1" fill="hold">
                                          <p:stCondLst>
                                            <p:cond delay="0"/>
                                          </p:stCondLst>
                                        </p:cTn>
                                        <p:tgtEl>
                                          <p:spTgt spid="136"/>
                                        </p:tgtEl>
                                        <p:attrNameLst>
                                          <p:attrName>style.visibility</p:attrName>
                                        </p:attrNameLst>
                                      </p:cBhvr>
                                      <p:to>
                                        <p:strVal val="visible"/>
                                      </p:to>
                                    </p:set>
                                  </p:childTnLst>
                                </p:cTn>
                              </p:par>
                              <p:par>
                                <p:cTn id="143" presetID="0" presetClass="path" presetSubtype="0" decel="100000" fill="hold" grpId="0" nodeType="withEffect">
                                  <p:stCondLst>
                                    <p:cond delay="1300"/>
                                  </p:stCondLst>
                                  <p:childTnLst>
                                    <p:animMotion origin="layout" path="M -0.00026 -4.81481E-6 C -0.00065 0.11042 -0.02253 0.16482 -0.02969 0.24584 C -0.03698 0.32778 0.05664 0.372 0.05573 0.49584 C 0.05469 0.61968 0.01067 0.68334 0.00807 0.76158 " pathEditMode="relative" rAng="0" ptsTypes="AAAA">
                                      <p:cBhvr>
                                        <p:cTn id="144" dur="1500" spd="-100000" fill="hold"/>
                                        <p:tgtEl>
                                          <p:spTgt spid="136"/>
                                        </p:tgtEl>
                                        <p:attrNameLst>
                                          <p:attrName>ppt_x</p:attrName>
                                          <p:attrName>ppt_y</p:attrName>
                                        </p:attrNameLst>
                                      </p:cBhvr>
                                      <p:rCtr x="1302" y="38079"/>
                                    </p:animMotion>
                                  </p:childTnLst>
                                </p:cTn>
                              </p:par>
                              <p:par>
                                <p:cTn id="145" presetID="10" presetClass="exit" presetSubtype="0" fill="hold" grpId="2" nodeType="withEffect">
                                  <p:stCondLst>
                                    <p:cond delay="2300"/>
                                  </p:stCondLst>
                                  <p:childTnLst>
                                    <p:animEffect transition="out" filter="fade">
                                      <p:cBhvr>
                                        <p:cTn id="146" dur="500"/>
                                        <p:tgtEl>
                                          <p:spTgt spid="136"/>
                                        </p:tgtEl>
                                      </p:cBhvr>
                                    </p:animEffect>
                                    <p:set>
                                      <p:cBhvr>
                                        <p:cTn id="147" dur="1" fill="hold">
                                          <p:stCondLst>
                                            <p:cond delay="499"/>
                                          </p:stCondLst>
                                        </p:cTn>
                                        <p:tgtEl>
                                          <p:spTgt spid="136"/>
                                        </p:tgtEl>
                                        <p:attrNameLst>
                                          <p:attrName>style.visibility</p:attrName>
                                        </p:attrNameLst>
                                      </p:cBhvr>
                                      <p:to>
                                        <p:strVal val="hidden"/>
                                      </p:to>
                                    </p:set>
                                  </p:childTnLst>
                                </p:cTn>
                              </p:par>
                              <p:par>
                                <p:cTn id="148" presetID="1" presetClass="entr" presetSubtype="0" fill="hold" grpId="1" nodeType="withEffect">
                                  <p:stCondLst>
                                    <p:cond delay="1300"/>
                                  </p:stCondLst>
                                  <p:childTnLst>
                                    <p:set>
                                      <p:cBhvr>
                                        <p:cTn id="149" dur="1" fill="hold">
                                          <p:stCondLst>
                                            <p:cond delay="0"/>
                                          </p:stCondLst>
                                        </p:cTn>
                                        <p:tgtEl>
                                          <p:spTgt spid="137"/>
                                        </p:tgtEl>
                                        <p:attrNameLst>
                                          <p:attrName>style.visibility</p:attrName>
                                        </p:attrNameLst>
                                      </p:cBhvr>
                                      <p:to>
                                        <p:strVal val="visible"/>
                                      </p:to>
                                    </p:set>
                                  </p:childTnLst>
                                </p:cTn>
                              </p:par>
                              <p:par>
                                <p:cTn id="150" presetID="0" presetClass="path" presetSubtype="0" decel="100000" fill="hold" grpId="0" nodeType="withEffect">
                                  <p:stCondLst>
                                    <p:cond delay="1300"/>
                                  </p:stCondLst>
                                  <p:childTnLst>
                                    <p:animMotion origin="layout" path="M -0.00039 -2.96296E-6 C -0.00078 0.11042 -0.02266 0.16505 -0.02982 0.24607 C -0.03711 0.32755 0.07213 0.36065 0.08073 0.48473 " pathEditMode="relative" rAng="0" ptsTypes="AAA">
                                      <p:cBhvr>
                                        <p:cTn id="151" dur="1500" spd="-100000" fill="hold"/>
                                        <p:tgtEl>
                                          <p:spTgt spid="137"/>
                                        </p:tgtEl>
                                        <p:attrNameLst>
                                          <p:attrName>ppt_x</p:attrName>
                                          <p:attrName>ppt_y</p:attrName>
                                        </p:attrNameLst>
                                      </p:cBhvr>
                                      <p:rCtr x="2565" y="24236"/>
                                    </p:animMotion>
                                  </p:childTnLst>
                                </p:cTn>
                              </p:par>
                              <p:par>
                                <p:cTn id="152" presetID="10" presetClass="exit" presetSubtype="0" fill="hold" grpId="2" nodeType="withEffect">
                                  <p:stCondLst>
                                    <p:cond delay="2300"/>
                                  </p:stCondLst>
                                  <p:childTnLst>
                                    <p:animEffect transition="out" filter="fade">
                                      <p:cBhvr>
                                        <p:cTn id="153" dur="500"/>
                                        <p:tgtEl>
                                          <p:spTgt spid="137"/>
                                        </p:tgtEl>
                                      </p:cBhvr>
                                    </p:animEffect>
                                    <p:set>
                                      <p:cBhvr>
                                        <p:cTn id="154" dur="1" fill="hold">
                                          <p:stCondLst>
                                            <p:cond delay="499"/>
                                          </p:stCondLst>
                                        </p:cTn>
                                        <p:tgtEl>
                                          <p:spTgt spid="137"/>
                                        </p:tgtEl>
                                        <p:attrNameLst>
                                          <p:attrName>style.visibility</p:attrName>
                                        </p:attrNameLst>
                                      </p:cBhvr>
                                      <p:to>
                                        <p:strVal val="hidden"/>
                                      </p:to>
                                    </p:set>
                                  </p:childTnLst>
                                </p:cTn>
                              </p:par>
                              <p:par>
                                <p:cTn id="155" presetID="1" presetClass="entr" presetSubtype="0" fill="hold" grpId="1" nodeType="withEffect">
                                  <p:stCondLst>
                                    <p:cond delay="1600"/>
                                  </p:stCondLst>
                                  <p:childTnLst>
                                    <p:set>
                                      <p:cBhvr>
                                        <p:cTn id="156" dur="1" fill="hold">
                                          <p:stCondLst>
                                            <p:cond delay="0"/>
                                          </p:stCondLst>
                                        </p:cTn>
                                        <p:tgtEl>
                                          <p:spTgt spid="138"/>
                                        </p:tgtEl>
                                        <p:attrNameLst>
                                          <p:attrName>style.visibility</p:attrName>
                                        </p:attrNameLst>
                                      </p:cBhvr>
                                      <p:to>
                                        <p:strVal val="visible"/>
                                      </p:to>
                                    </p:set>
                                  </p:childTnLst>
                                </p:cTn>
                              </p:par>
                              <p:par>
                                <p:cTn id="157" presetID="0" presetClass="path" presetSubtype="0" decel="100000" fill="hold" grpId="0" nodeType="withEffect">
                                  <p:stCondLst>
                                    <p:cond delay="1600"/>
                                  </p:stCondLst>
                                  <p:childTnLst>
                                    <p:animMotion origin="layout" path="M -0.00026 0 C 0.10821 0.10787 0.06315 0.21157 0.04193 0.25208 C 0.02058 0.29282 -0.06133 0.41019 -0.04791 0.55463 " pathEditMode="relative" rAng="0" ptsTypes="AAA">
                                      <p:cBhvr>
                                        <p:cTn id="158" dur="1500" spd="-100000" fill="hold"/>
                                        <p:tgtEl>
                                          <p:spTgt spid="138"/>
                                        </p:tgtEl>
                                        <p:attrNameLst>
                                          <p:attrName>ppt_x</p:attrName>
                                          <p:attrName>ppt_y</p:attrName>
                                        </p:attrNameLst>
                                      </p:cBhvr>
                                      <p:rCtr x="1016" y="27731"/>
                                    </p:animMotion>
                                  </p:childTnLst>
                                </p:cTn>
                              </p:par>
                              <p:par>
                                <p:cTn id="159" presetID="10" presetClass="exit" presetSubtype="0" fill="hold" grpId="2" nodeType="withEffect">
                                  <p:stCondLst>
                                    <p:cond delay="2600"/>
                                  </p:stCondLst>
                                  <p:childTnLst>
                                    <p:animEffect transition="out" filter="fade">
                                      <p:cBhvr>
                                        <p:cTn id="160" dur="500"/>
                                        <p:tgtEl>
                                          <p:spTgt spid="138"/>
                                        </p:tgtEl>
                                      </p:cBhvr>
                                    </p:animEffect>
                                    <p:set>
                                      <p:cBhvr>
                                        <p:cTn id="161" dur="1" fill="hold">
                                          <p:stCondLst>
                                            <p:cond delay="499"/>
                                          </p:stCondLst>
                                        </p:cTn>
                                        <p:tgtEl>
                                          <p:spTgt spid="138"/>
                                        </p:tgtEl>
                                        <p:attrNameLst>
                                          <p:attrName>style.visibility</p:attrName>
                                        </p:attrNameLst>
                                      </p:cBhvr>
                                      <p:to>
                                        <p:strVal val="hidden"/>
                                      </p:to>
                                    </p:set>
                                  </p:childTnLst>
                                </p:cTn>
                              </p:par>
                              <p:par>
                                <p:cTn id="162" presetID="1" presetClass="entr" presetSubtype="0" fill="hold" grpId="1" nodeType="withEffect">
                                  <p:stCondLst>
                                    <p:cond delay="1300"/>
                                  </p:stCondLst>
                                  <p:childTnLst>
                                    <p:set>
                                      <p:cBhvr>
                                        <p:cTn id="163" dur="1" fill="hold">
                                          <p:stCondLst>
                                            <p:cond delay="0"/>
                                          </p:stCondLst>
                                        </p:cTn>
                                        <p:tgtEl>
                                          <p:spTgt spid="139"/>
                                        </p:tgtEl>
                                        <p:attrNameLst>
                                          <p:attrName>style.visibility</p:attrName>
                                        </p:attrNameLst>
                                      </p:cBhvr>
                                      <p:to>
                                        <p:strVal val="visible"/>
                                      </p:to>
                                    </p:set>
                                  </p:childTnLst>
                                </p:cTn>
                              </p:par>
                              <p:par>
                                <p:cTn id="164" presetID="0" presetClass="path" presetSubtype="0" decel="100000" fill="hold" grpId="0" nodeType="withEffect">
                                  <p:stCondLst>
                                    <p:cond delay="1300"/>
                                  </p:stCondLst>
                                  <p:childTnLst>
                                    <p:animMotion origin="layout" path="M -0.00039 -1.11111E-6 C -0.00078 0.11042 -0.03659 0.15602 -0.02982 0.24583 C -0.02305 0.33565 0.07214 0.36042 0.08073 0.48472 " pathEditMode="relative" rAng="0" ptsTypes="AAA">
                                      <p:cBhvr>
                                        <p:cTn id="165" dur="1500" spd="-100000" fill="hold"/>
                                        <p:tgtEl>
                                          <p:spTgt spid="139"/>
                                        </p:tgtEl>
                                        <p:attrNameLst>
                                          <p:attrName>ppt_x</p:attrName>
                                          <p:attrName>ppt_y</p:attrName>
                                        </p:attrNameLst>
                                      </p:cBhvr>
                                      <p:rCtr x="2539" y="24236"/>
                                    </p:animMotion>
                                  </p:childTnLst>
                                </p:cTn>
                              </p:par>
                              <p:par>
                                <p:cTn id="166" presetID="10" presetClass="exit" presetSubtype="0" fill="hold" grpId="2" nodeType="withEffect">
                                  <p:stCondLst>
                                    <p:cond delay="2300"/>
                                  </p:stCondLst>
                                  <p:childTnLst>
                                    <p:animEffect transition="out" filter="fade">
                                      <p:cBhvr>
                                        <p:cTn id="167" dur="500"/>
                                        <p:tgtEl>
                                          <p:spTgt spid="139"/>
                                        </p:tgtEl>
                                      </p:cBhvr>
                                    </p:animEffect>
                                    <p:set>
                                      <p:cBhvr>
                                        <p:cTn id="168" dur="1" fill="hold">
                                          <p:stCondLst>
                                            <p:cond delay="499"/>
                                          </p:stCondLst>
                                        </p:cTn>
                                        <p:tgtEl>
                                          <p:spTgt spid="139"/>
                                        </p:tgtEl>
                                        <p:attrNameLst>
                                          <p:attrName>style.visibility</p:attrName>
                                        </p:attrNameLst>
                                      </p:cBhvr>
                                      <p:to>
                                        <p:strVal val="hidden"/>
                                      </p:to>
                                    </p:set>
                                  </p:childTnLst>
                                </p:cTn>
                              </p:par>
                              <p:par>
                                <p:cTn id="169" presetID="1" presetClass="entr" presetSubtype="0" fill="hold" grpId="1" nodeType="withEffect">
                                  <p:stCondLst>
                                    <p:cond delay="1550"/>
                                  </p:stCondLst>
                                  <p:childTnLst>
                                    <p:set>
                                      <p:cBhvr>
                                        <p:cTn id="170" dur="1" fill="hold">
                                          <p:stCondLst>
                                            <p:cond delay="0"/>
                                          </p:stCondLst>
                                        </p:cTn>
                                        <p:tgtEl>
                                          <p:spTgt spid="140"/>
                                        </p:tgtEl>
                                        <p:attrNameLst>
                                          <p:attrName>style.visibility</p:attrName>
                                        </p:attrNameLst>
                                      </p:cBhvr>
                                      <p:to>
                                        <p:strVal val="visible"/>
                                      </p:to>
                                    </p:set>
                                  </p:childTnLst>
                                </p:cTn>
                              </p:par>
                              <p:par>
                                <p:cTn id="171" presetID="0" presetClass="path" presetSubtype="0" decel="100000" fill="hold" grpId="0" nodeType="withEffect">
                                  <p:stCondLst>
                                    <p:cond delay="1550"/>
                                  </p:stCondLst>
                                  <p:childTnLst>
                                    <p:animMotion origin="layout" path="M -0.00039 3.7037E-6 C -0.03242 0.10601 -0.03867 0.15347 -0.02982 0.25833 C -0.02096 0.3625 0.03607 0.42847 0.03854 0.54791 " pathEditMode="relative" rAng="0" ptsTypes="AAA">
                                      <p:cBhvr>
                                        <p:cTn id="172" dur="1500" spd="-100000" fill="hold"/>
                                        <p:tgtEl>
                                          <p:spTgt spid="140"/>
                                        </p:tgtEl>
                                        <p:attrNameLst>
                                          <p:attrName>ppt_x</p:attrName>
                                          <p:attrName>ppt_y</p:attrName>
                                        </p:attrNameLst>
                                      </p:cBhvr>
                                      <p:rCtr x="286" y="27384"/>
                                    </p:animMotion>
                                  </p:childTnLst>
                                </p:cTn>
                              </p:par>
                              <p:par>
                                <p:cTn id="173" presetID="10" presetClass="exit" presetSubtype="0" fill="hold" grpId="2" nodeType="withEffect">
                                  <p:stCondLst>
                                    <p:cond delay="2550"/>
                                  </p:stCondLst>
                                  <p:childTnLst>
                                    <p:animEffect transition="out" filter="fade">
                                      <p:cBhvr>
                                        <p:cTn id="174" dur="500"/>
                                        <p:tgtEl>
                                          <p:spTgt spid="140"/>
                                        </p:tgtEl>
                                      </p:cBhvr>
                                    </p:animEffect>
                                    <p:set>
                                      <p:cBhvr>
                                        <p:cTn id="175" dur="1" fill="hold">
                                          <p:stCondLst>
                                            <p:cond delay="499"/>
                                          </p:stCondLst>
                                        </p:cTn>
                                        <p:tgtEl>
                                          <p:spTgt spid="140"/>
                                        </p:tgtEl>
                                        <p:attrNameLst>
                                          <p:attrName>style.visibility</p:attrName>
                                        </p:attrNameLst>
                                      </p:cBhvr>
                                      <p:to>
                                        <p:strVal val="hidden"/>
                                      </p:to>
                                    </p:set>
                                  </p:childTnLst>
                                </p:cTn>
                              </p:par>
                              <p:par>
                                <p:cTn id="176" presetID="1" presetClass="entr" presetSubtype="0" fill="hold" grpId="1" nodeType="withEffect">
                                  <p:stCondLst>
                                    <p:cond delay="1500"/>
                                  </p:stCondLst>
                                  <p:childTnLst>
                                    <p:set>
                                      <p:cBhvr>
                                        <p:cTn id="177" dur="1" fill="hold">
                                          <p:stCondLst>
                                            <p:cond delay="0"/>
                                          </p:stCondLst>
                                        </p:cTn>
                                        <p:tgtEl>
                                          <p:spTgt spid="142"/>
                                        </p:tgtEl>
                                        <p:attrNameLst>
                                          <p:attrName>style.visibility</p:attrName>
                                        </p:attrNameLst>
                                      </p:cBhvr>
                                      <p:to>
                                        <p:strVal val="visible"/>
                                      </p:to>
                                    </p:set>
                                  </p:childTnLst>
                                </p:cTn>
                              </p:par>
                              <p:par>
                                <p:cTn id="178" presetID="0" presetClass="path" presetSubtype="0" decel="100000" fill="hold" grpId="0" nodeType="withEffect">
                                  <p:stCondLst>
                                    <p:cond delay="1500"/>
                                  </p:stCondLst>
                                  <p:childTnLst>
                                    <p:animMotion origin="layout" path="M -0.00079 2.59259E-6 C 0.00416 0.10069 0.0233 0.12801 0.01875 0.25069 C 0.01419 0.37222 -0.03164 0.4162 -0.03086 0.5544 " pathEditMode="relative" rAng="0" ptsTypes="AAA">
                                      <p:cBhvr>
                                        <p:cTn id="179" dur="1500" spd="-100000" fill="hold"/>
                                        <p:tgtEl>
                                          <p:spTgt spid="142"/>
                                        </p:tgtEl>
                                        <p:attrNameLst>
                                          <p:attrName>ppt_x</p:attrName>
                                          <p:attrName>ppt_y</p:attrName>
                                        </p:attrNameLst>
                                      </p:cBhvr>
                                      <p:rCtr x="-508" y="27708"/>
                                    </p:animMotion>
                                  </p:childTnLst>
                                </p:cTn>
                              </p:par>
                              <p:par>
                                <p:cTn id="180" presetID="10" presetClass="exit" presetSubtype="0" fill="hold" grpId="2" nodeType="withEffect">
                                  <p:stCondLst>
                                    <p:cond delay="2500"/>
                                  </p:stCondLst>
                                  <p:childTnLst>
                                    <p:animEffect transition="out" filter="fade">
                                      <p:cBhvr>
                                        <p:cTn id="181" dur="500"/>
                                        <p:tgtEl>
                                          <p:spTgt spid="142"/>
                                        </p:tgtEl>
                                      </p:cBhvr>
                                    </p:animEffect>
                                    <p:set>
                                      <p:cBhvr>
                                        <p:cTn id="182" dur="1" fill="hold">
                                          <p:stCondLst>
                                            <p:cond delay="499"/>
                                          </p:stCondLst>
                                        </p:cTn>
                                        <p:tgtEl>
                                          <p:spTgt spid="142"/>
                                        </p:tgtEl>
                                        <p:attrNameLst>
                                          <p:attrName>style.visibility</p:attrName>
                                        </p:attrNameLst>
                                      </p:cBhvr>
                                      <p:to>
                                        <p:strVal val="hidden"/>
                                      </p:to>
                                    </p:set>
                                  </p:childTnLst>
                                </p:cTn>
                              </p:par>
                              <p:par>
                                <p:cTn id="183" presetID="42" presetClass="entr" presetSubtype="0" fill="hold" nodeType="withEffect">
                                  <p:stCondLst>
                                    <p:cond delay="1800"/>
                                  </p:stCondLst>
                                  <p:childTnLst>
                                    <p:set>
                                      <p:cBhvr>
                                        <p:cTn id="184" dur="1" fill="hold">
                                          <p:stCondLst>
                                            <p:cond delay="0"/>
                                          </p:stCondLst>
                                        </p:cTn>
                                        <p:tgtEl>
                                          <p:spTgt spid="32"/>
                                        </p:tgtEl>
                                        <p:attrNameLst>
                                          <p:attrName>style.visibility</p:attrName>
                                        </p:attrNameLst>
                                      </p:cBhvr>
                                      <p:to>
                                        <p:strVal val="visible"/>
                                      </p:to>
                                    </p:set>
                                    <p:animEffect transition="in" filter="fade">
                                      <p:cBhvr>
                                        <p:cTn id="185" dur="1000"/>
                                        <p:tgtEl>
                                          <p:spTgt spid="32"/>
                                        </p:tgtEl>
                                      </p:cBhvr>
                                    </p:animEffect>
                                    <p:anim calcmode="lin" valueType="num">
                                      <p:cBhvr>
                                        <p:cTn id="186" dur="1000" fill="hold"/>
                                        <p:tgtEl>
                                          <p:spTgt spid="32"/>
                                        </p:tgtEl>
                                        <p:attrNameLst>
                                          <p:attrName>ppt_x</p:attrName>
                                        </p:attrNameLst>
                                      </p:cBhvr>
                                      <p:tavLst>
                                        <p:tav tm="0">
                                          <p:val>
                                            <p:strVal val="#ppt_x"/>
                                          </p:val>
                                        </p:tav>
                                        <p:tav tm="100000">
                                          <p:val>
                                            <p:strVal val="#ppt_x"/>
                                          </p:val>
                                        </p:tav>
                                      </p:tavLst>
                                    </p:anim>
                                    <p:anim calcmode="lin" valueType="num">
                                      <p:cBhvr>
                                        <p:cTn id="187" dur="1000" fill="hold"/>
                                        <p:tgtEl>
                                          <p:spTgt spid="32"/>
                                        </p:tgtEl>
                                        <p:attrNameLst>
                                          <p:attrName>ppt_y</p:attrName>
                                        </p:attrNameLst>
                                      </p:cBhvr>
                                      <p:tavLst>
                                        <p:tav tm="0">
                                          <p:val>
                                            <p:strVal val="#ppt_y+.1"/>
                                          </p:val>
                                        </p:tav>
                                        <p:tav tm="100000">
                                          <p:val>
                                            <p:strVal val="#ppt_y"/>
                                          </p:val>
                                        </p:tav>
                                      </p:tavLst>
                                    </p:anim>
                                  </p:childTnLst>
                                </p:cTn>
                              </p:par>
                              <p:par>
                                <p:cTn id="188" presetID="53" presetClass="entr" presetSubtype="16" fill="hold" nodeType="withEffect">
                                  <p:stCondLst>
                                    <p:cond delay="3000"/>
                                  </p:stCondLst>
                                  <p:childTnLst>
                                    <p:set>
                                      <p:cBhvr>
                                        <p:cTn id="189" dur="1" fill="hold">
                                          <p:stCondLst>
                                            <p:cond delay="0"/>
                                          </p:stCondLst>
                                        </p:cTn>
                                        <p:tgtEl>
                                          <p:spTgt spid="78"/>
                                        </p:tgtEl>
                                        <p:attrNameLst>
                                          <p:attrName>style.visibility</p:attrName>
                                        </p:attrNameLst>
                                      </p:cBhvr>
                                      <p:to>
                                        <p:strVal val="visible"/>
                                      </p:to>
                                    </p:set>
                                    <p:anim calcmode="lin" valueType="num">
                                      <p:cBhvr>
                                        <p:cTn id="190" dur="1000" fill="hold"/>
                                        <p:tgtEl>
                                          <p:spTgt spid="78"/>
                                        </p:tgtEl>
                                        <p:attrNameLst>
                                          <p:attrName>ppt_w</p:attrName>
                                        </p:attrNameLst>
                                      </p:cBhvr>
                                      <p:tavLst>
                                        <p:tav tm="0">
                                          <p:val>
                                            <p:fltVal val="0"/>
                                          </p:val>
                                        </p:tav>
                                        <p:tav tm="100000">
                                          <p:val>
                                            <p:strVal val="#ppt_w"/>
                                          </p:val>
                                        </p:tav>
                                      </p:tavLst>
                                    </p:anim>
                                    <p:anim calcmode="lin" valueType="num">
                                      <p:cBhvr>
                                        <p:cTn id="191" dur="1000" fill="hold"/>
                                        <p:tgtEl>
                                          <p:spTgt spid="78"/>
                                        </p:tgtEl>
                                        <p:attrNameLst>
                                          <p:attrName>ppt_h</p:attrName>
                                        </p:attrNameLst>
                                      </p:cBhvr>
                                      <p:tavLst>
                                        <p:tav tm="0">
                                          <p:val>
                                            <p:fltVal val="0"/>
                                          </p:val>
                                        </p:tav>
                                        <p:tav tm="100000">
                                          <p:val>
                                            <p:strVal val="#ppt_h"/>
                                          </p:val>
                                        </p:tav>
                                      </p:tavLst>
                                    </p:anim>
                                    <p:animEffect transition="in" filter="fade">
                                      <p:cBhvr>
                                        <p:cTn id="192" dur="1000"/>
                                        <p:tgtEl>
                                          <p:spTgt spid="78"/>
                                        </p:tgtEl>
                                      </p:cBhvr>
                                    </p:animEffect>
                                  </p:childTnLst>
                                </p:cTn>
                              </p:par>
                              <p:par>
                                <p:cTn id="193" presetID="42" presetClass="path" presetSubtype="0" accel="50000" decel="50000" fill="hold" nodeType="withEffect">
                                  <p:stCondLst>
                                    <p:cond delay="3000"/>
                                  </p:stCondLst>
                                  <p:childTnLst>
                                    <p:animMotion origin="layout" path="M 1.875E-6 -4.07407E-6 L 0.29362 0.21644 " pathEditMode="relative" rAng="0" ptsTypes="AA">
                                      <p:cBhvr>
                                        <p:cTn id="194" dur="1000" spd="-100000" fill="hold"/>
                                        <p:tgtEl>
                                          <p:spTgt spid="78"/>
                                        </p:tgtEl>
                                        <p:attrNameLst>
                                          <p:attrName>ppt_x</p:attrName>
                                          <p:attrName>ppt_y</p:attrName>
                                        </p:attrNameLst>
                                      </p:cBhvr>
                                      <p:rCtr x="14674" y="10810"/>
                                    </p:animMotion>
                                  </p:childTnLst>
                                </p:cTn>
                              </p:par>
                              <p:par>
                                <p:cTn id="195" presetID="1" presetClass="entr" presetSubtype="0" fill="hold" grpId="1" nodeType="withEffect">
                                  <p:stCondLst>
                                    <p:cond delay="3000"/>
                                  </p:stCondLst>
                                  <p:childTnLst>
                                    <p:set>
                                      <p:cBhvr>
                                        <p:cTn id="196" dur="1" fill="hold">
                                          <p:stCondLst>
                                            <p:cond delay="0"/>
                                          </p:stCondLst>
                                        </p:cTn>
                                        <p:tgtEl>
                                          <p:spTgt spid="68"/>
                                        </p:tgtEl>
                                        <p:attrNameLst>
                                          <p:attrName>style.visibility</p:attrName>
                                        </p:attrNameLst>
                                      </p:cBhvr>
                                      <p:to>
                                        <p:strVal val="visible"/>
                                      </p:to>
                                    </p:set>
                                  </p:childTnLst>
                                </p:cTn>
                              </p:par>
                              <p:par>
                                <p:cTn id="197" presetID="0" presetClass="path" presetSubtype="0" accel="50000" decel="50000" fill="hold" grpId="0" nodeType="withEffect">
                                  <p:stCondLst>
                                    <p:cond delay="3000"/>
                                  </p:stCondLst>
                                  <p:childTnLst>
                                    <p:animMotion origin="layout" path="M 3.33333E-6 2.59259E-6 C 0.07122 0.05648 0.16901 0.10532 0.25325 0.17523 " pathEditMode="relative" rAng="0" ptsTypes="AA">
                                      <p:cBhvr>
                                        <p:cTn id="198" dur="1100" spd="-100000" fill="hold"/>
                                        <p:tgtEl>
                                          <p:spTgt spid="68"/>
                                        </p:tgtEl>
                                        <p:attrNameLst>
                                          <p:attrName>ppt_x</p:attrName>
                                          <p:attrName>ppt_y</p:attrName>
                                        </p:attrNameLst>
                                      </p:cBhvr>
                                      <p:rCtr x="12656" y="8750"/>
                                    </p:animMotion>
                                  </p:childTnLst>
                                </p:cTn>
                              </p:par>
                              <p:par>
                                <p:cTn id="199" presetID="1" presetClass="entr" presetSubtype="0" fill="hold" grpId="1" nodeType="withEffect">
                                  <p:stCondLst>
                                    <p:cond delay="3000"/>
                                  </p:stCondLst>
                                  <p:childTnLst>
                                    <p:set>
                                      <p:cBhvr>
                                        <p:cTn id="200" dur="1" fill="hold">
                                          <p:stCondLst>
                                            <p:cond delay="0"/>
                                          </p:stCondLst>
                                        </p:cTn>
                                        <p:tgtEl>
                                          <p:spTgt spid="86"/>
                                        </p:tgtEl>
                                        <p:attrNameLst>
                                          <p:attrName>style.visibility</p:attrName>
                                        </p:attrNameLst>
                                      </p:cBhvr>
                                      <p:to>
                                        <p:strVal val="visible"/>
                                      </p:to>
                                    </p:set>
                                  </p:childTnLst>
                                </p:cTn>
                              </p:par>
                              <p:par>
                                <p:cTn id="201" presetID="0" presetClass="path" presetSubtype="0" accel="50000" decel="50000" fill="hold" grpId="0" nodeType="withEffect">
                                  <p:stCondLst>
                                    <p:cond delay="3000"/>
                                  </p:stCondLst>
                                  <p:childTnLst>
                                    <p:animMotion origin="layout" path="M -1.25E-6 -2.22222E-6 C 0.07656 0.03102 0.15534 0.09722 0.23438 0.14676 " pathEditMode="relative" rAng="0" ptsTypes="AA">
                                      <p:cBhvr>
                                        <p:cTn id="202" dur="1200" spd="-100000" fill="hold"/>
                                        <p:tgtEl>
                                          <p:spTgt spid="86"/>
                                        </p:tgtEl>
                                        <p:attrNameLst>
                                          <p:attrName>ppt_x</p:attrName>
                                          <p:attrName>ppt_y</p:attrName>
                                        </p:attrNameLst>
                                      </p:cBhvr>
                                      <p:rCtr x="11719" y="7338"/>
                                    </p:animMotion>
                                  </p:childTnLst>
                                </p:cTn>
                              </p:par>
                              <p:par>
                                <p:cTn id="203" presetID="1" presetClass="entr" presetSubtype="0" fill="hold" grpId="1" nodeType="withEffect">
                                  <p:stCondLst>
                                    <p:cond delay="3000"/>
                                  </p:stCondLst>
                                  <p:childTnLst>
                                    <p:set>
                                      <p:cBhvr>
                                        <p:cTn id="204" dur="1" fill="hold">
                                          <p:stCondLst>
                                            <p:cond delay="0"/>
                                          </p:stCondLst>
                                        </p:cTn>
                                        <p:tgtEl>
                                          <p:spTgt spid="87"/>
                                        </p:tgtEl>
                                        <p:attrNameLst>
                                          <p:attrName>style.visibility</p:attrName>
                                        </p:attrNameLst>
                                      </p:cBhvr>
                                      <p:to>
                                        <p:strVal val="visible"/>
                                      </p:to>
                                    </p:set>
                                  </p:childTnLst>
                                </p:cTn>
                              </p:par>
                              <p:par>
                                <p:cTn id="205" presetID="0" presetClass="path" presetSubtype="0" accel="50000" decel="50000" fill="hold" grpId="0" nodeType="withEffect">
                                  <p:stCondLst>
                                    <p:cond delay="3000"/>
                                  </p:stCondLst>
                                  <p:childTnLst>
                                    <p:animMotion origin="layout" path="M 6.25E-7 -7.40741E-7 C 0.07435 0.04352 0.14727 0.09815 0.22331 0.13079 " pathEditMode="relative" rAng="0" ptsTypes="AA">
                                      <p:cBhvr>
                                        <p:cTn id="206" dur="1300" spd="-100000" fill="hold"/>
                                        <p:tgtEl>
                                          <p:spTgt spid="87"/>
                                        </p:tgtEl>
                                        <p:attrNameLst>
                                          <p:attrName>ppt_x</p:attrName>
                                          <p:attrName>ppt_y</p:attrName>
                                        </p:attrNameLst>
                                      </p:cBhvr>
                                      <p:rCtr x="11159" y="6528"/>
                                    </p:animMotion>
                                  </p:childTnLst>
                                </p:cTn>
                              </p:par>
                              <p:par>
                                <p:cTn id="207" presetID="1" presetClass="entr" presetSubtype="0" fill="hold" grpId="1" nodeType="withEffect">
                                  <p:stCondLst>
                                    <p:cond delay="3000"/>
                                  </p:stCondLst>
                                  <p:childTnLst>
                                    <p:set>
                                      <p:cBhvr>
                                        <p:cTn id="208" dur="1" fill="hold">
                                          <p:stCondLst>
                                            <p:cond delay="0"/>
                                          </p:stCondLst>
                                        </p:cTn>
                                        <p:tgtEl>
                                          <p:spTgt spid="85"/>
                                        </p:tgtEl>
                                        <p:attrNameLst>
                                          <p:attrName>style.visibility</p:attrName>
                                        </p:attrNameLst>
                                      </p:cBhvr>
                                      <p:to>
                                        <p:strVal val="visible"/>
                                      </p:to>
                                    </p:set>
                                  </p:childTnLst>
                                </p:cTn>
                              </p:par>
                              <p:par>
                                <p:cTn id="209" presetID="0" presetClass="path" presetSubtype="0" accel="50000" decel="50000" fill="hold" grpId="0" nodeType="withEffect">
                                  <p:stCondLst>
                                    <p:cond delay="3000"/>
                                  </p:stCondLst>
                                  <p:childTnLst>
                                    <p:animMotion origin="layout" path="M -4.16667E-6 3.7037E-7 C 0.07188 0.02338 0.14258 0.0956 0.2155 0.12801 " pathEditMode="relative" rAng="0" ptsTypes="AA">
                                      <p:cBhvr>
                                        <p:cTn id="210" dur="1400" spd="-100000" fill="hold"/>
                                        <p:tgtEl>
                                          <p:spTgt spid="85"/>
                                        </p:tgtEl>
                                        <p:attrNameLst>
                                          <p:attrName>ppt_x</p:attrName>
                                          <p:attrName>ppt_y</p:attrName>
                                        </p:attrNameLst>
                                      </p:cBhvr>
                                      <p:rCtr x="10768" y="6389"/>
                                    </p:animMotion>
                                  </p:childTnLst>
                                </p:cTn>
                              </p:par>
                              <p:par>
                                <p:cTn id="211" presetID="1" presetClass="entr" presetSubtype="0" fill="hold" grpId="1" nodeType="withEffect">
                                  <p:stCondLst>
                                    <p:cond delay="3000"/>
                                  </p:stCondLst>
                                  <p:childTnLst>
                                    <p:set>
                                      <p:cBhvr>
                                        <p:cTn id="212" dur="1" fill="hold">
                                          <p:stCondLst>
                                            <p:cond delay="0"/>
                                          </p:stCondLst>
                                        </p:cTn>
                                        <p:tgtEl>
                                          <p:spTgt spid="84"/>
                                        </p:tgtEl>
                                        <p:attrNameLst>
                                          <p:attrName>style.visibility</p:attrName>
                                        </p:attrNameLst>
                                      </p:cBhvr>
                                      <p:to>
                                        <p:strVal val="visible"/>
                                      </p:to>
                                    </p:set>
                                  </p:childTnLst>
                                </p:cTn>
                              </p:par>
                              <p:par>
                                <p:cTn id="213" presetID="0" presetClass="path" presetSubtype="0" accel="50000" decel="50000" fill="hold" grpId="0" nodeType="withEffect">
                                  <p:stCondLst>
                                    <p:cond delay="3000"/>
                                  </p:stCondLst>
                                  <p:childTnLst>
                                    <p:animMotion origin="layout" path="M 4.16667E-7 4.44444E-6 C 0.06758 0.03865 0.13672 0.06342 0.20286 0.1162 " pathEditMode="relative" rAng="0" ptsTypes="AA">
                                      <p:cBhvr>
                                        <p:cTn id="214" dur="1500" spd="-100000" fill="hold"/>
                                        <p:tgtEl>
                                          <p:spTgt spid="84"/>
                                        </p:tgtEl>
                                        <p:attrNameLst>
                                          <p:attrName>ppt_x</p:attrName>
                                          <p:attrName>ppt_y</p:attrName>
                                        </p:attrNameLst>
                                      </p:cBhvr>
                                      <p:rCtr x="10143" y="5810"/>
                                    </p:animMotion>
                                  </p:childTnLst>
                                </p:cTn>
                              </p:par>
                              <p:par>
                                <p:cTn id="215" presetID="53" presetClass="entr" presetSubtype="16" fill="hold" nodeType="withEffect">
                                  <p:stCondLst>
                                    <p:cond delay="4000"/>
                                  </p:stCondLst>
                                  <p:childTnLst>
                                    <p:set>
                                      <p:cBhvr>
                                        <p:cTn id="216" dur="1" fill="hold">
                                          <p:stCondLst>
                                            <p:cond delay="0"/>
                                          </p:stCondLst>
                                        </p:cTn>
                                        <p:tgtEl>
                                          <p:spTgt spid="109"/>
                                        </p:tgtEl>
                                        <p:attrNameLst>
                                          <p:attrName>style.visibility</p:attrName>
                                        </p:attrNameLst>
                                      </p:cBhvr>
                                      <p:to>
                                        <p:strVal val="visible"/>
                                      </p:to>
                                    </p:set>
                                    <p:anim calcmode="lin" valueType="num">
                                      <p:cBhvr>
                                        <p:cTn id="217" dur="500" fill="hold"/>
                                        <p:tgtEl>
                                          <p:spTgt spid="109"/>
                                        </p:tgtEl>
                                        <p:attrNameLst>
                                          <p:attrName>ppt_w</p:attrName>
                                        </p:attrNameLst>
                                      </p:cBhvr>
                                      <p:tavLst>
                                        <p:tav tm="0">
                                          <p:val>
                                            <p:fltVal val="0"/>
                                          </p:val>
                                        </p:tav>
                                        <p:tav tm="100000">
                                          <p:val>
                                            <p:strVal val="#ppt_w"/>
                                          </p:val>
                                        </p:tav>
                                      </p:tavLst>
                                    </p:anim>
                                    <p:anim calcmode="lin" valueType="num">
                                      <p:cBhvr>
                                        <p:cTn id="218" dur="500" fill="hold"/>
                                        <p:tgtEl>
                                          <p:spTgt spid="109"/>
                                        </p:tgtEl>
                                        <p:attrNameLst>
                                          <p:attrName>ppt_h</p:attrName>
                                        </p:attrNameLst>
                                      </p:cBhvr>
                                      <p:tavLst>
                                        <p:tav tm="0">
                                          <p:val>
                                            <p:fltVal val="0"/>
                                          </p:val>
                                        </p:tav>
                                        <p:tav tm="100000">
                                          <p:val>
                                            <p:strVal val="#ppt_h"/>
                                          </p:val>
                                        </p:tav>
                                      </p:tavLst>
                                    </p:anim>
                                    <p:animEffect transition="in" filter="fade">
                                      <p:cBhvr>
                                        <p:cTn id="219" dur="500"/>
                                        <p:tgtEl>
                                          <p:spTgt spid="109"/>
                                        </p:tgtEl>
                                      </p:cBhvr>
                                    </p:animEffect>
                                  </p:childTnLst>
                                </p:cTn>
                              </p:par>
                              <p:par>
                                <p:cTn id="220" presetID="10" presetClass="entr" presetSubtype="0" fill="hold" grpId="0" nodeType="withEffect">
                                  <p:stCondLst>
                                    <p:cond delay="4500"/>
                                  </p:stCondLst>
                                  <p:childTnLst>
                                    <p:set>
                                      <p:cBhvr>
                                        <p:cTn id="221" dur="1" fill="hold">
                                          <p:stCondLst>
                                            <p:cond delay="0"/>
                                          </p:stCondLst>
                                        </p:cTn>
                                        <p:tgtEl>
                                          <p:spTgt spid="99"/>
                                        </p:tgtEl>
                                        <p:attrNameLst>
                                          <p:attrName>style.visibility</p:attrName>
                                        </p:attrNameLst>
                                      </p:cBhvr>
                                      <p:to>
                                        <p:strVal val="visible"/>
                                      </p:to>
                                    </p:set>
                                    <p:animEffect transition="in" filter="fade">
                                      <p:cBhvr>
                                        <p:cTn id="222" dur="500"/>
                                        <p:tgtEl>
                                          <p:spTgt spid="99"/>
                                        </p:tgtEl>
                                      </p:cBhvr>
                                    </p:animEffect>
                                  </p:childTnLst>
                                </p:cTn>
                              </p:par>
                              <p:par>
                                <p:cTn id="223" presetID="32" presetClass="emph" presetSubtype="0" fill="hold" grpId="1" nodeType="withEffect">
                                  <p:stCondLst>
                                    <p:cond delay="4750"/>
                                  </p:stCondLst>
                                  <p:childTnLst>
                                    <p:animRot by="120000">
                                      <p:cBhvr>
                                        <p:cTn id="224" dur="50" fill="hold">
                                          <p:stCondLst>
                                            <p:cond delay="0"/>
                                          </p:stCondLst>
                                        </p:cTn>
                                        <p:tgtEl>
                                          <p:spTgt spid="99"/>
                                        </p:tgtEl>
                                        <p:attrNameLst>
                                          <p:attrName>r</p:attrName>
                                        </p:attrNameLst>
                                      </p:cBhvr>
                                    </p:animRot>
                                    <p:animRot by="-240000">
                                      <p:cBhvr>
                                        <p:cTn id="225" dur="100" fill="hold">
                                          <p:stCondLst>
                                            <p:cond delay="100"/>
                                          </p:stCondLst>
                                        </p:cTn>
                                        <p:tgtEl>
                                          <p:spTgt spid="99"/>
                                        </p:tgtEl>
                                        <p:attrNameLst>
                                          <p:attrName>r</p:attrName>
                                        </p:attrNameLst>
                                      </p:cBhvr>
                                    </p:animRot>
                                    <p:animRot by="240000">
                                      <p:cBhvr>
                                        <p:cTn id="226" dur="100" fill="hold">
                                          <p:stCondLst>
                                            <p:cond delay="200"/>
                                          </p:stCondLst>
                                        </p:cTn>
                                        <p:tgtEl>
                                          <p:spTgt spid="99"/>
                                        </p:tgtEl>
                                        <p:attrNameLst>
                                          <p:attrName>r</p:attrName>
                                        </p:attrNameLst>
                                      </p:cBhvr>
                                    </p:animRot>
                                    <p:animRot by="-240000">
                                      <p:cBhvr>
                                        <p:cTn id="227" dur="100" fill="hold">
                                          <p:stCondLst>
                                            <p:cond delay="300"/>
                                          </p:stCondLst>
                                        </p:cTn>
                                        <p:tgtEl>
                                          <p:spTgt spid="99"/>
                                        </p:tgtEl>
                                        <p:attrNameLst>
                                          <p:attrName>r</p:attrName>
                                        </p:attrNameLst>
                                      </p:cBhvr>
                                    </p:animRot>
                                    <p:animRot by="120000">
                                      <p:cBhvr>
                                        <p:cTn id="228" dur="100" fill="hold">
                                          <p:stCondLst>
                                            <p:cond delay="400"/>
                                          </p:stCondLst>
                                        </p:cTn>
                                        <p:tgtEl>
                                          <p:spTgt spid="99"/>
                                        </p:tgtEl>
                                        <p:attrNameLst>
                                          <p:attrName>r</p:attrName>
                                        </p:attrNameLst>
                                      </p:cBhvr>
                                    </p:animRot>
                                  </p:childTnLst>
                                </p:cTn>
                              </p:par>
                              <p:par>
                                <p:cTn id="229" presetID="10" presetClass="entr" presetSubtype="0" fill="hold" grpId="0" nodeType="withEffect">
                                  <p:stCondLst>
                                    <p:cond delay="4750"/>
                                  </p:stCondLst>
                                  <p:iterate type="lt">
                                    <p:tmPct val="5000"/>
                                  </p:iterate>
                                  <p:childTnLst>
                                    <p:set>
                                      <p:cBhvr>
                                        <p:cTn id="230" dur="1" fill="hold">
                                          <p:stCondLst>
                                            <p:cond delay="0"/>
                                          </p:stCondLst>
                                        </p:cTn>
                                        <p:tgtEl>
                                          <p:spTgt spid="100"/>
                                        </p:tgtEl>
                                        <p:attrNameLst>
                                          <p:attrName>style.visibility</p:attrName>
                                        </p:attrNameLst>
                                      </p:cBhvr>
                                      <p:to>
                                        <p:strVal val="visible"/>
                                      </p:to>
                                    </p:set>
                                    <p:animEffect transition="in" filter="fade">
                                      <p:cBhvr>
                                        <p:cTn id="231" dur="500"/>
                                        <p:tgtEl>
                                          <p:spTgt spid="100"/>
                                        </p:tgtEl>
                                      </p:cBhvr>
                                    </p:animEffect>
                                  </p:childTnLst>
                                </p:cTn>
                              </p:par>
                              <p:par>
                                <p:cTn id="232" presetID="2" presetClass="entr" presetSubtype="8" fill="hold" grpId="1" nodeType="withEffect">
                                  <p:stCondLst>
                                    <p:cond delay="4750"/>
                                  </p:stCondLst>
                                  <p:iterate type="lt">
                                    <p:tmPct val="5000"/>
                                  </p:iterate>
                                  <p:childTnLst>
                                    <p:set>
                                      <p:cBhvr>
                                        <p:cTn id="233" dur="1" fill="hold">
                                          <p:stCondLst>
                                            <p:cond delay="0"/>
                                          </p:stCondLst>
                                        </p:cTn>
                                        <p:tgtEl>
                                          <p:spTgt spid="100"/>
                                        </p:tgtEl>
                                        <p:attrNameLst>
                                          <p:attrName>style.visibility</p:attrName>
                                        </p:attrNameLst>
                                      </p:cBhvr>
                                      <p:to>
                                        <p:strVal val="visible"/>
                                      </p:to>
                                    </p:set>
                                    <p:anim calcmode="lin" valueType="num">
                                      <p:cBhvr additive="base">
                                        <p:cTn id="234" dur="500" fill="hold"/>
                                        <p:tgtEl>
                                          <p:spTgt spid="100"/>
                                        </p:tgtEl>
                                        <p:attrNameLst>
                                          <p:attrName>ppt_x</p:attrName>
                                        </p:attrNameLst>
                                      </p:cBhvr>
                                      <p:tavLst>
                                        <p:tav tm="0">
                                          <p:val>
                                            <p:strVal val="0-#ppt_w/2"/>
                                          </p:val>
                                        </p:tav>
                                        <p:tav tm="100000">
                                          <p:val>
                                            <p:strVal val="#ppt_x"/>
                                          </p:val>
                                        </p:tav>
                                      </p:tavLst>
                                    </p:anim>
                                    <p:anim calcmode="lin" valueType="num">
                                      <p:cBhvr additive="base">
                                        <p:cTn id="235" dur="500" fill="hold"/>
                                        <p:tgtEl>
                                          <p:spTgt spid="100"/>
                                        </p:tgtEl>
                                        <p:attrNameLst>
                                          <p:attrName>ppt_y</p:attrName>
                                        </p:attrNameLst>
                                      </p:cBhvr>
                                      <p:tavLst>
                                        <p:tav tm="0">
                                          <p:val>
                                            <p:strVal val="#ppt_y"/>
                                          </p:val>
                                        </p:tav>
                                        <p:tav tm="100000">
                                          <p:val>
                                            <p:strVal val="#ppt_y"/>
                                          </p:val>
                                        </p:tav>
                                      </p:tavLst>
                                    </p:anim>
                                  </p:childTnLst>
                                </p:cTn>
                              </p:par>
                              <p:par>
                                <p:cTn id="236" presetID="1" presetClass="entr" presetSubtype="0" fill="hold" grpId="0" nodeType="withEffect">
                                  <p:stCondLst>
                                    <p:cond delay="6000"/>
                                  </p:stCondLst>
                                  <p:childTnLst>
                                    <p:set>
                                      <p:cBhvr>
                                        <p:cTn id="237" dur="1" fill="hold">
                                          <p:stCondLst>
                                            <p:cond delay="0"/>
                                          </p:stCondLst>
                                        </p:cTn>
                                        <p:tgtEl>
                                          <p:spTgt spid="82"/>
                                        </p:tgtEl>
                                        <p:attrNameLst>
                                          <p:attrName>style.visibility</p:attrName>
                                        </p:attrNameLst>
                                      </p:cBhvr>
                                      <p:to>
                                        <p:strVal val="visible"/>
                                      </p:to>
                                    </p:set>
                                  </p:childTnLst>
                                </p:cTn>
                              </p:par>
                              <p:par>
                                <p:cTn id="238" presetID="53" presetClass="entr" presetSubtype="16" fill="hold" nodeType="withEffect">
                                  <p:stCondLst>
                                    <p:cond delay="6000"/>
                                  </p:stCondLst>
                                  <p:childTnLst>
                                    <p:set>
                                      <p:cBhvr>
                                        <p:cTn id="239" dur="1" fill="hold">
                                          <p:stCondLst>
                                            <p:cond delay="0"/>
                                          </p:stCondLst>
                                        </p:cTn>
                                        <p:tgtEl>
                                          <p:spTgt spid="91"/>
                                        </p:tgtEl>
                                        <p:attrNameLst>
                                          <p:attrName>style.visibility</p:attrName>
                                        </p:attrNameLst>
                                      </p:cBhvr>
                                      <p:to>
                                        <p:strVal val="visible"/>
                                      </p:to>
                                    </p:set>
                                    <p:anim calcmode="lin" valueType="num">
                                      <p:cBhvr>
                                        <p:cTn id="240" dur="1000" fill="hold"/>
                                        <p:tgtEl>
                                          <p:spTgt spid="91"/>
                                        </p:tgtEl>
                                        <p:attrNameLst>
                                          <p:attrName>ppt_w</p:attrName>
                                        </p:attrNameLst>
                                      </p:cBhvr>
                                      <p:tavLst>
                                        <p:tav tm="0">
                                          <p:val>
                                            <p:fltVal val="0"/>
                                          </p:val>
                                        </p:tav>
                                        <p:tav tm="100000">
                                          <p:val>
                                            <p:strVal val="#ppt_w"/>
                                          </p:val>
                                        </p:tav>
                                      </p:tavLst>
                                    </p:anim>
                                    <p:anim calcmode="lin" valueType="num">
                                      <p:cBhvr>
                                        <p:cTn id="241" dur="1000" fill="hold"/>
                                        <p:tgtEl>
                                          <p:spTgt spid="91"/>
                                        </p:tgtEl>
                                        <p:attrNameLst>
                                          <p:attrName>ppt_h</p:attrName>
                                        </p:attrNameLst>
                                      </p:cBhvr>
                                      <p:tavLst>
                                        <p:tav tm="0">
                                          <p:val>
                                            <p:fltVal val="0"/>
                                          </p:val>
                                        </p:tav>
                                        <p:tav tm="100000">
                                          <p:val>
                                            <p:strVal val="#ppt_h"/>
                                          </p:val>
                                        </p:tav>
                                      </p:tavLst>
                                    </p:anim>
                                    <p:animEffect transition="in" filter="fade">
                                      <p:cBhvr>
                                        <p:cTn id="242" dur="1000"/>
                                        <p:tgtEl>
                                          <p:spTgt spid="91"/>
                                        </p:tgtEl>
                                      </p:cBhvr>
                                    </p:animEffect>
                                  </p:childTnLst>
                                </p:cTn>
                              </p:par>
                              <p:par>
                                <p:cTn id="243" presetID="42" presetClass="path" presetSubtype="0" accel="50000" decel="50000" fill="hold" nodeType="withEffect">
                                  <p:stCondLst>
                                    <p:cond delay="6000"/>
                                  </p:stCondLst>
                                  <p:childTnLst>
                                    <p:animMotion origin="layout" path="M -4.58333E-6 -1.11111E-6 L -0.18607 0.3456 " pathEditMode="relative" rAng="0" ptsTypes="AA">
                                      <p:cBhvr>
                                        <p:cTn id="244" dur="1000" spd="-100000" fill="hold"/>
                                        <p:tgtEl>
                                          <p:spTgt spid="91"/>
                                        </p:tgtEl>
                                        <p:attrNameLst>
                                          <p:attrName>ppt_x</p:attrName>
                                          <p:attrName>ppt_y</p:attrName>
                                        </p:attrNameLst>
                                      </p:cBhvr>
                                      <p:rCtr x="-9180" y="17431"/>
                                    </p:animMotion>
                                  </p:childTnLst>
                                </p:cTn>
                              </p:par>
                              <p:par>
                                <p:cTn id="245" presetID="0" presetClass="path" presetSubtype="0" accel="50000" decel="50000" fill="hold" grpId="1" nodeType="withEffect">
                                  <p:stCondLst>
                                    <p:cond delay="6000"/>
                                  </p:stCondLst>
                                  <p:childTnLst>
                                    <p:animMotion origin="layout" path="M -4.58333E-6 2.96296E-6 C -0.03645 0.08356 -0.13893 0.25995 -0.15481 0.29467 " pathEditMode="relative" rAng="0" ptsTypes="AA">
                                      <p:cBhvr>
                                        <p:cTn id="246" dur="1100" spd="-100000" fill="hold"/>
                                        <p:tgtEl>
                                          <p:spTgt spid="82"/>
                                        </p:tgtEl>
                                        <p:attrNameLst>
                                          <p:attrName>ppt_x</p:attrName>
                                          <p:attrName>ppt_y</p:attrName>
                                        </p:attrNameLst>
                                      </p:cBhvr>
                                      <p:rCtr x="-7747" y="14722"/>
                                    </p:animMotion>
                                  </p:childTnLst>
                                </p:cTn>
                              </p:par>
                              <p:par>
                                <p:cTn id="247" presetID="1" presetClass="entr" presetSubtype="0" fill="hold" grpId="0" nodeType="withEffect">
                                  <p:stCondLst>
                                    <p:cond delay="6000"/>
                                  </p:stCondLst>
                                  <p:childTnLst>
                                    <p:set>
                                      <p:cBhvr>
                                        <p:cTn id="248" dur="1" fill="hold">
                                          <p:stCondLst>
                                            <p:cond delay="0"/>
                                          </p:stCondLst>
                                        </p:cTn>
                                        <p:tgtEl>
                                          <p:spTgt spid="107"/>
                                        </p:tgtEl>
                                        <p:attrNameLst>
                                          <p:attrName>style.visibility</p:attrName>
                                        </p:attrNameLst>
                                      </p:cBhvr>
                                      <p:to>
                                        <p:strVal val="visible"/>
                                      </p:to>
                                    </p:set>
                                  </p:childTnLst>
                                </p:cTn>
                              </p:par>
                              <p:par>
                                <p:cTn id="249" presetID="0" presetClass="path" presetSubtype="0" accel="50000" decel="50000" fill="hold" grpId="1" nodeType="withEffect">
                                  <p:stCondLst>
                                    <p:cond delay="6000"/>
                                  </p:stCondLst>
                                  <p:childTnLst>
                                    <p:animMotion origin="layout" path="M -1.66667E-6 3.33333E-6 C -0.03646 0.07453 -0.10976 0.2206 -0.13763 0.26203 " pathEditMode="relative" rAng="0" ptsTypes="AA">
                                      <p:cBhvr>
                                        <p:cTn id="250" dur="1200" spd="-100000" fill="hold"/>
                                        <p:tgtEl>
                                          <p:spTgt spid="107"/>
                                        </p:tgtEl>
                                        <p:attrNameLst>
                                          <p:attrName>ppt_x</p:attrName>
                                          <p:attrName>ppt_y</p:attrName>
                                        </p:attrNameLst>
                                      </p:cBhvr>
                                      <p:rCtr x="-6888" y="13102"/>
                                    </p:animMotion>
                                  </p:childTnLst>
                                </p:cTn>
                              </p:par>
                              <p:par>
                                <p:cTn id="251" presetID="1" presetClass="entr" presetSubtype="0" fill="hold" grpId="0" nodeType="withEffect">
                                  <p:stCondLst>
                                    <p:cond delay="6000"/>
                                  </p:stCondLst>
                                  <p:childTnLst>
                                    <p:set>
                                      <p:cBhvr>
                                        <p:cTn id="252" dur="1" fill="hold">
                                          <p:stCondLst>
                                            <p:cond delay="0"/>
                                          </p:stCondLst>
                                        </p:cTn>
                                        <p:tgtEl>
                                          <p:spTgt spid="108"/>
                                        </p:tgtEl>
                                        <p:attrNameLst>
                                          <p:attrName>style.visibility</p:attrName>
                                        </p:attrNameLst>
                                      </p:cBhvr>
                                      <p:to>
                                        <p:strVal val="visible"/>
                                      </p:to>
                                    </p:set>
                                  </p:childTnLst>
                                </p:cTn>
                              </p:par>
                              <p:par>
                                <p:cTn id="253" presetID="0" presetClass="path" presetSubtype="0" accel="50000" decel="50000" fill="hold" grpId="1" nodeType="withEffect">
                                  <p:stCondLst>
                                    <p:cond delay="6000"/>
                                  </p:stCondLst>
                                  <p:childTnLst>
                                    <p:animMotion origin="layout" path="M 3.33333E-6 -1.85185E-6 C -0.03256 0.08033 -0.10091 0.19514 -0.13164 0.25486 " pathEditMode="relative" rAng="0" ptsTypes="AA">
                                      <p:cBhvr>
                                        <p:cTn id="254" dur="1300" spd="-100000" fill="hold"/>
                                        <p:tgtEl>
                                          <p:spTgt spid="108"/>
                                        </p:tgtEl>
                                        <p:attrNameLst>
                                          <p:attrName>ppt_x</p:attrName>
                                          <p:attrName>ppt_y</p:attrName>
                                        </p:attrNameLst>
                                      </p:cBhvr>
                                      <p:rCtr x="-6589" y="12731"/>
                                    </p:animMotion>
                                  </p:childTnLst>
                                </p:cTn>
                              </p:par>
                              <p:par>
                                <p:cTn id="255" presetID="1" presetClass="entr" presetSubtype="0" fill="hold" grpId="0" nodeType="withEffect">
                                  <p:stCondLst>
                                    <p:cond delay="6000"/>
                                  </p:stCondLst>
                                  <p:childTnLst>
                                    <p:set>
                                      <p:cBhvr>
                                        <p:cTn id="256" dur="1" fill="hold">
                                          <p:stCondLst>
                                            <p:cond delay="0"/>
                                          </p:stCondLst>
                                        </p:cTn>
                                        <p:tgtEl>
                                          <p:spTgt spid="106"/>
                                        </p:tgtEl>
                                        <p:attrNameLst>
                                          <p:attrName>style.visibility</p:attrName>
                                        </p:attrNameLst>
                                      </p:cBhvr>
                                      <p:to>
                                        <p:strVal val="visible"/>
                                      </p:to>
                                    </p:set>
                                  </p:childTnLst>
                                </p:cTn>
                              </p:par>
                              <p:par>
                                <p:cTn id="257" presetID="0" presetClass="path" presetSubtype="0" accel="50000" decel="50000" fill="hold" grpId="1" nodeType="withEffect">
                                  <p:stCondLst>
                                    <p:cond delay="6000"/>
                                  </p:stCondLst>
                                  <p:childTnLst>
                                    <p:animMotion origin="layout" path="M 1.45833E-6 -3.33333E-6 C -0.04141 0.08773 -0.10521 0.20324 -0.12201 0.23889 " pathEditMode="relative" rAng="0" ptsTypes="AA">
                                      <p:cBhvr>
                                        <p:cTn id="258" dur="1400" spd="-100000" fill="hold"/>
                                        <p:tgtEl>
                                          <p:spTgt spid="106"/>
                                        </p:tgtEl>
                                        <p:attrNameLst>
                                          <p:attrName>ppt_x</p:attrName>
                                          <p:attrName>ppt_y</p:attrName>
                                        </p:attrNameLst>
                                      </p:cBhvr>
                                      <p:rCtr x="-6107" y="11944"/>
                                    </p:animMotion>
                                  </p:childTnLst>
                                </p:cTn>
                              </p:par>
                              <p:par>
                                <p:cTn id="259" presetID="1" presetClass="entr" presetSubtype="0" fill="hold" grpId="0" nodeType="withEffect">
                                  <p:stCondLst>
                                    <p:cond delay="6000"/>
                                  </p:stCondLst>
                                  <p:childTnLst>
                                    <p:set>
                                      <p:cBhvr>
                                        <p:cTn id="260" dur="1" fill="hold">
                                          <p:stCondLst>
                                            <p:cond delay="0"/>
                                          </p:stCondLst>
                                        </p:cTn>
                                        <p:tgtEl>
                                          <p:spTgt spid="105"/>
                                        </p:tgtEl>
                                        <p:attrNameLst>
                                          <p:attrName>style.visibility</p:attrName>
                                        </p:attrNameLst>
                                      </p:cBhvr>
                                      <p:to>
                                        <p:strVal val="visible"/>
                                      </p:to>
                                    </p:set>
                                  </p:childTnLst>
                                </p:cTn>
                              </p:par>
                              <p:par>
                                <p:cTn id="261" presetID="0" presetClass="path" presetSubtype="0" accel="50000" decel="50000" fill="hold" grpId="1" nodeType="withEffect">
                                  <p:stCondLst>
                                    <p:cond delay="6000"/>
                                  </p:stCondLst>
                                  <p:childTnLst>
                                    <p:animMotion origin="layout" path="M 4.375E-6 -2.96296E-6 C -0.03438 0.06111 -0.08347 0.16505 -0.11368 0.22709 " pathEditMode="relative" rAng="0" ptsTypes="AA">
                                      <p:cBhvr>
                                        <p:cTn id="262" dur="1500" spd="-100000" fill="hold"/>
                                        <p:tgtEl>
                                          <p:spTgt spid="105"/>
                                        </p:tgtEl>
                                        <p:attrNameLst>
                                          <p:attrName>ppt_x</p:attrName>
                                          <p:attrName>ppt_y</p:attrName>
                                        </p:attrNameLst>
                                      </p:cBhvr>
                                      <p:rCtr x="-5690" y="11343"/>
                                    </p:animMotion>
                                  </p:childTnLst>
                                </p:cTn>
                              </p:par>
                              <p:par>
                                <p:cTn id="263" presetID="53" presetClass="entr" presetSubtype="16" fill="hold" grpId="0" nodeType="withEffect">
                                  <p:stCondLst>
                                    <p:cond delay="7000"/>
                                  </p:stCondLst>
                                  <p:childTnLst>
                                    <p:set>
                                      <p:cBhvr>
                                        <p:cTn id="264" dur="1" fill="hold">
                                          <p:stCondLst>
                                            <p:cond delay="0"/>
                                          </p:stCondLst>
                                        </p:cTn>
                                        <p:tgtEl>
                                          <p:spTgt spid="117"/>
                                        </p:tgtEl>
                                        <p:attrNameLst>
                                          <p:attrName>style.visibility</p:attrName>
                                        </p:attrNameLst>
                                      </p:cBhvr>
                                      <p:to>
                                        <p:strVal val="visible"/>
                                      </p:to>
                                    </p:set>
                                    <p:anim calcmode="lin" valueType="num">
                                      <p:cBhvr>
                                        <p:cTn id="265" dur="500" fill="hold"/>
                                        <p:tgtEl>
                                          <p:spTgt spid="117"/>
                                        </p:tgtEl>
                                        <p:attrNameLst>
                                          <p:attrName>ppt_w</p:attrName>
                                        </p:attrNameLst>
                                      </p:cBhvr>
                                      <p:tavLst>
                                        <p:tav tm="0">
                                          <p:val>
                                            <p:fltVal val="0"/>
                                          </p:val>
                                        </p:tav>
                                        <p:tav tm="100000">
                                          <p:val>
                                            <p:strVal val="#ppt_w"/>
                                          </p:val>
                                        </p:tav>
                                      </p:tavLst>
                                    </p:anim>
                                    <p:anim calcmode="lin" valueType="num">
                                      <p:cBhvr>
                                        <p:cTn id="266" dur="500" fill="hold"/>
                                        <p:tgtEl>
                                          <p:spTgt spid="117"/>
                                        </p:tgtEl>
                                        <p:attrNameLst>
                                          <p:attrName>ppt_h</p:attrName>
                                        </p:attrNameLst>
                                      </p:cBhvr>
                                      <p:tavLst>
                                        <p:tav tm="0">
                                          <p:val>
                                            <p:fltVal val="0"/>
                                          </p:val>
                                        </p:tav>
                                        <p:tav tm="100000">
                                          <p:val>
                                            <p:strVal val="#ppt_h"/>
                                          </p:val>
                                        </p:tav>
                                      </p:tavLst>
                                    </p:anim>
                                    <p:animEffect transition="in" filter="fade">
                                      <p:cBhvr>
                                        <p:cTn id="267" dur="500"/>
                                        <p:tgtEl>
                                          <p:spTgt spid="117"/>
                                        </p:tgtEl>
                                      </p:cBhvr>
                                    </p:animEffect>
                                  </p:childTnLst>
                                </p:cTn>
                              </p:par>
                              <p:par>
                                <p:cTn id="268" presetID="10" presetClass="entr" presetSubtype="0" fill="hold" grpId="0" nodeType="withEffect">
                                  <p:stCondLst>
                                    <p:cond delay="7500"/>
                                  </p:stCondLst>
                                  <p:childTnLst>
                                    <p:set>
                                      <p:cBhvr>
                                        <p:cTn id="269" dur="1" fill="hold">
                                          <p:stCondLst>
                                            <p:cond delay="0"/>
                                          </p:stCondLst>
                                        </p:cTn>
                                        <p:tgtEl>
                                          <p:spTgt spid="101"/>
                                        </p:tgtEl>
                                        <p:attrNameLst>
                                          <p:attrName>style.visibility</p:attrName>
                                        </p:attrNameLst>
                                      </p:cBhvr>
                                      <p:to>
                                        <p:strVal val="visible"/>
                                      </p:to>
                                    </p:set>
                                    <p:animEffect transition="in" filter="fade">
                                      <p:cBhvr>
                                        <p:cTn id="270" dur="500"/>
                                        <p:tgtEl>
                                          <p:spTgt spid="101"/>
                                        </p:tgtEl>
                                      </p:cBhvr>
                                    </p:animEffect>
                                  </p:childTnLst>
                                </p:cTn>
                              </p:par>
                              <p:par>
                                <p:cTn id="271" presetID="32" presetClass="emph" presetSubtype="0" fill="hold" grpId="1" nodeType="withEffect">
                                  <p:stCondLst>
                                    <p:cond delay="7750"/>
                                  </p:stCondLst>
                                  <p:childTnLst>
                                    <p:animRot by="120000">
                                      <p:cBhvr>
                                        <p:cTn id="272" dur="50" fill="hold">
                                          <p:stCondLst>
                                            <p:cond delay="0"/>
                                          </p:stCondLst>
                                        </p:cTn>
                                        <p:tgtEl>
                                          <p:spTgt spid="101"/>
                                        </p:tgtEl>
                                        <p:attrNameLst>
                                          <p:attrName>r</p:attrName>
                                        </p:attrNameLst>
                                      </p:cBhvr>
                                    </p:animRot>
                                    <p:animRot by="-240000">
                                      <p:cBhvr>
                                        <p:cTn id="273" dur="100" fill="hold">
                                          <p:stCondLst>
                                            <p:cond delay="100"/>
                                          </p:stCondLst>
                                        </p:cTn>
                                        <p:tgtEl>
                                          <p:spTgt spid="101"/>
                                        </p:tgtEl>
                                        <p:attrNameLst>
                                          <p:attrName>r</p:attrName>
                                        </p:attrNameLst>
                                      </p:cBhvr>
                                    </p:animRot>
                                    <p:animRot by="240000">
                                      <p:cBhvr>
                                        <p:cTn id="274" dur="100" fill="hold">
                                          <p:stCondLst>
                                            <p:cond delay="200"/>
                                          </p:stCondLst>
                                        </p:cTn>
                                        <p:tgtEl>
                                          <p:spTgt spid="101"/>
                                        </p:tgtEl>
                                        <p:attrNameLst>
                                          <p:attrName>r</p:attrName>
                                        </p:attrNameLst>
                                      </p:cBhvr>
                                    </p:animRot>
                                    <p:animRot by="-240000">
                                      <p:cBhvr>
                                        <p:cTn id="275" dur="100" fill="hold">
                                          <p:stCondLst>
                                            <p:cond delay="300"/>
                                          </p:stCondLst>
                                        </p:cTn>
                                        <p:tgtEl>
                                          <p:spTgt spid="101"/>
                                        </p:tgtEl>
                                        <p:attrNameLst>
                                          <p:attrName>r</p:attrName>
                                        </p:attrNameLst>
                                      </p:cBhvr>
                                    </p:animRot>
                                    <p:animRot by="120000">
                                      <p:cBhvr>
                                        <p:cTn id="276" dur="100" fill="hold">
                                          <p:stCondLst>
                                            <p:cond delay="400"/>
                                          </p:stCondLst>
                                        </p:cTn>
                                        <p:tgtEl>
                                          <p:spTgt spid="101"/>
                                        </p:tgtEl>
                                        <p:attrNameLst>
                                          <p:attrName>r</p:attrName>
                                        </p:attrNameLst>
                                      </p:cBhvr>
                                    </p:animRot>
                                  </p:childTnLst>
                                </p:cTn>
                              </p:par>
                              <p:par>
                                <p:cTn id="277" presetID="10" presetClass="entr" presetSubtype="0" fill="hold" grpId="0" nodeType="withEffect">
                                  <p:stCondLst>
                                    <p:cond delay="7750"/>
                                  </p:stCondLst>
                                  <p:iterate type="lt">
                                    <p:tmPct val="5000"/>
                                  </p:iterate>
                                  <p:childTnLst>
                                    <p:set>
                                      <p:cBhvr>
                                        <p:cTn id="278" dur="1" fill="hold">
                                          <p:stCondLst>
                                            <p:cond delay="0"/>
                                          </p:stCondLst>
                                        </p:cTn>
                                        <p:tgtEl>
                                          <p:spTgt spid="7"/>
                                        </p:tgtEl>
                                        <p:attrNameLst>
                                          <p:attrName>style.visibility</p:attrName>
                                        </p:attrNameLst>
                                      </p:cBhvr>
                                      <p:to>
                                        <p:strVal val="visible"/>
                                      </p:to>
                                    </p:set>
                                    <p:animEffect transition="in" filter="fade">
                                      <p:cBhvr>
                                        <p:cTn id="279" dur="500"/>
                                        <p:tgtEl>
                                          <p:spTgt spid="7"/>
                                        </p:tgtEl>
                                      </p:cBhvr>
                                    </p:animEffect>
                                  </p:childTnLst>
                                </p:cTn>
                              </p:par>
                              <p:par>
                                <p:cTn id="280" presetID="2" presetClass="entr" presetSubtype="2" fill="hold" grpId="1" nodeType="withEffect">
                                  <p:stCondLst>
                                    <p:cond delay="7750"/>
                                  </p:stCondLst>
                                  <p:iterate type="lt">
                                    <p:tmPct val="5000"/>
                                  </p:iterate>
                                  <p:childTnLst>
                                    <p:set>
                                      <p:cBhvr>
                                        <p:cTn id="281" dur="1" fill="hold">
                                          <p:stCondLst>
                                            <p:cond delay="0"/>
                                          </p:stCondLst>
                                        </p:cTn>
                                        <p:tgtEl>
                                          <p:spTgt spid="7"/>
                                        </p:tgtEl>
                                        <p:attrNameLst>
                                          <p:attrName>style.visibility</p:attrName>
                                        </p:attrNameLst>
                                      </p:cBhvr>
                                      <p:to>
                                        <p:strVal val="visible"/>
                                      </p:to>
                                    </p:set>
                                    <p:anim calcmode="lin" valueType="num">
                                      <p:cBhvr additive="base">
                                        <p:cTn id="282" dur="500" fill="hold"/>
                                        <p:tgtEl>
                                          <p:spTgt spid="7"/>
                                        </p:tgtEl>
                                        <p:attrNameLst>
                                          <p:attrName>ppt_x</p:attrName>
                                        </p:attrNameLst>
                                      </p:cBhvr>
                                      <p:tavLst>
                                        <p:tav tm="0">
                                          <p:val>
                                            <p:strVal val="1+#ppt_w/2"/>
                                          </p:val>
                                        </p:tav>
                                        <p:tav tm="100000">
                                          <p:val>
                                            <p:strVal val="#ppt_x"/>
                                          </p:val>
                                        </p:tav>
                                      </p:tavLst>
                                    </p:anim>
                                    <p:anim calcmode="lin" valueType="num">
                                      <p:cBhvr additive="base">
                                        <p:cTn id="283" dur="500" fill="hold"/>
                                        <p:tgtEl>
                                          <p:spTgt spid="7"/>
                                        </p:tgtEl>
                                        <p:attrNameLst>
                                          <p:attrName>ppt_y</p:attrName>
                                        </p:attrNameLst>
                                      </p:cBhvr>
                                      <p:tavLst>
                                        <p:tav tm="0">
                                          <p:val>
                                            <p:strVal val="#ppt_y"/>
                                          </p:val>
                                        </p:tav>
                                        <p:tav tm="100000">
                                          <p:val>
                                            <p:strVal val="#ppt_y"/>
                                          </p:val>
                                        </p:tav>
                                      </p:tavLst>
                                    </p:anim>
                                  </p:childTnLst>
                                </p:cTn>
                              </p:par>
                              <p:par>
                                <p:cTn id="284" presetID="1" presetClass="entr" presetSubtype="0" fill="hold" grpId="0" nodeType="withEffect">
                                  <p:stCondLst>
                                    <p:cond delay="8600"/>
                                  </p:stCondLst>
                                  <p:childTnLst>
                                    <p:set>
                                      <p:cBhvr>
                                        <p:cTn id="285" dur="1" fill="hold">
                                          <p:stCondLst>
                                            <p:cond delay="0"/>
                                          </p:stCondLst>
                                        </p:cTn>
                                        <p:tgtEl>
                                          <p:spTgt spid="80"/>
                                        </p:tgtEl>
                                        <p:attrNameLst>
                                          <p:attrName>style.visibility</p:attrName>
                                        </p:attrNameLst>
                                      </p:cBhvr>
                                      <p:to>
                                        <p:strVal val="visible"/>
                                      </p:to>
                                    </p:set>
                                  </p:childTnLst>
                                </p:cTn>
                              </p:par>
                              <p:par>
                                <p:cTn id="286" presetID="0" presetClass="path" presetSubtype="0" accel="50000" decel="50000" fill="hold" grpId="1" nodeType="withEffect">
                                  <p:stCondLst>
                                    <p:cond delay="8600"/>
                                  </p:stCondLst>
                                  <p:childTnLst>
                                    <p:animMotion origin="layout" path="M 2.08333E-7 -2.59259E-6 C -0.05299 0.04167 -0.11406 0.06551 -0.1474 0.09607 " pathEditMode="relative" rAng="0" ptsTypes="AA">
                                      <p:cBhvr>
                                        <p:cTn id="287" dur="1100" spd="-100000" fill="hold"/>
                                        <p:tgtEl>
                                          <p:spTgt spid="80"/>
                                        </p:tgtEl>
                                        <p:attrNameLst>
                                          <p:attrName>ppt_x</p:attrName>
                                          <p:attrName>ppt_y</p:attrName>
                                        </p:attrNameLst>
                                      </p:cBhvr>
                                      <p:rCtr x="-7370" y="4792"/>
                                    </p:animMotion>
                                  </p:childTnLst>
                                </p:cTn>
                              </p:par>
                              <p:par>
                                <p:cTn id="288" presetID="1" presetClass="entr" presetSubtype="0" fill="hold" grpId="0" nodeType="withEffect">
                                  <p:stCondLst>
                                    <p:cond delay="8600"/>
                                  </p:stCondLst>
                                  <p:childTnLst>
                                    <p:set>
                                      <p:cBhvr>
                                        <p:cTn id="289" dur="1" fill="hold">
                                          <p:stCondLst>
                                            <p:cond delay="0"/>
                                          </p:stCondLst>
                                        </p:cTn>
                                        <p:tgtEl>
                                          <p:spTgt spid="90"/>
                                        </p:tgtEl>
                                        <p:attrNameLst>
                                          <p:attrName>style.visibility</p:attrName>
                                        </p:attrNameLst>
                                      </p:cBhvr>
                                      <p:to>
                                        <p:strVal val="visible"/>
                                      </p:to>
                                    </p:set>
                                  </p:childTnLst>
                                </p:cTn>
                              </p:par>
                              <p:par>
                                <p:cTn id="290" presetID="0" presetClass="path" presetSubtype="0" accel="50000" decel="50000" fill="hold" grpId="1" nodeType="withEffect">
                                  <p:stCondLst>
                                    <p:cond delay="8600"/>
                                  </p:stCondLst>
                                  <p:childTnLst>
                                    <p:animMotion origin="layout" path="M -2.70833E-6 3.7037E-7 C -0.05078 0.04768 -0.09856 0.04722 -0.13294 0.08704 " pathEditMode="relative" rAng="0" ptsTypes="AA">
                                      <p:cBhvr>
                                        <p:cTn id="291" dur="1200" spd="-100000" fill="hold"/>
                                        <p:tgtEl>
                                          <p:spTgt spid="90"/>
                                        </p:tgtEl>
                                        <p:attrNameLst>
                                          <p:attrName>ppt_x</p:attrName>
                                          <p:attrName>ppt_y</p:attrName>
                                        </p:attrNameLst>
                                      </p:cBhvr>
                                      <p:rCtr x="-6654" y="4352"/>
                                    </p:animMotion>
                                  </p:childTnLst>
                                </p:cTn>
                              </p:par>
                              <p:par>
                                <p:cTn id="292" presetID="1" presetClass="entr" presetSubtype="0" fill="hold" grpId="0" nodeType="withEffect">
                                  <p:stCondLst>
                                    <p:cond delay="8600"/>
                                  </p:stCondLst>
                                  <p:childTnLst>
                                    <p:set>
                                      <p:cBhvr>
                                        <p:cTn id="293" dur="1" fill="hold">
                                          <p:stCondLst>
                                            <p:cond delay="0"/>
                                          </p:stCondLst>
                                        </p:cTn>
                                        <p:tgtEl>
                                          <p:spTgt spid="104"/>
                                        </p:tgtEl>
                                        <p:attrNameLst>
                                          <p:attrName>style.visibility</p:attrName>
                                        </p:attrNameLst>
                                      </p:cBhvr>
                                      <p:to>
                                        <p:strVal val="visible"/>
                                      </p:to>
                                    </p:set>
                                  </p:childTnLst>
                                </p:cTn>
                              </p:par>
                              <p:par>
                                <p:cTn id="294" presetID="0" presetClass="path" presetSubtype="0" accel="50000" decel="50000" fill="hold" grpId="1" nodeType="withEffect">
                                  <p:stCondLst>
                                    <p:cond delay="8600"/>
                                  </p:stCondLst>
                                  <p:childTnLst>
                                    <p:animMotion origin="layout" path="M -4.375E-6 4.07407E-6 C -0.05768 0.04004 -0.08619 0.03773 -0.12018 0.07801 " pathEditMode="relative" rAng="0" ptsTypes="AA">
                                      <p:cBhvr>
                                        <p:cTn id="295" dur="1300" spd="-100000" fill="hold"/>
                                        <p:tgtEl>
                                          <p:spTgt spid="104"/>
                                        </p:tgtEl>
                                        <p:attrNameLst>
                                          <p:attrName>ppt_x</p:attrName>
                                          <p:attrName>ppt_y</p:attrName>
                                        </p:attrNameLst>
                                      </p:cBhvr>
                                      <p:rCtr x="-6016" y="3889"/>
                                    </p:animMotion>
                                  </p:childTnLst>
                                </p:cTn>
                              </p:par>
                              <p:par>
                                <p:cTn id="296" presetID="1" presetClass="entr" presetSubtype="0" fill="hold" grpId="0" nodeType="withEffect">
                                  <p:stCondLst>
                                    <p:cond delay="8600"/>
                                  </p:stCondLst>
                                  <p:childTnLst>
                                    <p:set>
                                      <p:cBhvr>
                                        <p:cTn id="297" dur="1" fill="hold">
                                          <p:stCondLst>
                                            <p:cond delay="0"/>
                                          </p:stCondLst>
                                        </p:cTn>
                                        <p:tgtEl>
                                          <p:spTgt spid="89"/>
                                        </p:tgtEl>
                                        <p:attrNameLst>
                                          <p:attrName>style.visibility</p:attrName>
                                        </p:attrNameLst>
                                      </p:cBhvr>
                                      <p:to>
                                        <p:strVal val="visible"/>
                                      </p:to>
                                    </p:set>
                                  </p:childTnLst>
                                </p:cTn>
                              </p:par>
                              <p:par>
                                <p:cTn id="298" presetID="0" presetClass="path" presetSubtype="0" accel="50000" decel="50000" fill="hold" grpId="1" nodeType="withEffect">
                                  <p:stCondLst>
                                    <p:cond delay="8600"/>
                                  </p:stCondLst>
                                  <p:childTnLst>
                                    <p:animMotion origin="layout" path="M 2.08333E-7 -3.33333E-6 C -0.06224 0.04028 -0.09141 0.04468 -0.11536 0.07199 " pathEditMode="relative" rAng="0" ptsTypes="AA">
                                      <p:cBhvr>
                                        <p:cTn id="299" dur="1400" spd="-100000" fill="hold"/>
                                        <p:tgtEl>
                                          <p:spTgt spid="89"/>
                                        </p:tgtEl>
                                        <p:attrNameLst>
                                          <p:attrName>ppt_x</p:attrName>
                                          <p:attrName>ppt_y</p:attrName>
                                        </p:attrNameLst>
                                      </p:cBhvr>
                                      <p:rCtr x="-5768" y="3588"/>
                                    </p:animMotion>
                                  </p:childTnLst>
                                </p:cTn>
                              </p:par>
                              <p:par>
                                <p:cTn id="300" presetID="1" presetClass="entr" presetSubtype="0" fill="hold" grpId="0" nodeType="withEffect">
                                  <p:stCondLst>
                                    <p:cond delay="8600"/>
                                  </p:stCondLst>
                                  <p:childTnLst>
                                    <p:set>
                                      <p:cBhvr>
                                        <p:cTn id="301" dur="1" fill="hold">
                                          <p:stCondLst>
                                            <p:cond delay="0"/>
                                          </p:stCondLst>
                                        </p:cTn>
                                        <p:tgtEl>
                                          <p:spTgt spid="88"/>
                                        </p:tgtEl>
                                        <p:attrNameLst>
                                          <p:attrName>style.visibility</p:attrName>
                                        </p:attrNameLst>
                                      </p:cBhvr>
                                      <p:to>
                                        <p:strVal val="visible"/>
                                      </p:to>
                                    </p:set>
                                  </p:childTnLst>
                                </p:cTn>
                              </p:par>
                              <p:par>
                                <p:cTn id="302" presetID="0" presetClass="path" presetSubtype="0" accel="50000" decel="50000" fill="hold" grpId="1" nodeType="withEffect">
                                  <p:stCondLst>
                                    <p:cond delay="8600"/>
                                  </p:stCondLst>
                                  <p:childTnLst>
                                    <p:animMotion origin="layout" path="M 4.375E-6 -3.7037E-7 C -0.0517 0.03843 -0.06068 0.02292 -0.10534 0.06782 " pathEditMode="relative" rAng="0" ptsTypes="AA">
                                      <p:cBhvr>
                                        <p:cTn id="303" dur="1500" spd="-100000" fill="hold"/>
                                        <p:tgtEl>
                                          <p:spTgt spid="88"/>
                                        </p:tgtEl>
                                        <p:attrNameLst>
                                          <p:attrName>ppt_x</p:attrName>
                                          <p:attrName>ppt_y</p:attrName>
                                        </p:attrNameLst>
                                      </p:cBhvr>
                                      <p:rCtr x="-5273" y="3380"/>
                                    </p:animMotion>
                                  </p:childTnLst>
                                </p:cTn>
                              </p:par>
                              <p:par>
                                <p:cTn id="304" presetID="53" presetClass="entr" presetSubtype="16" fill="hold" nodeType="withEffect">
                                  <p:stCondLst>
                                    <p:cond delay="8600"/>
                                  </p:stCondLst>
                                  <p:childTnLst>
                                    <p:set>
                                      <p:cBhvr>
                                        <p:cTn id="305" dur="1" fill="hold">
                                          <p:stCondLst>
                                            <p:cond delay="0"/>
                                          </p:stCondLst>
                                        </p:cTn>
                                        <p:tgtEl>
                                          <p:spTgt spid="95"/>
                                        </p:tgtEl>
                                        <p:attrNameLst>
                                          <p:attrName>style.visibility</p:attrName>
                                        </p:attrNameLst>
                                      </p:cBhvr>
                                      <p:to>
                                        <p:strVal val="visible"/>
                                      </p:to>
                                    </p:set>
                                    <p:anim calcmode="lin" valueType="num">
                                      <p:cBhvr>
                                        <p:cTn id="306" dur="1000" fill="hold"/>
                                        <p:tgtEl>
                                          <p:spTgt spid="95"/>
                                        </p:tgtEl>
                                        <p:attrNameLst>
                                          <p:attrName>ppt_w</p:attrName>
                                        </p:attrNameLst>
                                      </p:cBhvr>
                                      <p:tavLst>
                                        <p:tav tm="0">
                                          <p:val>
                                            <p:fltVal val="0"/>
                                          </p:val>
                                        </p:tav>
                                        <p:tav tm="100000">
                                          <p:val>
                                            <p:strVal val="#ppt_w"/>
                                          </p:val>
                                        </p:tav>
                                      </p:tavLst>
                                    </p:anim>
                                    <p:anim calcmode="lin" valueType="num">
                                      <p:cBhvr>
                                        <p:cTn id="307" dur="1000" fill="hold"/>
                                        <p:tgtEl>
                                          <p:spTgt spid="95"/>
                                        </p:tgtEl>
                                        <p:attrNameLst>
                                          <p:attrName>ppt_h</p:attrName>
                                        </p:attrNameLst>
                                      </p:cBhvr>
                                      <p:tavLst>
                                        <p:tav tm="0">
                                          <p:val>
                                            <p:fltVal val="0"/>
                                          </p:val>
                                        </p:tav>
                                        <p:tav tm="100000">
                                          <p:val>
                                            <p:strVal val="#ppt_h"/>
                                          </p:val>
                                        </p:tav>
                                      </p:tavLst>
                                    </p:anim>
                                    <p:animEffect transition="in" filter="fade">
                                      <p:cBhvr>
                                        <p:cTn id="308" dur="1000"/>
                                        <p:tgtEl>
                                          <p:spTgt spid="95"/>
                                        </p:tgtEl>
                                      </p:cBhvr>
                                    </p:animEffect>
                                  </p:childTnLst>
                                </p:cTn>
                              </p:par>
                              <p:par>
                                <p:cTn id="309" presetID="42" presetClass="path" presetSubtype="0" accel="50000" decel="50000" fill="hold" nodeType="withEffect">
                                  <p:stCondLst>
                                    <p:cond delay="8600"/>
                                  </p:stCondLst>
                                  <p:childTnLst>
                                    <p:animMotion origin="layout" path="M -1.66667E-6 1.85185E-6 L -0.19401 0.125 " pathEditMode="relative" rAng="0" ptsTypes="AA">
                                      <p:cBhvr>
                                        <p:cTn id="310" dur="1000" spd="-100000" fill="hold"/>
                                        <p:tgtEl>
                                          <p:spTgt spid="95"/>
                                        </p:tgtEl>
                                        <p:attrNameLst>
                                          <p:attrName>ppt_x</p:attrName>
                                          <p:attrName>ppt_y</p:attrName>
                                        </p:attrNameLst>
                                      </p:cBhvr>
                                      <p:rCtr x="-9701" y="6250"/>
                                    </p:animMotion>
                                  </p:childTnLst>
                                </p:cTn>
                              </p:par>
                              <p:par>
                                <p:cTn id="311" presetID="53" presetClass="entr" presetSubtype="16" fill="hold" grpId="0" nodeType="withEffect">
                                  <p:stCondLst>
                                    <p:cond delay="9600"/>
                                  </p:stCondLst>
                                  <p:childTnLst>
                                    <p:set>
                                      <p:cBhvr>
                                        <p:cTn id="312" dur="1" fill="hold">
                                          <p:stCondLst>
                                            <p:cond delay="0"/>
                                          </p:stCondLst>
                                        </p:cTn>
                                        <p:tgtEl>
                                          <p:spTgt spid="116"/>
                                        </p:tgtEl>
                                        <p:attrNameLst>
                                          <p:attrName>style.visibility</p:attrName>
                                        </p:attrNameLst>
                                      </p:cBhvr>
                                      <p:to>
                                        <p:strVal val="visible"/>
                                      </p:to>
                                    </p:set>
                                    <p:anim calcmode="lin" valueType="num">
                                      <p:cBhvr>
                                        <p:cTn id="313" dur="500" fill="hold"/>
                                        <p:tgtEl>
                                          <p:spTgt spid="116"/>
                                        </p:tgtEl>
                                        <p:attrNameLst>
                                          <p:attrName>ppt_w</p:attrName>
                                        </p:attrNameLst>
                                      </p:cBhvr>
                                      <p:tavLst>
                                        <p:tav tm="0">
                                          <p:val>
                                            <p:fltVal val="0"/>
                                          </p:val>
                                        </p:tav>
                                        <p:tav tm="100000">
                                          <p:val>
                                            <p:strVal val="#ppt_w"/>
                                          </p:val>
                                        </p:tav>
                                      </p:tavLst>
                                    </p:anim>
                                    <p:anim calcmode="lin" valueType="num">
                                      <p:cBhvr>
                                        <p:cTn id="314" dur="500" fill="hold"/>
                                        <p:tgtEl>
                                          <p:spTgt spid="116"/>
                                        </p:tgtEl>
                                        <p:attrNameLst>
                                          <p:attrName>ppt_h</p:attrName>
                                        </p:attrNameLst>
                                      </p:cBhvr>
                                      <p:tavLst>
                                        <p:tav tm="0">
                                          <p:val>
                                            <p:fltVal val="0"/>
                                          </p:val>
                                        </p:tav>
                                        <p:tav tm="100000">
                                          <p:val>
                                            <p:strVal val="#ppt_h"/>
                                          </p:val>
                                        </p:tav>
                                      </p:tavLst>
                                    </p:anim>
                                    <p:animEffect transition="in" filter="fade">
                                      <p:cBhvr>
                                        <p:cTn id="315" dur="500"/>
                                        <p:tgtEl>
                                          <p:spTgt spid="116"/>
                                        </p:tgtEl>
                                      </p:cBhvr>
                                    </p:animEffect>
                                  </p:childTnLst>
                                </p:cTn>
                              </p:par>
                              <p:par>
                                <p:cTn id="316" presetID="10" presetClass="entr" presetSubtype="0" fill="hold" grpId="0" nodeType="withEffect">
                                  <p:stCondLst>
                                    <p:cond delay="10100"/>
                                  </p:stCondLst>
                                  <p:childTnLst>
                                    <p:set>
                                      <p:cBhvr>
                                        <p:cTn id="317" dur="1" fill="hold">
                                          <p:stCondLst>
                                            <p:cond delay="0"/>
                                          </p:stCondLst>
                                        </p:cTn>
                                        <p:tgtEl>
                                          <p:spTgt spid="102"/>
                                        </p:tgtEl>
                                        <p:attrNameLst>
                                          <p:attrName>style.visibility</p:attrName>
                                        </p:attrNameLst>
                                      </p:cBhvr>
                                      <p:to>
                                        <p:strVal val="visible"/>
                                      </p:to>
                                    </p:set>
                                    <p:animEffect transition="in" filter="fade">
                                      <p:cBhvr>
                                        <p:cTn id="318" dur="500"/>
                                        <p:tgtEl>
                                          <p:spTgt spid="102"/>
                                        </p:tgtEl>
                                      </p:cBhvr>
                                    </p:animEffect>
                                  </p:childTnLst>
                                </p:cTn>
                              </p:par>
                              <p:par>
                                <p:cTn id="319" presetID="32" presetClass="emph" presetSubtype="0" fill="hold" grpId="1" nodeType="withEffect">
                                  <p:stCondLst>
                                    <p:cond delay="10350"/>
                                  </p:stCondLst>
                                  <p:childTnLst>
                                    <p:animRot by="120000">
                                      <p:cBhvr>
                                        <p:cTn id="320" dur="50" fill="hold">
                                          <p:stCondLst>
                                            <p:cond delay="0"/>
                                          </p:stCondLst>
                                        </p:cTn>
                                        <p:tgtEl>
                                          <p:spTgt spid="102"/>
                                        </p:tgtEl>
                                        <p:attrNameLst>
                                          <p:attrName>r</p:attrName>
                                        </p:attrNameLst>
                                      </p:cBhvr>
                                    </p:animRot>
                                    <p:animRot by="-240000">
                                      <p:cBhvr>
                                        <p:cTn id="321" dur="100" fill="hold">
                                          <p:stCondLst>
                                            <p:cond delay="100"/>
                                          </p:stCondLst>
                                        </p:cTn>
                                        <p:tgtEl>
                                          <p:spTgt spid="102"/>
                                        </p:tgtEl>
                                        <p:attrNameLst>
                                          <p:attrName>r</p:attrName>
                                        </p:attrNameLst>
                                      </p:cBhvr>
                                    </p:animRot>
                                    <p:animRot by="240000">
                                      <p:cBhvr>
                                        <p:cTn id="322" dur="100" fill="hold">
                                          <p:stCondLst>
                                            <p:cond delay="200"/>
                                          </p:stCondLst>
                                        </p:cTn>
                                        <p:tgtEl>
                                          <p:spTgt spid="102"/>
                                        </p:tgtEl>
                                        <p:attrNameLst>
                                          <p:attrName>r</p:attrName>
                                        </p:attrNameLst>
                                      </p:cBhvr>
                                    </p:animRot>
                                    <p:animRot by="-240000">
                                      <p:cBhvr>
                                        <p:cTn id="323" dur="100" fill="hold">
                                          <p:stCondLst>
                                            <p:cond delay="300"/>
                                          </p:stCondLst>
                                        </p:cTn>
                                        <p:tgtEl>
                                          <p:spTgt spid="102"/>
                                        </p:tgtEl>
                                        <p:attrNameLst>
                                          <p:attrName>r</p:attrName>
                                        </p:attrNameLst>
                                      </p:cBhvr>
                                    </p:animRot>
                                    <p:animRot by="120000">
                                      <p:cBhvr>
                                        <p:cTn id="324" dur="100" fill="hold">
                                          <p:stCondLst>
                                            <p:cond delay="400"/>
                                          </p:stCondLst>
                                        </p:cTn>
                                        <p:tgtEl>
                                          <p:spTgt spid="102"/>
                                        </p:tgtEl>
                                        <p:attrNameLst>
                                          <p:attrName>r</p:attrName>
                                        </p:attrNameLst>
                                      </p:cBhvr>
                                    </p:animRot>
                                  </p:childTnLst>
                                </p:cTn>
                              </p:par>
                              <p:par>
                                <p:cTn id="325" presetID="10" presetClass="entr" presetSubtype="0" fill="hold" grpId="0" nodeType="withEffect">
                                  <p:stCondLst>
                                    <p:cond delay="10350"/>
                                  </p:stCondLst>
                                  <p:iterate type="lt">
                                    <p:tmPct val="5000"/>
                                  </p:iterate>
                                  <p:childTnLst>
                                    <p:set>
                                      <p:cBhvr>
                                        <p:cTn id="326" dur="1" fill="hold">
                                          <p:stCondLst>
                                            <p:cond delay="0"/>
                                          </p:stCondLst>
                                        </p:cTn>
                                        <p:tgtEl>
                                          <p:spTgt spid="103"/>
                                        </p:tgtEl>
                                        <p:attrNameLst>
                                          <p:attrName>style.visibility</p:attrName>
                                        </p:attrNameLst>
                                      </p:cBhvr>
                                      <p:to>
                                        <p:strVal val="visible"/>
                                      </p:to>
                                    </p:set>
                                    <p:animEffect transition="in" filter="fade">
                                      <p:cBhvr>
                                        <p:cTn id="327" dur="500"/>
                                        <p:tgtEl>
                                          <p:spTgt spid="103"/>
                                        </p:tgtEl>
                                      </p:cBhvr>
                                    </p:animEffect>
                                  </p:childTnLst>
                                </p:cTn>
                              </p:par>
                              <p:par>
                                <p:cTn id="328" presetID="2" presetClass="entr" presetSubtype="2" fill="hold" grpId="1" nodeType="withEffect">
                                  <p:stCondLst>
                                    <p:cond delay="10350"/>
                                  </p:stCondLst>
                                  <p:iterate type="lt">
                                    <p:tmPct val="5000"/>
                                  </p:iterate>
                                  <p:childTnLst>
                                    <p:set>
                                      <p:cBhvr>
                                        <p:cTn id="329" dur="1" fill="hold">
                                          <p:stCondLst>
                                            <p:cond delay="0"/>
                                          </p:stCondLst>
                                        </p:cTn>
                                        <p:tgtEl>
                                          <p:spTgt spid="103"/>
                                        </p:tgtEl>
                                        <p:attrNameLst>
                                          <p:attrName>style.visibility</p:attrName>
                                        </p:attrNameLst>
                                      </p:cBhvr>
                                      <p:to>
                                        <p:strVal val="visible"/>
                                      </p:to>
                                    </p:set>
                                    <p:anim calcmode="lin" valueType="num">
                                      <p:cBhvr additive="base">
                                        <p:cTn id="330" dur="500" fill="hold"/>
                                        <p:tgtEl>
                                          <p:spTgt spid="103"/>
                                        </p:tgtEl>
                                        <p:attrNameLst>
                                          <p:attrName>ppt_x</p:attrName>
                                        </p:attrNameLst>
                                      </p:cBhvr>
                                      <p:tavLst>
                                        <p:tav tm="0">
                                          <p:val>
                                            <p:strVal val="1+#ppt_w/2"/>
                                          </p:val>
                                        </p:tav>
                                        <p:tav tm="100000">
                                          <p:val>
                                            <p:strVal val="#ppt_x"/>
                                          </p:val>
                                        </p:tav>
                                      </p:tavLst>
                                    </p:anim>
                                    <p:anim calcmode="lin" valueType="num">
                                      <p:cBhvr additive="base">
                                        <p:cTn id="331" dur="5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animBg="1"/>
      <p:bldP spid="118" grpId="1" animBg="1"/>
      <p:bldP spid="118" grpId="2" animBg="1"/>
      <p:bldP spid="119" grpId="0" animBg="1"/>
      <p:bldP spid="119" grpId="1" animBg="1"/>
      <p:bldP spid="119" grpId="2" animBg="1"/>
      <p:bldP spid="120" grpId="0" animBg="1"/>
      <p:bldP spid="120" grpId="1" animBg="1"/>
      <p:bldP spid="120" grpId="2" animBg="1"/>
      <p:bldP spid="121" grpId="0" animBg="1"/>
      <p:bldP spid="121" grpId="1" animBg="1"/>
      <p:bldP spid="121" grpId="2" animBg="1"/>
      <p:bldP spid="122" grpId="0" animBg="1"/>
      <p:bldP spid="122" grpId="1" animBg="1"/>
      <p:bldP spid="122" grpId="2" animBg="1"/>
      <p:bldP spid="123" grpId="0" animBg="1"/>
      <p:bldP spid="123" grpId="1" animBg="1"/>
      <p:bldP spid="123" grpId="2" animBg="1"/>
      <p:bldP spid="124" grpId="0" animBg="1"/>
      <p:bldP spid="124" grpId="1" animBg="1"/>
      <p:bldP spid="124" grpId="2" animBg="1"/>
      <p:bldP spid="125" grpId="0" animBg="1"/>
      <p:bldP spid="125" grpId="1" animBg="1"/>
      <p:bldP spid="125" grpId="2" animBg="1"/>
      <p:bldP spid="126" grpId="0" animBg="1"/>
      <p:bldP spid="126" grpId="1" animBg="1"/>
      <p:bldP spid="126" grpId="2" animBg="1"/>
      <p:bldP spid="127" grpId="0" animBg="1"/>
      <p:bldP spid="127" grpId="1" animBg="1"/>
      <p:bldP spid="127" grpId="2" animBg="1"/>
      <p:bldP spid="128" grpId="0" animBg="1"/>
      <p:bldP spid="128" grpId="1" animBg="1"/>
      <p:bldP spid="128" grpId="2" animBg="1"/>
      <p:bldP spid="129" grpId="0" animBg="1"/>
      <p:bldP spid="129" grpId="1" animBg="1"/>
      <p:bldP spid="129" grpId="2" animBg="1"/>
      <p:bldP spid="130" grpId="0" animBg="1"/>
      <p:bldP spid="130" grpId="1" animBg="1"/>
      <p:bldP spid="130" grpId="2" animBg="1"/>
      <p:bldP spid="131" grpId="0" animBg="1"/>
      <p:bldP spid="131" grpId="1" animBg="1"/>
      <p:bldP spid="131" grpId="2" animBg="1"/>
      <p:bldP spid="132" grpId="0" animBg="1"/>
      <p:bldP spid="132" grpId="1" animBg="1"/>
      <p:bldP spid="132" grpId="2" animBg="1"/>
      <p:bldP spid="133" grpId="0" animBg="1"/>
      <p:bldP spid="133" grpId="1" animBg="1"/>
      <p:bldP spid="133" grpId="2" animBg="1"/>
      <p:bldP spid="134" grpId="0" animBg="1"/>
      <p:bldP spid="134" grpId="1" animBg="1"/>
      <p:bldP spid="134" grpId="2" animBg="1"/>
      <p:bldP spid="135" grpId="0" animBg="1"/>
      <p:bldP spid="135" grpId="1" animBg="1"/>
      <p:bldP spid="135" grpId="2" animBg="1"/>
      <p:bldP spid="136" grpId="0" animBg="1"/>
      <p:bldP spid="136" grpId="1" animBg="1"/>
      <p:bldP spid="136" grpId="2" animBg="1"/>
      <p:bldP spid="137" grpId="0" animBg="1"/>
      <p:bldP spid="137" grpId="1" animBg="1"/>
      <p:bldP spid="137" grpId="2" animBg="1"/>
      <p:bldP spid="138" grpId="0" animBg="1"/>
      <p:bldP spid="138" grpId="1" animBg="1"/>
      <p:bldP spid="138" grpId="2" animBg="1"/>
      <p:bldP spid="139" grpId="0" animBg="1"/>
      <p:bldP spid="139" grpId="1" animBg="1"/>
      <p:bldP spid="139" grpId="2" animBg="1"/>
      <p:bldP spid="140" grpId="0" animBg="1"/>
      <p:bldP spid="140" grpId="1" animBg="1"/>
      <p:bldP spid="140" grpId="2" animBg="1"/>
      <p:bldP spid="142" grpId="0" animBg="1"/>
      <p:bldP spid="142" grpId="1" animBg="1"/>
      <p:bldP spid="142" grpId="2" animBg="1"/>
      <p:bldP spid="12" grpId="0" animBg="1"/>
      <p:bldP spid="19" grpId="0"/>
      <p:bldP spid="19" grpId="1"/>
      <p:bldP spid="99" grpId="0"/>
      <p:bldP spid="99" grpId="1"/>
      <p:bldP spid="100" grpId="0"/>
      <p:bldP spid="100" grpId="1"/>
      <p:bldP spid="101" grpId="0"/>
      <p:bldP spid="101" grpId="1"/>
      <p:bldP spid="7" grpId="0"/>
      <p:bldP spid="7" grpId="1"/>
      <p:bldP spid="102" grpId="0"/>
      <p:bldP spid="102" grpId="1"/>
      <p:bldP spid="103" grpId="0"/>
      <p:bldP spid="103" grpId="1"/>
      <p:bldP spid="68" grpId="0" animBg="1"/>
      <p:bldP spid="68" grpId="1" animBg="1"/>
      <p:bldP spid="80" grpId="0" animBg="1"/>
      <p:bldP spid="80" grpId="1" animBg="1"/>
      <p:bldP spid="82" grpId="0" animBg="1"/>
      <p:bldP spid="82" grpId="1" animBg="1"/>
      <p:bldP spid="84" grpId="0" animBg="1"/>
      <p:bldP spid="84" grpId="1" animBg="1"/>
      <p:bldP spid="85" grpId="0" animBg="1"/>
      <p:bldP spid="85" grpId="1" animBg="1"/>
      <p:bldP spid="86" grpId="0" animBg="1"/>
      <p:bldP spid="86" grpId="1" animBg="1"/>
      <p:bldP spid="87" grpId="0" animBg="1"/>
      <p:bldP spid="87" grpId="1" animBg="1"/>
      <p:bldP spid="88" grpId="0" animBg="1"/>
      <p:bldP spid="88" grpId="1" animBg="1"/>
      <p:bldP spid="89" grpId="0" animBg="1"/>
      <p:bldP spid="89" grpId="1" animBg="1"/>
      <p:bldP spid="90" grpId="0" animBg="1"/>
      <p:bldP spid="90" grpId="1" animBg="1"/>
      <p:bldP spid="104" grpId="0" animBg="1"/>
      <p:bldP spid="104" grpId="1" animBg="1"/>
      <p:bldP spid="105" grpId="0" animBg="1"/>
      <p:bldP spid="105" grpId="1" animBg="1"/>
      <p:bldP spid="106" grpId="0" animBg="1"/>
      <p:bldP spid="106" grpId="1" animBg="1"/>
      <p:bldP spid="107" grpId="0" animBg="1"/>
      <p:bldP spid="107" grpId="1" animBg="1"/>
      <p:bldP spid="108" grpId="0" animBg="1"/>
      <p:bldP spid="108" grpId="1" animBg="1"/>
      <p:bldP spid="116" grpId="0" animBg="1"/>
      <p:bldP spid="11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文本框 58"/>
          <p:cNvSpPr txBox="1"/>
          <p:nvPr/>
        </p:nvSpPr>
        <p:spPr>
          <a:xfrm>
            <a:off x="5761358" y="3747848"/>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此处输入目录三</a:t>
            </a:r>
          </a:p>
        </p:txBody>
      </p:sp>
      <p:sp>
        <p:nvSpPr>
          <p:cNvPr id="4" name="椭圆 3"/>
          <p:cNvSpPr/>
          <p:nvPr/>
        </p:nvSpPr>
        <p:spPr>
          <a:xfrm>
            <a:off x="5016000" y="-1080000"/>
            <a:ext cx="2160000" cy="2160000"/>
          </a:xfrm>
          <a:prstGeom prst="ellipse">
            <a:avLst/>
          </a:prstGeom>
          <a:solidFill>
            <a:srgbClr val="FEEA7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5010397" y="-1080000"/>
            <a:ext cx="2160000" cy="2160000"/>
          </a:xfrm>
          <a:prstGeom prst="ellipse">
            <a:avLst/>
          </a:prstGeom>
          <a:solidFill>
            <a:srgbClr val="37201C">
              <a:alpha val="5000"/>
            </a:srgbClr>
          </a:solidFill>
          <a:ln>
            <a:solidFill>
              <a:srgbClr val="37201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文本框 5"/>
          <p:cNvSpPr txBox="1"/>
          <p:nvPr/>
        </p:nvSpPr>
        <p:spPr>
          <a:xfrm>
            <a:off x="4762500" y="500"/>
            <a:ext cx="2667000" cy="830997"/>
          </a:xfrm>
          <a:prstGeom prst="rect">
            <a:avLst/>
          </a:prstGeom>
          <a:noFill/>
        </p:spPr>
        <p:txBody>
          <a:bodyPr wrap="square" rtlCol="0">
            <a:spAutoFit/>
          </a:bodyPr>
          <a:lstStyle/>
          <a:p>
            <a:pPr algn="ctr"/>
            <a:r>
              <a:rPr lang="zh-CN" altLang="en-US" sz="4800" dirty="0">
                <a:solidFill>
                  <a:srgbClr val="1D1C24"/>
                </a:solidFill>
                <a:latin typeface="方正正黑简体" panose="02000000000000000000" pitchFamily="2" charset="-122"/>
                <a:ea typeface="方正正黑简体" panose="02000000000000000000" pitchFamily="2" charset="-122"/>
              </a:rPr>
              <a:t>目录</a:t>
            </a:r>
          </a:p>
        </p:txBody>
      </p:sp>
      <p:sp>
        <p:nvSpPr>
          <p:cNvPr id="12" name="椭圆 11"/>
          <p:cNvSpPr/>
          <p:nvPr/>
        </p:nvSpPr>
        <p:spPr>
          <a:xfrm>
            <a:off x="3848127" y="-2251645"/>
            <a:ext cx="4495746" cy="4495744"/>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2925948" y="-3661231"/>
            <a:ext cx="6341201" cy="7304422"/>
            <a:chOff x="2925948" y="-3661231"/>
            <a:chExt cx="6341201" cy="7304422"/>
          </a:xfrm>
        </p:grpSpPr>
        <p:grpSp>
          <p:nvGrpSpPr>
            <p:cNvPr id="2" name="组合 1"/>
            <p:cNvGrpSpPr/>
            <p:nvPr/>
          </p:nvGrpSpPr>
          <p:grpSpPr>
            <a:xfrm>
              <a:off x="2925948" y="805933"/>
              <a:ext cx="6341201" cy="2837258"/>
              <a:chOff x="2925948" y="805933"/>
              <a:chExt cx="6341201" cy="2837258"/>
            </a:xfrm>
          </p:grpSpPr>
          <p:grpSp>
            <p:nvGrpSpPr>
              <p:cNvPr id="8" name="组合 7"/>
              <p:cNvGrpSpPr/>
              <p:nvPr/>
            </p:nvGrpSpPr>
            <p:grpSpPr>
              <a:xfrm>
                <a:off x="5465681" y="2116146"/>
                <a:ext cx="1260638" cy="1527045"/>
                <a:chOff x="5465681" y="2116146"/>
                <a:chExt cx="1260638" cy="1527045"/>
              </a:xfrm>
            </p:grpSpPr>
            <p:sp>
              <p:nvSpPr>
                <p:cNvPr id="14" name="椭圆 13"/>
                <p:cNvSpPr/>
                <p:nvPr/>
              </p:nvSpPr>
              <p:spPr>
                <a:xfrm>
                  <a:off x="5630270" y="2414509"/>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1" name="椭圆 60"/>
                <p:cNvSpPr/>
                <p:nvPr/>
              </p:nvSpPr>
              <p:spPr>
                <a:xfrm rot="10800000" flipV="1">
                  <a:off x="5465681" y="2249919"/>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同心圆 22"/>
                <p:cNvSpPr/>
                <p:nvPr/>
              </p:nvSpPr>
              <p:spPr>
                <a:xfrm rot="2700000">
                  <a:off x="5962225" y="2116146"/>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6" name="同心圆 22"/>
                <p:cNvSpPr/>
                <p:nvPr/>
              </p:nvSpPr>
              <p:spPr>
                <a:xfrm rot="2700000">
                  <a:off x="5962224" y="3375644"/>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7" name="组合 6"/>
              <p:cNvGrpSpPr/>
              <p:nvPr/>
            </p:nvGrpSpPr>
            <p:grpSpPr>
              <a:xfrm>
                <a:off x="4032810" y="1807123"/>
                <a:ext cx="1260638" cy="1358303"/>
                <a:chOff x="4032810" y="1807123"/>
                <a:chExt cx="1260638" cy="1358303"/>
              </a:xfrm>
            </p:grpSpPr>
            <p:sp>
              <p:nvSpPr>
                <p:cNvPr id="70" name="椭圆 69"/>
                <p:cNvSpPr/>
                <p:nvPr/>
              </p:nvSpPr>
              <p:spPr>
                <a:xfrm rot="1800000">
                  <a:off x="4197399" y="2021039"/>
                  <a:ext cx="931460" cy="931461"/>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2" name="椭圆 71"/>
                <p:cNvSpPr/>
                <p:nvPr/>
              </p:nvSpPr>
              <p:spPr>
                <a:xfrm rot="12600000" flipV="1">
                  <a:off x="4032810" y="1856449"/>
                  <a:ext cx="1260638" cy="1260639"/>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同心圆 22"/>
                <p:cNvSpPr/>
                <p:nvPr/>
              </p:nvSpPr>
              <p:spPr>
                <a:xfrm rot="4500000">
                  <a:off x="4844514" y="1807123"/>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4" name="同心圆 22"/>
                <p:cNvSpPr/>
                <p:nvPr/>
              </p:nvSpPr>
              <p:spPr>
                <a:xfrm rot="4500000">
                  <a:off x="4214764" y="2897879"/>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0" name="组合 9"/>
              <p:cNvGrpSpPr/>
              <p:nvPr/>
            </p:nvGrpSpPr>
            <p:grpSpPr>
              <a:xfrm>
                <a:off x="6897917" y="1811889"/>
                <a:ext cx="1260638" cy="1358305"/>
                <a:chOff x="6897917" y="1811889"/>
                <a:chExt cx="1260638" cy="1358305"/>
              </a:xfrm>
            </p:grpSpPr>
            <p:sp>
              <p:nvSpPr>
                <p:cNvPr id="76" name="椭圆 75"/>
                <p:cNvSpPr/>
                <p:nvPr/>
              </p:nvSpPr>
              <p:spPr>
                <a:xfrm rot="19800000">
                  <a:off x="7062506" y="2025805"/>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8" name="椭圆 77"/>
                <p:cNvSpPr/>
                <p:nvPr/>
              </p:nvSpPr>
              <p:spPr>
                <a:xfrm rot="9000000" flipV="1">
                  <a:off x="6897917" y="1861216"/>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同心圆 22"/>
                <p:cNvSpPr/>
                <p:nvPr/>
              </p:nvSpPr>
              <p:spPr>
                <a:xfrm rot="900000">
                  <a:off x="7079302" y="1811889"/>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0" name="同心圆 22"/>
                <p:cNvSpPr/>
                <p:nvPr/>
              </p:nvSpPr>
              <p:spPr>
                <a:xfrm rot="900000">
                  <a:off x="7709050" y="2902647"/>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1" name="组合 10"/>
              <p:cNvGrpSpPr/>
              <p:nvPr/>
            </p:nvGrpSpPr>
            <p:grpSpPr>
              <a:xfrm>
                <a:off x="7908845" y="812468"/>
                <a:ext cx="1358304" cy="1260638"/>
                <a:chOff x="7908845" y="812468"/>
                <a:chExt cx="1358304" cy="1260638"/>
              </a:xfrm>
            </p:grpSpPr>
            <p:sp>
              <p:nvSpPr>
                <p:cNvPr id="82" name="椭圆 81"/>
                <p:cNvSpPr/>
                <p:nvPr/>
              </p:nvSpPr>
              <p:spPr>
                <a:xfrm rot="18000000">
                  <a:off x="8122762" y="977057"/>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4" name="椭圆 83"/>
                <p:cNvSpPr/>
                <p:nvPr/>
              </p:nvSpPr>
              <p:spPr>
                <a:xfrm rot="7200000" flipV="1">
                  <a:off x="7958172" y="812468"/>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同心圆 22"/>
                <p:cNvSpPr/>
                <p:nvPr/>
              </p:nvSpPr>
              <p:spPr>
                <a:xfrm rot="20700000">
                  <a:off x="7908845" y="993855"/>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6" name="同心圆 22"/>
                <p:cNvSpPr/>
                <p:nvPr/>
              </p:nvSpPr>
              <p:spPr>
                <a:xfrm rot="20700000">
                  <a:off x="8999602" y="1623605"/>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3" name="组合 2"/>
              <p:cNvGrpSpPr/>
              <p:nvPr/>
            </p:nvGrpSpPr>
            <p:grpSpPr>
              <a:xfrm>
                <a:off x="2925948" y="805933"/>
                <a:ext cx="1358305" cy="1260638"/>
                <a:chOff x="2925948" y="805933"/>
                <a:chExt cx="1358305" cy="1260638"/>
              </a:xfrm>
            </p:grpSpPr>
            <p:sp>
              <p:nvSpPr>
                <p:cNvPr id="88" name="椭圆 87"/>
                <p:cNvSpPr/>
                <p:nvPr/>
              </p:nvSpPr>
              <p:spPr>
                <a:xfrm rot="3600000">
                  <a:off x="3138877" y="970523"/>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0" name="椭圆 89"/>
                <p:cNvSpPr/>
                <p:nvPr/>
              </p:nvSpPr>
              <p:spPr>
                <a:xfrm rot="14400000" flipV="1">
                  <a:off x="2974289" y="80593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同心圆 22"/>
                <p:cNvSpPr/>
                <p:nvPr/>
              </p:nvSpPr>
              <p:spPr>
                <a:xfrm rot="6300000">
                  <a:off x="4016706" y="987319"/>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2" name="同心圆 22"/>
                <p:cNvSpPr/>
                <p:nvPr/>
              </p:nvSpPr>
              <p:spPr>
                <a:xfrm rot="6300000">
                  <a:off x="2925948" y="1617067"/>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43" name="组合 42"/>
            <p:cNvGrpSpPr/>
            <p:nvPr/>
          </p:nvGrpSpPr>
          <p:grpSpPr>
            <a:xfrm rot="10800000">
              <a:off x="2925948" y="-3661231"/>
              <a:ext cx="6341201" cy="2837258"/>
              <a:chOff x="2925948" y="805933"/>
              <a:chExt cx="6341201" cy="2837258"/>
            </a:xfrm>
          </p:grpSpPr>
          <p:grpSp>
            <p:nvGrpSpPr>
              <p:cNvPr id="44" name="组合 43"/>
              <p:cNvGrpSpPr/>
              <p:nvPr/>
            </p:nvGrpSpPr>
            <p:grpSpPr>
              <a:xfrm>
                <a:off x="5465681" y="2116146"/>
                <a:ext cx="1260638" cy="1527045"/>
                <a:chOff x="5465681" y="2116146"/>
                <a:chExt cx="1260638" cy="1527045"/>
              </a:xfrm>
            </p:grpSpPr>
            <p:sp>
              <p:nvSpPr>
                <p:cNvPr id="75" name="椭圆 74"/>
                <p:cNvSpPr/>
                <p:nvPr/>
              </p:nvSpPr>
              <p:spPr>
                <a:xfrm>
                  <a:off x="5630270" y="2414509"/>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1" name="椭圆 80"/>
                <p:cNvSpPr/>
                <p:nvPr/>
              </p:nvSpPr>
              <p:spPr>
                <a:xfrm rot="10800000" flipV="1">
                  <a:off x="5465681" y="2249919"/>
                  <a:ext cx="1260638" cy="1260638"/>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同心圆 22"/>
                <p:cNvSpPr/>
                <p:nvPr/>
              </p:nvSpPr>
              <p:spPr>
                <a:xfrm rot="2700000">
                  <a:off x="5962225" y="2116146"/>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3" name="同心圆 22"/>
                <p:cNvSpPr/>
                <p:nvPr/>
              </p:nvSpPr>
              <p:spPr>
                <a:xfrm rot="2700000">
                  <a:off x="5962224" y="3375644"/>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5" name="组合 44"/>
              <p:cNvGrpSpPr/>
              <p:nvPr/>
            </p:nvGrpSpPr>
            <p:grpSpPr>
              <a:xfrm>
                <a:off x="4032810" y="1807123"/>
                <a:ext cx="1260638" cy="1358303"/>
                <a:chOff x="4032810" y="1807123"/>
                <a:chExt cx="1260638" cy="1358303"/>
              </a:xfrm>
            </p:grpSpPr>
            <p:sp>
              <p:nvSpPr>
                <p:cNvPr id="65" name="椭圆 64"/>
                <p:cNvSpPr/>
                <p:nvPr/>
              </p:nvSpPr>
              <p:spPr>
                <a:xfrm rot="1800000">
                  <a:off x="4197399" y="2021039"/>
                  <a:ext cx="931460" cy="931461"/>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7" name="椭圆 66"/>
                <p:cNvSpPr/>
                <p:nvPr/>
              </p:nvSpPr>
              <p:spPr>
                <a:xfrm rot="12600000" flipV="1">
                  <a:off x="4032810" y="1856449"/>
                  <a:ext cx="1260638" cy="1260639"/>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同心圆 22"/>
                <p:cNvSpPr/>
                <p:nvPr/>
              </p:nvSpPr>
              <p:spPr>
                <a:xfrm rot="4500000">
                  <a:off x="4844514" y="1807123"/>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9" name="同心圆 22"/>
                <p:cNvSpPr/>
                <p:nvPr/>
              </p:nvSpPr>
              <p:spPr>
                <a:xfrm rot="4500000">
                  <a:off x="4214764" y="2897879"/>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6" name="组合 45"/>
              <p:cNvGrpSpPr/>
              <p:nvPr/>
            </p:nvGrpSpPr>
            <p:grpSpPr>
              <a:xfrm>
                <a:off x="6897917" y="1811889"/>
                <a:ext cx="1260638" cy="1358305"/>
                <a:chOff x="6897917" y="1811889"/>
                <a:chExt cx="1260638" cy="1358305"/>
              </a:xfrm>
            </p:grpSpPr>
            <p:sp>
              <p:nvSpPr>
                <p:cNvPr id="60" name="椭圆 59"/>
                <p:cNvSpPr/>
                <p:nvPr/>
              </p:nvSpPr>
              <p:spPr>
                <a:xfrm rot="19800000">
                  <a:off x="7062506" y="2025805"/>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2" name="椭圆 61"/>
                <p:cNvSpPr/>
                <p:nvPr/>
              </p:nvSpPr>
              <p:spPr>
                <a:xfrm rot="9000000" flipV="1">
                  <a:off x="6897917" y="1861216"/>
                  <a:ext cx="1260638" cy="1260638"/>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同心圆 22"/>
                <p:cNvSpPr/>
                <p:nvPr/>
              </p:nvSpPr>
              <p:spPr>
                <a:xfrm rot="900000">
                  <a:off x="7079302" y="1811889"/>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4" name="同心圆 22"/>
                <p:cNvSpPr/>
                <p:nvPr/>
              </p:nvSpPr>
              <p:spPr>
                <a:xfrm rot="900000">
                  <a:off x="7709050" y="2902647"/>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7" name="组合 46"/>
              <p:cNvGrpSpPr/>
              <p:nvPr/>
            </p:nvGrpSpPr>
            <p:grpSpPr>
              <a:xfrm>
                <a:off x="7908845" y="812468"/>
                <a:ext cx="1358304" cy="1260638"/>
                <a:chOff x="7908845" y="812468"/>
                <a:chExt cx="1358304" cy="1260638"/>
              </a:xfrm>
            </p:grpSpPr>
            <p:sp>
              <p:nvSpPr>
                <p:cNvPr id="55" name="椭圆 54"/>
                <p:cNvSpPr/>
                <p:nvPr/>
              </p:nvSpPr>
              <p:spPr>
                <a:xfrm rot="18000000">
                  <a:off x="8122762" y="977057"/>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6" name="椭圆 55"/>
                <p:cNvSpPr/>
                <p:nvPr/>
              </p:nvSpPr>
              <p:spPr>
                <a:xfrm rot="7200000" flipV="1">
                  <a:off x="7958172" y="812468"/>
                  <a:ext cx="1260638" cy="1260638"/>
                </a:xfrm>
                <a:prstGeom prst="ellipse">
                  <a:avLst/>
                </a:prstGeom>
                <a:solidFill>
                  <a:srgbClr val="4F4E53">
                    <a:alpha val="0"/>
                  </a:srgbClr>
                </a:solid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同心圆 22"/>
                <p:cNvSpPr/>
                <p:nvPr/>
              </p:nvSpPr>
              <p:spPr>
                <a:xfrm rot="20700000">
                  <a:off x="7908845" y="993855"/>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8" name="同心圆 22"/>
                <p:cNvSpPr/>
                <p:nvPr/>
              </p:nvSpPr>
              <p:spPr>
                <a:xfrm rot="20700000">
                  <a:off x="8999602" y="1623605"/>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50" name="组合 49"/>
              <p:cNvGrpSpPr/>
              <p:nvPr/>
            </p:nvGrpSpPr>
            <p:grpSpPr>
              <a:xfrm>
                <a:off x="2925948" y="805933"/>
                <a:ext cx="1358305" cy="1260638"/>
                <a:chOff x="2925948" y="805933"/>
                <a:chExt cx="1358305" cy="1260638"/>
              </a:xfrm>
            </p:grpSpPr>
            <p:sp>
              <p:nvSpPr>
                <p:cNvPr id="51" name="椭圆 50"/>
                <p:cNvSpPr/>
                <p:nvPr/>
              </p:nvSpPr>
              <p:spPr>
                <a:xfrm rot="3600000">
                  <a:off x="3138877" y="970523"/>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椭圆 51"/>
                <p:cNvSpPr/>
                <p:nvPr/>
              </p:nvSpPr>
              <p:spPr>
                <a:xfrm rot="14400000" flipV="1">
                  <a:off x="2974289" y="805933"/>
                  <a:ext cx="1260638" cy="1260638"/>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同心圆 22"/>
                <p:cNvSpPr/>
                <p:nvPr/>
              </p:nvSpPr>
              <p:spPr>
                <a:xfrm rot="6300000">
                  <a:off x="4016706" y="987319"/>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同心圆 22"/>
                <p:cNvSpPr/>
                <p:nvPr/>
              </p:nvSpPr>
              <p:spPr>
                <a:xfrm rot="6300000">
                  <a:off x="2925948" y="1617067"/>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sp>
        <p:nvSpPr>
          <p:cNvPr id="49" name="文本框 48"/>
          <p:cNvSpPr txBox="1"/>
          <p:nvPr/>
        </p:nvSpPr>
        <p:spPr>
          <a:xfrm>
            <a:off x="5720466" y="2553512"/>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3</a:t>
            </a:r>
            <a:endParaRPr lang="zh-CN" altLang="en-US" sz="3600" dirty="0">
              <a:solidFill>
                <a:srgbClr val="1D1C24"/>
              </a:solidFill>
              <a:latin typeface="Impact" panose="020B0806030902050204" pitchFamily="34" charset="0"/>
            </a:endParaRPr>
          </a:p>
        </p:txBody>
      </p:sp>
      <p:sp>
        <p:nvSpPr>
          <p:cNvPr id="71" name="文本框 70"/>
          <p:cNvSpPr txBox="1"/>
          <p:nvPr/>
        </p:nvSpPr>
        <p:spPr>
          <a:xfrm>
            <a:off x="4289375" y="2160517"/>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2</a:t>
            </a:r>
            <a:endParaRPr lang="zh-CN" altLang="en-US" sz="3600" dirty="0">
              <a:solidFill>
                <a:srgbClr val="1D1C24"/>
              </a:solidFill>
              <a:latin typeface="Impact" panose="020B0806030902050204" pitchFamily="34" charset="0"/>
            </a:endParaRPr>
          </a:p>
        </p:txBody>
      </p:sp>
      <p:sp>
        <p:nvSpPr>
          <p:cNvPr id="77" name="文本框 76"/>
          <p:cNvSpPr txBox="1"/>
          <p:nvPr/>
        </p:nvSpPr>
        <p:spPr>
          <a:xfrm>
            <a:off x="7150922" y="2165286"/>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4</a:t>
            </a:r>
            <a:endParaRPr lang="zh-CN" altLang="en-US" sz="3600" dirty="0">
              <a:solidFill>
                <a:srgbClr val="1D1C24"/>
              </a:solidFill>
              <a:latin typeface="Impact" panose="020B0806030902050204" pitchFamily="34" charset="0"/>
            </a:endParaRPr>
          </a:p>
        </p:txBody>
      </p:sp>
      <p:sp>
        <p:nvSpPr>
          <p:cNvPr id="83" name="文本框 82"/>
          <p:cNvSpPr txBox="1"/>
          <p:nvPr/>
        </p:nvSpPr>
        <p:spPr>
          <a:xfrm>
            <a:off x="8209875" y="1117842"/>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5</a:t>
            </a:r>
            <a:endParaRPr lang="zh-CN" altLang="en-US" sz="3600" dirty="0">
              <a:solidFill>
                <a:srgbClr val="1D1C24"/>
              </a:solidFill>
              <a:latin typeface="Impact" panose="020B0806030902050204" pitchFamily="34" charset="0"/>
            </a:endParaRPr>
          </a:p>
        </p:txBody>
      </p:sp>
      <p:sp>
        <p:nvSpPr>
          <p:cNvPr id="89" name="文本框 88"/>
          <p:cNvSpPr txBox="1"/>
          <p:nvPr/>
        </p:nvSpPr>
        <p:spPr>
          <a:xfrm>
            <a:off x="3232159" y="1111304"/>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1</a:t>
            </a:r>
            <a:endParaRPr lang="zh-CN" altLang="en-US" sz="3600" dirty="0">
              <a:solidFill>
                <a:srgbClr val="1D1C24"/>
              </a:solidFill>
              <a:latin typeface="Impact" panose="020B0806030902050204" pitchFamily="34" charset="0"/>
            </a:endParaRPr>
          </a:p>
        </p:txBody>
      </p:sp>
      <p:sp>
        <p:nvSpPr>
          <p:cNvPr id="105" name="文本框 104"/>
          <p:cNvSpPr txBox="1"/>
          <p:nvPr/>
        </p:nvSpPr>
        <p:spPr>
          <a:xfrm>
            <a:off x="3806531" y="3224834"/>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此处输入目录二</a:t>
            </a:r>
          </a:p>
        </p:txBody>
      </p:sp>
      <p:sp>
        <p:nvSpPr>
          <p:cNvPr id="106" name="文本框 105"/>
          <p:cNvSpPr txBox="1"/>
          <p:nvPr/>
        </p:nvSpPr>
        <p:spPr>
          <a:xfrm>
            <a:off x="2443060" y="1912377"/>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此处输入目录一</a:t>
            </a:r>
          </a:p>
        </p:txBody>
      </p:sp>
      <p:sp>
        <p:nvSpPr>
          <p:cNvPr id="107" name="文本框 106"/>
          <p:cNvSpPr txBox="1"/>
          <p:nvPr/>
        </p:nvSpPr>
        <p:spPr>
          <a:xfrm>
            <a:off x="9079658" y="1912377"/>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此处输入目录五</a:t>
            </a:r>
          </a:p>
        </p:txBody>
      </p:sp>
      <p:sp>
        <p:nvSpPr>
          <p:cNvPr id="108" name="文本框 107"/>
          <p:cNvSpPr txBox="1"/>
          <p:nvPr/>
        </p:nvSpPr>
        <p:spPr>
          <a:xfrm>
            <a:off x="7769911" y="3224834"/>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此处输入目录四</a:t>
            </a:r>
          </a:p>
        </p:txBody>
      </p:sp>
      <p:sp>
        <p:nvSpPr>
          <p:cNvPr id="48" name="椭圆 47" hidden="1"/>
          <p:cNvSpPr/>
          <p:nvPr>
            <p:custDataLst>
              <p:tags r:id="rId1"/>
            </p:custDataLst>
          </p:nvPr>
        </p:nvSpPr>
        <p:spPr>
          <a:xfrm>
            <a:off x="3222463" y="-2877309"/>
            <a:ext cx="5747074" cy="5747072"/>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a:off x="3848127" y="-2247872"/>
            <a:ext cx="4495746" cy="4495744"/>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3848127" y="-2251645"/>
            <a:ext cx="4495746" cy="4495744"/>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a:off x="3848127" y="-2247872"/>
            <a:ext cx="4495746" cy="4495744"/>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70528644"/>
      </p:ext>
    </p:extLst>
  </p:cSld>
  <p:clrMapOvr>
    <a:masterClrMapping/>
  </p:clrMapOvr>
  <p:transition spd="slow" advClick="0"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300"/>
                                        <p:tgtEl>
                                          <p:spTgt spid="6"/>
                                        </p:tgtEl>
                                      </p:cBhvr>
                                    </p:animEffect>
                                  </p:childTnLst>
                                </p:cTn>
                              </p:par>
                              <p:par>
                                <p:cTn id="8" presetID="6" presetClass="emph" presetSubtype="0" autoRev="1" fill="hold" grpId="0" nodeType="withEffect">
                                  <p:stCondLst>
                                    <p:cond delay="0"/>
                                  </p:stCondLst>
                                  <p:childTnLst>
                                    <p:animScale>
                                      <p:cBhvr>
                                        <p:cTn id="9" dur="200" fill="hold"/>
                                        <p:tgtEl>
                                          <p:spTgt spid="6"/>
                                        </p:tgtEl>
                                      </p:cBhvr>
                                      <p:by x="150000" y="150000"/>
                                    </p:animScale>
                                  </p:childTnLst>
                                </p:cTn>
                              </p:par>
                              <p:par>
                                <p:cTn id="10" presetID="53" presetClass="entr" presetSubtype="16" fill="hold" grpId="0" nodeType="with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p:cTn id="12" dur="750" fill="hold"/>
                                        <p:tgtEl>
                                          <p:spTgt spid="97"/>
                                        </p:tgtEl>
                                        <p:attrNameLst>
                                          <p:attrName>ppt_w</p:attrName>
                                        </p:attrNameLst>
                                      </p:cBhvr>
                                      <p:tavLst>
                                        <p:tav tm="0">
                                          <p:val>
                                            <p:fltVal val="0"/>
                                          </p:val>
                                        </p:tav>
                                        <p:tav tm="100000">
                                          <p:val>
                                            <p:strVal val="#ppt_w"/>
                                          </p:val>
                                        </p:tav>
                                      </p:tavLst>
                                    </p:anim>
                                    <p:anim calcmode="lin" valueType="num">
                                      <p:cBhvr>
                                        <p:cTn id="13" dur="750" fill="hold"/>
                                        <p:tgtEl>
                                          <p:spTgt spid="97"/>
                                        </p:tgtEl>
                                        <p:attrNameLst>
                                          <p:attrName>ppt_h</p:attrName>
                                        </p:attrNameLst>
                                      </p:cBhvr>
                                      <p:tavLst>
                                        <p:tav tm="0">
                                          <p:val>
                                            <p:fltVal val="0"/>
                                          </p:val>
                                        </p:tav>
                                        <p:tav tm="100000">
                                          <p:val>
                                            <p:strVal val="#ppt_h"/>
                                          </p:val>
                                        </p:tav>
                                      </p:tavLst>
                                    </p:anim>
                                    <p:animEffect transition="in" filter="fade">
                                      <p:cBhvr>
                                        <p:cTn id="14" dur="750"/>
                                        <p:tgtEl>
                                          <p:spTgt spid="97"/>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95"/>
                                        </p:tgtEl>
                                        <p:attrNameLst>
                                          <p:attrName>style.visibility</p:attrName>
                                        </p:attrNameLst>
                                      </p:cBhvr>
                                      <p:to>
                                        <p:strVal val="visible"/>
                                      </p:to>
                                    </p:set>
                                    <p:anim calcmode="lin" valueType="num">
                                      <p:cBhvr>
                                        <p:cTn id="17" dur="750" fill="hold"/>
                                        <p:tgtEl>
                                          <p:spTgt spid="95"/>
                                        </p:tgtEl>
                                        <p:attrNameLst>
                                          <p:attrName>ppt_w</p:attrName>
                                        </p:attrNameLst>
                                      </p:cBhvr>
                                      <p:tavLst>
                                        <p:tav tm="0">
                                          <p:val>
                                            <p:fltVal val="0"/>
                                          </p:val>
                                        </p:tav>
                                        <p:tav tm="100000">
                                          <p:val>
                                            <p:strVal val="#ppt_w"/>
                                          </p:val>
                                        </p:tav>
                                      </p:tavLst>
                                    </p:anim>
                                    <p:anim calcmode="lin" valueType="num">
                                      <p:cBhvr>
                                        <p:cTn id="18" dur="750" fill="hold"/>
                                        <p:tgtEl>
                                          <p:spTgt spid="95"/>
                                        </p:tgtEl>
                                        <p:attrNameLst>
                                          <p:attrName>ppt_h</p:attrName>
                                        </p:attrNameLst>
                                      </p:cBhvr>
                                      <p:tavLst>
                                        <p:tav tm="0">
                                          <p:val>
                                            <p:fltVal val="0"/>
                                          </p:val>
                                        </p:tav>
                                        <p:tav tm="100000">
                                          <p:val>
                                            <p:strVal val="#ppt_h"/>
                                          </p:val>
                                        </p:tav>
                                      </p:tavLst>
                                    </p:anim>
                                    <p:animEffect transition="in" filter="fade">
                                      <p:cBhvr>
                                        <p:cTn id="19" dur="750"/>
                                        <p:tgtEl>
                                          <p:spTgt spid="95"/>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96"/>
                                        </p:tgtEl>
                                        <p:attrNameLst>
                                          <p:attrName>style.visibility</p:attrName>
                                        </p:attrNameLst>
                                      </p:cBhvr>
                                      <p:to>
                                        <p:strVal val="visible"/>
                                      </p:to>
                                    </p:set>
                                    <p:anim calcmode="lin" valueType="num">
                                      <p:cBhvr>
                                        <p:cTn id="22" dur="750" fill="hold"/>
                                        <p:tgtEl>
                                          <p:spTgt spid="96"/>
                                        </p:tgtEl>
                                        <p:attrNameLst>
                                          <p:attrName>ppt_w</p:attrName>
                                        </p:attrNameLst>
                                      </p:cBhvr>
                                      <p:tavLst>
                                        <p:tav tm="0">
                                          <p:val>
                                            <p:fltVal val="0"/>
                                          </p:val>
                                        </p:tav>
                                        <p:tav tm="100000">
                                          <p:val>
                                            <p:strVal val="#ppt_w"/>
                                          </p:val>
                                        </p:tav>
                                      </p:tavLst>
                                    </p:anim>
                                    <p:anim calcmode="lin" valueType="num">
                                      <p:cBhvr>
                                        <p:cTn id="23" dur="750" fill="hold"/>
                                        <p:tgtEl>
                                          <p:spTgt spid="96"/>
                                        </p:tgtEl>
                                        <p:attrNameLst>
                                          <p:attrName>ppt_h</p:attrName>
                                        </p:attrNameLst>
                                      </p:cBhvr>
                                      <p:tavLst>
                                        <p:tav tm="0">
                                          <p:val>
                                            <p:fltVal val="0"/>
                                          </p:val>
                                        </p:tav>
                                        <p:tav tm="100000">
                                          <p:val>
                                            <p:strVal val="#ppt_h"/>
                                          </p:val>
                                        </p:tav>
                                      </p:tavLst>
                                    </p:anim>
                                    <p:animEffect transition="in" filter="fade">
                                      <p:cBhvr>
                                        <p:cTn id="24" dur="750"/>
                                        <p:tgtEl>
                                          <p:spTgt spid="96"/>
                                        </p:tgtEl>
                                      </p:cBhvr>
                                    </p:animEffect>
                                  </p:childTnLst>
                                </p:cTn>
                              </p:par>
                              <p:par>
                                <p:cTn id="25" presetID="53" presetClass="entr" presetSubtype="16" fill="hold" grpId="1" nodeType="withEffect">
                                  <p:stCondLst>
                                    <p:cond delay="300"/>
                                  </p:stCondLst>
                                  <p:childTnLst>
                                    <p:set>
                                      <p:cBhvr>
                                        <p:cTn id="26" dur="1" fill="hold">
                                          <p:stCondLst>
                                            <p:cond delay="0"/>
                                          </p:stCondLst>
                                        </p:cTn>
                                        <p:tgtEl>
                                          <p:spTgt spid="12"/>
                                        </p:tgtEl>
                                        <p:attrNameLst>
                                          <p:attrName>style.visibility</p:attrName>
                                        </p:attrNameLst>
                                      </p:cBhvr>
                                      <p:to>
                                        <p:strVal val="visible"/>
                                      </p:to>
                                    </p:set>
                                    <p:anim calcmode="lin" valueType="num">
                                      <p:cBhvr>
                                        <p:cTn id="27" dur="750" fill="hold"/>
                                        <p:tgtEl>
                                          <p:spTgt spid="12"/>
                                        </p:tgtEl>
                                        <p:attrNameLst>
                                          <p:attrName>ppt_w</p:attrName>
                                        </p:attrNameLst>
                                      </p:cBhvr>
                                      <p:tavLst>
                                        <p:tav tm="0">
                                          <p:val>
                                            <p:fltVal val="0"/>
                                          </p:val>
                                        </p:tav>
                                        <p:tav tm="100000">
                                          <p:val>
                                            <p:strVal val="#ppt_w"/>
                                          </p:val>
                                        </p:tav>
                                      </p:tavLst>
                                    </p:anim>
                                    <p:anim calcmode="lin" valueType="num">
                                      <p:cBhvr>
                                        <p:cTn id="28" dur="750" fill="hold"/>
                                        <p:tgtEl>
                                          <p:spTgt spid="12"/>
                                        </p:tgtEl>
                                        <p:attrNameLst>
                                          <p:attrName>ppt_h</p:attrName>
                                        </p:attrNameLst>
                                      </p:cBhvr>
                                      <p:tavLst>
                                        <p:tav tm="0">
                                          <p:val>
                                            <p:fltVal val="0"/>
                                          </p:val>
                                        </p:tav>
                                        <p:tav tm="100000">
                                          <p:val>
                                            <p:strVal val="#ppt_h"/>
                                          </p:val>
                                        </p:tav>
                                      </p:tavLst>
                                    </p:anim>
                                    <p:animEffect transition="in" filter="fade">
                                      <p:cBhvr>
                                        <p:cTn id="29" dur="750"/>
                                        <p:tgtEl>
                                          <p:spTgt spid="12"/>
                                        </p:tgtEl>
                                      </p:cBhvr>
                                    </p:animEffect>
                                  </p:childTnLst>
                                </p:cTn>
                              </p:par>
                              <p:par>
                                <p:cTn id="30" presetID="1" presetClass="exit" presetSubtype="0" fill="hold" grpId="1" nodeType="withEffect">
                                  <p:stCondLst>
                                    <p:cond delay="1100"/>
                                  </p:stCondLst>
                                  <p:childTnLst>
                                    <p:set>
                                      <p:cBhvr>
                                        <p:cTn id="31" dur="1" fill="hold">
                                          <p:stCondLst>
                                            <p:cond delay="0"/>
                                          </p:stCondLst>
                                        </p:cTn>
                                        <p:tgtEl>
                                          <p:spTgt spid="97"/>
                                        </p:tgtEl>
                                        <p:attrNameLst>
                                          <p:attrName>style.visibility</p:attrName>
                                        </p:attrNameLst>
                                      </p:cBhvr>
                                      <p:to>
                                        <p:strVal val="hidden"/>
                                      </p:to>
                                    </p:set>
                                  </p:childTnLst>
                                </p:cTn>
                              </p:par>
                              <p:par>
                                <p:cTn id="32" presetID="1" presetClass="exit" presetSubtype="0" fill="hold" grpId="1" nodeType="withEffect">
                                  <p:stCondLst>
                                    <p:cond delay="1100"/>
                                  </p:stCondLst>
                                  <p:childTnLst>
                                    <p:set>
                                      <p:cBhvr>
                                        <p:cTn id="33" dur="1" fill="hold">
                                          <p:stCondLst>
                                            <p:cond delay="0"/>
                                          </p:stCondLst>
                                        </p:cTn>
                                        <p:tgtEl>
                                          <p:spTgt spid="95"/>
                                        </p:tgtEl>
                                        <p:attrNameLst>
                                          <p:attrName>style.visibility</p:attrName>
                                        </p:attrNameLst>
                                      </p:cBhvr>
                                      <p:to>
                                        <p:strVal val="hidden"/>
                                      </p:to>
                                    </p:set>
                                  </p:childTnLst>
                                </p:cTn>
                              </p:par>
                              <p:par>
                                <p:cTn id="34" presetID="1" presetClass="exit" presetSubtype="0" fill="hold" grpId="1" nodeType="withEffect">
                                  <p:stCondLst>
                                    <p:cond delay="1100"/>
                                  </p:stCondLst>
                                  <p:childTnLst>
                                    <p:set>
                                      <p:cBhvr>
                                        <p:cTn id="35" dur="1" fill="hold">
                                          <p:stCondLst>
                                            <p:cond delay="0"/>
                                          </p:stCondLst>
                                        </p:cTn>
                                        <p:tgtEl>
                                          <p:spTgt spid="96"/>
                                        </p:tgtEl>
                                        <p:attrNameLst>
                                          <p:attrName>style.visibility</p:attrName>
                                        </p:attrNameLst>
                                      </p:cBhvr>
                                      <p:to>
                                        <p:strVal val="hidden"/>
                                      </p:to>
                                    </p:set>
                                  </p:childTnLst>
                                </p:cTn>
                              </p:par>
                              <p:par>
                                <p:cTn id="36" presetID="8" presetClass="emph" presetSubtype="0" fill="hold" grpId="0" nodeType="withEffect">
                                  <p:stCondLst>
                                    <p:cond delay="1100"/>
                                  </p:stCondLst>
                                  <p:childTnLst>
                                    <p:animRot by="-43200000">
                                      <p:cBhvr>
                                        <p:cTn id="37" dur="2000" fill="hold"/>
                                        <p:tgtEl>
                                          <p:spTgt spid="12"/>
                                        </p:tgtEl>
                                        <p:attrNameLst>
                                          <p:attrName>r</p:attrName>
                                        </p:attrNameLst>
                                      </p:cBhvr>
                                    </p:animRot>
                                  </p:childTnLst>
                                </p:cTn>
                              </p:par>
                              <p:par>
                                <p:cTn id="38" presetID="10" presetClass="entr" presetSubtype="0" fill="hold" nodeType="withEffect">
                                  <p:stCondLst>
                                    <p:cond delay="200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500"/>
                                        <p:tgtEl>
                                          <p:spTgt spid="9"/>
                                        </p:tgtEl>
                                      </p:cBhvr>
                                    </p:animEffect>
                                  </p:childTnLst>
                                </p:cTn>
                              </p:par>
                              <p:par>
                                <p:cTn id="41" presetID="8" presetClass="emph" presetSubtype="0" fill="hold" nodeType="withEffect">
                                  <p:stCondLst>
                                    <p:cond delay="750"/>
                                  </p:stCondLst>
                                  <p:childTnLst>
                                    <p:animRot by="-21600000">
                                      <p:cBhvr>
                                        <p:cTn id="42" dur="2000" fill="hold"/>
                                        <p:tgtEl>
                                          <p:spTgt spid="9"/>
                                        </p:tgtEl>
                                        <p:attrNameLst>
                                          <p:attrName>r</p:attrName>
                                        </p:attrNameLst>
                                      </p:cBhvr>
                                    </p:animRot>
                                  </p:childTnLst>
                                </p:cTn>
                              </p:par>
                              <p:par>
                                <p:cTn id="43" presetID="10" presetClass="entr" presetSubtype="0" fill="hold" grpId="0" nodeType="withEffect">
                                  <p:stCondLst>
                                    <p:cond delay="2600"/>
                                  </p:stCondLst>
                                  <p:childTnLst>
                                    <p:set>
                                      <p:cBhvr>
                                        <p:cTn id="44" dur="1" fill="hold">
                                          <p:stCondLst>
                                            <p:cond delay="0"/>
                                          </p:stCondLst>
                                        </p:cTn>
                                        <p:tgtEl>
                                          <p:spTgt spid="89"/>
                                        </p:tgtEl>
                                        <p:attrNameLst>
                                          <p:attrName>style.visibility</p:attrName>
                                        </p:attrNameLst>
                                      </p:cBhvr>
                                      <p:to>
                                        <p:strVal val="visible"/>
                                      </p:to>
                                    </p:set>
                                    <p:animEffect transition="in" filter="fade">
                                      <p:cBhvr>
                                        <p:cTn id="45" dur="150"/>
                                        <p:tgtEl>
                                          <p:spTgt spid="89"/>
                                        </p:tgtEl>
                                      </p:cBhvr>
                                    </p:animEffect>
                                  </p:childTnLst>
                                </p:cTn>
                              </p:par>
                              <p:par>
                                <p:cTn id="46" presetID="37" presetClass="entr" presetSubtype="0" fill="hold" grpId="0" nodeType="withEffect">
                                  <p:stCondLst>
                                    <p:cond delay="2600"/>
                                  </p:stCondLst>
                                  <p:childTnLst>
                                    <p:set>
                                      <p:cBhvr>
                                        <p:cTn id="47" dur="1" fill="hold">
                                          <p:stCondLst>
                                            <p:cond delay="0"/>
                                          </p:stCondLst>
                                        </p:cTn>
                                        <p:tgtEl>
                                          <p:spTgt spid="106"/>
                                        </p:tgtEl>
                                        <p:attrNameLst>
                                          <p:attrName>style.visibility</p:attrName>
                                        </p:attrNameLst>
                                      </p:cBhvr>
                                      <p:to>
                                        <p:strVal val="visible"/>
                                      </p:to>
                                    </p:set>
                                    <p:animEffect transition="in" filter="fade">
                                      <p:cBhvr>
                                        <p:cTn id="48" dur="500"/>
                                        <p:tgtEl>
                                          <p:spTgt spid="106"/>
                                        </p:tgtEl>
                                      </p:cBhvr>
                                    </p:animEffect>
                                    <p:anim calcmode="lin" valueType="num">
                                      <p:cBhvr>
                                        <p:cTn id="49" dur="500" fill="hold"/>
                                        <p:tgtEl>
                                          <p:spTgt spid="106"/>
                                        </p:tgtEl>
                                        <p:attrNameLst>
                                          <p:attrName>ppt_x</p:attrName>
                                        </p:attrNameLst>
                                      </p:cBhvr>
                                      <p:tavLst>
                                        <p:tav tm="0">
                                          <p:val>
                                            <p:strVal val="#ppt_x"/>
                                          </p:val>
                                        </p:tav>
                                        <p:tav tm="100000">
                                          <p:val>
                                            <p:strVal val="#ppt_x"/>
                                          </p:val>
                                        </p:tav>
                                      </p:tavLst>
                                    </p:anim>
                                    <p:anim calcmode="lin" valueType="num">
                                      <p:cBhvr>
                                        <p:cTn id="50" dur="450" decel="100000" fill="hold"/>
                                        <p:tgtEl>
                                          <p:spTgt spid="106"/>
                                        </p:tgtEl>
                                        <p:attrNameLst>
                                          <p:attrName>ppt_y</p:attrName>
                                        </p:attrNameLst>
                                      </p:cBhvr>
                                      <p:tavLst>
                                        <p:tav tm="0">
                                          <p:val>
                                            <p:strVal val="#ppt_y+1"/>
                                          </p:val>
                                        </p:tav>
                                        <p:tav tm="100000">
                                          <p:val>
                                            <p:strVal val="#ppt_y-.03"/>
                                          </p:val>
                                        </p:tav>
                                      </p:tavLst>
                                    </p:anim>
                                    <p:anim calcmode="lin" valueType="num">
                                      <p:cBhvr>
                                        <p:cTn id="51" dur="50" accel="100000" fill="hold">
                                          <p:stCondLst>
                                            <p:cond delay="450"/>
                                          </p:stCondLst>
                                        </p:cTn>
                                        <p:tgtEl>
                                          <p:spTgt spid="106"/>
                                        </p:tgtEl>
                                        <p:attrNameLst>
                                          <p:attrName>ppt_y</p:attrName>
                                        </p:attrNameLst>
                                      </p:cBhvr>
                                      <p:tavLst>
                                        <p:tav tm="0">
                                          <p:val>
                                            <p:strVal val="#ppt_y-.03"/>
                                          </p:val>
                                        </p:tav>
                                        <p:tav tm="100000">
                                          <p:val>
                                            <p:strVal val="#ppt_y"/>
                                          </p:val>
                                        </p:tav>
                                      </p:tavLst>
                                    </p:anim>
                                  </p:childTnLst>
                                </p:cTn>
                              </p:par>
                              <p:par>
                                <p:cTn id="52" presetID="10" presetClass="entr" presetSubtype="0" fill="hold" grpId="0" nodeType="withEffect">
                                  <p:stCondLst>
                                    <p:cond delay="2700"/>
                                  </p:stCondLst>
                                  <p:childTnLst>
                                    <p:set>
                                      <p:cBhvr>
                                        <p:cTn id="53" dur="1" fill="hold">
                                          <p:stCondLst>
                                            <p:cond delay="0"/>
                                          </p:stCondLst>
                                        </p:cTn>
                                        <p:tgtEl>
                                          <p:spTgt spid="71"/>
                                        </p:tgtEl>
                                        <p:attrNameLst>
                                          <p:attrName>style.visibility</p:attrName>
                                        </p:attrNameLst>
                                      </p:cBhvr>
                                      <p:to>
                                        <p:strVal val="visible"/>
                                      </p:to>
                                    </p:set>
                                    <p:animEffect transition="in" filter="fade">
                                      <p:cBhvr>
                                        <p:cTn id="54" dur="150"/>
                                        <p:tgtEl>
                                          <p:spTgt spid="71"/>
                                        </p:tgtEl>
                                      </p:cBhvr>
                                    </p:animEffect>
                                  </p:childTnLst>
                                </p:cTn>
                              </p:par>
                              <p:par>
                                <p:cTn id="55" presetID="37" presetClass="entr" presetSubtype="0" fill="hold" grpId="0" nodeType="withEffect">
                                  <p:stCondLst>
                                    <p:cond delay="2700"/>
                                  </p:stCondLst>
                                  <p:childTnLst>
                                    <p:set>
                                      <p:cBhvr>
                                        <p:cTn id="56" dur="1" fill="hold">
                                          <p:stCondLst>
                                            <p:cond delay="0"/>
                                          </p:stCondLst>
                                        </p:cTn>
                                        <p:tgtEl>
                                          <p:spTgt spid="105"/>
                                        </p:tgtEl>
                                        <p:attrNameLst>
                                          <p:attrName>style.visibility</p:attrName>
                                        </p:attrNameLst>
                                      </p:cBhvr>
                                      <p:to>
                                        <p:strVal val="visible"/>
                                      </p:to>
                                    </p:set>
                                    <p:animEffect transition="in" filter="fade">
                                      <p:cBhvr>
                                        <p:cTn id="57" dur="500"/>
                                        <p:tgtEl>
                                          <p:spTgt spid="105"/>
                                        </p:tgtEl>
                                      </p:cBhvr>
                                    </p:animEffect>
                                    <p:anim calcmode="lin" valueType="num">
                                      <p:cBhvr>
                                        <p:cTn id="58" dur="500" fill="hold"/>
                                        <p:tgtEl>
                                          <p:spTgt spid="105"/>
                                        </p:tgtEl>
                                        <p:attrNameLst>
                                          <p:attrName>ppt_x</p:attrName>
                                        </p:attrNameLst>
                                      </p:cBhvr>
                                      <p:tavLst>
                                        <p:tav tm="0">
                                          <p:val>
                                            <p:strVal val="#ppt_x"/>
                                          </p:val>
                                        </p:tav>
                                        <p:tav tm="100000">
                                          <p:val>
                                            <p:strVal val="#ppt_x"/>
                                          </p:val>
                                        </p:tav>
                                      </p:tavLst>
                                    </p:anim>
                                    <p:anim calcmode="lin" valueType="num">
                                      <p:cBhvr>
                                        <p:cTn id="59" dur="450" decel="100000" fill="hold"/>
                                        <p:tgtEl>
                                          <p:spTgt spid="105"/>
                                        </p:tgtEl>
                                        <p:attrNameLst>
                                          <p:attrName>ppt_y</p:attrName>
                                        </p:attrNameLst>
                                      </p:cBhvr>
                                      <p:tavLst>
                                        <p:tav tm="0">
                                          <p:val>
                                            <p:strVal val="#ppt_y+1"/>
                                          </p:val>
                                        </p:tav>
                                        <p:tav tm="100000">
                                          <p:val>
                                            <p:strVal val="#ppt_y-.03"/>
                                          </p:val>
                                        </p:tav>
                                      </p:tavLst>
                                    </p:anim>
                                    <p:anim calcmode="lin" valueType="num">
                                      <p:cBhvr>
                                        <p:cTn id="60" dur="50" accel="100000" fill="hold">
                                          <p:stCondLst>
                                            <p:cond delay="450"/>
                                          </p:stCondLst>
                                        </p:cTn>
                                        <p:tgtEl>
                                          <p:spTgt spid="105"/>
                                        </p:tgtEl>
                                        <p:attrNameLst>
                                          <p:attrName>ppt_y</p:attrName>
                                        </p:attrNameLst>
                                      </p:cBhvr>
                                      <p:tavLst>
                                        <p:tav tm="0">
                                          <p:val>
                                            <p:strVal val="#ppt_y-.03"/>
                                          </p:val>
                                        </p:tav>
                                        <p:tav tm="100000">
                                          <p:val>
                                            <p:strVal val="#ppt_y"/>
                                          </p:val>
                                        </p:tav>
                                      </p:tavLst>
                                    </p:anim>
                                  </p:childTnLst>
                                </p:cTn>
                              </p:par>
                              <p:par>
                                <p:cTn id="61" presetID="10" presetClass="entr" presetSubtype="0" fill="hold" grpId="0" nodeType="withEffect">
                                  <p:stCondLst>
                                    <p:cond delay="2800"/>
                                  </p:stCondLst>
                                  <p:childTnLst>
                                    <p:set>
                                      <p:cBhvr>
                                        <p:cTn id="62" dur="1" fill="hold">
                                          <p:stCondLst>
                                            <p:cond delay="0"/>
                                          </p:stCondLst>
                                        </p:cTn>
                                        <p:tgtEl>
                                          <p:spTgt spid="49"/>
                                        </p:tgtEl>
                                        <p:attrNameLst>
                                          <p:attrName>style.visibility</p:attrName>
                                        </p:attrNameLst>
                                      </p:cBhvr>
                                      <p:to>
                                        <p:strVal val="visible"/>
                                      </p:to>
                                    </p:set>
                                    <p:animEffect transition="in" filter="fade">
                                      <p:cBhvr>
                                        <p:cTn id="63" dur="150"/>
                                        <p:tgtEl>
                                          <p:spTgt spid="49"/>
                                        </p:tgtEl>
                                      </p:cBhvr>
                                    </p:animEffect>
                                  </p:childTnLst>
                                </p:cTn>
                              </p:par>
                              <p:par>
                                <p:cTn id="64" presetID="37" presetClass="entr" presetSubtype="0" fill="hold" grpId="0" nodeType="withEffect">
                                  <p:stCondLst>
                                    <p:cond delay="2800"/>
                                  </p:stCondLst>
                                  <p:childTnLst>
                                    <p:set>
                                      <p:cBhvr>
                                        <p:cTn id="65" dur="1" fill="hold">
                                          <p:stCondLst>
                                            <p:cond delay="0"/>
                                          </p:stCondLst>
                                        </p:cTn>
                                        <p:tgtEl>
                                          <p:spTgt spid="59"/>
                                        </p:tgtEl>
                                        <p:attrNameLst>
                                          <p:attrName>style.visibility</p:attrName>
                                        </p:attrNameLst>
                                      </p:cBhvr>
                                      <p:to>
                                        <p:strVal val="visible"/>
                                      </p:to>
                                    </p:set>
                                    <p:animEffect transition="in" filter="fade">
                                      <p:cBhvr>
                                        <p:cTn id="66" dur="500"/>
                                        <p:tgtEl>
                                          <p:spTgt spid="59"/>
                                        </p:tgtEl>
                                      </p:cBhvr>
                                    </p:animEffect>
                                    <p:anim calcmode="lin" valueType="num">
                                      <p:cBhvr>
                                        <p:cTn id="67" dur="500" fill="hold"/>
                                        <p:tgtEl>
                                          <p:spTgt spid="59"/>
                                        </p:tgtEl>
                                        <p:attrNameLst>
                                          <p:attrName>ppt_x</p:attrName>
                                        </p:attrNameLst>
                                      </p:cBhvr>
                                      <p:tavLst>
                                        <p:tav tm="0">
                                          <p:val>
                                            <p:strVal val="#ppt_x"/>
                                          </p:val>
                                        </p:tav>
                                        <p:tav tm="100000">
                                          <p:val>
                                            <p:strVal val="#ppt_x"/>
                                          </p:val>
                                        </p:tav>
                                      </p:tavLst>
                                    </p:anim>
                                    <p:anim calcmode="lin" valueType="num">
                                      <p:cBhvr>
                                        <p:cTn id="68" dur="450" decel="100000" fill="hold"/>
                                        <p:tgtEl>
                                          <p:spTgt spid="59"/>
                                        </p:tgtEl>
                                        <p:attrNameLst>
                                          <p:attrName>ppt_y</p:attrName>
                                        </p:attrNameLst>
                                      </p:cBhvr>
                                      <p:tavLst>
                                        <p:tav tm="0">
                                          <p:val>
                                            <p:strVal val="#ppt_y+1"/>
                                          </p:val>
                                        </p:tav>
                                        <p:tav tm="100000">
                                          <p:val>
                                            <p:strVal val="#ppt_y-.03"/>
                                          </p:val>
                                        </p:tav>
                                      </p:tavLst>
                                    </p:anim>
                                    <p:anim calcmode="lin" valueType="num">
                                      <p:cBhvr>
                                        <p:cTn id="69" dur="50" accel="100000" fill="hold">
                                          <p:stCondLst>
                                            <p:cond delay="450"/>
                                          </p:stCondLst>
                                        </p:cTn>
                                        <p:tgtEl>
                                          <p:spTgt spid="59"/>
                                        </p:tgtEl>
                                        <p:attrNameLst>
                                          <p:attrName>ppt_y</p:attrName>
                                        </p:attrNameLst>
                                      </p:cBhvr>
                                      <p:tavLst>
                                        <p:tav tm="0">
                                          <p:val>
                                            <p:strVal val="#ppt_y-.03"/>
                                          </p:val>
                                        </p:tav>
                                        <p:tav tm="100000">
                                          <p:val>
                                            <p:strVal val="#ppt_y"/>
                                          </p:val>
                                        </p:tav>
                                      </p:tavLst>
                                    </p:anim>
                                  </p:childTnLst>
                                </p:cTn>
                              </p:par>
                              <p:par>
                                <p:cTn id="70" presetID="10" presetClass="entr" presetSubtype="0" fill="hold" grpId="0" nodeType="withEffect">
                                  <p:stCondLst>
                                    <p:cond delay="2900"/>
                                  </p:stCondLst>
                                  <p:childTnLst>
                                    <p:set>
                                      <p:cBhvr>
                                        <p:cTn id="71" dur="1" fill="hold">
                                          <p:stCondLst>
                                            <p:cond delay="0"/>
                                          </p:stCondLst>
                                        </p:cTn>
                                        <p:tgtEl>
                                          <p:spTgt spid="77"/>
                                        </p:tgtEl>
                                        <p:attrNameLst>
                                          <p:attrName>style.visibility</p:attrName>
                                        </p:attrNameLst>
                                      </p:cBhvr>
                                      <p:to>
                                        <p:strVal val="visible"/>
                                      </p:to>
                                    </p:set>
                                    <p:animEffect transition="in" filter="fade">
                                      <p:cBhvr>
                                        <p:cTn id="72" dur="150"/>
                                        <p:tgtEl>
                                          <p:spTgt spid="77"/>
                                        </p:tgtEl>
                                      </p:cBhvr>
                                    </p:animEffect>
                                  </p:childTnLst>
                                </p:cTn>
                              </p:par>
                              <p:par>
                                <p:cTn id="73" presetID="37" presetClass="entr" presetSubtype="0" fill="hold" grpId="0" nodeType="withEffect">
                                  <p:stCondLst>
                                    <p:cond delay="2900"/>
                                  </p:stCondLst>
                                  <p:childTnLst>
                                    <p:set>
                                      <p:cBhvr>
                                        <p:cTn id="74" dur="1" fill="hold">
                                          <p:stCondLst>
                                            <p:cond delay="0"/>
                                          </p:stCondLst>
                                        </p:cTn>
                                        <p:tgtEl>
                                          <p:spTgt spid="108"/>
                                        </p:tgtEl>
                                        <p:attrNameLst>
                                          <p:attrName>style.visibility</p:attrName>
                                        </p:attrNameLst>
                                      </p:cBhvr>
                                      <p:to>
                                        <p:strVal val="visible"/>
                                      </p:to>
                                    </p:set>
                                    <p:animEffect transition="in" filter="fade">
                                      <p:cBhvr>
                                        <p:cTn id="75" dur="500"/>
                                        <p:tgtEl>
                                          <p:spTgt spid="108"/>
                                        </p:tgtEl>
                                      </p:cBhvr>
                                    </p:animEffect>
                                    <p:anim calcmode="lin" valueType="num">
                                      <p:cBhvr>
                                        <p:cTn id="76" dur="500" fill="hold"/>
                                        <p:tgtEl>
                                          <p:spTgt spid="108"/>
                                        </p:tgtEl>
                                        <p:attrNameLst>
                                          <p:attrName>ppt_x</p:attrName>
                                        </p:attrNameLst>
                                      </p:cBhvr>
                                      <p:tavLst>
                                        <p:tav tm="0">
                                          <p:val>
                                            <p:strVal val="#ppt_x"/>
                                          </p:val>
                                        </p:tav>
                                        <p:tav tm="100000">
                                          <p:val>
                                            <p:strVal val="#ppt_x"/>
                                          </p:val>
                                        </p:tav>
                                      </p:tavLst>
                                    </p:anim>
                                    <p:anim calcmode="lin" valueType="num">
                                      <p:cBhvr>
                                        <p:cTn id="77" dur="450" decel="100000" fill="hold"/>
                                        <p:tgtEl>
                                          <p:spTgt spid="108"/>
                                        </p:tgtEl>
                                        <p:attrNameLst>
                                          <p:attrName>ppt_y</p:attrName>
                                        </p:attrNameLst>
                                      </p:cBhvr>
                                      <p:tavLst>
                                        <p:tav tm="0">
                                          <p:val>
                                            <p:strVal val="#ppt_y+1"/>
                                          </p:val>
                                        </p:tav>
                                        <p:tav tm="100000">
                                          <p:val>
                                            <p:strVal val="#ppt_y-.03"/>
                                          </p:val>
                                        </p:tav>
                                      </p:tavLst>
                                    </p:anim>
                                    <p:anim calcmode="lin" valueType="num">
                                      <p:cBhvr>
                                        <p:cTn id="78" dur="50" accel="100000" fill="hold">
                                          <p:stCondLst>
                                            <p:cond delay="450"/>
                                          </p:stCondLst>
                                        </p:cTn>
                                        <p:tgtEl>
                                          <p:spTgt spid="108"/>
                                        </p:tgtEl>
                                        <p:attrNameLst>
                                          <p:attrName>ppt_y</p:attrName>
                                        </p:attrNameLst>
                                      </p:cBhvr>
                                      <p:tavLst>
                                        <p:tav tm="0">
                                          <p:val>
                                            <p:strVal val="#ppt_y-.03"/>
                                          </p:val>
                                        </p:tav>
                                        <p:tav tm="100000">
                                          <p:val>
                                            <p:strVal val="#ppt_y"/>
                                          </p:val>
                                        </p:tav>
                                      </p:tavLst>
                                    </p:anim>
                                  </p:childTnLst>
                                </p:cTn>
                              </p:par>
                              <p:par>
                                <p:cTn id="79" presetID="10" presetClass="entr" presetSubtype="0" fill="hold" grpId="0" nodeType="withEffect">
                                  <p:stCondLst>
                                    <p:cond delay="3000"/>
                                  </p:stCondLst>
                                  <p:childTnLst>
                                    <p:set>
                                      <p:cBhvr>
                                        <p:cTn id="80" dur="1" fill="hold">
                                          <p:stCondLst>
                                            <p:cond delay="0"/>
                                          </p:stCondLst>
                                        </p:cTn>
                                        <p:tgtEl>
                                          <p:spTgt spid="83"/>
                                        </p:tgtEl>
                                        <p:attrNameLst>
                                          <p:attrName>style.visibility</p:attrName>
                                        </p:attrNameLst>
                                      </p:cBhvr>
                                      <p:to>
                                        <p:strVal val="visible"/>
                                      </p:to>
                                    </p:set>
                                    <p:animEffect transition="in" filter="fade">
                                      <p:cBhvr>
                                        <p:cTn id="81" dur="150"/>
                                        <p:tgtEl>
                                          <p:spTgt spid="83"/>
                                        </p:tgtEl>
                                      </p:cBhvr>
                                    </p:animEffect>
                                  </p:childTnLst>
                                </p:cTn>
                              </p:par>
                              <p:par>
                                <p:cTn id="82" presetID="37" presetClass="entr" presetSubtype="0" fill="hold" grpId="0" nodeType="withEffect">
                                  <p:stCondLst>
                                    <p:cond delay="3000"/>
                                  </p:stCondLst>
                                  <p:childTnLst>
                                    <p:set>
                                      <p:cBhvr>
                                        <p:cTn id="83" dur="1" fill="hold">
                                          <p:stCondLst>
                                            <p:cond delay="0"/>
                                          </p:stCondLst>
                                        </p:cTn>
                                        <p:tgtEl>
                                          <p:spTgt spid="107"/>
                                        </p:tgtEl>
                                        <p:attrNameLst>
                                          <p:attrName>style.visibility</p:attrName>
                                        </p:attrNameLst>
                                      </p:cBhvr>
                                      <p:to>
                                        <p:strVal val="visible"/>
                                      </p:to>
                                    </p:set>
                                    <p:animEffect transition="in" filter="fade">
                                      <p:cBhvr>
                                        <p:cTn id="84" dur="500"/>
                                        <p:tgtEl>
                                          <p:spTgt spid="107"/>
                                        </p:tgtEl>
                                      </p:cBhvr>
                                    </p:animEffect>
                                    <p:anim calcmode="lin" valueType="num">
                                      <p:cBhvr>
                                        <p:cTn id="85" dur="500" fill="hold"/>
                                        <p:tgtEl>
                                          <p:spTgt spid="107"/>
                                        </p:tgtEl>
                                        <p:attrNameLst>
                                          <p:attrName>ppt_x</p:attrName>
                                        </p:attrNameLst>
                                      </p:cBhvr>
                                      <p:tavLst>
                                        <p:tav tm="0">
                                          <p:val>
                                            <p:strVal val="#ppt_x"/>
                                          </p:val>
                                        </p:tav>
                                        <p:tav tm="100000">
                                          <p:val>
                                            <p:strVal val="#ppt_x"/>
                                          </p:val>
                                        </p:tav>
                                      </p:tavLst>
                                    </p:anim>
                                    <p:anim calcmode="lin" valueType="num">
                                      <p:cBhvr>
                                        <p:cTn id="86" dur="450" decel="100000" fill="hold"/>
                                        <p:tgtEl>
                                          <p:spTgt spid="107"/>
                                        </p:tgtEl>
                                        <p:attrNameLst>
                                          <p:attrName>ppt_y</p:attrName>
                                        </p:attrNameLst>
                                      </p:cBhvr>
                                      <p:tavLst>
                                        <p:tav tm="0">
                                          <p:val>
                                            <p:strVal val="#ppt_y+1"/>
                                          </p:val>
                                        </p:tav>
                                        <p:tav tm="100000">
                                          <p:val>
                                            <p:strVal val="#ppt_y-.03"/>
                                          </p:val>
                                        </p:tav>
                                      </p:tavLst>
                                    </p:anim>
                                    <p:anim calcmode="lin" valueType="num">
                                      <p:cBhvr>
                                        <p:cTn id="87" dur="50" accel="100000" fill="hold">
                                          <p:stCondLst>
                                            <p:cond delay="450"/>
                                          </p:stCondLst>
                                        </p:cTn>
                                        <p:tgtEl>
                                          <p:spTgt spid="10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 grpId="0"/>
      <p:bldP spid="6" grpId="1"/>
      <p:bldP spid="12" grpId="0" animBg="1"/>
      <p:bldP spid="12" grpId="1" animBg="1"/>
      <p:bldP spid="49" grpId="0"/>
      <p:bldP spid="71" grpId="0"/>
      <p:bldP spid="77" grpId="0"/>
      <p:bldP spid="83" grpId="0"/>
      <p:bldP spid="89" grpId="0"/>
      <p:bldP spid="105" grpId="0"/>
      <p:bldP spid="106" grpId="0"/>
      <p:bldP spid="107" grpId="0"/>
      <p:bldP spid="108" grpId="0"/>
      <p:bldP spid="95" grpId="0" animBg="1"/>
      <p:bldP spid="95" grpId="1" animBg="1"/>
      <p:bldP spid="96" grpId="0" animBg="1"/>
      <p:bldP spid="96" grpId="1" animBg="1"/>
      <p:bldP spid="97" grpId="0" animBg="1"/>
      <p:bldP spid="97"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831" y="732420"/>
            <a:ext cx="12192000" cy="45719"/>
          </a:xfrm>
          <a:prstGeom prst="rect">
            <a:avLst/>
          </a:prstGeom>
          <a:solidFill>
            <a:srgbClr val="FEE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rot="5400000">
            <a:off x="162414" y="-26991"/>
            <a:ext cx="665764" cy="806458"/>
            <a:chOff x="6693039" y="2414150"/>
            <a:chExt cx="1260638" cy="1527045"/>
          </a:xfrm>
        </p:grpSpPr>
        <p:sp>
          <p:nvSpPr>
            <p:cNvPr id="6" name="椭圆 5"/>
            <p:cNvSpPr/>
            <p:nvPr/>
          </p:nvSpPr>
          <p:spPr>
            <a:xfrm>
              <a:off x="6857628" y="2712513"/>
              <a:ext cx="931460" cy="931460"/>
            </a:xfrm>
            <a:prstGeom prst="ellipse">
              <a:avLst/>
            </a:prstGeom>
            <a:gradFill>
              <a:gsLst>
                <a:gs pos="0">
                  <a:srgbClr val="E5D369"/>
                </a:gs>
                <a:gs pos="100000">
                  <a:srgbClr val="F5A51D"/>
                </a:gs>
                <a:gs pos="50000">
                  <a:srgbClr val="F5BB4D"/>
                </a:gs>
              </a:gsLst>
              <a:lin ang="2700000" scaled="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文本框 6"/>
            <p:cNvSpPr txBox="1"/>
            <p:nvPr/>
          </p:nvSpPr>
          <p:spPr>
            <a:xfrm rot="16200000">
              <a:off x="6959640" y="2795873"/>
              <a:ext cx="751063" cy="757617"/>
            </a:xfrm>
            <a:prstGeom prst="rect">
              <a:avLst/>
            </a:prstGeom>
            <a:noFill/>
          </p:spPr>
          <p:txBody>
            <a:bodyPr wrap="square" rtlCol="0">
              <a:spAutoFit/>
            </a:bodyPr>
            <a:lstStyle/>
            <a:p>
              <a:pPr algn="ctr"/>
              <a:r>
                <a:rPr lang="en-US" altLang="zh-CN" sz="2000" dirty="0">
                  <a:solidFill>
                    <a:srgbClr val="1D1C24"/>
                  </a:solidFill>
                  <a:latin typeface="Impact" panose="020B0806030902050204" pitchFamily="34" charset="0"/>
                </a:rPr>
                <a:t>3</a:t>
              </a:r>
              <a:endParaRPr lang="zh-CN" altLang="en-US" sz="2000" dirty="0">
                <a:solidFill>
                  <a:srgbClr val="1D1C24"/>
                </a:solidFill>
                <a:latin typeface="Impact" panose="020B0806030902050204" pitchFamily="34" charset="0"/>
              </a:endParaRPr>
            </a:p>
          </p:txBody>
        </p:sp>
        <p:sp>
          <p:nvSpPr>
            <p:cNvPr id="8" name="椭圆 7"/>
            <p:cNvSpPr/>
            <p:nvPr/>
          </p:nvSpPr>
          <p:spPr>
            <a:xfrm rot="10800000" flipV="1">
              <a:off x="6693039" y="254792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同心圆 22"/>
            <p:cNvSpPr/>
            <p:nvPr/>
          </p:nvSpPr>
          <p:spPr>
            <a:xfrm rot="2700000">
              <a:off x="7189583" y="2414150"/>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同心圆 22"/>
            <p:cNvSpPr/>
            <p:nvPr/>
          </p:nvSpPr>
          <p:spPr>
            <a:xfrm rot="2700000">
              <a:off x="7189582" y="3673648"/>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1" name="文本框 10"/>
          <p:cNvSpPr txBox="1"/>
          <p:nvPr/>
        </p:nvSpPr>
        <p:spPr>
          <a:xfrm>
            <a:off x="1074854" y="114626"/>
            <a:ext cx="3845489" cy="523220"/>
          </a:xfrm>
          <a:prstGeom prst="rect">
            <a:avLst/>
          </a:prstGeom>
          <a:noFill/>
        </p:spPr>
        <p:txBody>
          <a:bodyPr vert="horz"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此处输入标题</a:t>
            </a:r>
          </a:p>
        </p:txBody>
      </p:sp>
      <p:sp>
        <p:nvSpPr>
          <p:cNvPr id="237" name="椭圆 236"/>
          <p:cNvSpPr/>
          <p:nvPr/>
        </p:nvSpPr>
        <p:spPr>
          <a:xfrm rot="5400000">
            <a:off x="7603828" y="1778630"/>
            <a:ext cx="443834" cy="443834"/>
          </a:xfrm>
          <a:prstGeom prst="ellipse">
            <a:avLst/>
          </a:prstGeom>
          <a:gradFill>
            <a:gsLst>
              <a:gs pos="32000">
                <a:srgbClr val="DECD87"/>
              </a:gs>
              <a:gs pos="50000">
                <a:srgbClr val="DECD87">
                  <a:alpha val="0"/>
                </a:srgbClr>
              </a:gs>
            </a:gsLst>
            <a:path path="circle">
              <a:fillToRect l="50000" t="50000" r="50000" b="50000"/>
            </a:path>
          </a:gradFill>
          <a:ln w="508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1" name="椭圆 370"/>
          <p:cNvSpPr/>
          <p:nvPr/>
        </p:nvSpPr>
        <p:spPr>
          <a:xfrm rot="5400000">
            <a:off x="8409139" y="2620678"/>
            <a:ext cx="443834" cy="443834"/>
          </a:xfrm>
          <a:prstGeom prst="ellipse">
            <a:avLst/>
          </a:prstGeom>
          <a:gradFill>
            <a:gsLst>
              <a:gs pos="32000">
                <a:srgbClr val="DECD87"/>
              </a:gs>
              <a:gs pos="50000">
                <a:srgbClr val="DECD87">
                  <a:alpha val="0"/>
                </a:srgbClr>
              </a:gs>
            </a:gsLst>
            <a:path path="circle">
              <a:fillToRect l="50000" t="50000" r="50000" b="50000"/>
            </a:path>
          </a:gradFill>
          <a:ln w="508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1" name="椭圆 380"/>
          <p:cNvSpPr/>
          <p:nvPr/>
        </p:nvSpPr>
        <p:spPr>
          <a:xfrm>
            <a:off x="7272191" y="2287458"/>
            <a:ext cx="1110274" cy="1110274"/>
          </a:xfrm>
          <a:prstGeom prst="ellipse">
            <a:avLst/>
          </a:prstGeom>
          <a:gradFill flip="none" rotWithShape="1">
            <a:gsLst>
              <a:gs pos="60000">
                <a:srgbClr val="FEEA74"/>
              </a:gs>
              <a:gs pos="60000">
                <a:srgbClr val="D1C164"/>
              </a:gs>
            </a:gsLst>
            <a:lin ang="2400000" scaled="0"/>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82" name="文本框 381"/>
          <p:cNvSpPr txBox="1"/>
          <p:nvPr/>
        </p:nvSpPr>
        <p:spPr>
          <a:xfrm>
            <a:off x="7478064" y="2580985"/>
            <a:ext cx="589860" cy="523220"/>
          </a:xfrm>
          <a:prstGeom prst="rect">
            <a:avLst/>
          </a:prstGeom>
          <a:noFill/>
        </p:spPr>
        <p:txBody>
          <a:bodyPr wrap="square" rtlCol="0">
            <a:spAutoFit/>
          </a:bodyPr>
          <a:lstStyle/>
          <a:p>
            <a:pPr algn="ctr"/>
            <a:r>
              <a:rPr lang="en-US" altLang="zh-CN" sz="2800" dirty="0">
                <a:solidFill>
                  <a:srgbClr val="1D1C24"/>
                </a:solidFill>
                <a:latin typeface="Impact" panose="020B0806030902050204" pitchFamily="34" charset="0"/>
              </a:rPr>
              <a:t>75</a:t>
            </a:r>
            <a:endParaRPr lang="zh-CN" altLang="en-US" sz="2800" dirty="0">
              <a:solidFill>
                <a:srgbClr val="1D1C24"/>
              </a:solidFill>
              <a:latin typeface="Impact" panose="020B0806030902050204" pitchFamily="34" charset="0"/>
            </a:endParaRPr>
          </a:p>
        </p:txBody>
      </p:sp>
      <p:sp>
        <p:nvSpPr>
          <p:cNvPr id="383" name="文本框 382"/>
          <p:cNvSpPr txBox="1"/>
          <p:nvPr/>
        </p:nvSpPr>
        <p:spPr>
          <a:xfrm>
            <a:off x="7971377" y="2753730"/>
            <a:ext cx="246398" cy="307777"/>
          </a:xfrm>
          <a:prstGeom prst="rect">
            <a:avLst/>
          </a:prstGeom>
          <a:noFill/>
        </p:spPr>
        <p:txBody>
          <a:bodyPr wrap="square" rtlCol="0">
            <a:spAutoFit/>
          </a:bodyPr>
          <a:lstStyle/>
          <a:p>
            <a:pPr algn="ctr"/>
            <a:r>
              <a:rPr lang="en-US" altLang="zh-CN" sz="1400" dirty="0">
                <a:solidFill>
                  <a:srgbClr val="1D1C24"/>
                </a:solidFill>
                <a:latin typeface="Impact" panose="020B0806030902050204" pitchFamily="34" charset="0"/>
              </a:rPr>
              <a:t>%</a:t>
            </a:r>
            <a:endParaRPr lang="zh-CN" altLang="en-US" sz="3200" dirty="0">
              <a:solidFill>
                <a:srgbClr val="1D1C24"/>
              </a:solidFill>
              <a:latin typeface="Impact" panose="020B0806030902050204" pitchFamily="34" charset="0"/>
            </a:endParaRPr>
          </a:p>
        </p:txBody>
      </p:sp>
      <p:sp>
        <p:nvSpPr>
          <p:cNvPr id="393" name="椭圆 392"/>
          <p:cNvSpPr/>
          <p:nvPr/>
        </p:nvSpPr>
        <p:spPr>
          <a:xfrm>
            <a:off x="4346097" y="2299544"/>
            <a:ext cx="1110274" cy="1110274"/>
          </a:xfrm>
          <a:prstGeom prst="ellipse">
            <a:avLst/>
          </a:prstGeom>
          <a:gradFill flip="none" rotWithShape="1">
            <a:gsLst>
              <a:gs pos="60000">
                <a:srgbClr val="FEEA74"/>
              </a:gs>
              <a:gs pos="60000">
                <a:srgbClr val="D1C164"/>
              </a:gs>
            </a:gsLst>
            <a:lin ang="2400000" scaled="0"/>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94" name="文本框 393"/>
          <p:cNvSpPr txBox="1"/>
          <p:nvPr/>
        </p:nvSpPr>
        <p:spPr>
          <a:xfrm>
            <a:off x="4537938" y="2593071"/>
            <a:ext cx="589860" cy="523220"/>
          </a:xfrm>
          <a:prstGeom prst="rect">
            <a:avLst/>
          </a:prstGeom>
          <a:noFill/>
        </p:spPr>
        <p:txBody>
          <a:bodyPr wrap="square" rtlCol="0">
            <a:spAutoFit/>
          </a:bodyPr>
          <a:lstStyle/>
          <a:p>
            <a:pPr algn="ctr"/>
            <a:r>
              <a:rPr lang="en-US" altLang="zh-CN" sz="2800" dirty="0">
                <a:solidFill>
                  <a:srgbClr val="1D1C24"/>
                </a:solidFill>
                <a:latin typeface="Impact" panose="020B0806030902050204" pitchFamily="34" charset="0"/>
              </a:rPr>
              <a:t>50</a:t>
            </a:r>
            <a:endParaRPr lang="zh-CN" altLang="en-US" sz="2800" dirty="0">
              <a:solidFill>
                <a:srgbClr val="1D1C24"/>
              </a:solidFill>
              <a:latin typeface="Impact" panose="020B0806030902050204" pitchFamily="34" charset="0"/>
            </a:endParaRPr>
          </a:p>
        </p:txBody>
      </p:sp>
      <p:sp>
        <p:nvSpPr>
          <p:cNvPr id="395" name="文本框 394"/>
          <p:cNvSpPr txBox="1"/>
          <p:nvPr/>
        </p:nvSpPr>
        <p:spPr>
          <a:xfrm>
            <a:off x="5031251" y="2765816"/>
            <a:ext cx="246398" cy="307777"/>
          </a:xfrm>
          <a:prstGeom prst="rect">
            <a:avLst/>
          </a:prstGeom>
          <a:noFill/>
        </p:spPr>
        <p:txBody>
          <a:bodyPr wrap="square" rtlCol="0">
            <a:spAutoFit/>
          </a:bodyPr>
          <a:lstStyle/>
          <a:p>
            <a:pPr algn="ctr"/>
            <a:r>
              <a:rPr lang="en-US" altLang="zh-CN" sz="1400" dirty="0">
                <a:solidFill>
                  <a:srgbClr val="1D1C24"/>
                </a:solidFill>
                <a:latin typeface="Impact" panose="020B0806030902050204" pitchFamily="34" charset="0"/>
              </a:rPr>
              <a:t>%</a:t>
            </a:r>
            <a:endParaRPr lang="zh-CN" altLang="en-US" sz="3200" dirty="0">
              <a:solidFill>
                <a:srgbClr val="1D1C24"/>
              </a:solidFill>
              <a:latin typeface="Impact" panose="020B0806030902050204" pitchFamily="34" charset="0"/>
            </a:endParaRPr>
          </a:p>
        </p:txBody>
      </p:sp>
      <p:sp>
        <p:nvSpPr>
          <p:cNvPr id="397" name="椭圆 396"/>
          <p:cNvSpPr/>
          <p:nvPr/>
        </p:nvSpPr>
        <p:spPr>
          <a:xfrm rot="5400000">
            <a:off x="1751046" y="1777099"/>
            <a:ext cx="443834" cy="443834"/>
          </a:xfrm>
          <a:prstGeom prst="ellipse">
            <a:avLst/>
          </a:prstGeom>
          <a:gradFill>
            <a:gsLst>
              <a:gs pos="32000">
                <a:srgbClr val="DECD87"/>
              </a:gs>
              <a:gs pos="50000">
                <a:srgbClr val="DECD87">
                  <a:alpha val="0"/>
                </a:srgbClr>
              </a:gs>
            </a:gsLst>
            <a:path path="circle">
              <a:fillToRect l="50000" t="50000" r="50000" b="50000"/>
            </a:path>
          </a:gradFill>
          <a:ln w="508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9" name="椭圆 398"/>
          <p:cNvSpPr/>
          <p:nvPr/>
        </p:nvSpPr>
        <p:spPr>
          <a:xfrm rot="5400000">
            <a:off x="932258" y="2584878"/>
            <a:ext cx="443834" cy="443834"/>
          </a:xfrm>
          <a:prstGeom prst="ellipse">
            <a:avLst/>
          </a:prstGeom>
          <a:gradFill>
            <a:gsLst>
              <a:gs pos="32000">
                <a:srgbClr val="DECD87"/>
              </a:gs>
              <a:gs pos="50000">
                <a:srgbClr val="DECD87">
                  <a:alpha val="0"/>
                </a:srgbClr>
              </a:gs>
            </a:gsLst>
            <a:path path="circle">
              <a:fillToRect l="50000" t="50000" r="50000" b="50000"/>
            </a:path>
          </a:gradFill>
          <a:ln w="508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0" name="椭圆 399"/>
          <p:cNvSpPr/>
          <p:nvPr/>
        </p:nvSpPr>
        <p:spPr>
          <a:xfrm>
            <a:off x="1419409" y="2285927"/>
            <a:ext cx="1110274" cy="1110274"/>
          </a:xfrm>
          <a:prstGeom prst="ellipse">
            <a:avLst/>
          </a:prstGeom>
          <a:gradFill flip="none" rotWithShape="1">
            <a:gsLst>
              <a:gs pos="60000">
                <a:srgbClr val="FEEA74"/>
              </a:gs>
              <a:gs pos="60000">
                <a:srgbClr val="D1C164"/>
              </a:gs>
            </a:gsLst>
            <a:lin ang="2400000" scaled="0"/>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01" name="文本框 400"/>
          <p:cNvSpPr txBox="1"/>
          <p:nvPr/>
        </p:nvSpPr>
        <p:spPr>
          <a:xfrm>
            <a:off x="1617734" y="2579454"/>
            <a:ext cx="589860" cy="523220"/>
          </a:xfrm>
          <a:prstGeom prst="rect">
            <a:avLst/>
          </a:prstGeom>
          <a:noFill/>
        </p:spPr>
        <p:txBody>
          <a:bodyPr wrap="square" rtlCol="0">
            <a:spAutoFit/>
          </a:bodyPr>
          <a:lstStyle/>
          <a:p>
            <a:pPr algn="ctr"/>
            <a:r>
              <a:rPr lang="en-US" altLang="zh-CN" sz="2800" dirty="0">
                <a:solidFill>
                  <a:srgbClr val="1D1C24"/>
                </a:solidFill>
                <a:latin typeface="Impact" panose="020B0806030902050204" pitchFamily="34" charset="0"/>
              </a:rPr>
              <a:t>25</a:t>
            </a:r>
            <a:endParaRPr lang="zh-CN" altLang="en-US" sz="2800" dirty="0">
              <a:solidFill>
                <a:srgbClr val="1D1C24"/>
              </a:solidFill>
              <a:latin typeface="Impact" panose="020B0806030902050204" pitchFamily="34" charset="0"/>
            </a:endParaRPr>
          </a:p>
        </p:txBody>
      </p:sp>
      <p:sp>
        <p:nvSpPr>
          <p:cNvPr id="402" name="文本框 401"/>
          <p:cNvSpPr txBox="1"/>
          <p:nvPr/>
        </p:nvSpPr>
        <p:spPr>
          <a:xfrm>
            <a:off x="2111047" y="2752199"/>
            <a:ext cx="246398" cy="307777"/>
          </a:xfrm>
          <a:prstGeom prst="rect">
            <a:avLst/>
          </a:prstGeom>
          <a:noFill/>
        </p:spPr>
        <p:txBody>
          <a:bodyPr wrap="square" rtlCol="0">
            <a:spAutoFit/>
          </a:bodyPr>
          <a:lstStyle/>
          <a:p>
            <a:pPr algn="ctr"/>
            <a:r>
              <a:rPr lang="en-US" altLang="zh-CN" sz="1400" dirty="0">
                <a:solidFill>
                  <a:srgbClr val="1D1C24"/>
                </a:solidFill>
                <a:latin typeface="Impact" panose="020B0806030902050204" pitchFamily="34" charset="0"/>
              </a:rPr>
              <a:t>%</a:t>
            </a:r>
            <a:endParaRPr lang="zh-CN" altLang="en-US" sz="3200" dirty="0">
              <a:solidFill>
                <a:srgbClr val="1D1C24"/>
              </a:solidFill>
              <a:latin typeface="Impact" panose="020B0806030902050204" pitchFamily="34" charset="0"/>
            </a:endParaRPr>
          </a:p>
        </p:txBody>
      </p:sp>
      <p:sp>
        <p:nvSpPr>
          <p:cNvPr id="138" name="文本框 137"/>
          <p:cNvSpPr txBox="1"/>
          <p:nvPr/>
        </p:nvSpPr>
        <p:spPr>
          <a:xfrm>
            <a:off x="634727" y="3949490"/>
            <a:ext cx="2804996" cy="523220"/>
          </a:xfrm>
          <a:prstGeom prst="rect">
            <a:avLst/>
          </a:prstGeom>
          <a:noFill/>
        </p:spPr>
        <p:txBody>
          <a:bodyPr vert="horz" wrap="square" rtlCol="0">
            <a:spAutoFit/>
          </a:bodyPr>
          <a:lstStyle/>
          <a:p>
            <a:pPr algn="ctr"/>
            <a:r>
              <a:rPr lang="zh-CN" altLang="en-US" sz="2800" dirty="0">
                <a:solidFill>
                  <a:srgbClr val="FEEA74"/>
                </a:solidFill>
                <a:latin typeface="方正正黑简体" panose="02000000000000000000" pitchFamily="2" charset="-122"/>
                <a:ea typeface="方正正黑简体" panose="02000000000000000000" pitchFamily="2" charset="-122"/>
              </a:rPr>
              <a:t>项目一标题</a:t>
            </a:r>
          </a:p>
        </p:txBody>
      </p:sp>
      <p:sp>
        <p:nvSpPr>
          <p:cNvPr id="139" name="文本框 138"/>
          <p:cNvSpPr txBox="1"/>
          <p:nvPr/>
        </p:nvSpPr>
        <p:spPr>
          <a:xfrm>
            <a:off x="865940" y="4541729"/>
            <a:ext cx="2342572" cy="1269578"/>
          </a:xfrm>
          <a:prstGeom prst="rect">
            <a:avLst/>
          </a:prstGeom>
          <a:noFill/>
        </p:spPr>
        <p:txBody>
          <a:bodyPr vert="horz" wrap="square" rtlCol="0">
            <a:spAutoFit/>
          </a:bodyPr>
          <a:lstStyle/>
          <a:p>
            <a:pPr algn="ct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演示，无处不在演示，无处不在演示演示，无处不在演</a:t>
            </a:r>
          </a:p>
        </p:txBody>
      </p:sp>
      <p:grpSp>
        <p:nvGrpSpPr>
          <p:cNvPr id="40" name="组合 39"/>
          <p:cNvGrpSpPr/>
          <p:nvPr/>
        </p:nvGrpSpPr>
        <p:grpSpPr>
          <a:xfrm>
            <a:off x="-125054" y="4776483"/>
            <a:ext cx="719397" cy="1639756"/>
            <a:chOff x="86230" y="5026833"/>
            <a:chExt cx="719397" cy="1639756"/>
          </a:xfrm>
        </p:grpSpPr>
        <p:sp>
          <p:nvSpPr>
            <p:cNvPr id="144" name="同心圆 22"/>
            <p:cNvSpPr/>
            <p:nvPr/>
          </p:nvSpPr>
          <p:spPr>
            <a:xfrm rot="11446149">
              <a:off x="338790" y="5026833"/>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5" name="同心圆 22"/>
            <p:cNvSpPr/>
            <p:nvPr/>
          </p:nvSpPr>
          <p:spPr>
            <a:xfrm rot="12057282">
              <a:off x="477273" y="5328504"/>
              <a:ext cx="328354" cy="328354"/>
            </a:xfrm>
            <a:prstGeom prst="donut">
              <a:avLst>
                <a:gd name="adj" fmla="val 18876"/>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6" name="同心圆 22"/>
            <p:cNvSpPr/>
            <p:nvPr/>
          </p:nvSpPr>
          <p:spPr>
            <a:xfrm rot="9424895">
              <a:off x="86230" y="6299477"/>
              <a:ext cx="367112" cy="367112"/>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47" name="直接连接符 146"/>
            <p:cNvCxnSpPr>
              <a:stCxn id="145" idx="0"/>
              <a:endCxn id="146" idx="3"/>
            </p:cNvCxnSpPr>
            <p:nvPr/>
          </p:nvCxnSpPr>
          <p:spPr>
            <a:xfrm flipH="1">
              <a:off x="338790" y="5646000"/>
              <a:ext cx="243945" cy="666941"/>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148" name="直接连接符 147"/>
            <p:cNvCxnSpPr>
              <a:stCxn id="144" idx="1"/>
              <a:endCxn id="145" idx="5"/>
            </p:cNvCxnSpPr>
            <p:nvPr/>
          </p:nvCxnSpPr>
          <p:spPr>
            <a:xfrm>
              <a:off x="449945" y="5156786"/>
              <a:ext cx="124609" cy="185964"/>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grpSp>
      <p:sp>
        <p:nvSpPr>
          <p:cNvPr id="151" name="文本框 150"/>
          <p:cNvSpPr txBox="1"/>
          <p:nvPr/>
        </p:nvSpPr>
        <p:spPr>
          <a:xfrm>
            <a:off x="3502169" y="3949490"/>
            <a:ext cx="2804996" cy="523220"/>
          </a:xfrm>
          <a:prstGeom prst="rect">
            <a:avLst/>
          </a:prstGeom>
          <a:noFill/>
        </p:spPr>
        <p:txBody>
          <a:bodyPr vert="horz" wrap="square" rtlCol="0">
            <a:spAutoFit/>
          </a:bodyPr>
          <a:lstStyle/>
          <a:p>
            <a:pPr algn="ctr"/>
            <a:r>
              <a:rPr lang="zh-CN" altLang="en-US" sz="2800" dirty="0">
                <a:solidFill>
                  <a:srgbClr val="FEEA74"/>
                </a:solidFill>
                <a:latin typeface="方正正黑简体" panose="02000000000000000000" pitchFamily="2" charset="-122"/>
                <a:ea typeface="方正正黑简体" panose="02000000000000000000" pitchFamily="2" charset="-122"/>
              </a:rPr>
              <a:t>项目二标题</a:t>
            </a:r>
          </a:p>
        </p:txBody>
      </p:sp>
      <p:sp>
        <p:nvSpPr>
          <p:cNvPr id="152" name="文本框 151"/>
          <p:cNvSpPr txBox="1"/>
          <p:nvPr/>
        </p:nvSpPr>
        <p:spPr>
          <a:xfrm>
            <a:off x="3733382" y="4541729"/>
            <a:ext cx="2342572" cy="1292662"/>
          </a:xfrm>
          <a:prstGeom prst="rect">
            <a:avLst/>
          </a:prstGeom>
          <a:noFill/>
        </p:spPr>
        <p:txBody>
          <a:bodyPr vert="horz" wrap="square" rtlCol="0">
            <a:spAutoFit/>
          </a:bodyPr>
          <a:lstStyle/>
          <a:p>
            <a:pPr algn="ct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演示，无处不在演示，无处不在演示演示，无处不在演</a:t>
            </a:r>
          </a:p>
        </p:txBody>
      </p:sp>
      <p:sp>
        <p:nvSpPr>
          <p:cNvPr id="154" name="文本框 153"/>
          <p:cNvSpPr txBox="1"/>
          <p:nvPr/>
        </p:nvSpPr>
        <p:spPr>
          <a:xfrm>
            <a:off x="6427460" y="3949490"/>
            <a:ext cx="2804996" cy="523220"/>
          </a:xfrm>
          <a:prstGeom prst="rect">
            <a:avLst/>
          </a:prstGeom>
          <a:noFill/>
        </p:spPr>
        <p:txBody>
          <a:bodyPr vert="horz" wrap="square" rtlCol="0">
            <a:spAutoFit/>
          </a:bodyPr>
          <a:lstStyle/>
          <a:p>
            <a:pPr algn="ctr"/>
            <a:r>
              <a:rPr lang="zh-CN" altLang="en-US" sz="2800" dirty="0">
                <a:solidFill>
                  <a:srgbClr val="FEEA74"/>
                </a:solidFill>
                <a:latin typeface="方正正黑简体" panose="02000000000000000000" pitchFamily="2" charset="-122"/>
                <a:ea typeface="方正正黑简体" panose="02000000000000000000" pitchFamily="2" charset="-122"/>
              </a:rPr>
              <a:t>项目三标题</a:t>
            </a:r>
          </a:p>
        </p:txBody>
      </p:sp>
      <p:sp>
        <p:nvSpPr>
          <p:cNvPr id="155" name="文本框 154"/>
          <p:cNvSpPr txBox="1"/>
          <p:nvPr/>
        </p:nvSpPr>
        <p:spPr>
          <a:xfrm>
            <a:off x="6658673" y="4541729"/>
            <a:ext cx="2342572" cy="1269578"/>
          </a:xfrm>
          <a:prstGeom prst="rect">
            <a:avLst/>
          </a:prstGeom>
          <a:noFill/>
        </p:spPr>
        <p:txBody>
          <a:bodyPr vert="horz" wrap="square" rtlCol="0">
            <a:spAutoFit/>
          </a:bodyPr>
          <a:lstStyle/>
          <a:p>
            <a:pPr algn="ct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演示，无处不在演示，无处不在演示演示，无处不在演</a:t>
            </a:r>
          </a:p>
        </p:txBody>
      </p:sp>
      <p:sp>
        <p:nvSpPr>
          <p:cNvPr id="210" name="矩形: 圆角 209"/>
          <p:cNvSpPr/>
          <p:nvPr/>
        </p:nvSpPr>
        <p:spPr>
          <a:xfrm rot="5400000">
            <a:off x="10652321" y="3692663"/>
            <a:ext cx="1566098" cy="379416"/>
          </a:xfrm>
          <a:prstGeom prst="roundRect">
            <a:avLst>
              <a:gd name="adj" fmla="val 50000"/>
            </a:avLst>
          </a:prstGeom>
          <a:gradFill>
            <a:gsLst>
              <a:gs pos="0">
                <a:srgbClr val="E5D369"/>
              </a:gs>
              <a:gs pos="49000">
                <a:srgbClr val="F5A51D"/>
              </a:gs>
              <a:gs pos="100000">
                <a:srgbClr val="E67700"/>
              </a:gs>
            </a:gsLst>
            <a:lin ang="186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6213649" y="-704903"/>
            <a:ext cx="11952819" cy="9051811"/>
            <a:chOff x="6213649" y="-704903"/>
            <a:chExt cx="11952819" cy="9051811"/>
          </a:xfrm>
        </p:grpSpPr>
        <p:grpSp>
          <p:nvGrpSpPr>
            <p:cNvPr id="15" name="组合 14"/>
            <p:cNvGrpSpPr/>
            <p:nvPr/>
          </p:nvGrpSpPr>
          <p:grpSpPr>
            <a:xfrm>
              <a:off x="9201854" y="1558050"/>
              <a:ext cx="5976409" cy="4525905"/>
              <a:chOff x="9201854" y="1558050"/>
              <a:chExt cx="5976409" cy="4525905"/>
            </a:xfrm>
          </p:grpSpPr>
          <p:sp>
            <p:nvSpPr>
              <p:cNvPr id="215" name="同心圆 22"/>
              <p:cNvSpPr/>
              <p:nvPr/>
            </p:nvSpPr>
            <p:spPr>
              <a:xfrm rot="12101892">
                <a:off x="10675818" y="5463066"/>
                <a:ext cx="143314" cy="143314"/>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8" name="同心圆 22"/>
              <p:cNvSpPr/>
              <p:nvPr/>
            </p:nvSpPr>
            <p:spPr>
              <a:xfrm rot="8417065">
                <a:off x="9280224" y="4287281"/>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1" name="同心圆 22"/>
              <p:cNvSpPr/>
              <p:nvPr/>
            </p:nvSpPr>
            <p:spPr>
              <a:xfrm rot="10149664">
                <a:off x="10139922" y="2540874"/>
                <a:ext cx="367112" cy="367112"/>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2" name="同心圆 22"/>
              <p:cNvSpPr/>
              <p:nvPr/>
            </p:nvSpPr>
            <p:spPr>
              <a:xfrm rot="9931949">
                <a:off x="9753281" y="3388122"/>
                <a:ext cx="328266" cy="32826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3" name="同心圆 22"/>
              <p:cNvSpPr/>
              <p:nvPr/>
            </p:nvSpPr>
            <p:spPr>
              <a:xfrm rot="12142219">
                <a:off x="9951353" y="4349917"/>
                <a:ext cx="328354" cy="328354"/>
              </a:xfrm>
              <a:prstGeom prst="donut">
                <a:avLst>
                  <a:gd name="adj" fmla="val 18876"/>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39" name="直接连接符 238"/>
              <p:cNvCxnSpPr>
                <a:stCxn id="222" idx="0"/>
                <a:endCxn id="223" idx="5"/>
              </p:cNvCxnSpPr>
              <p:nvPr/>
            </p:nvCxnSpPr>
            <p:spPr>
              <a:xfrm>
                <a:off x="9958420" y="3711183"/>
                <a:ext cx="93939" cy="65137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40" name="直接连接符 239"/>
              <p:cNvCxnSpPr>
                <a:stCxn id="221" idx="7"/>
                <a:endCxn id="222" idx="3"/>
              </p:cNvCxnSpPr>
              <p:nvPr/>
            </p:nvCxnSpPr>
            <p:spPr>
              <a:xfrm flipH="1">
                <a:off x="10000798" y="2876316"/>
                <a:ext cx="219609" cy="534564"/>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208" name="椭圆 207"/>
              <p:cNvSpPr/>
              <p:nvPr/>
            </p:nvSpPr>
            <p:spPr>
              <a:xfrm>
                <a:off x="10361332" y="2044738"/>
                <a:ext cx="3675266" cy="3675266"/>
              </a:xfrm>
              <a:prstGeom prst="ellips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1" name="同心圆 22"/>
              <p:cNvSpPr/>
              <p:nvPr/>
            </p:nvSpPr>
            <p:spPr>
              <a:xfrm rot="10149664">
                <a:off x="10914646" y="1780282"/>
                <a:ext cx="243714" cy="243714"/>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42" name="直接连接符 241"/>
              <p:cNvCxnSpPr>
                <a:stCxn id="241" idx="7"/>
                <a:endCxn id="221" idx="3"/>
              </p:cNvCxnSpPr>
              <p:nvPr/>
            </p:nvCxnSpPr>
            <p:spPr>
              <a:xfrm flipH="1">
                <a:off x="10426549" y="2002971"/>
                <a:ext cx="541529" cy="56957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43" name="直接连接符 242"/>
              <p:cNvCxnSpPr>
                <a:stCxn id="223" idx="6"/>
                <a:endCxn id="218" idx="1"/>
              </p:cNvCxnSpPr>
              <p:nvPr/>
            </p:nvCxnSpPr>
            <p:spPr>
              <a:xfrm flipH="1" flipV="1">
                <a:off x="9422197" y="4364971"/>
                <a:ext cx="541511" cy="86639"/>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244" name="同心圆 22"/>
              <p:cNvSpPr/>
              <p:nvPr/>
            </p:nvSpPr>
            <p:spPr>
              <a:xfrm rot="10089997">
                <a:off x="10518099" y="3900063"/>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45" name="直接连接符 244"/>
              <p:cNvCxnSpPr>
                <a:stCxn id="215" idx="5"/>
                <a:endCxn id="223" idx="1"/>
              </p:cNvCxnSpPr>
              <p:nvPr/>
            </p:nvCxnSpPr>
            <p:spPr>
              <a:xfrm flipH="1" flipV="1">
                <a:off x="10178701" y="4665632"/>
                <a:ext cx="540428" cy="803279"/>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246" name="同心圆 22"/>
              <p:cNvSpPr/>
              <p:nvPr/>
            </p:nvSpPr>
            <p:spPr>
              <a:xfrm rot="9553110">
                <a:off x="11420597" y="5840241"/>
                <a:ext cx="243714" cy="243714"/>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7" name="同心圆 22"/>
              <p:cNvSpPr/>
              <p:nvPr/>
            </p:nvSpPr>
            <p:spPr>
              <a:xfrm rot="7452456">
                <a:off x="10816402" y="4745338"/>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8" name="同心圆 22"/>
              <p:cNvSpPr/>
              <p:nvPr/>
            </p:nvSpPr>
            <p:spPr>
              <a:xfrm rot="8417065">
                <a:off x="10588397" y="3279181"/>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9" name="同心圆 22"/>
              <p:cNvSpPr/>
              <p:nvPr/>
            </p:nvSpPr>
            <p:spPr>
              <a:xfrm rot="8417065">
                <a:off x="11033902" y="2587732"/>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0" name="同心圆 22"/>
              <p:cNvSpPr/>
              <p:nvPr/>
            </p:nvSpPr>
            <p:spPr>
              <a:xfrm rot="8417065">
                <a:off x="11364232" y="5299268"/>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51" name="直接连接符 250"/>
              <p:cNvCxnSpPr>
                <a:stCxn id="246" idx="5"/>
                <a:endCxn id="215" idx="2"/>
              </p:cNvCxnSpPr>
              <p:nvPr/>
            </p:nvCxnSpPr>
            <p:spPr>
              <a:xfrm flipH="1" flipV="1">
                <a:off x="10814055" y="5561216"/>
                <a:ext cx="617267" cy="350894"/>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52" name="直接连接符 251"/>
              <p:cNvCxnSpPr>
                <a:stCxn id="247" idx="7"/>
                <a:endCxn id="215" idx="4"/>
              </p:cNvCxnSpPr>
              <p:nvPr/>
            </p:nvCxnSpPr>
            <p:spPr>
              <a:xfrm flipH="1">
                <a:off x="10773968" y="4886355"/>
                <a:ext cx="126893" cy="581788"/>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53" name="直接连接符 252"/>
              <p:cNvCxnSpPr>
                <a:stCxn id="247" idx="4"/>
                <a:endCxn id="223" idx="2"/>
              </p:cNvCxnSpPr>
              <p:nvPr/>
            </p:nvCxnSpPr>
            <p:spPr>
              <a:xfrm flipH="1" flipV="1">
                <a:off x="10267352" y="4576578"/>
                <a:ext cx="561356" cy="199905"/>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54" name="直接连接符 253"/>
              <p:cNvCxnSpPr>
                <a:stCxn id="244" idx="5"/>
                <a:endCxn id="222" idx="1"/>
              </p:cNvCxnSpPr>
              <p:nvPr/>
            </p:nvCxnSpPr>
            <p:spPr>
              <a:xfrm flipH="1" flipV="1">
                <a:off x="10058789" y="3635639"/>
                <a:ext cx="470900" cy="296644"/>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55" name="直接连接符 254"/>
              <p:cNvCxnSpPr>
                <a:stCxn id="244" idx="7"/>
                <a:endCxn id="223" idx="3"/>
              </p:cNvCxnSpPr>
              <p:nvPr/>
            </p:nvCxnSpPr>
            <p:spPr>
              <a:xfrm flipH="1">
                <a:off x="10267068" y="4030749"/>
                <a:ext cx="283251" cy="420174"/>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56" name="直接连接符 255"/>
              <p:cNvCxnSpPr>
                <a:stCxn id="248" idx="5"/>
                <a:endCxn id="222" idx="2"/>
              </p:cNvCxnSpPr>
              <p:nvPr/>
            </p:nvCxnSpPr>
            <p:spPr>
              <a:xfrm flipH="1">
                <a:off x="10076342" y="3343767"/>
                <a:ext cx="512358" cy="167482"/>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57" name="直接连接符 256"/>
              <p:cNvCxnSpPr>
                <a:stCxn id="248" idx="4"/>
                <a:endCxn id="221" idx="0"/>
              </p:cNvCxnSpPr>
              <p:nvPr/>
            </p:nvCxnSpPr>
            <p:spPr>
              <a:xfrm flipH="1" flipV="1">
                <a:off x="10357995" y="2904711"/>
                <a:ext cx="256084" cy="390887"/>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58" name="直接连接符 257"/>
              <p:cNvCxnSpPr>
                <a:stCxn id="249" idx="5"/>
                <a:endCxn id="221" idx="1"/>
              </p:cNvCxnSpPr>
              <p:nvPr/>
            </p:nvCxnSpPr>
            <p:spPr>
              <a:xfrm flipH="1">
                <a:off x="10475364" y="2652318"/>
                <a:ext cx="558841" cy="17518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59" name="直接连接符 258"/>
              <p:cNvCxnSpPr>
                <a:stCxn id="249" idx="3"/>
                <a:endCxn id="241" idx="0"/>
              </p:cNvCxnSpPr>
              <p:nvPr/>
            </p:nvCxnSpPr>
            <p:spPr>
              <a:xfrm flipH="1" flipV="1">
                <a:off x="11059418" y="2021822"/>
                <a:ext cx="52174" cy="56621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267" name="同心圆 22"/>
              <p:cNvSpPr/>
              <p:nvPr/>
            </p:nvSpPr>
            <p:spPr>
              <a:xfrm rot="9498108" flipH="1">
                <a:off x="13390839" y="5463066"/>
                <a:ext cx="143314" cy="143314"/>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9" name="同心圆 22"/>
              <p:cNvSpPr/>
              <p:nvPr/>
            </p:nvSpPr>
            <p:spPr>
              <a:xfrm rot="11450336" flipH="1">
                <a:off x="13702937" y="2540874"/>
                <a:ext cx="367112" cy="367112"/>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0" name="同心圆 22"/>
              <p:cNvSpPr/>
              <p:nvPr/>
            </p:nvSpPr>
            <p:spPr>
              <a:xfrm rot="11668051" flipH="1">
                <a:off x="14128424" y="3388122"/>
                <a:ext cx="328266" cy="32826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1" name="同心圆 22"/>
              <p:cNvSpPr/>
              <p:nvPr/>
            </p:nvSpPr>
            <p:spPr>
              <a:xfrm rot="9457781" flipH="1">
                <a:off x="13930264" y="4349917"/>
                <a:ext cx="328354" cy="328354"/>
              </a:xfrm>
              <a:prstGeom prst="donut">
                <a:avLst>
                  <a:gd name="adj" fmla="val 18876"/>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72" name="直接连接符 271"/>
              <p:cNvCxnSpPr>
                <a:stCxn id="270" idx="0"/>
                <a:endCxn id="271" idx="5"/>
              </p:cNvCxnSpPr>
              <p:nvPr/>
            </p:nvCxnSpPr>
            <p:spPr>
              <a:xfrm flipH="1">
                <a:off x="14157612" y="3711183"/>
                <a:ext cx="93939" cy="65137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73" name="直接连接符 272"/>
              <p:cNvCxnSpPr>
                <a:stCxn id="269" idx="7"/>
                <a:endCxn id="270" idx="3"/>
              </p:cNvCxnSpPr>
              <p:nvPr/>
            </p:nvCxnSpPr>
            <p:spPr>
              <a:xfrm>
                <a:off x="13989564" y="2876316"/>
                <a:ext cx="219609" cy="534564"/>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274" name="同心圆 22"/>
              <p:cNvSpPr/>
              <p:nvPr/>
            </p:nvSpPr>
            <p:spPr>
              <a:xfrm rot="11450336" flipH="1">
                <a:off x="13051611" y="1780282"/>
                <a:ext cx="243714" cy="243714"/>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75" name="直接连接符 274"/>
              <p:cNvCxnSpPr>
                <a:stCxn id="274" idx="7"/>
                <a:endCxn id="269" idx="3"/>
              </p:cNvCxnSpPr>
              <p:nvPr/>
            </p:nvCxnSpPr>
            <p:spPr>
              <a:xfrm>
                <a:off x="13241893" y="2002971"/>
                <a:ext cx="541529" cy="56957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277" name="同心圆 22"/>
              <p:cNvSpPr/>
              <p:nvPr/>
            </p:nvSpPr>
            <p:spPr>
              <a:xfrm rot="11510003" flipH="1">
                <a:off x="13549596" y="3900063"/>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78" name="直接连接符 277"/>
              <p:cNvCxnSpPr>
                <a:stCxn id="267" idx="5"/>
                <a:endCxn id="271" idx="1"/>
              </p:cNvCxnSpPr>
              <p:nvPr/>
            </p:nvCxnSpPr>
            <p:spPr>
              <a:xfrm flipV="1">
                <a:off x="13490842" y="4665632"/>
                <a:ext cx="540428" cy="803279"/>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279" name="同心圆 22"/>
              <p:cNvSpPr/>
              <p:nvPr/>
            </p:nvSpPr>
            <p:spPr>
              <a:xfrm rot="12374680" flipH="1">
                <a:off x="12545660" y="5840241"/>
                <a:ext cx="243714" cy="243714"/>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0" name="同心圆 22"/>
              <p:cNvSpPr/>
              <p:nvPr/>
            </p:nvSpPr>
            <p:spPr>
              <a:xfrm rot="14147544" flipH="1">
                <a:off x="13388336" y="4784854"/>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1" name="同心圆 22"/>
              <p:cNvSpPr/>
              <p:nvPr/>
            </p:nvSpPr>
            <p:spPr>
              <a:xfrm rot="13182935" flipH="1">
                <a:off x="13479298" y="3279181"/>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2" name="同心圆 22"/>
              <p:cNvSpPr/>
              <p:nvPr/>
            </p:nvSpPr>
            <p:spPr>
              <a:xfrm rot="13182935" flipH="1">
                <a:off x="12974208" y="2489312"/>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3" name="同心圆 22"/>
              <p:cNvSpPr/>
              <p:nvPr/>
            </p:nvSpPr>
            <p:spPr>
              <a:xfrm rot="14440141" flipH="1">
                <a:off x="12703463" y="5299268"/>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84" name="直接连接符 283"/>
              <p:cNvCxnSpPr>
                <a:stCxn id="279" idx="5"/>
                <a:endCxn id="267" idx="2"/>
              </p:cNvCxnSpPr>
              <p:nvPr/>
            </p:nvCxnSpPr>
            <p:spPr>
              <a:xfrm flipV="1">
                <a:off x="12782904" y="5561216"/>
                <a:ext cx="613012" cy="361702"/>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85" name="直接连接符 284"/>
              <p:cNvCxnSpPr>
                <a:stCxn id="280" idx="7"/>
                <a:endCxn id="267" idx="4"/>
              </p:cNvCxnSpPr>
              <p:nvPr/>
            </p:nvCxnSpPr>
            <p:spPr>
              <a:xfrm flipH="1">
                <a:off x="13436003" y="4925871"/>
                <a:ext cx="10150" cy="542272"/>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86" name="直接连接符 285"/>
              <p:cNvCxnSpPr>
                <a:stCxn id="280" idx="4"/>
                <a:endCxn id="271" idx="2"/>
              </p:cNvCxnSpPr>
              <p:nvPr/>
            </p:nvCxnSpPr>
            <p:spPr>
              <a:xfrm flipV="1">
                <a:off x="13518306" y="4576578"/>
                <a:ext cx="424313" cy="239421"/>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87" name="直接连接符 286"/>
              <p:cNvCxnSpPr>
                <a:stCxn id="277" idx="5"/>
                <a:endCxn id="270" idx="1"/>
              </p:cNvCxnSpPr>
              <p:nvPr/>
            </p:nvCxnSpPr>
            <p:spPr>
              <a:xfrm flipV="1">
                <a:off x="13680282" y="3635639"/>
                <a:ext cx="470900" cy="296644"/>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88" name="直接连接符 287"/>
              <p:cNvCxnSpPr>
                <a:stCxn id="277" idx="7"/>
                <a:endCxn id="271" idx="3"/>
              </p:cNvCxnSpPr>
              <p:nvPr/>
            </p:nvCxnSpPr>
            <p:spPr>
              <a:xfrm>
                <a:off x="13659652" y="4030749"/>
                <a:ext cx="283251" cy="420174"/>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89" name="直接连接符 288"/>
              <p:cNvCxnSpPr>
                <a:stCxn id="281" idx="5"/>
                <a:endCxn id="270" idx="2"/>
              </p:cNvCxnSpPr>
              <p:nvPr/>
            </p:nvCxnSpPr>
            <p:spPr>
              <a:xfrm>
                <a:off x="13621271" y="3343767"/>
                <a:ext cx="512358" cy="167482"/>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90" name="直接连接符 289"/>
              <p:cNvCxnSpPr>
                <a:stCxn id="281" idx="4"/>
                <a:endCxn id="269" idx="0"/>
              </p:cNvCxnSpPr>
              <p:nvPr/>
            </p:nvCxnSpPr>
            <p:spPr>
              <a:xfrm flipV="1">
                <a:off x="13595892" y="2904711"/>
                <a:ext cx="256084" cy="390887"/>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91" name="直接连接符 290"/>
              <p:cNvCxnSpPr>
                <a:stCxn id="282" idx="5"/>
                <a:endCxn id="269" idx="1"/>
              </p:cNvCxnSpPr>
              <p:nvPr/>
            </p:nvCxnSpPr>
            <p:spPr>
              <a:xfrm>
                <a:off x="13116181" y="2553898"/>
                <a:ext cx="618426" cy="27360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92" name="直接连接符 291"/>
              <p:cNvCxnSpPr>
                <a:stCxn id="282" idx="3"/>
                <a:endCxn id="274" idx="0"/>
              </p:cNvCxnSpPr>
              <p:nvPr/>
            </p:nvCxnSpPr>
            <p:spPr>
              <a:xfrm flipV="1">
                <a:off x="13038794" y="2021822"/>
                <a:ext cx="111759" cy="46779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295" name="同心圆 22"/>
              <p:cNvSpPr/>
              <p:nvPr/>
            </p:nvSpPr>
            <p:spPr>
              <a:xfrm rot="13182935" flipH="1">
                <a:off x="12034636" y="2233045"/>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6" name="同心圆 22"/>
              <p:cNvSpPr/>
              <p:nvPr/>
            </p:nvSpPr>
            <p:spPr>
              <a:xfrm rot="13182935" flipH="1">
                <a:off x="12136638" y="5397004"/>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3" name="同心圆 22"/>
              <p:cNvSpPr/>
              <p:nvPr/>
            </p:nvSpPr>
            <p:spPr>
              <a:xfrm rot="12991455" flipH="1">
                <a:off x="11986766" y="1558050"/>
                <a:ext cx="243714" cy="243714"/>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304" name="直接连接符 303"/>
              <p:cNvCxnSpPr>
                <a:stCxn id="295" idx="2"/>
                <a:endCxn id="241" idx="1"/>
              </p:cNvCxnSpPr>
              <p:nvPr/>
            </p:nvCxnSpPr>
            <p:spPr>
              <a:xfrm flipH="1" flipV="1">
                <a:off x="11137335" y="1970564"/>
                <a:ext cx="913718" cy="28816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307" name="直接连接符 306"/>
              <p:cNvCxnSpPr>
                <a:stCxn id="295" idx="3"/>
                <a:endCxn id="303" idx="7"/>
              </p:cNvCxnSpPr>
              <p:nvPr/>
            </p:nvCxnSpPr>
            <p:spPr>
              <a:xfrm flipV="1">
                <a:off x="12099222" y="1800433"/>
                <a:ext cx="27362" cy="432915"/>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311" name="直接连接符 310"/>
              <p:cNvCxnSpPr>
                <a:stCxn id="295" idx="4"/>
                <a:endCxn id="274" idx="1"/>
              </p:cNvCxnSpPr>
              <p:nvPr/>
            </p:nvCxnSpPr>
            <p:spPr>
              <a:xfrm flipV="1">
                <a:off x="12151230" y="1970564"/>
                <a:ext cx="921406" cy="278898"/>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314" name="直接连接符 313"/>
              <p:cNvCxnSpPr>
                <a:stCxn id="303" idx="1"/>
                <a:endCxn id="241" idx="2"/>
              </p:cNvCxnSpPr>
              <p:nvPr/>
            </p:nvCxnSpPr>
            <p:spPr>
              <a:xfrm flipH="1">
                <a:off x="11156186" y="1697868"/>
                <a:ext cx="831911" cy="181356"/>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317" name="直接连接符 316"/>
              <p:cNvCxnSpPr>
                <a:stCxn id="274" idx="2"/>
                <a:endCxn id="303" idx="5"/>
              </p:cNvCxnSpPr>
              <p:nvPr/>
            </p:nvCxnSpPr>
            <p:spPr>
              <a:xfrm flipH="1" flipV="1">
                <a:off x="12229149" y="1661946"/>
                <a:ext cx="824636" cy="217278"/>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333" name="直接连接符 332"/>
              <p:cNvCxnSpPr>
                <a:stCxn id="279" idx="1"/>
                <a:endCxn id="246" idx="1"/>
              </p:cNvCxnSpPr>
              <p:nvPr/>
            </p:nvCxnSpPr>
            <p:spPr>
              <a:xfrm flipH="1">
                <a:off x="11653586" y="6001278"/>
                <a:ext cx="898544" cy="10808"/>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341" name="直接连接符 340"/>
              <p:cNvCxnSpPr>
                <a:stCxn id="250" idx="6"/>
                <a:endCxn id="215" idx="3"/>
              </p:cNvCxnSpPr>
              <p:nvPr/>
            </p:nvCxnSpPr>
            <p:spPr>
              <a:xfrm flipH="1">
                <a:off x="10813287" y="5415862"/>
                <a:ext cx="567362" cy="90515"/>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344" name="直接连接符 343"/>
              <p:cNvCxnSpPr>
                <a:stCxn id="250" idx="7"/>
                <a:endCxn id="246" idx="4"/>
              </p:cNvCxnSpPr>
              <p:nvPr/>
            </p:nvCxnSpPr>
            <p:spPr>
              <a:xfrm>
                <a:off x="11428818" y="5441241"/>
                <a:ext cx="70401" cy="406928"/>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347" name="直接连接符 346"/>
              <p:cNvCxnSpPr>
                <a:stCxn id="246" idx="3"/>
                <a:endCxn id="296" idx="0"/>
              </p:cNvCxnSpPr>
              <p:nvPr/>
            </p:nvCxnSpPr>
            <p:spPr>
              <a:xfrm flipV="1">
                <a:off x="11592442" y="5522863"/>
                <a:ext cx="569878" cy="32810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350" name="直接连接符 349"/>
              <p:cNvCxnSpPr>
                <a:stCxn id="279" idx="3"/>
                <a:endCxn id="283" idx="7"/>
              </p:cNvCxnSpPr>
              <p:nvPr/>
            </p:nvCxnSpPr>
            <p:spPr>
              <a:xfrm flipV="1">
                <a:off x="12628337" y="5438900"/>
                <a:ext cx="127051" cy="407811"/>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356" name="直接连接符 355"/>
              <p:cNvCxnSpPr>
                <a:stCxn id="279" idx="3"/>
                <a:endCxn id="296" idx="6"/>
              </p:cNvCxnSpPr>
              <p:nvPr/>
            </p:nvCxnSpPr>
            <p:spPr>
              <a:xfrm flipH="1" flipV="1">
                <a:off x="12262497" y="5513598"/>
                <a:ext cx="365840" cy="33311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360" name="直接连接符 359"/>
              <p:cNvCxnSpPr>
                <a:stCxn id="283" idx="5"/>
                <a:endCxn id="267" idx="3"/>
              </p:cNvCxnSpPr>
              <p:nvPr/>
            </p:nvCxnSpPr>
            <p:spPr>
              <a:xfrm>
                <a:off x="12843095" y="5389619"/>
                <a:ext cx="553589" cy="116758"/>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364" name="同心圆 22"/>
              <p:cNvSpPr/>
              <p:nvPr/>
            </p:nvSpPr>
            <p:spPr>
              <a:xfrm rot="8417065">
                <a:off x="9201854" y="3796224"/>
                <a:ext cx="190886" cy="19088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365" name="直接连接符 364"/>
              <p:cNvCxnSpPr>
                <a:stCxn id="364" idx="7"/>
                <a:endCxn id="218" idx="3"/>
              </p:cNvCxnSpPr>
              <p:nvPr/>
            </p:nvCxnSpPr>
            <p:spPr>
              <a:xfrm>
                <a:off x="9288507" y="3986704"/>
                <a:ext cx="69407" cy="300880"/>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grpSp>
            <p:nvGrpSpPr>
              <p:cNvPr id="13" name="组合 12"/>
              <p:cNvGrpSpPr/>
              <p:nvPr/>
            </p:nvGrpSpPr>
            <p:grpSpPr>
              <a:xfrm rot="10800000">
                <a:off x="14416409" y="3598139"/>
                <a:ext cx="761854" cy="655386"/>
                <a:chOff x="15191991" y="3796224"/>
                <a:chExt cx="761854" cy="655386"/>
              </a:xfrm>
            </p:grpSpPr>
            <p:sp>
              <p:nvSpPr>
                <p:cNvPr id="119" name="同心圆 22"/>
                <p:cNvSpPr/>
                <p:nvPr/>
              </p:nvSpPr>
              <p:spPr>
                <a:xfrm rot="8417065">
                  <a:off x="15270361" y="4287281"/>
                  <a:ext cx="142276" cy="142276"/>
                </a:xfrm>
                <a:prstGeom prst="donut">
                  <a:avLst/>
                </a:prstGeom>
                <a:solidFill>
                  <a:schemeClr val="bg1">
                    <a:alpha val="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20" name="直接连接符 119"/>
                <p:cNvCxnSpPr>
                  <a:endCxn id="119" idx="1"/>
                </p:cNvCxnSpPr>
                <p:nvPr/>
              </p:nvCxnSpPr>
              <p:spPr>
                <a:xfrm flipH="1" flipV="1">
                  <a:off x="15412334" y="4364971"/>
                  <a:ext cx="541511" cy="86639"/>
                </a:xfrm>
                <a:prstGeom prst="line">
                  <a:avLst/>
                </a:prstGeom>
                <a:noFill/>
                <a:ln w="25400">
                  <a:solidFill>
                    <a:schemeClr val="bg1">
                      <a:alpha val="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121" name="同心圆 22"/>
                <p:cNvSpPr/>
                <p:nvPr/>
              </p:nvSpPr>
              <p:spPr>
                <a:xfrm rot="8417065">
                  <a:off x="15191991" y="3796224"/>
                  <a:ext cx="190886" cy="190886"/>
                </a:xfrm>
                <a:prstGeom prst="donut">
                  <a:avLst/>
                </a:prstGeom>
                <a:solidFill>
                  <a:schemeClr val="bg1">
                    <a:alpha val="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22" name="直接连接符 121"/>
                <p:cNvCxnSpPr>
                  <a:stCxn id="121" idx="7"/>
                  <a:endCxn id="119" idx="3"/>
                </p:cNvCxnSpPr>
                <p:nvPr/>
              </p:nvCxnSpPr>
              <p:spPr>
                <a:xfrm>
                  <a:off x="15278644" y="3986704"/>
                  <a:ext cx="69407" cy="300880"/>
                </a:xfrm>
                <a:prstGeom prst="line">
                  <a:avLst/>
                </a:prstGeom>
                <a:noFill/>
                <a:ln w="25400">
                  <a:solidFill>
                    <a:schemeClr val="bg1">
                      <a:alpha val="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grpSp>
        </p:grpSp>
        <p:sp>
          <p:nvSpPr>
            <p:cNvPr id="16" name="自由: 形状 15"/>
            <p:cNvSpPr/>
            <p:nvPr/>
          </p:nvSpPr>
          <p:spPr>
            <a:xfrm>
              <a:off x="6213649" y="-704903"/>
              <a:ext cx="11952819" cy="9051811"/>
            </a:xfrm>
            <a:custGeom>
              <a:avLst/>
              <a:gdLst/>
              <a:ahLst/>
              <a:cxnLst/>
              <a:rect l="0" t="0" r="0" b="0"/>
              <a:pathLst>
                <a:path w="11952819" h="9051811">
                  <a:moveTo>
                    <a:pt x="0" y="0"/>
                  </a:moveTo>
                  <a:lnTo>
                    <a:pt x="11952818" y="0"/>
                  </a:lnTo>
                  <a:lnTo>
                    <a:pt x="11952818" y="9051810"/>
                  </a:lnTo>
                  <a:lnTo>
                    <a:pt x="0" y="9051810"/>
                  </a:lnTo>
                  <a:close/>
                </a:path>
              </a:pathLst>
            </a:cu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1098443" y="1944844"/>
            <a:ext cx="1749218" cy="1749218"/>
            <a:chOff x="1098443" y="1944844"/>
            <a:chExt cx="1749218" cy="1749218"/>
          </a:xfrm>
        </p:grpSpPr>
        <p:sp>
          <p:nvSpPr>
            <p:cNvPr id="398" name="空心弧 397"/>
            <p:cNvSpPr/>
            <p:nvPr/>
          </p:nvSpPr>
          <p:spPr>
            <a:xfrm>
              <a:off x="1098443" y="1944844"/>
              <a:ext cx="1749218" cy="1749218"/>
            </a:xfrm>
            <a:prstGeom prst="blockArc">
              <a:avLst>
                <a:gd name="adj1" fmla="val 10797771"/>
                <a:gd name="adj2" fmla="val 16224726"/>
                <a:gd name="adj3" fmla="val 6037"/>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椭圆 18"/>
            <p:cNvSpPr/>
            <p:nvPr/>
          </p:nvSpPr>
          <p:spPr>
            <a:xfrm>
              <a:off x="1156403" y="2006906"/>
              <a:ext cx="1625184" cy="1625182"/>
            </a:xfrm>
            <a:prstGeom prst="ellipse">
              <a:avLst/>
            </a:prstGeom>
            <a:noFill/>
            <a:ln>
              <a:solidFill>
                <a:srgbClr val="FFFFFF">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a:off x="4025131" y="1958461"/>
            <a:ext cx="1749218" cy="1749218"/>
            <a:chOff x="4025131" y="1958461"/>
            <a:chExt cx="1749218" cy="1749218"/>
          </a:xfrm>
        </p:grpSpPr>
        <p:sp>
          <p:nvSpPr>
            <p:cNvPr id="391" name="空心弧 390"/>
            <p:cNvSpPr/>
            <p:nvPr/>
          </p:nvSpPr>
          <p:spPr>
            <a:xfrm>
              <a:off x="4025131" y="1958461"/>
              <a:ext cx="1749218" cy="1749218"/>
            </a:xfrm>
            <a:prstGeom prst="blockArc">
              <a:avLst>
                <a:gd name="adj1" fmla="val 17058784"/>
                <a:gd name="adj2" fmla="val 16224726"/>
                <a:gd name="adj3" fmla="val 6037"/>
              </a:avLst>
            </a:prstGeom>
            <a:gradFill>
              <a:gsLst>
                <a:gs pos="0">
                  <a:schemeClr val="bg1">
                    <a:alpha val="25000"/>
                  </a:schemeClr>
                </a:gs>
                <a:gs pos="50000">
                  <a:schemeClr val="bg1">
                    <a:alpha val="25000"/>
                  </a:schemeClr>
                </a:gs>
                <a:gs pos="50000">
                  <a:schemeClr val="bg1">
                    <a:alpha val="0"/>
                  </a:schemeClr>
                </a:gs>
                <a:gs pos="100000">
                  <a:schemeClr val="bg1">
                    <a:alpha val="0"/>
                  </a:schemeClr>
                </a:gs>
              </a:gsLst>
              <a:lin ang="0" scaled="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3" name="椭圆 132"/>
            <p:cNvSpPr/>
            <p:nvPr/>
          </p:nvSpPr>
          <p:spPr>
            <a:xfrm>
              <a:off x="4086705" y="2019448"/>
              <a:ext cx="1625184" cy="1625182"/>
            </a:xfrm>
            <a:prstGeom prst="ellipse">
              <a:avLst/>
            </a:prstGeom>
            <a:noFill/>
            <a:ln>
              <a:solidFill>
                <a:srgbClr val="FFFFFF">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6951225" y="1946375"/>
            <a:ext cx="1749218" cy="1749218"/>
            <a:chOff x="6951225" y="1946375"/>
            <a:chExt cx="1749218" cy="1749218"/>
          </a:xfrm>
        </p:grpSpPr>
        <p:sp>
          <p:nvSpPr>
            <p:cNvPr id="370" name="空心弧 369"/>
            <p:cNvSpPr/>
            <p:nvPr/>
          </p:nvSpPr>
          <p:spPr>
            <a:xfrm>
              <a:off x="6951225" y="1946375"/>
              <a:ext cx="1749218" cy="1749218"/>
            </a:xfrm>
            <a:prstGeom prst="blockArc">
              <a:avLst>
                <a:gd name="adj1" fmla="val 8648"/>
                <a:gd name="adj2" fmla="val 16171501"/>
                <a:gd name="adj3" fmla="val 6037"/>
              </a:avLst>
            </a:prstGeom>
            <a:gradFill flip="none" rotWithShape="1">
              <a:gsLst>
                <a:gs pos="0">
                  <a:schemeClr val="bg1">
                    <a:alpha val="25000"/>
                  </a:schemeClr>
                </a:gs>
                <a:gs pos="50000">
                  <a:schemeClr val="bg1">
                    <a:alpha val="25000"/>
                  </a:schemeClr>
                </a:gs>
                <a:gs pos="100000">
                  <a:schemeClr val="bg1">
                    <a:alpha val="25000"/>
                  </a:schemeClr>
                </a:gs>
              </a:gsLst>
              <a:lin ang="27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4" name="椭圆 133"/>
            <p:cNvSpPr/>
            <p:nvPr/>
          </p:nvSpPr>
          <p:spPr>
            <a:xfrm>
              <a:off x="7013035" y="2007065"/>
              <a:ext cx="1625184" cy="1625182"/>
            </a:xfrm>
            <a:prstGeom prst="ellipse">
              <a:avLst/>
            </a:prstGeom>
            <a:noFill/>
            <a:ln>
              <a:solidFill>
                <a:srgbClr val="FFFFFF">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2" name="椭圆 391"/>
          <p:cNvSpPr/>
          <p:nvPr/>
        </p:nvSpPr>
        <p:spPr>
          <a:xfrm rot="5400000">
            <a:off x="4652748" y="3431590"/>
            <a:ext cx="443834" cy="443834"/>
          </a:xfrm>
          <a:prstGeom prst="ellipse">
            <a:avLst/>
          </a:prstGeom>
          <a:gradFill>
            <a:gsLst>
              <a:gs pos="32000">
                <a:srgbClr val="DECD87"/>
              </a:gs>
              <a:gs pos="50000">
                <a:srgbClr val="DECD87">
                  <a:alpha val="0"/>
                </a:srgbClr>
              </a:gs>
            </a:gsLst>
            <a:path path="circle">
              <a:fillToRect l="50000" t="50000" r="50000" b="50000"/>
            </a:path>
          </a:gradFill>
          <a:ln w="508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0" name="椭圆 389"/>
          <p:cNvSpPr/>
          <p:nvPr/>
        </p:nvSpPr>
        <p:spPr>
          <a:xfrm rot="5400000">
            <a:off x="4677734" y="1790716"/>
            <a:ext cx="443834" cy="443834"/>
          </a:xfrm>
          <a:prstGeom prst="ellipse">
            <a:avLst/>
          </a:prstGeom>
          <a:gradFill>
            <a:gsLst>
              <a:gs pos="32000">
                <a:srgbClr val="DECD87"/>
              </a:gs>
              <a:gs pos="50000">
                <a:srgbClr val="DECD87">
                  <a:alpha val="0"/>
                </a:srgbClr>
              </a:gs>
            </a:gsLst>
            <a:path path="circle">
              <a:fillToRect l="50000" t="50000" r="50000" b="50000"/>
            </a:path>
          </a:gradFill>
          <a:ln w="508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75455173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6" presetClass="emph" presetSubtype="0" fill="hold" nodeType="withEffect">
                                      <p:stCondLst>
                                        <p:cond delay="0"/>
                                      </p:stCondLst>
                                      <p:childTnLst>
                                        <p:animScale>
                                          <p:cBhvr>
                                            <p:cTn id="8" dur="10" fill="hold"/>
                                            <p:tgtEl>
                                              <p:spTgt spid="17"/>
                                            </p:tgtEl>
                                          </p:cBhvr>
                                          <p:by x="50000" y="50000"/>
                                        </p:animScale>
                                      </p:childTnLst>
                                    </p:cTn>
                                  </p:par>
                                  <p:par>
                                    <p:cTn id="9" presetID="42" presetClass="path" presetSubtype="0" accel="50000" decel="50000" fill="hold" nodeType="withEffect">
                                      <p:stCondLst>
                                        <p:cond delay="0"/>
                                      </p:stCondLst>
                                      <p:childTnLst>
                                        <p:animMotion origin="layout" path="M 4.16667E-7 4.07407E-6 L -1.11224 -0.65996 " pathEditMode="relative" rAng="0" ptsTypes="AA">
                                          <p:cBhvr>
                                            <p:cTn id="10" dur="800" spd="-100000" fill="hold"/>
                                            <p:tgtEl>
                                              <p:spTgt spid="17"/>
                                            </p:tgtEl>
                                            <p:attrNameLst>
                                              <p:attrName>ppt_x</p:attrName>
                                              <p:attrName>ppt_y</p:attrName>
                                            </p:attrNameLst>
                                          </p:cBhvr>
                                          <p:rCtr x="-55612" y="-33009"/>
                                        </p:animMotion>
                                      </p:childTnLst>
                                    </p:cTn>
                                  </p:par>
                                  <p:par>
                                    <p:cTn id="11" presetID="6" presetClass="emph" presetSubtype="0" fill="hold" nodeType="withEffect">
                                      <p:stCondLst>
                                        <p:cond delay="0"/>
                                      </p:stCondLst>
                                      <p:childTnLst>
                                        <p:animScale>
                                          <p:cBhvr>
                                            <p:cTn id="12" dur="1000" fill="hold"/>
                                            <p:tgtEl>
                                              <p:spTgt spid="17"/>
                                            </p:tgtEl>
                                          </p:cBhvr>
                                          <p:by x="200000" y="200000"/>
                                        </p:animScale>
                                      </p:childTnLst>
                                    </p:cTn>
                                  </p:par>
                                  <p:par>
                                    <p:cTn id="13" presetID="8" presetClass="emph" presetSubtype="0" fill="hold" nodeType="withEffect">
                                      <p:stCondLst>
                                        <p:cond delay="1000"/>
                                      </p:stCondLst>
                                      <p:childTnLst>
                                        <p:animRot by="-21600000">
                                          <p:cBhvr>
                                            <p:cTn id="14" dur="3000" fill="hold"/>
                                            <p:tgtEl>
                                              <p:spTgt spid="17"/>
                                            </p:tgtEl>
                                            <p:attrNameLst>
                                              <p:attrName>r</p:attrName>
                                            </p:attrNameLst>
                                          </p:cBhvr>
                                        </p:animRot>
                                      </p:childTnLst>
                                    </p:cTn>
                                  </p:par>
                                  <p:par>
                                    <p:cTn id="15" presetID="2" presetClass="entr" presetSubtype="2" fill="hold" grpId="0" nodeType="withEffect">
                                      <p:stCondLst>
                                        <p:cond delay="1000"/>
                                      </p:stCondLst>
                                      <p:childTnLst>
                                        <p:set>
                                          <p:cBhvr>
                                            <p:cTn id="16" dur="1" fill="hold">
                                              <p:stCondLst>
                                                <p:cond delay="0"/>
                                              </p:stCondLst>
                                            </p:cTn>
                                            <p:tgtEl>
                                              <p:spTgt spid="210"/>
                                            </p:tgtEl>
                                            <p:attrNameLst>
                                              <p:attrName>style.visibility</p:attrName>
                                            </p:attrNameLst>
                                          </p:cBhvr>
                                          <p:to>
                                            <p:strVal val="visible"/>
                                          </p:to>
                                        </p:set>
                                        <p:anim calcmode="lin" valueType="num">
                                          <p:cBhvr additive="base">
                                            <p:cTn id="17" dur="1500" fill="hold"/>
                                            <p:tgtEl>
                                              <p:spTgt spid="210"/>
                                            </p:tgtEl>
                                            <p:attrNameLst>
                                              <p:attrName>ppt_x</p:attrName>
                                            </p:attrNameLst>
                                          </p:cBhvr>
                                          <p:tavLst>
                                            <p:tav tm="0">
                                              <p:val>
                                                <p:strVal val="1+#ppt_w/2"/>
                                              </p:val>
                                            </p:tav>
                                            <p:tav tm="100000">
                                              <p:val>
                                                <p:strVal val="#ppt_x"/>
                                              </p:val>
                                            </p:tav>
                                          </p:tavLst>
                                        </p:anim>
                                        <p:anim calcmode="lin" valueType="num">
                                          <p:cBhvr additive="base">
                                            <p:cTn id="18" dur="1500" fill="hold"/>
                                            <p:tgtEl>
                                              <p:spTgt spid="210"/>
                                            </p:tgtEl>
                                            <p:attrNameLst>
                                              <p:attrName>ppt_y</p:attrName>
                                            </p:attrNameLst>
                                          </p:cBhvr>
                                          <p:tavLst>
                                            <p:tav tm="0">
                                              <p:val>
                                                <p:strVal val="#ppt_y"/>
                                              </p:val>
                                            </p:tav>
                                            <p:tav tm="100000">
                                              <p:val>
                                                <p:strVal val="#ppt_y"/>
                                              </p:val>
                                            </p:tav>
                                          </p:tavLst>
                                        </p:anim>
                                      </p:childTnLst>
                                    </p:cTn>
                                  </p:par>
                                  <p:par>
                                    <p:cTn id="19" presetID="1" presetClass="entr" presetSubtype="0" fill="hold" nodeType="withEffect">
                                      <p:stCondLst>
                                        <p:cond delay="1000"/>
                                      </p:stCondLst>
                                      <p:childTnLst>
                                        <p:set>
                                          <p:cBhvr>
                                            <p:cTn id="20" dur="1" fill="hold">
                                              <p:stCondLst>
                                                <p:cond delay="0"/>
                                              </p:stCondLst>
                                            </p:cTn>
                                            <p:tgtEl>
                                              <p:spTgt spid="40"/>
                                            </p:tgtEl>
                                            <p:attrNameLst>
                                              <p:attrName>style.visibility</p:attrName>
                                            </p:attrNameLst>
                                          </p:cBhvr>
                                          <p:to>
                                            <p:strVal val="visible"/>
                                          </p:to>
                                        </p:set>
                                      </p:childTnLst>
                                    </p:cTn>
                                  </p:par>
                                  <p:par>
                                    <p:cTn id="21" presetID="6" presetClass="emph" presetSubtype="0" fill="hold" nodeType="withEffect">
                                      <p:stCondLst>
                                        <p:cond delay="1000"/>
                                      </p:stCondLst>
                                      <p:childTnLst>
                                        <p:animScale>
                                          <p:cBhvr>
                                            <p:cTn id="22" dur="10" fill="hold"/>
                                            <p:tgtEl>
                                              <p:spTgt spid="40"/>
                                            </p:tgtEl>
                                          </p:cBhvr>
                                          <p:by x="50000" y="50000"/>
                                        </p:animScale>
                                      </p:childTnLst>
                                    </p:cTn>
                                  </p:par>
                                  <p:par>
                                    <p:cTn id="23" presetID="6" presetClass="emph" presetSubtype="0" fill="hold" nodeType="withEffect">
                                      <p:stCondLst>
                                        <p:cond delay="1000"/>
                                      </p:stCondLst>
                                      <p:childTnLst>
                                        <p:animScale>
                                          <p:cBhvr>
                                            <p:cTn id="24" dur="2000" fill="hold"/>
                                            <p:tgtEl>
                                              <p:spTgt spid="40"/>
                                            </p:tgtEl>
                                          </p:cBhvr>
                                          <p:by x="200000" y="200000"/>
                                        </p:animScale>
                                      </p:childTnLst>
                                    </p:cTn>
                                  </p:par>
                                  <p:par>
                                    <p:cTn id="25" presetID="42" presetClass="path" presetSubtype="0" accel="50000" decel="50000" fill="hold" nodeType="withEffect">
                                      <p:stCondLst>
                                        <p:cond delay="1000"/>
                                      </p:stCondLst>
                                      <p:childTnLst>
                                        <p:animMotion origin="layout" path="M -6.25E-7 -2.22222E-6 L 0.80443 -0.2162 " pathEditMode="relative" rAng="0" ptsTypes="AA">
                                          <p:cBhvr>
                                            <p:cTn id="26" dur="2000" spd="-100000" fill="hold"/>
                                            <p:tgtEl>
                                              <p:spTgt spid="40"/>
                                            </p:tgtEl>
                                            <p:attrNameLst>
                                              <p:attrName>ppt_x</p:attrName>
                                              <p:attrName>ppt_y</p:attrName>
                                            </p:attrNameLst>
                                          </p:cBhvr>
                                          <p:rCtr x="40221" y="-10810"/>
                                        </p:animMotion>
                                      </p:childTnLst>
                                    </p:cTn>
                                  </p:par>
                                  <p:par>
                                    <p:cTn id="27" presetID="8" presetClass="emph" presetSubtype="0" fill="hold" nodeType="withEffect">
                                      <p:stCondLst>
                                        <p:cond delay="1000"/>
                                      </p:stCondLst>
                                      <p:childTnLst>
                                        <p:animRot by="-21600000">
                                          <p:cBhvr>
                                            <p:cTn id="28" dur="2000" fill="hold"/>
                                            <p:tgtEl>
                                              <p:spTgt spid="40"/>
                                            </p:tgtEl>
                                            <p:attrNameLst>
                                              <p:attrName>r</p:attrName>
                                            </p:attrNameLst>
                                          </p:cBhvr>
                                        </p:animRot>
                                      </p:childTnLst>
                                    </p:cTn>
                                  </p:par>
                                  <p:par>
                                    <p:cTn id="29" presetID="1" presetClass="entr" presetSubtype="0" fill="hold" grpId="1" nodeType="withEffect">
                                      <p:stCondLst>
                                        <p:cond delay="3000"/>
                                      </p:stCondLst>
                                      <p:childTnLst>
                                        <p:set>
                                          <p:cBhvr>
                                            <p:cTn id="30" dur="1" fill="hold">
                                              <p:stCondLst>
                                                <p:cond delay="0"/>
                                              </p:stCondLst>
                                            </p:cTn>
                                            <p:tgtEl>
                                              <p:spTgt spid="397"/>
                                            </p:tgtEl>
                                            <p:attrNameLst>
                                              <p:attrName>style.visibility</p:attrName>
                                            </p:attrNameLst>
                                          </p:cBhvr>
                                          <p:to>
                                            <p:strVal val="visible"/>
                                          </p:to>
                                        </p:set>
                                      </p:childTnLst>
                                    </p:cTn>
                                  </p:par>
                                  <p:par>
                                    <p:cTn id="31" presetID="1" presetClass="entr" presetSubtype="0" fill="hold" grpId="1" nodeType="withEffect">
                                      <p:stCondLst>
                                        <p:cond delay="3000"/>
                                      </p:stCondLst>
                                      <p:childTnLst>
                                        <p:set>
                                          <p:cBhvr>
                                            <p:cTn id="32" dur="1" fill="hold">
                                              <p:stCondLst>
                                                <p:cond delay="0"/>
                                              </p:stCondLst>
                                            </p:cTn>
                                            <p:tgtEl>
                                              <p:spTgt spid="399"/>
                                            </p:tgtEl>
                                            <p:attrNameLst>
                                              <p:attrName>style.visibility</p:attrName>
                                            </p:attrNameLst>
                                          </p:cBhvr>
                                          <p:to>
                                            <p:strVal val="visible"/>
                                          </p:to>
                                        </p:set>
                                      </p:childTnLst>
                                    </p:cTn>
                                  </p:par>
                                  <p:par>
                                    <p:cTn id="33" presetID="42" presetClass="path" presetSubtype="0" accel="50000" decel="50000" fill="hold" grpId="0" nodeType="withEffect">
                                      <p:stCondLst>
                                        <p:cond delay="3000"/>
                                      </p:stCondLst>
                                      <p:childTnLst>
                                        <p:animMotion origin="layout" path="M 1.04167E-6 4.81481E-6 L 0.77604 0.27361 " pathEditMode="relative" rAng="0" ptsTypes="AA">
                                          <p:cBhvr>
                                            <p:cTn id="34" dur="1000" spd="-100000" fill="hold"/>
                                            <p:tgtEl>
                                              <p:spTgt spid="397"/>
                                            </p:tgtEl>
                                            <p:attrNameLst>
                                              <p:attrName>ppt_x</p:attrName>
                                              <p:attrName>ppt_y</p:attrName>
                                            </p:attrNameLst>
                                          </p:cBhvr>
                                          <p:rCtr x="38802" y="13681"/>
                                        </p:animMotion>
                                      </p:childTnLst>
                                    </p:cTn>
                                  </p:par>
                                  <p:par>
                                    <p:cTn id="35" presetID="42" presetClass="path" presetSubtype="0" accel="50000" decel="50000" fill="hold" grpId="0" nodeType="withEffect">
                                      <p:stCondLst>
                                        <p:cond delay="3000"/>
                                      </p:stCondLst>
                                      <p:childTnLst>
                                        <p:animMotion origin="layout" path="M 0.06862 -0.11968 L 0.84271 0.15625 " pathEditMode="relative" rAng="0" ptsTypes="AA">
                                          <p:cBhvr>
                                            <p:cTn id="36" dur="1000" spd="-100000" fill="hold"/>
                                            <p:tgtEl>
                                              <p:spTgt spid="399"/>
                                            </p:tgtEl>
                                            <p:attrNameLst>
                                              <p:attrName>ppt_x</p:attrName>
                                              <p:attrName>ppt_y</p:attrName>
                                            </p:attrNameLst>
                                          </p:cBhvr>
                                          <p:rCtr x="38698" y="13796"/>
                                        </p:animMotion>
                                      </p:childTnLst>
                                    </p:cTn>
                                  </p:par>
                                  <p:par>
                                    <p:cTn id="37" presetID="37" presetClass="path" presetSubtype="0" decel="100000" fill="hold" grpId="2" nodeType="withEffect">
                                      <p:stCondLst>
                                        <p:cond delay="4000"/>
                                      </p:stCondLst>
                                      <p:childTnLst>
                                        <p:animMotion origin="layout" path="M 1.25E-6 -2.59259E-6 C 0.00391 -0.06365 0.01966 -0.10972 0.06888 -0.1199 " pathEditMode="relative" rAng="0" ptsTypes="AA">
                                          <p:cBhvr>
                                            <p:cTn id="38" dur="500" spd="-100000" fill="hold"/>
                                            <p:tgtEl>
                                              <p:spTgt spid="399"/>
                                            </p:tgtEl>
                                            <p:attrNameLst>
                                              <p:attrName>ppt_x</p:attrName>
                                              <p:attrName>ppt_y</p:attrName>
                                            </p:attrNameLst>
                                          </p:cBhvr>
                                          <p:rCtr x="3438" y="-5995"/>
                                        </p:animMotion>
                                      </p:childTnLst>
                                    </p:cTn>
                                  </p:par>
                                  <p:par>
                                    <p:cTn id="39" presetID="20" presetClass="entr" presetSubtype="0" fill="hold" nodeType="withEffect">
                                      <p:stCondLst>
                                        <p:cond delay="4000"/>
                                      </p:stCondLst>
                                      <p:childTnLst>
                                        <p:set>
                                          <p:cBhvr>
                                            <p:cTn id="40" dur="1" fill="hold">
                                              <p:stCondLst>
                                                <p:cond delay="0"/>
                                              </p:stCondLst>
                                            </p:cTn>
                                            <p:tgtEl>
                                              <p:spTgt spid="32"/>
                                            </p:tgtEl>
                                            <p:attrNameLst>
                                              <p:attrName>style.visibility</p:attrName>
                                            </p:attrNameLst>
                                          </p:cBhvr>
                                          <p:to>
                                            <p:strVal val="visible"/>
                                          </p:to>
                                        </p:set>
                                        <p:animEffect transition="in" filter="wedge">
                                          <p:cBhvr>
                                            <p:cTn id="41" dur="500"/>
                                            <p:tgtEl>
                                              <p:spTgt spid="32"/>
                                            </p:tgtEl>
                                          </p:cBhvr>
                                        </p:animEffect>
                                      </p:childTnLst>
                                    </p:cTn>
                                  </p:par>
                                  <p:par>
                                    <p:cTn id="42" presetID="6" presetClass="entr" presetSubtype="32" fill="hold" grpId="0" nodeType="withEffect">
                                      <p:stCondLst>
                                        <p:cond delay="4500"/>
                                      </p:stCondLst>
                                      <p:childTnLst>
                                        <p:set>
                                          <p:cBhvr>
                                            <p:cTn id="43" dur="1" fill="hold">
                                              <p:stCondLst>
                                                <p:cond delay="0"/>
                                              </p:stCondLst>
                                            </p:cTn>
                                            <p:tgtEl>
                                              <p:spTgt spid="400"/>
                                            </p:tgtEl>
                                            <p:attrNameLst>
                                              <p:attrName>style.visibility</p:attrName>
                                            </p:attrNameLst>
                                          </p:cBhvr>
                                          <p:to>
                                            <p:strVal val="visible"/>
                                          </p:to>
                                        </p:set>
                                        <p:animEffect transition="in" filter="circle(out)">
                                          <p:cBhvr>
                                            <p:cTn id="44" dur="1000"/>
                                            <p:tgtEl>
                                              <p:spTgt spid="400"/>
                                            </p:tgtEl>
                                          </p:cBhvr>
                                        </p:animEffect>
                                      </p:childTnLst>
                                    </p:cTn>
                                  </p:par>
                                  <p:par>
                                    <p:cTn id="45" presetID="2" presetClass="entr" presetSubtype="4" fill="hold" grpId="0" nodeType="withEffect" p14:presetBounceEnd="60000">
                                      <p:stCondLst>
                                        <p:cond delay="5000"/>
                                      </p:stCondLst>
                                      <p:childTnLst>
                                        <p:set>
                                          <p:cBhvr>
                                            <p:cTn id="46" dur="1" fill="hold">
                                              <p:stCondLst>
                                                <p:cond delay="0"/>
                                              </p:stCondLst>
                                            </p:cTn>
                                            <p:tgtEl>
                                              <p:spTgt spid="402"/>
                                            </p:tgtEl>
                                            <p:attrNameLst>
                                              <p:attrName>style.visibility</p:attrName>
                                            </p:attrNameLst>
                                          </p:cBhvr>
                                          <p:to>
                                            <p:strVal val="visible"/>
                                          </p:to>
                                        </p:set>
                                        <p:anim calcmode="lin" valueType="num" p14:bounceEnd="60000">
                                          <p:cBhvr additive="base">
                                            <p:cTn id="47" dur="500" fill="hold"/>
                                            <p:tgtEl>
                                              <p:spTgt spid="402"/>
                                            </p:tgtEl>
                                            <p:attrNameLst>
                                              <p:attrName>ppt_x</p:attrName>
                                            </p:attrNameLst>
                                          </p:cBhvr>
                                          <p:tavLst>
                                            <p:tav tm="0">
                                              <p:val>
                                                <p:strVal val="#ppt_x"/>
                                              </p:val>
                                            </p:tav>
                                            <p:tav tm="100000">
                                              <p:val>
                                                <p:strVal val="#ppt_x"/>
                                              </p:val>
                                            </p:tav>
                                          </p:tavLst>
                                        </p:anim>
                                        <p:anim calcmode="lin" valueType="num" p14:bounceEnd="60000">
                                          <p:cBhvr additive="base">
                                            <p:cTn id="48" dur="500" fill="hold"/>
                                            <p:tgtEl>
                                              <p:spTgt spid="402"/>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0"/>
                                      </p:stCondLst>
                                      <p:iterate type="lt">
                                        <p:tmPct val="10000"/>
                                      </p:iterate>
                                      <p:childTnLst>
                                        <p:set>
                                          <p:cBhvr>
                                            <p:cTn id="50" dur="1" fill="hold">
                                              <p:stCondLst>
                                                <p:cond delay="0"/>
                                              </p:stCondLst>
                                            </p:cTn>
                                            <p:tgtEl>
                                              <p:spTgt spid="138"/>
                                            </p:tgtEl>
                                            <p:attrNameLst>
                                              <p:attrName>style.visibility</p:attrName>
                                            </p:attrNameLst>
                                          </p:cBhvr>
                                          <p:to>
                                            <p:strVal val="visible"/>
                                          </p:to>
                                        </p:set>
                                        <p:animEffect transition="in" filter="fade">
                                          <p:cBhvr>
                                            <p:cTn id="51" dur="500"/>
                                            <p:tgtEl>
                                              <p:spTgt spid="138"/>
                                            </p:tgtEl>
                                          </p:cBhvr>
                                        </p:animEffect>
                                      </p:childTnLst>
                                    </p:cTn>
                                  </p:par>
                                  <p:par>
                                    <p:cTn id="52" presetID="37" presetClass="entr" presetSubtype="0" fill="hold" grpId="0" nodeType="withEffect">
                                      <p:stCondLst>
                                        <p:cond delay="5700"/>
                                      </p:stCondLst>
                                      <p:childTnLst>
                                        <p:set>
                                          <p:cBhvr>
                                            <p:cTn id="53" dur="1" fill="hold">
                                              <p:stCondLst>
                                                <p:cond delay="0"/>
                                              </p:stCondLst>
                                            </p:cTn>
                                            <p:tgtEl>
                                              <p:spTgt spid="139"/>
                                            </p:tgtEl>
                                            <p:attrNameLst>
                                              <p:attrName>style.visibility</p:attrName>
                                            </p:attrNameLst>
                                          </p:cBhvr>
                                          <p:to>
                                            <p:strVal val="visible"/>
                                          </p:to>
                                        </p:set>
                                        <p:animEffect transition="in" filter="fade">
                                          <p:cBhvr>
                                            <p:cTn id="54" dur="1000"/>
                                            <p:tgtEl>
                                              <p:spTgt spid="139"/>
                                            </p:tgtEl>
                                          </p:cBhvr>
                                        </p:animEffect>
                                        <p:anim calcmode="lin" valueType="num">
                                          <p:cBhvr>
                                            <p:cTn id="55" dur="1000" fill="hold"/>
                                            <p:tgtEl>
                                              <p:spTgt spid="139"/>
                                            </p:tgtEl>
                                            <p:attrNameLst>
                                              <p:attrName>ppt_x</p:attrName>
                                            </p:attrNameLst>
                                          </p:cBhvr>
                                          <p:tavLst>
                                            <p:tav tm="0">
                                              <p:val>
                                                <p:strVal val="#ppt_x"/>
                                              </p:val>
                                            </p:tav>
                                            <p:tav tm="100000">
                                              <p:val>
                                                <p:strVal val="#ppt_x"/>
                                              </p:val>
                                            </p:tav>
                                          </p:tavLst>
                                        </p:anim>
                                        <p:anim calcmode="lin" valueType="num">
                                          <p:cBhvr>
                                            <p:cTn id="56" dur="900" decel="100000" fill="hold"/>
                                            <p:tgtEl>
                                              <p:spTgt spid="139"/>
                                            </p:tgtEl>
                                            <p:attrNameLst>
                                              <p:attrName>ppt_y</p:attrName>
                                            </p:attrNameLst>
                                          </p:cBhvr>
                                          <p:tavLst>
                                            <p:tav tm="0">
                                              <p:val>
                                                <p:strVal val="#ppt_y+1"/>
                                              </p:val>
                                            </p:tav>
                                            <p:tav tm="100000">
                                              <p:val>
                                                <p:strVal val="#ppt_y-.03"/>
                                              </p:val>
                                            </p:tav>
                                          </p:tavLst>
                                        </p:anim>
                                        <p:anim calcmode="lin" valueType="num">
                                          <p:cBhvr>
                                            <p:cTn id="57" dur="100" accel="100000" fill="hold">
                                              <p:stCondLst>
                                                <p:cond delay="900"/>
                                              </p:stCondLst>
                                            </p:cTn>
                                            <p:tgtEl>
                                              <p:spTgt spid="139"/>
                                            </p:tgtEl>
                                            <p:attrNameLst>
                                              <p:attrName>ppt_y</p:attrName>
                                            </p:attrNameLst>
                                          </p:cBhvr>
                                          <p:tavLst>
                                            <p:tav tm="0">
                                              <p:val>
                                                <p:strVal val="#ppt_y-.03"/>
                                              </p:val>
                                            </p:tav>
                                            <p:tav tm="100000">
                                              <p:val>
                                                <p:strVal val="#ppt_y"/>
                                              </p:val>
                                            </p:tav>
                                          </p:tavLst>
                                        </p:anim>
                                      </p:childTnLst>
                                    </p:cTn>
                                  </p:par>
                                  <p:par>
                                    <p:cTn id="58" presetID="1" presetClass="entr" presetSubtype="0" fill="hold" grpId="0" nodeType="withEffect">
                                      <p:stCondLst>
                                        <p:cond delay="6800"/>
                                      </p:stCondLst>
                                      <p:childTnLst>
                                        <p:set>
                                          <p:cBhvr>
                                            <p:cTn id="59" dur="1" fill="hold">
                                              <p:stCondLst>
                                                <p:cond delay="0"/>
                                              </p:stCondLst>
                                            </p:cTn>
                                            <p:tgtEl>
                                              <p:spTgt spid="390"/>
                                            </p:tgtEl>
                                            <p:attrNameLst>
                                              <p:attrName>style.visibility</p:attrName>
                                            </p:attrNameLst>
                                          </p:cBhvr>
                                          <p:to>
                                            <p:strVal val="visible"/>
                                          </p:to>
                                        </p:set>
                                      </p:childTnLst>
                                    </p:cTn>
                                  </p:par>
                                  <p:par>
                                    <p:cTn id="60" presetID="42" presetClass="path" presetSubtype="0" accel="50000" decel="50000" fill="hold" grpId="1" nodeType="withEffect">
                                      <p:stCondLst>
                                        <p:cond delay="6800"/>
                                      </p:stCondLst>
                                      <p:childTnLst>
                                        <p:animMotion origin="layout" path="M -2.91667E-6 1.48148E-6 L 0.53607 0.26991 " pathEditMode="relative" rAng="0" ptsTypes="AA">
                                          <p:cBhvr>
                                            <p:cTn id="61" dur="1000" spd="-100000" fill="hold"/>
                                            <p:tgtEl>
                                              <p:spTgt spid="390"/>
                                            </p:tgtEl>
                                            <p:attrNameLst>
                                              <p:attrName>ppt_x</p:attrName>
                                              <p:attrName>ppt_y</p:attrName>
                                            </p:attrNameLst>
                                          </p:cBhvr>
                                          <p:rCtr x="26797" y="13495"/>
                                        </p:animMotion>
                                      </p:childTnLst>
                                    </p:cTn>
                                  </p:par>
                                  <p:par>
                                    <p:cTn id="62" presetID="1" presetClass="entr" presetSubtype="0" fill="hold" grpId="0" nodeType="withEffect">
                                      <p:stCondLst>
                                        <p:cond delay="6800"/>
                                      </p:stCondLst>
                                      <p:childTnLst>
                                        <p:set>
                                          <p:cBhvr>
                                            <p:cTn id="63" dur="1" fill="hold">
                                              <p:stCondLst>
                                                <p:cond delay="0"/>
                                              </p:stCondLst>
                                            </p:cTn>
                                            <p:tgtEl>
                                              <p:spTgt spid="392"/>
                                            </p:tgtEl>
                                            <p:attrNameLst>
                                              <p:attrName>style.visibility</p:attrName>
                                            </p:attrNameLst>
                                          </p:cBhvr>
                                          <p:to>
                                            <p:strVal val="visible"/>
                                          </p:to>
                                        </p:set>
                                      </p:childTnLst>
                                    </p:cTn>
                                  </p:par>
                                  <p:par>
                                    <p:cTn id="64" presetID="42" presetClass="path" presetSubtype="0" accel="50000" decel="50000" fill="hold" grpId="1" nodeType="withEffect">
                                      <p:stCondLst>
                                        <p:cond delay="6800"/>
                                      </p:stCondLst>
                                      <p:childTnLst>
                                        <p:animMotion origin="layout" path="M 0.00378 -0.24167 L 0.53815 0.03079 " pathEditMode="relative" rAng="0" ptsTypes="AA">
                                          <p:cBhvr>
                                            <p:cTn id="65" dur="1000" spd="-100000" fill="hold"/>
                                            <p:tgtEl>
                                              <p:spTgt spid="392"/>
                                            </p:tgtEl>
                                            <p:attrNameLst>
                                              <p:attrName>ppt_x</p:attrName>
                                              <p:attrName>ppt_y</p:attrName>
                                            </p:attrNameLst>
                                          </p:cBhvr>
                                          <p:rCtr x="26719" y="13611"/>
                                        </p:animMotion>
                                      </p:childTnLst>
                                    </p:cTn>
                                  </p:par>
                                  <p:par>
                                    <p:cTn id="66" presetID="37" presetClass="path" presetSubtype="0" decel="50000" fill="hold" grpId="2" nodeType="withEffect">
                                      <p:stCondLst>
                                        <p:cond delay="7800"/>
                                      </p:stCondLst>
                                      <p:childTnLst>
                                        <p:animMotion origin="layout" path="M -0.00469 0.00301 C -0.10534 -0.05694 -0.06498 -0.2375 0.00208 -0.23912 " pathEditMode="relative" rAng="0" ptsTypes="AA">
                                          <p:cBhvr>
                                            <p:cTn id="67" dur="1000" spd="-100000" fill="hold"/>
                                            <p:tgtEl>
                                              <p:spTgt spid="392"/>
                                            </p:tgtEl>
                                            <p:attrNameLst>
                                              <p:attrName>ppt_x</p:attrName>
                                              <p:attrName>ppt_y</p:attrName>
                                            </p:attrNameLst>
                                          </p:cBhvr>
                                          <p:rCtr x="-2695" y="-12106"/>
                                        </p:animMotion>
                                      </p:childTnLst>
                                    </p:cTn>
                                  </p:par>
                                  <p:par>
                                    <p:cTn id="68" presetID="20" presetClass="entr" presetSubtype="0" fill="hold" nodeType="withEffect">
                                      <p:stCondLst>
                                        <p:cond delay="7800"/>
                                      </p:stCondLst>
                                      <p:childTnLst>
                                        <p:set>
                                          <p:cBhvr>
                                            <p:cTn id="69" dur="1" fill="hold">
                                              <p:stCondLst>
                                                <p:cond delay="0"/>
                                              </p:stCondLst>
                                            </p:cTn>
                                            <p:tgtEl>
                                              <p:spTgt spid="33"/>
                                            </p:tgtEl>
                                            <p:attrNameLst>
                                              <p:attrName>style.visibility</p:attrName>
                                            </p:attrNameLst>
                                          </p:cBhvr>
                                          <p:to>
                                            <p:strVal val="visible"/>
                                          </p:to>
                                        </p:set>
                                        <p:animEffect transition="in" filter="wedge">
                                          <p:cBhvr>
                                            <p:cTn id="70" dur="1000"/>
                                            <p:tgtEl>
                                              <p:spTgt spid="33"/>
                                            </p:tgtEl>
                                          </p:cBhvr>
                                        </p:animEffect>
                                      </p:childTnLst>
                                    </p:cTn>
                                  </p:par>
                                  <p:par>
                                    <p:cTn id="71" presetID="6" presetClass="entr" presetSubtype="32" fill="hold" grpId="0" nodeType="withEffect">
                                      <p:stCondLst>
                                        <p:cond delay="8300"/>
                                      </p:stCondLst>
                                      <p:childTnLst>
                                        <p:set>
                                          <p:cBhvr>
                                            <p:cTn id="72" dur="1" fill="hold">
                                              <p:stCondLst>
                                                <p:cond delay="0"/>
                                              </p:stCondLst>
                                            </p:cTn>
                                            <p:tgtEl>
                                              <p:spTgt spid="393"/>
                                            </p:tgtEl>
                                            <p:attrNameLst>
                                              <p:attrName>style.visibility</p:attrName>
                                            </p:attrNameLst>
                                          </p:cBhvr>
                                          <p:to>
                                            <p:strVal val="visible"/>
                                          </p:to>
                                        </p:set>
                                        <p:animEffect transition="in" filter="circle(out)">
                                          <p:cBhvr>
                                            <p:cTn id="73" dur="1000"/>
                                            <p:tgtEl>
                                              <p:spTgt spid="393"/>
                                            </p:tgtEl>
                                          </p:cBhvr>
                                        </p:animEffect>
                                      </p:childTnLst>
                                    </p:cTn>
                                  </p:par>
                                  <p:par>
                                    <p:cTn id="74" presetID="2" presetClass="entr" presetSubtype="4" fill="hold" grpId="0" nodeType="withEffect" p14:presetBounceEnd="60000">
                                      <p:stCondLst>
                                        <p:cond delay="8800"/>
                                      </p:stCondLst>
                                      <p:childTnLst>
                                        <p:set>
                                          <p:cBhvr>
                                            <p:cTn id="75" dur="1" fill="hold">
                                              <p:stCondLst>
                                                <p:cond delay="0"/>
                                              </p:stCondLst>
                                            </p:cTn>
                                            <p:tgtEl>
                                              <p:spTgt spid="395"/>
                                            </p:tgtEl>
                                            <p:attrNameLst>
                                              <p:attrName>style.visibility</p:attrName>
                                            </p:attrNameLst>
                                          </p:cBhvr>
                                          <p:to>
                                            <p:strVal val="visible"/>
                                          </p:to>
                                        </p:set>
                                        <p:anim calcmode="lin" valueType="num" p14:bounceEnd="60000">
                                          <p:cBhvr additive="base">
                                            <p:cTn id="76" dur="500" fill="hold"/>
                                            <p:tgtEl>
                                              <p:spTgt spid="395"/>
                                            </p:tgtEl>
                                            <p:attrNameLst>
                                              <p:attrName>ppt_x</p:attrName>
                                            </p:attrNameLst>
                                          </p:cBhvr>
                                          <p:tavLst>
                                            <p:tav tm="0">
                                              <p:val>
                                                <p:strVal val="#ppt_x"/>
                                              </p:val>
                                            </p:tav>
                                            <p:tav tm="100000">
                                              <p:val>
                                                <p:strVal val="#ppt_x"/>
                                              </p:val>
                                            </p:tav>
                                          </p:tavLst>
                                        </p:anim>
                                        <p:anim calcmode="lin" valueType="num" p14:bounceEnd="60000">
                                          <p:cBhvr additive="base">
                                            <p:cTn id="77" dur="500" fill="hold"/>
                                            <p:tgtEl>
                                              <p:spTgt spid="395"/>
                                            </p:tgtEl>
                                            <p:attrNameLst>
                                              <p:attrName>ppt_y</p:attrName>
                                            </p:attrNameLst>
                                          </p:cBhvr>
                                          <p:tavLst>
                                            <p:tav tm="0">
                                              <p:val>
                                                <p:strVal val="1+#ppt_h/2"/>
                                              </p:val>
                                            </p:tav>
                                            <p:tav tm="100000">
                                              <p:val>
                                                <p:strVal val="#ppt_y"/>
                                              </p:val>
                                            </p:tav>
                                          </p:tavLst>
                                        </p:anim>
                                      </p:childTnLst>
                                    </p:cTn>
                                  </p:par>
                                  <p:par>
                                    <p:cTn id="78" presetID="10" presetClass="entr" presetSubtype="0" fill="hold" grpId="0" nodeType="withEffect">
                                      <p:stCondLst>
                                        <p:cond delay="8800"/>
                                      </p:stCondLst>
                                      <p:iterate type="lt">
                                        <p:tmPct val="10000"/>
                                      </p:iterate>
                                      <p:childTnLst>
                                        <p:set>
                                          <p:cBhvr>
                                            <p:cTn id="79" dur="1" fill="hold">
                                              <p:stCondLst>
                                                <p:cond delay="0"/>
                                              </p:stCondLst>
                                            </p:cTn>
                                            <p:tgtEl>
                                              <p:spTgt spid="151"/>
                                            </p:tgtEl>
                                            <p:attrNameLst>
                                              <p:attrName>style.visibility</p:attrName>
                                            </p:attrNameLst>
                                          </p:cBhvr>
                                          <p:to>
                                            <p:strVal val="visible"/>
                                          </p:to>
                                        </p:set>
                                        <p:animEffect transition="in" filter="fade">
                                          <p:cBhvr>
                                            <p:cTn id="80" dur="500"/>
                                            <p:tgtEl>
                                              <p:spTgt spid="151"/>
                                            </p:tgtEl>
                                          </p:cBhvr>
                                        </p:animEffect>
                                      </p:childTnLst>
                                    </p:cTn>
                                  </p:par>
                                  <p:par>
                                    <p:cTn id="81" presetID="37" presetClass="entr" presetSubtype="0" fill="hold" grpId="0" nodeType="withEffect">
                                      <p:stCondLst>
                                        <p:cond delay="9500"/>
                                      </p:stCondLst>
                                      <p:childTnLst>
                                        <p:set>
                                          <p:cBhvr>
                                            <p:cTn id="82" dur="1" fill="hold">
                                              <p:stCondLst>
                                                <p:cond delay="0"/>
                                              </p:stCondLst>
                                            </p:cTn>
                                            <p:tgtEl>
                                              <p:spTgt spid="152"/>
                                            </p:tgtEl>
                                            <p:attrNameLst>
                                              <p:attrName>style.visibility</p:attrName>
                                            </p:attrNameLst>
                                          </p:cBhvr>
                                          <p:to>
                                            <p:strVal val="visible"/>
                                          </p:to>
                                        </p:set>
                                        <p:animEffect transition="in" filter="fade">
                                          <p:cBhvr>
                                            <p:cTn id="83" dur="1000"/>
                                            <p:tgtEl>
                                              <p:spTgt spid="152"/>
                                            </p:tgtEl>
                                          </p:cBhvr>
                                        </p:animEffect>
                                        <p:anim calcmode="lin" valueType="num">
                                          <p:cBhvr>
                                            <p:cTn id="84" dur="1000" fill="hold"/>
                                            <p:tgtEl>
                                              <p:spTgt spid="152"/>
                                            </p:tgtEl>
                                            <p:attrNameLst>
                                              <p:attrName>ppt_x</p:attrName>
                                            </p:attrNameLst>
                                          </p:cBhvr>
                                          <p:tavLst>
                                            <p:tav tm="0">
                                              <p:val>
                                                <p:strVal val="#ppt_x"/>
                                              </p:val>
                                            </p:tav>
                                            <p:tav tm="100000">
                                              <p:val>
                                                <p:strVal val="#ppt_x"/>
                                              </p:val>
                                            </p:tav>
                                          </p:tavLst>
                                        </p:anim>
                                        <p:anim calcmode="lin" valueType="num">
                                          <p:cBhvr>
                                            <p:cTn id="85" dur="900" decel="100000" fill="hold"/>
                                            <p:tgtEl>
                                              <p:spTgt spid="152"/>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52"/>
                                            </p:tgtEl>
                                            <p:attrNameLst>
                                              <p:attrName>ppt_y</p:attrName>
                                            </p:attrNameLst>
                                          </p:cBhvr>
                                          <p:tavLst>
                                            <p:tav tm="0">
                                              <p:val>
                                                <p:strVal val="#ppt_y-.03"/>
                                              </p:val>
                                            </p:tav>
                                            <p:tav tm="100000">
                                              <p:val>
                                                <p:strVal val="#ppt_y"/>
                                              </p:val>
                                            </p:tav>
                                          </p:tavLst>
                                        </p:anim>
                                      </p:childTnLst>
                                    </p:cTn>
                                  </p:par>
                                  <p:par>
                                    <p:cTn id="87" presetID="1" presetClass="entr" presetSubtype="0" fill="hold" grpId="0" nodeType="withEffect">
                                      <p:stCondLst>
                                        <p:cond delay="10500"/>
                                      </p:stCondLst>
                                      <p:childTnLst>
                                        <p:set>
                                          <p:cBhvr>
                                            <p:cTn id="88" dur="1" fill="hold">
                                              <p:stCondLst>
                                                <p:cond delay="0"/>
                                              </p:stCondLst>
                                            </p:cTn>
                                            <p:tgtEl>
                                              <p:spTgt spid="237"/>
                                            </p:tgtEl>
                                            <p:attrNameLst>
                                              <p:attrName>style.visibility</p:attrName>
                                            </p:attrNameLst>
                                          </p:cBhvr>
                                          <p:to>
                                            <p:strVal val="visible"/>
                                          </p:to>
                                        </p:set>
                                      </p:childTnLst>
                                    </p:cTn>
                                  </p:par>
                                  <p:par>
                                    <p:cTn id="89" presetID="42" presetClass="path" presetSubtype="0" accel="50000" decel="50000" fill="hold" grpId="1" nodeType="withEffect">
                                      <p:stCondLst>
                                        <p:cond delay="10500"/>
                                      </p:stCondLst>
                                      <p:childTnLst>
                                        <p:animMotion origin="layout" path="M -2.91667E-6 -3.33333E-6 L 0.29205 0.27268 " pathEditMode="relative" rAng="0" ptsTypes="AA">
                                          <p:cBhvr>
                                            <p:cTn id="90" dur="1000" spd="-100000" fill="hold"/>
                                            <p:tgtEl>
                                              <p:spTgt spid="237"/>
                                            </p:tgtEl>
                                            <p:attrNameLst>
                                              <p:attrName>ppt_x</p:attrName>
                                              <p:attrName>ppt_y</p:attrName>
                                            </p:attrNameLst>
                                          </p:cBhvr>
                                          <p:rCtr x="14727" y="13727"/>
                                        </p:animMotion>
                                      </p:childTnLst>
                                    </p:cTn>
                                  </p:par>
                                  <p:par>
                                    <p:cTn id="91" presetID="1" presetClass="entr" presetSubtype="0" fill="hold" grpId="0" nodeType="withEffect">
                                      <p:stCondLst>
                                        <p:cond delay="10500"/>
                                      </p:stCondLst>
                                      <p:childTnLst>
                                        <p:set>
                                          <p:cBhvr>
                                            <p:cTn id="92" dur="1" fill="hold">
                                              <p:stCondLst>
                                                <p:cond delay="0"/>
                                              </p:stCondLst>
                                            </p:cTn>
                                            <p:tgtEl>
                                              <p:spTgt spid="371"/>
                                            </p:tgtEl>
                                            <p:attrNameLst>
                                              <p:attrName>style.visibility</p:attrName>
                                            </p:attrNameLst>
                                          </p:cBhvr>
                                          <p:to>
                                            <p:strVal val="visible"/>
                                          </p:to>
                                        </p:set>
                                      </p:childTnLst>
                                    </p:cTn>
                                  </p:par>
                                  <p:par>
                                    <p:cTn id="93" presetID="42" presetClass="path" presetSubtype="0" accel="50000" decel="50000" fill="hold" grpId="1" nodeType="withEffect">
                                      <p:stCondLst>
                                        <p:cond delay="10500"/>
                                      </p:stCondLst>
                                      <p:childTnLst>
                                        <p:animMotion origin="layout" path="M -3.125E-6 2.22222E-6 L 0.22175 0.15232 " pathEditMode="relative" rAng="0" ptsTypes="AA">
                                          <p:cBhvr>
                                            <p:cTn id="94" dur="1000" spd="-100000" fill="hold"/>
                                            <p:tgtEl>
                                              <p:spTgt spid="371"/>
                                            </p:tgtEl>
                                            <p:attrNameLst>
                                              <p:attrName>ppt_x</p:attrName>
                                              <p:attrName>ppt_y</p:attrName>
                                            </p:attrNameLst>
                                          </p:cBhvr>
                                          <p:rCtr x="11068" y="7569"/>
                                        </p:animMotion>
                                      </p:childTnLst>
                                    </p:cTn>
                                  </p:par>
                                  <p:par>
                                    <p:cTn id="95" presetID="21" presetClass="entr" presetSubtype="1" fill="hold" nodeType="withEffect">
                                      <p:stCondLst>
                                        <p:cond delay="11500"/>
                                      </p:stCondLst>
                                      <p:childTnLst>
                                        <p:set>
                                          <p:cBhvr>
                                            <p:cTn id="96" dur="1" fill="hold">
                                              <p:stCondLst>
                                                <p:cond delay="0"/>
                                              </p:stCondLst>
                                            </p:cTn>
                                            <p:tgtEl>
                                              <p:spTgt spid="34"/>
                                            </p:tgtEl>
                                            <p:attrNameLst>
                                              <p:attrName>style.visibility</p:attrName>
                                            </p:attrNameLst>
                                          </p:cBhvr>
                                          <p:to>
                                            <p:strVal val="visible"/>
                                          </p:to>
                                        </p:set>
                                        <p:animEffect transition="in" filter="wheel(1)">
                                          <p:cBhvr>
                                            <p:cTn id="97" dur="1500"/>
                                            <p:tgtEl>
                                              <p:spTgt spid="34"/>
                                            </p:tgtEl>
                                          </p:cBhvr>
                                        </p:animEffect>
                                      </p:childTnLst>
                                    </p:cTn>
                                  </p:par>
                                  <p:par>
                                    <p:cTn id="98" presetID="37" presetClass="path" presetSubtype="0" accel="50000" decel="50000" fill="hold" grpId="2" nodeType="withEffect">
                                      <p:stCondLst>
                                        <p:cond delay="11500"/>
                                      </p:stCondLst>
                                      <p:childTnLst>
                                        <p:animMotion origin="layout" path="M -1.875E-6 1.11111E-6 C 0.00534 0.1169 -0.08099 0.1493 -0.11693 0.07731 C -0.15299 0.00555 -0.13021 -0.11829 -0.06562 -0.12222 " pathEditMode="relative" rAng="0" ptsTypes="AAA">
                                          <p:cBhvr>
                                            <p:cTn id="99" dur="1500" fill="hold"/>
                                            <p:tgtEl>
                                              <p:spTgt spid="371"/>
                                            </p:tgtEl>
                                            <p:attrNameLst>
                                              <p:attrName>ppt_x</p:attrName>
                                              <p:attrName>ppt_y</p:attrName>
                                            </p:attrNameLst>
                                          </p:cBhvr>
                                          <p:rCtr x="-6693" y="-347"/>
                                        </p:animMotion>
                                      </p:childTnLst>
                                    </p:cTn>
                                  </p:par>
                                  <p:par>
                                    <p:cTn id="100" presetID="37" presetClass="path" presetSubtype="0" accel="50000" decel="50000" fill="hold" grpId="2" nodeType="withEffect">
                                      <p:stCondLst>
                                        <p:cond delay="11500"/>
                                      </p:stCondLst>
                                      <p:childTnLst>
                                        <p:animMotion origin="layout" path="M 0.00052 0.00046 C -0.09258 0.01898 -0.06771 0.19768 -0.04545 0.21111 C 0.02252 0.29097 0.072 0.18426 0.06875 0.12291 " pathEditMode="relative" rAng="0" ptsTypes="AAA">
                                          <p:cBhvr>
                                            <p:cTn id="101" dur="1500" fill="hold"/>
                                            <p:tgtEl>
                                              <p:spTgt spid="237"/>
                                            </p:tgtEl>
                                            <p:attrNameLst>
                                              <p:attrName>ppt_x</p:attrName>
                                              <p:attrName>ppt_y</p:attrName>
                                            </p:attrNameLst>
                                          </p:cBhvr>
                                          <p:rCtr x="91" y="11968"/>
                                        </p:animMotion>
                                      </p:childTnLst>
                                    </p:cTn>
                                  </p:par>
                                  <p:par>
                                    <p:cTn id="102" presetID="6" presetClass="entr" presetSubtype="32" fill="hold" grpId="0" nodeType="withEffect">
                                      <p:stCondLst>
                                        <p:cond delay="12000"/>
                                      </p:stCondLst>
                                      <p:childTnLst>
                                        <p:set>
                                          <p:cBhvr>
                                            <p:cTn id="103" dur="1" fill="hold">
                                              <p:stCondLst>
                                                <p:cond delay="0"/>
                                              </p:stCondLst>
                                            </p:cTn>
                                            <p:tgtEl>
                                              <p:spTgt spid="381"/>
                                            </p:tgtEl>
                                            <p:attrNameLst>
                                              <p:attrName>style.visibility</p:attrName>
                                            </p:attrNameLst>
                                          </p:cBhvr>
                                          <p:to>
                                            <p:strVal val="visible"/>
                                          </p:to>
                                        </p:set>
                                        <p:animEffect transition="in" filter="circle(out)">
                                          <p:cBhvr>
                                            <p:cTn id="104" dur="1000"/>
                                            <p:tgtEl>
                                              <p:spTgt spid="381"/>
                                            </p:tgtEl>
                                          </p:cBhvr>
                                        </p:animEffect>
                                      </p:childTnLst>
                                    </p:cTn>
                                  </p:par>
                                  <p:par>
                                    <p:cTn id="105" presetID="2" presetClass="entr" presetSubtype="4" fill="hold" grpId="0" nodeType="withEffect" p14:presetBounceEnd="60000">
                                      <p:stCondLst>
                                        <p:cond delay="12500"/>
                                      </p:stCondLst>
                                      <p:childTnLst>
                                        <p:set>
                                          <p:cBhvr>
                                            <p:cTn id="106" dur="1" fill="hold">
                                              <p:stCondLst>
                                                <p:cond delay="0"/>
                                              </p:stCondLst>
                                            </p:cTn>
                                            <p:tgtEl>
                                              <p:spTgt spid="383"/>
                                            </p:tgtEl>
                                            <p:attrNameLst>
                                              <p:attrName>style.visibility</p:attrName>
                                            </p:attrNameLst>
                                          </p:cBhvr>
                                          <p:to>
                                            <p:strVal val="visible"/>
                                          </p:to>
                                        </p:set>
                                        <p:anim calcmode="lin" valueType="num" p14:bounceEnd="60000">
                                          <p:cBhvr additive="base">
                                            <p:cTn id="107" dur="500" fill="hold"/>
                                            <p:tgtEl>
                                              <p:spTgt spid="383"/>
                                            </p:tgtEl>
                                            <p:attrNameLst>
                                              <p:attrName>ppt_x</p:attrName>
                                            </p:attrNameLst>
                                          </p:cBhvr>
                                          <p:tavLst>
                                            <p:tav tm="0">
                                              <p:val>
                                                <p:strVal val="#ppt_x"/>
                                              </p:val>
                                            </p:tav>
                                            <p:tav tm="100000">
                                              <p:val>
                                                <p:strVal val="#ppt_x"/>
                                              </p:val>
                                            </p:tav>
                                          </p:tavLst>
                                        </p:anim>
                                        <p:anim calcmode="lin" valueType="num" p14:bounceEnd="60000">
                                          <p:cBhvr additive="base">
                                            <p:cTn id="108" dur="500" fill="hold"/>
                                            <p:tgtEl>
                                              <p:spTgt spid="383"/>
                                            </p:tgtEl>
                                            <p:attrNameLst>
                                              <p:attrName>ppt_y</p:attrName>
                                            </p:attrNameLst>
                                          </p:cBhvr>
                                          <p:tavLst>
                                            <p:tav tm="0">
                                              <p:val>
                                                <p:strVal val="1+#ppt_h/2"/>
                                              </p:val>
                                            </p:tav>
                                            <p:tav tm="100000">
                                              <p:val>
                                                <p:strVal val="#ppt_y"/>
                                              </p:val>
                                            </p:tav>
                                          </p:tavLst>
                                        </p:anim>
                                      </p:childTnLst>
                                    </p:cTn>
                                  </p:par>
                                  <p:par>
                                    <p:cTn id="109" presetID="10" presetClass="entr" presetSubtype="0" fill="hold" grpId="0" nodeType="withEffect">
                                      <p:stCondLst>
                                        <p:cond delay="12500"/>
                                      </p:stCondLst>
                                      <p:iterate type="lt">
                                        <p:tmPct val="10000"/>
                                      </p:iterate>
                                      <p:childTnLst>
                                        <p:set>
                                          <p:cBhvr>
                                            <p:cTn id="110" dur="1" fill="hold">
                                              <p:stCondLst>
                                                <p:cond delay="0"/>
                                              </p:stCondLst>
                                            </p:cTn>
                                            <p:tgtEl>
                                              <p:spTgt spid="154"/>
                                            </p:tgtEl>
                                            <p:attrNameLst>
                                              <p:attrName>style.visibility</p:attrName>
                                            </p:attrNameLst>
                                          </p:cBhvr>
                                          <p:to>
                                            <p:strVal val="visible"/>
                                          </p:to>
                                        </p:set>
                                        <p:animEffect transition="in" filter="fade">
                                          <p:cBhvr>
                                            <p:cTn id="111" dur="500"/>
                                            <p:tgtEl>
                                              <p:spTgt spid="154"/>
                                            </p:tgtEl>
                                          </p:cBhvr>
                                        </p:animEffect>
                                      </p:childTnLst>
                                    </p:cTn>
                                  </p:par>
                                  <p:par>
                                    <p:cTn id="112" presetID="37" presetClass="entr" presetSubtype="0" fill="hold" grpId="0" nodeType="withEffect">
                                      <p:stCondLst>
                                        <p:cond delay="13200"/>
                                      </p:stCondLst>
                                      <p:childTnLst>
                                        <p:set>
                                          <p:cBhvr>
                                            <p:cTn id="113" dur="1" fill="hold">
                                              <p:stCondLst>
                                                <p:cond delay="0"/>
                                              </p:stCondLst>
                                            </p:cTn>
                                            <p:tgtEl>
                                              <p:spTgt spid="155"/>
                                            </p:tgtEl>
                                            <p:attrNameLst>
                                              <p:attrName>style.visibility</p:attrName>
                                            </p:attrNameLst>
                                          </p:cBhvr>
                                          <p:to>
                                            <p:strVal val="visible"/>
                                          </p:to>
                                        </p:set>
                                        <p:animEffect transition="in" filter="fade">
                                          <p:cBhvr>
                                            <p:cTn id="114" dur="1000"/>
                                            <p:tgtEl>
                                              <p:spTgt spid="155"/>
                                            </p:tgtEl>
                                          </p:cBhvr>
                                        </p:animEffect>
                                        <p:anim calcmode="lin" valueType="num">
                                          <p:cBhvr>
                                            <p:cTn id="115" dur="1000" fill="hold"/>
                                            <p:tgtEl>
                                              <p:spTgt spid="155"/>
                                            </p:tgtEl>
                                            <p:attrNameLst>
                                              <p:attrName>ppt_x</p:attrName>
                                            </p:attrNameLst>
                                          </p:cBhvr>
                                          <p:tavLst>
                                            <p:tav tm="0">
                                              <p:val>
                                                <p:strVal val="#ppt_x"/>
                                              </p:val>
                                            </p:tav>
                                            <p:tav tm="100000">
                                              <p:val>
                                                <p:strVal val="#ppt_x"/>
                                              </p:val>
                                            </p:tav>
                                          </p:tavLst>
                                        </p:anim>
                                        <p:anim calcmode="lin" valueType="num">
                                          <p:cBhvr>
                                            <p:cTn id="116" dur="900" decel="100000" fill="hold"/>
                                            <p:tgtEl>
                                              <p:spTgt spid="155"/>
                                            </p:tgtEl>
                                            <p:attrNameLst>
                                              <p:attrName>ppt_y</p:attrName>
                                            </p:attrNameLst>
                                          </p:cBhvr>
                                          <p:tavLst>
                                            <p:tav tm="0">
                                              <p:val>
                                                <p:strVal val="#ppt_y+1"/>
                                              </p:val>
                                            </p:tav>
                                            <p:tav tm="100000">
                                              <p:val>
                                                <p:strVal val="#ppt_y-.03"/>
                                              </p:val>
                                            </p:tav>
                                          </p:tavLst>
                                        </p:anim>
                                        <p:anim calcmode="lin" valueType="num">
                                          <p:cBhvr>
                                            <p:cTn id="117" dur="100" accel="100000" fill="hold">
                                              <p:stCondLst>
                                                <p:cond delay="900"/>
                                              </p:stCondLst>
                                            </p:cTn>
                                            <p:tgtEl>
                                              <p:spTgt spid="15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7" grpId="0" animBg="1"/>
          <p:bldP spid="237" grpId="1" animBg="1"/>
          <p:bldP spid="237" grpId="2" animBg="1"/>
          <p:bldP spid="371" grpId="0" animBg="1"/>
          <p:bldP spid="371" grpId="1" animBg="1"/>
          <p:bldP spid="371" grpId="2" animBg="1"/>
          <p:bldP spid="381" grpId="0" animBg="1"/>
          <p:bldP spid="383" grpId="0"/>
          <p:bldP spid="393" grpId="0" animBg="1"/>
          <p:bldP spid="395" grpId="0"/>
          <p:bldP spid="397" grpId="0" animBg="1"/>
          <p:bldP spid="397" grpId="1" animBg="1"/>
          <p:bldP spid="399" grpId="0" animBg="1"/>
          <p:bldP spid="399" grpId="1" animBg="1"/>
          <p:bldP spid="399" grpId="2" animBg="1"/>
          <p:bldP spid="400" grpId="0" animBg="1"/>
          <p:bldP spid="402" grpId="0"/>
          <p:bldP spid="138" grpId="0"/>
          <p:bldP spid="139" grpId="0"/>
          <p:bldP spid="151" grpId="0"/>
          <p:bldP spid="152" grpId="0"/>
          <p:bldP spid="154" grpId="0"/>
          <p:bldP spid="155" grpId="0"/>
          <p:bldP spid="210" grpId="0" animBg="1"/>
          <p:bldP spid="392" grpId="0" animBg="1"/>
          <p:bldP spid="392" grpId="1" animBg="1"/>
          <p:bldP spid="392" grpId="2" animBg="1"/>
          <p:bldP spid="390" grpId="0" animBg="1"/>
          <p:bldP spid="390"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6" presetClass="emph" presetSubtype="0" fill="hold" nodeType="withEffect">
                                      <p:stCondLst>
                                        <p:cond delay="0"/>
                                      </p:stCondLst>
                                      <p:childTnLst>
                                        <p:animScale>
                                          <p:cBhvr>
                                            <p:cTn id="8" dur="10" fill="hold"/>
                                            <p:tgtEl>
                                              <p:spTgt spid="17"/>
                                            </p:tgtEl>
                                          </p:cBhvr>
                                          <p:by x="50000" y="50000"/>
                                        </p:animScale>
                                      </p:childTnLst>
                                    </p:cTn>
                                  </p:par>
                                  <p:par>
                                    <p:cTn id="9" presetID="42" presetClass="path" presetSubtype="0" accel="50000" decel="50000" fill="hold" nodeType="withEffect">
                                      <p:stCondLst>
                                        <p:cond delay="0"/>
                                      </p:stCondLst>
                                      <p:childTnLst>
                                        <p:animMotion origin="layout" path="M 4.16667E-7 4.07407E-6 L -1.11224 -0.65996 " pathEditMode="relative" rAng="0" ptsTypes="AA">
                                          <p:cBhvr>
                                            <p:cTn id="10" dur="800" spd="-100000" fill="hold"/>
                                            <p:tgtEl>
                                              <p:spTgt spid="17"/>
                                            </p:tgtEl>
                                            <p:attrNameLst>
                                              <p:attrName>ppt_x</p:attrName>
                                              <p:attrName>ppt_y</p:attrName>
                                            </p:attrNameLst>
                                          </p:cBhvr>
                                          <p:rCtr x="-55612" y="-33009"/>
                                        </p:animMotion>
                                      </p:childTnLst>
                                    </p:cTn>
                                  </p:par>
                                  <p:par>
                                    <p:cTn id="11" presetID="6" presetClass="emph" presetSubtype="0" fill="hold" nodeType="withEffect">
                                      <p:stCondLst>
                                        <p:cond delay="0"/>
                                      </p:stCondLst>
                                      <p:childTnLst>
                                        <p:animScale>
                                          <p:cBhvr>
                                            <p:cTn id="12" dur="1000" fill="hold"/>
                                            <p:tgtEl>
                                              <p:spTgt spid="17"/>
                                            </p:tgtEl>
                                          </p:cBhvr>
                                          <p:by x="200000" y="200000"/>
                                        </p:animScale>
                                      </p:childTnLst>
                                    </p:cTn>
                                  </p:par>
                                  <p:par>
                                    <p:cTn id="13" presetID="8" presetClass="emph" presetSubtype="0" fill="hold" nodeType="withEffect">
                                      <p:stCondLst>
                                        <p:cond delay="1000"/>
                                      </p:stCondLst>
                                      <p:childTnLst>
                                        <p:animRot by="-21600000">
                                          <p:cBhvr>
                                            <p:cTn id="14" dur="3000" fill="hold"/>
                                            <p:tgtEl>
                                              <p:spTgt spid="17"/>
                                            </p:tgtEl>
                                            <p:attrNameLst>
                                              <p:attrName>r</p:attrName>
                                            </p:attrNameLst>
                                          </p:cBhvr>
                                        </p:animRot>
                                      </p:childTnLst>
                                    </p:cTn>
                                  </p:par>
                                  <p:par>
                                    <p:cTn id="15" presetID="2" presetClass="entr" presetSubtype="2" fill="hold" grpId="0" nodeType="withEffect">
                                      <p:stCondLst>
                                        <p:cond delay="1000"/>
                                      </p:stCondLst>
                                      <p:childTnLst>
                                        <p:set>
                                          <p:cBhvr>
                                            <p:cTn id="16" dur="1" fill="hold">
                                              <p:stCondLst>
                                                <p:cond delay="0"/>
                                              </p:stCondLst>
                                            </p:cTn>
                                            <p:tgtEl>
                                              <p:spTgt spid="210"/>
                                            </p:tgtEl>
                                            <p:attrNameLst>
                                              <p:attrName>style.visibility</p:attrName>
                                            </p:attrNameLst>
                                          </p:cBhvr>
                                          <p:to>
                                            <p:strVal val="visible"/>
                                          </p:to>
                                        </p:set>
                                        <p:anim calcmode="lin" valueType="num">
                                          <p:cBhvr additive="base">
                                            <p:cTn id="17" dur="1500" fill="hold"/>
                                            <p:tgtEl>
                                              <p:spTgt spid="210"/>
                                            </p:tgtEl>
                                            <p:attrNameLst>
                                              <p:attrName>ppt_x</p:attrName>
                                            </p:attrNameLst>
                                          </p:cBhvr>
                                          <p:tavLst>
                                            <p:tav tm="0">
                                              <p:val>
                                                <p:strVal val="1+#ppt_w/2"/>
                                              </p:val>
                                            </p:tav>
                                            <p:tav tm="100000">
                                              <p:val>
                                                <p:strVal val="#ppt_x"/>
                                              </p:val>
                                            </p:tav>
                                          </p:tavLst>
                                        </p:anim>
                                        <p:anim calcmode="lin" valueType="num">
                                          <p:cBhvr additive="base">
                                            <p:cTn id="18" dur="1500" fill="hold"/>
                                            <p:tgtEl>
                                              <p:spTgt spid="210"/>
                                            </p:tgtEl>
                                            <p:attrNameLst>
                                              <p:attrName>ppt_y</p:attrName>
                                            </p:attrNameLst>
                                          </p:cBhvr>
                                          <p:tavLst>
                                            <p:tav tm="0">
                                              <p:val>
                                                <p:strVal val="#ppt_y"/>
                                              </p:val>
                                            </p:tav>
                                            <p:tav tm="100000">
                                              <p:val>
                                                <p:strVal val="#ppt_y"/>
                                              </p:val>
                                            </p:tav>
                                          </p:tavLst>
                                        </p:anim>
                                      </p:childTnLst>
                                    </p:cTn>
                                  </p:par>
                                  <p:par>
                                    <p:cTn id="19" presetID="1" presetClass="entr" presetSubtype="0" fill="hold" nodeType="withEffect">
                                      <p:stCondLst>
                                        <p:cond delay="1000"/>
                                      </p:stCondLst>
                                      <p:childTnLst>
                                        <p:set>
                                          <p:cBhvr>
                                            <p:cTn id="20" dur="1" fill="hold">
                                              <p:stCondLst>
                                                <p:cond delay="0"/>
                                              </p:stCondLst>
                                            </p:cTn>
                                            <p:tgtEl>
                                              <p:spTgt spid="40"/>
                                            </p:tgtEl>
                                            <p:attrNameLst>
                                              <p:attrName>style.visibility</p:attrName>
                                            </p:attrNameLst>
                                          </p:cBhvr>
                                          <p:to>
                                            <p:strVal val="visible"/>
                                          </p:to>
                                        </p:set>
                                      </p:childTnLst>
                                    </p:cTn>
                                  </p:par>
                                  <p:par>
                                    <p:cTn id="21" presetID="6" presetClass="emph" presetSubtype="0" fill="hold" nodeType="withEffect">
                                      <p:stCondLst>
                                        <p:cond delay="1000"/>
                                      </p:stCondLst>
                                      <p:childTnLst>
                                        <p:animScale>
                                          <p:cBhvr>
                                            <p:cTn id="22" dur="10" fill="hold"/>
                                            <p:tgtEl>
                                              <p:spTgt spid="40"/>
                                            </p:tgtEl>
                                          </p:cBhvr>
                                          <p:by x="50000" y="50000"/>
                                        </p:animScale>
                                      </p:childTnLst>
                                    </p:cTn>
                                  </p:par>
                                  <p:par>
                                    <p:cTn id="23" presetID="6" presetClass="emph" presetSubtype="0" fill="hold" nodeType="withEffect">
                                      <p:stCondLst>
                                        <p:cond delay="1000"/>
                                      </p:stCondLst>
                                      <p:childTnLst>
                                        <p:animScale>
                                          <p:cBhvr>
                                            <p:cTn id="24" dur="2000" fill="hold"/>
                                            <p:tgtEl>
                                              <p:spTgt spid="40"/>
                                            </p:tgtEl>
                                          </p:cBhvr>
                                          <p:by x="200000" y="200000"/>
                                        </p:animScale>
                                      </p:childTnLst>
                                    </p:cTn>
                                  </p:par>
                                  <p:par>
                                    <p:cTn id="25" presetID="42" presetClass="path" presetSubtype="0" accel="50000" decel="50000" fill="hold" nodeType="withEffect">
                                      <p:stCondLst>
                                        <p:cond delay="1000"/>
                                      </p:stCondLst>
                                      <p:childTnLst>
                                        <p:animMotion origin="layout" path="M -6.25E-7 -2.22222E-6 L 0.80443 -0.2162 " pathEditMode="relative" rAng="0" ptsTypes="AA">
                                          <p:cBhvr>
                                            <p:cTn id="26" dur="2000" spd="-100000" fill="hold"/>
                                            <p:tgtEl>
                                              <p:spTgt spid="40"/>
                                            </p:tgtEl>
                                            <p:attrNameLst>
                                              <p:attrName>ppt_x</p:attrName>
                                              <p:attrName>ppt_y</p:attrName>
                                            </p:attrNameLst>
                                          </p:cBhvr>
                                          <p:rCtr x="40221" y="-10810"/>
                                        </p:animMotion>
                                      </p:childTnLst>
                                    </p:cTn>
                                  </p:par>
                                  <p:par>
                                    <p:cTn id="27" presetID="8" presetClass="emph" presetSubtype="0" fill="hold" nodeType="withEffect">
                                      <p:stCondLst>
                                        <p:cond delay="1000"/>
                                      </p:stCondLst>
                                      <p:childTnLst>
                                        <p:animRot by="-21600000">
                                          <p:cBhvr>
                                            <p:cTn id="28" dur="2000" fill="hold"/>
                                            <p:tgtEl>
                                              <p:spTgt spid="40"/>
                                            </p:tgtEl>
                                            <p:attrNameLst>
                                              <p:attrName>r</p:attrName>
                                            </p:attrNameLst>
                                          </p:cBhvr>
                                        </p:animRot>
                                      </p:childTnLst>
                                    </p:cTn>
                                  </p:par>
                                  <p:par>
                                    <p:cTn id="29" presetID="1" presetClass="entr" presetSubtype="0" fill="hold" grpId="1" nodeType="withEffect">
                                      <p:stCondLst>
                                        <p:cond delay="3000"/>
                                      </p:stCondLst>
                                      <p:childTnLst>
                                        <p:set>
                                          <p:cBhvr>
                                            <p:cTn id="30" dur="1" fill="hold">
                                              <p:stCondLst>
                                                <p:cond delay="0"/>
                                              </p:stCondLst>
                                            </p:cTn>
                                            <p:tgtEl>
                                              <p:spTgt spid="397"/>
                                            </p:tgtEl>
                                            <p:attrNameLst>
                                              <p:attrName>style.visibility</p:attrName>
                                            </p:attrNameLst>
                                          </p:cBhvr>
                                          <p:to>
                                            <p:strVal val="visible"/>
                                          </p:to>
                                        </p:set>
                                      </p:childTnLst>
                                    </p:cTn>
                                  </p:par>
                                  <p:par>
                                    <p:cTn id="31" presetID="1" presetClass="entr" presetSubtype="0" fill="hold" grpId="1" nodeType="withEffect">
                                      <p:stCondLst>
                                        <p:cond delay="3000"/>
                                      </p:stCondLst>
                                      <p:childTnLst>
                                        <p:set>
                                          <p:cBhvr>
                                            <p:cTn id="32" dur="1" fill="hold">
                                              <p:stCondLst>
                                                <p:cond delay="0"/>
                                              </p:stCondLst>
                                            </p:cTn>
                                            <p:tgtEl>
                                              <p:spTgt spid="399"/>
                                            </p:tgtEl>
                                            <p:attrNameLst>
                                              <p:attrName>style.visibility</p:attrName>
                                            </p:attrNameLst>
                                          </p:cBhvr>
                                          <p:to>
                                            <p:strVal val="visible"/>
                                          </p:to>
                                        </p:set>
                                      </p:childTnLst>
                                    </p:cTn>
                                  </p:par>
                                  <p:par>
                                    <p:cTn id="33" presetID="42" presetClass="path" presetSubtype="0" accel="50000" decel="50000" fill="hold" grpId="0" nodeType="withEffect">
                                      <p:stCondLst>
                                        <p:cond delay="3000"/>
                                      </p:stCondLst>
                                      <p:childTnLst>
                                        <p:animMotion origin="layout" path="M 1.04167E-6 4.81481E-6 L 0.77604 0.27361 " pathEditMode="relative" rAng="0" ptsTypes="AA">
                                          <p:cBhvr>
                                            <p:cTn id="34" dur="1000" spd="-100000" fill="hold"/>
                                            <p:tgtEl>
                                              <p:spTgt spid="397"/>
                                            </p:tgtEl>
                                            <p:attrNameLst>
                                              <p:attrName>ppt_x</p:attrName>
                                              <p:attrName>ppt_y</p:attrName>
                                            </p:attrNameLst>
                                          </p:cBhvr>
                                          <p:rCtr x="38802" y="13681"/>
                                        </p:animMotion>
                                      </p:childTnLst>
                                    </p:cTn>
                                  </p:par>
                                  <p:par>
                                    <p:cTn id="35" presetID="42" presetClass="path" presetSubtype="0" accel="50000" decel="50000" fill="hold" grpId="0" nodeType="withEffect">
                                      <p:stCondLst>
                                        <p:cond delay="3000"/>
                                      </p:stCondLst>
                                      <p:childTnLst>
                                        <p:animMotion origin="layout" path="M 0.06862 -0.11968 L 0.84271 0.15625 " pathEditMode="relative" rAng="0" ptsTypes="AA">
                                          <p:cBhvr>
                                            <p:cTn id="36" dur="1000" spd="-100000" fill="hold"/>
                                            <p:tgtEl>
                                              <p:spTgt spid="399"/>
                                            </p:tgtEl>
                                            <p:attrNameLst>
                                              <p:attrName>ppt_x</p:attrName>
                                              <p:attrName>ppt_y</p:attrName>
                                            </p:attrNameLst>
                                          </p:cBhvr>
                                          <p:rCtr x="38698" y="13796"/>
                                        </p:animMotion>
                                      </p:childTnLst>
                                    </p:cTn>
                                  </p:par>
                                  <p:par>
                                    <p:cTn id="37" presetID="37" presetClass="path" presetSubtype="0" decel="100000" fill="hold" grpId="2" nodeType="withEffect">
                                      <p:stCondLst>
                                        <p:cond delay="4000"/>
                                      </p:stCondLst>
                                      <p:childTnLst>
                                        <p:animMotion origin="layout" path="M 1.25E-6 -2.59259E-6 C 0.00391 -0.06365 0.01966 -0.10972 0.06888 -0.1199 " pathEditMode="relative" rAng="0" ptsTypes="AA">
                                          <p:cBhvr>
                                            <p:cTn id="38" dur="500" spd="-100000" fill="hold"/>
                                            <p:tgtEl>
                                              <p:spTgt spid="399"/>
                                            </p:tgtEl>
                                            <p:attrNameLst>
                                              <p:attrName>ppt_x</p:attrName>
                                              <p:attrName>ppt_y</p:attrName>
                                            </p:attrNameLst>
                                          </p:cBhvr>
                                          <p:rCtr x="3438" y="-5995"/>
                                        </p:animMotion>
                                      </p:childTnLst>
                                    </p:cTn>
                                  </p:par>
                                  <p:par>
                                    <p:cTn id="39" presetID="20" presetClass="entr" presetSubtype="0" fill="hold" nodeType="withEffect">
                                      <p:stCondLst>
                                        <p:cond delay="4000"/>
                                      </p:stCondLst>
                                      <p:childTnLst>
                                        <p:set>
                                          <p:cBhvr>
                                            <p:cTn id="40" dur="1" fill="hold">
                                              <p:stCondLst>
                                                <p:cond delay="0"/>
                                              </p:stCondLst>
                                            </p:cTn>
                                            <p:tgtEl>
                                              <p:spTgt spid="32"/>
                                            </p:tgtEl>
                                            <p:attrNameLst>
                                              <p:attrName>style.visibility</p:attrName>
                                            </p:attrNameLst>
                                          </p:cBhvr>
                                          <p:to>
                                            <p:strVal val="visible"/>
                                          </p:to>
                                        </p:set>
                                        <p:animEffect transition="in" filter="wedge">
                                          <p:cBhvr>
                                            <p:cTn id="41" dur="500"/>
                                            <p:tgtEl>
                                              <p:spTgt spid="32"/>
                                            </p:tgtEl>
                                          </p:cBhvr>
                                        </p:animEffect>
                                      </p:childTnLst>
                                    </p:cTn>
                                  </p:par>
                                  <p:par>
                                    <p:cTn id="42" presetID="6" presetClass="entr" presetSubtype="32" fill="hold" grpId="0" nodeType="withEffect">
                                      <p:stCondLst>
                                        <p:cond delay="4500"/>
                                      </p:stCondLst>
                                      <p:childTnLst>
                                        <p:set>
                                          <p:cBhvr>
                                            <p:cTn id="43" dur="1" fill="hold">
                                              <p:stCondLst>
                                                <p:cond delay="0"/>
                                              </p:stCondLst>
                                            </p:cTn>
                                            <p:tgtEl>
                                              <p:spTgt spid="400"/>
                                            </p:tgtEl>
                                            <p:attrNameLst>
                                              <p:attrName>style.visibility</p:attrName>
                                            </p:attrNameLst>
                                          </p:cBhvr>
                                          <p:to>
                                            <p:strVal val="visible"/>
                                          </p:to>
                                        </p:set>
                                        <p:animEffect transition="in" filter="circle(out)">
                                          <p:cBhvr>
                                            <p:cTn id="44" dur="1000"/>
                                            <p:tgtEl>
                                              <p:spTgt spid="400"/>
                                            </p:tgtEl>
                                          </p:cBhvr>
                                        </p:animEffect>
                                      </p:childTnLst>
                                    </p:cTn>
                                  </p:par>
                                  <p:par>
                                    <p:cTn id="45" presetID="2" presetClass="entr" presetSubtype="4" fill="hold" grpId="0" nodeType="withEffect">
                                      <p:stCondLst>
                                        <p:cond delay="5000"/>
                                      </p:stCondLst>
                                      <p:childTnLst>
                                        <p:set>
                                          <p:cBhvr>
                                            <p:cTn id="46" dur="1" fill="hold">
                                              <p:stCondLst>
                                                <p:cond delay="0"/>
                                              </p:stCondLst>
                                            </p:cTn>
                                            <p:tgtEl>
                                              <p:spTgt spid="402"/>
                                            </p:tgtEl>
                                            <p:attrNameLst>
                                              <p:attrName>style.visibility</p:attrName>
                                            </p:attrNameLst>
                                          </p:cBhvr>
                                          <p:to>
                                            <p:strVal val="visible"/>
                                          </p:to>
                                        </p:set>
                                        <p:anim calcmode="lin" valueType="num">
                                          <p:cBhvr additive="base">
                                            <p:cTn id="47" dur="500" fill="hold"/>
                                            <p:tgtEl>
                                              <p:spTgt spid="402"/>
                                            </p:tgtEl>
                                            <p:attrNameLst>
                                              <p:attrName>ppt_x</p:attrName>
                                            </p:attrNameLst>
                                          </p:cBhvr>
                                          <p:tavLst>
                                            <p:tav tm="0">
                                              <p:val>
                                                <p:strVal val="#ppt_x"/>
                                              </p:val>
                                            </p:tav>
                                            <p:tav tm="100000">
                                              <p:val>
                                                <p:strVal val="#ppt_x"/>
                                              </p:val>
                                            </p:tav>
                                          </p:tavLst>
                                        </p:anim>
                                        <p:anim calcmode="lin" valueType="num">
                                          <p:cBhvr additive="base">
                                            <p:cTn id="48" dur="500" fill="hold"/>
                                            <p:tgtEl>
                                              <p:spTgt spid="402"/>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5000"/>
                                      </p:stCondLst>
                                      <p:iterate type="lt">
                                        <p:tmPct val="10000"/>
                                      </p:iterate>
                                      <p:childTnLst>
                                        <p:set>
                                          <p:cBhvr>
                                            <p:cTn id="50" dur="1" fill="hold">
                                              <p:stCondLst>
                                                <p:cond delay="0"/>
                                              </p:stCondLst>
                                            </p:cTn>
                                            <p:tgtEl>
                                              <p:spTgt spid="138"/>
                                            </p:tgtEl>
                                            <p:attrNameLst>
                                              <p:attrName>style.visibility</p:attrName>
                                            </p:attrNameLst>
                                          </p:cBhvr>
                                          <p:to>
                                            <p:strVal val="visible"/>
                                          </p:to>
                                        </p:set>
                                        <p:animEffect transition="in" filter="fade">
                                          <p:cBhvr>
                                            <p:cTn id="51" dur="500"/>
                                            <p:tgtEl>
                                              <p:spTgt spid="138"/>
                                            </p:tgtEl>
                                          </p:cBhvr>
                                        </p:animEffect>
                                      </p:childTnLst>
                                    </p:cTn>
                                  </p:par>
                                  <p:par>
                                    <p:cTn id="52" presetID="37" presetClass="entr" presetSubtype="0" fill="hold" grpId="0" nodeType="withEffect">
                                      <p:stCondLst>
                                        <p:cond delay="5700"/>
                                      </p:stCondLst>
                                      <p:childTnLst>
                                        <p:set>
                                          <p:cBhvr>
                                            <p:cTn id="53" dur="1" fill="hold">
                                              <p:stCondLst>
                                                <p:cond delay="0"/>
                                              </p:stCondLst>
                                            </p:cTn>
                                            <p:tgtEl>
                                              <p:spTgt spid="139"/>
                                            </p:tgtEl>
                                            <p:attrNameLst>
                                              <p:attrName>style.visibility</p:attrName>
                                            </p:attrNameLst>
                                          </p:cBhvr>
                                          <p:to>
                                            <p:strVal val="visible"/>
                                          </p:to>
                                        </p:set>
                                        <p:animEffect transition="in" filter="fade">
                                          <p:cBhvr>
                                            <p:cTn id="54" dur="1000"/>
                                            <p:tgtEl>
                                              <p:spTgt spid="139"/>
                                            </p:tgtEl>
                                          </p:cBhvr>
                                        </p:animEffect>
                                        <p:anim calcmode="lin" valueType="num">
                                          <p:cBhvr>
                                            <p:cTn id="55" dur="1000" fill="hold"/>
                                            <p:tgtEl>
                                              <p:spTgt spid="139"/>
                                            </p:tgtEl>
                                            <p:attrNameLst>
                                              <p:attrName>ppt_x</p:attrName>
                                            </p:attrNameLst>
                                          </p:cBhvr>
                                          <p:tavLst>
                                            <p:tav tm="0">
                                              <p:val>
                                                <p:strVal val="#ppt_x"/>
                                              </p:val>
                                            </p:tav>
                                            <p:tav tm="100000">
                                              <p:val>
                                                <p:strVal val="#ppt_x"/>
                                              </p:val>
                                            </p:tav>
                                          </p:tavLst>
                                        </p:anim>
                                        <p:anim calcmode="lin" valueType="num">
                                          <p:cBhvr>
                                            <p:cTn id="56" dur="900" decel="100000" fill="hold"/>
                                            <p:tgtEl>
                                              <p:spTgt spid="139"/>
                                            </p:tgtEl>
                                            <p:attrNameLst>
                                              <p:attrName>ppt_y</p:attrName>
                                            </p:attrNameLst>
                                          </p:cBhvr>
                                          <p:tavLst>
                                            <p:tav tm="0">
                                              <p:val>
                                                <p:strVal val="#ppt_y+1"/>
                                              </p:val>
                                            </p:tav>
                                            <p:tav tm="100000">
                                              <p:val>
                                                <p:strVal val="#ppt_y-.03"/>
                                              </p:val>
                                            </p:tav>
                                          </p:tavLst>
                                        </p:anim>
                                        <p:anim calcmode="lin" valueType="num">
                                          <p:cBhvr>
                                            <p:cTn id="57" dur="100" accel="100000" fill="hold">
                                              <p:stCondLst>
                                                <p:cond delay="900"/>
                                              </p:stCondLst>
                                            </p:cTn>
                                            <p:tgtEl>
                                              <p:spTgt spid="139"/>
                                            </p:tgtEl>
                                            <p:attrNameLst>
                                              <p:attrName>ppt_y</p:attrName>
                                            </p:attrNameLst>
                                          </p:cBhvr>
                                          <p:tavLst>
                                            <p:tav tm="0">
                                              <p:val>
                                                <p:strVal val="#ppt_y-.03"/>
                                              </p:val>
                                            </p:tav>
                                            <p:tav tm="100000">
                                              <p:val>
                                                <p:strVal val="#ppt_y"/>
                                              </p:val>
                                            </p:tav>
                                          </p:tavLst>
                                        </p:anim>
                                      </p:childTnLst>
                                    </p:cTn>
                                  </p:par>
                                  <p:par>
                                    <p:cTn id="58" presetID="1" presetClass="entr" presetSubtype="0" fill="hold" grpId="0" nodeType="withEffect">
                                      <p:stCondLst>
                                        <p:cond delay="6800"/>
                                      </p:stCondLst>
                                      <p:childTnLst>
                                        <p:set>
                                          <p:cBhvr>
                                            <p:cTn id="59" dur="1" fill="hold">
                                              <p:stCondLst>
                                                <p:cond delay="0"/>
                                              </p:stCondLst>
                                            </p:cTn>
                                            <p:tgtEl>
                                              <p:spTgt spid="390"/>
                                            </p:tgtEl>
                                            <p:attrNameLst>
                                              <p:attrName>style.visibility</p:attrName>
                                            </p:attrNameLst>
                                          </p:cBhvr>
                                          <p:to>
                                            <p:strVal val="visible"/>
                                          </p:to>
                                        </p:set>
                                      </p:childTnLst>
                                    </p:cTn>
                                  </p:par>
                                  <p:par>
                                    <p:cTn id="60" presetID="42" presetClass="path" presetSubtype="0" accel="50000" decel="50000" fill="hold" grpId="1" nodeType="withEffect">
                                      <p:stCondLst>
                                        <p:cond delay="6800"/>
                                      </p:stCondLst>
                                      <p:childTnLst>
                                        <p:animMotion origin="layout" path="M -2.91667E-6 1.48148E-6 L 0.53607 0.26991 " pathEditMode="relative" rAng="0" ptsTypes="AA">
                                          <p:cBhvr>
                                            <p:cTn id="61" dur="1000" spd="-100000" fill="hold"/>
                                            <p:tgtEl>
                                              <p:spTgt spid="390"/>
                                            </p:tgtEl>
                                            <p:attrNameLst>
                                              <p:attrName>ppt_x</p:attrName>
                                              <p:attrName>ppt_y</p:attrName>
                                            </p:attrNameLst>
                                          </p:cBhvr>
                                          <p:rCtr x="26797" y="13495"/>
                                        </p:animMotion>
                                      </p:childTnLst>
                                    </p:cTn>
                                  </p:par>
                                  <p:par>
                                    <p:cTn id="62" presetID="1" presetClass="entr" presetSubtype="0" fill="hold" grpId="0" nodeType="withEffect">
                                      <p:stCondLst>
                                        <p:cond delay="6800"/>
                                      </p:stCondLst>
                                      <p:childTnLst>
                                        <p:set>
                                          <p:cBhvr>
                                            <p:cTn id="63" dur="1" fill="hold">
                                              <p:stCondLst>
                                                <p:cond delay="0"/>
                                              </p:stCondLst>
                                            </p:cTn>
                                            <p:tgtEl>
                                              <p:spTgt spid="392"/>
                                            </p:tgtEl>
                                            <p:attrNameLst>
                                              <p:attrName>style.visibility</p:attrName>
                                            </p:attrNameLst>
                                          </p:cBhvr>
                                          <p:to>
                                            <p:strVal val="visible"/>
                                          </p:to>
                                        </p:set>
                                      </p:childTnLst>
                                    </p:cTn>
                                  </p:par>
                                  <p:par>
                                    <p:cTn id="64" presetID="42" presetClass="path" presetSubtype="0" accel="50000" decel="50000" fill="hold" grpId="1" nodeType="withEffect">
                                      <p:stCondLst>
                                        <p:cond delay="6800"/>
                                      </p:stCondLst>
                                      <p:childTnLst>
                                        <p:animMotion origin="layout" path="M 0.00378 -0.24167 L 0.53815 0.03079 " pathEditMode="relative" rAng="0" ptsTypes="AA">
                                          <p:cBhvr>
                                            <p:cTn id="65" dur="1000" spd="-100000" fill="hold"/>
                                            <p:tgtEl>
                                              <p:spTgt spid="392"/>
                                            </p:tgtEl>
                                            <p:attrNameLst>
                                              <p:attrName>ppt_x</p:attrName>
                                              <p:attrName>ppt_y</p:attrName>
                                            </p:attrNameLst>
                                          </p:cBhvr>
                                          <p:rCtr x="26719" y="13611"/>
                                        </p:animMotion>
                                      </p:childTnLst>
                                    </p:cTn>
                                  </p:par>
                                  <p:par>
                                    <p:cTn id="66" presetID="37" presetClass="path" presetSubtype="0" decel="50000" fill="hold" grpId="2" nodeType="withEffect">
                                      <p:stCondLst>
                                        <p:cond delay="7800"/>
                                      </p:stCondLst>
                                      <p:childTnLst>
                                        <p:animMotion origin="layout" path="M -0.00469 0.00301 C -0.10534 -0.05694 -0.06498 -0.2375 0.00208 -0.23912 " pathEditMode="relative" rAng="0" ptsTypes="AA">
                                          <p:cBhvr>
                                            <p:cTn id="67" dur="1000" spd="-100000" fill="hold"/>
                                            <p:tgtEl>
                                              <p:spTgt spid="392"/>
                                            </p:tgtEl>
                                            <p:attrNameLst>
                                              <p:attrName>ppt_x</p:attrName>
                                              <p:attrName>ppt_y</p:attrName>
                                            </p:attrNameLst>
                                          </p:cBhvr>
                                          <p:rCtr x="-2695" y="-12106"/>
                                        </p:animMotion>
                                      </p:childTnLst>
                                    </p:cTn>
                                  </p:par>
                                  <p:par>
                                    <p:cTn id="68" presetID="20" presetClass="entr" presetSubtype="0" fill="hold" nodeType="withEffect">
                                      <p:stCondLst>
                                        <p:cond delay="7800"/>
                                      </p:stCondLst>
                                      <p:childTnLst>
                                        <p:set>
                                          <p:cBhvr>
                                            <p:cTn id="69" dur="1" fill="hold">
                                              <p:stCondLst>
                                                <p:cond delay="0"/>
                                              </p:stCondLst>
                                            </p:cTn>
                                            <p:tgtEl>
                                              <p:spTgt spid="33"/>
                                            </p:tgtEl>
                                            <p:attrNameLst>
                                              <p:attrName>style.visibility</p:attrName>
                                            </p:attrNameLst>
                                          </p:cBhvr>
                                          <p:to>
                                            <p:strVal val="visible"/>
                                          </p:to>
                                        </p:set>
                                        <p:animEffect transition="in" filter="wedge">
                                          <p:cBhvr>
                                            <p:cTn id="70" dur="1000"/>
                                            <p:tgtEl>
                                              <p:spTgt spid="33"/>
                                            </p:tgtEl>
                                          </p:cBhvr>
                                        </p:animEffect>
                                      </p:childTnLst>
                                    </p:cTn>
                                  </p:par>
                                  <p:par>
                                    <p:cTn id="71" presetID="6" presetClass="entr" presetSubtype="32" fill="hold" grpId="0" nodeType="withEffect">
                                      <p:stCondLst>
                                        <p:cond delay="8300"/>
                                      </p:stCondLst>
                                      <p:childTnLst>
                                        <p:set>
                                          <p:cBhvr>
                                            <p:cTn id="72" dur="1" fill="hold">
                                              <p:stCondLst>
                                                <p:cond delay="0"/>
                                              </p:stCondLst>
                                            </p:cTn>
                                            <p:tgtEl>
                                              <p:spTgt spid="393"/>
                                            </p:tgtEl>
                                            <p:attrNameLst>
                                              <p:attrName>style.visibility</p:attrName>
                                            </p:attrNameLst>
                                          </p:cBhvr>
                                          <p:to>
                                            <p:strVal val="visible"/>
                                          </p:to>
                                        </p:set>
                                        <p:animEffect transition="in" filter="circle(out)">
                                          <p:cBhvr>
                                            <p:cTn id="73" dur="1000"/>
                                            <p:tgtEl>
                                              <p:spTgt spid="393"/>
                                            </p:tgtEl>
                                          </p:cBhvr>
                                        </p:animEffect>
                                      </p:childTnLst>
                                    </p:cTn>
                                  </p:par>
                                  <p:par>
                                    <p:cTn id="74" presetID="2" presetClass="entr" presetSubtype="4" fill="hold" grpId="0" nodeType="withEffect">
                                      <p:stCondLst>
                                        <p:cond delay="8800"/>
                                      </p:stCondLst>
                                      <p:childTnLst>
                                        <p:set>
                                          <p:cBhvr>
                                            <p:cTn id="75" dur="1" fill="hold">
                                              <p:stCondLst>
                                                <p:cond delay="0"/>
                                              </p:stCondLst>
                                            </p:cTn>
                                            <p:tgtEl>
                                              <p:spTgt spid="395"/>
                                            </p:tgtEl>
                                            <p:attrNameLst>
                                              <p:attrName>style.visibility</p:attrName>
                                            </p:attrNameLst>
                                          </p:cBhvr>
                                          <p:to>
                                            <p:strVal val="visible"/>
                                          </p:to>
                                        </p:set>
                                        <p:anim calcmode="lin" valueType="num">
                                          <p:cBhvr additive="base">
                                            <p:cTn id="76" dur="500" fill="hold"/>
                                            <p:tgtEl>
                                              <p:spTgt spid="395"/>
                                            </p:tgtEl>
                                            <p:attrNameLst>
                                              <p:attrName>ppt_x</p:attrName>
                                            </p:attrNameLst>
                                          </p:cBhvr>
                                          <p:tavLst>
                                            <p:tav tm="0">
                                              <p:val>
                                                <p:strVal val="#ppt_x"/>
                                              </p:val>
                                            </p:tav>
                                            <p:tav tm="100000">
                                              <p:val>
                                                <p:strVal val="#ppt_x"/>
                                              </p:val>
                                            </p:tav>
                                          </p:tavLst>
                                        </p:anim>
                                        <p:anim calcmode="lin" valueType="num">
                                          <p:cBhvr additive="base">
                                            <p:cTn id="77" dur="500" fill="hold"/>
                                            <p:tgtEl>
                                              <p:spTgt spid="395"/>
                                            </p:tgtEl>
                                            <p:attrNameLst>
                                              <p:attrName>ppt_y</p:attrName>
                                            </p:attrNameLst>
                                          </p:cBhvr>
                                          <p:tavLst>
                                            <p:tav tm="0">
                                              <p:val>
                                                <p:strVal val="1+#ppt_h/2"/>
                                              </p:val>
                                            </p:tav>
                                            <p:tav tm="100000">
                                              <p:val>
                                                <p:strVal val="#ppt_y"/>
                                              </p:val>
                                            </p:tav>
                                          </p:tavLst>
                                        </p:anim>
                                      </p:childTnLst>
                                    </p:cTn>
                                  </p:par>
                                  <p:par>
                                    <p:cTn id="78" presetID="10" presetClass="entr" presetSubtype="0" fill="hold" grpId="0" nodeType="withEffect">
                                      <p:stCondLst>
                                        <p:cond delay="8800"/>
                                      </p:stCondLst>
                                      <p:iterate type="lt">
                                        <p:tmPct val="10000"/>
                                      </p:iterate>
                                      <p:childTnLst>
                                        <p:set>
                                          <p:cBhvr>
                                            <p:cTn id="79" dur="1" fill="hold">
                                              <p:stCondLst>
                                                <p:cond delay="0"/>
                                              </p:stCondLst>
                                            </p:cTn>
                                            <p:tgtEl>
                                              <p:spTgt spid="151"/>
                                            </p:tgtEl>
                                            <p:attrNameLst>
                                              <p:attrName>style.visibility</p:attrName>
                                            </p:attrNameLst>
                                          </p:cBhvr>
                                          <p:to>
                                            <p:strVal val="visible"/>
                                          </p:to>
                                        </p:set>
                                        <p:animEffect transition="in" filter="fade">
                                          <p:cBhvr>
                                            <p:cTn id="80" dur="500"/>
                                            <p:tgtEl>
                                              <p:spTgt spid="151"/>
                                            </p:tgtEl>
                                          </p:cBhvr>
                                        </p:animEffect>
                                      </p:childTnLst>
                                    </p:cTn>
                                  </p:par>
                                  <p:par>
                                    <p:cTn id="81" presetID="37" presetClass="entr" presetSubtype="0" fill="hold" grpId="0" nodeType="withEffect">
                                      <p:stCondLst>
                                        <p:cond delay="9500"/>
                                      </p:stCondLst>
                                      <p:childTnLst>
                                        <p:set>
                                          <p:cBhvr>
                                            <p:cTn id="82" dur="1" fill="hold">
                                              <p:stCondLst>
                                                <p:cond delay="0"/>
                                              </p:stCondLst>
                                            </p:cTn>
                                            <p:tgtEl>
                                              <p:spTgt spid="152"/>
                                            </p:tgtEl>
                                            <p:attrNameLst>
                                              <p:attrName>style.visibility</p:attrName>
                                            </p:attrNameLst>
                                          </p:cBhvr>
                                          <p:to>
                                            <p:strVal val="visible"/>
                                          </p:to>
                                        </p:set>
                                        <p:animEffect transition="in" filter="fade">
                                          <p:cBhvr>
                                            <p:cTn id="83" dur="1000"/>
                                            <p:tgtEl>
                                              <p:spTgt spid="152"/>
                                            </p:tgtEl>
                                          </p:cBhvr>
                                        </p:animEffect>
                                        <p:anim calcmode="lin" valueType="num">
                                          <p:cBhvr>
                                            <p:cTn id="84" dur="1000" fill="hold"/>
                                            <p:tgtEl>
                                              <p:spTgt spid="152"/>
                                            </p:tgtEl>
                                            <p:attrNameLst>
                                              <p:attrName>ppt_x</p:attrName>
                                            </p:attrNameLst>
                                          </p:cBhvr>
                                          <p:tavLst>
                                            <p:tav tm="0">
                                              <p:val>
                                                <p:strVal val="#ppt_x"/>
                                              </p:val>
                                            </p:tav>
                                            <p:tav tm="100000">
                                              <p:val>
                                                <p:strVal val="#ppt_x"/>
                                              </p:val>
                                            </p:tav>
                                          </p:tavLst>
                                        </p:anim>
                                        <p:anim calcmode="lin" valueType="num">
                                          <p:cBhvr>
                                            <p:cTn id="85" dur="900" decel="100000" fill="hold"/>
                                            <p:tgtEl>
                                              <p:spTgt spid="152"/>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52"/>
                                            </p:tgtEl>
                                            <p:attrNameLst>
                                              <p:attrName>ppt_y</p:attrName>
                                            </p:attrNameLst>
                                          </p:cBhvr>
                                          <p:tavLst>
                                            <p:tav tm="0">
                                              <p:val>
                                                <p:strVal val="#ppt_y-.03"/>
                                              </p:val>
                                            </p:tav>
                                            <p:tav tm="100000">
                                              <p:val>
                                                <p:strVal val="#ppt_y"/>
                                              </p:val>
                                            </p:tav>
                                          </p:tavLst>
                                        </p:anim>
                                      </p:childTnLst>
                                    </p:cTn>
                                  </p:par>
                                  <p:par>
                                    <p:cTn id="87" presetID="1" presetClass="entr" presetSubtype="0" fill="hold" grpId="0" nodeType="withEffect">
                                      <p:stCondLst>
                                        <p:cond delay="10500"/>
                                      </p:stCondLst>
                                      <p:childTnLst>
                                        <p:set>
                                          <p:cBhvr>
                                            <p:cTn id="88" dur="1" fill="hold">
                                              <p:stCondLst>
                                                <p:cond delay="0"/>
                                              </p:stCondLst>
                                            </p:cTn>
                                            <p:tgtEl>
                                              <p:spTgt spid="237"/>
                                            </p:tgtEl>
                                            <p:attrNameLst>
                                              <p:attrName>style.visibility</p:attrName>
                                            </p:attrNameLst>
                                          </p:cBhvr>
                                          <p:to>
                                            <p:strVal val="visible"/>
                                          </p:to>
                                        </p:set>
                                      </p:childTnLst>
                                    </p:cTn>
                                  </p:par>
                                  <p:par>
                                    <p:cTn id="89" presetID="42" presetClass="path" presetSubtype="0" accel="50000" decel="50000" fill="hold" grpId="1" nodeType="withEffect">
                                      <p:stCondLst>
                                        <p:cond delay="10500"/>
                                      </p:stCondLst>
                                      <p:childTnLst>
                                        <p:animMotion origin="layout" path="M -2.91667E-6 -3.33333E-6 L 0.29205 0.27268 " pathEditMode="relative" rAng="0" ptsTypes="AA">
                                          <p:cBhvr>
                                            <p:cTn id="90" dur="1000" spd="-100000" fill="hold"/>
                                            <p:tgtEl>
                                              <p:spTgt spid="237"/>
                                            </p:tgtEl>
                                            <p:attrNameLst>
                                              <p:attrName>ppt_x</p:attrName>
                                              <p:attrName>ppt_y</p:attrName>
                                            </p:attrNameLst>
                                          </p:cBhvr>
                                          <p:rCtr x="14727" y="13727"/>
                                        </p:animMotion>
                                      </p:childTnLst>
                                    </p:cTn>
                                  </p:par>
                                  <p:par>
                                    <p:cTn id="91" presetID="1" presetClass="entr" presetSubtype="0" fill="hold" grpId="0" nodeType="withEffect">
                                      <p:stCondLst>
                                        <p:cond delay="10500"/>
                                      </p:stCondLst>
                                      <p:childTnLst>
                                        <p:set>
                                          <p:cBhvr>
                                            <p:cTn id="92" dur="1" fill="hold">
                                              <p:stCondLst>
                                                <p:cond delay="0"/>
                                              </p:stCondLst>
                                            </p:cTn>
                                            <p:tgtEl>
                                              <p:spTgt spid="371"/>
                                            </p:tgtEl>
                                            <p:attrNameLst>
                                              <p:attrName>style.visibility</p:attrName>
                                            </p:attrNameLst>
                                          </p:cBhvr>
                                          <p:to>
                                            <p:strVal val="visible"/>
                                          </p:to>
                                        </p:set>
                                      </p:childTnLst>
                                    </p:cTn>
                                  </p:par>
                                  <p:par>
                                    <p:cTn id="93" presetID="42" presetClass="path" presetSubtype="0" accel="50000" decel="50000" fill="hold" grpId="1" nodeType="withEffect">
                                      <p:stCondLst>
                                        <p:cond delay="10500"/>
                                      </p:stCondLst>
                                      <p:childTnLst>
                                        <p:animMotion origin="layout" path="M -3.125E-6 2.22222E-6 L 0.22175 0.15232 " pathEditMode="relative" rAng="0" ptsTypes="AA">
                                          <p:cBhvr>
                                            <p:cTn id="94" dur="1000" spd="-100000" fill="hold"/>
                                            <p:tgtEl>
                                              <p:spTgt spid="371"/>
                                            </p:tgtEl>
                                            <p:attrNameLst>
                                              <p:attrName>ppt_x</p:attrName>
                                              <p:attrName>ppt_y</p:attrName>
                                            </p:attrNameLst>
                                          </p:cBhvr>
                                          <p:rCtr x="11068" y="7569"/>
                                        </p:animMotion>
                                      </p:childTnLst>
                                    </p:cTn>
                                  </p:par>
                                  <p:par>
                                    <p:cTn id="95" presetID="21" presetClass="entr" presetSubtype="1" fill="hold" nodeType="withEffect">
                                      <p:stCondLst>
                                        <p:cond delay="11500"/>
                                      </p:stCondLst>
                                      <p:childTnLst>
                                        <p:set>
                                          <p:cBhvr>
                                            <p:cTn id="96" dur="1" fill="hold">
                                              <p:stCondLst>
                                                <p:cond delay="0"/>
                                              </p:stCondLst>
                                            </p:cTn>
                                            <p:tgtEl>
                                              <p:spTgt spid="34"/>
                                            </p:tgtEl>
                                            <p:attrNameLst>
                                              <p:attrName>style.visibility</p:attrName>
                                            </p:attrNameLst>
                                          </p:cBhvr>
                                          <p:to>
                                            <p:strVal val="visible"/>
                                          </p:to>
                                        </p:set>
                                        <p:animEffect transition="in" filter="wheel(1)">
                                          <p:cBhvr>
                                            <p:cTn id="97" dur="1500"/>
                                            <p:tgtEl>
                                              <p:spTgt spid="34"/>
                                            </p:tgtEl>
                                          </p:cBhvr>
                                        </p:animEffect>
                                      </p:childTnLst>
                                    </p:cTn>
                                  </p:par>
                                  <p:par>
                                    <p:cTn id="98" presetID="37" presetClass="path" presetSubtype="0" accel="50000" decel="50000" fill="hold" grpId="2" nodeType="withEffect">
                                      <p:stCondLst>
                                        <p:cond delay="11500"/>
                                      </p:stCondLst>
                                      <p:childTnLst>
                                        <p:animMotion origin="layout" path="M -1.875E-6 1.11111E-6 C 0.00534 0.1169 -0.08099 0.1493 -0.11693 0.07731 C -0.15299 0.00555 -0.13021 -0.11829 -0.06562 -0.12222 " pathEditMode="relative" rAng="0" ptsTypes="AAA">
                                          <p:cBhvr>
                                            <p:cTn id="99" dur="1500" fill="hold"/>
                                            <p:tgtEl>
                                              <p:spTgt spid="371"/>
                                            </p:tgtEl>
                                            <p:attrNameLst>
                                              <p:attrName>ppt_x</p:attrName>
                                              <p:attrName>ppt_y</p:attrName>
                                            </p:attrNameLst>
                                          </p:cBhvr>
                                          <p:rCtr x="-6693" y="-347"/>
                                        </p:animMotion>
                                      </p:childTnLst>
                                    </p:cTn>
                                  </p:par>
                                  <p:par>
                                    <p:cTn id="100" presetID="37" presetClass="path" presetSubtype="0" accel="50000" decel="50000" fill="hold" grpId="2" nodeType="withEffect">
                                      <p:stCondLst>
                                        <p:cond delay="11500"/>
                                      </p:stCondLst>
                                      <p:childTnLst>
                                        <p:animMotion origin="layout" path="M 0.00052 0.00046 C -0.09258 0.01898 -0.06771 0.19768 -0.04545 0.21111 C 0.02252 0.29097 0.072 0.18426 0.06875 0.12291 " pathEditMode="relative" rAng="0" ptsTypes="AAA">
                                          <p:cBhvr>
                                            <p:cTn id="101" dur="1500" fill="hold"/>
                                            <p:tgtEl>
                                              <p:spTgt spid="237"/>
                                            </p:tgtEl>
                                            <p:attrNameLst>
                                              <p:attrName>ppt_x</p:attrName>
                                              <p:attrName>ppt_y</p:attrName>
                                            </p:attrNameLst>
                                          </p:cBhvr>
                                          <p:rCtr x="91" y="11968"/>
                                        </p:animMotion>
                                      </p:childTnLst>
                                    </p:cTn>
                                  </p:par>
                                  <p:par>
                                    <p:cTn id="102" presetID="6" presetClass="entr" presetSubtype="32" fill="hold" grpId="0" nodeType="withEffect">
                                      <p:stCondLst>
                                        <p:cond delay="12000"/>
                                      </p:stCondLst>
                                      <p:childTnLst>
                                        <p:set>
                                          <p:cBhvr>
                                            <p:cTn id="103" dur="1" fill="hold">
                                              <p:stCondLst>
                                                <p:cond delay="0"/>
                                              </p:stCondLst>
                                            </p:cTn>
                                            <p:tgtEl>
                                              <p:spTgt spid="381"/>
                                            </p:tgtEl>
                                            <p:attrNameLst>
                                              <p:attrName>style.visibility</p:attrName>
                                            </p:attrNameLst>
                                          </p:cBhvr>
                                          <p:to>
                                            <p:strVal val="visible"/>
                                          </p:to>
                                        </p:set>
                                        <p:animEffect transition="in" filter="circle(out)">
                                          <p:cBhvr>
                                            <p:cTn id="104" dur="1000"/>
                                            <p:tgtEl>
                                              <p:spTgt spid="381"/>
                                            </p:tgtEl>
                                          </p:cBhvr>
                                        </p:animEffect>
                                      </p:childTnLst>
                                    </p:cTn>
                                  </p:par>
                                  <p:par>
                                    <p:cTn id="105" presetID="2" presetClass="entr" presetSubtype="4" fill="hold" grpId="0" nodeType="withEffect">
                                      <p:stCondLst>
                                        <p:cond delay="12500"/>
                                      </p:stCondLst>
                                      <p:childTnLst>
                                        <p:set>
                                          <p:cBhvr>
                                            <p:cTn id="106" dur="1" fill="hold">
                                              <p:stCondLst>
                                                <p:cond delay="0"/>
                                              </p:stCondLst>
                                            </p:cTn>
                                            <p:tgtEl>
                                              <p:spTgt spid="383"/>
                                            </p:tgtEl>
                                            <p:attrNameLst>
                                              <p:attrName>style.visibility</p:attrName>
                                            </p:attrNameLst>
                                          </p:cBhvr>
                                          <p:to>
                                            <p:strVal val="visible"/>
                                          </p:to>
                                        </p:set>
                                        <p:anim calcmode="lin" valueType="num">
                                          <p:cBhvr additive="base">
                                            <p:cTn id="107" dur="500" fill="hold"/>
                                            <p:tgtEl>
                                              <p:spTgt spid="383"/>
                                            </p:tgtEl>
                                            <p:attrNameLst>
                                              <p:attrName>ppt_x</p:attrName>
                                            </p:attrNameLst>
                                          </p:cBhvr>
                                          <p:tavLst>
                                            <p:tav tm="0">
                                              <p:val>
                                                <p:strVal val="#ppt_x"/>
                                              </p:val>
                                            </p:tav>
                                            <p:tav tm="100000">
                                              <p:val>
                                                <p:strVal val="#ppt_x"/>
                                              </p:val>
                                            </p:tav>
                                          </p:tavLst>
                                        </p:anim>
                                        <p:anim calcmode="lin" valueType="num">
                                          <p:cBhvr additive="base">
                                            <p:cTn id="108" dur="500" fill="hold"/>
                                            <p:tgtEl>
                                              <p:spTgt spid="383"/>
                                            </p:tgtEl>
                                            <p:attrNameLst>
                                              <p:attrName>ppt_y</p:attrName>
                                            </p:attrNameLst>
                                          </p:cBhvr>
                                          <p:tavLst>
                                            <p:tav tm="0">
                                              <p:val>
                                                <p:strVal val="1+#ppt_h/2"/>
                                              </p:val>
                                            </p:tav>
                                            <p:tav tm="100000">
                                              <p:val>
                                                <p:strVal val="#ppt_y"/>
                                              </p:val>
                                            </p:tav>
                                          </p:tavLst>
                                        </p:anim>
                                      </p:childTnLst>
                                    </p:cTn>
                                  </p:par>
                                  <p:par>
                                    <p:cTn id="109" presetID="10" presetClass="entr" presetSubtype="0" fill="hold" grpId="0" nodeType="withEffect">
                                      <p:stCondLst>
                                        <p:cond delay="12500"/>
                                      </p:stCondLst>
                                      <p:iterate type="lt">
                                        <p:tmPct val="10000"/>
                                      </p:iterate>
                                      <p:childTnLst>
                                        <p:set>
                                          <p:cBhvr>
                                            <p:cTn id="110" dur="1" fill="hold">
                                              <p:stCondLst>
                                                <p:cond delay="0"/>
                                              </p:stCondLst>
                                            </p:cTn>
                                            <p:tgtEl>
                                              <p:spTgt spid="154"/>
                                            </p:tgtEl>
                                            <p:attrNameLst>
                                              <p:attrName>style.visibility</p:attrName>
                                            </p:attrNameLst>
                                          </p:cBhvr>
                                          <p:to>
                                            <p:strVal val="visible"/>
                                          </p:to>
                                        </p:set>
                                        <p:animEffect transition="in" filter="fade">
                                          <p:cBhvr>
                                            <p:cTn id="111" dur="500"/>
                                            <p:tgtEl>
                                              <p:spTgt spid="154"/>
                                            </p:tgtEl>
                                          </p:cBhvr>
                                        </p:animEffect>
                                      </p:childTnLst>
                                    </p:cTn>
                                  </p:par>
                                  <p:par>
                                    <p:cTn id="112" presetID="37" presetClass="entr" presetSubtype="0" fill="hold" grpId="0" nodeType="withEffect">
                                      <p:stCondLst>
                                        <p:cond delay="13200"/>
                                      </p:stCondLst>
                                      <p:childTnLst>
                                        <p:set>
                                          <p:cBhvr>
                                            <p:cTn id="113" dur="1" fill="hold">
                                              <p:stCondLst>
                                                <p:cond delay="0"/>
                                              </p:stCondLst>
                                            </p:cTn>
                                            <p:tgtEl>
                                              <p:spTgt spid="155"/>
                                            </p:tgtEl>
                                            <p:attrNameLst>
                                              <p:attrName>style.visibility</p:attrName>
                                            </p:attrNameLst>
                                          </p:cBhvr>
                                          <p:to>
                                            <p:strVal val="visible"/>
                                          </p:to>
                                        </p:set>
                                        <p:animEffect transition="in" filter="fade">
                                          <p:cBhvr>
                                            <p:cTn id="114" dur="1000"/>
                                            <p:tgtEl>
                                              <p:spTgt spid="155"/>
                                            </p:tgtEl>
                                          </p:cBhvr>
                                        </p:animEffect>
                                        <p:anim calcmode="lin" valueType="num">
                                          <p:cBhvr>
                                            <p:cTn id="115" dur="1000" fill="hold"/>
                                            <p:tgtEl>
                                              <p:spTgt spid="155"/>
                                            </p:tgtEl>
                                            <p:attrNameLst>
                                              <p:attrName>ppt_x</p:attrName>
                                            </p:attrNameLst>
                                          </p:cBhvr>
                                          <p:tavLst>
                                            <p:tav tm="0">
                                              <p:val>
                                                <p:strVal val="#ppt_x"/>
                                              </p:val>
                                            </p:tav>
                                            <p:tav tm="100000">
                                              <p:val>
                                                <p:strVal val="#ppt_x"/>
                                              </p:val>
                                            </p:tav>
                                          </p:tavLst>
                                        </p:anim>
                                        <p:anim calcmode="lin" valueType="num">
                                          <p:cBhvr>
                                            <p:cTn id="116" dur="900" decel="100000" fill="hold"/>
                                            <p:tgtEl>
                                              <p:spTgt spid="155"/>
                                            </p:tgtEl>
                                            <p:attrNameLst>
                                              <p:attrName>ppt_y</p:attrName>
                                            </p:attrNameLst>
                                          </p:cBhvr>
                                          <p:tavLst>
                                            <p:tav tm="0">
                                              <p:val>
                                                <p:strVal val="#ppt_y+1"/>
                                              </p:val>
                                            </p:tav>
                                            <p:tav tm="100000">
                                              <p:val>
                                                <p:strVal val="#ppt_y-.03"/>
                                              </p:val>
                                            </p:tav>
                                          </p:tavLst>
                                        </p:anim>
                                        <p:anim calcmode="lin" valueType="num">
                                          <p:cBhvr>
                                            <p:cTn id="117" dur="100" accel="100000" fill="hold">
                                              <p:stCondLst>
                                                <p:cond delay="900"/>
                                              </p:stCondLst>
                                            </p:cTn>
                                            <p:tgtEl>
                                              <p:spTgt spid="15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7" grpId="0" animBg="1"/>
          <p:bldP spid="237" grpId="1" animBg="1"/>
          <p:bldP spid="237" grpId="2" animBg="1"/>
          <p:bldP spid="371" grpId="0" animBg="1"/>
          <p:bldP spid="371" grpId="1" animBg="1"/>
          <p:bldP spid="371" grpId="2" animBg="1"/>
          <p:bldP spid="381" grpId="0" animBg="1"/>
          <p:bldP spid="383" grpId="0"/>
          <p:bldP spid="393" grpId="0" animBg="1"/>
          <p:bldP spid="395" grpId="0"/>
          <p:bldP spid="397" grpId="0" animBg="1"/>
          <p:bldP spid="397" grpId="1" animBg="1"/>
          <p:bldP spid="399" grpId="0" animBg="1"/>
          <p:bldP spid="399" grpId="1" animBg="1"/>
          <p:bldP spid="399" grpId="2" animBg="1"/>
          <p:bldP spid="400" grpId="0" animBg="1"/>
          <p:bldP spid="402" grpId="0"/>
          <p:bldP spid="138" grpId="0"/>
          <p:bldP spid="139" grpId="0"/>
          <p:bldP spid="151" grpId="0"/>
          <p:bldP spid="152" grpId="0"/>
          <p:bldP spid="154" grpId="0"/>
          <p:bldP spid="155" grpId="0"/>
          <p:bldP spid="210" grpId="0" animBg="1"/>
          <p:bldP spid="392" grpId="0" animBg="1"/>
          <p:bldP spid="392" grpId="1" animBg="1"/>
          <p:bldP spid="392" grpId="2" animBg="1"/>
          <p:bldP spid="390" grpId="0" animBg="1"/>
          <p:bldP spid="390" grpId="1"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6" name="组合 225"/>
          <p:cNvGrpSpPr/>
          <p:nvPr/>
        </p:nvGrpSpPr>
        <p:grpSpPr>
          <a:xfrm>
            <a:off x="6213649" y="-704903"/>
            <a:ext cx="11952819" cy="9051811"/>
            <a:chOff x="6213649" y="-704903"/>
            <a:chExt cx="11952819" cy="9051811"/>
          </a:xfrm>
        </p:grpSpPr>
        <p:grpSp>
          <p:nvGrpSpPr>
            <p:cNvPr id="227" name="组合 226"/>
            <p:cNvGrpSpPr/>
            <p:nvPr/>
          </p:nvGrpSpPr>
          <p:grpSpPr>
            <a:xfrm>
              <a:off x="9201854" y="1558050"/>
              <a:ext cx="5976409" cy="4525905"/>
              <a:chOff x="9201854" y="1558050"/>
              <a:chExt cx="5976409" cy="4525905"/>
            </a:xfrm>
          </p:grpSpPr>
          <p:sp>
            <p:nvSpPr>
              <p:cNvPr id="229" name="同心圆 22"/>
              <p:cNvSpPr/>
              <p:nvPr/>
            </p:nvSpPr>
            <p:spPr>
              <a:xfrm rot="12101892">
                <a:off x="10675818" y="5463066"/>
                <a:ext cx="143314" cy="143314"/>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0" name="同心圆 22"/>
              <p:cNvSpPr/>
              <p:nvPr/>
            </p:nvSpPr>
            <p:spPr>
              <a:xfrm rot="8417065">
                <a:off x="9280224" y="4287281"/>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1" name="同心圆 22"/>
              <p:cNvSpPr/>
              <p:nvPr/>
            </p:nvSpPr>
            <p:spPr>
              <a:xfrm rot="10149664">
                <a:off x="10139922" y="2540874"/>
                <a:ext cx="367112" cy="367112"/>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2" name="同心圆 22"/>
              <p:cNvSpPr/>
              <p:nvPr/>
            </p:nvSpPr>
            <p:spPr>
              <a:xfrm rot="9931949">
                <a:off x="9753281" y="3388122"/>
                <a:ext cx="328266" cy="32826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3" name="同心圆 22"/>
              <p:cNvSpPr/>
              <p:nvPr/>
            </p:nvSpPr>
            <p:spPr>
              <a:xfrm rot="12142219">
                <a:off x="9951353" y="4349917"/>
                <a:ext cx="328354" cy="328354"/>
              </a:xfrm>
              <a:prstGeom prst="donut">
                <a:avLst>
                  <a:gd name="adj" fmla="val 18876"/>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34" name="直接连接符 233"/>
              <p:cNvCxnSpPr>
                <a:stCxn id="232" idx="0"/>
                <a:endCxn id="233" idx="5"/>
              </p:cNvCxnSpPr>
              <p:nvPr/>
            </p:nvCxnSpPr>
            <p:spPr>
              <a:xfrm>
                <a:off x="9958420" y="3711183"/>
                <a:ext cx="93939" cy="65137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35" name="直接连接符 234"/>
              <p:cNvCxnSpPr>
                <a:stCxn id="231" idx="7"/>
                <a:endCxn id="232" idx="3"/>
              </p:cNvCxnSpPr>
              <p:nvPr/>
            </p:nvCxnSpPr>
            <p:spPr>
              <a:xfrm flipH="1">
                <a:off x="10000798" y="2876316"/>
                <a:ext cx="219609" cy="534564"/>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236" name="椭圆 235"/>
              <p:cNvSpPr/>
              <p:nvPr/>
            </p:nvSpPr>
            <p:spPr>
              <a:xfrm>
                <a:off x="10361332" y="2044738"/>
                <a:ext cx="3675266" cy="3675266"/>
              </a:xfrm>
              <a:prstGeom prst="ellips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7" name="同心圆 22"/>
              <p:cNvSpPr/>
              <p:nvPr/>
            </p:nvSpPr>
            <p:spPr>
              <a:xfrm rot="10149664">
                <a:off x="10914646" y="1780282"/>
                <a:ext cx="243714" cy="243714"/>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38" name="直接连接符 237"/>
              <p:cNvCxnSpPr>
                <a:stCxn id="237" idx="7"/>
                <a:endCxn id="231" idx="3"/>
              </p:cNvCxnSpPr>
              <p:nvPr/>
            </p:nvCxnSpPr>
            <p:spPr>
              <a:xfrm flipH="1">
                <a:off x="10426549" y="2002971"/>
                <a:ext cx="541529" cy="56957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39" name="直接连接符 238"/>
              <p:cNvCxnSpPr>
                <a:stCxn id="233" idx="6"/>
                <a:endCxn id="230" idx="1"/>
              </p:cNvCxnSpPr>
              <p:nvPr/>
            </p:nvCxnSpPr>
            <p:spPr>
              <a:xfrm flipH="1" flipV="1">
                <a:off x="9422197" y="4364971"/>
                <a:ext cx="541511" cy="86639"/>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240" name="同心圆 22"/>
              <p:cNvSpPr/>
              <p:nvPr/>
            </p:nvSpPr>
            <p:spPr>
              <a:xfrm rot="10089997">
                <a:off x="10518099" y="3900063"/>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41" name="直接连接符 240"/>
              <p:cNvCxnSpPr>
                <a:stCxn id="229" idx="5"/>
                <a:endCxn id="233" idx="1"/>
              </p:cNvCxnSpPr>
              <p:nvPr/>
            </p:nvCxnSpPr>
            <p:spPr>
              <a:xfrm flipH="1" flipV="1">
                <a:off x="10178701" y="4665632"/>
                <a:ext cx="540428" cy="803279"/>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242" name="同心圆 22"/>
              <p:cNvSpPr/>
              <p:nvPr/>
            </p:nvSpPr>
            <p:spPr>
              <a:xfrm rot="9553110">
                <a:off x="11420597" y="5840241"/>
                <a:ext cx="243714" cy="243714"/>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3" name="同心圆 22"/>
              <p:cNvSpPr/>
              <p:nvPr/>
            </p:nvSpPr>
            <p:spPr>
              <a:xfrm rot="7452456">
                <a:off x="10816402" y="4745338"/>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4" name="同心圆 22"/>
              <p:cNvSpPr/>
              <p:nvPr/>
            </p:nvSpPr>
            <p:spPr>
              <a:xfrm rot="8417065">
                <a:off x="10588397" y="3279181"/>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5" name="同心圆 22"/>
              <p:cNvSpPr/>
              <p:nvPr/>
            </p:nvSpPr>
            <p:spPr>
              <a:xfrm rot="8417065">
                <a:off x="11033902" y="2587732"/>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6" name="同心圆 22"/>
              <p:cNvSpPr/>
              <p:nvPr/>
            </p:nvSpPr>
            <p:spPr>
              <a:xfrm rot="8417065">
                <a:off x="11364232" y="5299268"/>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47" name="直接连接符 246"/>
              <p:cNvCxnSpPr>
                <a:stCxn id="242" idx="5"/>
                <a:endCxn id="229" idx="2"/>
              </p:cNvCxnSpPr>
              <p:nvPr/>
            </p:nvCxnSpPr>
            <p:spPr>
              <a:xfrm flipH="1" flipV="1">
                <a:off x="10814055" y="5561216"/>
                <a:ext cx="617267" cy="350894"/>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48" name="直接连接符 247"/>
              <p:cNvCxnSpPr>
                <a:stCxn id="243" idx="7"/>
                <a:endCxn id="229" idx="4"/>
              </p:cNvCxnSpPr>
              <p:nvPr/>
            </p:nvCxnSpPr>
            <p:spPr>
              <a:xfrm flipH="1">
                <a:off x="10773968" y="4886355"/>
                <a:ext cx="126893" cy="581788"/>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49" name="直接连接符 248"/>
              <p:cNvCxnSpPr>
                <a:stCxn id="243" idx="4"/>
                <a:endCxn id="233" idx="2"/>
              </p:cNvCxnSpPr>
              <p:nvPr/>
            </p:nvCxnSpPr>
            <p:spPr>
              <a:xfrm flipH="1" flipV="1">
                <a:off x="10267352" y="4576578"/>
                <a:ext cx="561356" cy="199905"/>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50" name="直接连接符 249"/>
              <p:cNvCxnSpPr>
                <a:stCxn id="240" idx="5"/>
                <a:endCxn id="232" idx="1"/>
              </p:cNvCxnSpPr>
              <p:nvPr/>
            </p:nvCxnSpPr>
            <p:spPr>
              <a:xfrm flipH="1" flipV="1">
                <a:off x="10058789" y="3635639"/>
                <a:ext cx="470900" cy="296644"/>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51" name="直接连接符 250"/>
              <p:cNvCxnSpPr>
                <a:stCxn id="240" idx="7"/>
                <a:endCxn id="233" idx="3"/>
              </p:cNvCxnSpPr>
              <p:nvPr/>
            </p:nvCxnSpPr>
            <p:spPr>
              <a:xfrm flipH="1">
                <a:off x="10267068" y="4030749"/>
                <a:ext cx="283251" cy="420174"/>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52" name="直接连接符 251"/>
              <p:cNvCxnSpPr>
                <a:stCxn id="244" idx="5"/>
                <a:endCxn id="232" idx="2"/>
              </p:cNvCxnSpPr>
              <p:nvPr/>
            </p:nvCxnSpPr>
            <p:spPr>
              <a:xfrm flipH="1">
                <a:off x="10076342" y="3343767"/>
                <a:ext cx="512358" cy="167482"/>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53" name="直接连接符 252"/>
              <p:cNvCxnSpPr>
                <a:stCxn id="244" idx="4"/>
                <a:endCxn id="231" idx="0"/>
              </p:cNvCxnSpPr>
              <p:nvPr/>
            </p:nvCxnSpPr>
            <p:spPr>
              <a:xfrm flipH="1" flipV="1">
                <a:off x="10357995" y="2904711"/>
                <a:ext cx="256084" cy="390887"/>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54" name="直接连接符 253"/>
              <p:cNvCxnSpPr>
                <a:stCxn id="245" idx="5"/>
                <a:endCxn id="231" idx="1"/>
              </p:cNvCxnSpPr>
              <p:nvPr/>
            </p:nvCxnSpPr>
            <p:spPr>
              <a:xfrm flipH="1">
                <a:off x="10475364" y="2652318"/>
                <a:ext cx="558841" cy="17518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55" name="直接连接符 254"/>
              <p:cNvCxnSpPr>
                <a:stCxn id="245" idx="3"/>
                <a:endCxn id="237" idx="0"/>
              </p:cNvCxnSpPr>
              <p:nvPr/>
            </p:nvCxnSpPr>
            <p:spPr>
              <a:xfrm flipH="1" flipV="1">
                <a:off x="11059418" y="2021822"/>
                <a:ext cx="52174" cy="56621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256" name="同心圆 22"/>
              <p:cNvSpPr/>
              <p:nvPr/>
            </p:nvSpPr>
            <p:spPr>
              <a:xfrm rot="9498108" flipH="1">
                <a:off x="13390839" y="5463066"/>
                <a:ext cx="143314" cy="143314"/>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7" name="同心圆 22"/>
              <p:cNvSpPr/>
              <p:nvPr/>
            </p:nvSpPr>
            <p:spPr>
              <a:xfrm rot="11450336" flipH="1">
                <a:off x="13702937" y="2540874"/>
                <a:ext cx="367112" cy="367112"/>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8" name="同心圆 22"/>
              <p:cNvSpPr/>
              <p:nvPr/>
            </p:nvSpPr>
            <p:spPr>
              <a:xfrm rot="11668051" flipH="1">
                <a:off x="14128424" y="3388122"/>
                <a:ext cx="328266" cy="32826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9" name="同心圆 22"/>
              <p:cNvSpPr/>
              <p:nvPr/>
            </p:nvSpPr>
            <p:spPr>
              <a:xfrm rot="9457781" flipH="1">
                <a:off x="13930264" y="4349917"/>
                <a:ext cx="328354" cy="328354"/>
              </a:xfrm>
              <a:prstGeom prst="donut">
                <a:avLst>
                  <a:gd name="adj" fmla="val 18876"/>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60" name="直接连接符 259"/>
              <p:cNvCxnSpPr>
                <a:stCxn id="258" idx="0"/>
                <a:endCxn id="259" idx="5"/>
              </p:cNvCxnSpPr>
              <p:nvPr/>
            </p:nvCxnSpPr>
            <p:spPr>
              <a:xfrm flipH="1">
                <a:off x="14157612" y="3711183"/>
                <a:ext cx="93939" cy="65137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61" name="直接连接符 260"/>
              <p:cNvCxnSpPr>
                <a:stCxn id="257" idx="7"/>
                <a:endCxn id="258" idx="3"/>
              </p:cNvCxnSpPr>
              <p:nvPr/>
            </p:nvCxnSpPr>
            <p:spPr>
              <a:xfrm>
                <a:off x="13989564" y="2876316"/>
                <a:ext cx="219609" cy="534564"/>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262" name="同心圆 22"/>
              <p:cNvSpPr/>
              <p:nvPr/>
            </p:nvSpPr>
            <p:spPr>
              <a:xfrm rot="11450336" flipH="1">
                <a:off x="13051611" y="1780282"/>
                <a:ext cx="243714" cy="243714"/>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63" name="直接连接符 262"/>
              <p:cNvCxnSpPr>
                <a:stCxn id="262" idx="7"/>
                <a:endCxn id="257" idx="3"/>
              </p:cNvCxnSpPr>
              <p:nvPr/>
            </p:nvCxnSpPr>
            <p:spPr>
              <a:xfrm>
                <a:off x="13241893" y="2002971"/>
                <a:ext cx="541529" cy="56957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264" name="同心圆 22"/>
              <p:cNvSpPr/>
              <p:nvPr/>
            </p:nvSpPr>
            <p:spPr>
              <a:xfrm rot="11510003" flipH="1">
                <a:off x="13549596" y="3900063"/>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65" name="直接连接符 264"/>
              <p:cNvCxnSpPr>
                <a:stCxn id="256" idx="5"/>
                <a:endCxn id="259" idx="1"/>
              </p:cNvCxnSpPr>
              <p:nvPr/>
            </p:nvCxnSpPr>
            <p:spPr>
              <a:xfrm flipV="1">
                <a:off x="13490842" y="4665632"/>
                <a:ext cx="540428" cy="803279"/>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266" name="同心圆 22"/>
              <p:cNvSpPr/>
              <p:nvPr/>
            </p:nvSpPr>
            <p:spPr>
              <a:xfrm rot="12374680" flipH="1">
                <a:off x="12545660" y="5840241"/>
                <a:ext cx="243714" cy="243714"/>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7" name="同心圆 22"/>
              <p:cNvSpPr/>
              <p:nvPr/>
            </p:nvSpPr>
            <p:spPr>
              <a:xfrm rot="14147544" flipH="1">
                <a:off x="13388336" y="4784854"/>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8" name="同心圆 22"/>
              <p:cNvSpPr/>
              <p:nvPr/>
            </p:nvSpPr>
            <p:spPr>
              <a:xfrm rot="13182935" flipH="1">
                <a:off x="13479298" y="3279181"/>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9" name="同心圆 22"/>
              <p:cNvSpPr/>
              <p:nvPr/>
            </p:nvSpPr>
            <p:spPr>
              <a:xfrm rot="13182935" flipH="1">
                <a:off x="12974208" y="2489312"/>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0" name="同心圆 22"/>
              <p:cNvSpPr/>
              <p:nvPr/>
            </p:nvSpPr>
            <p:spPr>
              <a:xfrm rot="14440141" flipH="1">
                <a:off x="12703463" y="5299268"/>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71" name="直接连接符 270"/>
              <p:cNvCxnSpPr>
                <a:stCxn id="266" idx="5"/>
                <a:endCxn id="256" idx="2"/>
              </p:cNvCxnSpPr>
              <p:nvPr/>
            </p:nvCxnSpPr>
            <p:spPr>
              <a:xfrm flipV="1">
                <a:off x="12782904" y="5561216"/>
                <a:ext cx="613012" cy="361702"/>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72" name="直接连接符 271"/>
              <p:cNvCxnSpPr>
                <a:stCxn id="267" idx="7"/>
                <a:endCxn id="256" idx="4"/>
              </p:cNvCxnSpPr>
              <p:nvPr/>
            </p:nvCxnSpPr>
            <p:spPr>
              <a:xfrm flipH="1">
                <a:off x="13436003" y="4925871"/>
                <a:ext cx="10150" cy="542272"/>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73" name="直接连接符 272"/>
              <p:cNvCxnSpPr>
                <a:stCxn id="267" idx="4"/>
                <a:endCxn id="259" idx="2"/>
              </p:cNvCxnSpPr>
              <p:nvPr/>
            </p:nvCxnSpPr>
            <p:spPr>
              <a:xfrm flipV="1">
                <a:off x="13518306" y="4576578"/>
                <a:ext cx="424313" cy="239421"/>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74" name="直接连接符 273"/>
              <p:cNvCxnSpPr>
                <a:stCxn id="264" idx="5"/>
                <a:endCxn id="258" idx="1"/>
              </p:cNvCxnSpPr>
              <p:nvPr/>
            </p:nvCxnSpPr>
            <p:spPr>
              <a:xfrm flipV="1">
                <a:off x="13680282" y="3635639"/>
                <a:ext cx="470900" cy="296644"/>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75" name="直接连接符 274"/>
              <p:cNvCxnSpPr>
                <a:stCxn id="264" idx="7"/>
                <a:endCxn id="259" idx="3"/>
              </p:cNvCxnSpPr>
              <p:nvPr/>
            </p:nvCxnSpPr>
            <p:spPr>
              <a:xfrm>
                <a:off x="13659652" y="4030749"/>
                <a:ext cx="283251" cy="420174"/>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76" name="直接连接符 275"/>
              <p:cNvCxnSpPr>
                <a:stCxn id="268" idx="5"/>
                <a:endCxn id="258" idx="2"/>
              </p:cNvCxnSpPr>
              <p:nvPr/>
            </p:nvCxnSpPr>
            <p:spPr>
              <a:xfrm>
                <a:off x="13621271" y="3343767"/>
                <a:ext cx="512358" cy="167482"/>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77" name="直接连接符 276"/>
              <p:cNvCxnSpPr>
                <a:stCxn id="268" idx="4"/>
                <a:endCxn id="257" idx="0"/>
              </p:cNvCxnSpPr>
              <p:nvPr/>
            </p:nvCxnSpPr>
            <p:spPr>
              <a:xfrm flipV="1">
                <a:off x="13595892" y="2904711"/>
                <a:ext cx="256084" cy="390887"/>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78" name="直接连接符 277"/>
              <p:cNvCxnSpPr>
                <a:stCxn id="269" idx="5"/>
                <a:endCxn id="257" idx="1"/>
              </p:cNvCxnSpPr>
              <p:nvPr/>
            </p:nvCxnSpPr>
            <p:spPr>
              <a:xfrm>
                <a:off x="13116181" y="2553898"/>
                <a:ext cx="618426" cy="27360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79" name="直接连接符 278"/>
              <p:cNvCxnSpPr>
                <a:stCxn id="269" idx="3"/>
                <a:endCxn id="262" idx="0"/>
              </p:cNvCxnSpPr>
              <p:nvPr/>
            </p:nvCxnSpPr>
            <p:spPr>
              <a:xfrm flipV="1">
                <a:off x="13038794" y="2021822"/>
                <a:ext cx="111759" cy="46779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280" name="同心圆 22"/>
              <p:cNvSpPr/>
              <p:nvPr/>
            </p:nvSpPr>
            <p:spPr>
              <a:xfrm rot="13182935" flipH="1">
                <a:off x="12034636" y="2233045"/>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1" name="同心圆 22"/>
              <p:cNvSpPr/>
              <p:nvPr/>
            </p:nvSpPr>
            <p:spPr>
              <a:xfrm rot="13182935" flipH="1">
                <a:off x="12136638" y="5397004"/>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2" name="同心圆 22"/>
              <p:cNvSpPr/>
              <p:nvPr/>
            </p:nvSpPr>
            <p:spPr>
              <a:xfrm rot="12991455" flipH="1">
                <a:off x="11986766" y="1558050"/>
                <a:ext cx="243714" cy="243714"/>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83" name="直接连接符 282"/>
              <p:cNvCxnSpPr>
                <a:stCxn id="280" idx="2"/>
                <a:endCxn id="237" idx="1"/>
              </p:cNvCxnSpPr>
              <p:nvPr/>
            </p:nvCxnSpPr>
            <p:spPr>
              <a:xfrm flipH="1" flipV="1">
                <a:off x="11137335" y="1970564"/>
                <a:ext cx="913718" cy="28816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84" name="直接连接符 283"/>
              <p:cNvCxnSpPr>
                <a:stCxn id="280" idx="3"/>
                <a:endCxn id="282" idx="7"/>
              </p:cNvCxnSpPr>
              <p:nvPr/>
            </p:nvCxnSpPr>
            <p:spPr>
              <a:xfrm flipV="1">
                <a:off x="12099222" y="1800433"/>
                <a:ext cx="27362" cy="432915"/>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85" name="直接连接符 284"/>
              <p:cNvCxnSpPr>
                <a:stCxn id="280" idx="4"/>
                <a:endCxn id="262" idx="1"/>
              </p:cNvCxnSpPr>
              <p:nvPr/>
            </p:nvCxnSpPr>
            <p:spPr>
              <a:xfrm flipV="1">
                <a:off x="12151230" y="1970564"/>
                <a:ext cx="921406" cy="278898"/>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86" name="直接连接符 285"/>
              <p:cNvCxnSpPr>
                <a:stCxn id="282" idx="1"/>
                <a:endCxn id="237" idx="2"/>
              </p:cNvCxnSpPr>
              <p:nvPr/>
            </p:nvCxnSpPr>
            <p:spPr>
              <a:xfrm flipH="1">
                <a:off x="11156186" y="1697868"/>
                <a:ext cx="831911" cy="181356"/>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87" name="直接连接符 286"/>
              <p:cNvCxnSpPr>
                <a:stCxn id="262" idx="2"/>
                <a:endCxn id="282" idx="5"/>
              </p:cNvCxnSpPr>
              <p:nvPr/>
            </p:nvCxnSpPr>
            <p:spPr>
              <a:xfrm flipH="1" flipV="1">
                <a:off x="12229149" y="1661946"/>
                <a:ext cx="824636" cy="217278"/>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88" name="直接连接符 287"/>
              <p:cNvCxnSpPr>
                <a:stCxn id="266" idx="1"/>
                <a:endCxn id="242" idx="1"/>
              </p:cNvCxnSpPr>
              <p:nvPr/>
            </p:nvCxnSpPr>
            <p:spPr>
              <a:xfrm flipH="1">
                <a:off x="11653586" y="6001278"/>
                <a:ext cx="898544" cy="10808"/>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89" name="直接连接符 288"/>
              <p:cNvCxnSpPr>
                <a:stCxn id="246" idx="6"/>
                <a:endCxn id="229" idx="3"/>
              </p:cNvCxnSpPr>
              <p:nvPr/>
            </p:nvCxnSpPr>
            <p:spPr>
              <a:xfrm flipH="1">
                <a:off x="10813287" y="5415862"/>
                <a:ext cx="567362" cy="90515"/>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90" name="直接连接符 289"/>
              <p:cNvCxnSpPr>
                <a:stCxn id="246" idx="7"/>
                <a:endCxn id="242" idx="4"/>
              </p:cNvCxnSpPr>
              <p:nvPr/>
            </p:nvCxnSpPr>
            <p:spPr>
              <a:xfrm>
                <a:off x="11428818" y="5441241"/>
                <a:ext cx="70401" cy="406928"/>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91" name="直接连接符 290"/>
              <p:cNvCxnSpPr>
                <a:stCxn id="242" idx="3"/>
                <a:endCxn id="281" idx="0"/>
              </p:cNvCxnSpPr>
              <p:nvPr/>
            </p:nvCxnSpPr>
            <p:spPr>
              <a:xfrm flipV="1">
                <a:off x="11592442" y="5522863"/>
                <a:ext cx="569878" cy="32810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92" name="直接连接符 291"/>
              <p:cNvCxnSpPr>
                <a:stCxn id="266" idx="3"/>
                <a:endCxn id="270" idx="7"/>
              </p:cNvCxnSpPr>
              <p:nvPr/>
            </p:nvCxnSpPr>
            <p:spPr>
              <a:xfrm flipV="1">
                <a:off x="12628337" y="5438900"/>
                <a:ext cx="127051" cy="407811"/>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93" name="直接连接符 292"/>
              <p:cNvCxnSpPr>
                <a:stCxn id="266" idx="3"/>
                <a:endCxn id="281" idx="6"/>
              </p:cNvCxnSpPr>
              <p:nvPr/>
            </p:nvCxnSpPr>
            <p:spPr>
              <a:xfrm flipH="1" flipV="1">
                <a:off x="12262497" y="5513598"/>
                <a:ext cx="365840" cy="33311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94" name="直接连接符 293"/>
              <p:cNvCxnSpPr>
                <a:stCxn id="270" idx="5"/>
                <a:endCxn id="256" idx="3"/>
              </p:cNvCxnSpPr>
              <p:nvPr/>
            </p:nvCxnSpPr>
            <p:spPr>
              <a:xfrm>
                <a:off x="12843095" y="5389619"/>
                <a:ext cx="553589" cy="116758"/>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295" name="同心圆 22"/>
              <p:cNvSpPr/>
              <p:nvPr/>
            </p:nvSpPr>
            <p:spPr>
              <a:xfrm rot="8417065">
                <a:off x="9201854" y="3796224"/>
                <a:ext cx="190886" cy="19088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96" name="直接连接符 295"/>
              <p:cNvCxnSpPr>
                <a:stCxn id="295" idx="7"/>
                <a:endCxn id="230" idx="3"/>
              </p:cNvCxnSpPr>
              <p:nvPr/>
            </p:nvCxnSpPr>
            <p:spPr>
              <a:xfrm>
                <a:off x="9288507" y="3986704"/>
                <a:ext cx="69407" cy="300880"/>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grpSp>
            <p:nvGrpSpPr>
              <p:cNvPr id="297" name="组合 296"/>
              <p:cNvGrpSpPr/>
              <p:nvPr/>
            </p:nvGrpSpPr>
            <p:grpSpPr>
              <a:xfrm rot="10800000">
                <a:off x="14416409" y="3598139"/>
                <a:ext cx="761854" cy="655386"/>
                <a:chOff x="15191991" y="3796224"/>
                <a:chExt cx="761854" cy="655386"/>
              </a:xfrm>
            </p:grpSpPr>
            <p:sp>
              <p:nvSpPr>
                <p:cNvPr id="298" name="同心圆 22"/>
                <p:cNvSpPr/>
                <p:nvPr/>
              </p:nvSpPr>
              <p:spPr>
                <a:xfrm rot="8417065">
                  <a:off x="15270361" y="4287281"/>
                  <a:ext cx="142276" cy="142276"/>
                </a:xfrm>
                <a:prstGeom prst="donut">
                  <a:avLst/>
                </a:prstGeom>
                <a:solidFill>
                  <a:schemeClr val="bg1">
                    <a:alpha val="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99" name="直接连接符 298"/>
                <p:cNvCxnSpPr>
                  <a:endCxn id="298" idx="1"/>
                </p:cNvCxnSpPr>
                <p:nvPr/>
              </p:nvCxnSpPr>
              <p:spPr>
                <a:xfrm flipH="1" flipV="1">
                  <a:off x="15412334" y="4364971"/>
                  <a:ext cx="541511" cy="86639"/>
                </a:xfrm>
                <a:prstGeom prst="line">
                  <a:avLst/>
                </a:prstGeom>
                <a:noFill/>
                <a:ln w="25400">
                  <a:solidFill>
                    <a:schemeClr val="bg1">
                      <a:alpha val="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300" name="同心圆 22"/>
                <p:cNvSpPr/>
                <p:nvPr/>
              </p:nvSpPr>
              <p:spPr>
                <a:xfrm rot="8417065">
                  <a:off x="15191991" y="3796224"/>
                  <a:ext cx="190886" cy="190886"/>
                </a:xfrm>
                <a:prstGeom prst="donut">
                  <a:avLst/>
                </a:prstGeom>
                <a:solidFill>
                  <a:schemeClr val="bg1">
                    <a:alpha val="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301" name="直接连接符 300"/>
                <p:cNvCxnSpPr>
                  <a:stCxn id="300" idx="7"/>
                  <a:endCxn id="298" idx="3"/>
                </p:cNvCxnSpPr>
                <p:nvPr/>
              </p:nvCxnSpPr>
              <p:spPr>
                <a:xfrm>
                  <a:off x="15278644" y="3986704"/>
                  <a:ext cx="69407" cy="300880"/>
                </a:xfrm>
                <a:prstGeom prst="line">
                  <a:avLst/>
                </a:prstGeom>
                <a:noFill/>
                <a:ln w="25400">
                  <a:solidFill>
                    <a:schemeClr val="bg1">
                      <a:alpha val="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grpSp>
        </p:grpSp>
        <p:sp>
          <p:nvSpPr>
            <p:cNvPr id="228" name="自由: 形状 227"/>
            <p:cNvSpPr/>
            <p:nvPr/>
          </p:nvSpPr>
          <p:spPr>
            <a:xfrm>
              <a:off x="6213649" y="-704903"/>
              <a:ext cx="11952819" cy="9051811"/>
            </a:xfrm>
            <a:custGeom>
              <a:avLst/>
              <a:gdLst/>
              <a:ahLst/>
              <a:cxnLst/>
              <a:rect l="0" t="0" r="0" b="0"/>
              <a:pathLst>
                <a:path w="11952819" h="9051811">
                  <a:moveTo>
                    <a:pt x="0" y="0"/>
                  </a:moveTo>
                  <a:lnTo>
                    <a:pt x="11952818" y="0"/>
                  </a:lnTo>
                  <a:lnTo>
                    <a:pt x="11952818" y="9051810"/>
                  </a:lnTo>
                  <a:lnTo>
                    <a:pt x="0" y="9051810"/>
                  </a:lnTo>
                  <a:close/>
                </a:path>
              </a:pathLst>
            </a:cu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矩形: 圆角 7"/>
          <p:cNvSpPr/>
          <p:nvPr/>
        </p:nvSpPr>
        <p:spPr>
          <a:xfrm>
            <a:off x="3304526" y="1689485"/>
            <a:ext cx="5491131" cy="4544618"/>
          </a:xfrm>
          <a:prstGeom prst="roundRect">
            <a:avLst>
              <a:gd name="adj" fmla="val 1337"/>
            </a:avLst>
          </a:prstGeom>
          <a:noFill/>
          <a:ln>
            <a:gradFill>
              <a:gsLst>
                <a:gs pos="0">
                  <a:srgbClr val="FEEA74">
                    <a:alpha val="5000"/>
                  </a:srgbClr>
                </a:gs>
                <a:gs pos="50000">
                  <a:srgbClr val="FEEA74">
                    <a:alpha val="25000"/>
                  </a:srgbClr>
                </a:gs>
                <a:gs pos="100000">
                  <a:srgbClr val="FEEA74">
                    <a:alpha val="75000"/>
                  </a:srgbClr>
                </a:gs>
              </a:gsLst>
              <a:lin ang="81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6831" y="732420"/>
            <a:ext cx="12192000" cy="45719"/>
          </a:xfrm>
          <a:prstGeom prst="rect">
            <a:avLst/>
          </a:prstGeom>
          <a:solidFill>
            <a:srgbClr val="FEE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rot="5400000">
            <a:off x="162414" y="-26991"/>
            <a:ext cx="665764" cy="806458"/>
            <a:chOff x="6693039" y="2414150"/>
            <a:chExt cx="1260638" cy="1527045"/>
          </a:xfrm>
        </p:grpSpPr>
        <p:sp>
          <p:nvSpPr>
            <p:cNvPr id="11" name="椭圆 10"/>
            <p:cNvSpPr/>
            <p:nvPr/>
          </p:nvSpPr>
          <p:spPr>
            <a:xfrm>
              <a:off x="6857628" y="2712513"/>
              <a:ext cx="931460" cy="931460"/>
            </a:xfrm>
            <a:prstGeom prst="ellipse">
              <a:avLst/>
            </a:prstGeom>
            <a:gradFill>
              <a:gsLst>
                <a:gs pos="0">
                  <a:srgbClr val="E5D369"/>
                </a:gs>
                <a:gs pos="100000">
                  <a:srgbClr val="F5A51D"/>
                </a:gs>
                <a:gs pos="50000">
                  <a:srgbClr val="F5BB4D"/>
                </a:gs>
              </a:gsLst>
              <a:lin ang="2700000" scaled="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文本框 11"/>
            <p:cNvSpPr txBox="1"/>
            <p:nvPr/>
          </p:nvSpPr>
          <p:spPr>
            <a:xfrm rot="16200000">
              <a:off x="6959640" y="2795873"/>
              <a:ext cx="751063" cy="757617"/>
            </a:xfrm>
            <a:prstGeom prst="rect">
              <a:avLst/>
            </a:prstGeom>
            <a:noFill/>
          </p:spPr>
          <p:txBody>
            <a:bodyPr wrap="square" rtlCol="0">
              <a:spAutoFit/>
            </a:bodyPr>
            <a:lstStyle/>
            <a:p>
              <a:pPr algn="ctr"/>
              <a:r>
                <a:rPr lang="en-US" altLang="zh-CN" sz="2000" dirty="0">
                  <a:solidFill>
                    <a:srgbClr val="1D1C24"/>
                  </a:solidFill>
                  <a:latin typeface="Impact" panose="020B0806030902050204" pitchFamily="34" charset="0"/>
                </a:rPr>
                <a:t>3</a:t>
              </a:r>
              <a:endParaRPr lang="zh-CN" altLang="en-US" sz="2000" dirty="0">
                <a:solidFill>
                  <a:srgbClr val="1D1C24"/>
                </a:solidFill>
                <a:latin typeface="Impact" panose="020B0806030902050204" pitchFamily="34" charset="0"/>
              </a:endParaRPr>
            </a:p>
          </p:txBody>
        </p:sp>
        <p:sp>
          <p:nvSpPr>
            <p:cNvPr id="13" name="椭圆 12"/>
            <p:cNvSpPr/>
            <p:nvPr/>
          </p:nvSpPr>
          <p:spPr>
            <a:xfrm rot="10800000" flipV="1">
              <a:off x="6693039" y="254792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同心圆 22"/>
            <p:cNvSpPr/>
            <p:nvPr/>
          </p:nvSpPr>
          <p:spPr>
            <a:xfrm rot="2700000">
              <a:off x="7189583" y="2414150"/>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同心圆 22"/>
            <p:cNvSpPr/>
            <p:nvPr/>
          </p:nvSpPr>
          <p:spPr>
            <a:xfrm rot="2700000">
              <a:off x="7189582" y="3673648"/>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2" name="文本框 21"/>
          <p:cNvSpPr txBox="1"/>
          <p:nvPr/>
        </p:nvSpPr>
        <p:spPr>
          <a:xfrm>
            <a:off x="1074854" y="114626"/>
            <a:ext cx="3845489" cy="523220"/>
          </a:xfrm>
          <a:prstGeom prst="rect">
            <a:avLst/>
          </a:prstGeom>
          <a:noFill/>
        </p:spPr>
        <p:txBody>
          <a:bodyPr vert="horz"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此处输入图表页标题</a:t>
            </a:r>
          </a:p>
        </p:txBody>
      </p:sp>
      <p:graphicFrame>
        <p:nvGraphicFramePr>
          <p:cNvPr id="51" name="图表 50"/>
          <p:cNvGraphicFramePr/>
          <p:nvPr>
            <p:extLst>
              <p:ext uri="{D42A27DB-BD31-4B8C-83A1-F6EECF244321}">
                <p14:modId xmlns:p14="http://schemas.microsoft.com/office/powerpoint/2010/main" val="2243620678"/>
              </p:ext>
            </p:extLst>
          </p:nvPr>
        </p:nvGraphicFramePr>
        <p:xfrm>
          <a:off x="3517583" y="1449783"/>
          <a:ext cx="5156835" cy="4651590"/>
        </p:xfrm>
        <a:graphic>
          <a:graphicData uri="http://schemas.openxmlformats.org/drawingml/2006/chart">
            <c:chart xmlns:c="http://schemas.openxmlformats.org/drawingml/2006/chart" xmlns:r="http://schemas.openxmlformats.org/officeDocument/2006/relationships" r:id="rId2"/>
          </a:graphicData>
        </a:graphic>
      </p:graphicFrame>
      <p:grpSp>
        <p:nvGrpSpPr>
          <p:cNvPr id="135" name="组合 134"/>
          <p:cNvGrpSpPr/>
          <p:nvPr/>
        </p:nvGrpSpPr>
        <p:grpSpPr>
          <a:xfrm flipH="1">
            <a:off x="11628730" y="5407479"/>
            <a:ext cx="719397" cy="1639756"/>
            <a:chOff x="86230" y="5026833"/>
            <a:chExt cx="719397" cy="1639756"/>
          </a:xfrm>
        </p:grpSpPr>
        <p:sp>
          <p:nvSpPr>
            <p:cNvPr id="136" name="同心圆 22"/>
            <p:cNvSpPr/>
            <p:nvPr/>
          </p:nvSpPr>
          <p:spPr>
            <a:xfrm rot="11446149">
              <a:off x="338790" y="5026833"/>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7" name="同心圆 22"/>
            <p:cNvSpPr/>
            <p:nvPr/>
          </p:nvSpPr>
          <p:spPr>
            <a:xfrm rot="12057282">
              <a:off x="477273" y="5328504"/>
              <a:ext cx="328354" cy="328354"/>
            </a:xfrm>
            <a:prstGeom prst="donut">
              <a:avLst>
                <a:gd name="adj" fmla="val 18876"/>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8" name="同心圆 22"/>
            <p:cNvSpPr/>
            <p:nvPr/>
          </p:nvSpPr>
          <p:spPr>
            <a:xfrm rot="9424895">
              <a:off x="86230" y="6299477"/>
              <a:ext cx="367112" cy="367112"/>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39" name="直接连接符 138"/>
            <p:cNvCxnSpPr>
              <a:stCxn id="137" idx="0"/>
              <a:endCxn id="138" idx="3"/>
            </p:cNvCxnSpPr>
            <p:nvPr/>
          </p:nvCxnSpPr>
          <p:spPr>
            <a:xfrm flipH="1">
              <a:off x="338790" y="5646000"/>
              <a:ext cx="243945" cy="666941"/>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140" name="直接连接符 139"/>
            <p:cNvCxnSpPr>
              <a:stCxn id="136" idx="1"/>
              <a:endCxn id="137" idx="5"/>
            </p:cNvCxnSpPr>
            <p:nvPr/>
          </p:nvCxnSpPr>
          <p:spPr>
            <a:xfrm>
              <a:off x="449945" y="5156786"/>
              <a:ext cx="124609" cy="185964"/>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grpSp>
      <p:grpSp>
        <p:nvGrpSpPr>
          <p:cNvPr id="6" name="组合 5"/>
          <p:cNvGrpSpPr/>
          <p:nvPr/>
        </p:nvGrpSpPr>
        <p:grpSpPr>
          <a:xfrm>
            <a:off x="8545358" y="1421225"/>
            <a:ext cx="500598" cy="500598"/>
            <a:chOff x="8933688" y="2395977"/>
            <a:chExt cx="1068155" cy="1068155"/>
          </a:xfrm>
        </p:grpSpPr>
        <p:sp>
          <p:nvSpPr>
            <p:cNvPr id="141" name="椭圆 140"/>
            <p:cNvSpPr/>
            <p:nvPr/>
          </p:nvSpPr>
          <p:spPr>
            <a:xfrm>
              <a:off x="8933688" y="2395977"/>
              <a:ext cx="1068155" cy="1068155"/>
            </a:xfrm>
            <a:prstGeom prst="ellipse">
              <a:avLst/>
            </a:prstGeom>
            <a:gradFill>
              <a:gsLst>
                <a:gs pos="0">
                  <a:srgbClr val="E5D369"/>
                </a:gs>
                <a:gs pos="100000">
                  <a:srgbClr val="F5A51D"/>
                </a:gs>
                <a:gs pos="50000">
                  <a:srgbClr val="F5BB4D"/>
                </a:gs>
              </a:gsLst>
              <a:lin ang="2700000" scaled="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2" name="乘号 141"/>
            <p:cNvSpPr/>
            <p:nvPr/>
          </p:nvSpPr>
          <p:spPr>
            <a:xfrm rot="2700000">
              <a:off x="9070844" y="2533133"/>
              <a:ext cx="793844" cy="793844"/>
            </a:xfrm>
            <a:prstGeom prst="mathMultiply">
              <a:avLst>
                <a:gd name="adj1" fmla="val 15647"/>
              </a:avLst>
            </a:prstGeom>
            <a:solidFill>
              <a:srgbClr val="1D1C24"/>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4" name="文本框 143"/>
          <p:cNvSpPr txBox="1"/>
          <p:nvPr/>
        </p:nvSpPr>
        <p:spPr>
          <a:xfrm>
            <a:off x="9085506" y="2354720"/>
            <a:ext cx="2804996" cy="523220"/>
          </a:xfrm>
          <a:prstGeom prst="rect">
            <a:avLst/>
          </a:prstGeom>
          <a:noFill/>
        </p:spPr>
        <p:txBody>
          <a:bodyPr vert="horz"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图表分析标题一</a:t>
            </a:r>
          </a:p>
        </p:txBody>
      </p:sp>
      <p:sp>
        <p:nvSpPr>
          <p:cNvPr id="145" name="文本框 144"/>
          <p:cNvSpPr txBox="1"/>
          <p:nvPr/>
        </p:nvSpPr>
        <p:spPr>
          <a:xfrm>
            <a:off x="9084039" y="2874631"/>
            <a:ext cx="2920902" cy="892552"/>
          </a:xfrm>
          <a:prstGeom prst="rect">
            <a:avLst/>
          </a:prstGeom>
          <a:noFill/>
        </p:spPr>
        <p:txBody>
          <a:bodyPr vert="horz" wrap="square" rtlCol="0">
            <a:spAutoFit/>
          </a:bodyPr>
          <a:lstStyle/>
          <a:p>
            <a:pP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演示无处不在演示无处不在演示无处不在演示</a:t>
            </a:r>
          </a:p>
        </p:txBody>
      </p:sp>
      <p:sp>
        <p:nvSpPr>
          <p:cNvPr id="147" name="文本框 146"/>
          <p:cNvSpPr txBox="1"/>
          <p:nvPr/>
        </p:nvSpPr>
        <p:spPr>
          <a:xfrm>
            <a:off x="9085506" y="4289788"/>
            <a:ext cx="2804996" cy="523220"/>
          </a:xfrm>
          <a:prstGeom prst="rect">
            <a:avLst/>
          </a:prstGeom>
          <a:noFill/>
        </p:spPr>
        <p:txBody>
          <a:bodyPr vert="horz"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图表分析标题二</a:t>
            </a:r>
          </a:p>
        </p:txBody>
      </p:sp>
      <p:sp>
        <p:nvSpPr>
          <p:cNvPr id="148" name="文本框 147"/>
          <p:cNvSpPr txBox="1"/>
          <p:nvPr/>
        </p:nvSpPr>
        <p:spPr>
          <a:xfrm>
            <a:off x="9084039" y="4809699"/>
            <a:ext cx="2920902" cy="892552"/>
          </a:xfrm>
          <a:prstGeom prst="rect">
            <a:avLst/>
          </a:prstGeom>
          <a:noFill/>
        </p:spPr>
        <p:txBody>
          <a:bodyPr vert="horz" wrap="square" rtlCol="0">
            <a:spAutoFit/>
          </a:bodyPr>
          <a:lstStyle/>
          <a:p>
            <a:pP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演示无处不在演示无处不在演示无处不在演示</a:t>
            </a:r>
          </a:p>
        </p:txBody>
      </p:sp>
      <p:grpSp>
        <p:nvGrpSpPr>
          <p:cNvPr id="149" name="组合 148"/>
          <p:cNvGrpSpPr/>
          <p:nvPr/>
        </p:nvGrpSpPr>
        <p:grpSpPr>
          <a:xfrm flipH="1">
            <a:off x="-5972670" y="-704903"/>
            <a:ext cx="11952819" cy="9051811"/>
            <a:chOff x="6213649" y="-704903"/>
            <a:chExt cx="11952819" cy="9051811"/>
          </a:xfrm>
        </p:grpSpPr>
        <p:grpSp>
          <p:nvGrpSpPr>
            <p:cNvPr id="150" name="组合 149"/>
            <p:cNvGrpSpPr/>
            <p:nvPr/>
          </p:nvGrpSpPr>
          <p:grpSpPr>
            <a:xfrm>
              <a:off x="9201854" y="1558050"/>
              <a:ext cx="5976409" cy="4525905"/>
              <a:chOff x="9201854" y="1558050"/>
              <a:chExt cx="5976409" cy="4525905"/>
            </a:xfrm>
          </p:grpSpPr>
          <p:sp>
            <p:nvSpPr>
              <p:cNvPr id="152" name="同心圆 22"/>
              <p:cNvSpPr/>
              <p:nvPr/>
            </p:nvSpPr>
            <p:spPr>
              <a:xfrm rot="12101892">
                <a:off x="10675818" y="5463066"/>
                <a:ext cx="143314" cy="143314"/>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3" name="同心圆 22"/>
              <p:cNvSpPr/>
              <p:nvPr/>
            </p:nvSpPr>
            <p:spPr>
              <a:xfrm rot="8417065">
                <a:off x="9280224" y="4287281"/>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4" name="同心圆 22"/>
              <p:cNvSpPr/>
              <p:nvPr/>
            </p:nvSpPr>
            <p:spPr>
              <a:xfrm rot="10149664">
                <a:off x="10139922" y="2540874"/>
                <a:ext cx="367112" cy="367112"/>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5" name="同心圆 22"/>
              <p:cNvSpPr/>
              <p:nvPr/>
            </p:nvSpPr>
            <p:spPr>
              <a:xfrm rot="9931949">
                <a:off x="9753281" y="3388122"/>
                <a:ext cx="328266" cy="32826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6" name="同心圆 22"/>
              <p:cNvSpPr/>
              <p:nvPr/>
            </p:nvSpPr>
            <p:spPr>
              <a:xfrm rot="12142219">
                <a:off x="9951353" y="4349917"/>
                <a:ext cx="328354" cy="328354"/>
              </a:xfrm>
              <a:prstGeom prst="donut">
                <a:avLst>
                  <a:gd name="adj" fmla="val 18876"/>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57" name="直接连接符 156"/>
              <p:cNvCxnSpPr>
                <a:stCxn id="155" idx="0"/>
                <a:endCxn id="156" idx="5"/>
              </p:cNvCxnSpPr>
              <p:nvPr/>
            </p:nvCxnSpPr>
            <p:spPr>
              <a:xfrm>
                <a:off x="9958420" y="3711183"/>
                <a:ext cx="93939" cy="65137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158" name="直接连接符 157"/>
              <p:cNvCxnSpPr>
                <a:stCxn id="154" idx="7"/>
                <a:endCxn id="155" idx="3"/>
              </p:cNvCxnSpPr>
              <p:nvPr/>
            </p:nvCxnSpPr>
            <p:spPr>
              <a:xfrm flipH="1">
                <a:off x="10000798" y="2876316"/>
                <a:ext cx="219609" cy="534564"/>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159" name="椭圆 158"/>
              <p:cNvSpPr/>
              <p:nvPr/>
            </p:nvSpPr>
            <p:spPr>
              <a:xfrm>
                <a:off x="10361332" y="2044738"/>
                <a:ext cx="3675266" cy="3675266"/>
              </a:xfrm>
              <a:prstGeom prst="ellips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0" name="同心圆 22"/>
              <p:cNvSpPr/>
              <p:nvPr/>
            </p:nvSpPr>
            <p:spPr>
              <a:xfrm rot="10149664">
                <a:off x="10914646" y="1780282"/>
                <a:ext cx="243714" cy="243714"/>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61" name="直接连接符 160"/>
              <p:cNvCxnSpPr>
                <a:stCxn id="160" idx="7"/>
                <a:endCxn id="154" idx="3"/>
              </p:cNvCxnSpPr>
              <p:nvPr/>
            </p:nvCxnSpPr>
            <p:spPr>
              <a:xfrm flipH="1">
                <a:off x="10426549" y="2002971"/>
                <a:ext cx="541529" cy="56957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162" name="直接连接符 161"/>
              <p:cNvCxnSpPr>
                <a:stCxn id="156" idx="6"/>
                <a:endCxn id="153" idx="1"/>
              </p:cNvCxnSpPr>
              <p:nvPr/>
            </p:nvCxnSpPr>
            <p:spPr>
              <a:xfrm flipH="1" flipV="1">
                <a:off x="9422197" y="4364971"/>
                <a:ext cx="541511" cy="86639"/>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163" name="同心圆 22"/>
              <p:cNvSpPr/>
              <p:nvPr/>
            </p:nvSpPr>
            <p:spPr>
              <a:xfrm rot="10089997">
                <a:off x="10518099" y="3900063"/>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64" name="直接连接符 163"/>
              <p:cNvCxnSpPr>
                <a:stCxn id="152" idx="5"/>
                <a:endCxn id="156" idx="1"/>
              </p:cNvCxnSpPr>
              <p:nvPr/>
            </p:nvCxnSpPr>
            <p:spPr>
              <a:xfrm flipH="1" flipV="1">
                <a:off x="10178701" y="4665632"/>
                <a:ext cx="540428" cy="803279"/>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165" name="同心圆 22"/>
              <p:cNvSpPr/>
              <p:nvPr/>
            </p:nvSpPr>
            <p:spPr>
              <a:xfrm rot="9553110">
                <a:off x="11420597" y="5840241"/>
                <a:ext cx="243714" cy="243714"/>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6" name="同心圆 22"/>
              <p:cNvSpPr/>
              <p:nvPr/>
            </p:nvSpPr>
            <p:spPr>
              <a:xfrm rot="7452456">
                <a:off x="10816402" y="4745338"/>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7" name="同心圆 22"/>
              <p:cNvSpPr/>
              <p:nvPr/>
            </p:nvSpPr>
            <p:spPr>
              <a:xfrm rot="8417065">
                <a:off x="10588397" y="3279181"/>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8" name="同心圆 22"/>
              <p:cNvSpPr/>
              <p:nvPr/>
            </p:nvSpPr>
            <p:spPr>
              <a:xfrm rot="8417065">
                <a:off x="11033902" y="2587732"/>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9" name="同心圆 22"/>
              <p:cNvSpPr/>
              <p:nvPr/>
            </p:nvSpPr>
            <p:spPr>
              <a:xfrm rot="8417065">
                <a:off x="11364232" y="5299268"/>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70" name="直接连接符 169"/>
              <p:cNvCxnSpPr>
                <a:stCxn id="165" idx="5"/>
                <a:endCxn id="152" idx="2"/>
              </p:cNvCxnSpPr>
              <p:nvPr/>
            </p:nvCxnSpPr>
            <p:spPr>
              <a:xfrm flipH="1" flipV="1">
                <a:off x="10814055" y="5561216"/>
                <a:ext cx="617267" cy="350894"/>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171" name="直接连接符 170"/>
              <p:cNvCxnSpPr>
                <a:stCxn id="166" idx="7"/>
                <a:endCxn id="152" idx="4"/>
              </p:cNvCxnSpPr>
              <p:nvPr/>
            </p:nvCxnSpPr>
            <p:spPr>
              <a:xfrm flipH="1">
                <a:off x="10773968" y="4886355"/>
                <a:ext cx="126893" cy="581788"/>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172" name="直接连接符 171"/>
              <p:cNvCxnSpPr>
                <a:stCxn id="166" idx="4"/>
                <a:endCxn id="156" idx="2"/>
              </p:cNvCxnSpPr>
              <p:nvPr/>
            </p:nvCxnSpPr>
            <p:spPr>
              <a:xfrm flipH="1" flipV="1">
                <a:off x="10267352" y="4576578"/>
                <a:ext cx="561356" cy="199905"/>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173" name="直接连接符 172"/>
              <p:cNvCxnSpPr>
                <a:stCxn id="163" idx="5"/>
                <a:endCxn id="155" idx="1"/>
              </p:cNvCxnSpPr>
              <p:nvPr/>
            </p:nvCxnSpPr>
            <p:spPr>
              <a:xfrm flipH="1" flipV="1">
                <a:off x="10058789" y="3635639"/>
                <a:ext cx="470900" cy="296644"/>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174" name="直接连接符 173"/>
              <p:cNvCxnSpPr>
                <a:stCxn id="163" idx="7"/>
                <a:endCxn id="156" idx="3"/>
              </p:cNvCxnSpPr>
              <p:nvPr/>
            </p:nvCxnSpPr>
            <p:spPr>
              <a:xfrm flipH="1">
                <a:off x="10267068" y="4030749"/>
                <a:ext cx="283251" cy="420174"/>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175" name="直接连接符 174"/>
              <p:cNvCxnSpPr>
                <a:stCxn id="167" idx="5"/>
                <a:endCxn id="155" idx="2"/>
              </p:cNvCxnSpPr>
              <p:nvPr/>
            </p:nvCxnSpPr>
            <p:spPr>
              <a:xfrm flipH="1">
                <a:off x="10076342" y="3343767"/>
                <a:ext cx="512358" cy="167482"/>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176" name="直接连接符 175"/>
              <p:cNvCxnSpPr>
                <a:stCxn id="167" idx="4"/>
                <a:endCxn id="154" idx="0"/>
              </p:cNvCxnSpPr>
              <p:nvPr/>
            </p:nvCxnSpPr>
            <p:spPr>
              <a:xfrm flipH="1" flipV="1">
                <a:off x="10357995" y="2904711"/>
                <a:ext cx="256084" cy="390887"/>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177" name="直接连接符 176"/>
              <p:cNvCxnSpPr>
                <a:stCxn id="168" idx="5"/>
                <a:endCxn id="154" idx="1"/>
              </p:cNvCxnSpPr>
              <p:nvPr/>
            </p:nvCxnSpPr>
            <p:spPr>
              <a:xfrm flipH="1">
                <a:off x="10475364" y="2652318"/>
                <a:ext cx="558841" cy="17518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178" name="直接连接符 177"/>
              <p:cNvCxnSpPr>
                <a:stCxn id="168" idx="3"/>
                <a:endCxn id="160" idx="0"/>
              </p:cNvCxnSpPr>
              <p:nvPr/>
            </p:nvCxnSpPr>
            <p:spPr>
              <a:xfrm flipH="1" flipV="1">
                <a:off x="11059418" y="2021822"/>
                <a:ext cx="52174" cy="56621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179" name="同心圆 22"/>
              <p:cNvSpPr/>
              <p:nvPr/>
            </p:nvSpPr>
            <p:spPr>
              <a:xfrm rot="9498108" flipH="1">
                <a:off x="13390839" y="5463066"/>
                <a:ext cx="143314" cy="143314"/>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0" name="同心圆 22"/>
              <p:cNvSpPr/>
              <p:nvPr/>
            </p:nvSpPr>
            <p:spPr>
              <a:xfrm rot="11450336" flipH="1">
                <a:off x="13702937" y="2540874"/>
                <a:ext cx="367112" cy="367112"/>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1" name="同心圆 22"/>
              <p:cNvSpPr/>
              <p:nvPr/>
            </p:nvSpPr>
            <p:spPr>
              <a:xfrm rot="11668051" flipH="1">
                <a:off x="14128424" y="3388122"/>
                <a:ext cx="328266" cy="32826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2" name="同心圆 22"/>
              <p:cNvSpPr/>
              <p:nvPr/>
            </p:nvSpPr>
            <p:spPr>
              <a:xfrm rot="9457781" flipH="1">
                <a:off x="13930264" y="4349917"/>
                <a:ext cx="328354" cy="328354"/>
              </a:xfrm>
              <a:prstGeom prst="donut">
                <a:avLst>
                  <a:gd name="adj" fmla="val 18876"/>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83" name="直接连接符 182"/>
              <p:cNvCxnSpPr>
                <a:stCxn id="181" idx="0"/>
                <a:endCxn id="182" idx="5"/>
              </p:cNvCxnSpPr>
              <p:nvPr/>
            </p:nvCxnSpPr>
            <p:spPr>
              <a:xfrm flipH="1">
                <a:off x="14157612" y="3711183"/>
                <a:ext cx="93939" cy="65137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184" name="直接连接符 183"/>
              <p:cNvCxnSpPr>
                <a:stCxn id="180" idx="7"/>
                <a:endCxn id="181" idx="3"/>
              </p:cNvCxnSpPr>
              <p:nvPr/>
            </p:nvCxnSpPr>
            <p:spPr>
              <a:xfrm>
                <a:off x="13989564" y="2876316"/>
                <a:ext cx="219609" cy="534564"/>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185" name="同心圆 22"/>
              <p:cNvSpPr/>
              <p:nvPr/>
            </p:nvSpPr>
            <p:spPr>
              <a:xfrm rot="11450336" flipH="1">
                <a:off x="13051611" y="1780282"/>
                <a:ext cx="243714" cy="243714"/>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86" name="直接连接符 185"/>
              <p:cNvCxnSpPr>
                <a:stCxn id="185" idx="7"/>
                <a:endCxn id="180" idx="3"/>
              </p:cNvCxnSpPr>
              <p:nvPr/>
            </p:nvCxnSpPr>
            <p:spPr>
              <a:xfrm>
                <a:off x="13241893" y="2002971"/>
                <a:ext cx="541529" cy="56957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187" name="同心圆 22"/>
              <p:cNvSpPr/>
              <p:nvPr/>
            </p:nvSpPr>
            <p:spPr>
              <a:xfrm rot="11510003" flipH="1">
                <a:off x="13549596" y="3900063"/>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88" name="直接连接符 187"/>
              <p:cNvCxnSpPr>
                <a:stCxn id="179" idx="5"/>
                <a:endCxn id="182" idx="1"/>
              </p:cNvCxnSpPr>
              <p:nvPr/>
            </p:nvCxnSpPr>
            <p:spPr>
              <a:xfrm flipV="1">
                <a:off x="13490842" y="4665632"/>
                <a:ext cx="540428" cy="803279"/>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189" name="同心圆 22"/>
              <p:cNvSpPr/>
              <p:nvPr/>
            </p:nvSpPr>
            <p:spPr>
              <a:xfrm rot="12374680" flipH="1">
                <a:off x="12545660" y="5840241"/>
                <a:ext cx="243714" cy="243714"/>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0" name="同心圆 22"/>
              <p:cNvSpPr/>
              <p:nvPr/>
            </p:nvSpPr>
            <p:spPr>
              <a:xfrm rot="14147544" flipH="1">
                <a:off x="13388336" y="4784854"/>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1" name="同心圆 22"/>
              <p:cNvSpPr/>
              <p:nvPr/>
            </p:nvSpPr>
            <p:spPr>
              <a:xfrm rot="13182935" flipH="1">
                <a:off x="13479298" y="3279181"/>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2" name="同心圆 22"/>
              <p:cNvSpPr/>
              <p:nvPr/>
            </p:nvSpPr>
            <p:spPr>
              <a:xfrm rot="13182935" flipH="1">
                <a:off x="12974208" y="2489312"/>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3" name="同心圆 22"/>
              <p:cNvSpPr/>
              <p:nvPr/>
            </p:nvSpPr>
            <p:spPr>
              <a:xfrm rot="14440141" flipH="1">
                <a:off x="12703463" y="5299268"/>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94" name="直接连接符 193"/>
              <p:cNvCxnSpPr>
                <a:stCxn id="189" idx="5"/>
                <a:endCxn id="179" idx="2"/>
              </p:cNvCxnSpPr>
              <p:nvPr/>
            </p:nvCxnSpPr>
            <p:spPr>
              <a:xfrm flipV="1">
                <a:off x="12782904" y="5561216"/>
                <a:ext cx="613012" cy="361702"/>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195" name="直接连接符 194"/>
              <p:cNvCxnSpPr>
                <a:stCxn id="190" idx="7"/>
                <a:endCxn id="179" idx="4"/>
              </p:cNvCxnSpPr>
              <p:nvPr/>
            </p:nvCxnSpPr>
            <p:spPr>
              <a:xfrm flipH="1">
                <a:off x="13436003" y="4925871"/>
                <a:ext cx="10150" cy="542272"/>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196" name="直接连接符 195"/>
              <p:cNvCxnSpPr>
                <a:stCxn id="190" idx="4"/>
                <a:endCxn id="182" idx="2"/>
              </p:cNvCxnSpPr>
              <p:nvPr/>
            </p:nvCxnSpPr>
            <p:spPr>
              <a:xfrm flipV="1">
                <a:off x="13518306" y="4576578"/>
                <a:ext cx="424313" cy="239421"/>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197" name="直接连接符 196"/>
              <p:cNvCxnSpPr>
                <a:stCxn id="187" idx="5"/>
                <a:endCxn id="181" idx="1"/>
              </p:cNvCxnSpPr>
              <p:nvPr/>
            </p:nvCxnSpPr>
            <p:spPr>
              <a:xfrm flipV="1">
                <a:off x="13680282" y="3635639"/>
                <a:ext cx="470900" cy="296644"/>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198" name="直接连接符 197"/>
              <p:cNvCxnSpPr>
                <a:stCxn id="187" idx="7"/>
                <a:endCxn id="182" idx="3"/>
              </p:cNvCxnSpPr>
              <p:nvPr/>
            </p:nvCxnSpPr>
            <p:spPr>
              <a:xfrm>
                <a:off x="13659652" y="4030749"/>
                <a:ext cx="283251" cy="420174"/>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199" name="直接连接符 198"/>
              <p:cNvCxnSpPr>
                <a:stCxn id="191" idx="5"/>
                <a:endCxn id="181" idx="2"/>
              </p:cNvCxnSpPr>
              <p:nvPr/>
            </p:nvCxnSpPr>
            <p:spPr>
              <a:xfrm>
                <a:off x="13621271" y="3343767"/>
                <a:ext cx="512358" cy="167482"/>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00" name="直接连接符 199"/>
              <p:cNvCxnSpPr>
                <a:stCxn id="191" idx="4"/>
                <a:endCxn id="180" idx="0"/>
              </p:cNvCxnSpPr>
              <p:nvPr/>
            </p:nvCxnSpPr>
            <p:spPr>
              <a:xfrm flipV="1">
                <a:off x="13595892" y="2904711"/>
                <a:ext cx="256084" cy="390887"/>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01" name="直接连接符 200"/>
              <p:cNvCxnSpPr>
                <a:stCxn id="192" idx="5"/>
                <a:endCxn id="180" idx="1"/>
              </p:cNvCxnSpPr>
              <p:nvPr/>
            </p:nvCxnSpPr>
            <p:spPr>
              <a:xfrm>
                <a:off x="13116181" y="2553898"/>
                <a:ext cx="618426" cy="27360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02" name="直接连接符 201"/>
              <p:cNvCxnSpPr>
                <a:stCxn id="192" idx="3"/>
                <a:endCxn id="185" idx="0"/>
              </p:cNvCxnSpPr>
              <p:nvPr/>
            </p:nvCxnSpPr>
            <p:spPr>
              <a:xfrm flipV="1">
                <a:off x="13038794" y="2021822"/>
                <a:ext cx="111759" cy="46779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203" name="同心圆 22"/>
              <p:cNvSpPr/>
              <p:nvPr/>
            </p:nvSpPr>
            <p:spPr>
              <a:xfrm rot="13182935" flipH="1">
                <a:off x="12034636" y="2233045"/>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4" name="同心圆 22"/>
              <p:cNvSpPr/>
              <p:nvPr/>
            </p:nvSpPr>
            <p:spPr>
              <a:xfrm rot="13182935" flipH="1">
                <a:off x="12136638" y="5397004"/>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5" name="同心圆 22"/>
              <p:cNvSpPr/>
              <p:nvPr/>
            </p:nvSpPr>
            <p:spPr>
              <a:xfrm rot="12991455" flipH="1">
                <a:off x="11986766" y="1558050"/>
                <a:ext cx="243714" cy="243714"/>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06" name="直接连接符 205"/>
              <p:cNvCxnSpPr>
                <a:stCxn id="203" idx="2"/>
                <a:endCxn id="160" idx="1"/>
              </p:cNvCxnSpPr>
              <p:nvPr/>
            </p:nvCxnSpPr>
            <p:spPr>
              <a:xfrm flipH="1" flipV="1">
                <a:off x="11137335" y="1970564"/>
                <a:ext cx="913718" cy="28816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07" name="直接连接符 206"/>
              <p:cNvCxnSpPr>
                <a:stCxn id="203" idx="3"/>
                <a:endCxn id="205" idx="7"/>
              </p:cNvCxnSpPr>
              <p:nvPr/>
            </p:nvCxnSpPr>
            <p:spPr>
              <a:xfrm flipV="1">
                <a:off x="12099222" y="1800433"/>
                <a:ext cx="27362" cy="432915"/>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08" name="直接连接符 207"/>
              <p:cNvCxnSpPr>
                <a:stCxn id="203" idx="4"/>
                <a:endCxn id="185" idx="1"/>
              </p:cNvCxnSpPr>
              <p:nvPr/>
            </p:nvCxnSpPr>
            <p:spPr>
              <a:xfrm flipV="1">
                <a:off x="12151230" y="1970564"/>
                <a:ext cx="921406" cy="278898"/>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09" name="直接连接符 208"/>
              <p:cNvCxnSpPr>
                <a:stCxn id="205" idx="1"/>
                <a:endCxn id="160" idx="2"/>
              </p:cNvCxnSpPr>
              <p:nvPr/>
            </p:nvCxnSpPr>
            <p:spPr>
              <a:xfrm flipH="1">
                <a:off x="11156186" y="1697868"/>
                <a:ext cx="831911" cy="181356"/>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10" name="直接连接符 209"/>
              <p:cNvCxnSpPr>
                <a:stCxn id="185" idx="2"/>
                <a:endCxn id="205" idx="5"/>
              </p:cNvCxnSpPr>
              <p:nvPr/>
            </p:nvCxnSpPr>
            <p:spPr>
              <a:xfrm flipH="1" flipV="1">
                <a:off x="12229149" y="1661946"/>
                <a:ext cx="824636" cy="217278"/>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11" name="直接连接符 210"/>
              <p:cNvCxnSpPr>
                <a:stCxn id="189" idx="1"/>
                <a:endCxn id="165" idx="1"/>
              </p:cNvCxnSpPr>
              <p:nvPr/>
            </p:nvCxnSpPr>
            <p:spPr>
              <a:xfrm flipH="1">
                <a:off x="11653586" y="6001278"/>
                <a:ext cx="898544" cy="10808"/>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12" name="直接连接符 211"/>
              <p:cNvCxnSpPr>
                <a:stCxn id="169" idx="6"/>
                <a:endCxn id="152" idx="3"/>
              </p:cNvCxnSpPr>
              <p:nvPr/>
            </p:nvCxnSpPr>
            <p:spPr>
              <a:xfrm flipH="1">
                <a:off x="10813287" y="5415862"/>
                <a:ext cx="567362" cy="90515"/>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13" name="直接连接符 212"/>
              <p:cNvCxnSpPr>
                <a:stCxn id="169" idx="7"/>
                <a:endCxn id="165" idx="4"/>
              </p:cNvCxnSpPr>
              <p:nvPr/>
            </p:nvCxnSpPr>
            <p:spPr>
              <a:xfrm>
                <a:off x="11428818" y="5441241"/>
                <a:ext cx="70401" cy="406928"/>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14" name="直接连接符 213"/>
              <p:cNvCxnSpPr>
                <a:stCxn id="165" idx="3"/>
                <a:endCxn id="204" idx="0"/>
              </p:cNvCxnSpPr>
              <p:nvPr/>
            </p:nvCxnSpPr>
            <p:spPr>
              <a:xfrm flipV="1">
                <a:off x="11592442" y="5522863"/>
                <a:ext cx="569878" cy="32810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15" name="直接连接符 214"/>
              <p:cNvCxnSpPr>
                <a:stCxn id="189" idx="3"/>
                <a:endCxn id="193" idx="7"/>
              </p:cNvCxnSpPr>
              <p:nvPr/>
            </p:nvCxnSpPr>
            <p:spPr>
              <a:xfrm flipV="1">
                <a:off x="12628337" y="5438900"/>
                <a:ext cx="127051" cy="407811"/>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16" name="直接连接符 215"/>
              <p:cNvCxnSpPr>
                <a:stCxn id="189" idx="3"/>
                <a:endCxn id="204" idx="6"/>
              </p:cNvCxnSpPr>
              <p:nvPr/>
            </p:nvCxnSpPr>
            <p:spPr>
              <a:xfrm flipH="1" flipV="1">
                <a:off x="12262497" y="5513598"/>
                <a:ext cx="365840" cy="333113"/>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217" name="直接连接符 216"/>
              <p:cNvCxnSpPr>
                <a:stCxn id="193" idx="5"/>
                <a:endCxn id="179" idx="3"/>
              </p:cNvCxnSpPr>
              <p:nvPr/>
            </p:nvCxnSpPr>
            <p:spPr>
              <a:xfrm>
                <a:off x="12843095" y="5389619"/>
                <a:ext cx="553589" cy="116758"/>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218" name="同心圆 22"/>
              <p:cNvSpPr/>
              <p:nvPr/>
            </p:nvSpPr>
            <p:spPr>
              <a:xfrm rot="8417065">
                <a:off x="9201854" y="3796224"/>
                <a:ext cx="190886" cy="19088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19" name="直接连接符 218"/>
              <p:cNvCxnSpPr>
                <a:stCxn id="218" idx="7"/>
                <a:endCxn id="153" idx="3"/>
              </p:cNvCxnSpPr>
              <p:nvPr/>
            </p:nvCxnSpPr>
            <p:spPr>
              <a:xfrm>
                <a:off x="9288507" y="3986704"/>
                <a:ext cx="69407" cy="300880"/>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grpSp>
            <p:nvGrpSpPr>
              <p:cNvPr id="220" name="组合 219"/>
              <p:cNvGrpSpPr/>
              <p:nvPr/>
            </p:nvGrpSpPr>
            <p:grpSpPr>
              <a:xfrm rot="10800000">
                <a:off x="14416409" y="3598139"/>
                <a:ext cx="761854" cy="655386"/>
                <a:chOff x="15191991" y="3796224"/>
                <a:chExt cx="761854" cy="655386"/>
              </a:xfrm>
            </p:grpSpPr>
            <p:sp>
              <p:nvSpPr>
                <p:cNvPr id="221" name="同心圆 22"/>
                <p:cNvSpPr/>
                <p:nvPr/>
              </p:nvSpPr>
              <p:spPr>
                <a:xfrm rot="8417065">
                  <a:off x="15270361" y="4287281"/>
                  <a:ext cx="142276" cy="142276"/>
                </a:xfrm>
                <a:prstGeom prst="donut">
                  <a:avLst/>
                </a:prstGeom>
                <a:solidFill>
                  <a:schemeClr val="bg1">
                    <a:alpha val="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22" name="直接连接符 221"/>
                <p:cNvCxnSpPr>
                  <a:endCxn id="221" idx="1"/>
                </p:cNvCxnSpPr>
                <p:nvPr/>
              </p:nvCxnSpPr>
              <p:spPr>
                <a:xfrm flipH="1" flipV="1">
                  <a:off x="15412334" y="4364971"/>
                  <a:ext cx="541511" cy="86639"/>
                </a:xfrm>
                <a:prstGeom prst="line">
                  <a:avLst/>
                </a:prstGeom>
                <a:noFill/>
                <a:ln w="25400">
                  <a:solidFill>
                    <a:schemeClr val="bg1">
                      <a:alpha val="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223" name="同心圆 22"/>
                <p:cNvSpPr/>
                <p:nvPr/>
              </p:nvSpPr>
              <p:spPr>
                <a:xfrm rot="8417065">
                  <a:off x="15191991" y="3796224"/>
                  <a:ext cx="190886" cy="190886"/>
                </a:xfrm>
                <a:prstGeom prst="donut">
                  <a:avLst/>
                </a:prstGeom>
                <a:solidFill>
                  <a:schemeClr val="bg1">
                    <a:alpha val="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24" name="直接连接符 223"/>
                <p:cNvCxnSpPr>
                  <a:stCxn id="223" idx="7"/>
                  <a:endCxn id="221" idx="3"/>
                </p:cNvCxnSpPr>
                <p:nvPr/>
              </p:nvCxnSpPr>
              <p:spPr>
                <a:xfrm>
                  <a:off x="15278644" y="3986704"/>
                  <a:ext cx="69407" cy="300880"/>
                </a:xfrm>
                <a:prstGeom prst="line">
                  <a:avLst/>
                </a:prstGeom>
                <a:noFill/>
                <a:ln w="25400">
                  <a:solidFill>
                    <a:schemeClr val="bg1">
                      <a:alpha val="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grpSp>
        </p:grpSp>
        <p:sp>
          <p:nvSpPr>
            <p:cNvPr id="151" name="自由: 形状 150"/>
            <p:cNvSpPr/>
            <p:nvPr/>
          </p:nvSpPr>
          <p:spPr>
            <a:xfrm>
              <a:off x="6213649" y="-704903"/>
              <a:ext cx="11952819" cy="9051811"/>
            </a:xfrm>
            <a:custGeom>
              <a:avLst/>
              <a:gdLst/>
              <a:ahLst/>
              <a:cxnLst/>
              <a:rect l="0" t="0" r="0" b="0"/>
              <a:pathLst>
                <a:path w="11952819" h="9051811">
                  <a:moveTo>
                    <a:pt x="0" y="0"/>
                  </a:moveTo>
                  <a:lnTo>
                    <a:pt x="11952818" y="0"/>
                  </a:lnTo>
                  <a:lnTo>
                    <a:pt x="11952818" y="9051810"/>
                  </a:lnTo>
                  <a:lnTo>
                    <a:pt x="0" y="9051810"/>
                  </a:lnTo>
                  <a:close/>
                </a:path>
              </a:pathLst>
            </a:cu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2" name="椭圆 301"/>
          <p:cNvSpPr/>
          <p:nvPr/>
        </p:nvSpPr>
        <p:spPr>
          <a:xfrm>
            <a:off x="581828" y="3647902"/>
            <a:ext cx="354866" cy="354866"/>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3" name="椭圆 302"/>
          <p:cNvSpPr/>
          <p:nvPr/>
        </p:nvSpPr>
        <p:spPr>
          <a:xfrm>
            <a:off x="581828" y="3647902"/>
            <a:ext cx="354866" cy="354866"/>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4" name="椭圆 303"/>
          <p:cNvSpPr/>
          <p:nvPr/>
        </p:nvSpPr>
        <p:spPr>
          <a:xfrm>
            <a:off x="581828" y="3647902"/>
            <a:ext cx="354866" cy="354866"/>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5" name="椭圆 304"/>
          <p:cNvSpPr/>
          <p:nvPr/>
        </p:nvSpPr>
        <p:spPr>
          <a:xfrm>
            <a:off x="581828" y="3647902"/>
            <a:ext cx="354866" cy="354866"/>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6" name="椭圆 305"/>
          <p:cNvSpPr/>
          <p:nvPr/>
        </p:nvSpPr>
        <p:spPr>
          <a:xfrm>
            <a:off x="581828" y="3647902"/>
            <a:ext cx="354866" cy="354866"/>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7" name="椭圆 306"/>
          <p:cNvSpPr/>
          <p:nvPr/>
        </p:nvSpPr>
        <p:spPr>
          <a:xfrm>
            <a:off x="581828" y="3647902"/>
            <a:ext cx="354866" cy="354866"/>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矩形: 圆角 133"/>
          <p:cNvSpPr/>
          <p:nvPr/>
        </p:nvSpPr>
        <p:spPr>
          <a:xfrm rot="16200000" flipH="1">
            <a:off x="-24621" y="3692663"/>
            <a:ext cx="1566098" cy="379416"/>
          </a:xfrm>
          <a:prstGeom prst="roundRect">
            <a:avLst>
              <a:gd name="adj" fmla="val 50000"/>
            </a:avLst>
          </a:prstGeom>
          <a:gradFill>
            <a:gsLst>
              <a:gs pos="0">
                <a:srgbClr val="E5D369"/>
              </a:gs>
              <a:gs pos="49000">
                <a:srgbClr val="F5A51D"/>
              </a:gs>
              <a:gs pos="100000">
                <a:srgbClr val="E67700"/>
              </a:gs>
            </a:gsLst>
            <a:lin ang="186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06246621"/>
      </p:ext>
    </p:extLst>
  </p:cSld>
  <p:clrMapOvr>
    <a:masterClrMapping/>
  </p:clrMapOvr>
  <mc:AlternateContent xmlns:mc="http://schemas.openxmlformats.org/markup-compatibility/2006" xmlns:p14="http://schemas.microsoft.com/office/powerpoint/2010/main">
    <mc:Choice Requires="p14">
      <p:transition spd="med" p14:dur="700" advClick="0" advTm="15000">
        <p:fade/>
      </p:transition>
    </mc:Choice>
    <mc:Fallback xmlns="">
      <p:transition spd="med" advClick="0" advTm="1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decel="50000" fill="hold" nodeType="withEffect">
                                      <p:stCondLst>
                                        <p:cond delay="0"/>
                                      </p:stCondLst>
                                      <p:childTnLst>
                                        <p:animMotion origin="layout" path="M 4.16667E-7 4.07407E-6 L -0.99974 4.07407E-6 " pathEditMode="relative" rAng="0" ptsTypes="AA">
                                          <p:cBhvr>
                                            <p:cTn id="6" dur="1000" fill="hold"/>
                                            <p:tgtEl>
                                              <p:spTgt spid="226"/>
                                            </p:tgtEl>
                                            <p:attrNameLst>
                                              <p:attrName>ppt_x</p:attrName>
                                              <p:attrName>ppt_y</p:attrName>
                                            </p:attrNameLst>
                                          </p:cBhvr>
                                          <p:rCtr x="-49987" y="0"/>
                                        </p:animMotion>
                                      </p:childTnLst>
                                    </p:cTn>
                                  </p:par>
                                  <p:par>
                                    <p:cTn id="7" presetID="10" presetClass="exit" presetSubtype="0" fill="hold" nodeType="withEffect">
                                      <p:stCondLst>
                                        <p:cond delay="1000"/>
                                      </p:stCondLst>
                                      <p:childTnLst>
                                        <p:animEffect transition="out" filter="fade">
                                          <p:cBhvr>
                                            <p:cTn id="8" dur="200"/>
                                            <p:tgtEl>
                                              <p:spTgt spid="226"/>
                                            </p:tgtEl>
                                          </p:cBhvr>
                                        </p:animEffect>
                                        <p:set>
                                          <p:cBhvr>
                                            <p:cTn id="9" dur="1" fill="hold">
                                              <p:stCondLst>
                                                <p:cond delay="199"/>
                                              </p:stCondLst>
                                            </p:cTn>
                                            <p:tgtEl>
                                              <p:spTgt spid="226"/>
                                            </p:tgtEl>
                                            <p:attrNameLst>
                                              <p:attrName>style.visibility</p:attrName>
                                            </p:attrNameLst>
                                          </p:cBhvr>
                                          <p:to>
                                            <p:strVal val="hidden"/>
                                          </p:to>
                                        </p:set>
                                      </p:childTnLst>
                                    </p:cTn>
                                  </p:par>
                                  <p:par>
                                    <p:cTn id="10" presetID="10" presetClass="entr" presetSubtype="0" fill="hold" nodeType="withEffect">
                                      <p:stCondLst>
                                        <p:cond delay="1000"/>
                                      </p:stCondLst>
                                      <p:childTnLst>
                                        <p:set>
                                          <p:cBhvr>
                                            <p:cTn id="11" dur="1" fill="hold">
                                              <p:stCondLst>
                                                <p:cond delay="0"/>
                                              </p:stCondLst>
                                            </p:cTn>
                                            <p:tgtEl>
                                              <p:spTgt spid="149"/>
                                            </p:tgtEl>
                                            <p:attrNameLst>
                                              <p:attrName>style.visibility</p:attrName>
                                            </p:attrNameLst>
                                          </p:cBhvr>
                                          <p:to>
                                            <p:strVal val="visible"/>
                                          </p:to>
                                        </p:set>
                                        <p:animEffect transition="in" filter="fade">
                                          <p:cBhvr>
                                            <p:cTn id="12" dur="200"/>
                                            <p:tgtEl>
                                              <p:spTgt spid="149"/>
                                            </p:tgtEl>
                                          </p:cBhvr>
                                        </p:animEffect>
                                      </p:childTnLst>
                                    </p:cTn>
                                  </p:par>
                                  <p:par>
                                    <p:cTn id="13" presetID="8" presetClass="emph" presetSubtype="0" fill="hold" nodeType="withEffect">
                                      <p:stCondLst>
                                        <p:cond delay="1000"/>
                                      </p:stCondLst>
                                      <p:childTnLst>
                                        <p:animRot by="21600000">
                                          <p:cBhvr>
                                            <p:cTn id="14" dur="3000" fill="hold"/>
                                            <p:tgtEl>
                                              <p:spTgt spid="149"/>
                                            </p:tgtEl>
                                            <p:attrNameLst>
                                              <p:attrName>r</p:attrName>
                                            </p:attrNameLst>
                                          </p:cBhvr>
                                        </p:animRot>
                                      </p:childTnLst>
                                    </p:cTn>
                                  </p:par>
                                  <p:par>
                                    <p:cTn id="15" presetID="2" presetClass="entr" presetSubtype="8" fill="hold" grpId="0" nodeType="withEffect">
                                      <p:stCondLst>
                                        <p:cond delay="1000"/>
                                      </p:stCondLst>
                                      <p:childTnLst>
                                        <p:set>
                                          <p:cBhvr>
                                            <p:cTn id="16" dur="1" fill="hold">
                                              <p:stCondLst>
                                                <p:cond delay="0"/>
                                              </p:stCondLst>
                                            </p:cTn>
                                            <p:tgtEl>
                                              <p:spTgt spid="134"/>
                                            </p:tgtEl>
                                            <p:attrNameLst>
                                              <p:attrName>style.visibility</p:attrName>
                                            </p:attrNameLst>
                                          </p:cBhvr>
                                          <p:to>
                                            <p:strVal val="visible"/>
                                          </p:to>
                                        </p:set>
                                        <p:anim calcmode="lin" valueType="num">
                                          <p:cBhvr additive="base">
                                            <p:cTn id="17" dur="1500" fill="hold"/>
                                            <p:tgtEl>
                                              <p:spTgt spid="134"/>
                                            </p:tgtEl>
                                            <p:attrNameLst>
                                              <p:attrName>ppt_x</p:attrName>
                                            </p:attrNameLst>
                                          </p:cBhvr>
                                          <p:tavLst>
                                            <p:tav tm="0">
                                              <p:val>
                                                <p:strVal val="0-#ppt_w/2"/>
                                              </p:val>
                                            </p:tav>
                                            <p:tav tm="100000">
                                              <p:val>
                                                <p:strVal val="#ppt_x"/>
                                              </p:val>
                                            </p:tav>
                                          </p:tavLst>
                                        </p:anim>
                                        <p:anim calcmode="lin" valueType="num">
                                          <p:cBhvr additive="base">
                                            <p:cTn id="18" dur="1500" fill="hold"/>
                                            <p:tgtEl>
                                              <p:spTgt spid="134"/>
                                            </p:tgtEl>
                                            <p:attrNameLst>
                                              <p:attrName>ppt_y</p:attrName>
                                            </p:attrNameLst>
                                          </p:cBhvr>
                                          <p:tavLst>
                                            <p:tav tm="0">
                                              <p:val>
                                                <p:strVal val="#ppt_y"/>
                                              </p:val>
                                            </p:tav>
                                            <p:tav tm="100000">
                                              <p:val>
                                                <p:strVal val="#ppt_y"/>
                                              </p:val>
                                            </p:tav>
                                          </p:tavLst>
                                        </p:anim>
                                      </p:childTnLst>
                                    </p:cTn>
                                  </p:par>
                                  <p:par>
                                    <p:cTn id="19" presetID="1" presetClass="entr" presetSubtype="0" fill="hold" nodeType="withEffect">
                                      <p:stCondLst>
                                        <p:cond delay="1000"/>
                                      </p:stCondLst>
                                      <p:childTnLst>
                                        <p:set>
                                          <p:cBhvr>
                                            <p:cTn id="20" dur="1" fill="hold">
                                              <p:stCondLst>
                                                <p:cond delay="0"/>
                                              </p:stCondLst>
                                            </p:cTn>
                                            <p:tgtEl>
                                              <p:spTgt spid="135"/>
                                            </p:tgtEl>
                                            <p:attrNameLst>
                                              <p:attrName>style.visibility</p:attrName>
                                            </p:attrNameLst>
                                          </p:cBhvr>
                                          <p:to>
                                            <p:strVal val="visible"/>
                                          </p:to>
                                        </p:set>
                                      </p:childTnLst>
                                    </p:cTn>
                                  </p:par>
                                  <p:par>
                                    <p:cTn id="21" presetID="6" presetClass="emph" presetSubtype="0" fill="hold" nodeType="withEffect">
                                      <p:stCondLst>
                                        <p:cond delay="1000"/>
                                      </p:stCondLst>
                                      <p:childTnLst>
                                        <p:animScale>
                                          <p:cBhvr>
                                            <p:cTn id="22" dur="10" fill="hold"/>
                                            <p:tgtEl>
                                              <p:spTgt spid="135"/>
                                            </p:tgtEl>
                                          </p:cBhvr>
                                          <p:by x="50000" y="50000"/>
                                        </p:animScale>
                                      </p:childTnLst>
                                    </p:cTn>
                                  </p:par>
                                  <p:par>
                                    <p:cTn id="23" presetID="42" presetClass="path" presetSubtype="0" accel="50000" decel="50000" fill="hold" nodeType="withEffect">
                                      <p:stCondLst>
                                        <p:cond delay="1000"/>
                                      </p:stCondLst>
                                      <p:childTnLst>
                                        <p:animMotion origin="layout" path="M -3.125E-6 -3.7037E-7 L -0.77356 -0.29444 " pathEditMode="relative" rAng="0" ptsTypes="AA">
                                          <p:cBhvr>
                                            <p:cTn id="24" dur="2000" spd="-100000" fill="hold"/>
                                            <p:tgtEl>
                                              <p:spTgt spid="135"/>
                                            </p:tgtEl>
                                            <p:attrNameLst>
                                              <p:attrName>ppt_x</p:attrName>
                                              <p:attrName>ppt_y</p:attrName>
                                            </p:attrNameLst>
                                          </p:cBhvr>
                                          <p:rCtr x="-38685" y="-14722"/>
                                        </p:animMotion>
                                      </p:childTnLst>
                                    </p:cTn>
                                  </p:par>
                                  <p:par>
                                    <p:cTn id="25" presetID="6" presetClass="emph" presetSubtype="0" fill="hold" nodeType="withEffect">
                                      <p:stCondLst>
                                        <p:cond delay="1000"/>
                                      </p:stCondLst>
                                      <p:childTnLst>
                                        <p:animScale>
                                          <p:cBhvr>
                                            <p:cTn id="26" dur="2000" fill="hold"/>
                                            <p:tgtEl>
                                              <p:spTgt spid="135"/>
                                            </p:tgtEl>
                                          </p:cBhvr>
                                          <p:by x="200000" y="200000"/>
                                        </p:animScale>
                                      </p:childTnLst>
                                    </p:cTn>
                                  </p:par>
                                  <p:par>
                                    <p:cTn id="27" presetID="8" presetClass="emph" presetSubtype="0" fill="hold" nodeType="withEffect">
                                      <p:stCondLst>
                                        <p:cond delay="1000"/>
                                      </p:stCondLst>
                                      <p:childTnLst>
                                        <p:animRot by="-21600000">
                                          <p:cBhvr>
                                            <p:cTn id="28" dur="2000" fill="hold"/>
                                            <p:tgtEl>
                                              <p:spTgt spid="135"/>
                                            </p:tgtEl>
                                            <p:attrNameLst>
                                              <p:attrName>r</p:attrName>
                                            </p:attrNameLst>
                                          </p:cBhvr>
                                        </p:animRot>
                                      </p:childTnLst>
                                    </p:cTn>
                                  </p:par>
                                  <p:par>
                                    <p:cTn id="29" presetID="2" presetClass="entr" presetSubtype="2" fill="hold" nodeType="withEffect" p14:presetBounceEnd="60000">
                                      <p:stCondLst>
                                        <p:cond delay="4000"/>
                                      </p:stCondLst>
                                      <p:childTnLst>
                                        <p:set>
                                          <p:cBhvr>
                                            <p:cTn id="30" dur="1" fill="hold">
                                              <p:stCondLst>
                                                <p:cond delay="0"/>
                                              </p:stCondLst>
                                            </p:cTn>
                                            <p:tgtEl>
                                              <p:spTgt spid="6"/>
                                            </p:tgtEl>
                                            <p:attrNameLst>
                                              <p:attrName>style.visibility</p:attrName>
                                            </p:attrNameLst>
                                          </p:cBhvr>
                                          <p:to>
                                            <p:strVal val="visible"/>
                                          </p:to>
                                        </p:set>
                                        <p:anim calcmode="lin" valueType="num" p14:bounceEnd="60000">
                                          <p:cBhvr additive="base">
                                            <p:cTn id="31" dur="250" fill="hold"/>
                                            <p:tgtEl>
                                              <p:spTgt spid="6"/>
                                            </p:tgtEl>
                                            <p:attrNameLst>
                                              <p:attrName>ppt_x</p:attrName>
                                            </p:attrNameLst>
                                          </p:cBhvr>
                                          <p:tavLst>
                                            <p:tav tm="0">
                                              <p:val>
                                                <p:strVal val="1+#ppt_w/2"/>
                                              </p:val>
                                            </p:tav>
                                            <p:tav tm="100000">
                                              <p:val>
                                                <p:strVal val="#ppt_x"/>
                                              </p:val>
                                            </p:tav>
                                          </p:tavLst>
                                        </p:anim>
                                        <p:anim calcmode="lin" valueType="num" p14:bounceEnd="60000">
                                          <p:cBhvr additive="base">
                                            <p:cTn id="32" dur="250" fill="hold"/>
                                            <p:tgtEl>
                                              <p:spTgt spid="6"/>
                                            </p:tgtEl>
                                            <p:attrNameLst>
                                              <p:attrName>ppt_y</p:attrName>
                                            </p:attrNameLst>
                                          </p:cBhvr>
                                          <p:tavLst>
                                            <p:tav tm="0">
                                              <p:val>
                                                <p:strVal val="#ppt_y"/>
                                              </p:val>
                                            </p:tav>
                                            <p:tav tm="100000">
                                              <p:val>
                                                <p:strVal val="#ppt_y"/>
                                              </p:val>
                                            </p:tav>
                                          </p:tavLst>
                                        </p:anim>
                                      </p:childTnLst>
                                    </p:cTn>
                                  </p:par>
                                  <p:par>
                                    <p:cTn id="33" presetID="18" presetClass="entr" presetSubtype="12" fill="hold" grpId="0" nodeType="withEffect">
                                      <p:stCondLst>
                                        <p:cond delay="4400"/>
                                      </p:stCondLst>
                                      <p:childTnLst>
                                        <p:set>
                                          <p:cBhvr>
                                            <p:cTn id="34" dur="1" fill="hold">
                                              <p:stCondLst>
                                                <p:cond delay="0"/>
                                              </p:stCondLst>
                                            </p:cTn>
                                            <p:tgtEl>
                                              <p:spTgt spid="8"/>
                                            </p:tgtEl>
                                            <p:attrNameLst>
                                              <p:attrName>style.visibility</p:attrName>
                                            </p:attrNameLst>
                                          </p:cBhvr>
                                          <p:to>
                                            <p:strVal val="visible"/>
                                          </p:to>
                                        </p:set>
                                        <p:animEffect transition="in" filter="strips(downLeft)">
                                          <p:cBhvr>
                                            <p:cTn id="35" dur="1000"/>
                                            <p:tgtEl>
                                              <p:spTgt spid="8"/>
                                            </p:tgtEl>
                                          </p:cBhvr>
                                        </p:animEffect>
                                      </p:childTnLst>
                                    </p:cTn>
                                  </p:par>
                                  <p:par>
                                    <p:cTn id="36" presetID="22" presetClass="entr" presetSubtype="8" fill="hold" grpId="1" nodeType="withEffect">
                                      <p:stCondLst>
                                        <p:cond delay="5400"/>
                                      </p:stCondLst>
                                      <p:childTnLst>
                                        <p:set>
                                          <p:cBhvr>
                                            <p:cTn id="37" dur="1" fill="hold">
                                              <p:stCondLst>
                                                <p:cond delay="0"/>
                                              </p:stCondLst>
                                            </p:cTn>
                                            <p:tgtEl>
                                              <p:spTgt spid="51">
                                                <p:graphicEl>
                                                  <a:chart seriesIdx="-3" categoryIdx="-3" bldStep="gridLegend"/>
                                                </p:graphicEl>
                                              </p:spTgt>
                                            </p:tgtEl>
                                            <p:attrNameLst>
                                              <p:attrName>style.visibility</p:attrName>
                                            </p:attrNameLst>
                                          </p:cBhvr>
                                          <p:to>
                                            <p:strVal val="visible"/>
                                          </p:to>
                                        </p:set>
                                        <p:animEffect transition="in" filter="wipe(left)">
                                          <p:cBhvr>
                                            <p:cTn id="38" dur="500"/>
                                            <p:tgtEl>
                                              <p:spTgt spid="51">
                                                <p:graphicEl>
                                                  <a:chart seriesIdx="-3" categoryIdx="-3" bldStep="gridLegend"/>
                                                </p:graphicEl>
                                              </p:spTgt>
                                            </p:tgtEl>
                                          </p:cBhvr>
                                        </p:animEffect>
                                      </p:childTnLst>
                                    </p:cTn>
                                  </p:par>
                                  <p:par>
                                    <p:cTn id="39" presetID="22" presetClass="entr" presetSubtype="4" fill="hold" grpId="1" nodeType="withEffect">
                                      <p:stCondLst>
                                        <p:cond delay="7400"/>
                                      </p:stCondLst>
                                      <p:childTnLst>
                                        <p:set>
                                          <p:cBhvr>
                                            <p:cTn id="40" dur="1" fill="hold">
                                              <p:stCondLst>
                                                <p:cond delay="0"/>
                                              </p:stCondLst>
                                            </p:cTn>
                                            <p:tgtEl>
                                              <p:spTgt spid="51">
                                                <p:graphicEl>
                                                  <a:chart seriesIdx="0" categoryIdx="0" bldStep="ptInSeries"/>
                                                </p:graphicEl>
                                              </p:spTgt>
                                            </p:tgtEl>
                                            <p:attrNameLst>
                                              <p:attrName>style.visibility</p:attrName>
                                            </p:attrNameLst>
                                          </p:cBhvr>
                                          <p:to>
                                            <p:strVal val="visible"/>
                                          </p:to>
                                        </p:set>
                                        <p:animEffect transition="in" filter="wipe(down)">
                                          <p:cBhvr>
                                            <p:cTn id="41" dur="500"/>
                                            <p:tgtEl>
                                              <p:spTgt spid="51">
                                                <p:graphicEl>
                                                  <a:chart seriesIdx="0" categoryIdx="0" bldStep="ptInSeries"/>
                                                </p:graphicEl>
                                              </p:spTgt>
                                            </p:tgtEl>
                                          </p:cBhvr>
                                        </p:animEffect>
                                      </p:childTnLst>
                                    </p:cTn>
                                  </p:par>
                                  <p:par>
                                    <p:cTn id="42" presetID="22" presetClass="entr" presetSubtype="4" fill="hold" grpId="1" nodeType="withEffect">
                                      <p:stCondLst>
                                        <p:cond delay="7600"/>
                                      </p:stCondLst>
                                      <p:childTnLst>
                                        <p:set>
                                          <p:cBhvr>
                                            <p:cTn id="43" dur="1" fill="hold">
                                              <p:stCondLst>
                                                <p:cond delay="0"/>
                                              </p:stCondLst>
                                            </p:cTn>
                                            <p:tgtEl>
                                              <p:spTgt spid="51">
                                                <p:graphicEl>
                                                  <a:chart seriesIdx="0" categoryIdx="1" bldStep="ptInSeries"/>
                                                </p:graphicEl>
                                              </p:spTgt>
                                            </p:tgtEl>
                                            <p:attrNameLst>
                                              <p:attrName>style.visibility</p:attrName>
                                            </p:attrNameLst>
                                          </p:cBhvr>
                                          <p:to>
                                            <p:strVal val="visible"/>
                                          </p:to>
                                        </p:set>
                                        <p:animEffect transition="in" filter="wipe(down)">
                                          <p:cBhvr>
                                            <p:cTn id="44" dur="500"/>
                                            <p:tgtEl>
                                              <p:spTgt spid="51">
                                                <p:graphicEl>
                                                  <a:chart seriesIdx="0" categoryIdx="1" bldStep="ptInSeries"/>
                                                </p:graphicEl>
                                              </p:spTgt>
                                            </p:tgtEl>
                                          </p:cBhvr>
                                        </p:animEffect>
                                      </p:childTnLst>
                                    </p:cTn>
                                  </p:par>
                                  <p:par>
                                    <p:cTn id="45" presetID="22" presetClass="entr" presetSubtype="4" fill="hold" grpId="1" nodeType="withEffect">
                                      <p:stCondLst>
                                        <p:cond delay="7800"/>
                                      </p:stCondLst>
                                      <p:childTnLst>
                                        <p:set>
                                          <p:cBhvr>
                                            <p:cTn id="46" dur="1" fill="hold">
                                              <p:stCondLst>
                                                <p:cond delay="0"/>
                                              </p:stCondLst>
                                            </p:cTn>
                                            <p:tgtEl>
                                              <p:spTgt spid="51">
                                                <p:graphicEl>
                                                  <a:chart seriesIdx="0" categoryIdx="2" bldStep="ptInSeries"/>
                                                </p:graphicEl>
                                              </p:spTgt>
                                            </p:tgtEl>
                                            <p:attrNameLst>
                                              <p:attrName>style.visibility</p:attrName>
                                            </p:attrNameLst>
                                          </p:cBhvr>
                                          <p:to>
                                            <p:strVal val="visible"/>
                                          </p:to>
                                        </p:set>
                                        <p:animEffect transition="in" filter="wipe(down)">
                                          <p:cBhvr>
                                            <p:cTn id="47" dur="500"/>
                                            <p:tgtEl>
                                              <p:spTgt spid="51">
                                                <p:graphicEl>
                                                  <a:chart seriesIdx="0" categoryIdx="2" bldStep="ptInSeries"/>
                                                </p:graphicEl>
                                              </p:spTgt>
                                            </p:tgtEl>
                                          </p:cBhvr>
                                        </p:animEffect>
                                      </p:childTnLst>
                                    </p:cTn>
                                  </p:par>
                                  <p:par>
                                    <p:cTn id="48" presetID="22" presetClass="entr" presetSubtype="4" fill="hold" grpId="1" nodeType="withEffect">
                                      <p:stCondLst>
                                        <p:cond delay="8000"/>
                                      </p:stCondLst>
                                      <p:childTnLst>
                                        <p:set>
                                          <p:cBhvr>
                                            <p:cTn id="49" dur="1" fill="hold">
                                              <p:stCondLst>
                                                <p:cond delay="0"/>
                                              </p:stCondLst>
                                            </p:cTn>
                                            <p:tgtEl>
                                              <p:spTgt spid="51">
                                                <p:graphicEl>
                                                  <a:chart seriesIdx="0" categoryIdx="3" bldStep="ptInSeries"/>
                                                </p:graphicEl>
                                              </p:spTgt>
                                            </p:tgtEl>
                                            <p:attrNameLst>
                                              <p:attrName>style.visibility</p:attrName>
                                            </p:attrNameLst>
                                          </p:cBhvr>
                                          <p:to>
                                            <p:strVal val="visible"/>
                                          </p:to>
                                        </p:set>
                                        <p:animEffect transition="in" filter="wipe(down)">
                                          <p:cBhvr>
                                            <p:cTn id="50" dur="500"/>
                                            <p:tgtEl>
                                              <p:spTgt spid="51">
                                                <p:graphicEl>
                                                  <a:chart seriesIdx="0" categoryIdx="3" bldStep="ptInSeries"/>
                                                </p:graphicEl>
                                              </p:spTgt>
                                            </p:tgtEl>
                                          </p:cBhvr>
                                        </p:animEffect>
                                      </p:childTnLst>
                                    </p:cTn>
                                  </p:par>
                                  <p:par>
                                    <p:cTn id="51" presetID="22" presetClass="entr" presetSubtype="4" fill="hold" grpId="1" nodeType="withEffect">
                                      <p:stCondLst>
                                        <p:cond delay="8200"/>
                                      </p:stCondLst>
                                      <p:childTnLst>
                                        <p:set>
                                          <p:cBhvr>
                                            <p:cTn id="52" dur="1" fill="hold">
                                              <p:stCondLst>
                                                <p:cond delay="0"/>
                                              </p:stCondLst>
                                            </p:cTn>
                                            <p:tgtEl>
                                              <p:spTgt spid="51">
                                                <p:graphicEl>
                                                  <a:chart seriesIdx="0" categoryIdx="4" bldStep="ptInSeries"/>
                                                </p:graphicEl>
                                              </p:spTgt>
                                            </p:tgtEl>
                                            <p:attrNameLst>
                                              <p:attrName>style.visibility</p:attrName>
                                            </p:attrNameLst>
                                          </p:cBhvr>
                                          <p:to>
                                            <p:strVal val="visible"/>
                                          </p:to>
                                        </p:set>
                                        <p:animEffect transition="in" filter="wipe(down)">
                                          <p:cBhvr>
                                            <p:cTn id="53" dur="500"/>
                                            <p:tgtEl>
                                              <p:spTgt spid="51">
                                                <p:graphicEl>
                                                  <a:chart seriesIdx="0" categoryIdx="4" bldStep="ptInSeries"/>
                                                </p:graphicEl>
                                              </p:spTgt>
                                            </p:tgtEl>
                                          </p:cBhvr>
                                        </p:animEffect>
                                      </p:childTnLst>
                                    </p:cTn>
                                  </p:par>
                                  <p:par>
                                    <p:cTn id="54" presetID="22" presetClass="entr" presetSubtype="4" fill="hold" grpId="1" nodeType="withEffect">
                                      <p:stCondLst>
                                        <p:cond delay="8300"/>
                                      </p:stCondLst>
                                      <p:childTnLst>
                                        <p:set>
                                          <p:cBhvr>
                                            <p:cTn id="55" dur="1" fill="hold">
                                              <p:stCondLst>
                                                <p:cond delay="0"/>
                                              </p:stCondLst>
                                            </p:cTn>
                                            <p:tgtEl>
                                              <p:spTgt spid="51">
                                                <p:graphicEl>
                                                  <a:chart seriesIdx="0" categoryIdx="5" bldStep="ptInSeries"/>
                                                </p:graphicEl>
                                              </p:spTgt>
                                            </p:tgtEl>
                                            <p:attrNameLst>
                                              <p:attrName>style.visibility</p:attrName>
                                            </p:attrNameLst>
                                          </p:cBhvr>
                                          <p:to>
                                            <p:strVal val="visible"/>
                                          </p:to>
                                        </p:set>
                                        <p:animEffect transition="in" filter="wipe(down)">
                                          <p:cBhvr>
                                            <p:cTn id="56" dur="500"/>
                                            <p:tgtEl>
                                              <p:spTgt spid="51">
                                                <p:graphicEl>
                                                  <a:chart seriesIdx="0" categoryIdx="5" bldStep="ptInSeries"/>
                                                </p:graphicEl>
                                              </p:spTgt>
                                            </p:tgtEl>
                                          </p:cBhvr>
                                        </p:animEffect>
                                      </p:childTnLst>
                                    </p:cTn>
                                  </p:par>
                                  <p:par>
                                    <p:cTn id="57" presetID="22" presetClass="entr" presetSubtype="4" fill="hold" grpId="1" nodeType="withEffect">
                                      <p:stCondLst>
                                        <p:cond delay="5400"/>
                                      </p:stCondLst>
                                      <p:childTnLst>
                                        <p:set>
                                          <p:cBhvr>
                                            <p:cTn id="58" dur="1" fill="hold">
                                              <p:stCondLst>
                                                <p:cond delay="0"/>
                                              </p:stCondLst>
                                            </p:cTn>
                                            <p:tgtEl>
                                              <p:spTgt spid="51">
                                                <p:graphicEl>
                                                  <a:chart seriesIdx="1" categoryIdx="0" bldStep="ptInSeries"/>
                                                </p:graphicEl>
                                              </p:spTgt>
                                            </p:tgtEl>
                                            <p:attrNameLst>
                                              <p:attrName>style.visibility</p:attrName>
                                            </p:attrNameLst>
                                          </p:cBhvr>
                                          <p:to>
                                            <p:strVal val="visible"/>
                                          </p:to>
                                        </p:set>
                                        <p:animEffect transition="in" filter="wipe(down)">
                                          <p:cBhvr>
                                            <p:cTn id="59" dur="500"/>
                                            <p:tgtEl>
                                              <p:spTgt spid="51">
                                                <p:graphicEl>
                                                  <a:chart seriesIdx="1" categoryIdx="0" bldStep="ptInSeries"/>
                                                </p:graphicEl>
                                              </p:spTgt>
                                            </p:tgtEl>
                                          </p:cBhvr>
                                        </p:animEffect>
                                      </p:childTnLst>
                                    </p:cTn>
                                  </p:par>
                                  <p:par>
                                    <p:cTn id="60" presetID="22" presetClass="entr" presetSubtype="4" fill="hold" grpId="1" nodeType="withEffect">
                                      <p:stCondLst>
                                        <p:cond delay="5600"/>
                                      </p:stCondLst>
                                      <p:childTnLst>
                                        <p:set>
                                          <p:cBhvr>
                                            <p:cTn id="61" dur="1" fill="hold">
                                              <p:stCondLst>
                                                <p:cond delay="0"/>
                                              </p:stCondLst>
                                            </p:cTn>
                                            <p:tgtEl>
                                              <p:spTgt spid="51">
                                                <p:graphicEl>
                                                  <a:chart seriesIdx="1" categoryIdx="1" bldStep="ptInSeries"/>
                                                </p:graphicEl>
                                              </p:spTgt>
                                            </p:tgtEl>
                                            <p:attrNameLst>
                                              <p:attrName>style.visibility</p:attrName>
                                            </p:attrNameLst>
                                          </p:cBhvr>
                                          <p:to>
                                            <p:strVal val="visible"/>
                                          </p:to>
                                        </p:set>
                                        <p:animEffect transition="in" filter="wipe(down)">
                                          <p:cBhvr>
                                            <p:cTn id="62" dur="500"/>
                                            <p:tgtEl>
                                              <p:spTgt spid="51">
                                                <p:graphicEl>
                                                  <a:chart seriesIdx="1" categoryIdx="1" bldStep="ptInSeries"/>
                                                </p:graphicEl>
                                              </p:spTgt>
                                            </p:tgtEl>
                                          </p:cBhvr>
                                        </p:animEffect>
                                      </p:childTnLst>
                                    </p:cTn>
                                  </p:par>
                                  <p:par>
                                    <p:cTn id="63" presetID="22" presetClass="entr" presetSubtype="4" fill="hold" grpId="1" nodeType="withEffect">
                                      <p:stCondLst>
                                        <p:cond delay="5800"/>
                                      </p:stCondLst>
                                      <p:childTnLst>
                                        <p:set>
                                          <p:cBhvr>
                                            <p:cTn id="64" dur="1" fill="hold">
                                              <p:stCondLst>
                                                <p:cond delay="0"/>
                                              </p:stCondLst>
                                            </p:cTn>
                                            <p:tgtEl>
                                              <p:spTgt spid="51">
                                                <p:graphicEl>
                                                  <a:chart seriesIdx="1" categoryIdx="2" bldStep="ptInSeries"/>
                                                </p:graphicEl>
                                              </p:spTgt>
                                            </p:tgtEl>
                                            <p:attrNameLst>
                                              <p:attrName>style.visibility</p:attrName>
                                            </p:attrNameLst>
                                          </p:cBhvr>
                                          <p:to>
                                            <p:strVal val="visible"/>
                                          </p:to>
                                        </p:set>
                                        <p:animEffect transition="in" filter="wipe(down)">
                                          <p:cBhvr>
                                            <p:cTn id="65" dur="500"/>
                                            <p:tgtEl>
                                              <p:spTgt spid="51">
                                                <p:graphicEl>
                                                  <a:chart seriesIdx="1" categoryIdx="2" bldStep="ptInSeries"/>
                                                </p:graphicEl>
                                              </p:spTgt>
                                            </p:tgtEl>
                                          </p:cBhvr>
                                        </p:animEffect>
                                      </p:childTnLst>
                                    </p:cTn>
                                  </p:par>
                                  <p:par>
                                    <p:cTn id="66" presetID="22" presetClass="entr" presetSubtype="4" fill="hold" grpId="1" nodeType="withEffect">
                                      <p:stCondLst>
                                        <p:cond delay="6000"/>
                                      </p:stCondLst>
                                      <p:childTnLst>
                                        <p:set>
                                          <p:cBhvr>
                                            <p:cTn id="67" dur="1" fill="hold">
                                              <p:stCondLst>
                                                <p:cond delay="0"/>
                                              </p:stCondLst>
                                            </p:cTn>
                                            <p:tgtEl>
                                              <p:spTgt spid="51">
                                                <p:graphicEl>
                                                  <a:chart seriesIdx="1" categoryIdx="3" bldStep="ptInSeries"/>
                                                </p:graphicEl>
                                              </p:spTgt>
                                            </p:tgtEl>
                                            <p:attrNameLst>
                                              <p:attrName>style.visibility</p:attrName>
                                            </p:attrNameLst>
                                          </p:cBhvr>
                                          <p:to>
                                            <p:strVal val="visible"/>
                                          </p:to>
                                        </p:set>
                                        <p:animEffect transition="in" filter="wipe(down)">
                                          <p:cBhvr>
                                            <p:cTn id="68" dur="500"/>
                                            <p:tgtEl>
                                              <p:spTgt spid="51">
                                                <p:graphicEl>
                                                  <a:chart seriesIdx="1" categoryIdx="3" bldStep="ptInSeries"/>
                                                </p:graphicEl>
                                              </p:spTgt>
                                            </p:tgtEl>
                                          </p:cBhvr>
                                        </p:animEffect>
                                      </p:childTnLst>
                                    </p:cTn>
                                  </p:par>
                                  <p:par>
                                    <p:cTn id="69" presetID="22" presetClass="entr" presetSubtype="4" fill="hold" grpId="1" nodeType="withEffect">
                                      <p:stCondLst>
                                        <p:cond delay="6200"/>
                                      </p:stCondLst>
                                      <p:childTnLst>
                                        <p:set>
                                          <p:cBhvr>
                                            <p:cTn id="70" dur="1" fill="hold">
                                              <p:stCondLst>
                                                <p:cond delay="0"/>
                                              </p:stCondLst>
                                            </p:cTn>
                                            <p:tgtEl>
                                              <p:spTgt spid="51">
                                                <p:graphicEl>
                                                  <a:chart seriesIdx="1" categoryIdx="4" bldStep="ptInSeries"/>
                                                </p:graphicEl>
                                              </p:spTgt>
                                            </p:tgtEl>
                                            <p:attrNameLst>
                                              <p:attrName>style.visibility</p:attrName>
                                            </p:attrNameLst>
                                          </p:cBhvr>
                                          <p:to>
                                            <p:strVal val="visible"/>
                                          </p:to>
                                        </p:set>
                                        <p:animEffect transition="in" filter="wipe(down)">
                                          <p:cBhvr>
                                            <p:cTn id="71" dur="500"/>
                                            <p:tgtEl>
                                              <p:spTgt spid="51">
                                                <p:graphicEl>
                                                  <a:chart seriesIdx="1" categoryIdx="4" bldStep="ptInSeries"/>
                                                </p:graphicEl>
                                              </p:spTgt>
                                            </p:tgtEl>
                                          </p:cBhvr>
                                        </p:animEffect>
                                      </p:childTnLst>
                                    </p:cTn>
                                  </p:par>
                                  <p:par>
                                    <p:cTn id="72" presetID="22" presetClass="entr" presetSubtype="4" fill="hold" grpId="1" nodeType="withEffect">
                                      <p:stCondLst>
                                        <p:cond delay="6400"/>
                                      </p:stCondLst>
                                      <p:childTnLst>
                                        <p:set>
                                          <p:cBhvr>
                                            <p:cTn id="73" dur="1" fill="hold">
                                              <p:stCondLst>
                                                <p:cond delay="0"/>
                                              </p:stCondLst>
                                            </p:cTn>
                                            <p:tgtEl>
                                              <p:spTgt spid="51">
                                                <p:graphicEl>
                                                  <a:chart seriesIdx="1" categoryIdx="5" bldStep="ptInSeries"/>
                                                </p:graphicEl>
                                              </p:spTgt>
                                            </p:tgtEl>
                                            <p:attrNameLst>
                                              <p:attrName>style.visibility</p:attrName>
                                            </p:attrNameLst>
                                          </p:cBhvr>
                                          <p:to>
                                            <p:strVal val="visible"/>
                                          </p:to>
                                        </p:set>
                                        <p:animEffect transition="in" filter="wipe(down)">
                                          <p:cBhvr>
                                            <p:cTn id="74" dur="500"/>
                                            <p:tgtEl>
                                              <p:spTgt spid="51">
                                                <p:graphicEl>
                                                  <a:chart seriesIdx="1" categoryIdx="5" bldStep="ptInSeries"/>
                                                </p:graphicEl>
                                              </p:spTgt>
                                            </p:tgtEl>
                                          </p:cBhvr>
                                        </p:animEffect>
                                      </p:childTnLst>
                                    </p:cTn>
                                  </p:par>
                                  <p:par>
                                    <p:cTn id="75" presetID="1" presetClass="entr" presetSubtype="0" fill="hold" grpId="0" nodeType="withEffect">
                                      <p:stCondLst>
                                        <p:cond delay="6900"/>
                                      </p:stCondLst>
                                      <p:childTnLst>
                                        <p:set>
                                          <p:cBhvr>
                                            <p:cTn id="76" dur="1" fill="hold">
                                              <p:stCondLst>
                                                <p:cond delay="0"/>
                                              </p:stCondLst>
                                            </p:cTn>
                                            <p:tgtEl>
                                              <p:spTgt spid="302"/>
                                            </p:tgtEl>
                                            <p:attrNameLst>
                                              <p:attrName>style.visibility</p:attrName>
                                            </p:attrNameLst>
                                          </p:cBhvr>
                                          <p:to>
                                            <p:strVal val="visible"/>
                                          </p:to>
                                        </p:set>
                                      </p:childTnLst>
                                    </p:cTn>
                                  </p:par>
                                  <p:par>
                                    <p:cTn id="77" presetID="42" presetClass="path" presetSubtype="0" accel="50000" decel="50000" fill="hold" grpId="1" nodeType="withEffect">
                                      <p:stCondLst>
                                        <p:cond delay="6900"/>
                                      </p:stCondLst>
                                      <p:childTnLst>
                                        <p:animMotion origin="layout" path="M 4.16667E-7 1.11111E-6 L 0.26315 0.27384 " pathEditMode="relative" rAng="0" ptsTypes="AA">
                                          <p:cBhvr>
                                            <p:cTn id="78" dur="500" fill="hold"/>
                                            <p:tgtEl>
                                              <p:spTgt spid="302"/>
                                            </p:tgtEl>
                                            <p:attrNameLst>
                                              <p:attrName>ppt_x</p:attrName>
                                              <p:attrName>ppt_y</p:attrName>
                                            </p:attrNameLst>
                                          </p:cBhvr>
                                          <p:rCtr x="13151" y="13681"/>
                                        </p:animMotion>
                                      </p:childTnLst>
                                    </p:cTn>
                                  </p:par>
                                  <p:par>
                                    <p:cTn id="79" presetID="10" presetClass="exit" presetSubtype="0" fill="hold" grpId="2" nodeType="withEffect">
                                      <p:stCondLst>
                                        <p:cond delay="7200"/>
                                      </p:stCondLst>
                                      <p:childTnLst>
                                        <p:animEffect transition="out" filter="fade">
                                          <p:cBhvr>
                                            <p:cTn id="80" dur="200"/>
                                            <p:tgtEl>
                                              <p:spTgt spid="302"/>
                                            </p:tgtEl>
                                          </p:cBhvr>
                                        </p:animEffect>
                                        <p:set>
                                          <p:cBhvr>
                                            <p:cTn id="81" dur="1" fill="hold">
                                              <p:stCondLst>
                                                <p:cond delay="199"/>
                                              </p:stCondLst>
                                            </p:cTn>
                                            <p:tgtEl>
                                              <p:spTgt spid="302"/>
                                            </p:tgtEl>
                                            <p:attrNameLst>
                                              <p:attrName>style.visibility</p:attrName>
                                            </p:attrNameLst>
                                          </p:cBhvr>
                                          <p:to>
                                            <p:strVal val="hidden"/>
                                          </p:to>
                                        </p:set>
                                      </p:childTnLst>
                                    </p:cTn>
                                  </p:par>
                                  <p:par>
                                    <p:cTn id="82" presetID="1" presetClass="entr" presetSubtype="0" fill="hold" grpId="0" nodeType="withEffect">
                                      <p:stCondLst>
                                        <p:cond delay="7000"/>
                                      </p:stCondLst>
                                      <p:childTnLst>
                                        <p:set>
                                          <p:cBhvr>
                                            <p:cTn id="83" dur="1" fill="hold">
                                              <p:stCondLst>
                                                <p:cond delay="0"/>
                                              </p:stCondLst>
                                            </p:cTn>
                                            <p:tgtEl>
                                              <p:spTgt spid="303"/>
                                            </p:tgtEl>
                                            <p:attrNameLst>
                                              <p:attrName>style.visibility</p:attrName>
                                            </p:attrNameLst>
                                          </p:cBhvr>
                                          <p:to>
                                            <p:strVal val="visible"/>
                                          </p:to>
                                        </p:set>
                                      </p:childTnLst>
                                    </p:cTn>
                                  </p:par>
                                  <p:par>
                                    <p:cTn id="84" presetID="42" presetClass="path" presetSubtype="0" accel="50000" decel="50000" fill="hold" grpId="1" nodeType="withEffect">
                                      <p:stCondLst>
                                        <p:cond delay="7000"/>
                                      </p:stCondLst>
                                      <p:childTnLst>
                                        <p:animMotion origin="layout" path="M 4.16667E-7 1.11111E-6 L 0.33464 0.27199 " pathEditMode="relative" rAng="0" ptsTypes="AA">
                                          <p:cBhvr>
                                            <p:cTn id="85" dur="600" fill="hold"/>
                                            <p:tgtEl>
                                              <p:spTgt spid="303"/>
                                            </p:tgtEl>
                                            <p:attrNameLst>
                                              <p:attrName>ppt_x</p:attrName>
                                              <p:attrName>ppt_y</p:attrName>
                                            </p:attrNameLst>
                                          </p:cBhvr>
                                          <p:rCtr x="16732" y="13588"/>
                                        </p:animMotion>
                                      </p:childTnLst>
                                    </p:cTn>
                                  </p:par>
                                  <p:par>
                                    <p:cTn id="86" presetID="10" presetClass="exit" presetSubtype="0" fill="hold" grpId="2" nodeType="withEffect">
                                      <p:stCondLst>
                                        <p:cond delay="7400"/>
                                      </p:stCondLst>
                                      <p:childTnLst>
                                        <p:animEffect transition="out" filter="fade">
                                          <p:cBhvr>
                                            <p:cTn id="87" dur="200"/>
                                            <p:tgtEl>
                                              <p:spTgt spid="303"/>
                                            </p:tgtEl>
                                          </p:cBhvr>
                                        </p:animEffect>
                                        <p:set>
                                          <p:cBhvr>
                                            <p:cTn id="88" dur="1" fill="hold">
                                              <p:stCondLst>
                                                <p:cond delay="199"/>
                                              </p:stCondLst>
                                            </p:cTn>
                                            <p:tgtEl>
                                              <p:spTgt spid="303"/>
                                            </p:tgtEl>
                                            <p:attrNameLst>
                                              <p:attrName>style.visibility</p:attrName>
                                            </p:attrNameLst>
                                          </p:cBhvr>
                                          <p:to>
                                            <p:strVal val="hidden"/>
                                          </p:to>
                                        </p:set>
                                      </p:childTnLst>
                                    </p:cTn>
                                  </p:par>
                                  <p:par>
                                    <p:cTn id="89" presetID="1" presetClass="entr" presetSubtype="0" fill="hold" grpId="0" nodeType="withEffect">
                                      <p:stCondLst>
                                        <p:cond delay="7100"/>
                                      </p:stCondLst>
                                      <p:childTnLst>
                                        <p:set>
                                          <p:cBhvr>
                                            <p:cTn id="90" dur="1" fill="hold">
                                              <p:stCondLst>
                                                <p:cond delay="0"/>
                                              </p:stCondLst>
                                            </p:cTn>
                                            <p:tgtEl>
                                              <p:spTgt spid="304"/>
                                            </p:tgtEl>
                                            <p:attrNameLst>
                                              <p:attrName>style.visibility</p:attrName>
                                            </p:attrNameLst>
                                          </p:cBhvr>
                                          <p:to>
                                            <p:strVal val="visible"/>
                                          </p:to>
                                        </p:set>
                                      </p:childTnLst>
                                    </p:cTn>
                                  </p:par>
                                  <p:par>
                                    <p:cTn id="91" presetID="42" presetClass="path" presetSubtype="0" accel="50000" decel="50000" fill="hold" grpId="1" nodeType="withEffect">
                                      <p:stCondLst>
                                        <p:cond delay="7100"/>
                                      </p:stCondLst>
                                      <p:childTnLst>
                                        <p:animMotion origin="layout" path="M 4.16667E-7 1.11111E-6 L 0.40312 0.27199 " pathEditMode="relative" rAng="0" ptsTypes="AA">
                                          <p:cBhvr>
                                            <p:cTn id="92" dur="700" fill="hold"/>
                                            <p:tgtEl>
                                              <p:spTgt spid="304"/>
                                            </p:tgtEl>
                                            <p:attrNameLst>
                                              <p:attrName>ppt_x</p:attrName>
                                              <p:attrName>ppt_y</p:attrName>
                                            </p:attrNameLst>
                                          </p:cBhvr>
                                          <p:rCtr x="20156" y="13588"/>
                                        </p:animMotion>
                                      </p:childTnLst>
                                    </p:cTn>
                                  </p:par>
                                  <p:par>
                                    <p:cTn id="93" presetID="10" presetClass="exit" presetSubtype="0" fill="hold" grpId="2" nodeType="withEffect">
                                      <p:stCondLst>
                                        <p:cond delay="7600"/>
                                      </p:stCondLst>
                                      <p:childTnLst>
                                        <p:animEffect transition="out" filter="fade">
                                          <p:cBhvr>
                                            <p:cTn id="94" dur="200"/>
                                            <p:tgtEl>
                                              <p:spTgt spid="304"/>
                                            </p:tgtEl>
                                          </p:cBhvr>
                                        </p:animEffect>
                                        <p:set>
                                          <p:cBhvr>
                                            <p:cTn id="95" dur="1" fill="hold">
                                              <p:stCondLst>
                                                <p:cond delay="199"/>
                                              </p:stCondLst>
                                            </p:cTn>
                                            <p:tgtEl>
                                              <p:spTgt spid="304"/>
                                            </p:tgtEl>
                                            <p:attrNameLst>
                                              <p:attrName>style.visibility</p:attrName>
                                            </p:attrNameLst>
                                          </p:cBhvr>
                                          <p:to>
                                            <p:strVal val="hidden"/>
                                          </p:to>
                                        </p:set>
                                      </p:childTnLst>
                                    </p:cTn>
                                  </p:par>
                                  <p:par>
                                    <p:cTn id="96" presetID="1" presetClass="entr" presetSubtype="0" fill="hold" grpId="0" nodeType="withEffect">
                                      <p:stCondLst>
                                        <p:cond delay="7200"/>
                                      </p:stCondLst>
                                      <p:childTnLst>
                                        <p:set>
                                          <p:cBhvr>
                                            <p:cTn id="97" dur="1" fill="hold">
                                              <p:stCondLst>
                                                <p:cond delay="0"/>
                                              </p:stCondLst>
                                            </p:cTn>
                                            <p:tgtEl>
                                              <p:spTgt spid="305"/>
                                            </p:tgtEl>
                                            <p:attrNameLst>
                                              <p:attrName>style.visibility</p:attrName>
                                            </p:attrNameLst>
                                          </p:cBhvr>
                                          <p:to>
                                            <p:strVal val="visible"/>
                                          </p:to>
                                        </p:set>
                                      </p:childTnLst>
                                    </p:cTn>
                                  </p:par>
                                  <p:par>
                                    <p:cTn id="98" presetID="42" presetClass="path" presetSubtype="0" accel="50000" decel="50000" fill="hold" grpId="1" nodeType="withEffect">
                                      <p:stCondLst>
                                        <p:cond delay="7200"/>
                                      </p:stCondLst>
                                      <p:childTnLst>
                                        <p:animMotion origin="layout" path="M 4.16667E-7 1.11111E-6 L 0.47279 0.27384 " pathEditMode="relative" rAng="0" ptsTypes="AA">
                                          <p:cBhvr>
                                            <p:cTn id="99" dur="700" fill="hold"/>
                                            <p:tgtEl>
                                              <p:spTgt spid="305"/>
                                            </p:tgtEl>
                                            <p:attrNameLst>
                                              <p:attrName>ppt_x</p:attrName>
                                              <p:attrName>ppt_y</p:attrName>
                                            </p:attrNameLst>
                                          </p:cBhvr>
                                          <p:rCtr x="23633" y="13681"/>
                                        </p:animMotion>
                                      </p:childTnLst>
                                    </p:cTn>
                                  </p:par>
                                  <p:par>
                                    <p:cTn id="100" presetID="10" presetClass="exit" presetSubtype="0" fill="hold" grpId="2" nodeType="withEffect">
                                      <p:stCondLst>
                                        <p:cond delay="7700"/>
                                      </p:stCondLst>
                                      <p:childTnLst>
                                        <p:animEffect transition="out" filter="fade">
                                          <p:cBhvr>
                                            <p:cTn id="101" dur="200"/>
                                            <p:tgtEl>
                                              <p:spTgt spid="305"/>
                                            </p:tgtEl>
                                          </p:cBhvr>
                                        </p:animEffect>
                                        <p:set>
                                          <p:cBhvr>
                                            <p:cTn id="102" dur="1" fill="hold">
                                              <p:stCondLst>
                                                <p:cond delay="199"/>
                                              </p:stCondLst>
                                            </p:cTn>
                                            <p:tgtEl>
                                              <p:spTgt spid="305"/>
                                            </p:tgtEl>
                                            <p:attrNameLst>
                                              <p:attrName>style.visibility</p:attrName>
                                            </p:attrNameLst>
                                          </p:cBhvr>
                                          <p:to>
                                            <p:strVal val="hidden"/>
                                          </p:to>
                                        </p:set>
                                      </p:childTnLst>
                                    </p:cTn>
                                  </p:par>
                                  <p:par>
                                    <p:cTn id="103" presetID="1" presetClass="entr" presetSubtype="0" fill="hold" grpId="0" nodeType="withEffect">
                                      <p:stCondLst>
                                        <p:cond delay="7300"/>
                                      </p:stCondLst>
                                      <p:childTnLst>
                                        <p:set>
                                          <p:cBhvr>
                                            <p:cTn id="104" dur="1" fill="hold">
                                              <p:stCondLst>
                                                <p:cond delay="0"/>
                                              </p:stCondLst>
                                            </p:cTn>
                                            <p:tgtEl>
                                              <p:spTgt spid="306"/>
                                            </p:tgtEl>
                                            <p:attrNameLst>
                                              <p:attrName>style.visibility</p:attrName>
                                            </p:attrNameLst>
                                          </p:cBhvr>
                                          <p:to>
                                            <p:strVal val="visible"/>
                                          </p:to>
                                        </p:set>
                                      </p:childTnLst>
                                    </p:cTn>
                                  </p:par>
                                  <p:par>
                                    <p:cTn id="105" presetID="42" presetClass="path" presetSubtype="0" accel="50000" decel="50000" fill="hold" grpId="1" nodeType="withEffect">
                                      <p:stCondLst>
                                        <p:cond delay="7300"/>
                                      </p:stCondLst>
                                      <p:childTnLst>
                                        <p:animMotion origin="layout" path="M 4.16667E-7 1.11111E-6 L 0.54297 0.27384 " pathEditMode="relative" rAng="0" ptsTypes="AA">
                                          <p:cBhvr>
                                            <p:cTn id="106" dur="800" fill="hold"/>
                                            <p:tgtEl>
                                              <p:spTgt spid="306"/>
                                            </p:tgtEl>
                                            <p:attrNameLst>
                                              <p:attrName>ppt_x</p:attrName>
                                              <p:attrName>ppt_y</p:attrName>
                                            </p:attrNameLst>
                                          </p:cBhvr>
                                          <p:rCtr x="27148" y="13681"/>
                                        </p:animMotion>
                                      </p:childTnLst>
                                    </p:cTn>
                                  </p:par>
                                  <p:par>
                                    <p:cTn id="107" presetID="10" presetClass="exit" presetSubtype="0" fill="hold" grpId="2" nodeType="withEffect">
                                      <p:stCondLst>
                                        <p:cond delay="7900"/>
                                      </p:stCondLst>
                                      <p:childTnLst>
                                        <p:animEffect transition="out" filter="fade">
                                          <p:cBhvr>
                                            <p:cTn id="108" dur="200"/>
                                            <p:tgtEl>
                                              <p:spTgt spid="306"/>
                                            </p:tgtEl>
                                          </p:cBhvr>
                                        </p:animEffect>
                                        <p:set>
                                          <p:cBhvr>
                                            <p:cTn id="109" dur="1" fill="hold">
                                              <p:stCondLst>
                                                <p:cond delay="199"/>
                                              </p:stCondLst>
                                            </p:cTn>
                                            <p:tgtEl>
                                              <p:spTgt spid="306"/>
                                            </p:tgtEl>
                                            <p:attrNameLst>
                                              <p:attrName>style.visibility</p:attrName>
                                            </p:attrNameLst>
                                          </p:cBhvr>
                                          <p:to>
                                            <p:strVal val="hidden"/>
                                          </p:to>
                                        </p:set>
                                      </p:childTnLst>
                                    </p:cTn>
                                  </p:par>
                                  <p:par>
                                    <p:cTn id="110" presetID="1" presetClass="entr" presetSubtype="0" fill="hold" grpId="0" nodeType="withEffect">
                                      <p:stCondLst>
                                        <p:cond delay="7500"/>
                                      </p:stCondLst>
                                      <p:childTnLst>
                                        <p:set>
                                          <p:cBhvr>
                                            <p:cTn id="111" dur="1" fill="hold">
                                              <p:stCondLst>
                                                <p:cond delay="0"/>
                                              </p:stCondLst>
                                            </p:cTn>
                                            <p:tgtEl>
                                              <p:spTgt spid="307"/>
                                            </p:tgtEl>
                                            <p:attrNameLst>
                                              <p:attrName>style.visibility</p:attrName>
                                            </p:attrNameLst>
                                          </p:cBhvr>
                                          <p:to>
                                            <p:strVal val="visible"/>
                                          </p:to>
                                        </p:set>
                                      </p:childTnLst>
                                    </p:cTn>
                                  </p:par>
                                  <p:par>
                                    <p:cTn id="112" presetID="42" presetClass="path" presetSubtype="0" accel="50000" decel="50000" fill="hold" grpId="1" nodeType="withEffect">
                                      <p:stCondLst>
                                        <p:cond delay="7500"/>
                                      </p:stCondLst>
                                      <p:childTnLst>
                                        <p:animMotion origin="layout" path="M 4.16667E-7 1.11111E-6 L 0.6125 0.26944 " pathEditMode="relative" rAng="0" ptsTypes="AA">
                                          <p:cBhvr>
                                            <p:cTn id="113" dur="900" fill="hold"/>
                                            <p:tgtEl>
                                              <p:spTgt spid="307"/>
                                            </p:tgtEl>
                                            <p:attrNameLst>
                                              <p:attrName>ppt_x</p:attrName>
                                              <p:attrName>ppt_y</p:attrName>
                                            </p:attrNameLst>
                                          </p:cBhvr>
                                          <p:rCtr x="30625" y="13472"/>
                                        </p:animMotion>
                                      </p:childTnLst>
                                    </p:cTn>
                                  </p:par>
                                  <p:par>
                                    <p:cTn id="114" presetID="10" presetClass="exit" presetSubtype="0" fill="hold" grpId="2" nodeType="withEffect">
                                      <p:stCondLst>
                                        <p:cond delay="8200"/>
                                      </p:stCondLst>
                                      <p:childTnLst>
                                        <p:animEffect transition="out" filter="fade">
                                          <p:cBhvr>
                                            <p:cTn id="115" dur="200"/>
                                            <p:tgtEl>
                                              <p:spTgt spid="307"/>
                                            </p:tgtEl>
                                          </p:cBhvr>
                                        </p:animEffect>
                                        <p:set>
                                          <p:cBhvr>
                                            <p:cTn id="116" dur="1" fill="hold">
                                              <p:stCondLst>
                                                <p:cond delay="199"/>
                                              </p:stCondLst>
                                            </p:cTn>
                                            <p:tgtEl>
                                              <p:spTgt spid="307"/>
                                            </p:tgtEl>
                                            <p:attrNameLst>
                                              <p:attrName>style.visibility</p:attrName>
                                            </p:attrNameLst>
                                          </p:cBhvr>
                                          <p:to>
                                            <p:strVal val="hidden"/>
                                          </p:to>
                                        </p:set>
                                      </p:childTnLst>
                                    </p:cTn>
                                  </p:par>
                                  <p:par>
                                    <p:cTn id="117" presetID="6" presetClass="emph" presetSubtype="0" autoRev="1" fill="hold" nodeType="withEffect">
                                      <p:stCondLst>
                                        <p:cond delay="9000"/>
                                      </p:stCondLst>
                                      <p:childTnLst>
                                        <p:animScale>
                                          <p:cBhvr>
                                            <p:cTn id="118" dur="250" fill="hold"/>
                                            <p:tgtEl>
                                              <p:spTgt spid="6"/>
                                            </p:tgtEl>
                                          </p:cBhvr>
                                          <p:by x="125000" y="125000"/>
                                        </p:animScale>
                                      </p:childTnLst>
                                    </p:cTn>
                                  </p:par>
                                  <p:par>
                                    <p:cTn id="119" presetID="12" presetClass="entr" presetSubtype="2" fill="hold" grpId="0" nodeType="withEffect">
                                      <p:stCondLst>
                                        <p:cond delay="9250"/>
                                      </p:stCondLst>
                                      <p:iterate type="lt">
                                        <p:tmPct val="5000"/>
                                      </p:iterate>
                                      <p:childTnLst>
                                        <p:set>
                                          <p:cBhvr>
                                            <p:cTn id="120" dur="1" fill="hold">
                                              <p:stCondLst>
                                                <p:cond delay="0"/>
                                              </p:stCondLst>
                                            </p:cTn>
                                            <p:tgtEl>
                                              <p:spTgt spid="144"/>
                                            </p:tgtEl>
                                            <p:attrNameLst>
                                              <p:attrName>style.visibility</p:attrName>
                                            </p:attrNameLst>
                                          </p:cBhvr>
                                          <p:to>
                                            <p:strVal val="visible"/>
                                          </p:to>
                                        </p:set>
                                        <p:anim calcmode="lin" valueType="num">
                                          <p:cBhvr additive="base">
                                            <p:cTn id="121" dur="500"/>
                                            <p:tgtEl>
                                              <p:spTgt spid="144"/>
                                            </p:tgtEl>
                                            <p:attrNameLst>
                                              <p:attrName>ppt_x</p:attrName>
                                            </p:attrNameLst>
                                          </p:cBhvr>
                                          <p:tavLst>
                                            <p:tav tm="0">
                                              <p:val>
                                                <p:strVal val="#ppt_x+#ppt_w*1.125000"/>
                                              </p:val>
                                            </p:tav>
                                            <p:tav tm="100000">
                                              <p:val>
                                                <p:strVal val="#ppt_x"/>
                                              </p:val>
                                            </p:tav>
                                          </p:tavLst>
                                        </p:anim>
                                        <p:animEffect transition="in" filter="wipe(left)">
                                          <p:cBhvr>
                                            <p:cTn id="122" dur="500"/>
                                            <p:tgtEl>
                                              <p:spTgt spid="144"/>
                                            </p:tgtEl>
                                          </p:cBhvr>
                                        </p:animEffect>
                                      </p:childTnLst>
                                    </p:cTn>
                                  </p:par>
                                  <p:par>
                                    <p:cTn id="123" presetID="18" presetClass="entr" presetSubtype="6" fill="hold" grpId="0" nodeType="withEffect">
                                      <p:stCondLst>
                                        <p:cond delay="9900"/>
                                      </p:stCondLst>
                                      <p:childTnLst>
                                        <p:set>
                                          <p:cBhvr>
                                            <p:cTn id="124" dur="1" fill="hold">
                                              <p:stCondLst>
                                                <p:cond delay="0"/>
                                              </p:stCondLst>
                                            </p:cTn>
                                            <p:tgtEl>
                                              <p:spTgt spid="145"/>
                                            </p:tgtEl>
                                            <p:attrNameLst>
                                              <p:attrName>style.visibility</p:attrName>
                                            </p:attrNameLst>
                                          </p:cBhvr>
                                          <p:to>
                                            <p:strVal val="visible"/>
                                          </p:to>
                                        </p:set>
                                        <p:animEffect transition="in" filter="strips(downRight)">
                                          <p:cBhvr>
                                            <p:cTn id="125" dur="1000"/>
                                            <p:tgtEl>
                                              <p:spTgt spid="145"/>
                                            </p:tgtEl>
                                          </p:cBhvr>
                                        </p:animEffect>
                                      </p:childTnLst>
                                    </p:cTn>
                                  </p:par>
                                  <p:par>
                                    <p:cTn id="126" presetID="6" presetClass="emph" presetSubtype="0" autoRev="1" fill="hold" nodeType="withEffect">
                                      <p:stCondLst>
                                        <p:cond delay="11000"/>
                                      </p:stCondLst>
                                      <p:childTnLst>
                                        <p:animScale>
                                          <p:cBhvr>
                                            <p:cTn id="127" dur="250" fill="hold"/>
                                            <p:tgtEl>
                                              <p:spTgt spid="6"/>
                                            </p:tgtEl>
                                          </p:cBhvr>
                                          <p:by x="125000" y="125000"/>
                                        </p:animScale>
                                      </p:childTnLst>
                                    </p:cTn>
                                  </p:par>
                                  <p:par>
                                    <p:cTn id="128" presetID="12" presetClass="entr" presetSubtype="2" fill="hold" grpId="0" nodeType="withEffect">
                                      <p:stCondLst>
                                        <p:cond delay="11250"/>
                                      </p:stCondLst>
                                      <p:iterate type="lt">
                                        <p:tmPct val="5000"/>
                                      </p:iterate>
                                      <p:childTnLst>
                                        <p:set>
                                          <p:cBhvr>
                                            <p:cTn id="129" dur="1" fill="hold">
                                              <p:stCondLst>
                                                <p:cond delay="0"/>
                                              </p:stCondLst>
                                            </p:cTn>
                                            <p:tgtEl>
                                              <p:spTgt spid="147"/>
                                            </p:tgtEl>
                                            <p:attrNameLst>
                                              <p:attrName>style.visibility</p:attrName>
                                            </p:attrNameLst>
                                          </p:cBhvr>
                                          <p:to>
                                            <p:strVal val="visible"/>
                                          </p:to>
                                        </p:set>
                                        <p:anim calcmode="lin" valueType="num">
                                          <p:cBhvr additive="base">
                                            <p:cTn id="130" dur="500"/>
                                            <p:tgtEl>
                                              <p:spTgt spid="147"/>
                                            </p:tgtEl>
                                            <p:attrNameLst>
                                              <p:attrName>ppt_x</p:attrName>
                                            </p:attrNameLst>
                                          </p:cBhvr>
                                          <p:tavLst>
                                            <p:tav tm="0">
                                              <p:val>
                                                <p:strVal val="#ppt_x+#ppt_w*1.125000"/>
                                              </p:val>
                                            </p:tav>
                                            <p:tav tm="100000">
                                              <p:val>
                                                <p:strVal val="#ppt_x"/>
                                              </p:val>
                                            </p:tav>
                                          </p:tavLst>
                                        </p:anim>
                                        <p:animEffect transition="in" filter="wipe(left)">
                                          <p:cBhvr>
                                            <p:cTn id="131" dur="500"/>
                                            <p:tgtEl>
                                              <p:spTgt spid="147"/>
                                            </p:tgtEl>
                                          </p:cBhvr>
                                        </p:animEffect>
                                      </p:childTnLst>
                                    </p:cTn>
                                  </p:par>
                                  <p:par>
                                    <p:cTn id="132" presetID="18" presetClass="entr" presetSubtype="6" fill="hold" grpId="0" nodeType="withEffect">
                                      <p:stCondLst>
                                        <p:cond delay="11900"/>
                                      </p:stCondLst>
                                      <p:childTnLst>
                                        <p:set>
                                          <p:cBhvr>
                                            <p:cTn id="133" dur="1" fill="hold">
                                              <p:stCondLst>
                                                <p:cond delay="0"/>
                                              </p:stCondLst>
                                            </p:cTn>
                                            <p:tgtEl>
                                              <p:spTgt spid="148"/>
                                            </p:tgtEl>
                                            <p:attrNameLst>
                                              <p:attrName>style.visibility</p:attrName>
                                            </p:attrNameLst>
                                          </p:cBhvr>
                                          <p:to>
                                            <p:strVal val="visible"/>
                                          </p:to>
                                        </p:set>
                                        <p:animEffect transition="in" filter="strips(downRight)">
                                          <p:cBhvr>
                                            <p:cTn id="134" dur="1000"/>
                                            <p:tgtEl>
                                              <p:spTgt spid="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Graphic spid="51" grpId="1" uiExpand="1">
            <p:bldSub>
              <a:bldChart bld="seriesEl"/>
            </p:bldSub>
          </p:bldGraphic>
          <p:bldP spid="144" grpId="0"/>
          <p:bldP spid="145" grpId="0"/>
          <p:bldP spid="147" grpId="0"/>
          <p:bldP spid="148" grpId="0"/>
          <p:bldP spid="302" grpId="0" animBg="1"/>
          <p:bldP spid="302" grpId="1" animBg="1"/>
          <p:bldP spid="302" grpId="2" animBg="1"/>
          <p:bldP spid="303" grpId="0" animBg="1"/>
          <p:bldP spid="303" grpId="1" animBg="1"/>
          <p:bldP spid="303" grpId="2" animBg="1"/>
          <p:bldP spid="304" grpId="0" animBg="1"/>
          <p:bldP spid="304" grpId="1" animBg="1"/>
          <p:bldP spid="304" grpId="2" animBg="1"/>
          <p:bldP spid="305" grpId="0" animBg="1"/>
          <p:bldP spid="305" grpId="1" animBg="1"/>
          <p:bldP spid="305" grpId="2" animBg="1"/>
          <p:bldP spid="306" grpId="0" animBg="1"/>
          <p:bldP spid="306" grpId="1" animBg="1"/>
          <p:bldP spid="306" grpId="2" animBg="1"/>
          <p:bldP spid="307" grpId="0" animBg="1"/>
          <p:bldP spid="307" grpId="1" animBg="1"/>
          <p:bldP spid="307" grpId="2" animBg="1"/>
          <p:bldP spid="13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decel="50000" fill="hold" nodeType="withEffect">
                                      <p:stCondLst>
                                        <p:cond delay="0"/>
                                      </p:stCondLst>
                                      <p:childTnLst>
                                        <p:animMotion origin="layout" path="M 4.16667E-7 4.07407E-6 L -0.99974 4.07407E-6 " pathEditMode="relative" rAng="0" ptsTypes="AA">
                                          <p:cBhvr>
                                            <p:cTn id="6" dur="1000" fill="hold"/>
                                            <p:tgtEl>
                                              <p:spTgt spid="226"/>
                                            </p:tgtEl>
                                            <p:attrNameLst>
                                              <p:attrName>ppt_x</p:attrName>
                                              <p:attrName>ppt_y</p:attrName>
                                            </p:attrNameLst>
                                          </p:cBhvr>
                                          <p:rCtr x="-49987" y="0"/>
                                        </p:animMotion>
                                      </p:childTnLst>
                                    </p:cTn>
                                  </p:par>
                                  <p:par>
                                    <p:cTn id="7" presetID="10" presetClass="exit" presetSubtype="0" fill="hold" nodeType="withEffect">
                                      <p:stCondLst>
                                        <p:cond delay="1000"/>
                                      </p:stCondLst>
                                      <p:childTnLst>
                                        <p:animEffect transition="out" filter="fade">
                                          <p:cBhvr>
                                            <p:cTn id="8" dur="200"/>
                                            <p:tgtEl>
                                              <p:spTgt spid="226"/>
                                            </p:tgtEl>
                                          </p:cBhvr>
                                        </p:animEffect>
                                        <p:set>
                                          <p:cBhvr>
                                            <p:cTn id="9" dur="1" fill="hold">
                                              <p:stCondLst>
                                                <p:cond delay="199"/>
                                              </p:stCondLst>
                                            </p:cTn>
                                            <p:tgtEl>
                                              <p:spTgt spid="226"/>
                                            </p:tgtEl>
                                            <p:attrNameLst>
                                              <p:attrName>style.visibility</p:attrName>
                                            </p:attrNameLst>
                                          </p:cBhvr>
                                          <p:to>
                                            <p:strVal val="hidden"/>
                                          </p:to>
                                        </p:set>
                                      </p:childTnLst>
                                    </p:cTn>
                                  </p:par>
                                  <p:par>
                                    <p:cTn id="10" presetID="10" presetClass="entr" presetSubtype="0" fill="hold" nodeType="withEffect">
                                      <p:stCondLst>
                                        <p:cond delay="1000"/>
                                      </p:stCondLst>
                                      <p:childTnLst>
                                        <p:set>
                                          <p:cBhvr>
                                            <p:cTn id="11" dur="1" fill="hold">
                                              <p:stCondLst>
                                                <p:cond delay="0"/>
                                              </p:stCondLst>
                                            </p:cTn>
                                            <p:tgtEl>
                                              <p:spTgt spid="149"/>
                                            </p:tgtEl>
                                            <p:attrNameLst>
                                              <p:attrName>style.visibility</p:attrName>
                                            </p:attrNameLst>
                                          </p:cBhvr>
                                          <p:to>
                                            <p:strVal val="visible"/>
                                          </p:to>
                                        </p:set>
                                        <p:animEffect transition="in" filter="fade">
                                          <p:cBhvr>
                                            <p:cTn id="12" dur="200"/>
                                            <p:tgtEl>
                                              <p:spTgt spid="149"/>
                                            </p:tgtEl>
                                          </p:cBhvr>
                                        </p:animEffect>
                                      </p:childTnLst>
                                    </p:cTn>
                                  </p:par>
                                  <p:par>
                                    <p:cTn id="13" presetID="8" presetClass="emph" presetSubtype="0" fill="hold" nodeType="withEffect">
                                      <p:stCondLst>
                                        <p:cond delay="1000"/>
                                      </p:stCondLst>
                                      <p:childTnLst>
                                        <p:animRot by="21600000">
                                          <p:cBhvr>
                                            <p:cTn id="14" dur="3000" fill="hold"/>
                                            <p:tgtEl>
                                              <p:spTgt spid="149"/>
                                            </p:tgtEl>
                                            <p:attrNameLst>
                                              <p:attrName>r</p:attrName>
                                            </p:attrNameLst>
                                          </p:cBhvr>
                                        </p:animRot>
                                      </p:childTnLst>
                                    </p:cTn>
                                  </p:par>
                                  <p:par>
                                    <p:cTn id="15" presetID="2" presetClass="entr" presetSubtype="8" fill="hold" grpId="0" nodeType="withEffect">
                                      <p:stCondLst>
                                        <p:cond delay="1000"/>
                                      </p:stCondLst>
                                      <p:childTnLst>
                                        <p:set>
                                          <p:cBhvr>
                                            <p:cTn id="16" dur="1" fill="hold">
                                              <p:stCondLst>
                                                <p:cond delay="0"/>
                                              </p:stCondLst>
                                            </p:cTn>
                                            <p:tgtEl>
                                              <p:spTgt spid="134"/>
                                            </p:tgtEl>
                                            <p:attrNameLst>
                                              <p:attrName>style.visibility</p:attrName>
                                            </p:attrNameLst>
                                          </p:cBhvr>
                                          <p:to>
                                            <p:strVal val="visible"/>
                                          </p:to>
                                        </p:set>
                                        <p:anim calcmode="lin" valueType="num">
                                          <p:cBhvr additive="base">
                                            <p:cTn id="17" dur="1500" fill="hold"/>
                                            <p:tgtEl>
                                              <p:spTgt spid="134"/>
                                            </p:tgtEl>
                                            <p:attrNameLst>
                                              <p:attrName>ppt_x</p:attrName>
                                            </p:attrNameLst>
                                          </p:cBhvr>
                                          <p:tavLst>
                                            <p:tav tm="0">
                                              <p:val>
                                                <p:strVal val="0-#ppt_w/2"/>
                                              </p:val>
                                            </p:tav>
                                            <p:tav tm="100000">
                                              <p:val>
                                                <p:strVal val="#ppt_x"/>
                                              </p:val>
                                            </p:tav>
                                          </p:tavLst>
                                        </p:anim>
                                        <p:anim calcmode="lin" valueType="num">
                                          <p:cBhvr additive="base">
                                            <p:cTn id="18" dur="1500" fill="hold"/>
                                            <p:tgtEl>
                                              <p:spTgt spid="134"/>
                                            </p:tgtEl>
                                            <p:attrNameLst>
                                              <p:attrName>ppt_y</p:attrName>
                                            </p:attrNameLst>
                                          </p:cBhvr>
                                          <p:tavLst>
                                            <p:tav tm="0">
                                              <p:val>
                                                <p:strVal val="#ppt_y"/>
                                              </p:val>
                                            </p:tav>
                                            <p:tav tm="100000">
                                              <p:val>
                                                <p:strVal val="#ppt_y"/>
                                              </p:val>
                                            </p:tav>
                                          </p:tavLst>
                                        </p:anim>
                                      </p:childTnLst>
                                    </p:cTn>
                                  </p:par>
                                  <p:par>
                                    <p:cTn id="19" presetID="1" presetClass="entr" presetSubtype="0" fill="hold" nodeType="withEffect">
                                      <p:stCondLst>
                                        <p:cond delay="1000"/>
                                      </p:stCondLst>
                                      <p:childTnLst>
                                        <p:set>
                                          <p:cBhvr>
                                            <p:cTn id="20" dur="1" fill="hold">
                                              <p:stCondLst>
                                                <p:cond delay="0"/>
                                              </p:stCondLst>
                                            </p:cTn>
                                            <p:tgtEl>
                                              <p:spTgt spid="135"/>
                                            </p:tgtEl>
                                            <p:attrNameLst>
                                              <p:attrName>style.visibility</p:attrName>
                                            </p:attrNameLst>
                                          </p:cBhvr>
                                          <p:to>
                                            <p:strVal val="visible"/>
                                          </p:to>
                                        </p:set>
                                      </p:childTnLst>
                                    </p:cTn>
                                  </p:par>
                                  <p:par>
                                    <p:cTn id="21" presetID="6" presetClass="emph" presetSubtype="0" fill="hold" nodeType="withEffect">
                                      <p:stCondLst>
                                        <p:cond delay="1000"/>
                                      </p:stCondLst>
                                      <p:childTnLst>
                                        <p:animScale>
                                          <p:cBhvr>
                                            <p:cTn id="22" dur="10" fill="hold"/>
                                            <p:tgtEl>
                                              <p:spTgt spid="135"/>
                                            </p:tgtEl>
                                          </p:cBhvr>
                                          <p:by x="50000" y="50000"/>
                                        </p:animScale>
                                      </p:childTnLst>
                                    </p:cTn>
                                  </p:par>
                                  <p:par>
                                    <p:cTn id="23" presetID="42" presetClass="path" presetSubtype="0" accel="50000" decel="50000" fill="hold" nodeType="withEffect">
                                      <p:stCondLst>
                                        <p:cond delay="1000"/>
                                      </p:stCondLst>
                                      <p:childTnLst>
                                        <p:animMotion origin="layout" path="M -3.125E-6 -3.7037E-7 L -0.77356 -0.29444 " pathEditMode="relative" rAng="0" ptsTypes="AA">
                                          <p:cBhvr>
                                            <p:cTn id="24" dur="2000" spd="-100000" fill="hold"/>
                                            <p:tgtEl>
                                              <p:spTgt spid="135"/>
                                            </p:tgtEl>
                                            <p:attrNameLst>
                                              <p:attrName>ppt_x</p:attrName>
                                              <p:attrName>ppt_y</p:attrName>
                                            </p:attrNameLst>
                                          </p:cBhvr>
                                          <p:rCtr x="-38685" y="-14722"/>
                                        </p:animMotion>
                                      </p:childTnLst>
                                    </p:cTn>
                                  </p:par>
                                  <p:par>
                                    <p:cTn id="25" presetID="6" presetClass="emph" presetSubtype="0" fill="hold" nodeType="withEffect">
                                      <p:stCondLst>
                                        <p:cond delay="1000"/>
                                      </p:stCondLst>
                                      <p:childTnLst>
                                        <p:animScale>
                                          <p:cBhvr>
                                            <p:cTn id="26" dur="2000" fill="hold"/>
                                            <p:tgtEl>
                                              <p:spTgt spid="135"/>
                                            </p:tgtEl>
                                          </p:cBhvr>
                                          <p:by x="200000" y="200000"/>
                                        </p:animScale>
                                      </p:childTnLst>
                                    </p:cTn>
                                  </p:par>
                                  <p:par>
                                    <p:cTn id="27" presetID="8" presetClass="emph" presetSubtype="0" fill="hold" nodeType="withEffect">
                                      <p:stCondLst>
                                        <p:cond delay="1000"/>
                                      </p:stCondLst>
                                      <p:childTnLst>
                                        <p:animRot by="-21600000">
                                          <p:cBhvr>
                                            <p:cTn id="28" dur="2000" fill="hold"/>
                                            <p:tgtEl>
                                              <p:spTgt spid="135"/>
                                            </p:tgtEl>
                                            <p:attrNameLst>
                                              <p:attrName>r</p:attrName>
                                            </p:attrNameLst>
                                          </p:cBhvr>
                                        </p:animRot>
                                      </p:childTnLst>
                                    </p:cTn>
                                  </p:par>
                                  <p:par>
                                    <p:cTn id="29" presetID="2" presetClass="entr" presetSubtype="2" fill="hold" nodeType="withEffect">
                                      <p:stCondLst>
                                        <p:cond delay="400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250" fill="hold"/>
                                            <p:tgtEl>
                                              <p:spTgt spid="6"/>
                                            </p:tgtEl>
                                            <p:attrNameLst>
                                              <p:attrName>ppt_x</p:attrName>
                                            </p:attrNameLst>
                                          </p:cBhvr>
                                          <p:tavLst>
                                            <p:tav tm="0">
                                              <p:val>
                                                <p:strVal val="1+#ppt_w/2"/>
                                              </p:val>
                                            </p:tav>
                                            <p:tav tm="100000">
                                              <p:val>
                                                <p:strVal val="#ppt_x"/>
                                              </p:val>
                                            </p:tav>
                                          </p:tavLst>
                                        </p:anim>
                                        <p:anim calcmode="lin" valueType="num">
                                          <p:cBhvr additive="base">
                                            <p:cTn id="32" dur="250" fill="hold"/>
                                            <p:tgtEl>
                                              <p:spTgt spid="6"/>
                                            </p:tgtEl>
                                            <p:attrNameLst>
                                              <p:attrName>ppt_y</p:attrName>
                                            </p:attrNameLst>
                                          </p:cBhvr>
                                          <p:tavLst>
                                            <p:tav tm="0">
                                              <p:val>
                                                <p:strVal val="#ppt_y"/>
                                              </p:val>
                                            </p:tav>
                                            <p:tav tm="100000">
                                              <p:val>
                                                <p:strVal val="#ppt_y"/>
                                              </p:val>
                                            </p:tav>
                                          </p:tavLst>
                                        </p:anim>
                                      </p:childTnLst>
                                    </p:cTn>
                                  </p:par>
                                  <p:par>
                                    <p:cTn id="33" presetID="18" presetClass="entr" presetSubtype="12" fill="hold" grpId="0" nodeType="withEffect">
                                      <p:stCondLst>
                                        <p:cond delay="4400"/>
                                      </p:stCondLst>
                                      <p:childTnLst>
                                        <p:set>
                                          <p:cBhvr>
                                            <p:cTn id="34" dur="1" fill="hold">
                                              <p:stCondLst>
                                                <p:cond delay="0"/>
                                              </p:stCondLst>
                                            </p:cTn>
                                            <p:tgtEl>
                                              <p:spTgt spid="8"/>
                                            </p:tgtEl>
                                            <p:attrNameLst>
                                              <p:attrName>style.visibility</p:attrName>
                                            </p:attrNameLst>
                                          </p:cBhvr>
                                          <p:to>
                                            <p:strVal val="visible"/>
                                          </p:to>
                                        </p:set>
                                        <p:animEffect transition="in" filter="strips(downLeft)">
                                          <p:cBhvr>
                                            <p:cTn id="35" dur="1000"/>
                                            <p:tgtEl>
                                              <p:spTgt spid="8"/>
                                            </p:tgtEl>
                                          </p:cBhvr>
                                        </p:animEffect>
                                      </p:childTnLst>
                                    </p:cTn>
                                  </p:par>
                                  <p:par>
                                    <p:cTn id="36" presetID="22" presetClass="entr" presetSubtype="8" fill="hold" grpId="1" nodeType="withEffect">
                                      <p:stCondLst>
                                        <p:cond delay="5400"/>
                                      </p:stCondLst>
                                      <p:childTnLst>
                                        <p:set>
                                          <p:cBhvr>
                                            <p:cTn id="37" dur="1" fill="hold">
                                              <p:stCondLst>
                                                <p:cond delay="0"/>
                                              </p:stCondLst>
                                            </p:cTn>
                                            <p:tgtEl>
                                              <p:spTgt spid="51">
                                                <p:graphicEl>
                                                  <a:chart seriesIdx="-3" categoryIdx="-3" bldStep="gridLegend"/>
                                                </p:graphicEl>
                                              </p:spTgt>
                                            </p:tgtEl>
                                            <p:attrNameLst>
                                              <p:attrName>style.visibility</p:attrName>
                                            </p:attrNameLst>
                                          </p:cBhvr>
                                          <p:to>
                                            <p:strVal val="visible"/>
                                          </p:to>
                                        </p:set>
                                        <p:animEffect transition="in" filter="wipe(left)">
                                          <p:cBhvr>
                                            <p:cTn id="38" dur="500"/>
                                            <p:tgtEl>
                                              <p:spTgt spid="51">
                                                <p:graphicEl>
                                                  <a:chart seriesIdx="-3" categoryIdx="-3" bldStep="gridLegend"/>
                                                </p:graphicEl>
                                              </p:spTgt>
                                            </p:tgtEl>
                                          </p:cBhvr>
                                        </p:animEffect>
                                      </p:childTnLst>
                                    </p:cTn>
                                  </p:par>
                                  <p:par>
                                    <p:cTn id="39" presetID="22" presetClass="entr" presetSubtype="4" fill="hold" grpId="1" nodeType="withEffect">
                                      <p:stCondLst>
                                        <p:cond delay="7400"/>
                                      </p:stCondLst>
                                      <p:childTnLst>
                                        <p:set>
                                          <p:cBhvr>
                                            <p:cTn id="40" dur="1" fill="hold">
                                              <p:stCondLst>
                                                <p:cond delay="0"/>
                                              </p:stCondLst>
                                            </p:cTn>
                                            <p:tgtEl>
                                              <p:spTgt spid="51">
                                                <p:graphicEl>
                                                  <a:chart seriesIdx="0" categoryIdx="0" bldStep="ptInSeries"/>
                                                </p:graphicEl>
                                              </p:spTgt>
                                            </p:tgtEl>
                                            <p:attrNameLst>
                                              <p:attrName>style.visibility</p:attrName>
                                            </p:attrNameLst>
                                          </p:cBhvr>
                                          <p:to>
                                            <p:strVal val="visible"/>
                                          </p:to>
                                        </p:set>
                                        <p:animEffect transition="in" filter="wipe(down)">
                                          <p:cBhvr>
                                            <p:cTn id="41" dur="500"/>
                                            <p:tgtEl>
                                              <p:spTgt spid="51">
                                                <p:graphicEl>
                                                  <a:chart seriesIdx="0" categoryIdx="0" bldStep="ptInSeries"/>
                                                </p:graphicEl>
                                              </p:spTgt>
                                            </p:tgtEl>
                                          </p:cBhvr>
                                        </p:animEffect>
                                      </p:childTnLst>
                                    </p:cTn>
                                  </p:par>
                                  <p:par>
                                    <p:cTn id="42" presetID="22" presetClass="entr" presetSubtype="4" fill="hold" grpId="1" nodeType="withEffect">
                                      <p:stCondLst>
                                        <p:cond delay="7600"/>
                                      </p:stCondLst>
                                      <p:childTnLst>
                                        <p:set>
                                          <p:cBhvr>
                                            <p:cTn id="43" dur="1" fill="hold">
                                              <p:stCondLst>
                                                <p:cond delay="0"/>
                                              </p:stCondLst>
                                            </p:cTn>
                                            <p:tgtEl>
                                              <p:spTgt spid="51">
                                                <p:graphicEl>
                                                  <a:chart seriesIdx="0" categoryIdx="1" bldStep="ptInSeries"/>
                                                </p:graphicEl>
                                              </p:spTgt>
                                            </p:tgtEl>
                                            <p:attrNameLst>
                                              <p:attrName>style.visibility</p:attrName>
                                            </p:attrNameLst>
                                          </p:cBhvr>
                                          <p:to>
                                            <p:strVal val="visible"/>
                                          </p:to>
                                        </p:set>
                                        <p:animEffect transition="in" filter="wipe(down)">
                                          <p:cBhvr>
                                            <p:cTn id="44" dur="500"/>
                                            <p:tgtEl>
                                              <p:spTgt spid="51">
                                                <p:graphicEl>
                                                  <a:chart seriesIdx="0" categoryIdx="1" bldStep="ptInSeries"/>
                                                </p:graphicEl>
                                              </p:spTgt>
                                            </p:tgtEl>
                                          </p:cBhvr>
                                        </p:animEffect>
                                      </p:childTnLst>
                                    </p:cTn>
                                  </p:par>
                                  <p:par>
                                    <p:cTn id="45" presetID="22" presetClass="entr" presetSubtype="4" fill="hold" grpId="1" nodeType="withEffect">
                                      <p:stCondLst>
                                        <p:cond delay="7800"/>
                                      </p:stCondLst>
                                      <p:childTnLst>
                                        <p:set>
                                          <p:cBhvr>
                                            <p:cTn id="46" dur="1" fill="hold">
                                              <p:stCondLst>
                                                <p:cond delay="0"/>
                                              </p:stCondLst>
                                            </p:cTn>
                                            <p:tgtEl>
                                              <p:spTgt spid="51">
                                                <p:graphicEl>
                                                  <a:chart seriesIdx="0" categoryIdx="2" bldStep="ptInSeries"/>
                                                </p:graphicEl>
                                              </p:spTgt>
                                            </p:tgtEl>
                                            <p:attrNameLst>
                                              <p:attrName>style.visibility</p:attrName>
                                            </p:attrNameLst>
                                          </p:cBhvr>
                                          <p:to>
                                            <p:strVal val="visible"/>
                                          </p:to>
                                        </p:set>
                                        <p:animEffect transition="in" filter="wipe(down)">
                                          <p:cBhvr>
                                            <p:cTn id="47" dur="500"/>
                                            <p:tgtEl>
                                              <p:spTgt spid="51">
                                                <p:graphicEl>
                                                  <a:chart seriesIdx="0" categoryIdx="2" bldStep="ptInSeries"/>
                                                </p:graphicEl>
                                              </p:spTgt>
                                            </p:tgtEl>
                                          </p:cBhvr>
                                        </p:animEffect>
                                      </p:childTnLst>
                                    </p:cTn>
                                  </p:par>
                                  <p:par>
                                    <p:cTn id="48" presetID="22" presetClass="entr" presetSubtype="4" fill="hold" grpId="1" nodeType="withEffect">
                                      <p:stCondLst>
                                        <p:cond delay="8000"/>
                                      </p:stCondLst>
                                      <p:childTnLst>
                                        <p:set>
                                          <p:cBhvr>
                                            <p:cTn id="49" dur="1" fill="hold">
                                              <p:stCondLst>
                                                <p:cond delay="0"/>
                                              </p:stCondLst>
                                            </p:cTn>
                                            <p:tgtEl>
                                              <p:spTgt spid="51">
                                                <p:graphicEl>
                                                  <a:chart seriesIdx="0" categoryIdx="3" bldStep="ptInSeries"/>
                                                </p:graphicEl>
                                              </p:spTgt>
                                            </p:tgtEl>
                                            <p:attrNameLst>
                                              <p:attrName>style.visibility</p:attrName>
                                            </p:attrNameLst>
                                          </p:cBhvr>
                                          <p:to>
                                            <p:strVal val="visible"/>
                                          </p:to>
                                        </p:set>
                                        <p:animEffect transition="in" filter="wipe(down)">
                                          <p:cBhvr>
                                            <p:cTn id="50" dur="500"/>
                                            <p:tgtEl>
                                              <p:spTgt spid="51">
                                                <p:graphicEl>
                                                  <a:chart seriesIdx="0" categoryIdx="3" bldStep="ptInSeries"/>
                                                </p:graphicEl>
                                              </p:spTgt>
                                            </p:tgtEl>
                                          </p:cBhvr>
                                        </p:animEffect>
                                      </p:childTnLst>
                                    </p:cTn>
                                  </p:par>
                                  <p:par>
                                    <p:cTn id="51" presetID="22" presetClass="entr" presetSubtype="4" fill="hold" grpId="1" nodeType="withEffect">
                                      <p:stCondLst>
                                        <p:cond delay="8200"/>
                                      </p:stCondLst>
                                      <p:childTnLst>
                                        <p:set>
                                          <p:cBhvr>
                                            <p:cTn id="52" dur="1" fill="hold">
                                              <p:stCondLst>
                                                <p:cond delay="0"/>
                                              </p:stCondLst>
                                            </p:cTn>
                                            <p:tgtEl>
                                              <p:spTgt spid="51">
                                                <p:graphicEl>
                                                  <a:chart seriesIdx="0" categoryIdx="4" bldStep="ptInSeries"/>
                                                </p:graphicEl>
                                              </p:spTgt>
                                            </p:tgtEl>
                                            <p:attrNameLst>
                                              <p:attrName>style.visibility</p:attrName>
                                            </p:attrNameLst>
                                          </p:cBhvr>
                                          <p:to>
                                            <p:strVal val="visible"/>
                                          </p:to>
                                        </p:set>
                                        <p:animEffect transition="in" filter="wipe(down)">
                                          <p:cBhvr>
                                            <p:cTn id="53" dur="500"/>
                                            <p:tgtEl>
                                              <p:spTgt spid="51">
                                                <p:graphicEl>
                                                  <a:chart seriesIdx="0" categoryIdx="4" bldStep="ptInSeries"/>
                                                </p:graphicEl>
                                              </p:spTgt>
                                            </p:tgtEl>
                                          </p:cBhvr>
                                        </p:animEffect>
                                      </p:childTnLst>
                                    </p:cTn>
                                  </p:par>
                                  <p:par>
                                    <p:cTn id="54" presetID="22" presetClass="entr" presetSubtype="4" fill="hold" grpId="1" nodeType="withEffect">
                                      <p:stCondLst>
                                        <p:cond delay="8300"/>
                                      </p:stCondLst>
                                      <p:childTnLst>
                                        <p:set>
                                          <p:cBhvr>
                                            <p:cTn id="55" dur="1" fill="hold">
                                              <p:stCondLst>
                                                <p:cond delay="0"/>
                                              </p:stCondLst>
                                            </p:cTn>
                                            <p:tgtEl>
                                              <p:spTgt spid="51">
                                                <p:graphicEl>
                                                  <a:chart seriesIdx="0" categoryIdx="5" bldStep="ptInSeries"/>
                                                </p:graphicEl>
                                              </p:spTgt>
                                            </p:tgtEl>
                                            <p:attrNameLst>
                                              <p:attrName>style.visibility</p:attrName>
                                            </p:attrNameLst>
                                          </p:cBhvr>
                                          <p:to>
                                            <p:strVal val="visible"/>
                                          </p:to>
                                        </p:set>
                                        <p:animEffect transition="in" filter="wipe(down)">
                                          <p:cBhvr>
                                            <p:cTn id="56" dur="500"/>
                                            <p:tgtEl>
                                              <p:spTgt spid="51">
                                                <p:graphicEl>
                                                  <a:chart seriesIdx="0" categoryIdx="5" bldStep="ptInSeries"/>
                                                </p:graphicEl>
                                              </p:spTgt>
                                            </p:tgtEl>
                                          </p:cBhvr>
                                        </p:animEffect>
                                      </p:childTnLst>
                                    </p:cTn>
                                  </p:par>
                                  <p:par>
                                    <p:cTn id="57" presetID="22" presetClass="entr" presetSubtype="4" fill="hold" grpId="1" nodeType="withEffect">
                                      <p:stCondLst>
                                        <p:cond delay="5400"/>
                                      </p:stCondLst>
                                      <p:childTnLst>
                                        <p:set>
                                          <p:cBhvr>
                                            <p:cTn id="58" dur="1" fill="hold">
                                              <p:stCondLst>
                                                <p:cond delay="0"/>
                                              </p:stCondLst>
                                            </p:cTn>
                                            <p:tgtEl>
                                              <p:spTgt spid="51">
                                                <p:graphicEl>
                                                  <a:chart seriesIdx="1" categoryIdx="0" bldStep="ptInSeries"/>
                                                </p:graphicEl>
                                              </p:spTgt>
                                            </p:tgtEl>
                                            <p:attrNameLst>
                                              <p:attrName>style.visibility</p:attrName>
                                            </p:attrNameLst>
                                          </p:cBhvr>
                                          <p:to>
                                            <p:strVal val="visible"/>
                                          </p:to>
                                        </p:set>
                                        <p:animEffect transition="in" filter="wipe(down)">
                                          <p:cBhvr>
                                            <p:cTn id="59" dur="500"/>
                                            <p:tgtEl>
                                              <p:spTgt spid="51">
                                                <p:graphicEl>
                                                  <a:chart seriesIdx="1" categoryIdx="0" bldStep="ptInSeries"/>
                                                </p:graphicEl>
                                              </p:spTgt>
                                            </p:tgtEl>
                                          </p:cBhvr>
                                        </p:animEffect>
                                      </p:childTnLst>
                                    </p:cTn>
                                  </p:par>
                                  <p:par>
                                    <p:cTn id="60" presetID="22" presetClass="entr" presetSubtype="4" fill="hold" grpId="1" nodeType="withEffect">
                                      <p:stCondLst>
                                        <p:cond delay="5600"/>
                                      </p:stCondLst>
                                      <p:childTnLst>
                                        <p:set>
                                          <p:cBhvr>
                                            <p:cTn id="61" dur="1" fill="hold">
                                              <p:stCondLst>
                                                <p:cond delay="0"/>
                                              </p:stCondLst>
                                            </p:cTn>
                                            <p:tgtEl>
                                              <p:spTgt spid="51">
                                                <p:graphicEl>
                                                  <a:chart seriesIdx="1" categoryIdx="1" bldStep="ptInSeries"/>
                                                </p:graphicEl>
                                              </p:spTgt>
                                            </p:tgtEl>
                                            <p:attrNameLst>
                                              <p:attrName>style.visibility</p:attrName>
                                            </p:attrNameLst>
                                          </p:cBhvr>
                                          <p:to>
                                            <p:strVal val="visible"/>
                                          </p:to>
                                        </p:set>
                                        <p:animEffect transition="in" filter="wipe(down)">
                                          <p:cBhvr>
                                            <p:cTn id="62" dur="500"/>
                                            <p:tgtEl>
                                              <p:spTgt spid="51">
                                                <p:graphicEl>
                                                  <a:chart seriesIdx="1" categoryIdx="1" bldStep="ptInSeries"/>
                                                </p:graphicEl>
                                              </p:spTgt>
                                            </p:tgtEl>
                                          </p:cBhvr>
                                        </p:animEffect>
                                      </p:childTnLst>
                                    </p:cTn>
                                  </p:par>
                                  <p:par>
                                    <p:cTn id="63" presetID="22" presetClass="entr" presetSubtype="4" fill="hold" grpId="1" nodeType="withEffect">
                                      <p:stCondLst>
                                        <p:cond delay="5800"/>
                                      </p:stCondLst>
                                      <p:childTnLst>
                                        <p:set>
                                          <p:cBhvr>
                                            <p:cTn id="64" dur="1" fill="hold">
                                              <p:stCondLst>
                                                <p:cond delay="0"/>
                                              </p:stCondLst>
                                            </p:cTn>
                                            <p:tgtEl>
                                              <p:spTgt spid="51">
                                                <p:graphicEl>
                                                  <a:chart seriesIdx="1" categoryIdx="2" bldStep="ptInSeries"/>
                                                </p:graphicEl>
                                              </p:spTgt>
                                            </p:tgtEl>
                                            <p:attrNameLst>
                                              <p:attrName>style.visibility</p:attrName>
                                            </p:attrNameLst>
                                          </p:cBhvr>
                                          <p:to>
                                            <p:strVal val="visible"/>
                                          </p:to>
                                        </p:set>
                                        <p:animEffect transition="in" filter="wipe(down)">
                                          <p:cBhvr>
                                            <p:cTn id="65" dur="500"/>
                                            <p:tgtEl>
                                              <p:spTgt spid="51">
                                                <p:graphicEl>
                                                  <a:chart seriesIdx="1" categoryIdx="2" bldStep="ptInSeries"/>
                                                </p:graphicEl>
                                              </p:spTgt>
                                            </p:tgtEl>
                                          </p:cBhvr>
                                        </p:animEffect>
                                      </p:childTnLst>
                                    </p:cTn>
                                  </p:par>
                                  <p:par>
                                    <p:cTn id="66" presetID="22" presetClass="entr" presetSubtype="4" fill="hold" grpId="1" nodeType="withEffect">
                                      <p:stCondLst>
                                        <p:cond delay="6000"/>
                                      </p:stCondLst>
                                      <p:childTnLst>
                                        <p:set>
                                          <p:cBhvr>
                                            <p:cTn id="67" dur="1" fill="hold">
                                              <p:stCondLst>
                                                <p:cond delay="0"/>
                                              </p:stCondLst>
                                            </p:cTn>
                                            <p:tgtEl>
                                              <p:spTgt spid="51">
                                                <p:graphicEl>
                                                  <a:chart seriesIdx="1" categoryIdx="3" bldStep="ptInSeries"/>
                                                </p:graphicEl>
                                              </p:spTgt>
                                            </p:tgtEl>
                                            <p:attrNameLst>
                                              <p:attrName>style.visibility</p:attrName>
                                            </p:attrNameLst>
                                          </p:cBhvr>
                                          <p:to>
                                            <p:strVal val="visible"/>
                                          </p:to>
                                        </p:set>
                                        <p:animEffect transition="in" filter="wipe(down)">
                                          <p:cBhvr>
                                            <p:cTn id="68" dur="500"/>
                                            <p:tgtEl>
                                              <p:spTgt spid="51">
                                                <p:graphicEl>
                                                  <a:chart seriesIdx="1" categoryIdx="3" bldStep="ptInSeries"/>
                                                </p:graphicEl>
                                              </p:spTgt>
                                            </p:tgtEl>
                                          </p:cBhvr>
                                        </p:animEffect>
                                      </p:childTnLst>
                                    </p:cTn>
                                  </p:par>
                                  <p:par>
                                    <p:cTn id="69" presetID="22" presetClass="entr" presetSubtype="4" fill="hold" grpId="1" nodeType="withEffect">
                                      <p:stCondLst>
                                        <p:cond delay="6200"/>
                                      </p:stCondLst>
                                      <p:childTnLst>
                                        <p:set>
                                          <p:cBhvr>
                                            <p:cTn id="70" dur="1" fill="hold">
                                              <p:stCondLst>
                                                <p:cond delay="0"/>
                                              </p:stCondLst>
                                            </p:cTn>
                                            <p:tgtEl>
                                              <p:spTgt spid="51">
                                                <p:graphicEl>
                                                  <a:chart seriesIdx="1" categoryIdx="4" bldStep="ptInSeries"/>
                                                </p:graphicEl>
                                              </p:spTgt>
                                            </p:tgtEl>
                                            <p:attrNameLst>
                                              <p:attrName>style.visibility</p:attrName>
                                            </p:attrNameLst>
                                          </p:cBhvr>
                                          <p:to>
                                            <p:strVal val="visible"/>
                                          </p:to>
                                        </p:set>
                                        <p:animEffect transition="in" filter="wipe(down)">
                                          <p:cBhvr>
                                            <p:cTn id="71" dur="500"/>
                                            <p:tgtEl>
                                              <p:spTgt spid="51">
                                                <p:graphicEl>
                                                  <a:chart seriesIdx="1" categoryIdx="4" bldStep="ptInSeries"/>
                                                </p:graphicEl>
                                              </p:spTgt>
                                            </p:tgtEl>
                                          </p:cBhvr>
                                        </p:animEffect>
                                      </p:childTnLst>
                                    </p:cTn>
                                  </p:par>
                                  <p:par>
                                    <p:cTn id="72" presetID="22" presetClass="entr" presetSubtype="4" fill="hold" grpId="1" nodeType="withEffect">
                                      <p:stCondLst>
                                        <p:cond delay="6400"/>
                                      </p:stCondLst>
                                      <p:childTnLst>
                                        <p:set>
                                          <p:cBhvr>
                                            <p:cTn id="73" dur="1" fill="hold">
                                              <p:stCondLst>
                                                <p:cond delay="0"/>
                                              </p:stCondLst>
                                            </p:cTn>
                                            <p:tgtEl>
                                              <p:spTgt spid="51">
                                                <p:graphicEl>
                                                  <a:chart seriesIdx="1" categoryIdx="5" bldStep="ptInSeries"/>
                                                </p:graphicEl>
                                              </p:spTgt>
                                            </p:tgtEl>
                                            <p:attrNameLst>
                                              <p:attrName>style.visibility</p:attrName>
                                            </p:attrNameLst>
                                          </p:cBhvr>
                                          <p:to>
                                            <p:strVal val="visible"/>
                                          </p:to>
                                        </p:set>
                                        <p:animEffect transition="in" filter="wipe(down)">
                                          <p:cBhvr>
                                            <p:cTn id="74" dur="500"/>
                                            <p:tgtEl>
                                              <p:spTgt spid="51">
                                                <p:graphicEl>
                                                  <a:chart seriesIdx="1" categoryIdx="5" bldStep="ptInSeries"/>
                                                </p:graphicEl>
                                              </p:spTgt>
                                            </p:tgtEl>
                                          </p:cBhvr>
                                        </p:animEffect>
                                      </p:childTnLst>
                                    </p:cTn>
                                  </p:par>
                                  <p:par>
                                    <p:cTn id="75" presetID="1" presetClass="entr" presetSubtype="0" fill="hold" grpId="0" nodeType="withEffect">
                                      <p:stCondLst>
                                        <p:cond delay="6900"/>
                                      </p:stCondLst>
                                      <p:childTnLst>
                                        <p:set>
                                          <p:cBhvr>
                                            <p:cTn id="76" dur="1" fill="hold">
                                              <p:stCondLst>
                                                <p:cond delay="0"/>
                                              </p:stCondLst>
                                            </p:cTn>
                                            <p:tgtEl>
                                              <p:spTgt spid="302"/>
                                            </p:tgtEl>
                                            <p:attrNameLst>
                                              <p:attrName>style.visibility</p:attrName>
                                            </p:attrNameLst>
                                          </p:cBhvr>
                                          <p:to>
                                            <p:strVal val="visible"/>
                                          </p:to>
                                        </p:set>
                                      </p:childTnLst>
                                    </p:cTn>
                                  </p:par>
                                  <p:par>
                                    <p:cTn id="77" presetID="42" presetClass="path" presetSubtype="0" accel="50000" decel="50000" fill="hold" grpId="1" nodeType="withEffect">
                                      <p:stCondLst>
                                        <p:cond delay="6900"/>
                                      </p:stCondLst>
                                      <p:childTnLst>
                                        <p:animMotion origin="layout" path="M 4.16667E-7 1.11111E-6 L 0.26315 0.27384 " pathEditMode="relative" rAng="0" ptsTypes="AA">
                                          <p:cBhvr>
                                            <p:cTn id="78" dur="500" fill="hold"/>
                                            <p:tgtEl>
                                              <p:spTgt spid="302"/>
                                            </p:tgtEl>
                                            <p:attrNameLst>
                                              <p:attrName>ppt_x</p:attrName>
                                              <p:attrName>ppt_y</p:attrName>
                                            </p:attrNameLst>
                                          </p:cBhvr>
                                          <p:rCtr x="13151" y="13681"/>
                                        </p:animMotion>
                                      </p:childTnLst>
                                    </p:cTn>
                                  </p:par>
                                  <p:par>
                                    <p:cTn id="79" presetID="10" presetClass="exit" presetSubtype="0" fill="hold" grpId="2" nodeType="withEffect">
                                      <p:stCondLst>
                                        <p:cond delay="7200"/>
                                      </p:stCondLst>
                                      <p:childTnLst>
                                        <p:animEffect transition="out" filter="fade">
                                          <p:cBhvr>
                                            <p:cTn id="80" dur="200"/>
                                            <p:tgtEl>
                                              <p:spTgt spid="302"/>
                                            </p:tgtEl>
                                          </p:cBhvr>
                                        </p:animEffect>
                                        <p:set>
                                          <p:cBhvr>
                                            <p:cTn id="81" dur="1" fill="hold">
                                              <p:stCondLst>
                                                <p:cond delay="199"/>
                                              </p:stCondLst>
                                            </p:cTn>
                                            <p:tgtEl>
                                              <p:spTgt spid="302"/>
                                            </p:tgtEl>
                                            <p:attrNameLst>
                                              <p:attrName>style.visibility</p:attrName>
                                            </p:attrNameLst>
                                          </p:cBhvr>
                                          <p:to>
                                            <p:strVal val="hidden"/>
                                          </p:to>
                                        </p:set>
                                      </p:childTnLst>
                                    </p:cTn>
                                  </p:par>
                                  <p:par>
                                    <p:cTn id="82" presetID="1" presetClass="entr" presetSubtype="0" fill="hold" grpId="0" nodeType="withEffect">
                                      <p:stCondLst>
                                        <p:cond delay="7000"/>
                                      </p:stCondLst>
                                      <p:childTnLst>
                                        <p:set>
                                          <p:cBhvr>
                                            <p:cTn id="83" dur="1" fill="hold">
                                              <p:stCondLst>
                                                <p:cond delay="0"/>
                                              </p:stCondLst>
                                            </p:cTn>
                                            <p:tgtEl>
                                              <p:spTgt spid="303"/>
                                            </p:tgtEl>
                                            <p:attrNameLst>
                                              <p:attrName>style.visibility</p:attrName>
                                            </p:attrNameLst>
                                          </p:cBhvr>
                                          <p:to>
                                            <p:strVal val="visible"/>
                                          </p:to>
                                        </p:set>
                                      </p:childTnLst>
                                    </p:cTn>
                                  </p:par>
                                  <p:par>
                                    <p:cTn id="84" presetID="42" presetClass="path" presetSubtype="0" accel="50000" decel="50000" fill="hold" grpId="1" nodeType="withEffect">
                                      <p:stCondLst>
                                        <p:cond delay="7000"/>
                                      </p:stCondLst>
                                      <p:childTnLst>
                                        <p:animMotion origin="layout" path="M 4.16667E-7 1.11111E-6 L 0.33464 0.27199 " pathEditMode="relative" rAng="0" ptsTypes="AA">
                                          <p:cBhvr>
                                            <p:cTn id="85" dur="600" fill="hold"/>
                                            <p:tgtEl>
                                              <p:spTgt spid="303"/>
                                            </p:tgtEl>
                                            <p:attrNameLst>
                                              <p:attrName>ppt_x</p:attrName>
                                              <p:attrName>ppt_y</p:attrName>
                                            </p:attrNameLst>
                                          </p:cBhvr>
                                          <p:rCtr x="16732" y="13588"/>
                                        </p:animMotion>
                                      </p:childTnLst>
                                    </p:cTn>
                                  </p:par>
                                  <p:par>
                                    <p:cTn id="86" presetID="10" presetClass="exit" presetSubtype="0" fill="hold" grpId="2" nodeType="withEffect">
                                      <p:stCondLst>
                                        <p:cond delay="7400"/>
                                      </p:stCondLst>
                                      <p:childTnLst>
                                        <p:animEffect transition="out" filter="fade">
                                          <p:cBhvr>
                                            <p:cTn id="87" dur="200"/>
                                            <p:tgtEl>
                                              <p:spTgt spid="303"/>
                                            </p:tgtEl>
                                          </p:cBhvr>
                                        </p:animEffect>
                                        <p:set>
                                          <p:cBhvr>
                                            <p:cTn id="88" dur="1" fill="hold">
                                              <p:stCondLst>
                                                <p:cond delay="199"/>
                                              </p:stCondLst>
                                            </p:cTn>
                                            <p:tgtEl>
                                              <p:spTgt spid="303"/>
                                            </p:tgtEl>
                                            <p:attrNameLst>
                                              <p:attrName>style.visibility</p:attrName>
                                            </p:attrNameLst>
                                          </p:cBhvr>
                                          <p:to>
                                            <p:strVal val="hidden"/>
                                          </p:to>
                                        </p:set>
                                      </p:childTnLst>
                                    </p:cTn>
                                  </p:par>
                                  <p:par>
                                    <p:cTn id="89" presetID="1" presetClass="entr" presetSubtype="0" fill="hold" grpId="0" nodeType="withEffect">
                                      <p:stCondLst>
                                        <p:cond delay="7100"/>
                                      </p:stCondLst>
                                      <p:childTnLst>
                                        <p:set>
                                          <p:cBhvr>
                                            <p:cTn id="90" dur="1" fill="hold">
                                              <p:stCondLst>
                                                <p:cond delay="0"/>
                                              </p:stCondLst>
                                            </p:cTn>
                                            <p:tgtEl>
                                              <p:spTgt spid="304"/>
                                            </p:tgtEl>
                                            <p:attrNameLst>
                                              <p:attrName>style.visibility</p:attrName>
                                            </p:attrNameLst>
                                          </p:cBhvr>
                                          <p:to>
                                            <p:strVal val="visible"/>
                                          </p:to>
                                        </p:set>
                                      </p:childTnLst>
                                    </p:cTn>
                                  </p:par>
                                  <p:par>
                                    <p:cTn id="91" presetID="42" presetClass="path" presetSubtype="0" accel="50000" decel="50000" fill="hold" grpId="1" nodeType="withEffect">
                                      <p:stCondLst>
                                        <p:cond delay="7100"/>
                                      </p:stCondLst>
                                      <p:childTnLst>
                                        <p:animMotion origin="layout" path="M 4.16667E-7 1.11111E-6 L 0.40312 0.27199 " pathEditMode="relative" rAng="0" ptsTypes="AA">
                                          <p:cBhvr>
                                            <p:cTn id="92" dur="700" fill="hold"/>
                                            <p:tgtEl>
                                              <p:spTgt spid="304"/>
                                            </p:tgtEl>
                                            <p:attrNameLst>
                                              <p:attrName>ppt_x</p:attrName>
                                              <p:attrName>ppt_y</p:attrName>
                                            </p:attrNameLst>
                                          </p:cBhvr>
                                          <p:rCtr x="20156" y="13588"/>
                                        </p:animMotion>
                                      </p:childTnLst>
                                    </p:cTn>
                                  </p:par>
                                  <p:par>
                                    <p:cTn id="93" presetID="10" presetClass="exit" presetSubtype="0" fill="hold" grpId="2" nodeType="withEffect">
                                      <p:stCondLst>
                                        <p:cond delay="7600"/>
                                      </p:stCondLst>
                                      <p:childTnLst>
                                        <p:animEffect transition="out" filter="fade">
                                          <p:cBhvr>
                                            <p:cTn id="94" dur="200"/>
                                            <p:tgtEl>
                                              <p:spTgt spid="304"/>
                                            </p:tgtEl>
                                          </p:cBhvr>
                                        </p:animEffect>
                                        <p:set>
                                          <p:cBhvr>
                                            <p:cTn id="95" dur="1" fill="hold">
                                              <p:stCondLst>
                                                <p:cond delay="199"/>
                                              </p:stCondLst>
                                            </p:cTn>
                                            <p:tgtEl>
                                              <p:spTgt spid="304"/>
                                            </p:tgtEl>
                                            <p:attrNameLst>
                                              <p:attrName>style.visibility</p:attrName>
                                            </p:attrNameLst>
                                          </p:cBhvr>
                                          <p:to>
                                            <p:strVal val="hidden"/>
                                          </p:to>
                                        </p:set>
                                      </p:childTnLst>
                                    </p:cTn>
                                  </p:par>
                                  <p:par>
                                    <p:cTn id="96" presetID="1" presetClass="entr" presetSubtype="0" fill="hold" grpId="0" nodeType="withEffect">
                                      <p:stCondLst>
                                        <p:cond delay="7200"/>
                                      </p:stCondLst>
                                      <p:childTnLst>
                                        <p:set>
                                          <p:cBhvr>
                                            <p:cTn id="97" dur="1" fill="hold">
                                              <p:stCondLst>
                                                <p:cond delay="0"/>
                                              </p:stCondLst>
                                            </p:cTn>
                                            <p:tgtEl>
                                              <p:spTgt spid="305"/>
                                            </p:tgtEl>
                                            <p:attrNameLst>
                                              <p:attrName>style.visibility</p:attrName>
                                            </p:attrNameLst>
                                          </p:cBhvr>
                                          <p:to>
                                            <p:strVal val="visible"/>
                                          </p:to>
                                        </p:set>
                                      </p:childTnLst>
                                    </p:cTn>
                                  </p:par>
                                  <p:par>
                                    <p:cTn id="98" presetID="42" presetClass="path" presetSubtype="0" accel="50000" decel="50000" fill="hold" grpId="1" nodeType="withEffect">
                                      <p:stCondLst>
                                        <p:cond delay="7200"/>
                                      </p:stCondLst>
                                      <p:childTnLst>
                                        <p:animMotion origin="layout" path="M 4.16667E-7 1.11111E-6 L 0.47279 0.27384 " pathEditMode="relative" rAng="0" ptsTypes="AA">
                                          <p:cBhvr>
                                            <p:cTn id="99" dur="700" fill="hold"/>
                                            <p:tgtEl>
                                              <p:spTgt spid="305"/>
                                            </p:tgtEl>
                                            <p:attrNameLst>
                                              <p:attrName>ppt_x</p:attrName>
                                              <p:attrName>ppt_y</p:attrName>
                                            </p:attrNameLst>
                                          </p:cBhvr>
                                          <p:rCtr x="23633" y="13681"/>
                                        </p:animMotion>
                                      </p:childTnLst>
                                    </p:cTn>
                                  </p:par>
                                  <p:par>
                                    <p:cTn id="100" presetID="10" presetClass="exit" presetSubtype="0" fill="hold" grpId="2" nodeType="withEffect">
                                      <p:stCondLst>
                                        <p:cond delay="7700"/>
                                      </p:stCondLst>
                                      <p:childTnLst>
                                        <p:animEffect transition="out" filter="fade">
                                          <p:cBhvr>
                                            <p:cTn id="101" dur="200"/>
                                            <p:tgtEl>
                                              <p:spTgt spid="305"/>
                                            </p:tgtEl>
                                          </p:cBhvr>
                                        </p:animEffect>
                                        <p:set>
                                          <p:cBhvr>
                                            <p:cTn id="102" dur="1" fill="hold">
                                              <p:stCondLst>
                                                <p:cond delay="199"/>
                                              </p:stCondLst>
                                            </p:cTn>
                                            <p:tgtEl>
                                              <p:spTgt spid="305"/>
                                            </p:tgtEl>
                                            <p:attrNameLst>
                                              <p:attrName>style.visibility</p:attrName>
                                            </p:attrNameLst>
                                          </p:cBhvr>
                                          <p:to>
                                            <p:strVal val="hidden"/>
                                          </p:to>
                                        </p:set>
                                      </p:childTnLst>
                                    </p:cTn>
                                  </p:par>
                                  <p:par>
                                    <p:cTn id="103" presetID="1" presetClass="entr" presetSubtype="0" fill="hold" grpId="0" nodeType="withEffect">
                                      <p:stCondLst>
                                        <p:cond delay="7300"/>
                                      </p:stCondLst>
                                      <p:childTnLst>
                                        <p:set>
                                          <p:cBhvr>
                                            <p:cTn id="104" dur="1" fill="hold">
                                              <p:stCondLst>
                                                <p:cond delay="0"/>
                                              </p:stCondLst>
                                            </p:cTn>
                                            <p:tgtEl>
                                              <p:spTgt spid="306"/>
                                            </p:tgtEl>
                                            <p:attrNameLst>
                                              <p:attrName>style.visibility</p:attrName>
                                            </p:attrNameLst>
                                          </p:cBhvr>
                                          <p:to>
                                            <p:strVal val="visible"/>
                                          </p:to>
                                        </p:set>
                                      </p:childTnLst>
                                    </p:cTn>
                                  </p:par>
                                  <p:par>
                                    <p:cTn id="105" presetID="42" presetClass="path" presetSubtype="0" accel="50000" decel="50000" fill="hold" grpId="1" nodeType="withEffect">
                                      <p:stCondLst>
                                        <p:cond delay="7300"/>
                                      </p:stCondLst>
                                      <p:childTnLst>
                                        <p:animMotion origin="layout" path="M 4.16667E-7 1.11111E-6 L 0.54297 0.27384 " pathEditMode="relative" rAng="0" ptsTypes="AA">
                                          <p:cBhvr>
                                            <p:cTn id="106" dur="800" fill="hold"/>
                                            <p:tgtEl>
                                              <p:spTgt spid="306"/>
                                            </p:tgtEl>
                                            <p:attrNameLst>
                                              <p:attrName>ppt_x</p:attrName>
                                              <p:attrName>ppt_y</p:attrName>
                                            </p:attrNameLst>
                                          </p:cBhvr>
                                          <p:rCtr x="27148" y="13681"/>
                                        </p:animMotion>
                                      </p:childTnLst>
                                    </p:cTn>
                                  </p:par>
                                  <p:par>
                                    <p:cTn id="107" presetID="10" presetClass="exit" presetSubtype="0" fill="hold" grpId="2" nodeType="withEffect">
                                      <p:stCondLst>
                                        <p:cond delay="7900"/>
                                      </p:stCondLst>
                                      <p:childTnLst>
                                        <p:animEffect transition="out" filter="fade">
                                          <p:cBhvr>
                                            <p:cTn id="108" dur="200"/>
                                            <p:tgtEl>
                                              <p:spTgt spid="306"/>
                                            </p:tgtEl>
                                          </p:cBhvr>
                                        </p:animEffect>
                                        <p:set>
                                          <p:cBhvr>
                                            <p:cTn id="109" dur="1" fill="hold">
                                              <p:stCondLst>
                                                <p:cond delay="199"/>
                                              </p:stCondLst>
                                            </p:cTn>
                                            <p:tgtEl>
                                              <p:spTgt spid="306"/>
                                            </p:tgtEl>
                                            <p:attrNameLst>
                                              <p:attrName>style.visibility</p:attrName>
                                            </p:attrNameLst>
                                          </p:cBhvr>
                                          <p:to>
                                            <p:strVal val="hidden"/>
                                          </p:to>
                                        </p:set>
                                      </p:childTnLst>
                                    </p:cTn>
                                  </p:par>
                                  <p:par>
                                    <p:cTn id="110" presetID="1" presetClass="entr" presetSubtype="0" fill="hold" grpId="0" nodeType="withEffect">
                                      <p:stCondLst>
                                        <p:cond delay="7500"/>
                                      </p:stCondLst>
                                      <p:childTnLst>
                                        <p:set>
                                          <p:cBhvr>
                                            <p:cTn id="111" dur="1" fill="hold">
                                              <p:stCondLst>
                                                <p:cond delay="0"/>
                                              </p:stCondLst>
                                            </p:cTn>
                                            <p:tgtEl>
                                              <p:spTgt spid="307"/>
                                            </p:tgtEl>
                                            <p:attrNameLst>
                                              <p:attrName>style.visibility</p:attrName>
                                            </p:attrNameLst>
                                          </p:cBhvr>
                                          <p:to>
                                            <p:strVal val="visible"/>
                                          </p:to>
                                        </p:set>
                                      </p:childTnLst>
                                    </p:cTn>
                                  </p:par>
                                  <p:par>
                                    <p:cTn id="112" presetID="42" presetClass="path" presetSubtype="0" accel="50000" decel="50000" fill="hold" grpId="1" nodeType="withEffect">
                                      <p:stCondLst>
                                        <p:cond delay="7500"/>
                                      </p:stCondLst>
                                      <p:childTnLst>
                                        <p:animMotion origin="layout" path="M 4.16667E-7 1.11111E-6 L 0.6125 0.26944 " pathEditMode="relative" rAng="0" ptsTypes="AA">
                                          <p:cBhvr>
                                            <p:cTn id="113" dur="900" fill="hold"/>
                                            <p:tgtEl>
                                              <p:spTgt spid="307"/>
                                            </p:tgtEl>
                                            <p:attrNameLst>
                                              <p:attrName>ppt_x</p:attrName>
                                              <p:attrName>ppt_y</p:attrName>
                                            </p:attrNameLst>
                                          </p:cBhvr>
                                          <p:rCtr x="30625" y="13472"/>
                                        </p:animMotion>
                                      </p:childTnLst>
                                    </p:cTn>
                                  </p:par>
                                  <p:par>
                                    <p:cTn id="114" presetID="10" presetClass="exit" presetSubtype="0" fill="hold" grpId="2" nodeType="withEffect">
                                      <p:stCondLst>
                                        <p:cond delay="8200"/>
                                      </p:stCondLst>
                                      <p:childTnLst>
                                        <p:animEffect transition="out" filter="fade">
                                          <p:cBhvr>
                                            <p:cTn id="115" dur="200"/>
                                            <p:tgtEl>
                                              <p:spTgt spid="307"/>
                                            </p:tgtEl>
                                          </p:cBhvr>
                                        </p:animEffect>
                                        <p:set>
                                          <p:cBhvr>
                                            <p:cTn id="116" dur="1" fill="hold">
                                              <p:stCondLst>
                                                <p:cond delay="199"/>
                                              </p:stCondLst>
                                            </p:cTn>
                                            <p:tgtEl>
                                              <p:spTgt spid="307"/>
                                            </p:tgtEl>
                                            <p:attrNameLst>
                                              <p:attrName>style.visibility</p:attrName>
                                            </p:attrNameLst>
                                          </p:cBhvr>
                                          <p:to>
                                            <p:strVal val="hidden"/>
                                          </p:to>
                                        </p:set>
                                      </p:childTnLst>
                                    </p:cTn>
                                  </p:par>
                                  <p:par>
                                    <p:cTn id="117" presetID="6" presetClass="emph" presetSubtype="0" autoRev="1" fill="hold" nodeType="withEffect">
                                      <p:stCondLst>
                                        <p:cond delay="9000"/>
                                      </p:stCondLst>
                                      <p:childTnLst>
                                        <p:animScale>
                                          <p:cBhvr>
                                            <p:cTn id="118" dur="250" fill="hold"/>
                                            <p:tgtEl>
                                              <p:spTgt spid="6"/>
                                            </p:tgtEl>
                                          </p:cBhvr>
                                          <p:by x="125000" y="125000"/>
                                        </p:animScale>
                                      </p:childTnLst>
                                    </p:cTn>
                                  </p:par>
                                  <p:par>
                                    <p:cTn id="119" presetID="12" presetClass="entr" presetSubtype="2" fill="hold" grpId="0" nodeType="withEffect">
                                      <p:stCondLst>
                                        <p:cond delay="9250"/>
                                      </p:stCondLst>
                                      <p:iterate type="lt">
                                        <p:tmPct val="5000"/>
                                      </p:iterate>
                                      <p:childTnLst>
                                        <p:set>
                                          <p:cBhvr>
                                            <p:cTn id="120" dur="1" fill="hold">
                                              <p:stCondLst>
                                                <p:cond delay="0"/>
                                              </p:stCondLst>
                                            </p:cTn>
                                            <p:tgtEl>
                                              <p:spTgt spid="144"/>
                                            </p:tgtEl>
                                            <p:attrNameLst>
                                              <p:attrName>style.visibility</p:attrName>
                                            </p:attrNameLst>
                                          </p:cBhvr>
                                          <p:to>
                                            <p:strVal val="visible"/>
                                          </p:to>
                                        </p:set>
                                        <p:anim calcmode="lin" valueType="num">
                                          <p:cBhvr additive="base">
                                            <p:cTn id="121" dur="500"/>
                                            <p:tgtEl>
                                              <p:spTgt spid="144"/>
                                            </p:tgtEl>
                                            <p:attrNameLst>
                                              <p:attrName>ppt_x</p:attrName>
                                            </p:attrNameLst>
                                          </p:cBhvr>
                                          <p:tavLst>
                                            <p:tav tm="0">
                                              <p:val>
                                                <p:strVal val="#ppt_x+#ppt_w*1.125000"/>
                                              </p:val>
                                            </p:tav>
                                            <p:tav tm="100000">
                                              <p:val>
                                                <p:strVal val="#ppt_x"/>
                                              </p:val>
                                            </p:tav>
                                          </p:tavLst>
                                        </p:anim>
                                        <p:animEffect transition="in" filter="wipe(left)">
                                          <p:cBhvr>
                                            <p:cTn id="122" dur="500"/>
                                            <p:tgtEl>
                                              <p:spTgt spid="144"/>
                                            </p:tgtEl>
                                          </p:cBhvr>
                                        </p:animEffect>
                                      </p:childTnLst>
                                    </p:cTn>
                                  </p:par>
                                  <p:par>
                                    <p:cTn id="123" presetID="18" presetClass="entr" presetSubtype="6" fill="hold" grpId="0" nodeType="withEffect">
                                      <p:stCondLst>
                                        <p:cond delay="9900"/>
                                      </p:stCondLst>
                                      <p:childTnLst>
                                        <p:set>
                                          <p:cBhvr>
                                            <p:cTn id="124" dur="1" fill="hold">
                                              <p:stCondLst>
                                                <p:cond delay="0"/>
                                              </p:stCondLst>
                                            </p:cTn>
                                            <p:tgtEl>
                                              <p:spTgt spid="145"/>
                                            </p:tgtEl>
                                            <p:attrNameLst>
                                              <p:attrName>style.visibility</p:attrName>
                                            </p:attrNameLst>
                                          </p:cBhvr>
                                          <p:to>
                                            <p:strVal val="visible"/>
                                          </p:to>
                                        </p:set>
                                        <p:animEffect transition="in" filter="strips(downRight)">
                                          <p:cBhvr>
                                            <p:cTn id="125" dur="1000"/>
                                            <p:tgtEl>
                                              <p:spTgt spid="145"/>
                                            </p:tgtEl>
                                          </p:cBhvr>
                                        </p:animEffect>
                                      </p:childTnLst>
                                    </p:cTn>
                                  </p:par>
                                  <p:par>
                                    <p:cTn id="126" presetID="6" presetClass="emph" presetSubtype="0" autoRev="1" fill="hold" nodeType="withEffect">
                                      <p:stCondLst>
                                        <p:cond delay="11000"/>
                                      </p:stCondLst>
                                      <p:childTnLst>
                                        <p:animScale>
                                          <p:cBhvr>
                                            <p:cTn id="127" dur="250" fill="hold"/>
                                            <p:tgtEl>
                                              <p:spTgt spid="6"/>
                                            </p:tgtEl>
                                          </p:cBhvr>
                                          <p:by x="125000" y="125000"/>
                                        </p:animScale>
                                      </p:childTnLst>
                                    </p:cTn>
                                  </p:par>
                                  <p:par>
                                    <p:cTn id="128" presetID="12" presetClass="entr" presetSubtype="2" fill="hold" grpId="0" nodeType="withEffect">
                                      <p:stCondLst>
                                        <p:cond delay="11250"/>
                                      </p:stCondLst>
                                      <p:iterate type="lt">
                                        <p:tmPct val="5000"/>
                                      </p:iterate>
                                      <p:childTnLst>
                                        <p:set>
                                          <p:cBhvr>
                                            <p:cTn id="129" dur="1" fill="hold">
                                              <p:stCondLst>
                                                <p:cond delay="0"/>
                                              </p:stCondLst>
                                            </p:cTn>
                                            <p:tgtEl>
                                              <p:spTgt spid="147"/>
                                            </p:tgtEl>
                                            <p:attrNameLst>
                                              <p:attrName>style.visibility</p:attrName>
                                            </p:attrNameLst>
                                          </p:cBhvr>
                                          <p:to>
                                            <p:strVal val="visible"/>
                                          </p:to>
                                        </p:set>
                                        <p:anim calcmode="lin" valueType="num">
                                          <p:cBhvr additive="base">
                                            <p:cTn id="130" dur="500"/>
                                            <p:tgtEl>
                                              <p:spTgt spid="147"/>
                                            </p:tgtEl>
                                            <p:attrNameLst>
                                              <p:attrName>ppt_x</p:attrName>
                                            </p:attrNameLst>
                                          </p:cBhvr>
                                          <p:tavLst>
                                            <p:tav tm="0">
                                              <p:val>
                                                <p:strVal val="#ppt_x+#ppt_w*1.125000"/>
                                              </p:val>
                                            </p:tav>
                                            <p:tav tm="100000">
                                              <p:val>
                                                <p:strVal val="#ppt_x"/>
                                              </p:val>
                                            </p:tav>
                                          </p:tavLst>
                                        </p:anim>
                                        <p:animEffect transition="in" filter="wipe(left)">
                                          <p:cBhvr>
                                            <p:cTn id="131" dur="500"/>
                                            <p:tgtEl>
                                              <p:spTgt spid="147"/>
                                            </p:tgtEl>
                                          </p:cBhvr>
                                        </p:animEffect>
                                      </p:childTnLst>
                                    </p:cTn>
                                  </p:par>
                                  <p:par>
                                    <p:cTn id="132" presetID="18" presetClass="entr" presetSubtype="6" fill="hold" grpId="0" nodeType="withEffect">
                                      <p:stCondLst>
                                        <p:cond delay="11900"/>
                                      </p:stCondLst>
                                      <p:childTnLst>
                                        <p:set>
                                          <p:cBhvr>
                                            <p:cTn id="133" dur="1" fill="hold">
                                              <p:stCondLst>
                                                <p:cond delay="0"/>
                                              </p:stCondLst>
                                            </p:cTn>
                                            <p:tgtEl>
                                              <p:spTgt spid="148"/>
                                            </p:tgtEl>
                                            <p:attrNameLst>
                                              <p:attrName>style.visibility</p:attrName>
                                            </p:attrNameLst>
                                          </p:cBhvr>
                                          <p:to>
                                            <p:strVal val="visible"/>
                                          </p:to>
                                        </p:set>
                                        <p:animEffect transition="in" filter="strips(downRight)">
                                          <p:cBhvr>
                                            <p:cTn id="134" dur="1000"/>
                                            <p:tgtEl>
                                              <p:spTgt spid="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Graphic spid="51" grpId="1" uiExpand="1">
            <p:bldSub>
              <a:bldChart bld="seriesEl"/>
            </p:bldSub>
          </p:bldGraphic>
          <p:bldP spid="144" grpId="0"/>
          <p:bldP spid="145" grpId="0"/>
          <p:bldP spid="147" grpId="0"/>
          <p:bldP spid="148" grpId="0"/>
          <p:bldP spid="302" grpId="0" animBg="1"/>
          <p:bldP spid="302" grpId="1" animBg="1"/>
          <p:bldP spid="302" grpId="2" animBg="1"/>
          <p:bldP spid="303" grpId="0" animBg="1"/>
          <p:bldP spid="303" grpId="1" animBg="1"/>
          <p:bldP spid="303" grpId="2" animBg="1"/>
          <p:bldP spid="304" grpId="0" animBg="1"/>
          <p:bldP spid="304" grpId="1" animBg="1"/>
          <p:bldP spid="304" grpId="2" animBg="1"/>
          <p:bldP spid="305" grpId="0" animBg="1"/>
          <p:bldP spid="305" grpId="1" animBg="1"/>
          <p:bldP spid="305" grpId="2" animBg="1"/>
          <p:bldP spid="306" grpId="0" animBg="1"/>
          <p:bldP spid="306" grpId="1" animBg="1"/>
          <p:bldP spid="306" grpId="2" animBg="1"/>
          <p:bldP spid="307" grpId="0" animBg="1"/>
          <p:bldP spid="307" grpId="1" animBg="1"/>
          <p:bldP spid="307" grpId="2" animBg="1"/>
          <p:bldP spid="134"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6831" y="732420"/>
            <a:ext cx="12192000" cy="45719"/>
          </a:xfrm>
          <a:prstGeom prst="rect">
            <a:avLst/>
          </a:prstGeom>
          <a:solidFill>
            <a:srgbClr val="FEE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rot="5400000">
            <a:off x="162414" y="-26991"/>
            <a:ext cx="665764" cy="806458"/>
            <a:chOff x="6693039" y="2414150"/>
            <a:chExt cx="1260638" cy="1527045"/>
          </a:xfrm>
        </p:grpSpPr>
        <p:sp>
          <p:nvSpPr>
            <p:cNvPr id="11" name="椭圆 10"/>
            <p:cNvSpPr/>
            <p:nvPr/>
          </p:nvSpPr>
          <p:spPr>
            <a:xfrm>
              <a:off x="6857628" y="2712513"/>
              <a:ext cx="931460" cy="931460"/>
            </a:xfrm>
            <a:prstGeom prst="ellipse">
              <a:avLst/>
            </a:prstGeom>
            <a:gradFill>
              <a:gsLst>
                <a:gs pos="0">
                  <a:srgbClr val="E5D369"/>
                </a:gs>
                <a:gs pos="100000">
                  <a:srgbClr val="F5A51D"/>
                </a:gs>
                <a:gs pos="50000">
                  <a:srgbClr val="F5BB4D"/>
                </a:gs>
              </a:gsLst>
              <a:lin ang="2700000" scaled="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文本框 11"/>
            <p:cNvSpPr txBox="1"/>
            <p:nvPr/>
          </p:nvSpPr>
          <p:spPr>
            <a:xfrm rot="16200000">
              <a:off x="6959640" y="2795873"/>
              <a:ext cx="751063" cy="757617"/>
            </a:xfrm>
            <a:prstGeom prst="rect">
              <a:avLst/>
            </a:prstGeom>
            <a:noFill/>
          </p:spPr>
          <p:txBody>
            <a:bodyPr wrap="square" rtlCol="0">
              <a:spAutoFit/>
            </a:bodyPr>
            <a:lstStyle/>
            <a:p>
              <a:pPr algn="ctr"/>
              <a:r>
                <a:rPr lang="en-US" altLang="zh-CN" sz="2000" dirty="0">
                  <a:solidFill>
                    <a:srgbClr val="1D1C24"/>
                  </a:solidFill>
                  <a:latin typeface="Impact" panose="020B0806030902050204" pitchFamily="34" charset="0"/>
                </a:rPr>
                <a:t>3</a:t>
              </a:r>
              <a:endParaRPr lang="zh-CN" altLang="en-US" sz="2000" dirty="0">
                <a:solidFill>
                  <a:srgbClr val="1D1C24"/>
                </a:solidFill>
                <a:latin typeface="Impact" panose="020B0806030902050204" pitchFamily="34" charset="0"/>
              </a:endParaRPr>
            </a:p>
          </p:txBody>
        </p:sp>
        <p:sp>
          <p:nvSpPr>
            <p:cNvPr id="13" name="椭圆 12"/>
            <p:cNvSpPr/>
            <p:nvPr/>
          </p:nvSpPr>
          <p:spPr>
            <a:xfrm rot="10800000" flipV="1">
              <a:off x="6693039" y="254792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同心圆 22"/>
            <p:cNvSpPr/>
            <p:nvPr/>
          </p:nvSpPr>
          <p:spPr>
            <a:xfrm rot="2700000">
              <a:off x="7189583" y="2414150"/>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同心圆 22"/>
            <p:cNvSpPr/>
            <p:nvPr/>
          </p:nvSpPr>
          <p:spPr>
            <a:xfrm rot="2700000">
              <a:off x="7189582" y="3673648"/>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2" name="文本框 21"/>
          <p:cNvSpPr txBox="1"/>
          <p:nvPr/>
        </p:nvSpPr>
        <p:spPr>
          <a:xfrm>
            <a:off x="1074854" y="114626"/>
            <a:ext cx="3845489" cy="523220"/>
          </a:xfrm>
          <a:prstGeom prst="rect">
            <a:avLst/>
          </a:prstGeom>
          <a:noFill/>
        </p:spPr>
        <p:txBody>
          <a:bodyPr vert="horz"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此处输入标题</a:t>
            </a:r>
          </a:p>
        </p:txBody>
      </p:sp>
      <p:grpSp>
        <p:nvGrpSpPr>
          <p:cNvPr id="44" name="组合 43"/>
          <p:cNvGrpSpPr/>
          <p:nvPr/>
        </p:nvGrpSpPr>
        <p:grpSpPr>
          <a:xfrm rot="18900000">
            <a:off x="1132460" y="1893500"/>
            <a:ext cx="2020276" cy="2071946"/>
            <a:chOff x="496458" y="2399900"/>
            <a:chExt cx="2559582" cy="2625047"/>
          </a:xfrm>
        </p:grpSpPr>
        <p:sp>
          <p:nvSpPr>
            <p:cNvPr id="307" name="自由: 形状 306"/>
            <p:cNvSpPr/>
            <p:nvPr/>
          </p:nvSpPr>
          <p:spPr>
            <a:xfrm rot="8100000">
              <a:off x="496458" y="2465371"/>
              <a:ext cx="2559582" cy="2559576"/>
            </a:xfrm>
            <a:custGeom>
              <a:avLst/>
              <a:gdLst>
                <a:gd name="connsiteX0" fmla="*/ 2047070 w 2458235"/>
                <a:gd name="connsiteY0" fmla="*/ 900445 h 2458231"/>
                <a:gd name="connsiteX1" fmla="*/ 2089080 w 2458235"/>
                <a:gd name="connsiteY1" fmla="*/ 997084 h 2458231"/>
                <a:gd name="connsiteX2" fmla="*/ 2070728 w 2458235"/>
                <a:gd name="connsiteY2" fmla="*/ 947549 h 2458231"/>
                <a:gd name="connsiteX3" fmla="*/ 1595674 w 2458235"/>
                <a:gd name="connsiteY3" fmla="*/ 430193 h 2458231"/>
                <a:gd name="connsiteX4" fmla="*/ 1718576 w 2458235"/>
                <a:gd name="connsiteY4" fmla="*/ 507057 h 2458231"/>
                <a:gd name="connsiteX5" fmla="*/ 1843675 w 2458235"/>
                <a:gd name="connsiteY5" fmla="*/ 614558 h 2458231"/>
                <a:gd name="connsiteX6" fmla="*/ 1951177 w 2458235"/>
                <a:gd name="connsiteY6" fmla="*/ 739658 h 2458231"/>
                <a:gd name="connsiteX7" fmla="*/ 2028046 w 2458235"/>
                <a:gd name="connsiteY7" fmla="*/ 862569 h 2458231"/>
                <a:gd name="connsiteX8" fmla="*/ 2017208 w 2458235"/>
                <a:gd name="connsiteY8" fmla="*/ 840992 h 2458231"/>
                <a:gd name="connsiteX9" fmla="*/ 1951179 w 2458235"/>
                <a:gd name="connsiteY9" fmla="*/ 739657 h 2458231"/>
                <a:gd name="connsiteX10" fmla="*/ 1843681 w 2458235"/>
                <a:gd name="connsiteY10" fmla="*/ 614562 h 2458231"/>
                <a:gd name="connsiteX11" fmla="*/ 1843677 w 2458235"/>
                <a:gd name="connsiteY11" fmla="*/ 614558 h 2458231"/>
                <a:gd name="connsiteX12" fmla="*/ 1843675 w 2458235"/>
                <a:gd name="connsiteY12" fmla="*/ 614556 h 2458231"/>
                <a:gd name="connsiteX13" fmla="*/ 1718578 w 2458235"/>
                <a:gd name="connsiteY13" fmla="*/ 507056 h 2458231"/>
                <a:gd name="connsiteX14" fmla="*/ 1617243 w 2458235"/>
                <a:gd name="connsiteY14" fmla="*/ 441027 h 2458231"/>
                <a:gd name="connsiteX15" fmla="*/ 1461172 w 2458235"/>
                <a:gd name="connsiteY15" fmla="*/ 369164 h 2458231"/>
                <a:gd name="connsiteX16" fmla="*/ 1557769 w 2458235"/>
                <a:gd name="connsiteY16" fmla="*/ 411155 h 2458231"/>
                <a:gd name="connsiteX17" fmla="*/ 1510686 w 2458235"/>
                <a:gd name="connsiteY17" fmla="*/ 387508 h 2458231"/>
                <a:gd name="connsiteX18" fmla="*/ 316324 w 2458235"/>
                <a:gd name="connsiteY18" fmla="*/ 614557 h 2458231"/>
                <a:gd name="connsiteX19" fmla="*/ 1183521 w 2458235"/>
                <a:gd name="connsiteY19" fmla="*/ 303173 h 2458231"/>
                <a:gd name="connsiteX20" fmla="*/ 1189425 w 2458235"/>
                <a:gd name="connsiteY20" fmla="*/ 304025 h 2458231"/>
                <a:gd name="connsiteX21" fmla="*/ 1189425 w 2458235"/>
                <a:gd name="connsiteY21" fmla="*/ 1260850 h 2458231"/>
                <a:gd name="connsiteX22" fmla="*/ 1189427 w 2458235"/>
                <a:gd name="connsiteY22" fmla="*/ 1260850 h 2458231"/>
                <a:gd name="connsiteX23" fmla="*/ 1189427 w 2458235"/>
                <a:gd name="connsiteY23" fmla="*/ 304027 h 2458231"/>
                <a:gd name="connsiteX24" fmla="*/ 1286274 w 2458235"/>
                <a:gd name="connsiteY24" fmla="*/ 318003 h 2458231"/>
                <a:gd name="connsiteX25" fmla="*/ 1422013 w 2458235"/>
                <a:gd name="connsiteY25" fmla="*/ 354656 h 2458231"/>
                <a:gd name="connsiteX26" fmla="*/ 1399999 w 2458235"/>
                <a:gd name="connsiteY26" fmla="*/ 346500 h 2458231"/>
                <a:gd name="connsiteX27" fmla="*/ 1286276 w 2458235"/>
                <a:gd name="connsiteY27" fmla="*/ 318003 h 2458231"/>
                <a:gd name="connsiteX28" fmla="*/ 1189428 w 2458235"/>
                <a:gd name="connsiteY28" fmla="*/ 304027 h 2458231"/>
                <a:gd name="connsiteX29" fmla="*/ 1189428 w 2458235"/>
                <a:gd name="connsiteY29" fmla="*/ 300886 h 2458231"/>
                <a:gd name="connsiteX30" fmla="*/ 1197045 w 2458235"/>
                <a:gd name="connsiteY30" fmla="*/ 303144 h 2458231"/>
                <a:gd name="connsiteX31" fmla="*/ 1843677 w 2458235"/>
                <a:gd name="connsiteY31" fmla="*/ 105441 h 2458231"/>
                <a:gd name="connsiteX32" fmla="*/ 1843677 w 2458235"/>
                <a:gd name="connsiteY32" fmla="*/ 105441 h 2458231"/>
                <a:gd name="connsiteX33" fmla="*/ 1900151 w 2458235"/>
                <a:gd name="connsiteY33" fmla="*/ 59311 h 2458231"/>
                <a:gd name="connsiteX34" fmla="*/ 2352794 w 2458235"/>
                <a:gd name="connsiteY34" fmla="*/ 105441 h 2458231"/>
                <a:gd name="connsiteX35" fmla="*/ 2352794 w 2458235"/>
                <a:gd name="connsiteY35" fmla="*/ 614559 h 2458231"/>
                <a:gd name="connsiteX36" fmla="*/ 2352793 w 2458235"/>
                <a:gd name="connsiteY36" fmla="*/ 614560 h 2458231"/>
                <a:gd name="connsiteX37" fmla="*/ 2260533 w 2458235"/>
                <a:gd name="connsiteY37" fmla="*/ 727506 h 2458231"/>
                <a:gd name="connsiteX38" fmla="*/ 2141911 w 2458235"/>
                <a:gd name="connsiteY38" fmla="*/ 1123675 h 2458231"/>
                <a:gd name="connsiteX39" fmla="*/ 2155059 w 2458235"/>
                <a:gd name="connsiteY39" fmla="*/ 1260851 h 2458231"/>
                <a:gd name="connsiteX40" fmla="*/ 2153059 w 2458235"/>
                <a:gd name="connsiteY40" fmla="*/ 1260852 h 2458231"/>
                <a:gd name="connsiteX41" fmla="*/ 2140232 w 2458235"/>
                <a:gd name="connsiteY41" fmla="*/ 1171959 h 2458231"/>
                <a:gd name="connsiteX42" fmla="*/ 2111735 w 2458235"/>
                <a:gd name="connsiteY42" fmla="*/ 1058235 h 2458231"/>
                <a:gd name="connsiteX43" fmla="*/ 2103574 w 2458235"/>
                <a:gd name="connsiteY43" fmla="*/ 1036206 h 2458231"/>
                <a:gd name="connsiteX44" fmla="*/ 2140230 w 2458235"/>
                <a:gd name="connsiteY44" fmla="*/ 1171959 h 2458231"/>
                <a:gd name="connsiteX45" fmla="*/ 2153057 w 2458235"/>
                <a:gd name="connsiteY45" fmla="*/ 1260852 h 2458231"/>
                <a:gd name="connsiteX46" fmla="*/ 2155058 w 2458235"/>
                <a:gd name="connsiteY46" fmla="*/ 1274711 h 2458231"/>
                <a:gd name="connsiteX47" fmla="*/ 1843674 w 2458235"/>
                <a:gd name="connsiteY47" fmla="*/ 2141907 h 2458231"/>
                <a:gd name="connsiteX48" fmla="*/ 316324 w 2458235"/>
                <a:gd name="connsiteY48" fmla="*/ 2141907 h 2458231"/>
                <a:gd name="connsiteX49" fmla="*/ 316324 w 2458235"/>
                <a:gd name="connsiteY49" fmla="*/ 614557 h 2458231"/>
                <a:gd name="connsiteX0" fmla="*/ 2047070 w 2458235"/>
                <a:gd name="connsiteY0" fmla="*/ 900445 h 2458231"/>
                <a:gd name="connsiteX1" fmla="*/ 2089080 w 2458235"/>
                <a:gd name="connsiteY1" fmla="*/ 997084 h 2458231"/>
                <a:gd name="connsiteX2" fmla="*/ 2070728 w 2458235"/>
                <a:gd name="connsiteY2" fmla="*/ 947549 h 2458231"/>
                <a:gd name="connsiteX3" fmla="*/ 2047070 w 2458235"/>
                <a:gd name="connsiteY3" fmla="*/ 900445 h 2458231"/>
                <a:gd name="connsiteX4" fmla="*/ 1595674 w 2458235"/>
                <a:gd name="connsiteY4" fmla="*/ 430193 h 2458231"/>
                <a:gd name="connsiteX5" fmla="*/ 1718576 w 2458235"/>
                <a:gd name="connsiteY5" fmla="*/ 507057 h 2458231"/>
                <a:gd name="connsiteX6" fmla="*/ 1843675 w 2458235"/>
                <a:gd name="connsiteY6" fmla="*/ 614558 h 2458231"/>
                <a:gd name="connsiteX7" fmla="*/ 1951177 w 2458235"/>
                <a:gd name="connsiteY7" fmla="*/ 739658 h 2458231"/>
                <a:gd name="connsiteX8" fmla="*/ 2028046 w 2458235"/>
                <a:gd name="connsiteY8" fmla="*/ 862569 h 2458231"/>
                <a:gd name="connsiteX9" fmla="*/ 2017208 w 2458235"/>
                <a:gd name="connsiteY9" fmla="*/ 840992 h 2458231"/>
                <a:gd name="connsiteX10" fmla="*/ 1951179 w 2458235"/>
                <a:gd name="connsiteY10" fmla="*/ 739657 h 2458231"/>
                <a:gd name="connsiteX11" fmla="*/ 1843681 w 2458235"/>
                <a:gd name="connsiteY11" fmla="*/ 614562 h 2458231"/>
                <a:gd name="connsiteX12" fmla="*/ 1843677 w 2458235"/>
                <a:gd name="connsiteY12" fmla="*/ 614558 h 2458231"/>
                <a:gd name="connsiteX13" fmla="*/ 1843675 w 2458235"/>
                <a:gd name="connsiteY13" fmla="*/ 614556 h 2458231"/>
                <a:gd name="connsiteX14" fmla="*/ 1718578 w 2458235"/>
                <a:gd name="connsiteY14" fmla="*/ 507056 h 2458231"/>
                <a:gd name="connsiteX15" fmla="*/ 1617243 w 2458235"/>
                <a:gd name="connsiteY15" fmla="*/ 441027 h 2458231"/>
                <a:gd name="connsiteX16" fmla="*/ 1595674 w 2458235"/>
                <a:gd name="connsiteY16" fmla="*/ 430193 h 2458231"/>
                <a:gd name="connsiteX17" fmla="*/ 1461172 w 2458235"/>
                <a:gd name="connsiteY17" fmla="*/ 369164 h 2458231"/>
                <a:gd name="connsiteX18" fmla="*/ 1557769 w 2458235"/>
                <a:gd name="connsiteY18" fmla="*/ 411155 h 2458231"/>
                <a:gd name="connsiteX19" fmla="*/ 1510686 w 2458235"/>
                <a:gd name="connsiteY19" fmla="*/ 387508 h 2458231"/>
                <a:gd name="connsiteX20" fmla="*/ 1461172 w 2458235"/>
                <a:gd name="connsiteY20" fmla="*/ 369164 h 2458231"/>
                <a:gd name="connsiteX21" fmla="*/ 316324 w 2458235"/>
                <a:gd name="connsiteY21" fmla="*/ 614557 h 2458231"/>
                <a:gd name="connsiteX22" fmla="*/ 1183521 w 2458235"/>
                <a:gd name="connsiteY22" fmla="*/ 303173 h 2458231"/>
                <a:gd name="connsiteX23" fmla="*/ 1189425 w 2458235"/>
                <a:gd name="connsiteY23" fmla="*/ 304025 h 2458231"/>
                <a:gd name="connsiteX24" fmla="*/ 1189425 w 2458235"/>
                <a:gd name="connsiteY24" fmla="*/ 1260850 h 2458231"/>
                <a:gd name="connsiteX25" fmla="*/ 1189427 w 2458235"/>
                <a:gd name="connsiteY25" fmla="*/ 304027 h 2458231"/>
                <a:gd name="connsiteX26" fmla="*/ 1286274 w 2458235"/>
                <a:gd name="connsiteY26" fmla="*/ 318003 h 2458231"/>
                <a:gd name="connsiteX27" fmla="*/ 1422013 w 2458235"/>
                <a:gd name="connsiteY27" fmla="*/ 354656 h 2458231"/>
                <a:gd name="connsiteX28" fmla="*/ 1399999 w 2458235"/>
                <a:gd name="connsiteY28" fmla="*/ 346500 h 2458231"/>
                <a:gd name="connsiteX29" fmla="*/ 1286276 w 2458235"/>
                <a:gd name="connsiteY29" fmla="*/ 318003 h 2458231"/>
                <a:gd name="connsiteX30" fmla="*/ 1189428 w 2458235"/>
                <a:gd name="connsiteY30" fmla="*/ 304027 h 2458231"/>
                <a:gd name="connsiteX31" fmla="*/ 1189428 w 2458235"/>
                <a:gd name="connsiteY31" fmla="*/ 300886 h 2458231"/>
                <a:gd name="connsiteX32" fmla="*/ 1197045 w 2458235"/>
                <a:gd name="connsiteY32" fmla="*/ 303144 h 2458231"/>
                <a:gd name="connsiteX33" fmla="*/ 1843677 w 2458235"/>
                <a:gd name="connsiteY33" fmla="*/ 105441 h 2458231"/>
                <a:gd name="connsiteX34" fmla="*/ 1843677 w 2458235"/>
                <a:gd name="connsiteY34" fmla="*/ 105441 h 2458231"/>
                <a:gd name="connsiteX35" fmla="*/ 1900151 w 2458235"/>
                <a:gd name="connsiteY35" fmla="*/ 59311 h 2458231"/>
                <a:gd name="connsiteX36" fmla="*/ 2352794 w 2458235"/>
                <a:gd name="connsiteY36" fmla="*/ 105441 h 2458231"/>
                <a:gd name="connsiteX37" fmla="*/ 2352794 w 2458235"/>
                <a:gd name="connsiteY37" fmla="*/ 614559 h 2458231"/>
                <a:gd name="connsiteX38" fmla="*/ 2352793 w 2458235"/>
                <a:gd name="connsiteY38" fmla="*/ 614560 h 2458231"/>
                <a:gd name="connsiteX39" fmla="*/ 2260533 w 2458235"/>
                <a:gd name="connsiteY39" fmla="*/ 727506 h 2458231"/>
                <a:gd name="connsiteX40" fmla="*/ 2141911 w 2458235"/>
                <a:gd name="connsiteY40" fmla="*/ 1123675 h 2458231"/>
                <a:gd name="connsiteX41" fmla="*/ 2155059 w 2458235"/>
                <a:gd name="connsiteY41" fmla="*/ 1260851 h 2458231"/>
                <a:gd name="connsiteX42" fmla="*/ 2153059 w 2458235"/>
                <a:gd name="connsiteY42" fmla="*/ 1260852 h 2458231"/>
                <a:gd name="connsiteX43" fmla="*/ 2140232 w 2458235"/>
                <a:gd name="connsiteY43" fmla="*/ 1171959 h 2458231"/>
                <a:gd name="connsiteX44" fmla="*/ 2111735 w 2458235"/>
                <a:gd name="connsiteY44" fmla="*/ 1058235 h 2458231"/>
                <a:gd name="connsiteX45" fmla="*/ 2103574 w 2458235"/>
                <a:gd name="connsiteY45" fmla="*/ 1036206 h 2458231"/>
                <a:gd name="connsiteX46" fmla="*/ 2140230 w 2458235"/>
                <a:gd name="connsiteY46" fmla="*/ 1171959 h 2458231"/>
                <a:gd name="connsiteX47" fmla="*/ 2153057 w 2458235"/>
                <a:gd name="connsiteY47" fmla="*/ 1260852 h 2458231"/>
                <a:gd name="connsiteX48" fmla="*/ 2155058 w 2458235"/>
                <a:gd name="connsiteY48" fmla="*/ 1274711 h 2458231"/>
                <a:gd name="connsiteX49" fmla="*/ 1843674 w 2458235"/>
                <a:gd name="connsiteY49" fmla="*/ 2141907 h 2458231"/>
                <a:gd name="connsiteX50" fmla="*/ 316324 w 2458235"/>
                <a:gd name="connsiteY50" fmla="*/ 2141907 h 2458231"/>
                <a:gd name="connsiteX51" fmla="*/ 316324 w 2458235"/>
                <a:gd name="connsiteY51" fmla="*/ 614557 h 2458231"/>
                <a:gd name="connsiteX0" fmla="*/ 2047070 w 2458235"/>
                <a:gd name="connsiteY0" fmla="*/ 900445 h 2458231"/>
                <a:gd name="connsiteX1" fmla="*/ 2089080 w 2458235"/>
                <a:gd name="connsiteY1" fmla="*/ 997084 h 2458231"/>
                <a:gd name="connsiteX2" fmla="*/ 2070728 w 2458235"/>
                <a:gd name="connsiteY2" fmla="*/ 947549 h 2458231"/>
                <a:gd name="connsiteX3" fmla="*/ 2047070 w 2458235"/>
                <a:gd name="connsiteY3" fmla="*/ 900445 h 2458231"/>
                <a:gd name="connsiteX4" fmla="*/ 1595674 w 2458235"/>
                <a:gd name="connsiteY4" fmla="*/ 430193 h 2458231"/>
                <a:gd name="connsiteX5" fmla="*/ 1718576 w 2458235"/>
                <a:gd name="connsiteY5" fmla="*/ 507057 h 2458231"/>
                <a:gd name="connsiteX6" fmla="*/ 1843675 w 2458235"/>
                <a:gd name="connsiteY6" fmla="*/ 614558 h 2458231"/>
                <a:gd name="connsiteX7" fmla="*/ 1951177 w 2458235"/>
                <a:gd name="connsiteY7" fmla="*/ 739658 h 2458231"/>
                <a:gd name="connsiteX8" fmla="*/ 2028046 w 2458235"/>
                <a:gd name="connsiteY8" fmla="*/ 862569 h 2458231"/>
                <a:gd name="connsiteX9" fmla="*/ 2017208 w 2458235"/>
                <a:gd name="connsiteY9" fmla="*/ 840992 h 2458231"/>
                <a:gd name="connsiteX10" fmla="*/ 1951179 w 2458235"/>
                <a:gd name="connsiteY10" fmla="*/ 739657 h 2458231"/>
                <a:gd name="connsiteX11" fmla="*/ 1843681 w 2458235"/>
                <a:gd name="connsiteY11" fmla="*/ 614562 h 2458231"/>
                <a:gd name="connsiteX12" fmla="*/ 1843677 w 2458235"/>
                <a:gd name="connsiteY12" fmla="*/ 614558 h 2458231"/>
                <a:gd name="connsiteX13" fmla="*/ 1843675 w 2458235"/>
                <a:gd name="connsiteY13" fmla="*/ 614556 h 2458231"/>
                <a:gd name="connsiteX14" fmla="*/ 1718578 w 2458235"/>
                <a:gd name="connsiteY14" fmla="*/ 507056 h 2458231"/>
                <a:gd name="connsiteX15" fmla="*/ 1617243 w 2458235"/>
                <a:gd name="connsiteY15" fmla="*/ 441027 h 2458231"/>
                <a:gd name="connsiteX16" fmla="*/ 1595674 w 2458235"/>
                <a:gd name="connsiteY16" fmla="*/ 430193 h 2458231"/>
                <a:gd name="connsiteX17" fmla="*/ 1461172 w 2458235"/>
                <a:gd name="connsiteY17" fmla="*/ 369164 h 2458231"/>
                <a:gd name="connsiteX18" fmla="*/ 1557769 w 2458235"/>
                <a:gd name="connsiteY18" fmla="*/ 411155 h 2458231"/>
                <a:gd name="connsiteX19" fmla="*/ 1510686 w 2458235"/>
                <a:gd name="connsiteY19" fmla="*/ 387508 h 2458231"/>
                <a:gd name="connsiteX20" fmla="*/ 1461172 w 2458235"/>
                <a:gd name="connsiteY20" fmla="*/ 369164 h 2458231"/>
                <a:gd name="connsiteX21" fmla="*/ 316324 w 2458235"/>
                <a:gd name="connsiteY21" fmla="*/ 614557 h 2458231"/>
                <a:gd name="connsiteX22" fmla="*/ 1183521 w 2458235"/>
                <a:gd name="connsiteY22" fmla="*/ 303173 h 2458231"/>
                <a:gd name="connsiteX23" fmla="*/ 1189425 w 2458235"/>
                <a:gd name="connsiteY23" fmla="*/ 304025 h 2458231"/>
                <a:gd name="connsiteX24" fmla="*/ 1189427 w 2458235"/>
                <a:gd name="connsiteY24" fmla="*/ 304027 h 2458231"/>
                <a:gd name="connsiteX25" fmla="*/ 1286274 w 2458235"/>
                <a:gd name="connsiteY25" fmla="*/ 318003 h 2458231"/>
                <a:gd name="connsiteX26" fmla="*/ 1422013 w 2458235"/>
                <a:gd name="connsiteY26" fmla="*/ 354656 h 2458231"/>
                <a:gd name="connsiteX27" fmla="*/ 1399999 w 2458235"/>
                <a:gd name="connsiteY27" fmla="*/ 346500 h 2458231"/>
                <a:gd name="connsiteX28" fmla="*/ 1286276 w 2458235"/>
                <a:gd name="connsiteY28" fmla="*/ 318003 h 2458231"/>
                <a:gd name="connsiteX29" fmla="*/ 1189428 w 2458235"/>
                <a:gd name="connsiteY29" fmla="*/ 304027 h 2458231"/>
                <a:gd name="connsiteX30" fmla="*/ 1189428 w 2458235"/>
                <a:gd name="connsiteY30" fmla="*/ 300886 h 2458231"/>
                <a:gd name="connsiteX31" fmla="*/ 1197045 w 2458235"/>
                <a:gd name="connsiteY31" fmla="*/ 303144 h 2458231"/>
                <a:gd name="connsiteX32" fmla="*/ 1843677 w 2458235"/>
                <a:gd name="connsiteY32" fmla="*/ 105441 h 2458231"/>
                <a:gd name="connsiteX33" fmla="*/ 1843677 w 2458235"/>
                <a:gd name="connsiteY33" fmla="*/ 105441 h 2458231"/>
                <a:gd name="connsiteX34" fmla="*/ 1900151 w 2458235"/>
                <a:gd name="connsiteY34" fmla="*/ 59311 h 2458231"/>
                <a:gd name="connsiteX35" fmla="*/ 2352794 w 2458235"/>
                <a:gd name="connsiteY35" fmla="*/ 105441 h 2458231"/>
                <a:gd name="connsiteX36" fmla="*/ 2352794 w 2458235"/>
                <a:gd name="connsiteY36" fmla="*/ 614559 h 2458231"/>
                <a:gd name="connsiteX37" fmla="*/ 2352793 w 2458235"/>
                <a:gd name="connsiteY37" fmla="*/ 614560 h 2458231"/>
                <a:gd name="connsiteX38" fmla="*/ 2260533 w 2458235"/>
                <a:gd name="connsiteY38" fmla="*/ 727506 h 2458231"/>
                <a:gd name="connsiteX39" fmla="*/ 2141911 w 2458235"/>
                <a:gd name="connsiteY39" fmla="*/ 1123675 h 2458231"/>
                <a:gd name="connsiteX40" fmla="*/ 2155059 w 2458235"/>
                <a:gd name="connsiteY40" fmla="*/ 1260851 h 2458231"/>
                <a:gd name="connsiteX41" fmla="*/ 2153059 w 2458235"/>
                <a:gd name="connsiteY41" fmla="*/ 1260852 h 2458231"/>
                <a:gd name="connsiteX42" fmla="*/ 2140232 w 2458235"/>
                <a:gd name="connsiteY42" fmla="*/ 1171959 h 2458231"/>
                <a:gd name="connsiteX43" fmla="*/ 2111735 w 2458235"/>
                <a:gd name="connsiteY43" fmla="*/ 1058235 h 2458231"/>
                <a:gd name="connsiteX44" fmla="*/ 2103574 w 2458235"/>
                <a:gd name="connsiteY44" fmla="*/ 1036206 h 2458231"/>
                <a:gd name="connsiteX45" fmla="*/ 2140230 w 2458235"/>
                <a:gd name="connsiteY45" fmla="*/ 1171959 h 2458231"/>
                <a:gd name="connsiteX46" fmla="*/ 2153057 w 2458235"/>
                <a:gd name="connsiteY46" fmla="*/ 1260852 h 2458231"/>
                <a:gd name="connsiteX47" fmla="*/ 2155058 w 2458235"/>
                <a:gd name="connsiteY47" fmla="*/ 1274711 h 2458231"/>
                <a:gd name="connsiteX48" fmla="*/ 1843674 w 2458235"/>
                <a:gd name="connsiteY48" fmla="*/ 2141907 h 2458231"/>
                <a:gd name="connsiteX49" fmla="*/ 316324 w 2458235"/>
                <a:gd name="connsiteY49" fmla="*/ 2141907 h 2458231"/>
                <a:gd name="connsiteX50" fmla="*/ 316324 w 2458235"/>
                <a:gd name="connsiteY50" fmla="*/ 614557 h 2458231"/>
                <a:gd name="connsiteX0" fmla="*/ 2070728 w 2458235"/>
                <a:gd name="connsiteY0" fmla="*/ 947549 h 2458231"/>
                <a:gd name="connsiteX1" fmla="*/ 2089080 w 2458235"/>
                <a:gd name="connsiteY1" fmla="*/ 997084 h 2458231"/>
                <a:gd name="connsiteX2" fmla="*/ 2070728 w 2458235"/>
                <a:gd name="connsiteY2" fmla="*/ 947549 h 2458231"/>
                <a:gd name="connsiteX3" fmla="*/ 1595674 w 2458235"/>
                <a:gd name="connsiteY3" fmla="*/ 430193 h 2458231"/>
                <a:gd name="connsiteX4" fmla="*/ 1718576 w 2458235"/>
                <a:gd name="connsiteY4" fmla="*/ 507057 h 2458231"/>
                <a:gd name="connsiteX5" fmla="*/ 1843675 w 2458235"/>
                <a:gd name="connsiteY5" fmla="*/ 614558 h 2458231"/>
                <a:gd name="connsiteX6" fmla="*/ 1951177 w 2458235"/>
                <a:gd name="connsiteY6" fmla="*/ 739658 h 2458231"/>
                <a:gd name="connsiteX7" fmla="*/ 2028046 w 2458235"/>
                <a:gd name="connsiteY7" fmla="*/ 862569 h 2458231"/>
                <a:gd name="connsiteX8" fmla="*/ 2017208 w 2458235"/>
                <a:gd name="connsiteY8" fmla="*/ 840992 h 2458231"/>
                <a:gd name="connsiteX9" fmla="*/ 1951179 w 2458235"/>
                <a:gd name="connsiteY9" fmla="*/ 739657 h 2458231"/>
                <a:gd name="connsiteX10" fmla="*/ 1843681 w 2458235"/>
                <a:gd name="connsiteY10" fmla="*/ 614562 h 2458231"/>
                <a:gd name="connsiteX11" fmla="*/ 1843677 w 2458235"/>
                <a:gd name="connsiteY11" fmla="*/ 614558 h 2458231"/>
                <a:gd name="connsiteX12" fmla="*/ 1843675 w 2458235"/>
                <a:gd name="connsiteY12" fmla="*/ 614556 h 2458231"/>
                <a:gd name="connsiteX13" fmla="*/ 1718578 w 2458235"/>
                <a:gd name="connsiteY13" fmla="*/ 507056 h 2458231"/>
                <a:gd name="connsiteX14" fmla="*/ 1617243 w 2458235"/>
                <a:gd name="connsiteY14" fmla="*/ 441027 h 2458231"/>
                <a:gd name="connsiteX15" fmla="*/ 1595674 w 2458235"/>
                <a:gd name="connsiteY15" fmla="*/ 430193 h 2458231"/>
                <a:gd name="connsiteX16" fmla="*/ 1461172 w 2458235"/>
                <a:gd name="connsiteY16" fmla="*/ 369164 h 2458231"/>
                <a:gd name="connsiteX17" fmla="*/ 1557769 w 2458235"/>
                <a:gd name="connsiteY17" fmla="*/ 411155 h 2458231"/>
                <a:gd name="connsiteX18" fmla="*/ 1510686 w 2458235"/>
                <a:gd name="connsiteY18" fmla="*/ 387508 h 2458231"/>
                <a:gd name="connsiteX19" fmla="*/ 1461172 w 2458235"/>
                <a:gd name="connsiteY19" fmla="*/ 369164 h 2458231"/>
                <a:gd name="connsiteX20" fmla="*/ 316324 w 2458235"/>
                <a:gd name="connsiteY20" fmla="*/ 614557 h 2458231"/>
                <a:gd name="connsiteX21" fmla="*/ 1183521 w 2458235"/>
                <a:gd name="connsiteY21" fmla="*/ 303173 h 2458231"/>
                <a:gd name="connsiteX22" fmla="*/ 1189425 w 2458235"/>
                <a:gd name="connsiteY22" fmla="*/ 304025 h 2458231"/>
                <a:gd name="connsiteX23" fmla="*/ 1189427 w 2458235"/>
                <a:gd name="connsiteY23" fmla="*/ 304027 h 2458231"/>
                <a:gd name="connsiteX24" fmla="*/ 1286274 w 2458235"/>
                <a:gd name="connsiteY24" fmla="*/ 318003 h 2458231"/>
                <a:gd name="connsiteX25" fmla="*/ 1422013 w 2458235"/>
                <a:gd name="connsiteY25" fmla="*/ 354656 h 2458231"/>
                <a:gd name="connsiteX26" fmla="*/ 1399999 w 2458235"/>
                <a:gd name="connsiteY26" fmla="*/ 346500 h 2458231"/>
                <a:gd name="connsiteX27" fmla="*/ 1286276 w 2458235"/>
                <a:gd name="connsiteY27" fmla="*/ 318003 h 2458231"/>
                <a:gd name="connsiteX28" fmla="*/ 1189428 w 2458235"/>
                <a:gd name="connsiteY28" fmla="*/ 304027 h 2458231"/>
                <a:gd name="connsiteX29" fmla="*/ 1189428 w 2458235"/>
                <a:gd name="connsiteY29" fmla="*/ 300886 h 2458231"/>
                <a:gd name="connsiteX30" fmla="*/ 1197045 w 2458235"/>
                <a:gd name="connsiteY30" fmla="*/ 303144 h 2458231"/>
                <a:gd name="connsiteX31" fmla="*/ 1843677 w 2458235"/>
                <a:gd name="connsiteY31" fmla="*/ 105441 h 2458231"/>
                <a:gd name="connsiteX32" fmla="*/ 1843677 w 2458235"/>
                <a:gd name="connsiteY32" fmla="*/ 105441 h 2458231"/>
                <a:gd name="connsiteX33" fmla="*/ 1900151 w 2458235"/>
                <a:gd name="connsiteY33" fmla="*/ 59311 h 2458231"/>
                <a:gd name="connsiteX34" fmla="*/ 2352794 w 2458235"/>
                <a:gd name="connsiteY34" fmla="*/ 105441 h 2458231"/>
                <a:gd name="connsiteX35" fmla="*/ 2352794 w 2458235"/>
                <a:gd name="connsiteY35" fmla="*/ 614559 h 2458231"/>
                <a:gd name="connsiteX36" fmla="*/ 2352793 w 2458235"/>
                <a:gd name="connsiteY36" fmla="*/ 614560 h 2458231"/>
                <a:gd name="connsiteX37" fmla="*/ 2260533 w 2458235"/>
                <a:gd name="connsiteY37" fmla="*/ 727506 h 2458231"/>
                <a:gd name="connsiteX38" fmla="*/ 2141911 w 2458235"/>
                <a:gd name="connsiteY38" fmla="*/ 1123675 h 2458231"/>
                <a:gd name="connsiteX39" fmla="*/ 2155059 w 2458235"/>
                <a:gd name="connsiteY39" fmla="*/ 1260851 h 2458231"/>
                <a:gd name="connsiteX40" fmla="*/ 2153059 w 2458235"/>
                <a:gd name="connsiteY40" fmla="*/ 1260852 h 2458231"/>
                <a:gd name="connsiteX41" fmla="*/ 2140232 w 2458235"/>
                <a:gd name="connsiteY41" fmla="*/ 1171959 h 2458231"/>
                <a:gd name="connsiteX42" fmla="*/ 2111735 w 2458235"/>
                <a:gd name="connsiteY42" fmla="*/ 1058235 h 2458231"/>
                <a:gd name="connsiteX43" fmla="*/ 2103574 w 2458235"/>
                <a:gd name="connsiteY43" fmla="*/ 1036206 h 2458231"/>
                <a:gd name="connsiteX44" fmla="*/ 2140230 w 2458235"/>
                <a:gd name="connsiteY44" fmla="*/ 1171959 h 2458231"/>
                <a:gd name="connsiteX45" fmla="*/ 2153057 w 2458235"/>
                <a:gd name="connsiteY45" fmla="*/ 1260852 h 2458231"/>
                <a:gd name="connsiteX46" fmla="*/ 2155058 w 2458235"/>
                <a:gd name="connsiteY46" fmla="*/ 1274711 h 2458231"/>
                <a:gd name="connsiteX47" fmla="*/ 1843674 w 2458235"/>
                <a:gd name="connsiteY47" fmla="*/ 2141907 h 2458231"/>
                <a:gd name="connsiteX48" fmla="*/ 316324 w 2458235"/>
                <a:gd name="connsiteY48" fmla="*/ 2141907 h 2458231"/>
                <a:gd name="connsiteX49" fmla="*/ 316324 w 2458235"/>
                <a:gd name="connsiteY49" fmla="*/ 614557 h 2458231"/>
                <a:gd name="connsiteX0" fmla="*/ 1595674 w 2458235"/>
                <a:gd name="connsiteY0" fmla="*/ 430193 h 2458231"/>
                <a:gd name="connsiteX1" fmla="*/ 1718576 w 2458235"/>
                <a:gd name="connsiteY1" fmla="*/ 507057 h 2458231"/>
                <a:gd name="connsiteX2" fmla="*/ 1843675 w 2458235"/>
                <a:gd name="connsiteY2" fmla="*/ 614558 h 2458231"/>
                <a:gd name="connsiteX3" fmla="*/ 1951177 w 2458235"/>
                <a:gd name="connsiteY3" fmla="*/ 739658 h 2458231"/>
                <a:gd name="connsiteX4" fmla="*/ 2028046 w 2458235"/>
                <a:gd name="connsiteY4" fmla="*/ 862569 h 2458231"/>
                <a:gd name="connsiteX5" fmla="*/ 2017208 w 2458235"/>
                <a:gd name="connsiteY5" fmla="*/ 840992 h 2458231"/>
                <a:gd name="connsiteX6" fmla="*/ 1951179 w 2458235"/>
                <a:gd name="connsiteY6" fmla="*/ 739657 h 2458231"/>
                <a:gd name="connsiteX7" fmla="*/ 1843681 w 2458235"/>
                <a:gd name="connsiteY7" fmla="*/ 614562 h 2458231"/>
                <a:gd name="connsiteX8" fmla="*/ 1843677 w 2458235"/>
                <a:gd name="connsiteY8" fmla="*/ 614558 h 2458231"/>
                <a:gd name="connsiteX9" fmla="*/ 1843675 w 2458235"/>
                <a:gd name="connsiteY9" fmla="*/ 614556 h 2458231"/>
                <a:gd name="connsiteX10" fmla="*/ 1718578 w 2458235"/>
                <a:gd name="connsiteY10" fmla="*/ 507056 h 2458231"/>
                <a:gd name="connsiteX11" fmla="*/ 1617243 w 2458235"/>
                <a:gd name="connsiteY11" fmla="*/ 441027 h 2458231"/>
                <a:gd name="connsiteX12" fmla="*/ 1595674 w 2458235"/>
                <a:gd name="connsiteY12" fmla="*/ 430193 h 2458231"/>
                <a:gd name="connsiteX13" fmla="*/ 1461172 w 2458235"/>
                <a:gd name="connsiteY13" fmla="*/ 369164 h 2458231"/>
                <a:gd name="connsiteX14" fmla="*/ 1557769 w 2458235"/>
                <a:gd name="connsiteY14" fmla="*/ 411155 h 2458231"/>
                <a:gd name="connsiteX15" fmla="*/ 1510686 w 2458235"/>
                <a:gd name="connsiteY15" fmla="*/ 387508 h 2458231"/>
                <a:gd name="connsiteX16" fmla="*/ 1461172 w 2458235"/>
                <a:gd name="connsiteY16" fmla="*/ 369164 h 2458231"/>
                <a:gd name="connsiteX17" fmla="*/ 316324 w 2458235"/>
                <a:gd name="connsiteY17" fmla="*/ 614557 h 2458231"/>
                <a:gd name="connsiteX18" fmla="*/ 1183521 w 2458235"/>
                <a:gd name="connsiteY18" fmla="*/ 303173 h 2458231"/>
                <a:gd name="connsiteX19" fmla="*/ 1189425 w 2458235"/>
                <a:gd name="connsiteY19" fmla="*/ 304025 h 2458231"/>
                <a:gd name="connsiteX20" fmla="*/ 1189427 w 2458235"/>
                <a:gd name="connsiteY20" fmla="*/ 304027 h 2458231"/>
                <a:gd name="connsiteX21" fmla="*/ 1286274 w 2458235"/>
                <a:gd name="connsiteY21" fmla="*/ 318003 h 2458231"/>
                <a:gd name="connsiteX22" fmla="*/ 1422013 w 2458235"/>
                <a:gd name="connsiteY22" fmla="*/ 354656 h 2458231"/>
                <a:gd name="connsiteX23" fmla="*/ 1399999 w 2458235"/>
                <a:gd name="connsiteY23" fmla="*/ 346500 h 2458231"/>
                <a:gd name="connsiteX24" fmla="*/ 1286276 w 2458235"/>
                <a:gd name="connsiteY24" fmla="*/ 318003 h 2458231"/>
                <a:gd name="connsiteX25" fmla="*/ 1189428 w 2458235"/>
                <a:gd name="connsiteY25" fmla="*/ 304027 h 2458231"/>
                <a:gd name="connsiteX26" fmla="*/ 1189428 w 2458235"/>
                <a:gd name="connsiteY26" fmla="*/ 300886 h 2458231"/>
                <a:gd name="connsiteX27" fmla="*/ 1197045 w 2458235"/>
                <a:gd name="connsiteY27" fmla="*/ 303144 h 2458231"/>
                <a:gd name="connsiteX28" fmla="*/ 1843677 w 2458235"/>
                <a:gd name="connsiteY28" fmla="*/ 105441 h 2458231"/>
                <a:gd name="connsiteX29" fmla="*/ 1843677 w 2458235"/>
                <a:gd name="connsiteY29" fmla="*/ 105441 h 2458231"/>
                <a:gd name="connsiteX30" fmla="*/ 1900151 w 2458235"/>
                <a:gd name="connsiteY30" fmla="*/ 59311 h 2458231"/>
                <a:gd name="connsiteX31" fmla="*/ 2352794 w 2458235"/>
                <a:gd name="connsiteY31" fmla="*/ 105441 h 2458231"/>
                <a:gd name="connsiteX32" fmla="*/ 2352794 w 2458235"/>
                <a:gd name="connsiteY32" fmla="*/ 614559 h 2458231"/>
                <a:gd name="connsiteX33" fmla="*/ 2352793 w 2458235"/>
                <a:gd name="connsiteY33" fmla="*/ 614560 h 2458231"/>
                <a:gd name="connsiteX34" fmla="*/ 2260533 w 2458235"/>
                <a:gd name="connsiteY34" fmla="*/ 727506 h 2458231"/>
                <a:gd name="connsiteX35" fmla="*/ 2141911 w 2458235"/>
                <a:gd name="connsiteY35" fmla="*/ 1123675 h 2458231"/>
                <a:gd name="connsiteX36" fmla="*/ 2155059 w 2458235"/>
                <a:gd name="connsiteY36" fmla="*/ 1260851 h 2458231"/>
                <a:gd name="connsiteX37" fmla="*/ 2153059 w 2458235"/>
                <a:gd name="connsiteY37" fmla="*/ 1260852 h 2458231"/>
                <a:gd name="connsiteX38" fmla="*/ 2140232 w 2458235"/>
                <a:gd name="connsiteY38" fmla="*/ 1171959 h 2458231"/>
                <a:gd name="connsiteX39" fmla="*/ 2111735 w 2458235"/>
                <a:gd name="connsiteY39" fmla="*/ 1058235 h 2458231"/>
                <a:gd name="connsiteX40" fmla="*/ 2103574 w 2458235"/>
                <a:gd name="connsiteY40" fmla="*/ 1036206 h 2458231"/>
                <a:gd name="connsiteX41" fmla="*/ 2140230 w 2458235"/>
                <a:gd name="connsiteY41" fmla="*/ 1171959 h 2458231"/>
                <a:gd name="connsiteX42" fmla="*/ 2153057 w 2458235"/>
                <a:gd name="connsiteY42" fmla="*/ 1260852 h 2458231"/>
                <a:gd name="connsiteX43" fmla="*/ 2155058 w 2458235"/>
                <a:gd name="connsiteY43" fmla="*/ 1274711 h 2458231"/>
                <a:gd name="connsiteX44" fmla="*/ 1843674 w 2458235"/>
                <a:gd name="connsiteY44" fmla="*/ 2141907 h 2458231"/>
                <a:gd name="connsiteX45" fmla="*/ 316324 w 2458235"/>
                <a:gd name="connsiteY45" fmla="*/ 2141907 h 2458231"/>
                <a:gd name="connsiteX46" fmla="*/ 316324 w 2458235"/>
                <a:gd name="connsiteY46" fmla="*/ 614557 h 2458231"/>
                <a:gd name="connsiteX0" fmla="*/ 1595674 w 2458235"/>
                <a:gd name="connsiteY0" fmla="*/ 430193 h 2458231"/>
                <a:gd name="connsiteX1" fmla="*/ 1718576 w 2458235"/>
                <a:gd name="connsiteY1" fmla="*/ 507057 h 2458231"/>
                <a:gd name="connsiteX2" fmla="*/ 1843675 w 2458235"/>
                <a:gd name="connsiteY2" fmla="*/ 614558 h 2458231"/>
                <a:gd name="connsiteX3" fmla="*/ 1951177 w 2458235"/>
                <a:gd name="connsiteY3" fmla="*/ 739658 h 2458231"/>
                <a:gd name="connsiteX4" fmla="*/ 2017208 w 2458235"/>
                <a:gd name="connsiteY4" fmla="*/ 840992 h 2458231"/>
                <a:gd name="connsiteX5" fmla="*/ 1951179 w 2458235"/>
                <a:gd name="connsiteY5" fmla="*/ 739657 h 2458231"/>
                <a:gd name="connsiteX6" fmla="*/ 1843681 w 2458235"/>
                <a:gd name="connsiteY6" fmla="*/ 614562 h 2458231"/>
                <a:gd name="connsiteX7" fmla="*/ 1843677 w 2458235"/>
                <a:gd name="connsiteY7" fmla="*/ 614558 h 2458231"/>
                <a:gd name="connsiteX8" fmla="*/ 1843675 w 2458235"/>
                <a:gd name="connsiteY8" fmla="*/ 614556 h 2458231"/>
                <a:gd name="connsiteX9" fmla="*/ 1718578 w 2458235"/>
                <a:gd name="connsiteY9" fmla="*/ 507056 h 2458231"/>
                <a:gd name="connsiteX10" fmla="*/ 1617243 w 2458235"/>
                <a:gd name="connsiteY10" fmla="*/ 441027 h 2458231"/>
                <a:gd name="connsiteX11" fmla="*/ 1595674 w 2458235"/>
                <a:gd name="connsiteY11" fmla="*/ 430193 h 2458231"/>
                <a:gd name="connsiteX12" fmla="*/ 1461172 w 2458235"/>
                <a:gd name="connsiteY12" fmla="*/ 369164 h 2458231"/>
                <a:gd name="connsiteX13" fmla="*/ 1557769 w 2458235"/>
                <a:gd name="connsiteY13" fmla="*/ 411155 h 2458231"/>
                <a:gd name="connsiteX14" fmla="*/ 1510686 w 2458235"/>
                <a:gd name="connsiteY14" fmla="*/ 387508 h 2458231"/>
                <a:gd name="connsiteX15" fmla="*/ 1461172 w 2458235"/>
                <a:gd name="connsiteY15" fmla="*/ 369164 h 2458231"/>
                <a:gd name="connsiteX16" fmla="*/ 316324 w 2458235"/>
                <a:gd name="connsiteY16" fmla="*/ 614557 h 2458231"/>
                <a:gd name="connsiteX17" fmla="*/ 1183521 w 2458235"/>
                <a:gd name="connsiteY17" fmla="*/ 303173 h 2458231"/>
                <a:gd name="connsiteX18" fmla="*/ 1189425 w 2458235"/>
                <a:gd name="connsiteY18" fmla="*/ 304025 h 2458231"/>
                <a:gd name="connsiteX19" fmla="*/ 1189427 w 2458235"/>
                <a:gd name="connsiteY19" fmla="*/ 304027 h 2458231"/>
                <a:gd name="connsiteX20" fmla="*/ 1286274 w 2458235"/>
                <a:gd name="connsiteY20" fmla="*/ 318003 h 2458231"/>
                <a:gd name="connsiteX21" fmla="*/ 1422013 w 2458235"/>
                <a:gd name="connsiteY21" fmla="*/ 354656 h 2458231"/>
                <a:gd name="connsiteX22" fmla="*/ 1399999 w 2458235"/>
                <a:gd name="connsiteY22" fmla="*/ 346500 h 2458231"/>
                <a:gd name="connsiteX23" fmla="*/ 1286276 w 2458235"/>
                <a:gd name="connsiteY23" fmla="*/ 318003 h 2458231"/>
                <a:gd name="connsiteX24" fmla="*/ 1189428 w 2458235"/>
                <a:gd name="connsiteY24" fmla="*/ 304027 h 2458231"/>
                <a:gd name="connsiteX25" fmla="*/ 1189428 w 2458235"/>
                <a:gd name="connsiteY25" fmla="*/ 300886 h 2458231"/>
                <a:gd name="connsiteX26" fmla="*/ 1197045 w 2458235"/>
                <a:gd name="connsiteY26" fmla="*/ 303144 h 2458231"/>
                <a:gd name="connsiteX27" fmla="*/ 1843677 w 2458235"/>
                <a:gd name="connsiteY27" fmla="*/ 105441 h 2458231"/>
                <a:gd name="connsiteX28" fmla="*/ 1843677 w 2458235"/>
                <a:gd name="connsiteY28" fmla="*/ 105441 h 2458231"/>
                <a:gd name="connsiteX29" fmla="*/ 1900151 w 2458235"/>
                <a:gd name="connsiteY29" fmla="*/ 59311 h 2458231"/>
                <a:gd name="connsiteX30" fmla="*/ 2352794 w 2458235"/>
                <a:gd name="connsiteY30" fmla="*/ 105441 h 2458231"/>
                <a:gd name="connsiteX31" fmla="*/ 2352794 w 2458235"/>
                <a:gd name="connsiteY31" fmla="*/ 614559 h 2458231"/>
                <a:gd name="connsiteX32" fmla="*/ 2352793 w 2458235"/>
                <a:gd name="connsiteY32" fmla="*/ 614560 h 2458231"/>
                <a:gd name="connsiteX33" fmla="*/ 2260533 w 2458235"/>
                <a:gd name="connsiteY33" fmla="*/ 727506 h 2458231"/>
                <a:gd name="connsiteX34" fmla="*/ 2141911 w 2458235"/>
                <a:gd name="connsiteY34" fmla="*/ 1123675 h 2458231"/>
                <a:gd name="connsiteX35" fmla="*/ 2155059 w 2458235"/>
                <a:gd name="connsiteY35" fmla="*/ 1260851 h 2458231"/>
                <a:gd name="connsiteX36" fmla="*/ 2153059 w 2458235"/>
                <a:gd name="connsiteY36" fmla="*/ 1260852 h 2458231"/>
                <a:gd name="connsiteX37" fmla="*/ 2140232 w 2458235"/>
                <a:gd name="connsiteY37" fmla="*/ 1171959 h 2458231"/>
                <a:gd name="connsiteX38" fmla="*/ 2111735 w 2458235"/>
                <a:gd name="connsiteY38" fmla="*/ 1058235 h 2458231"/>
                <a:gd name="connsiteX39" fmla="*/ 2103574 w 2458235"/>
                <a:gd name="connsiteY39" fmla="*/ 1036206 h 2458231"/>
                <a:gd name="connsiteX40" fmla="*/ 2140230 w 2458235"/>
                <a:gd name="connsiteY40" fmla="*/ 1171959 h 2458231"/>
                <a:gd name="connsiteX41" fmla="*/ 2153057 w 2458235"/>
                <a:gd name="connsiteY41" fmla="*/ 1260852 h 2458231"/>
                <a:gd name="connsiteX42" fmla="*/ 2155058 w 2458235"/>
                <a:gd name="connsiteY42" fmla="*/ 1274711 h 2458231"/>
                <a:gd name="connsiteX43" fmla="*/ 1843674 w 2458235"/>
                <a:gd name="connsiteY43" fmla="*/ 2141907 h 2458231"/>
                <a:gd name="connsiteX44" fmla="*/ 316324 w 2458235"/>
                <a:gd name="connsiteY44" fmla="*/ 2141907 h 2458231"/>
                <a:gd name="connsiteX45" fmla="*/ 316324 w 2458235"/>
                <a:gd name="connsiteY45" fmla="*/ 614557 h 2458231"/>
                <a:gd name="connsiteX0" fmla="*/ 1595674 w 2458235"/>
                <a:gd name="connsiteY0" fmla="*/ 430193 h 2458231"/>
                <a:gd name="connsiteX1" fmla="*/ 1718576 w 2458235"/>
                <a:gd name="connsiteY1" fmla="*/ 507057 h 2458231"/>
                <a:gd name="connsiteX2" fmla="*/ 1843675 w 2458235"/>
                <a:gd name="connsiteY2" fmla="*/ 614558 h 2458231"/>
                <a:gd name="connsiteX3" fmla="*/ 1951177 w 2458235"/>
                <a:gd name="connsiteY3" fmla="*/ 739658 h 2458231"/>
                <a:gd name="connsiteX4" fmla="*/ 1951179 w 2458235"/>
                <a:gd name="connsiteY4" fmla="*/ 739657 h 2458231"/>
                <a:gd name="connsiteX5" fmla="*/ 1843681 w 2458235"/>
                <a:gd name="connsiteY5" fmla="*/ 614562 h 2458231"/>
                <a:gd name="connsiteX6" fmla="*/ 1843677 w 2458235"/>
                <a:gd name="connsiteY6" fmla="*/ 614558 h 2458231"/>
                <a:gd name="connsiteX7" fmla="*/ 1843675 w 2458235"/>
                <a:gd name="connsiteY7" fmla="*/ 614556 h 2458231"/>
                <a:gd name="connsiteX8" fmla="*/ 1718578 w 2458235"/>
                <a:gd name="connsiteY8" fmla="*/ 507056 h 2458231"/>
                <a:gd name="connsiteX9" fmla="*/ 1617243 w 2458235"/>
                <a:gd name="connsiteY9" fmla="*/ 441027 h 2458231"/>
                <a:gd name="connsiteX10" fmla="*/ 1595674 w 2458235"/>
                <a:gd name="connsiteY10" fmla="*/ 430193 h 2458231"/>
                <a:gd name="connsiteX11" fmla="*/ 1461172 w 2458235"/>
                <a:gd name="connsiteY11" fmla="*/ 369164 h 2458231"/>
                <a:gd name="connsiteX12" fmla="*/ 1557769 w 2458235"/>
                <a:gd name="connsiteY12" fmla="*/ 411155 h 2458231"/>
                <a:gd name="connsiteX13" fmla="*/ 1510686 w 2458235"/>
                <a:gd name="connsiteY13" fmla="*/ 387508 h 2458231"/>
                <a:gd name="connsiteX14" fmla="*/ 1461172 w 2458235"/>
                <a:gd name="connsiteY14" fmla="*/ 369164 h 2458231"/>
                <a:gd name="connsiteX15" fmla="*/ 316324 w 2458235"/>
                <a:gd name="connsiteY15" fmla="*/ 614557 h 2458231"/>
                <a:gd name="connsiteX16" fmla="*/ 1183521 w 2458235"/>
                <a:gd name="connsiteY16" fmla="*/ 303173 h 2458231"/>
                <a:gd name="connsiteX17" fmla="*/ 1189425 w 2458235"/>
                <a:gd name="connsiteY17" fmla="*/ 304025 h 2458231"/>
                <a:gd name="connsiteX18" fmla="*/ 1189427 w 2458235"/>
                <a:gd name="connsiteY18" fmla="*/ 304027 h 2458231"/>
                <a:gd name="connsiteX19" fmla="*/ 1286274 w 2458235"/>
                <a:gd name="connsiteY19" fmla="*/ 318003 h 2458231"/>
                <a:gd name="connsiteX20" fmla="*/ 1422013 w 2458235"/>
                <a:gd name="connsiteY20" fmla="*/ 354656 h 2458231"/>
                <a:gd name="connsiteX21" fmla="*/ 1399999 w 2458235"/>
                <a:gd name="connsiteY21" fmla="*/ 346500 h 2458231"/>
                <a:gd name="connsiteX22" fmla="*/ 1286276 w 2458235"/>
                <a:gd name="connsiteY22" fmla="*/ 318003 h 2458231"/>
                <a:gd name="connsiteX23" fmla="*/ 1189428 w 2458235"/>
                <a:gd name="connsiteY23" fmla="*/ 304027 h 2458231"/>
                <a:gd name="connsiteX24" fmla="*/ 1189428 w 2458235"/>
                <a:gd name="connsiteY24" fmla="*/ 300886 h 2458231"/>
                <a:gd name="connsiteX25" fmla="*/ 1197045 w 2458235"/>
                <a:gd name="connsiteY25" fmla="*/ 303144 h 2458231"/>
                <a:gd name="connsiteX26" fmla="*/ 1843677 w 2458235"/>
                <a:gd name="connsiteY26" fmla="*/ 105441 h 2458231"/>
                <a:gd name="connsiteX27" fmla="*/ 1843677 w 2458235"/>
                <a:gd name="connsiteY27" fmla="*/ 105441 h 2458231"/>
                <a:gd name="connsiteX28" fmla="*/ 1900151 w 2458235"/>
                <a:gd name="connsiteY28" fmla="*/ 59311 h 2458231"/>
                <a:gd name="connsiteX29" fmla="*/ 2352794 w 2458235"/>
                <a:gd name="connsiteY29" fmla="*/ 105441 h 2458231"/>
                <a:gd name="connsiteX30" fmla="*/ 2352794 w 2458235"/>
                <a:gd name="connsiteY30" fmla="*/ 614559 h 2458231"/>
                <a:gd name="connsiteX31" fmla="*/ 2352793 w 2458235"/>
                <a:gd name="connsiteY31" fmla="*/ 614560 h 2458231"/>
                <a:gd name="connsiteX32" fmla="*/ 2260533 w 2458235"/>
                <a:gd name="connsiteY32" fmla="*/ 727506 h 2458231"/>
                <a:gd name="connsiteX33" fmla="*/ 2141911 w 2458235"/>
                <a:gd name="connsiteY33" fmla="*/ 1123675 h 2458231"/>
                <a:gd name="connsiteX34" fmla="*/ 2155059 w 2458235"/>
                <a:gd name="connsiteY34" fmla="*/ 1260851 h 2458231"/>
                <a:gd name="connsiteX35" fmla="*/ 2153059 w 2458235"/>
                <a:gd name="connsiteY35" fmla="*/ 1260852 h 2458231"/>
                <a:gd name="connsiteX36" fmla="*/ 2140232 w 2458235"/>
                <a:gd name="connsiteY36" fmla="*/ 1171959 h 2458231"/>
                <a:gd name="connsiteX37" fmla="*/ 2111735 w 2458235"/>
                <a:gd name="connsiteY37" fmla="*/ 1058235 h 2458231"/>
                <a:gd name="connsiteX38" fmla="*/ 2103574 w 2458235"/>
                <a:gd name="connsiteY38" fmla="*/ 1036206 h 2458231"/>
                <a:gd name="connsiteX39" fmla="*/ 2140230 w 2458235"/>
                <a:gd name="connsiteY39" fmla="*/ 1171959 h 2458231"/>
                <a:gd name="connsiteX40" fmla="*/ 2153057 w 2458235"/>
                <a:gd name="connsiteY40" fmla="*/ 1260852 h 2458231"/>
                <a:gd name="connsiteX41" fmla="*/ 2155058 w 2458235"/>
                <a:gd name="connsiteY41" fmla="*/ 1274711 h 2458231"/>
                <a:gd name="connsiteX42" fmla="*/ 1843674 w 2458235"/>
                <a:gd name="connsiteY42" fmla="*/ 2141907 h 2458231"/>
                <a:gd name="connsiteX43" fmla="*/ 316324 w 2458235"/>
                <a:gd name="connsiteY43" fmla="*/ 2141907 h 2458231"/>
                <a:gd name="connsiteX44" fmla="*/ 316324 w 2458235"/>
                <a:gd name="connsiteY44" fmla="*/ 614557 h 2458231"/>
                <a:gd name="connsiteX0" fmla="*/ 1595674 w 2458235"/>
                <a:gd name="connsiteY0" fmla="*/ 430193 h 2458231"/>
                <a:gd name="connsiteX1" fmla="*/ 1718576 w 2458235"/>
                <a:gd name="connsiteY1" fmla="*/ 507057 h 2458231"/>
                <a:gd name="connsiteX2" fmla="*/ 1843675 w 2458235"/>
                <a:gd name="connsiteY2" fmla="*/ 614558 h 2458231"/>
                <a:gd name="connsiteX3" fmla="*/ 1951177 w 2458235"/>
                <a:gd name="connsiteY3" fmla="*/ 739658 h 2458231"/>
                <a:gd name="connsiteX4" fmla="*/ 1843681 w 2458235"/>
                <a:gd name="connsiteY4" fmla="*/ 614562 h 2458231"/>
                <a:gd name="connsiteX5" fmla="*/ 1843677 w 2458235"/>
                <a:gd name="connsiteY5" fmla="*/ 614558 h 2458231"/>
                <a:gd name="connsiteX6" fmla="*/ 1843675 w 2458235"/>
                <a:gd name="connsiteY6" fmla="*/ 614556 h 2458231"/>
                <a:gd name="connsiteX7" fmla="*/ 1718578 w 2458235"/>
                <a:gd name="connsiteY7" fmla="*/ 507056 h 2458231"/>
                <a:gd name="connsiteX8" fmla="*/ 1617243 w 2458235"/>
                <a:gd name="connsiteY8" fmla="*/ 441027 h 2458231"/>
                <a:gd name="connsiteX9" fmla="*/ 1595674 w 2458235"/>
                <a:gd name="connsiteY9" fmla="*/ 430193 h 2458231"/>
                <a:gd name="connsiteX10" fmla="*/ 1461172 w 2458235"/>
                <a:gd name="connsiteY10" fmla="*/ 369164 h 2458231"/>
                <a:gd name="connsiteX11" fmla="*/ 1557769 w 2458235"/>
                <a:gd name="connsiteY11" fmla="*/ 411155 h 2458231"/>
                <a:gd name="connsiteX12" fmla="*/ 1510686 w 2458235"/>
                <a:gd name="connsiteY12" fmla="*/ 387508 h 2458231"/>
                <a:gd name="connsiteX13" fmla="*/ 1461172 w 2458235"/>
                <a:gd name="connsiteY13" fmla="*/ 369164 h 2458231"/>
                <a:gd name="connsiteX14" fmla="*/ 316324 w 2458235"/>
                <a:gd name="connsiteY14" fmla="*/ 614557 h 2458231"/>
                <a:gd name="connsiteX15" fmla="*/ 1183521 w 2458235"/>
                <a:gd name="connsiteY15" fmla="*/ 303173 h 2458231"/>
                <a:gd name="connsiteX16" fmla="*/ 1189425 w 2458235"/>
                <a:gd name="connsiteY16" fmla="*/ 304025 h 2458231"/>
                <a:gd name="connsiteX17" fmla="*/ 1189427 w 2458235"/>
                <a:gd name="connsiteY17" fmla="*/ 304027 h 2458231"/>
                <a:gd name="connsiteX18" fmla="*/ 1286274 w 2458235"/>
                <a:gd name="connsiteY18" fmla="*/ 318003 h 2458231"/>
                <a:gd name="connsiteX19" fmla="*/ 1422013 w 2458235"/>
                <a:gd name="connsiteY19" fmla="*/ 354656 h 2458231"/>
                <a:gd name="connsiteX20" fmla="*/ 1399999 w 2458235"/>
                <a:gd name="connsiteY20" fmla="*/ 346500 h 2458231"/>
                <a:gd name="connsiteX21" fmla="*/ 1286276 w 2458235"/>
                <a:gd name="connsiteY21" fmla="*/ 318003 h 2458231"/>
                <a:gd name="connsiteX22" fmla="*/ 1189428 w 2458235"/>
                <a:gd name="connsiteY22" fmla="*/ 304027 h 2458231"/>
                <a:gd name="connsiteX23" fmla="*/ 1189428 w 2458235"/>
                <a:gd name="connsiteY23" fmla="*/ 300886 h 2458231"/>
                <a:gd name="connsiteX24" fmla="*/ 1197045 w 2458235"/>
                <a:gd name="connsiteY24" fmla="*/ 303144 h 2458231"/>
                <a:gd name="connsiteX25" fmla="*/ 1843677 w 2458235"/>
                <a:gd name="connsiteY25" fmla="*/ 105441 h 2458231"/>
                <a:gd name="connsiteX26" fmla="*/ 1843677 w 2458235"/>
                <a:gd name="connsiteY26" fmla="*/ 105441 h 2458231"/>
                <a:gd name="connsiteX27" fmla="*/ 1900151 w 2458235"/>
                <a:gd name="connsiteY27" fmla="*/ 59311 h 2458231"/>
                <a:gd name="connsiteX28" fmla="*/ 2352794 w 2458235"/>
                <a:gd name="connsiteY28" fmla="*/ 105441 h 2458231"/>
                <a:gd name="connsiteX29" fmla="*/ 2352794 w 2458235"/>
                <a:gd name="connsiteY29" fmla="*/ 614559 h 2458231"/>
                <a:gd name="connsiteX30" fmla="*/ 2352793 w 2458235"/>
                <a:gd name="connsiteY30" fmla="*/ 614560 h 2458231"/>
                <a:gd name="connsiteX31" fmla="*/ 2260533 w 2458235"/>
                <a:gd name="connsiteY31" fmla="*/ 727506 h 2458231"/>
                <a:gd name="connsiteX32" fmla="*/ 2141911 w 2458235"/>
                <a:gd name="connsiteY32" fmla="*/ 1123675 h 2458231"/>
                <a:gd name="connsiteX33" fmla="*/ 2155059 w 2458235"/>
                <a:gd name="connsiteY33" fmla="*/ 1260851 h 2458231"/>
                <a:gd name="connsiteX34" fmla="*/ 2153059 w 2458235"/>
                <a:gd name="connsiteY34" fmla="*/ 1260852 h 2458231"/>
                <a:gd name="connsiteX35" fmla="*/ 2140232 w 2458235"/>
                <a:gd name="connsiteY35" fmla="*/ 1171959 h 2458231"/>
                <a:gd name="connsiteX36" fmla="*/ 2111735 w 2458235"/>
                <a:gd name="connsiteY36" fmla="*/ 1058235 h 2458231"/>
                <a:gd name="connsiteX37" fmla="*/ 2103574 w 2458235"/>
                <a:gd name="connsiteY37" fmla="*/ 1036206 h 2458231"/>
                <a:gd name="connsiteX38" fmla="*/ 2140230 w 2458235"/>
                <a:gd name="connsiteY38" fmla="*/ 1171959 h 2458231"/>
                <a:gd name="connsiteX39" fmla="*/ 2153057 w 2458235"/>
                <a:gd name="connsiteY39" fmla="*/ 1260852 h 2458231"/>
                <a:gd name="connsiteX40" fmla="*/ 2155058 w 2458235"/>
                <a:gd name="connsiteY40" fmla="*/ 1274711 h 2458231"/>
                <a:gd name="connsiteX41" fmla="*/ 1843674 w 2458235"/>
                <a:gd name="connsiteY41" fmla="*/ 2141907 h 2458231"/>
                <a:gd name="connsiteX42" fmla="*/ 316324 w 2458235"/>
                <a:gd name="connsiteY42" fmla="*/ 2141907 h 2458231"/>
                <a:gd name="connsiteX43" fmla="*/ 316324 w 2458235"/>
                <a:gd name="connsiteY43" fmla="*/ 614557 h 2458231"/>
                <a:gd name="connsiteX0" fmla="*/ 1595674 w 2458235"/>
                <a:gd name="connsiteY0" fmla="*/ 430193 h 2458231"/>
                <a:gd name="connsiteX1" fmla="*/ 1718576 w 2458235"/>
                <a:gd name="connsiteY1" fmla="*/ 507057 h 2458231"/>
                <a:gd name="connsiteX2" fmla="*/ 1843675 w 2458235"/>
                <a:gd name="connsiteY2" fmla="*/ 614558 h 2458231"/>
                <a:gd name="connsiteX3" fmla="*/ 1843681 w 2458235"/>
                <a:gd name="connsiteY3" fmla="*/ 614562 h 2458231"/>
                <a:gd name="connsiteX4" fmla="*/ 1843677 w 2458235"/>
                <a:gd name="connsiteY4" fmla="*/ 614558 h 2458231"/>
                <a:gd name="connsiteX5" fmla="*/ 1843675 w 2458235"/>
                <a:gd name="connsiteY5" fmla="*/ 614556 h 2458231"/>
                <a:gd name="connsiteX6" fmla="*/ 1718578 w 2458235"/>
                <a:gd name="connsiteY6" fmla="*/ 507056 h 2458231"/>
                <a:gd name="connsiteX7" fmla="*/ 1617243 w 2458235"/>
                <a:gd name="connsiteY7" fmla="*/ 441027 h 2458231"/>
                <a:gd name="connsiteX8" fmla="*/ 1595674 w 2458235"/>
                <a:gd name="connsiteY8" fmla="*/ 430193 h 2458231"/>
                <a:gd name="connsiteX9" fmla="*/ 1461172 w 2458235"/>
                <a:gd name="connsiteY9" fmla="*/ 369164 h 2458231"/>
                <a:gd name="connsiteX10" fmla="*/ 1557769 w 2458235"/>
                <a:gd name="connsiteY10" fmla="*/ 411155 h 2458231"/>
                <a:gd name="connsiteX11" fmla="*/ 1510686 w 2458235"/>
                <a:gd name="connsiteY11" fmla="*/ 387508 h 2458231"/>
                <a:gd name="connsiteX12" fmla="*/ 1461172 w 2458235"/>
                <a:gd name="connsiteY12" fmla="*/ 369164 h 2458231"/>
                <a:gd name="connsiteX13" fmla="*/ 316324 w 2458235"/>
                <a:gd name="connsiteY13" fmla="*/ 614557 h 2458231"/>
                <a:gd name="connsiteX14" fmla="*/ 1183521 w 2458235"/>
                <a:gd name="connsiteY14" fmla="*/ 303173 h 2458231"/>
                <a:gd name="connsiteX15" fmla="*/ 1189425 w 2458235"/>
                <a:gd name="connsiteY15" fmla="*/ 304025 h 2458231"/>
                <a:gd name="connsiteX16" fmla="*/ 1189427 w 2458235"/>
                <a:gd name="connsiteY16" fmla="*/ 304027 h 2458231"/>
                <a:gd name="connsiteX17" fmla="*/ 1286274 w 2458235"/>
                <a:gd name="connsiteY17" fmla="*/ 318003 h 2458231"/>
                <a:gd name="connsiteX18" fmla="*/ 1422013 w 2458235"/>
                <a:gd name="connsiteY18" fmla="*/ 354656 h 2458231"/>
                <a:gd name="connsiteX19" fmla="*/ 1399999 w 2458235"/>
                <a:gd name="connsiteY19" fmla="*/ 346500 h 2458231"/>
                <a:gd name="connsiteX20" fmla="*/ 1286276 w 2458235"/>
                <a:gd name="connsiteY20" fmla="*/ 318003 h 2458231"/>
                <a:gd name="connsiteX21" fmla="*/ 1189428 w 2458235"/>
                <a:gd name="connsiteY21" fmla="*/ 304027 h 2458231"/>
                <a:gd name="connsiteX22" fmla="*/ 1189428 w 2458235"/>
                <a:gd name="connsiteY22" fmla="*/ 300886 h 2458231"/>
                <a:gd name="connsiteX23" fmla="*/ 1197045 w 2458235"/>
                <a:gd name="connsiteY23" fmla="*/ 303144 h 2458231"/>
                <a:gd name="connsiteX24" fmla="*/ 1843677 w 2458235"/>
                <a:gd name="connsiteY24" fmla="*/ 105441 h 2458231"/>
                <a:gd name="connsiteX25" fmla="*/ 1843677 w 2458235"/>
                <a:gd name="connsiteY25" fmla="*/ 105441 h 2458231"/>
                <a:gd name="connsiteX26" fmla="*/ 1900151 w 2458235"/>
                <a:gd name="connsiteY26" fmla="*/ 59311 h 2458231"/>
                <a:gd name="connsiteX27" fmla="*/ 2352794 w 2458235"/>
                <a:gd name="connsiteY27" fmla="*/ 105441 h 2458231"/>
                <a:gd name="connsiteX28" fmla="*/ 2352794 w 2458235"/>
                <a:gd name="connsiteY28" fmla="*/ 614559 h 2458231"/>
                <a:gd name="connsiteX29" fmla="*/ 2352793 w 2458235"/>
                <a:gd name="connsiteY29" fmla="*/ 614560 h 2458231"/>
                <a:gd name="connsiteX30" fmla="*/ 2260533 w 2458235"/>
                <a:gd name="connsiteY30" fmla="*/ 727506 h 2458231"/>
                <a:gd name="connsiteX31" fmla="*/ 2141911 w 2458235"/>
                <a:gd name="connsiteY31" fmla="*/ 1123675 h 2458231"/>
                <a:gd name="connsiteX32" fmla="*/ 2155059 w 2458235"/>
                <a:gd name="connsiteY32" fmla="*/ 1260851 h 2458231"/>
                <a:gd name="connsiteX33" fmla="*/ 2153059 w 2458235"/>
                <a:gd name="connsiteY33" fmla="*/ 1260852 h 2458231"/>
                <a:gd name="connsiteX34" fmla="*/ 2140232 w 2458235"/>
                <a:gd name="connsiteY34" fmla="*/ 1171959 h 2458231"/>
                <a:gd name="connsiteX35" fmla="*/ 2111735 w 2458235"/>
                <a:gd name="connsiteY35" fmla="*/ 1058235 h 2458231"/>
                <a:gd name="connsiteX36" fmla="*/ 2103574 w 2458235"/>
                <a:gd name="connsiteY36" fmla="*/ 1036206 h 2458231"/>
                <a:gd name="connsiteX37" fmla="*/ 2140230 w 2458235"/>
                <a:gd name="connsiteY37" fmla="*/ 1171959 h 2458231"/>
                <a:gd name="connsiteX38" fmla="*/ 2153057 w 2458235"/>
                <a:gd name="connsiteY38" fmla="*/ 1260852 h 2458231"/>
                <a:gd name="connsiteX39" fmla="*/ 2155058 w 2458235"/>
                <a:gd name="connsiteY39" fmla="*/ 1274711 h 2458231"/>
                <a:gd name="connsiteX40" fmla="*/ 1843674 w 2458235"/>
                <a:gd name="connsiteY40" fmla="*/ 2141907 h 2458231"/>
                <a:gd name="connsiteX41" fmla="*/ 316324 w 2458235"/>
                <a:gd name="connsiteY41" fmla="*/ 2141907 h 2458231"/>
                <a:gd name="connsiteX42" fmla="*/ 316324 w 2458235"/>
                <a:gd name="connsiteY42" fmla="*/ 614557 h 2458231"/>
                <a:gd name="connsiteX0" fmla="*/ 1595674 w 2458235"/>
                <a:gd name="connsiteY0" fmla="*/ 430193 h 2458231"/>
                <a:gd name="connsiteX1" fmla="*/ 1718576 w 2458235"/>
                <a:gd name="connsiteY1" fmla="*/ 507057 h 2458231"/>
                <a:gd name="connsiteX2" fmla="*/ 1843675 w 2458235"/>
                <a:gd name="connsiteY2" fmla="*/ 614558 h 2458231"/>
                <a:gd name="connsiteX3" fmla="*/ 1843681 w 2458235"/>
                <a:gd name="connsiteY3" fmla="*/ 614562 h 2458231"/>
                <a:gd name="connsiteX4" fmla="*/ 1843677 w 2458235"/>
                <a:gd name="connsiteY4" fmla="*/ 614558 h 2458231"/>
                <a:gd name="connsiteX5" fmla="*/ 1718578 w 2458235"/>
                <a:gd name="connsiteY5" fmla="*/ 507056 h 2458231"/>
                <a:gd name="connsiteX6" fmla="*/ 1617243 w 2458235"/>
                <a:gd name="connsiteY6" fmla="*/ 441027 h 2458231"/>
                <a:gd name="connsiteX7" fmla="*/ 1595674 w 2458235"/>
                <a:gd name="connsiteY7" fmla="*/ 430193 h 2458231"/>
                <a:gd name="connsiteX8" fmla="*/ 1461172 w 2458235"/>
                <a:gd name="connsiteY8" fmla="*/ 369164 h 2458231"/>
                <a:gd name="connsiteX9" fmla="*/ 1557769 w 2458235"/>
                <a:gd name="connsiteY9" fmla="*/ 411155 h 2458231"/>
                <a:gd name="connsiteX10" fmla="*/ 1510686 w 2458235"/>
                <a:gd name="connsiteY10" fmla="*/ 387508 h 2458231"/>
                <a:gd name="connsiteX11" fmla="*/ 1461172 w 2458235"/>
                <a:gd name="connsiteY11" fmla="*/ 369164 h 2458231"/>
                <a:gd name="connsiteX12" fmla="*/ 316324 w 2458235"/>
                <a:gd name="connsiteY12" fmla="*/ 614557 h 2458231"/>
                <a:gd name="connsiteX13" fmla="*/ 1183521 w 2458235"/>
                <a:gd name="connsiteY13" fmla="*/ 303173 h 2458231"/>
                <a:gd name="connsiteX14" fmla="*/ 1189425 w 2458235"/>
                <a:gd name="connsiteY14" fmla="*/ 304025 h 2458231"/>
                <a:gd name="connsiteX15" fmla="*/ 1189427 w 2458235"/>
                <a:gd name="connsiteY15" fmla="*/ 304027 h 2458231"/>
                <a:gd name="connsiteX16" fmla="*/ 1286274 w 2458235"/>
                <a:gd name="connsiteY16" fmla="*/ 318003 h 2458231"/>
                <a:gd name="connsiteX17" fmla="*/ 1422013 w 2458235"/>
                <a:gd name="connsiteY17" fmla="*/ 354656 h 2458231"/>
                <a:gd name="connsiteX18" fmla="*/ 1399999 w 2458235"/>
                <a:gd name="connsiteY18" fmla="*/ 346500 h 2458231"/>
                <a:gd name="connsiteX19" fmla="*/ 1286276 w 2458235"/>
                <a:gd name="connsiteY19" fmla="*/ 318003 h 2458231"/>
                <a:gd name="connsiteX20" fmla="*/ 1189428 w 2458235"/>
                <a:gd name="connsiteY20" fmla="*/ 304027 h 2458231"/>
                <a:gd name="connsiteX21" fmla="*/ 1189428 w 2458235"/>
                <a:gd name="connsiteY21" fmla="*/ 300886 h 2458231"/>
                <a:gd name="connsiteX22" fmla="*/ 1197045 w 2458235"/>
                <a:gd name="connsiteY22" fmla="*/ 303144 h 2458231"/>
                <a:gd name="connsiteX23" fmla="*/ 1843677 w 2458235"/>
                <a:gd name="connsiteY23" fmla="*/ 105441 h 2458231"/>
                <a:gd name="connsiteX24" fmla="*/ 1843677 w 2458235"/>
                <a:gd name="connsiteY24" fmla="*/ 105441 h 2458231"/>
                <a:gd name="connsiteX25" fmla="*/ 1900151 w 2458235"/>
                <a:gd name="connsiteY25" fmla="*/ 59311 h 2458231"/>
                <a:gd name="connsiteX26" fmla="*/ 2352794 w 2458235"/>
                <a:gd name="connsiteY26" fmla="*/ 105441 h 2458231"/>
                <a:gd name="connsiteX27" fmla="*/ 2352794 w 2458235"/>
                <a:gd name="connsiteY27" fmla="*/ 614559 h 2458231"/>
                <a:gd name="connsiteX28" fmla="*/ 2352793 w 2458235"/>
                <a:gd name="connsiteY28" fmla="*/ 614560 h 2458231"/>
                <a:gd name="connsiteX29" fmla="*/ 2260533 w 2458235"/>
                <a:gd name="connsiteY29" fmla="*/ 727506 h 2458231"/>
                <a:gd name="connsiteX30" fmla="*/ 2141911 w 2458235"/>
                <a:gd name="connsiteY30" fmla="*/ 1123675 h 2458231"/>
                <a:gd name="connsiteX31" fmla="*/ 2155059 w 2458235"/>
                <a:gd name="connsiteY31" fmla="*/ 1260851 h 2458231"/>
                <a:gd name="connsiteX32" fmla="*/ 2153059 w 2458235"/>
                <a:gd name="connsiteY32" fmla="*/ 1260852 h 2458231"/>
                <a:gd name="connsiteX33" fmla="*/ 2140232 w 2458235"/>
                <a:gd name="connsiteY33" fmla="*/ 1171959 h 2458231"/>
                <a:gd name="connsiteX34" fmla="*/ 2111735 w 2458235"/>
                <a:gd name="connsiteY34" fmla="*/ 1058235 h 2458231"/>
                <a:gd name="connsiteX35" fmla="*/ 2103574 w 2458235"/>
                <a:gd name="connsiteY35" fmla="*/ 1036206 h 2458231"/>
                <a:gd name="connsiteX36" fmla="*/ 2140230 w 2458235"/>
                <a:gd name="connsiteY36" fmla="*/ 1171959 h 2458231"/>
                <a:gd name="connsiteX37" fmla="*/ 2153057 w 2458235"/>
                <a:gd name="connsiteY37" fmla="*/ 1260852 h 2458231"/>
                <a:gd name="connsiteX38" fmla="*/ 2155058 w 2458235"/>
                <a:gd name="connsiteY38" fmla="*/ 1274711 h 2458231"/>
                <a:gd name="connsiteX39" fmla="*/ 1843674 w 2458235"/>
                <a:gd name="connsiteY39" fmla="*/ 2141907 h 2458231"/>
                <a:gd name="connsiteX40" fmla="*/ 316324 w 2458235"/>
                <a:gd name="connsiteY40" fmla="*/ 2141907 h 2458231"/>
                <a:gd name="connsiteX41" fmla="*/ 316324 w 2458235"/>
                <a:gd name="connsiteY41" fmla="*/ 614557 h 2458231"/>
                <a:gd name="connsiteX0" fmla="*/ 1595674 w 2458235"/>
                <a:gd name="connsiteY0" fmla="*/ 430193 h 2458231"/>
                <a:gd name="connsiteX1" fmla="*/ 1718576 w 2458235"/>
                <a:gd name="connsiteY1" fmla="*/ 507057 h 2458231"/>
                <a:gd name="connsiteX2" fmla="*/ 1843675 w 2458235"/>
                <a:gd name="connsiteY2" fmla="*/ 614558 h 2458231"/>
                <a:gd name="connsiteX3" fmla="*/ 1843681 w 2458235"/>
                <a:gd name="connsiteY3" fmla="*/ 614562 h 2458231"/>
                <a:gd name="connsiteX4" fmla="*/ 1718578 w 2458235"/>
                <a:gd name="connsiteY4" fmla="*/ 507056 h 2458231"/>
                <a:gd name="connsiteX5" fmla="*/ 1617243 w 2458235"/>
                <a:gd name="connsiteY5" fmla="*/ 441027 h 2458231"/>
                <a:gd name="connsiteX6" fmla="*/ 1595674 w 2458235"/>
                <a:gd name="connsiteY6" fmla="*/ 430193 h 2458231"/>
                <a:gd name="connsiteX7" fmla="*/ 1461172 w 2458235"/>
                <a:gd name="connsiteY7" fmla="*/ 369164 h 2458231"/>
                <a:gd name="connsiteX8" fmla="*/ 1557769 w 2458235"/>
                <a:gd name="connsiteY8" fmla="*/ 411155 h 2458231"/>
                <a:gd name="connsiteX9" fmla="*/ 1510686 w 2458235"/>
                <a:gd name="connsiteY9" fmla="*/ 387508 h 2458231"/>
                <a:gd name="connsiteX10" fmla="*/ 1461172 w 2458235"/>
                <a:gd name="connsiteY10" fmla="*/ 369164 h 2458231"/>
                <a:gd name="connsiteX11" fmla="*/ 316324 w 2458235"/>
                <a:gd name="connsiteY11" fmla="*/ 614557 h 2458231"/>
                <a:gd name="connsiteX12" fmla="*/ 1183521 w 2458235"/>
                <a:gd name="connsiteY12" fmla="*/ 303173 h 2458231"/>
                <a:gd name="connsiteX13" fmla="*/ 1189425 w 2458235"/>
                <a:gd name="connsiteY13" fmla="*/ 304025 h 2458231"/>
                <a:gd name="connsiteX14" fmla="*/ 1189427 w 2458235"/>
                <a:gd name="connsiteY14" fmla="*/ 304027 h 2458231"/>
                <a:gd name="connsiteX15" fmla="*/ 1286274 w 2458235"/>
                <a:gd name="connsiteY15" fmla="*/ 318003 h 2458231"/>
                <a:gd name="connsiteX16" fmla="*/ 1422013 w 2458235"/>
                <a:gd name="connsiteY16" fmla="*/ 354656 h 2458231"/>
                <a:gd name="connsiteX17" fmla="*/ 1399999 w 2458235"/>
                <a:gd name="connsiteY17" fmla="*/ 346500 h 2458231"/>
                <a:gd name="connsiteX18" fmla="*/ 1286276 w 2458235"/>
                <a:gd name="connsiteY18" fmla="*/ 318003 h 2458231"/>
                <a:gd name="connsiteX19" fmla="*/ 1189428 w 2458235"/>
                <a:gd name="connsiteY19" fmla="*/ 304027 h 2458231"/>
                <a:gd name="connsiteX20" fmla="*/ 1189428 w 2458235"/>
                <a:gd name="connsiteY20" fmla="*/ 300886 h 2458231"/>
                <a:gd name="connsiteX21" fmla="*/ 1197045 w 2458235"/>
                <a:gd name="connsiteY21" fmla="*/ 303144 h 2458231"/>
                <a:gd name="connsiteX22" fmla="*/ 1843677 w 2458235"/>
                <a:gd name="connsiteY22" fmla="*/ 105441 h 2458231"/>
                <a:gd name="connsiteX23" fmla="*/ 1843677 w 2458235"/>
                <a:gd name="connsiteY23" fmla="*/ 105441 h 2458231"/>
                <a:gd name="connsiteX24" fmla="*/ 1900151 w 2458235"/>
                <a:gd name="connsiteY24" fmla="*/ 59311 h 2458231"/>
                <a:gd name="connsiteX25" fmla="*/ 2352794 w 2458235"/>
                <a:gd name="connsiteY25" fmla="*/ 105441 h 2458231"/>
                <a:gd name="connsiteX26" fmla="*/ 2352794 w 2458235"/>
                <a:gd name="connsiteY26" fmla="*/ 614559 h 2458231"/>
                <a:gd name="connsiteX27" fmla="*/ 2352793 w 2458235"/>
                <a:gd name="connsiteY27" fmla="*/ 614560 h 2458231"/>
                <a:gd name="connsiteX28" fmla="*/ 2260533 w 2458235"/>
                <a:gd name="connsiteY28" fmla="*/ 727506 h 2458231"/>
                <a:gd name="connsiteX29" fmla="*/ 2141911 w 2458235"/>
                <a:gd name="connsiteY29" fmla="*/ 1123675 h 2458231"/>
                <a:gd name="connsiteX30" fmla="*/ 2155059 w 2458235"/>
                <a:gd name="connsiteY30" fmla="*/ 1260851 h 2458231"/>
                <a:gd name="connsiteX31" fmla="*/ 2153059 w 2458235"/>
                <a:gd name="connsiteY31" fmla="*/ 1260852 h 2458231"/>
                <a:gd name="connsiteX32" fmla="*/ 2140232 w 2458235"/>
                <a:gd name="connsiteY32" fmla="*/ 1171959 h 2458231"/>
                <a:gd name="connsiteX33" fmla="*/ 2111735 w 2458235"/>
                <a:gd name="connsiteY33" fmla="*/ 1058235 h 2458231"/>
                <a:gd name="connsiteX34" fmla="*/ 2103574 w 2458235"/>
                <a:gd name="connsiteY34" fmla="*/ 1036206 h 2458231"/>
                <a:gd name="connsiteX35" fmla="*/ 2140230 w 2458235"/>
                <a:gd name="connsiteY35" fmla="*/ 1171959 h 2458231"/>
                <a:gd name="connsiteX36" fmla="*/ 2153057 w 2458235"/>
                <a:gd name="connsiteY36" fmla="*/ 1260852 h 2458231"/>
                <a:gd name="connsiteX37" fmla="*/ 2155058 w 2458235"/>
                <a:gd name="connsiteY37" fmla="*/ 1274711 h 2458231"/>
                <a:gd name="connsiteX38" fmla="*/ 1843674 w 2458235"/>
                <a:gd name="connsiteY38" fmla="*/ 2141907 h 2458231"/>
                <a:gd name="connsiteX39" fmla="*/ 316324 w 2458235"/>
                <a:gd name="connsiteY39" fmla="*/ 2141907 h 2458231"/>
                <a:gd name="connsiteX40" fmla="*/ 316324 w 2458235"/>
                <a:gd name="connsiteY40" fmla="*/ 614557 h 2458231"/>
                <a:gd name="connsiteX0" fmla="*/ 1595674 w 2458235"/>
                <a:gd name="connsiteY0" fmla="*/ 430193 h 2458231"/>
                <a:gd name="connsiteX1" fmla="*/ 1718576 w 2458235"/>
                <a:gd name="connsiteY1" fmla="*/ 507057 h 2458231"/>
                <a:gd name="connsiteX2" fmla="*/ 1843675 w 2458235"/>
                <a:gd name="connsiteY2" fmla="*/ 614558 h 2458231"/>
                <a:gd name="connsiteX3" fmla="*/ 1718578 w 2458235"/>
                <a:gd name="connsiteY3" fmla="*/ 507056 h 2458231"/>
                <a:gd name="connsiteX4" fmla="*/ 1617243 w 2458235"/>
                <a:gd name="connsiteY4" fmla="*/ 441027 h 2458231"/>
                <a:gd name="connsiteX5" fmla="*/ 1595674 w 2458235"/>
                <a:gd name="connsiteY5" fmla="*/ 430193 h 2458231"/>
                <a:gd name="connsiteX6" fmla="*/ 1461172 w 2458235"/>
                <a:gd name="connsiteY6" fmla="*/ 369164 h 2458231"/>
                <a:gd name="connsiteX7" fmla="*/ 1557769 w 2458235"/>
                <a:gd name="connsiteY7" fmla="*/ 411155 h 2458231"/>
                <a:gd name="connsiteX8" fmla="*/ 1510686 w 2458235"/>
                <a:gd name="connsiteY8" fmla="*/ 387508 h 2458231"/>
                <a:gd name="connsiteX9" fmla="*/ 1461172 w 2458235"/>
                <a:gd name="connsiteY9" fmla="*/ 369164 h 2458231"/>
                <a:gd name="connsiteX10" fmla="*/ 316324 w 2458235"/>
                <a:gd name="connsiteY10" fmla="*/ 614557 h 2458231"/>
                <a:gd name="connsiteX11" fmla="*/ 1183521 w 2458235"/>
                <a:gd name="connsiteY11" fmla="*/ 303173 h 2458231"/>
                <a:gd name="connsiteX12" fmla="*/ 1189425 w 2458235"/>
                <a:gd name="connsiteY12" fmla="*/ 304025 h 2458231"/>
                <a:gd name="connsiteX13" fmla="*/ 1189427 w 2458235"/>
                <a:gd name="connsiteY13" fmla="*/ 304027 h 2458231"/>
                <a:gd name="connsiteX14" fmla="*/ 1286274 w 2458235"/>
                <a:gd name="connsiteY14" fmla="*/ 318003 h 2458231"/>
                <a:gd name="connsiteX15" fmla="*/ 1422013 w 2458235"/>
                <a:gd name="connsiteY15" fmla="*/ 354656 h 2458231"/>
                <a:gd name="connsiteX16" fmla="*/ 1399999 w 2458235"/>
                <a:gd name="connsiteY16" fmla="*/ 346500 h 2458231"/>
                <a:gd name="connsiteX17" fmla="*/ 1286276 w 2458235"/>
                <a:gd name="connsiteY17" fmla="*/ 318003 h 2458231"/>
                <a:gd name="connsiteX18" fmla="*/ 1189428 w 2458235"/>
                <a:gd name="connsiteY18" fmla="*/ 304027 h 2458231"/>
                <a:gd name="connsiteX19" fmla="*/ 1189428 w 2458235"/>
                <a:gd name="connsiteY19" fmla="*/ 300886 h 2458231"/>
                <a:gd name="connsiteX20" fmla="*/ 1197045 w 2458235"/>
                <a:gd name="connsiteY20" fmla="*/ 303144 h 2458231"/>
                <a:gd name="connsiteX21" fmla="*/ 1843677 w 2458235"/>
                <a:gd name="connsiteY21" fmla="*/ 105441 h 2458231"/>
                <a:gd name="connsiteX22" fmla="*/ 1843677 w 2458235"/>
                <a:gd name="connsiteY22" fmla="*/ 105441 h 2458231"/>
                <a:gd name="connsiteX23" fmla="*/ 1900151 w 2458235"/>
                <a:gd name="connsiteY23" fmla="*/ 59311 h 2458231"/>
                <a:gd name="connsiteX24" fmla="*/ 2352794 w 2458235"/>
                <a:gd name="connsiteY24" fmla="*/ 105441 h 2458231"/>
                <a:gd name="connsiteX25" fmla="*/ 2352794 w 2458235"/>
                <a:gd name="connsiteY25" fmla="*/ 614559 h 2458231"/>
                <a:gd name="connsiteX26" fmla="*/ 2352793 w 2458235"/>
                <a:gd name="connsiteY26" fmla="*/ 614560 h 2458231"/>
                <a:gd name="connsiteX27" fmla="*/ 2260533 w 2458235"/>
                <a:gd name="connsiteY27" fmla="*/ 727506 h 2458231"/>
                <a:gd name="connsiteX28" fmla="*/ 2141911 w 2458235"/>
                <a:gd name="connsiteY28" fmla="*/ 1123675 h 2458231"/>
                <a:gd name="connsiteX29" fmla="*/ 2155059 w 2458235"/>
                <a:gd name="connsiteY29" fmla="*/ 1260851 h 2458231"/>
                <a:gd name="connsiteX30" fmla="*/ 2153059 w 2458235"/>
                <a:gd name="connsiteY30" fmla="*/ 1260852 h 2458231"/>
                <a:gd name="connsiteX31" fmla="*/ 2140232 w 2458235"/>
                <a:gd name="connsiteY31" fmla="*/ 1171959 h 2458231"/>
                <a:gd name="connsiteX32" fmla="*/ 2111735 w 2458235"/>
                <a:gd name="connsiteY32" fmla="*/ 1058235 h 2458231"/>
                <a:gd name="connsiteX33" fmla="*/ 2103574 w 2458235"/>
                <a:gd name="connsiteY33" fmla="*/ 1036206 h 2458231"/>
                <a:gd name="connsiteX34" fmla="*/ 2140230 w 2458235"/>
                <a:gd name="connsiteY34" fmla="*/ 1171959 h 2458231"/>
                <a:gd name="connsiteX35" fmla="*/ 2153057 w 2458235"/>
                <a:gd name="connsiteY35" fmla="*/ 1260852 h 2458231"/>
                <a:gd name="connsiteX36" fmla="*/ 2155058 w 2458235"/>
                <a:gd name="connsiteY36" fmla="*/ 1274711 h 2458231"/>
                <a:gd name="connsiteX37" fmla="*/ 1843674 w 2458235"/>
                <a:gd name="connsiteY37" fmla="*/ 2141907 h 2458231"/>
                <a:gd name="connsiteX38" fmla="*/ 316324 w 2458235"/>
                <a:gd name="connsiteY38" fmla="*/ 2141907 h 2458231"/>
                <a:gd name="connsiteX39" fmla="*/ 316324 w 2458235"/>
                <a:gd name="connsiteY39" fmla="*/ 614557 h 2458231"/>
                <a:gd name="connsiteX0" fmla="*/ 1595674 w 2458235"/>
                <a:gd name="connsiteY0" fmla="*/ 430193 h 2458231"/>
                <a:gd name="connsiteX1" fmla="*/ 1718576 w 2458235"/>
                <a:gd name="connsiteY1" fmla="*/ 507057 h 2458231"/>
                <a:gd name="connsiteX2" fmla="*/ 1718578 w 2458235"/>
                <a:gd name="connsiteY2" fmla="*/ 507056 h 2458231"/>
                <a:gd name="connsiteX3" fmla="*/ 1617243 w 2458235"/>
                <a:gd name="connsiteY3" fmla="*/ 441027 h 2458231"/>
                <a:gd name="connsiteX4" fmla="*/ 1595674 w 2458235"/>
                <a:gd name="connsiteY4" fmla="*/ 430193 h 2458231"/>
                <a:gd name="connsiteX5" fmla="*/ 1461172 w 2458235"/>
                <a:gd name="connsiteY5" fmla="*/ 369164 h 2458231"/>
                <a:gd name="connsiteX6" fmla="*/ 1557769 w 2458235"/>
                <a:gd name="connsiteY6" fmla="*/ 411155 h 2458231"/>
                <a:gd name="connsiteX7" fmla="*/ 1510686 w 2458235"/>
                <a:gd name="connsiteY7" fmla="*/ 387508 h 2458231"/>
                <a:gd name="connsiteX8" fmla="*/ 1461172 w 2458235"/>
                <a:gd name="connsiteY8" fmla="*/ 369164 h 2458231"/>
                <a:gd name="connsiteX9" fmla="*/ 316324 w 2458235"/>
                <a:gd name="connsiteY9" fmla="*/ 614557 h 2458231"/>
                <a:gd name="connsiteX10" fmla="*/ 1183521 w 2458235"/>
                <a:gd name="connsiteY10" fmla="*/ 303173 h 2458231"/>
                <a:gd name="connsiteX11" fmla="*/ 1189425 w 2458235"/>
                <a:gd name="connsiteY11" fmla="*/ 304025 h 2458231"/>
                <a:gd name="connsiteX12" fmla="*/ 1189427 w 2458235"/>
                <a:gd name="connsiteY12" fmla="*/ 304027 h 2458231"/>
                <a:gd name="connsiteX13" fmla="*/ 1286274 w 2458235"/>
                <a:gd name="connsiteY13" fmla="*/ 318003 h 2458231"/>
                <a:gd name="connsiteX14" fmla="*/ 1422013 w 2458235"/>
                <a:gd name="connsiteY14" fmla="*/ 354656 h 2458231"/>
                <a:gd name="connsiteX15" fmla="*/ 1399999 w 2458235"/>
                <a:gd name="connsiteY15" fmla="*/ 346500 h 2458231"/>
                <a:gd name="connsiteX16" fmla="*/ 1286276 w 2458235"/>
                <a:gd name="connsiteY16" fmla="*/ 318003 h 2458231"/>
                <a:gd name="connsiteX17" fmla="*/ 1189428 w 2458235"/>
                <a:gd name="connsiteY17" fmla="*/ 304027 h 2458231"/>
                <a:gd name="connsiteX18" fmla="*/ 1189428 w 2458235"/>
                <a:gd name="connsiteY18" fmla="*/ 300886 h 2458231"/>
                <a:gd name="connsiteX19" fmla="*/ 1197045 w 2458235"/>
                <a:gd name="connsiteY19" fmla="*/ 303144 h 2458231"/>
                <a:gd name="connsiteX20" fmla="*/ 1843677 w 2458235"/>
                <a:gd name="connsiteY20" fmla="*/ 105441 h 2458231"/>
                <a:gd name="connsiteX21" fmla="*/ 1843677 w 2458235"/>
                <a:gd name="connsiteY21" fmla="*/ 105441 h 2458231"/>
                <a:gd name="connsiteX22" fmla="*/ 1900151 w 2458235"/>
                <a:gd name="connsiteY22" fmla="*/ 59311 h 2458231"/>
                <a:gd name="connsiteX23" fmla="*/ 2352794 w 2458235"/>
                <a:gd name="connsiteY23" fmla="*/ 105441 h 2458231"/>
                <a:gd name="connsiteX24" fmla="*/ 2352794 w 2458235"/>
                <a:gd name="connsiteY24" fmla="*/ 614559 h 2458231"/>
                <a:gd name="connsiteX25" fmla="*/ 2352793 w 2458235"/>
                <a:gd name="connsiteY25" fmla="*/ 614560 h 2458231"/>
                <a:gd name="connsiteX26" fmla="*/ 2260533 w 2458235"/>
                <a:gd name="connsiteY26" fmla="*/ 727506 h 2458231"/>
                <a:gd name="connsiteX27" fmla="*/ 2141911 w 2458235"/>
                <a:gd name="connsiteY27" fmla="*/ 1123675 h 2458231"/>
                <a:gd name="connsiteX28" fmla="*/ 2155059 w 2458235"/>
                <a:gd name="connsiteY28" fmla="*/ 1260851 h 2458231"/>
                <a:gd name="connsiteX29" fmla="*/ 2153059 w 2458235"/>
                <a:gd name="connsiteY29" fmla="*/ 1260852 h 2458231"/>
                <a:gd name="connsiteX30" fmla="*/ 2140232 w 2458235"/>
                <a:gd name="connsiteY30" fmla="*/ 1171959 h 2458231"/>
                <a:gd name="connsiteX31" fmla="*/ 2111735 w 2458235"/>
                <a:gd name="connsiteY31" fmla="*/ 1058235 h 2458231"/>
                <a:gd name="connsiteX32" fmla="*/ 2103574 w 2458235"/>
                <a:gd name="connsiteY32" fmla="*/ 1036206 h 2458231"/>
                <a:gd name="connsiteX33" fmla="*/ 2140230 w 2458235"/>
                <a:gd name="connsiteY33" fmla="*/ 1171959 h 2458231"/>
                <a:gd name="connsiteX34" fmla="*/ 2153057 w 2458235"/>
                <a:gd name="connsiteY34" fmla="*/ 1260852 h 2458231"/>
                <a:gd name="connsiteX35" fmla="*/ 2155058 w 2458235"/>
                <a:gd name="connsiteY35" fmla="*/ 1274711 h 2458231"/>
                <a:gd name="connsiteX36" fmla="*/ 1843674 w 2458235"/>
                <a:gd name="connsiteY36" fmla="*/ 2141907 h 2458231"/>
                <a:gd name="connsiteX37" fmla="*/ 316324 w 2458235"/>
                <a:gd name="connsiteY37" fmla="*/ 2141907 h 2458231"/>
                <a:gd name="connsiteX38" fmla="*/ 316324 w 2458235"/>
                <a:gd name="connsiteY38" fmla="*/ 614557 h 2458231"/>
                <a:gd name="connsiteX0" fmla="*/ 1595674 w 2458235"/>
                <a:gd name="connsiteY0" fmla="*/ 430193 h 2458231"/>
                <a:gd name="connsiteX1" fmla="*/ 1718576 w 2458235"/>
                <a:gd name="connsiteY1" fmla="*/ 507057 h 2458231"/>
                <a:gd name="connsiteX2" fmla="*/ 1617243 w 2458235"/>
                <a:gd name="connsiteY2" fmla="*/ 441027 h 2458231"/>
                <a:gd name="connsiteX3" fmla="*/ 1595674 w 2458235"/>
                <a:gd name="connsiteY3" fmla="*/ 430193 h 2458231"/>
                <a:gd name="connsiteX4" fmla="*/ 1461172 w 2458235"/>
                <a:gd name="connsiteY4" fmla="*/ 369164 h 2458231"/>
                <a:gd name="connsiteX5" fmla="*/ 1557769 w 2458235"/>
                <a:gd name="connsiteY5" fmla="*/ 411155 h 2458231"/>
                <a:gd name="connsiteX6" fmla="*/ 1510686 w 2458235"/>
                <a:gd name="connsiteY6" fmla="*/ 387508 h 2458231"/>
                <a:gd name="connsiteX7" fmla="*/ 1461172 w 2458235"/>
                <a:gd name="connsiteY7" fmla="*/ 369164 h 2458231"/>
                <a:gd name="connsiteX8" fmla="*/ 316324 w 2458235"/>
                <a:gd name="connsiteY8" fmla="*/ 614557 h 2458231"/>
                <a:gd name="connsiteX9" fmla="*/ 1183521 w 2458235"/>
                <a:gd name="connsiteY9" fmla="*/ 303173 h 2458231"/>
                <a:gd name="connsiteX10" fmla="*/ 1189425 w 2458235"/>
                <a:gd name="connsiteY10" fmla="*/ 304025 h 2458231"/>
                <a:gd name="connsiteX11" fmla="*/ 1189427 w 2458235"/>
                <a:gd name="connsiteY11" fmla="*/ 304027 h 2458231"/>
                <a:gd name="connsiteX12" fmla="*/ 1286274 w 2458235"/>
                <a:gd name="connsiteY12" fmla="*/ 318003 h 2458231"/>
                <a:gd name="connsiteX13" fmla="*/ 1422013 w 2458235"/>
                <a:gd name="connsiteY13" fmla="*/ 354656 h 2458231"/>
                <a:gd name="connsiteX14" fmla="*/ 1399999 w 2458235"/>
                <a:gd name="connsiteY14" fmla="*/ 346500 h 2458231"/>
                <a:gd name="connsiteX15" fmla="*/ 1286276 w 2458235"/>
                <a:gd name="connsiteY15" fmla="*/ 318003 h 2458231"/>
                <a:gd name="connsiteX16" fmla="*/ 1189428 w 2458235"/>
                <a:gd name="connsiteY16" fmla="*/ 304027 h 2458231"/>
                <a:gd name="connsiteX17" fmla="*/ 1189428 w 2458235"/>
                <a:gd name="connsiteY17" fmla="*/ 300886 h 2458231"/>
                <a:gd name="connsiteX18" fmla="*/ 1197045 w 2458235"/>
                <a:gd name="connsiteY18" fmla="*/ 303144 h 2458231"/>
                <a:gd name="connsiteX19" fmla="*/ 1843677 w 2458235"/>
                <a:gd name="connsiteY19" fmla="*/ 105441 h 2458231"/>
                <a:gd name="connsiteX20" fmla="*/ 1843677 w 2458235"/>
                <a:gd name="connsiteY20" fmla="*/ 105441 h 2458231"/>
                <a:gd name="connsiteX21" fmla="*/ 1900151 w 2458235"/>
                <a:gd name="connsiteY21" fmla="*/ 59311 h 2458231"/>
                <a:gd name="connsiteX22" fmla="*/ 2352794 w 2458235"/>
                <a:gd name="connsiteY22" fmla="*/ 105441 h 2458231"/>
                <a:gd name="connsiteX23" fmla="*/ 2352794 w 2458235"/>
                <a:gd name="connsiteY23" fmla="*/ 614559 h 2458231"/>
                <a:gd name="connsiteX24" fmla="*/ 2352793 w 2458235"/>
                <a:gd name="connsiteY24" fmla="*/ 614560 h 2458231"/>
                <a:gd name="connsiteX25" fmla="*/ 2260533 w 2458235"/>
                <a:gd name="connsiteY25" fmla="*/ 727506 h 2458231"/>
                <a:gd name="connsiteX26" fmla="*/ 2141911 w 2458235"/>
                <a:gd name="connsiteY26" fmla="*/ 1123675 h 2458231"/>
                <a:gd name="connsiteX27" fmla="*/ 2155059 w 2458235"/>
                <a:gd name="connsiteY27" fmla="*/ 1260851 h 2458231"/>
                <a:gd name="connsiteX28" fmla="*/ 2153059 w 2458235"/>
                <a:gd name="connsiteY28" fmla="*/ 1260852 h 2458231"/>
                <a:gd name="connsiteX29" fmla="*/ 2140232 w 2458235"/>
                <a:gd name="connsiteY29" fmla="*/ 1171959 h 2458231"/>
                <a:gd name="connsiteX30" fmla="*/ 2111735 w 2458235"/>
                <a:gd name="connsiteY30" fmla="*/ 1058235 h 2458231"/>
                <a:gd name="connsiteX31" fmla="*/ 2103574 w 2458235"/>
                <a:gd name="connsiteY31" fmla="*/ 1036206 h 2458231"/>
                <a:gd name="connsiteX32" fmla="*/ 2140230 w 2458235"/>
                <a:gd name="connsiteY32" fmla="*/ 1171959 h 2458231"/>
                <a:gd name="connsiteX33" fmla="*/ 2153057 w 2458235"/>
                <a:gd name="connsiteY33" fmla="*/ 1260852 h 2458231"/>
                <a:gd name="connsiteX34" fmla="*/ 2155058 w 2458235"/>
                <a:gd name="connsiteY34" fmla="*/ 1274711 h 2458231"/>
                <a:gd name="connsiteX35" fmla="*/ 1843674 w 2458235"/>
                <a:gd name="connsiteY35" fmla="*/ 2141907 h 2458231"/>
                <a:gd name="connsiteX36" fmla="*/ 316324 w 2458235"/>
                <a:gd name="connsiteY36" fmla="*/ 2141907 h 2458231"/>
                <a:gd name="connsiteX37" fmla="*/ 316324 w 2458235"/>
                <a:gd name="connsiteY37" fmla="*/ 614557 h 2458231"/>
                <a:gd name="connsiteX0" fmla="*/ 1595674 w 2458235"/>
                <a:gd name="connsiteY0" fmla="*/ 430193 h 2458231"/>
                <a:gd name="connsiteX1" fmla="*/ 1617243 w 2458235"/>
                <a:gd name="connsiteY1" fmla="*/ 441027 h 2458231"/>
                <a:gd name="connsiteX2" fmla="*/ 1595674 w 2458235"/>
                <a:gd name="connsiteY2" fmla="*/ 430193 h 2458231"/>
                <a:gd name="connsiteX3" fmla="*/ 1461172 w 2458235"/>
                <a:gd name="connsiteY3" fmla="*/ 369164 h 2458231"/>
                <a:gd name="connsiteX4" fmla="*/ 1557769 w 2458235"/>
                <a:gd name="connsiteY4" fmla="*/ 411155 h 2458231"/>
                <a:gd name="connsiteX5" fmla="*/ 1510686 w 2458235"/>
                <a:gd name="connsiteY5" fmla="*/ 387508 h 2458231"/>
                <a:gd name="connsiteX6" fmla="*/ 1461172 w 2458235"/>
                <a:gd name="connsiteY6" fmla="*/ 369164 h 2458231"/>
                <a:gd name="connsiteX7" fmla="*/ 316324 w 2458235"/>
                <a:gd name="connsiteY7" fmla="*/ 614557 h 2458231"/>
                <a:gd name="connsiteX8" fmla="*/ 1183521 w 2458235"/>
                <a:gd name="connsiteY8" fmla="*/ 303173 h 2458231"/>
                <a:gd name="connsiteX9" fmla="*/ 1189425 w 2458235"/>
                <a:gd name="connsiteY9" fmla="*/ 304025 h 2458231"/>
                <a:gd name="connsiteX10" fmla="*/ 1189427 w 2458235"/>
                <a:gd name="connsiteY10" fmla="*/ 304027 h 2458231"/>
                <a:gd name="connsiteX11" fmla="*/ 1286274 w 2458235"/>
                <a:gd name="connsiteY11" fmla="*/ 318003 h 2458231"/>
                <a:gd name="connsiteX12" fmla="*/ 1422013 w 2458235"/>
                <a:gd name="connsiteY12" fmla="*/ 354656 h 2458231"/>
                <a:gd name="connsiteX13" fmla="*/ 1399999 w 2458235"/>
                <a:gd name="connsiteY13" fmla="*/ 346500 h 2458231"/>
                <a:gd name="connsiteX14" fmla="*/ 1286276 w 2458235"/>
                <a:gd name="connsiteY14" fmla="*/ 318003 h 2458231"/>
                <a:gd name="connsiteX15" fmla="*/ 1189428 w 2458235"/>
                <a:gd name="connsiteY15" fmla="*/ 304027 h 2458231"/>
                <a:gd name="connsiteX16" fmla="*/ 1189428 w 2458235"/>
                <a:gd name="connsiteY16" fmla="*/ 300886 h 2458231"/>
                <a:gd name="connsiteX17" fmla="*/ 1197045 w 2458235"/>
                <a:gd name="connsiteY17" fmla="*/ 303144 h 2458231"/>
                <a:gd name="connsiteX18" fmla="*/ 1843677 w 2458235"/>
                <a:gd name="connsiteY18" fmla="*/ 105441 h 2458231"/>
                <a:gd name="connsiteX19" fmla="*/ 1843677 w 2458235"/>
                <a:gd name="connsiteY19" fmla="*/ 105441 h 2458231"/>
                <a:gd name="connsiteX20" fmla="*/ 1900151 w 2458235"/>
                <a:gd name="connsiteY20" fmla="*/ 59311 h 2458231"/>
                <a:gd name="connsiteX21" fmla="*/ 2352794 w 2458235"/>
                <a:gd name="connsiteY21" fmla="*/ 105441 h 2458231"/>
                <a:gd name="connsiteX22" fmla="*/ 2352794 w 2458235"/>
                <a:gd name="connsiteY22" fmla="*/ 614559 h 2458231"/>
                <a:gd name="connsiteX23" fmla="*/ 2352793 w 2458235"/>
                <a:gd name="connsiteY23" fmla="*/ 614560 h 2458231"/>
                <a:gd name="connsiteX24" fmla="*/ 2260533 w 2458235"/>
                <a:gd name="connsiteY24" fmla="*/ 727506 h 2458231"/>
                <a:gd name="connsiteX25" fmla="*/ 2141911 w 2458235"/>
                <a:gd name="connsiteY25" fmla="*/ 1123675 h 2458231"/>
                <a:gd name="connsiteX26" fmla="*/ 2155059 w 2458235"/>
                <a:gd name="connsiteY26" fmla="*/ 1260851 h 2458231"/>
                <a:gd name="connsiteX27" fmla="*/ 2153059 w 2458235"/>
                <a:gd name="connsiteY27" fmla="*/ 1260852 h 2458231"/>
                <a:gd name="connsiteX28" fmla="*/ 2140232 w 2458235"/>
                <a:gd name="connsiteY28" fmla="*/ 1171959 h 2458231"/>
                <a:gd name="connsiteX29" fmla="*/ 2111735 w 2458235"/>
                <a:gd name="connsiteY29" fmla="*/ 1058235 h 2458231"/>
                <a:gd name="connsiteX30" fmla="*/ 2103574 w 2458235"/>
                <a:gd name="connsiteY30" fmla="*/ 1036206 h 2458231"/>
                <a:gd name="connsiteX31" fmla="*/ 2140230 w 2458235"/>
                <a:gd name="connsiteY31" fmla="*/ 1171959 h 2458231"/>
                <a:gd name="connsiteX32" fmla="*/ 2153057 w 2458235"/>
                <a:gd name="connsiteY32" fmla="*/ 1260852 h 2458231"/>
                <a:gd name="connsiteX33" fmla="*/ 2155058 w 2458235"/>
                <a:gd name="connsiteY33" fmla="*/ 1274711 h 2458231"/>
                <a:gd name="connsiteX34" fmla="*/ 1843674 w 2458235"/>
                <a:gd name="connsiteY34" fmla="*/ 2141907 h 2458231"/>
                <a:gd name="connsiteX35" fmla="*/ 316324 w 2458235"/>
                <a:gd name="connsiteY35" fmla="*/ 2141907 h 2458231"/>
                <a:gd name="connsiteX36" fmla="*/ 316324 w 2458235"/>
                <a:gd name="connsiteY36" fmla="*/ 614557 h 2458231"/>
                <a:gd name="connsiteX0" fmla="*/ 1461172 w 2458235"/>
                <a:gd name="connsiteY0" fmla="*/ 369164 h 2458231"/>
                <a:gd name="connsiteX1" fmla="*/ 1557769 w 2458235"/>
                <a:gd name="connsiteY1" fmla="*/ 411155 h 2458231"/>
                <a:gd name="connsiteX2" fmla="*/ 1510686 w 2458235"/>
                <a:gd name="connsiteY2" fmla="*/ 387508 h 2458231"/>
                <a:gd name="connsiteX3" fmla="*/ 1461172 w 2458235"/>
                <a:gd name="connsiteY3" fmla="*/ 369164 h 2458231"/>
                <a:gd name="connsiteX4" fmla="*/ 316324 w 2458235"/>
                <a:gd name="connsiteY4" fmla="*/ 614557 h 2458231"/>
                <a:gd name="connsiteX5" fmla="*/ 1183521 w 2458235"/>
                <a:gd name="connsiteY5" fmla="*/ 303173 h 2458231"/>
                <a:gd name="connsiteX6" fmla="*/ 1189425 w 2458235"/>
                <a:gd name="connsiteY6" fmla="*/ 304025 h 2458231"/>
                <a:gd name="connsiteX7" fmla="*/ 1189427 w 2458235"/>
                <a:gd name="connsiteY7" fmla="*/ 304027 h 2458231"/>
                <a:gd name="connsiteX8" fmla="*/ 1286274 w 2458235"/>
                <a:gd name="connsiteY8" fmla="*/ 318003 h 2458231"/>
                <a:gd name="connsiteX9" fmla="*/ 1422013 w 2458235"/>
                <a:gd name="connsiteY9" fmla="*/ 354656 h 2458231"/>
                <a:gd name="connsiteX10" fmla="*/ 1399999 w 2458235"/>
                <a:gd name="connsiteY10" fmla="*/ 346500 h 2458231"/>
                <a:gd name="connsiteX11" fmla="*/ 1286276 w 2458235"/>
                <a:gd name="connsiteY11" fmla="*/ 318003 h 2458231"/>
                <a:gd name="connsiteX12" fmla="*/ 1189428 w 2458235"/>
                <a:gd name="connsiteY12" fmla="*/ 304027 h 2458231"/>
                <a:gd name="connsiteX13" fmla="*/ 1189428 w 2458235"/>
                <a:gd name="connsiteY13" fmla="*/ 300886 h 2458231"/>
                <a:gd name="connsiteX14" fmla="*/ 1197045 w 2458235"/>
                <a:gd name="connsiteY14" fmla="*/ 303144 h 2458231"/>
                <a:gd name="connsiteX15" fmla="*/ 1843677 w 2458235"/>
                <a:gd name="connsiteY15" fmla="*/ 105441 h 2458231"/>
                <a:gd name="connsiteX16" fmla="*/ 1843677 w 2458235"/>
                <a:gd name="connsiteY16" fmla="*/ 105441 h 2458231"/>
                <a:gd name="connsiteX17" fmla="*/ 1900151 w 2458235"/>
                <a:gd name="connsiteY17" fmla="*/ 59311 h 2458231"/>
                <a:gd name="connsiteX18" fmla="*/ 2352794 w 2458235"/>
                <a:gd name="connsiteY18" fmla="*/ 105441 h 2458231"/>
                <a:gd name="connsiteX19" fmla="*/ 2352794 w 2458235"/>
                <a:gd name="connsiteY19" fmla="*/ 614559 h 2458231"/>
                <a:gd name="connsiteX20" fmla="*/ 2352793 w 2458235"/>
                <a:gd name="connsiteY20" fmla="*/ 614560 h 2458231"/>
                <a:gd name="connsiteX21" fmla="*/ 2260533 w 2458235"/>
                <a:gd name="connsiteY21" fmla="*/ 727506 h 2458231"/>
                <a:gd name="connsiteX22" fmla="*/ 2141911 w 2458235"/>
                <a:gd name="connsiteY22" fmla="*/ 1123675 h 2458231"/>
                <a:gd name="connsiteX23" fmla="*/ 2155059 w 2458235"/>
                <a:gd name="connsiteY23" fmla="*/ 1260851 h 2458231"/>
                <a:gd name="connsiteX24" fmla="*/ 2153059 w 2458235"/>
                <a:gd name="connsiteY24" fmla="*/ 1260852 h 2458231"/>
                <a:gd name="connsiteX25" fmla="*/ 2140232 w 2458235"/>
                <a:gd name="connsiteY25" fmla="*/ 1171959 h 2458231"/>
                <a:gd name="connsiteX26" fmla="*/ 2111735 w 2458235"/>
                <a:gd name="connsiteY26" fmla="*/ 1058235 h 2458231"/>
                <a:gd name="connsiteX27" fmla="*/ 2103574 w 2458235"/>
                <a:gd name="connsiteY27" fmla="*/ 1036206 h 2458231"/>
                <a:gd name="connsiteX28" fmla="*/ 2140230 w 2458235"/>
                <a:gd name="connsiteY28" fmla="*/ 1171959 h 2458231"/>
                <a:gd name="connsiteX29" fmla="*/ 2153057 w 2458235"/>
                <a:gd name="connsiteY29" fmla="*/ 1260852 h 2458231"/>
                <a:gd name="connsiteX30" fmla="*/ 2155058 w 2458235"/>
                <a:gd name="connsiteY30" fmla="*/ 1274711 h 2458231"/>
                <a:gd name="connsiteX31" fmla="*/ 1843674 w 2458235"/>
                <a:gd name="connsiteY31" fmla="*/ 2141907 h 2458231"/>
                <a:gd name="connsiteX32" fmla="*/ 316324 w 2458235"/>
                <a:gd name="connsiteY32" fmla="*/ 2141907 h 2458231"/>
                <a:gd name="connsiteX33" fmla="*/ 316324 w 2458235"/>
                <a:gd name="connsiteY33" fmla="*/ 614557 h 2458231"/>
                <a:gd name="connsiteX0" fmla="*/ 1461172 w 2458235"/>
                <a:gd name="connsiteY0" fmla="*/ 369164 h 2458231"/>
                <a:gd name="connsiteX1" fmla="*/ 1510686 w 2458235"/>
                <a:gd name="connsiteY1" fmla="*/ 387508 h 2458231"/>
                <a:gd name="connsiteX2" fmla="*/ 1461172 w 2458235"/>
                <a:gd name="connsiteY2" fmla="*/ 369164 h 2458231"/>
                <a:gd name="connsiteX3" fmla="*/ 316324 w 2458235"/>
                <a:gd name="connsiteY3" fmla="*/ 614557 h 2458231"/>
                <a:gd name="connsiteX4" fmla="*/ 1183521 w 2458235"/>
                <a:gd name="connsiteY4" fmla="*/ 303173 h 2458231"/>
                <a:gd name="connsiteX5" fmla="*/ 1189425 w 2458235"/>
                <a:gd name="connsiteY5" fmla="*/ 304025 h 2458231"/>
                <a:gd name="connsiteX6" fmla="*/ 1189427 w 2458235"/>
                <a:gd name="connsiteY6" fmla="*/ 304027 h 2458231"/>
                <a:gd name="connsiteX7" fmla="*/ 1286274 w 2458235"/>
                <a:gd name="connsiteY7" fmla="*/ 318003 h 2458231"/>
                <a:gd name="connsiteX8" fmla="*/ 1422013 w 2458235"/>
                <a:gd name="connsiteY8" fmla="*/ 354656 h 2458231"/>
                <a:gd name="connsiteX9" fmla="*/ 1399999 w 2458235"/>
                <a:gd name="connsiteY9" fmla="*/ 346500 h 2458231"/>
                <a:gd name="connsiteX10" fmla="*/ 1286276 w 2458235"/>
                <a:gd name="connsiteY10" fmla="*/ 318003 h 2458231"/>
                <a:gd name="connsiteX11" fmla="*/ 1189428 w 2458235"/>
                <a:gd name="connsiteY11" fmla="*/ 304027 h 2458231"/>
                <a:gd name="connsiteX12" fmla="*/ 1189428 w 2458235"/>
                <a:gd name="connsiteY12" fmla="*/ 300886 h 2458231"/>
                <a:gd name="connsiteX13" fmla="*/ 1197045 w 2458235"/>
                <a:gd name="connsiteY13" fmla="*/ 303144 h 2458231"/>
                <a:gd name="connsiteX14" fmla="*/ 1843677 w 2458235"/>
                <a:gd name="connsiteY14" fmla="*/ 105441 h 2458231"/>
                <a:gd name="connsiteX15" fmla="*/ 1843677 w 2458235"/>
                <a:gd name="connsiteY15" fmla="*/ 105441 h 2458231"/>
                <a:gd name="connsiteX16" fmla="*/ 1900151 w 2458235"/>
                <a:gd name="connsiteY16" fmla="*/ 59311 h 2458231"/>
                <a:gd name="connsiteX17" fmla="*/ 2352794 w 2458235"/>
                <a:gd name="connsiteY17" fmla="*/ 105441 h 2458231"/>
                <a:gd name="connsiteX18" fmla="*/ 2352794 w 2458235"/>
                <a:gd name="connsiteY18" fmla="*/ 614559 h 2458231"/>
                <a:gd name="connsiteX19" fmla="*/ 2352793 w 2458235"/>
                <a:gd name="connsiteY19" fmla="*/ 614560 h 2458231"/>
                <a:gd name="connsiteX20" fmla="*/ 2260533 w 2458235"/>
                <a:gd name="connsiteY20" fmla="*/ 727506 h 2458231"/>
                <a:gd name="connsiteX21" fmla="*/ 2141911 w 2458235"/>
                <a:gd name="connsiteY21" fmla="*/ 1123675 h 2458231"/>
                <a:gd name="connsiteX22" fmla="*/ 2155059 w 2458235"/>
                <a:gd name="connsiteY22" fmla="*/ 1260851 h 2458231"/>
                <a:gd name="connsiteX23" fmla="*/ 2153059 w 2458235"/>
                <a:gd name="connsiteY23" fmla="*/ 1260852 h 2458231"/>
                <a:gd name="connsiteX24" fmla="*/ 2140232 w 2458235"/>
                <a:gd name="connsiteY24" fmla="*/ 1171959 h 2458231"/>
                <a:gd name="connsiteX25" fmla="*/ 2111735 w 2458235"/>
                <a:gd name="connsiteY25" fmla="*/ 1058235 h 2458231"/>
                <a:gd name="connsiteX26" fmla="*/ 2103574 w 2458235"/>
                <a:gd name="connsiteY26" fmla="*/ 1036206 h 2458231"/>
                <a:gd name="connsiteX27" fmla="*/ 2140230 w 2458235"/>
                <a:gd name="connsiteY27" fmla="*/ 1171959 h 2458231"/>
                <a:gd name="connsiteX28" fmla="*/ 2153057 w 2458235"/>
                <a:gd name="connsiteY28" fmla="*/ 1260852 h 2458231"/>
                <a:gd name="connsiteX29" fmla="*/ 2155058 w 2458235"/>
                <a:gd name="connsiteY29" fmla="*/ 1274711 h 2458231"/>
                <a:gd name="connsiteX30" fmla="*/ 1843674 w 2458235"/>
                <a:gd name="connsiteY30" fmla="*/ 2141907 h 2458231"/>
                <a:gd name="connsiteX31" fmla="*/ 316324 w 2458235"/>
                <a:gd name="connsiteY31" fmla="*/ 2141907 h 2458231"/>
                <a:gd name="connsiteX32" fmla="*/ 316324 w 2458235"/>
                <a:gd name="connsiteY32"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422013 w 2458235"/>
                <a:gd name="connsiteY5" fmla="*/ 354656 h 2458231"/>
                <a:gd name="connsiteX6" fmla="*/ 1399999 w 2458235"/>
                <a:gd name="connsiteY6" fmla="*/ 346500 h 2458231"/>
                <a:gd name="connsiteX7" fmla="*/ 1286276 w 2458235"/>
                <a:gd name="connsiteY7" fmla="*/ 318003 h 2458231"/>
                <a:gd name="connsiteX8" fmla="*/ 1189428 w 2458235"/>
                <a:gd name="connsiteY8" fmla="*/ 304027 h 2458231"/>
                <a:gd name="connsiteX9" fmla="*/ 1189428 w 2458235"/>
                <a:gd name="connsiteY9" fmla="*/ 300886 h 2458231"/>
                <a:gd name="connsiteX10" fmla="*/ 1197045 w 2458235"/>
                <a:gd name="connsiteY10" fmla="*/ 303144 h 2458231"/>
                <a:gd name="connsiteX11" fmla="*/ 1843677 w 2458235"/>
                <a:gd name="connsiteY11" fmla="*/ 105441 h 2458231"/>
                <a:gd name="connsiteX12" fmla="*/ 1843677 w 2458235"/>
                <a:gd name="connsiteY12" fmla="*/ 105441 h 2458231"/>
                <a:gd name="connsiteX13" fmla="*/ 1900151 w 2458235"/>
                <a:gd name="connsiteY13" fmla="*/ 59311 h 2458231"/>
                <a:gd name="connsiteX14" fmla="*/ 2352794 w 2458235"/>
                <a:gd name="connsiteY14" fmla="*/ 105441 h 2458231"/>
                <a:gd name="connsiteX15" fmla="*/ 2352794 w 2458235"/>
                <a:gd name="connsiteY15" fmla="*/ 614559 h 2458231"/>
                <a:gd name="connsiteX16" fmla="*/ 2352793 w 2458235"/>
                <a:gd name="connsiteY16" fmla="*/ 614560 h 2458231"/>
                <a:gd name="connsiteX17" fmla="*/ 2260533 w 2458235"/>
                <a:gd name="connsiteY17" fmla="*/ 727506 h 2458231"/>
                <a:gd name="connsiteX18" fmla="*/ 2141911 w 2458235"/>
                <a:gd name="connsiteY18" fmla="*/ 1123675 h 2458231"/>
                <a:gd name="connsiteX19" fmla="*/ 2155059 w 2458235"/>
                <a:gd name="connsiteY19" fmla="*/ 1260851 h 2458231"/>
                <a:gd name="connsiteX20" fmla="*/ 2153059 w 2458235"/>
                <a:gd name="connsiteY20" fmla="*/ 1260852 h 2458231"/>
                <a:gd name="connsiteX21" fmla="*/ 2140232 w 2458235"/>
                <a:gd name="connsiteY21" fmla="*/ 1171959 h 2458231"/>
                <a:gd name="connsiteX22" fmla="*/ 2111735 w 2458235"/>
                <a:gd name="connsiteY22" fmla="*/ 1058235 h 2458231"/>
                <a:gd name="connsiteX23" fmla="*/ 2103574 w 2458235"/>
                <a:gd name="connsiteY23" fmla="*/ 1036206 h 2458231"/>
                <a:gd name="connsiteX24" fmla="*/ 2140230 w 2458235"/>
                <a:gd name="connsiteY24" fmla="*/ 1171959 h 2458231"/>
                <a:gd name="connsiteX25" fmla="*/ 2153057 w 2458235"/>
                <a:gd name="connsiteY25" fmla="*/ 1260852 h 2458231"/>
                <a:gd name="connsiteX26" fmla="*/ 2155058 w 2458235"/>
                <a:gd name="connsiteY26" fmla="*/ 1274711 h 2458231"/>
                <a:gd name="connsiteX27" fmla="*/ 1843674 w 2458235"/>
                <a:gd name="connsiteY27" fmla="*/ 2141907 h 2458231"/>
                <a:gd name="connsiteX28" fmla="*/ 316324 w 2458235"/>
                <a:gd name="connsiteY28" fmla="*/ 2141907 h 2458231"/>
                <a:gd name="connsiteX29" fmla="*/ 316324 w 2458235"/>
                <a:gd name="connsiteY29"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399999 w 2458235"/>
                <a:gd name="connsiteY5" fmla="*/ 346500 h 2458231"/>
                <a:gd name="connsiteX6" fmla="*/ 1286276 w 2458235"/>
                <a:gd name="connsiteY6" fmla="*/ 318003 h 2458231"/>
                <a:gd name="connsiteX7" fmla="*/ 1189428 w 2458235"/>
                <a:gd name="connsiteY7" fmla="*/ 304027 h 2458231"/>
                <a:gd name="connsiteX8" fmla="*/ 1189428 w 2458235"/>
                <a:gd name="connsiteY8" fmla="*/ 300886 h 2458231"/>
                <a:gd name="connsiteX9" fmla="*/ 1197045 w 2458235"/>
                <a:gd name="connsiteY9" fmla="*/ 303144 h 2458231"/>
                <a:gd name="connsiteX10" fmla="*/ 1843677 w 2458235"/>
                <a:gd name="connsiteY10" fmla="*/ 105441 h 2458231"/>
                <a:gd name="connsiteX11" fmla="*/ 1843677 w 2458235"/>
                <a:gd name="connsiteY11" fmla="*/ 105441 h 2458231"/>
                <a:gd name="connsiteX12" fmla="*/ 1900151 w 2458235"/>
                <a:gd name="connsiteY12" fmla="*/ 59311 h 2458231"/>
                <a:gd name="connsiteX13" fmla="*/ 2352794 w 2458235"/>
                <a:gd name="connsiteY13" fmla="*/ 105441 h 2458231"/>
                <a:gd name="connsiteX14" fmla="*/ 2352794 w 2458235"/>
                <a:gd name="connsiteY14" fmla="*/ 614559 h 2458231"/>
                <a:gd name="connsiteX15" fmla="*/ 2352793 w 2458235"/>
                <a:gd name="connsiteY15" fmla="*/ 614560 h 2458231"/>
                <a:gd name="connsiteX16" fmla="*/ 2260533 w 2458235"/>
                <a:gd name="connsiteY16" fmla="*/ 727506 h 2458231"/>
                <a:gd name="connsiteX17" fmla="*/ 2141911 w 2458235"/>
                <a:gd name="connsiteY17" fmla="*/ 1123675 h 2458231"/>
                <a:gd name="connsiteX18" fmla="*/ 2155059 w 2458235"/>
                <a:gd name="connsiteY18" fmla="*/ 1260851 h 2458231"/>
                <a:gd name="connsiteX19" fmla="*/ 2153059 w 2458235"/>
                <a:gd name="connsiteY19" fmla="*/ 1260852 h 2458231"/>
                <a:gd name="connsiteX20" fmla="*/ 2140232 w 2458235"/>
                <a:gd name="connsiteY20" fmla="*/ 1171959 h 2458231"/>
                <a:gd name="connsiteX21" fmla="*/ 2111735 w 2458235"/>
                <a:gd name="connsiteY21" fmla="*/ 1058235 h 2458231"/>
                <a:gd name="connsiteX22" fmla="*/ 2103574 w 2458235"/>
                <a:gd name="connsiteY22" fmla="*/ 1036206 h 2458231"/>
                <a:gd name="connsiteX23" fmla="*/ 2140230 w 2458235"/>
                <a:gd name="connsiteY23" fmla="*/ 1171959 h 2458231"/>
                <a:gd name="connsiteX24" fmla="*/ 2153057 w 2458235"/>
                <a:gd name="connsiteY24" fmla="*/ 1260852 h 2458231"/>
                <a:gd name="connsiteX25" fmla="*/ 2155058 w 2458235"/>
                <a:gd name="connsiteY25" fmla="*/ 1274711 h 2458231"/>
                <a:gd name="connsiteX26" fmla="*/ 1843674 w 2458235"/>
                <a:gd name="connsiteY26" fmla="*/ 2141907 h 2458231"/>
                <a:gd name="connsiteX27" fmla="*/ 316324 w 2458235"/>
                <a:gd name="connsiteY27" fmla="*/ 2141907 h 2458231"/>
                <a:gd name="connsiteX28" fmla="*/ 316324 w 2458235"/>
                <a:gd name="connsiteY28"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286276 w 2458235"/>
                <a:gd name="connsiteY5" fmla="*/ 318003 h 2458231"/>
                <a:gd name="connsiteX6" fmla="*/ 1189428 w 2458235"/>
                <a:gd name="connsiteY6" fmla="*/ 304027 h 2458231"/>
                <a:gd name="connsiteX7" fmla="*/ 1189428 w 2458235"/>
                <a:gd name="connsiteY7" fmla="*/ 300886 h 2458231"/>
                <a:gd name="connsiteX8" fmla="*/ 1197045 w 2458235"/>
                <a:gd name="connsiteY8" fmla="*/ 303144 h 2458231"/>
                <a:gd name="connsiteX9" fmla="*/ 1843677 w 2458235"/>
                <a:gd name="connsiteY9" fmla="*/ 105441 h 2458231"/>
                <a:gd name="connsiteX10" fmla="*/ 1843677 w 2458235"/>
                <a:gd name="connsiteY10" fmla="*/ 105441 h 2458231"/>
                <a:gd name="connsiteX11" fmla="*/ 1900151 w 2458235"/>
                <a:gd name="connsiteY11" fmla="*/ 59311 h 2458231"/>
                <a:gd name="connsiteX12" fmla="*/ 2352794 w 2458235"/>
                <a:gd name="connsiteY12" fmla="*/ 105441 h 2458231"/>
                <a:gd name="connsiteX13" fmla="*/ 2352794 w 2458235"/>
                <a:gd name="connsiteY13" fmla="*/ 614559 h 2458231"/>
                <a:gd name="connsiteX14" fmla="*/ 2352793 w 2458235"/>
                <a:gd name="connsiteY14" fmla="*/ 614560 h 2458231"/>
                <a:gd name="connsiteX15" fmla="*/ 2260533 w 2458235"/>
                <a:gd name="connsiteY15" fmla="*/ 727506 h 2458231"/>
                <a:gd name="connsiteX16" fmla="*/ 2141911 w 2458235"/>
                <a:gd name="connsiteY16" fmla="*/ 1123675 h 2458231"/>
                <a:gd name="connsiteX17" fmla="*/ 2155059 w 2458235"/>
                <a:gd name="connsiteY17" fmla="*/ 1260851 h 2458231"/>
                <a:gd name="connsiteX18" fmla="*/ 2153059 w 2458235"/>
                <a:gd name="connsiteY18" fmla="*/ 1260852 h 2458231"/>
                <a:gd name="connsiteX19" fmla="*/ 2140232 w 2458235"/>
                <a:gd name="connsiteY19" fmla="*/ 1171959 h 2458231"/>
                <a:gd name="connsiteX20" fmla="*/ 2111735 w 2458235"/>
                <a:gd name="connsiteY20" fmla="*/ 1058235 h 2458231"/>
                <a:gd name="connsiteX21" fmla="*/ 2103574 w 2458235"/>
                <a:gd name="connsiteY21" fmla="*/ 1036206 h 2458231"/>
                <a:gd name="connsiteX22" fmla="*/ 2140230 w 2458235"/>
                <a:gd name="connsiteY22" fmla="*/ 1171959 h 2458231"/>
                <a:gd name="connsiteX23" fmla="*/ 2153057 w 2458235"/>
                <a:gd name="connsiteY23" fmla="*/ 1260852 h 2458231"/>
                <a:gd name="connsiteX24" fmla="*/ 2155058 w 2458235"/>
                <a:gd name="connsiteY24" fmla="*/ 1274711 h 2458231"/>
                <a:gd name="connsiteX25" fmla="*/ 1843674 w 2458235"/>
                <a:gd name="connsiteY25" fmla="*/ 2141907 h 2458231"/>
                <a:gd name="connsiteX26" fmla="*/ 316324 w 2458235"/>
                <a:gd name="connsiteY26" fmla="*/ 2141907 h 2458231"/>
                <a:gd name="connsiteX27" fmla="*/ 316324 w 2458235"/>
                <a:gd name="connsiteY27"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286276 w 2458235"/>
                <a:gd name="connsiteY5" fmla="*/ 318003 h 2458231"/>
                <a:gd name="connsiteX6" fmla="*/ 1189428 w 2458235"/>
                <a:gd name="connsiteY6" fmla="*/ 304027 h 2458231"/>
                <a:gd name="connsiteX7" fmla="*/ 1189428 w 2458235"/>
                <a:gd name="connsiteY7" fmla="*/ 300886 h 2458231"/>
                <a:gd name="connsiteX8" fmla="*/ 1197045 w 2458235"/>
                <a:gd name="connsiteY8" fmla="*/ 303144 h 2458231"/>
                <a:gd name="connsiteX9" fmla="*/ 1843677 w 2458235"/>
                <a:gd name="connsiteY9" fmla="*/ 105441 h 2458231"/>
                <a:gd name="connsiteX10" fmla="*/ 1843677 w 2458235"/>
                <a:gd name="connsiteY10" fmla="*/ 105441 h 2458231"/>
                <a:gd name="connsiteX11" fmla="*/ 1900151 w 2458235"/>
                <a:gd name="connsiteY11" fmla="*/ 59311 h 2458231"/>
                <a:gd name="connsiteX12" fmla="*/ 2352794 w 2458235"/>
                <a:gd name="connsiteY12" fmla="*/ 105441 h 2458231"/>
                <a:gd name="connsiteX13" fmla="*/ 2352794 w 2458235"/>
                <a:gd name="connsiteY13" fmla="*/ 614559 h 2458231"/>
                <a:gd name="connsiteX14" fmla="*/ 2352793 w 2458235"/>
                <a:gd name="connsiteY14" fmla="*/ 614560 h 2458231"/>
                <a:gd name="connsiteX15" fmla="*/ 2260533 w 2458235"/>
                <a:gd name="connsiteY15" fmla="*/ 727506 h 2458231"/>
                <a:gd name="connsiteX16" fmla="*/ 2141911 w 2458235"/>
                <a:gd name="connsiteY16" fmla="*/ 1123675 h 2458231"/>
                <a:gd name="connsiteX17" fmla="*/ 2155059 w 2458235"/>
                <a:gd name="connsiteY17" fmla="*/ 1260851 h 2458231"/>
                <a:gd name="connsiteX18" fmla="*/ 2153059 w 2458235"/>
                <a:gd name="connsiteY18" fmla="*/ 1260852 h 2458231"/>
                <a:gd name="connsiteX19" fmla="*/ 2140232 w 2458235"/>
                <a:gd name="connsiteY19" fmla="*/ 1171959 h 2458231"/>
                <a:gd name="connsiteX20" fmla="*/ 2111735 w 2458235"/>
                <a:gd name="connsiteY20" fmla="*/ 1058235 h 2458231"/>
                <a:gd name="connsiteX21" fmla="*/ 2140230 w 2458235"/>
                <a:gd name="connsiteY21" fmla="*/ 1171959 h 2458231"/>
                <a:gd name="connsiteX22" fmla="*/ 2153057 w 2458235"/>
                <a:gd name="connsiteY22" fmla="*/ 1260852 h 2458231"/>
                <a:gd name="connsiteX23" fmla="*/ 2155058 w 2458235"/>
                <a:gd name="connsiteY23" fmla="*/ 1274711 h 2458231"/>
                <a:gd name="connsiteX24" fmla="*/ 1843674 w 2458235"/>
                <a:gd name="connsiteY24" fmla="*/ 2141907 h 2458231"/>
                <a:gd name="connsiteX25" fmla="*/ 316324 w 2458235"/>
                <a:gd name="connsiteY25" fmla="*/ 2141907 h 2458231"/>
                <a:gd name="connsiteX26" fmla="*/ 316324 w 2458235"/>
                <a:gd name="connsiteY26"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286276 w 2458235"/>
                <a:gd name="connsiteY5" fmla="*/ 318003 h 2458231"/>
                <a:gd name="connsiteX6" fmla="*/ 1189428 w 2458235"/>
                <a:gd name="connsiteY6" fmla="*/ 304027 h 2458231"/>
                <a:gd name="connsiteX7" fmla="*/ 1189428 w 2458235"/>
                <a:gd name="connsiteY7" fmla="*/ 300886 h 2458231"/>
                <a:gd name="connsiteX8" fmla="*/ 1197045 w 2458235"/>
                <a:gd name="connsiteY8" fmla="*/ 303144 h 2458231"/>
                <a:gd name="connsiteX9" fmla="*/ 1843677 w 2458235"/>
                <a:gd name="connsiteY9" fmla="*/ 105441 h 2458231"/>
                <a:gd name="connsiteX10" fmla="*/ 1843677 w 2458235"/>
                <a:gd name="connsiteY10" fmla="*/ 105441 h 2458231"/>
                <a:gd name="connsiteX11" fmla="*/ 1900151 w 2458235"/>
                <a:gd name="connsiteY11" fmla="*/ 59311 h 2458231"/>
                <a:gd name="connsiteX12" fmla="*/ 2352794 w 2458235"/>
                <a:gd name="connsiteY12" fmla="*/ 105441 h 2458231"/>
                <a:gd name="connsiteX13" fmla="*/ 2352794 w 2458235"/>
                <a:gd name="connsiteY13" fmla="*/ 614559 h 2458231"/>
                <a:gd name="connsiteX14" fmla="*/ 2352793 w 2458235"/>
                <a:gd name="connsiteY14" fmla="*/ 614560 h 2458231"/>
                <a:gd name="connsiteX15" fmla="*/ 2260533 w 2458235"/>
                <a:gd name="connsiteY15" fmla="*/ 727506 h 2458231"/>
                <a:gd name="connsiteX16" fmla="*/ 2141911 w 2458235"/>
                <a:gd name="connsiteY16" fmla="*/ 1123675 h 2458231"/>
                <a:gd name="connsiteX17" fmla="*/ 2155059 w 2458235"/>
                <a:gd name="connsiteY17" fmla="*/ 1260851 h 2458231"/>
                <a:gd name="connsiteX18" fmla="*/ 2153059 w 2458235"/>
                <a:gd name="connsiteY18" fmla="*/ 1260852 h 2458231"/>
                <a:gd name="connsiteX19" fmla="*/ 2140232 w 2458235"/>
                <a:gd name="connsiteY19" fmla="*/ 1171959 h 2458231"/>
                <a:gd name="connsiteX20" fmla="*/ 2140230 w 2458235"/>
                <a:gd name="connsiteY20" fmla="*/ 1171959 h 2458231"/>
                <a:gd name="connsiteX21" fmla="*/ 2153057 w 2458235"/>
                <a:gd name="connsiteY21" fmla="*/ 1260852 h 2458231"/>
                <a:gd name="connsiteX22" fmla="*/ 2155058 w 2458235"/>
                <a:gd name="connsiteY22" fmla="*/ 1274711 h 2458231"/>
                <a:gd name="connsiteX23" fmla="*/ 1843674 w 2458235"/>
                <a:gd name="connsiteY23" fmla="*/ 2141907 h 2458231"/>
                <a:gd name="connsiteX24" fmla="*/ 316324 w 2458235"/>
                <a:gd name="connsiteY24" fmla="*/ 2141907 h 2458231"/>
                <a:gd name="connsiteX25" fmla="*/ 316324 w 2458235"/>
                <a:gd name="connsiteY25"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286276 w 2458235"/>
                <a:gd name="connsiteY5" fmla="*/ 318003 h 2458231"/>
                <a:gd name="connsiteX6" fmla="*/ 1189428 w 2458235"/>
                <a:gd name="connsiteY6" fmla="*/ 304027 h 2458231"/>
                <a:gd name="connsiteX7" fmla="*/ 1189428 w 2458235"/>
                <a:gd name="connsiteY7" fmla="*/ 300886 h 2458231"/>
                <a:gd name="connsiteX8" fmla="*/ 1197045 w 2458235"/>
                <a:gd name="connsiteY8" fmla="*/ 303144 h 2458231"/>
                <a:gd name="connsiteX9" fmla="*/ 1843677 w 2458235"/>
                <a:gd name="connsiteY9" fmla="*/ 105441 h 2458231"/>
                <a:gd name="connsiteX10" fmla="*/ 1843677 w 2458235"/>
                <a:gd name="connsiteY10" fmla="*/ 105441 h 2458231"/>
                <a:gd name="connsiteX11" fmla="*/ 1900151 w 2458235"/>
                <a:gd name="connsiteY11" fmla="*/ 59311 h 2458231"/>
                <a:gd name="connsiteX12" fmla="*/ 2352794 w 2458235"/>
                <a:gd name="connsiteY12" fmla="*/ 105441 h 2458231"/>
                <a:gd name="connsiteX13" fmla="*/ 2352794 w 2458235"/>
                <a:gd name="connsiteY13" fmla="*/ 614559 h 2458231"/>
                <a:gd name="connsiteX14" fmla="*/ 2352793 w 2458235"/>
                <a:gd name="connsiteY14" fmla="*/ 614560 h 2458231"/>
                <a:gd name="connsiteX15" fmla="*/ 2260533 w 2458235"/>
                <a:gd name="connsiteY15" fmla="*/ 727506 h 2458231"/>
                <a:gd name="connsiteX16" fmla="*/ 2141911 w 2458235"/>
                <a:gd name="connsiteY16" fmla="*/ 1123675 h 2458231"/>
                <a:gd name="connsiteX17" fmla="*/ 2155059 w 2458235"/>
                <a:gd name="connsiteY17" fmla="*/ 1260851 h 2458231"/>
                <a:gd name="connsiteX18" fmla="*/ 2153059 w 2458235"/>
                <a:gd name="connsiteY18" fmla="*/ 1260852 h 2458231"/>
                <a:gd name="connsiteX19" fmla="*/ 2140232 w 2458235"/>
                <a:gd name="connsiteY19" fmla="*/ 1171959 h 2458231"/>
                <a:gd name="connsiteX20" fmla="*/ 2153057 w 2458235"/>
                <a:gd name="connsiteY20" fmla="*/ 1260852 h 2458231"/>
                <a:gd name="connsiteX21" fmla="*/ 2155058 w 2458235"/>
                <a:gd name="connsiteY21" fmla="*/ 1274711 h 2458231"/>
                <a:gd name="connsiteX22" fmla="*/ 1843674 w 2458235"/>
                <a:gd name="connsiteY22" fmla="*/ 2141907 h 2458231"/>
                <a:gd name="connsiteX23" fmla="*/ 316324 w 2458235"/>
                <a:gd name="connsiteY23" fmla="*/ 2141907 h 2458231"/>
                <a:gd name="connsiteX24" fmla="*/ 316324 w 2458235"/>
                <a:gd name="connsiteY24"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286276 w 2458235"/>
                <a:gd name="connsiteY5" fmla="*/ 318003 h 2458231"/>
                <a:gd name="connsiteX6" fmla="*/ 1189428 w 2458235"/>
                <a:gd name="connsiteY6" fmla="*/ 304027 h 2458231"/>
                <a:gd name="connsiteX7" fmla="*/ 1189428 w 2458235"/>
                <a:gd name="connsiteY7" fmla="*/ 300886 h 2458231"/>
                <a:gd name="connsiteX8" fmla="*/ 1197045 w 2458235"/>
                <a:gd name="connsiteY8" fmla="*/ 303144 h 2458231"/>
                <a:gd name="connsiteX9" fmla="*/ 1843677 w 2458235"/>
                <a:gd name="connsiteY9" fmla="*/ 105441 h 2458231"/>
                <a:gd name="connsiteX10" fmla="*/ 1843677 w 2458235"/>
                <a:gd name="connsiteY10" fmla="*/ 105441 h 2458231"/>
                <a:gd name="connsiteX11" fmla="*/ 1900151 w 2458235"/>
                <a:gd name="connsiteY11" fmla="*/ 59311 h 2458231"/>
                <a:gd name="connsiteX12" fmla="*/ 2352794 w 2458235"/>
                <a:gd name="connsiteY12" fmla="*/ 105441 h 2458231"/>
                <a:gd name="connsiteX13" fmla="*/ 2352794 w 2458235"/>
                <a:gd name="connsiteY13" fmla="*/ 614559 h 2458231"/>
                <a:gd name="connsiteX14" fmla="*/ 2352793 w 2458235"/>
                <a:gd name="connsiteY14" fmla="*/ 614560 h 2458231"/>
                <a:gd name="connsiteX15" fmla="*/ 2260533 w 2458235"/>
                <a:gd name="connsiteY15" fmla="*/ 727506 h 2458231"/>
                <a:gd name="connsiteX16" fmla="*/ 2141911 w 2458235"/>
                <a:gd name="connsiteY16" fmla="*/ 1123675 h 2458231"/>
                <a:gd name="connsiteX17" fmla="*/ 2155059 w 2458235"/>
                <a:gd name="connsiteY17" fmla="*/ 1260851 h 2458231"/>
                <a:gd name="connsiteX18" fmla="*/ 2153059 w 2458235"/>
                <a:gd name="connsiteY18" fmla="*/ 1260852 h 2458231"/>
                <a:gd name="connsiteX19" fmla="*/ 2153057 w 2458235"/>
                <a:gd name="connsiteY19" fmla="*/ 1260852 h 2458231"/>
                <a:gd name="connsiteX20" fmla="*/ 2155058 w 2458235"/>
                <a:gd name="connsiteY20" fmla="*/ 1274711 h 2458231"/>
                <a:gd name="connsiteX21" fmla="*/ 1843674 w 2458235"/>
                <a:gd name="connsiteY21" fmla="*/ 2141907 h 2458231"/>
                <a:gd name="connsiteX22" fmla="*/ 316324 w 2458235"/>
                <a:gd name="connsiteY22" fmla="*/ 2141907 h 2458231"/>
                <a:gd name="connsiteX23" fmla="*/ 316324 w 2458235"/>
                <a:gd name="connsiteY23"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286276 w 2458235"/>
                <a:gd name="connsiteY5" fmla="*/ 318003 h 2458231"/>
                <a:gd name="connsiteX6" fmla="*/ 1189428 w 2458235"/>
                <a:gd name="connsiteY6" fmla="*/ 304027 h 2458231"/>
                <a:gd name="connsiteX7" fmla="*/ 1189428 w 2458235"/>
                <a:gd name="connsiteY7" fmla="*/ 300886 h 2458231"/>
                <a:gd name="connsiteX8" fmla="*/ 1197045 w 2458235"/>
                <a:gd name="connsiteY8" fmla="*/ 303144 h 2458231"/>
                <a:gd name="connsiteX9" fmla="*/ 1843677 w 2458235"/>
                <a:gd name="connsiteY9" fmla="*/ 105441 h 2458231"/>
                <a:gd name="connsiteX10" fmla="*/ 1843677 w 2458235"/>
                <a:gd name="connsiteY10" fmla="*/ 105441 h 2458231"/>
                <a:gd name="connsiteX11" fmla="*/ 1900151 w 2458235"/>
                <a:gd name="connsiteY11" fmla="*/ 59311 h 2458231"/>
                <a:gd name="connsiteX12" fmla="*/ 2352794 w 2458235"/>
                <a:gd name="connsiteY12" fmla="*/ 105441 h 2458231"/>
                <a:gd name="connsiteX13" fmla="*/ 2352794 w 2458235"/>
                <a:gd name="connsiteY13" fmla="*/ 614559 h 2458231"/>
                <a:gd name="connsiteX14" fmla="*/ 2352793 w 2458235"/>
                <a:gd name="connsiteY14" fmla="*/ 614560 h 2458231"/>
                <a:gd name="connsiteX15" fmla="*/ 2260533 w 2458235"/>
                <a:gd name="connsiteY15" fmla="*/ 727506 h 2458231"/>
                <a:gd name="connsiteX16" fmla="*/ 2141911 w 2458235"/>
                <a:gd name="connsiteY16" fmla="*/ 1123675 h 2458231"/>
                <a:gd name="connsiteX17" fmla="*/ 2155059 w 2458235"/>
                <a:gd name="connsiteY17" fmla="*/ 1260851 h 2458231"/>
                <a:gd name="connsiteX18" fmla="*/ 2153059 w 2458235"/>
                <a:gd name="connsiteY18" fmla="*/ 1260852 h 2458231"/>
                <a:gd name="connsiteX19" fmla="*/ 2155058 w 2458235"/>
                <a:gd name="connsiteY19" fmla="*/ 1274711 h 2458231"/>
                <a:gd name="connsiteX20" fmla="*/ 1843674 w 2458235"/>
                <a:gd name="connsiteY20" fmla="*/ 2141907 h 2458231"/>
                <a:gd name="connsiteX21" fmla="*/ 316324 w 2458235"/>
                <a:gd name="connsiteY21" fmla="*/ 2141907 h 2458231"/>
                <a:gd name="connsiteX22" fmla="*/ 316324 w 2458235"/>
                <a:gd name="connsiteY22"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189428 w 2458235"/>
                <a:gd name="connsiteY5" fmla="*/ 304027 h 2458231"/>
                <a:gd name="connsiteX6" fmla="*/ 1189428 w 2458235"/>
                <a:gd name="connsiteY6" fmla="*/ 300886 h 2458231"/>
                <a:gd name="connsiteX7" fmla="*/ 1197045 w 2458235"/>
                <a:gd name="connsiteY7" fmla="*/ 303144 h 2458231"/>
                <a:gd name="connsiteX8" fmla="*/ 1843677 w 2458235"/>
                <a:gd name="connsiteY8" fmla="*/ 105441 h 2458231"/>
                <a:gd name="connsiteX9" fmla="*/ 1843677 w 2458235"/>
                <a:gd name="connsiteY9" fmla="*/ 105441 h 2458231"/>
                <a:gd name="connsiteX10" fmla="*/ 1900151 w 2458235"/>
                <a:gd name="connsiteY10" fmla="*/ 59311 h 2458231"/>
                <a:gd name="connsiteX11" fmla="*/ 2352794 w 2458235"/>
                <a:gd name="connsiteY11" fmla="*/ 105441 h 2458231"/>
                <a:gd name="connsiteX12" fmla="*/ 2352794 w 2458235"/>
                <a:gd name="connsiteY12" fmla="*/ 614559 h 2458231"/>
                <a:gd name="connsiteX13" fmla="*/ 2352793 w 2458235"/>
                <a:gd name="connsiteY13" fmla="*/ 614560 h 2458231"/>
                <a:gd name="connsiteX14" fmla="*/ 2260533 w 2458235"/>
                <a:gd name="connsiteY14" fmla="*/ 727506 h 2458231"/>
                <a:gd name="connsiteX15" fmla="*/ 2141911 w 2458235"/>
                <a:gd name="connsiteY15" fmla="*/ 1123675 h 2458231"/>
                <a:gd name="connsiteX16" fmla="*/ 2155059 w 2458235"/>
                <a:gd name="connsiteY16" fmla="*/ 1260851 h 2458231"/>
                <a:gd name="connsiteX17" fmla="*/ 2153059 w 2458235"/>
                <a:gd name="connsiteY17" fmla="*/ 1260852 h 2458231"/>
                <a:gd name="connsiteX18" fmla="*/ 2155058 w 2458235"/>
                <a:gd name="connsiteY18" fmla="*/ 1274711 h 2458231"/>
                <a:gd name="connsiteX19" fmla="*/ 1843674 w 2458235"/>
                <a:gd name="connsiteY19" fmla="*/ 2141907 h 2458231"/>
                <a:gd name="connsiteX20" fmla="*/ 316324 w 2458235"/>
                <a:gd name="connsiteY20" fmla="*/ 2141907 h 2458231"/>
                <a:gd name="connsiteX21" fmla="*/ 316324 w 2458235"/>
                <a:gd name="connsiteY21" fmla="*/ 614557 h 2458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458235" h="2458231">
                  <a:moveTo>
                    <a:pt x="316324" y="614557"/>
                  </a:moveTo>
                  <a:cubicBezTo>
                    <a:pt x="553567" y="377313"/>
                    <a:pt x="873726" y="273519"/>
                    <a:pt x="1183521" y="303173"/>
                  </a:cubicBezTo>
                  <a:lnTo>
                    <a:pt x="1189425" y="304025"/>
                  </a:lnTo>
                  <a:lnTo>
                    <a:pt x="1189427" y="304027"/>
                  </a:lnTo>
                  <a:lnTo>
                    <a:pt x="1286274" y="318003"/>
                  </a:lnTo>
                  <a:lnTo>
                    <a:pt x="1189428" y="304027"/>
                  </a:lnTo>
                  <a:lnTo>
                    <a:pt x="1189428" y="300886"/>
                  </a:lnTo>
                  <a:lnTo>
                    <a:pt x="1197045" y="303144"/>
                  </a:lnTo>
                  <a:cubicBezTo>
                    <a:pt x="1423963" y="347078"/>
                    <a:pt x="1667941" y="281177"/>
                    <a:pt x="1843677" y="105441"/>
                  </a:cubicBezTo>
                  <a:lnTo>
                    <a:pt x="1843677" y="105441"/>
                  </a:lnTo>
                  <a:lnTo>
                    <a:pt x="1900151" y="59311"/>
                  </a:lnTo>
                  <a:cubicBezTo>
                    <a:pt x="2039886" y="-32951"/>
                    <a:pt x="2229779" y="-17574"/>
                    <a:pt x="2352794" y="105441"/>
                  </a:cubicBezTo>
                  <a:cubicBezTo>
                    <a:pt x="2493383" y="246031"/>
                    <a:pt x="2493383" y="473970"/>
                    <a:pt x="2352794" y="614559"/>
                  </a:cubicBezTo>
                  <a:lnTo>
                    <a:pt x="2352793" y="614560"/>
                  </a:lnTo>
                  <a:lnTo>
                    <a:pt x="2260533" y="727506"/>
                  </a:lnTo>
                  <a:cubicBezTo>
                    <a:pt x="2181452" y="847278"/>
                    <a:pt x="2141911" y="985476"/>
                    <a:pt x="2141911" y="1123675"/>
                  </a:cubicBezTo>
                  <a:lnTo>
                    <a:pt x="2155059" y="1260851"/>
                  </a:lnTo>
                  <a:lnTo>
                    <a:pt x="2153059" y="1260852"/>
                  </a:lnTo>
                  <a:lnTo>
                    <a:pt x="2155058" y="1274711"/>
                  </a:lnTo>
                  <a:cubicBezTo>
                    <a:pt x="2184712" y="1584505"/>
                    <a:pt x="2080918" y="1904664"/>
                    <a:pt x="1843674" y="2141907"/>
                  </a:cubicBezTo>
                  <a:cubicBezTo>
                    <a:pt x="1421908" y="2563673"/>
                    <a:pt x="738091" y="2563673"/>
                    <a:pt x="316324" y="2141907"/>
                  </a:cubicBezTo>
                  <a:cubicBezTo>
                    <a:pt x="-105442" y="1720141"/>
                    <a:pt x="-105443" y="1036322"/>
                    <a:pt x="316324" y="614557"/>
                  </a:cubicBezTo>
                  <a:close/>
                </a:path>
              </a:pathLst>
            </a:custGeom>
            <a:gradFill>
              <a:gsLst>
                <a:gs pos="0">
                  <a:srgbClr val="E5D369"/>
                </a:gs>
                <a:gs pos="49000">
                  <a:srgbClr val="F5A51D"/>
                </a:gs>
                <a:gs pos="100000">
                  <a:srgbClr val="E67700"/>
                </a:gs>
              </a:gsLst>
              <a:lin ang="186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20" name="组合 319"/>
            <p:cNvGrpSpPr/>
            <p:nvPr/>
          </p:nvGrpSpPr>
          <p:grpSpPr>
            <a:xfrm>
              <a:off x="655634" y="2399900"/>
              <a:ext cx="2241230" cy="2241228"/>
              <a:chOff x="740915" y="1373664"/>
              <a:chExt cx="3600000" cy="3600000"/>
            </a:xfrm>
            <a:effectLst>
              <a:outerShdw blurRad="50800" dist="38100" dir="5400000" algn="t" rotWithShape="0">
                <a:prstClr val="black">
                  <a:alpha val="40000"/>
                </a:prstClr>
              </a:outerShdw>
            </a:effectLst>
          </p:grpSpPr>
          <p:sp>
            <p:nvSpPr>
              <p:cNvPr id="321" name="椭圆 320"/>
              <p:cNvSpPr/>
              <p:nvPr/>
            </p:nvSpPr>
            <p:spPr>
              <a:xfrm>
                <a:off x="740915" y="1373664"/>
                <a:ext cx="3600000" cy="3600000"/>
              </a:xfrm>
              <a:prstGeom prst="ellipse">
                <a:avLst/>
              </a:prstGeom>
              <a:solidFill>
                <a:srgbClr val="FEEA74"/>
              </a:solidFill>
              <a:ln w="12700" cap="flat" cmpd="sng" algn="ctr">
                <a:noFill/>
                <a:prstDash val="solid"/>
                <a:miter lim="800000"/>
              </a:ln>
              <a:effectLst/>
              <a:scene3d>
                <a:camera prst="orthographicFront"/>
                <a:lightRig rig="flat" dir="t"/>
              </a:scene3d>
              <a:sp3d>
                <a:bevelT w="1800860" h="1800860" prst="angle"/>
                <a:extrusionClr>
                  <a:schemeClr val="tx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2" name="椭圆 321"/>
              <p:cNvSpPr/>
              <p:nvPr/>
            </p:nvSpPr>
            <p:spPr>
              <a:xfrm rot="9900000">
                <a:off x="852918" y="1501487"/>
                <a:ext cx="3344356" cy="3344352"/>
              </a:xfrm>
              <a:prstGeom prst="ellipse">
                <a:avLst/>
              </a:prstGeom>
              <a:solidFill>
                <a:srgbClr val="FEEA74"/>
              </a:solidFill>
              <a:ln w="12700" cap="flat" cmpd="sng" algn="ctr">
                <a:noFill/>
                <a:prstDash val="solid"/>
                <a:miter lim="800000"/>
              </a:ln>
              <a:effectLst/>
              <a:scene3d>
                <a:camera prst="orthographicFront"/>
                <a:lightRig rig="flat" dir="t"/>
              </a:scene3d>
              <a:sp3d>
                <a:bevelT w="1800860" h="1800860" prst="angle"/>
                <a:extrusionClr>
                  <a:schemeClr val="tx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26" name="组合 325"/>
          <p:cNvGrpSpPr/>
          <p:nvPr/>
        </p:nvGrpSpPr>
        <p:grpSpPr>
          <a:xfrm rot="18900000">
            <a:off x="3801678" y="1891653"/>
            <a:ext cx="2011192" cy="2062630"/>
            <a:chOff x="496458" y="2399900"/>
            <a:chExt cx="2559582" cy="2625047"/>
          </a:xfrm>
        </p:grpSpPr>
        <p:sp>
          <p:nvSpPr>
            <p:cNvPr id="327" name="自由: 形状 326"/>
            <p:cNvSpPr/>
            <p:nvPr/>
          </p:nvSpPr>
          <p:spPr>
            <a:xfrm rot="8100000">
              <a:off x="496458" y="2465371"/>
              <a:ext cx="2559582" cy="2559576"/>
            </a:xfrm>
            <a:custGeom>
              <a:avLst/>
              <a:gdLst>
                <a:gd name="connsiteX0" fmla="*/ 2047070 w 2458235"/>
                <a:gd name="connsiteY0" fmla="*/ 900445 h 2458231"/>
                <a:gd name="connsiteX1" fmla="*/ 2089080 w 2458235"/>
                <a:gd name="connsiteY1" fmla="*/ 997084 h 2458231"/>
                <a:gd name="connsiteX2" fmla="*/ 2070728 w 2458235"/>
                <a:gd name="connsiteY2" fmla="*/ 947549 h 2458231"/>
                <a:gd name="connsiteX3" fmla="*/ 1595674 w 2458235"/>
                <a:gd name="connsiteY3" fmla="*/ 430193 h 2458231"/>
                <a:gd name="connsiteX4" fmla="*/ 1718576 w 2458235"/>
                <a:gd name="connsiteY4" fmla="*/ 507057 h 2458231"/>
                <a:gd name="connsiteX5" fmla="*/ 1843675 w 2458235"/>
                <a:gd name="connsiteY5" fmla="*/ 614558 h 2458231"/>
                <a:gd name="connsiteX6" fmla="*/ 1951177 w 2458235"/>
                <a:gd name="connsiteY6" fmla="*/ 739658 h 2458231"/>
                <a:gd name="connsiteX7" fmla="*/ 2028046 w 2458235"/>
                <a:gd name="connsiteY7" fmla="*/ 862569 h 2458231"/>
                <a:gd name="connsiteX8" fmla="*/ 2017208 w 2458235"/>
                <a:gd name="connsiteY8" fmla="*/ 840992 h 2458231"/>
                <a:gd name="connsiteX9" fmla="*/ 1951179 w 2458235"/>
                <a:gd name="connsiteY9" fmla="*/ 739657 h 2458231"/>
                <a:gd name="connsiteX10" fmla="*/ 1843681 w 2458235"/>
                <a:gd name="connsiteY10" fmla="*/ 614562 h 2458231"/>
                <a:gd name="connsiteX11" fmla="*/ 1843677 w 2458235"/>
                <a:gd name="connsiteY11" fmla="*/ 614558 h 2458231"/>
                <a:gd name="connsiteX12" fmla="*/ 1843675 w 2458235"/>
                <a:gd name="connsiteY12" fmla="*/ 614556 h 2458231"/>
                <a:gd name="connsiteX13" fmla="*/ 1718578 w 2458235"/>
                <a:gd name="connsiteY13" fmla="*/ 507056 h 2458231"/>
                <a:gd name="connsiteX14" fmla="*/ 1617243 w 2458235"/>
                <a:gd name="connsiteY14" fmla="*/ 441027 h 2458231"/>
                <a:gd name="connsiteX15" fmla="*/ 1461172 w 2458235"/>
                <a:gd name="connsiteY15" fmla="*/ 369164 h 2458231"/>
                <a:gd name="connsiteX16" fmla="*/ 1557769 w 2458235"/>
                <a:gd name="connsiteY16" fmla="*/ 411155 h 2458231"/>
                <a:gd name="connsiteX17" fmla="*/ 1510686 w 2458235"/>
                <a:gd name="connsiteY17" fmla="*/ 387508 h 2458231"/>
                <a:gd name="connsiteX18" fmla="*/ 316324 w 2458235"/>
                <a:gd name="connsiteY18" fmla="*/ 614557 h 2458231"/>
                <a:gd name="connsiteX19" fmla="*/ 1183521 w 2458235"/>
                <a:gd name="connsiteY19" fmla="*/ 303173 h 2458231"/>
                <a:gd name="connsiteX20" fmla="*/ 1189425 w 2458235"/>
                <a:gd name="connsiteY20" fmla="*/ 304025 h 2458231"/>
                <a:gd name="connsiteX21" fmla="*/ 1189425 w 2458235"/>
                <a:gd name="connsiteY21" fmla="*/ 1260850 h 2458231"/>
                <a:gd name="connsiteX22" fmla="*/ 1189427 w 2458235"/>
                <a:gd name="connsiteY22" fmla="*/ 1260850 h 2458231"/>
                <a:gd name="connsiteX23" fmla="*/ 1189427 w 2458235"/>
                <a:gd name="connsiteY23" fmla="*/ 304027 h 2458231"/>
                <a:gd name="connsiteX24" fmla="*/ 1286274 w 2458235"/>
                <a:gd name="connsiteY24" fmla="*/ 318003 h 2458231"/>
                <a:gd name="connsiteX25" fmla="*/ 1422013 w 2458235"/>
                <a:gd name="connsiteY25" fmla="*/ 354656 h 2458231"/>
                <a:gd name="connsiteX26" fmla="*/ 1399999 w 2458235"/>
                <a:gd name="connsiteY26" fmla="*/ 346500 h 2458231"/>
                <a:gd name="connsiteX27" fmla="*/ 1286276 w 2458235"/>
                <a:gd name="connsiteY27" fmla="*/ 318003 h 2458231"/>
                <a:gd name="connsiteX28" fmla="*/ 1189428 w 2458235"/>
                <a:gd name="connsiteY28" fmla="*/ 304027 h 2458231"/>
                <a:gd name="connsiteX29" fmla="*/ 1189428 w 2458235"/>
                <a:gd name="connsiteY29" fmla="*/ 300886 h 2458231"/>
                <a:gd name="connsiteX30" fmla="*/ 1197045 w 2458235"/>
                <a:gd name="connsiteY30" fmla="*/ 303144 h 2458231"/>
                <a:gd name="connsiteX31" fmla="*/ 1843677 w 2458235"/>
                <a:gd name="connsiteY31" fmla="*/ 105441 h 2458231"/>
                <a:gd name="connsiteX32" fmla="*/ 1843677 w 2458235"/>
                <a:gd name="connsiteY32" fmla="*/ 105441 h 2458231"/>
                <a:gd name="connsiteX33" fmla="*/ 1900151 w 2458235"/>
                <a:gd name="connsiteY33" fmla="*/ 59311 h 2458231"/>
                <a:gd name="connsiteX34" fmla="*/ 2352794 w 2458235"/>
                <a:gd name="connsiteY34" fmla="*/ 105441 h 2458231"/>
                <a:gd name="connsiteX35" fmla="*/ 2352794 w 2458235"/>
                <a:gd name="connsiteY35" fmla="*/ 614559 h 2458231"/>
                <a:gd name="connsiteX36" fmla="*/ 2352793 w 2458235"/>
                <a:gd name="connsiteY36" fmla="*/ 614560 h 2458231"/>
                <a:gd name="connsiteX37" fmla="*/ 2260533 w 2458235"/>
                <a:gd name="connsiteY37" fmla="*/ 727506 h 2458231"/>
                <a:gd name="connsiteX38" fmla="*/ 2141911 w 2458235"/>
                <a:gd name="connsiteY38" fmla="*/ 1123675 h 2458231"/>
                <a:gd name="connsiteX39" fmla="*/ 2155059 w 2458235"/>
                <a:gd name="connsiteY39" fmla="*/ 1260851 h 2458231"/>
                <a:gd name="connsiteX40" fmla="*/ 2153059 w 2458235"/>
                <a:gd name="connsiteY40" fmla="*/ 1260852 h 2458231"/>
                <a:gd name="connsiteX41" fmla="*/ 2140232 w 2458235"/>
                <a:gd name="connsiteY41" fmla="*/ 1171959 h 2458231"/>
                <a:gd name="connsiteX42" fmla="*/ 2111735 w 2458235"/>
                <a:gd name="connsiteY42" fmla="*/ 1058235 h 2458231"/>
                <a:gd name="connsiteX43" fmla="*/ 2103574 w 2458235"/>
                <a:gd name="connsiteY43" fmla="*/ 1036206 h 2458231"/>
                <a:gd name="connsiteX44" fmla="*/ 2140230 w 2458235"/>
                <a:gd name="connsiteY44" fmla="*/ 1171959 h 2458231"/>
                <a:gd name="connsiteX45" fmla="*/ 2153057 w 2458235"/>
                <a:gd name="connsiteY45" fmla="*/ 1260852 h 2458231"/>
                <a:gd name="connsiteX46" fmla="*/ 2155058 w 2458235"/>
                <a:gd name="connsiteY46" fmla="*/ 1274711 h 2458231"/>
                <a:gd name="connsiteX47" fmla="*/ 1843674 w 2458235"/>
                <a:gd name="connsiteY47" fmla="*/ 2141907 h 2458231"/>
                <a:gd name="connsiteX48" fmla="*/ 316324 w 2458235"/>
                <a:gd name="connsiteY48" fmla="*/ 2141907 h 2458231"/>
                <a:gd name="connsiteX49" fmla="*/ 316324 w 2458235"/>
                <a:gd name="connsiteY49" fmla="*/ 614557 h 2458231"/>
                <a:gd name="connsiteX0" fmla="*/ 2047070 w 2458235"/>
                <a:gd name="connsiteY0" fmla="*/ 900445 h 2458231"/>
                <a:gd name="connsiteX1" fmla="*/ 2089080 w 2458235"/>
                <a:gd name="connsiteY1" fmla="*/ 997084 h 2458231"/>
                <a:gd name="connsiteX2" fmla="*/ 2070728 w 2458235"/>
                <a:gd name="connsiteY2" fmla="*/ 947549 h 2458231"/>
                <a:gd name="connsiteX3" fmla="*/ 2047070 w 2458235"/>
                <a:gd name="connsiteY3" fmla="*/ 900445 h 2458231"/>
                <a:gd name="connsiteX4" fmla="*/ 1595674 w 2458235"/>
                <a:gd name="connsiteY4" fmla="*/ 430193 h 2458231"/>
                <a:gd name="connsiteX5" fmla="*/ 1718576 w 2458235"/>
                <a:gd name="connsiteY5" fmla="*/ 507057 h 2458231"/>
                <a:gd name="connsiteX6" fmla="*/ 1843675 w 2458235"/>
                <a:gd name="connsiteY6" fmla="*/ 614558 h 2458231"/>
                <a:gd name="connsiteX7" fmla="*/ 1951177 w 2458235"/>
                <a:gd name="connsiteY7" fmla="*/ 739658 h 2458231"/>
                <a:gd name="connsiteX8" fmla="*/ 2028046 w 2458235"/>
                <a:gd name="connsiteY8" fmla="*/ 862569 h 2458231"/>
                <a:gd name="connsiteX9" fmla="*/ 2017208 w 2458235"/>
                <a:gd name="connsiteY9" fmla="*/ 840992 h 2458231"/>
                <a:gd name="connsiteX10" fmla="*/ 1951179 w 2458235"/>
                <a:gd name="connsiteY10" fmla="*/ 739657 h 2458231"/>
                <a:gd name="connsiteX11" fmla="*/ 1843681 w 2458235"/>
                <a:gd name="connsiteY11" fmla="*/ 614562 h 2458231"/>
                <a:gd name="connsiteX12" fmla="*/ 1843677 w 2458235"/>
                <a:gd name="connsiteY12" fmla="*/ 614558 h 2458231"/>
                <a:gd name="connsiteX13" fmla="*/ 1843675 w 2458235"/>
                <a:gd name="connsiteY13" fmla="*/ 614556 h 2458231"/>
                <a:gd name="connsiteX14" fmla="*/ 1718578 w 2458235"/>
                <a:gd name="connsiteY14" fmla="*/ 507056 h 2458231"/>
                <a:gd name="connsiteX15" fmla="*/ 1617243 w 2458235"/>
                <a:gd name="connsiteY15" fmla="*/ 441027 h 2458231"/>
                <a:gd name="connsiteX16" fmla="*/ 1595674 w 2458235"/>
                <a:gd name="connsiteY16" fmla="*/ 430193 h 2458231"/>
                <a:gd name="connsiteX17" fmla="*/ 1461172 w 2458235"/>
                <a:gd name="connsiteY17" fmla="*/ 369164 h 2458231"/>
                <a:gd name="connsiteX18" fmla="*/ 1557769 w 2458235"/>
                <a:gd name="connsiteY18" fmla="*/ 411155 h 2458231"/>
                <a:gd name="connsiteX19" fmla="*/ 1510686 w 2458235"/>
                <a:gd name="connsiteY19" fmla="*/ 387508 h 2458231"/>
                <a:gd name="connsiteX20" fmla="*/ 1461172 w 2458235"/>
                <a:gd name="connsiteY20" fmla="*/ 369164 h 2458231"/>
                <a:gd name="connsiteX21" fmla="*/ 316324 w 2458235"/>
                <a:gd name="connsiteY21" fmla="*/ 614557 h 2458231"/>
                <a:gd name="connsiteX22" fmla="*/ 1183521 w 2458235"/>
                <a:gd name="connsiteY22" fmla="*/ 303173 h 2458231"/>
                <a:gd name="connsiteX23" fmla="*/ 1189425 w 2458235"/>
                <a:gd name="connsiteY23" fmla="*/ 304025 h 2458231"/>
                <a:gd name="connsiteX24" fmla="*/ 1189425 w 2458235"/>
                <a:gd name="connsiteY24" fmla="*/ 1260850 h 2458231"/>
                <a:gd name="connsiteX25" fmla="*/ 1189427 w 2458235"/>
                <a:gd name="connsiteY25" fmla="*/ 304027 h 2458231"/>
                <a:gd name="connsiteX26" fmla="*/ 1286274 w 2458235"/>
                <a:gd name="connsiteY26" fmla="*/ 318003 h 2458231"/>
                <a:gd name="connsiteX27" fmla="*/ 1422013 w 2458235"/>
                <a:gd name="connsiteY27" fmla="*/ 354656 h 2458231"/>
                <a:gd name="connsiteX28" fmla="*/ 1399999 w 2458235"/>
                <a:gd name="connsiteY28" fmla="*/ 346500 h 2458231"/>
                <a:gd name="connsiteX29" fmla="*/ 1286276 w 2458235"/>
                <a:gd name="connsiteY29" fmla="*/ 318003 h 2458231"/>
                <a:gd name="connsiteX30" fmla="*/ 1189428 w 2458235"/>
                <a:gd name="connsiteY30" fmla="*/ 304027 h 2458231"/>
                <a:gd name="connsiteX31" fmla="*/ 1189428 w 2458235"/>
                <a:gd name="connsiteY31" fmla="*/ 300886 h 2458231"/>
                <a:gd name="connsiteX32" fmla="*/ 1197045 w 2458235"/>
                <a:gd name="connsiteY32" fmla="*/ 303144 h 2458231"/>
                <a:gd name="connsiteX33" fmla="*/ 1843677 w 2458235"/>
                <a:gd name="connsiteY33" fmla="*/ 105441 h 2458231"/>
                <a:gd name="connsiteX34" fmla="*/ 1843677 w 2458235"/>
                <a:gd name="connsiteY34" fmla="*/ 105441 h 2458231"/>
                <a:gd name="connsiteX35" fmla="*/ 1900151 w 2458235"/>
                <a:gd name="connsiteY35" fmla="*/ 59311 h 2458231"/>
                <a:gd name="connsiteX36" fmla="*/ 2352794 w 2458235"/>
                <a:gd name="connsiteY36" fmla="*/ 105441 h 2458231"/>
                <a:gd name="connsiteX37" fmla="*/ 2352794 w 2458235"/>
                <a:gd name="connsiteY37" fmla="*/ 614559 h 2458231"/>
                <a:gd name="connsiteX38" fmla="*/ 2352793 w 2458235"/>
                <a:gd name="connsiteY38" fmla="*/ 614560 h 2458231"/>
                <a:gd name="connsiteX39" fmla="*/ 2260533 w 2458235"/>
                <a:gd name="connsiteY39" fmla="*/ 727506 h 2458231"/>
                <a:gd name="connsiteX40" fmla="*/ 2141911 w 2458235"/>
                <a:gd name="connsiteY40" fmla="*/ 1123675 h 2458231"/>
                <a:gd name="connsiteX41" fmla="*/ 2155059 w 2458235"/>
                <a:gd name="connsiteY41" fmla="*/ 1260851 h 2458231"/>
                <a:gd name="connsiteX42" fmla="*/ 2153059 w 2458235"/>
                <a:gd name="connsiteY42" fmla="*/ 1260852 h 2458231"/>
                <a:gd name="connsiteX43" fmla="*/ 2140232 w 2458235"/>
                <a:gd name="connsiteY43" fmla="*/ 1171959 h 2458231"/>
                <a:gd name="connsiteX44" fmla="*/ 2111735 w 2458235"/>
                <a:gd name="connsiteY44" fmla="*/ 1058235 h 2458231"/>
                <a:gd name="connsiteX45" fmla="*/ 2103574 w 2458235"/>
                <a:gd name="connsiteY45" fmla="*/ 1036206 h 2458231"/>
                <a:gd name="connsiteX46" fmla="*/ 2140230 w 2458235"/>
                <a:gd name="connsiteY46" fmla="*/ 1171959 h 2458231"/>
                <a:gd name="connsiteX47" fmla="*/ 2153057 w 2458235"/>
                <a:gd name="connsiteY47" fmla="*/ 1260852 h 2458231"/>
                <a:gd name="connsiteX48" fmla="*/ 2155058 w 2458235"/>
                <a:gd name="connsiteY48" fmla="*/ 1274711 h 2458231"/>
                <a:gd name="connsiteX49" fmla="*/ 1843674 w 2458235"/>
                <a:gd name="connsiteY49" fmla="*/ 2141907 h 2458231"/>
                <a:gd name="connsiteX50" fmla="*/ 316324 w 2458235"/>
                <a:gd name="connsiteY50" fmla="*/ 2141907 h 2458231"/>
                <a:gd name="connsiteX51" fmla="*/ 316324 w 2458235"/>
                <a:gd name="connsiteY51" fmla="*/ 614557 h 2458231"/>
                <a:gd name="connsiteX0" fmla="*/ 2047070 w 2458235"/>
                <a:gd name="connsiteY0" fmla="*/ 900445 h 2458231"/>
                <a:gd name="connsiteX1" fmla="*/ 2089080 w 2458235"/>
                <a:gd name="connsiteY1" fmla="*/ 997084 h 2458231"/>
                <a:gd name="connsiteX2" fmla="*/ 2070728 w 2458235"/>
                <a:gd name="connsiteY2" fmla="*/ 947549 h 2458231"/>
                <a:gd name="connsiteX3" fmla="*/ 2047070 w 2458235"/>
                <a:gd name="connsiteY3" fmla="*/ 900445 h 2458231"/>
                <a:gd name="connsiteX4" fmla="*/ 1595674 w 2458235"/>
                <a:gd name="connsiteY4" fmla="*/ 430193 h 2458231"/>
                <a:gd name="connsiteX5" fmla="*/ 1718576 w 2458235"/>
                <a:gd name="connsiteY5" fmla="*/ 507057 h 2458231"/>
                <a:gd name="connsiteX6" fmla="*/ 1843675 w 2458235"/>
                <a:gd name="connsiteY6" fmla="*/ 614558 h 2458231"/>
                <a:gd name="connsiteX7" fmla="*/ 1951177 w 2458235"/>
                <a:gd name="connsiteY7" fmla="*/ 739658 h 2458231"/>
                <a:gd name="connsiteX8" fmla="*/ 2028046 w 2458235"/>
                <a:gd name="connsiteY8" fmla="*/ 862569 h 2458231"/>
                <a:gd name="connsiteX9" fmla="*/ 2017208 w 2458235"/>
                <a:gd name="connsiteY9" fmla="*/ 840992 h 2458231"/>
                <a:gd name="connsiteX10" fmla="*/ 1951179 w 2458235"/>
                <a:gd name="connsiteY10" fmla="*/ 739657 h 2458231"/>
                <a:gd name="connsiteX11" fmla="*/ 1843681 w 2458235"/>
                <a:gd name="connsiteY11" fmla="*/ 614562 h 2458231"/>
                <a:gd name="connsiteX12" fmla="*/ 1843677 w 2458235"/>
                <a:gd name="connsiteY12" fmla="*/ 614558 h 2458231"/>
                <a:gd name="connsiteX13" fmla="*/ 1843675 w 2458235"/>
                <a:gd name="connsiteY13" fmla="*/ 614556 h 2458231"/>
                <a:gd name="connsiteX14" fmla="*/ 1718578 w 2458235"/>
                <a:gd name="connsiteY14" fmla="*/ 507056 h 2458231"/>
                <a:gd name="connsiteX15" fmla="*/ 1617243 w 2458235"/>
                <a:gd name="connsiteY15" fmla="*/ 441027 h 2458231"/>
                <a:gd name="connsiteX16" fmla="*/ 1595674 w 2458235"/>
                <a:gd name="connsiteY16" fmla="*/ 430193 h 2458231"/>
                <a:gd name="connsiteX17" fmla="*/ 1461172 w 2458235"/>
                <a:gd name="connsiteY17" fmla="*/ 369164 h 2458231"/>
                <a:gd name="connsiteX18" fmla="*/ 1557769 w 2458235"/>
                <a:gd name="connsiteY18" fmla="*/ 411155 h 2458231"/>
                <a:gd name="connsiteX19" fmla="*/ 1510686 w 2458235"/>
                <a:gd name="connsiteY19" fmla="*/ 387508 h 2458231"/>
                <a:gd name="connsiteX20" fmla="*/ 1461172 w 2458235"/>
                <a:gd name="connsiteY20" fmla="*/ 369164 h 2458231"/>
                <a:gd name="connsiteX21" fmla="*/ 316324 w 2458235"/>
                <a:gd name="connsiteY21" fmla="*/ 614557 h 2458231"/>
                <a:gd name="connsiteX22" fmla="*/ 1183521 w 2458235"/>
                <a:gd name="connsiteY22" fmla="*/ 303173 h 2458231"/>
                <a:gd name="connsiteX23" fmla="*/ 1189425 w 2458235"/>
                <a:gd name="connsiteY23" fmla="*/ 304025 h 2458231"/>
                <a:gd name="connsiteX24" fmla="*/ 1189427 w 2458235"/>
                <a:gd name="connsiteY24" fmla="*/ 304027 h 2458231"/>
                <a:gd name="connsiteX25" fmla="*/ 1286274 w 2458235"/>
                <a:gd name="connsiteY25" fmla="*/ 318003 h 2458231"/>
                <a:gd name="connsiteX26" fmla="*/ 1422013 w 2458235"/>
                <a:gd name="connsiteY26" fmla="*/ 354656 h 2458231"/>
                <a:gd name="connsiteX27" fmla="*/ 1399999 w 2458235"/>
                <a:gd name="connsiteY27" fmla="*/ 346500 h 2458231"/>
                <a:gd name="connsiteX28" fmla="*/ 1286276 w 2458235"/>
                <a:gd name="connsiteY28" fmla="*/ 318003 h 2458231"/>
                <a:gd name="connsiteX29" fmla="*/ 1189428 w 2458235"/>
                <a:gd name="connsiteY29" fmla="*/ 304027 h 2458231"/>
                <a:gd name="connsiteX30" fmla="*/ 1189428 w 2458235"/>
                <a:gd name="connsiteY30" fmla="*/ 300886 h 2458231"/>
                <a:gd name="connsiteX31" fmla="*/ 1197045 w 2458235"/>
                <a:gd name="connsiteY31" fmla="*/ 303144 h 2458231"/>
                <a:gd name="connsiteX32" fmla="*/ 1843677 w 2458235"/>
                <a:gd name="connsiteY32" fmla="*/ 105441 h 2458231"/>
                <a:gd name="connsiteX33" fmla="*/ 1843677 w 2458235"/>
                <a:gd name="connsiteY33" fmla="*/ 105441 h 2458231"/>
                <a:gd name="connsiteX34" fmla="*/ 1900151 w 2458235"/>
                <a:gd name="connsiteY34" fmla="*/ 59311 h 2458231"/>
                <a:gd name="connsiteX35" fmla="*/ 2352794 w 2458235"/>
                <a:gd name="connsiteY35" fmla="*/ 105441 h 2458231"/>
                <a:gd name="connsiteX36" fmla="*/ 2352794 w 2458235"/>
                <a:gd name="connsiteY36" fmla="*/ 614559 h 2458231"/>
                <a:gd name="connsiteX37" fmla="*/ 2352793 w 2458235"/>
                <a:gd name="connsiteY37" fmla="*/ 614560 h 2458231"/>
                <a:gd name="connsiteX38" fmla="*/ 2260533 w 2458235"/>
                <a:gd name="connsiteY38" fmla="*/ 727506 h 2458231"/>
                <a:gd name="connsiteX39" fmla="*/ 2141911 w 2458235"/>
                <a:gd name="connsiteY39" fmla="*/ 1123675 h 2458231"/>
                <a:gd name="connsiteX40" fmla="*/ 2155059 w 2458235"/>
                <a:gd name="connsiteY40" fmla="*/ 1260851 h 2458231"/>
                <a:gd name="connsiteX41" fmla="*/ 2153059 w 2458235"/>
                <a:gd name="connsiteY41" fmla="*/ 1260852 h 2458231"/>
                <a:gd name="connsiteX42" fmla="*/ 2140232 w 2458235"/>
                <a:gd name="connsiteY42" fmla="*/ 1171959 h 2458231"/>
                <a:gd name="connsiteX43" fmla="*/ 2111735 w 2458235"/>
                <a:gd name="connsiteY43" fmla="*/ 1058235 h 2458231"/>
                <a:gd name="connsiteX44" fmla="*/ 2103574 w 2458235"/>
                <a:gd name="connsiteY44" fmla="*/ 1036206 h 2458231"/>
                <a:gd name="connsiteX45" fmla="*/ 2140230 w 2458235"/>
                <a:gd name="connsiteY45" fmla="*/ 1171959 h 2458231"/>
                <a:gd name="connsiteX46" fmla="*/ 2153057 w 2458235"/>
                <a:gd name="connsiteY46" fmla="*/ 1260852 h 2458231"/>
                <a:gd name="connsiteX47" fmla="*/ 2155058 w 2458235"/>
                <a:gd name="connsiteY47" fmla="*/ 1274711 h 2458231"/>
                <a:gd name="connsiteX48" fmla="*/ 1843674 w 2458235"/>
                <a:gd name="connsiteY48" fmla="*/ 2141907 h 2458231"/>
                <a:gd name="connsiteX49" fmla="*/ 316324 w 2458235"/>
                <a:gd name="connsiteY49" fmla="*/ 2141907 h 2458231"/>
                <a:gd name="connsiteX50" fmla="*/ 316324 w 2458235"/>
                <a:gd name="connsiteY50" fmla="*/ 614557 h 2458231"/>
                <a:gd name="connsiteX0" fmla="*/ 2070728 w 2458235"/>
                <a:gd name="connsiteY0" fmla="*/ 947549 h 2458231"/>
                <a:gd name="connsiteX1" fmla="*/ 2089080 w 2458235"/>
                <a:gd name="connsiteY1" fmla="*/ 997084 h 2458231"/>
                <a:gd name="connsiteX2" fmla="*/ 2070728 w 2458235"/>
                <a:gd name="connsiteY2" fmla="*/ 947549 h 2458231"/>
                <a:gd name="connsiteX3" fmla="*/ 1595674 w 2458235"/>
                <a:gd name="connsiteY3" fmla="*/ 430193 h 2458231"/>
                <a:gd name="connsiteX4" fmla="*/ 1718576 w 2458235"/>
                <a:gd name="connsiteY4" fmla="*/ 507057 h 2458231"/>
                <a:gd name="connsiteX5" fmla="*/ 1843675 w 2458235"/>
                <a:gd name="connsiteY5" fmla="*/ 614558 h 2458231"/>
                <a:gd name="connsiteX6" fmla="*/ 1951177 w 2458235"/>
                <a:gd name="connsiteY6" fmla="*/ 739658 h 2458231"/>
                <a:gd name="connsiteX7" fmla="*/ 2028046 w 2458235"/>
                <a:gd name="connsiteY7" fmla="*/ 862569 h 2458231"/>
                <a:gd name="connsiteX8" fmla="*/ 2017208 w 2458235"/>
                <a:gd name="connsiteY8" fmla="*/ 840992 h 2458231"/>
                <a:gd name="connsiteX9" fmla="*/ 1951179 w 2458235"/>
                <a:gd name="connsiteY9" fmla="*/ 739657 h 2458231"/>
                <a:gd name="connsiteX10" fmla="*/ 1843681 w 2458235"/>
                <a:gd name="connsiteY10" fmla="*/ 614562 h 2458231"/>
                <a:gd name="connsiteX11" fmla="*/ 1843677 w 2458235"/>
                <a:gd name="connsiteY11" fmla="*/ 614558 h 2458231"/>
                <a:gd name="connsiteX12" fmla="*/ 1843675 w 2458235"/>
                <a:gd name="connsiteY12" fmla="*/ 614556 h 2458231"/>
                <a:gd name="connsiteX13" fmla="*/ 1718578 w 2458235"/>
                <a:gd name="connsiteY13" fmla="*/ 507056 h 2458231"/>
                <a:gd name="connsiteX14" fmla="*/ 1617243 w 2458235"/>
                <a:gd name="connsiteY14" fmla="*/ 441027 h 2458231"/>
                <a:gd name="connsiteX15" fmla="*/ 1595674 w 2458235"/>
                <a:gd name="connsiteY15" fmla="*/ 430193 h 2458231"/>
                <a:gd name="connsiteX16" fmla="*/ 1461172 w 2458235"/>
                <a:gd name="connsiteY16" fmla="*/ 369164 h 2458231"/>
                <a:gd name="connsiteX17" fmla="*/ 1557769 w 2458235"/>
                <a:gd name="connsiteY17" fmla="*/ 411155 h 2458231"/>
                <a:gd name="connsiteX18" fmla="*/ 1510686 w 2458235"/>
                <a:gd name="connsiteY18" fmla="*/ 387508 h 2458231"/>
                <a:gd name="connsiteX19" fmla="*/ 1461172 w 2458235"/>
                <a:gd name="connsiteY19" fmla="*/ 369164 h 2458231"/>
                <a:gd name="connsiteX20" fmla="*/ 316324 w 2458235"/>
                <a:gd name="connsiteY20" fmla="*/ 614557 h 2458231"/>
                <a:gd name="connsiteX21" fmla="*/ 1183521 w 2458235"/>
                <a:gd name="connsiteY21" fmla="*/ 303173 h 2458231"/>
                <a:gd name="connsiteX22" fmla="*/ 1189425 w 2458235"/>
                <a:gd name="connsiteY22" fmla="*/ 304025 h 2458231"/>
                <a:gd name="connsiteX23" fmla="*/ 1189427 w 2458235"/>
                <a:gd name="connsiteY23" fmla="*/ 304027 h 2458231"/>
                <a:gd name="connsiteX24" fmla="*/ 1286274 w 2458235"/>
                <a:gd name="connsiteY24" fmla="*/ 318003 h 2458231"/>
                <a:gd name="connsiteX25" fmla="*/ 1422013 w 2458235"/>
                <a:gd name="connsiteY25" fmla="*/ 354656 h 2458231"/>
                <a:gd name="connsiteX26" fmla="*/ 1399999 w 2458235"/>
                <a:gd name="connsiteY26" fmla="*/ 346500 h 2458231"/>
                <a:gd name="connsiteX27" fmla="*/ 1286276 w 2458235"/>
                <a:gd name="connsiteY27" fmla="*/ 318003 h 2458231"/>
                <a:gd name="connsiteX28" fmla="*/ 1189428 w 2458235"/>
                <a:gd name="connsiteY28" fmla="*/ 304027 h 2458231"/>
                <a:gd name="connsiteX29" fmla="*/ 1189428 w 2458235"/>
                <a:gd name="connsiteY29" fmla="*/ 300886 h 2458231"/>
                <a:gd name="connsiteX30" fmla="*/ 1197045 w 2458235"/>
                <a:gd name="connsiteY30" fmla="*/ 303144 h 2458231"/>
                <a:gd name="connsiteX31" fmla="*/ 1843677 w 2458235"/>
                <a:gd name="connsiteY31" fmla="*/ 105441 h 2458231"/>
                <a:gd name="connsiteX32" fmla="*/ 1843677 w 2458235"/>
                <a:gd name="connsiteY32" fmla="*/ 105441 h 2458231"/>
                <a:gd name="connsiteX33" fmla="*/ 1900151 w 2458235"/>
                <a:gd name="connsiteY33" fmla="*/ 59311 h 2458231"/>
                <a:gd name="connsiteX34" fmla="*/ 2352794 w 2458235"/>
                <a:gd name="connsiteY34" fmla="*/ 105441 h 2458231"/>
                <a:gd name="connsiteX35" fmla="*/ 2352794 w 2458235"/>
                <a:gd name="connsiteY35" fmla="*/ 614559 h 2458231"/>
                <a:gd name="connsiteX36" fmla="*/ 2352793 w 2458235"/>
                <a:gd name="connsiteY36" fmla="*/ 614560 h 2458231"/>
                <a:gd name="connsiteX37" fmla="*/ 2260533 w 2458235"/>
                <a:gd name="connsiteY37" fmla="*/ 727506 h 2458231"/>
                <a:gd name="connsiteX38" fmla="*/ 2141911 w 2458235"/>
                <a:gd name="connsiteY38" fmla="*/ 1123675 h 2458231"/>
                <a:gd name="connsiteX39" fmla="*/ 2155059 w 2458235"/>
                <a:gd name="connsiteY39" fmla="*/ 1260851 h 2458231"/>
                <a:gd name="connsiteX40" fmla="*/ 2153059 w 2458235"/>
                <a:gd name="connsiteY40" fmla="*/ 1260852 h 2458231"/>
                <a:gd name="connsiteX41" fmla="*/ 2140232 w 2458235"/>
                <a:gd name="connsiteY41" fmla="*/ 1171959 h 2458231"/>
                <a:gd name="connsiteX42" fmla="*/ 2111735 w 2458235"/>
                <a:gd name="connsiteY42" fmla="*/ 1058235 h 2458231"/>
                <a:gd name="connsiteX43" fmla="*/ 2103574 w 2458235"/>
                <a:gd name="connsiteY43" fmla="*/ 1036206 h 2458231"/>
                <a:gd name="connsiteX44" fmla="*/ 2140230 w 2458235"/>
                <a:gd name="connsiteY44" fmla="*/ 1171959 h 2458231"/>
                <a:gd name="connsiteX45" fmla="*/ 2153057 w 2458235"/>
                <a:gd name="connsiteY45" fmla="*/ 1260852 h 2458231"/>
                <a:gd name="connsiteX46" fmla="*/ 2155058 w 2458235"/>
                <a:gd name="connsiteY46" fmla="*/ 1274711 h 2458231"/>
                <a:gd name="connsiteX47" fmla="*/ 1843674 w 2458235"/>
                <a:gd name="connsiteY47" fmla="*/ 2141907 h 2458231"/>
                <a:gd name="connsiteX48" fmla="*/ 316324 w 2458235"/>
                <a:gd name="connsiteY48" fmla="*/ 2141907 h 2458231"/>
                <a:gd name="connsiteX49" fmla="*/ 316324 w 2458235"/>
                <a:gd name="connsiteY49" fmla="*/ 614557 h 2458231"/>
                <a:gd name="connsiteX0" fmla="*/ 1595674 w 2458235"/>
                <a:gd name="connsiteY0" fmla="*/ 430193 h 2458231"/>
                <a:gd name="connsiteX1" fmla="*/ 1718576 w 2458235"/>
                <a:gd name="connsiteY1" fmla="*/ 507057 h 2458231"/>
                <a:gd name="connsiteX2" fmla="*/ 1843675 w 2458235"/>
                <a:gd name="connsiteY2" fmla="*/ 614558 h 2458231"/>
                <a:gd name="connsiteX3" fmla="*/ 1951177 w 2458235"/>
                <a:gd name="connsiteY3" fmla="*/ 739658 h 2458231"/>
                <a:gd name="connsiteX4" fmla="*/ 2028046 w 2458235"/>
                <a:gd name="connsiteY4" fmla="*/ 862569 h 2458231"/>
                <a:gd name="connsiteX5" fmla="*/ 2017208 w 2458235"/>
                <a:gd name="connsiteY5" fmla="*/ 840992 h 2458231"/>
                <a:gd name="connsiteX6" fmla="*/ 1951179 w 2458235"/>
                <a:gd name="connsiteY6" fmla="*/ 739657 h 2458231"/>
                <a:gd name="connsiteX7" fmla="*/ 1843681 w 2458235"/>
                <a:gd name="connsiteY7" fmla="*/ 614562 h 2458231"/>
                <a:gd name="connsiteX8" fmla="*/ 1843677 w 2458235"/>
                <a:gd name="connsiteY8" fmla="*/ 614558 h 2458231"/>
                <a:gd name="connsiteX9" fmla="*/ 1843675 w 2458235"/>
                <a:gd name="connsiteY9" fmla="*/ 614556 h 2458231"/>
                <a:gd name="connsiteX10" fmla="*/ 1718578 w 2458235"/>
                <a:gd name="connsiteY10" fmla="*/ 507056 h 2458231"/>
                <a:gd name="connsiteX11" fmla="*/ 1617243 w 2458235"/>
                <a:gd name="connsiteY11" fmla="*/ 441027 h 2458231"/>
                <a:gd name="connsiteX12" fmla="*/ 1595674 w 2458235"/>
                <a:gd name="connsiteY12" fmla="*/ 430193 h 2458231"/>
                <a:gd name="connsiteX13" fmla="*/ 1461172 w 2458235"/>
                <a:gd name="connsiteY13" fmla="*/ 369164 h 2458231"/>
                <a:gd name="connsiteX14" fmla="*/ 1557769 w 2458235"/>
                <a:gd name="connsiteY14" fmla="*/ 411155 h 2458231"/>
                <a:gd name="connsiteX15" fmla="*/ 1510686 w 2458235"/>
                <a:gd name="connsiteY15" fmla="*/ 387508 h 2458231"/>
                <a:gd name="connsiteX16" fmla="*/ 1461172 w 2458235"/>
                <a:gd name="connsiteY16" fmla="*/ 369164 h 2458231"/>
                <a:gd name="connsiteX17" fmla="*/ 316324 w 2458235"/>
                <a:gd name="connsiteY17" fmla="*/ 614557 h 2458231"/>
                <a:gd name="connsiteX18" fmla="*/ 1183521 w 2458235"/>
                <a:gd name="connsiteY18" fmla="*/ 303173 h 2458231"/>
                <a:gd name="connsiteX19" fmla="*/ 1189425 w 2458235"/>
                <a:gd name="connsiteY19" fmla="*/ 304025 h 2458231"/>
                <a:gd name="connsiteX20" fmla="*/ 1189427 w 2458235"/>
                <a:gd name="connsiteY20" fmla="*/ 304027 h 2458231"/>
                <a:gd name="connsiteX21" fmla="*/ 1286274 w 2458235"/>
                <a:gd name="connsiteY21" fmla="*/ 318003 h 2458231"/>
                <a:gd name="connsiteX22" fmla="*/ 1422013 w 2458235"/>
                <a:gd name="connsiteY22" fmla="*/ 354656 h 2458231"/>
                <a:gd name="connsiteX23" fmla="*/ 1399999 w 2458235"/>
                <a:gd name="connsiteY23" fmla="*/ 346500 h 2458231"/>
                <a:gd name="connsiteX24" fmla="*/ 1286276 w 2458235"/>
                <a:gd name="connsiteY24" fmla="*/ 318003 h 2458231"/>
                <a:gd name="connsiteX25" fmla="*/ 1189428 w 2458235"/>
                <a:gd name="connsiteY25" fmla="*/ 304027 h 2458231"/>
                <a:gd name="connsiteX26" fmla="*/ 1189428 w 2458235"/>
                <a:gd name="connsiteY26" fmla="*/ 300886 h 2458231"/>
                <a:gd name="connsiteX27" fmla="*/ 1197045 w 2458235"/>
                <a:gd name="connsiteY27" fmla="*/ 303144 h 2458231"/>
                <a:gd name="connsiteX28" fmla="*/ 1843677 w 2458235"/>
                <a:gd name="connsiteY28" fmla="*/ 105441 h 2458231"/>
                <a:gd name="connsiteX29" fmla="*/ 1843677 w 2458235"/>
                <a:gd name="connsiteY29" fmla="*/ 105441 h 2458231"/>
                <a:gd name="connsiteX30" fmla="*/ 1900151 w 2458235"/>
                <a:gd name="connsiteY30" fmla="*/ 59311 h 2458231"/>
                <a:gd name="connsiteX31" fmla="*/ 2352794 w 2458235"/>
                <a:gd name="connsiteY31" fmla="*/ 105441 h 2458231"/>
                <a:gd name="connsiteX32" fmla="*/ 2352794 w 2458235"/>
                <a:gd name="connsiteY32" fmla="*/ 614559 h 2458231"/>
                <a:gd name="connsiteX33" fmla="*/ 2352793 w 2458235"/>
                <a:gd name="connsiteY33" fmla="*/ 614560 h 2458231"/>
                <a:gd name="connsiteX34" fmla="*/ 2260533 w 2458235"/>
                <a:gd name="connsiteY34" fmla="*/ 727506 h 2458231"/>
                <a:gd name="connsiteX35" fmla="*/ 2141911 w 2458235"/>
                <a:gd name="connsiteY35" fmla="*/ 1123675 h 2458231"/>
                <a:gd name="connsiteX36" fmla="*/ 2155059 w 2458235"/>
                <a:gd name="connsiteY36" fmla="*/ 1260851 h 2458231"/>
                <a:gd name="connsiteX37" fmla="*/ 2153059 w 2458235"/>
                <a:gd name="connsiteY37" fmla="*/ 1260852 h 2458231"/>
                <a:gd name="connsiteX38" fmla="*/ 2140232 w 2458235"/>
                <a:gd name="connsiteY38" fmla="*/ 1171959 h 2458231"/>
                <a:gd name="connsiteX39" fmla="*/ 2111735 w 2458235"/>
                <a:gd name="connsiteY39" fmla="*/ 1058235 h 2458231"/>
                <a:gd name="connsiteX40" fmla="*/ 2103574 w 2458235"/>
                <a:gd name="connsiteY40" fmla="*/ 1036206 h 2458231"/>
                <a:gd name="connsiteX41" fmla="*/ 2140230 w 2458235"/>
                <a:gd name="connsiteY41" fmla="*/ 1171959 h 2458231"/>
                <a:gd name="connsiteX42" fmla="*/ 2153057 w 2458235"/>
                <a:gd name="connsiteY42" fmla="*/ 1260852 h 2458231"/>
                <a:gd name="connsiteX43" fmla="*/ 2155058 w 2458235"/>
                <a:gd name="connsiteY43" fmla="*/ 1274711 h 2458231"/>
                <a:gd name="connsiteX44" fmla="*/ 1843674 w 2458235"/>
                <a:gd name="connsiteY44" fmla="*/ 2141907 h 2458231"/>
                <a:gd name="connsiteX45" fmla="*/ 316324 w 2458235"/>
                <a:gd name="connsiteY45" fmla="*/ 2141907 h 2458231"/>
                <a:gd name="connsiteX46" fmla="*/ 316324 w 2458235"/>
                <a:gd name="connsiteY46" fmla="*/ 614557 h 2458231"/>
                <a:gd name="connsiteX0" fmla="*/ 1595674 w 2458235"/>
                <a:gd name="connsiteY0" fmla="*/ 430193 h 2458231"/>
                <a:gd name="connsiteX1" fmla="*/ 1718576 w 2458235"/>
                <a:gd name="connsiteY1" fmla="*/ 507057 h 2458231"/>
                <a:gd name="connsiteX2" fmla="*/ 1843675 w 2458235"/>
                <a:gd name="connsiteY2" fmla="*/ 614558 h 2458231"/>
                <a:gd name="connsiteX3" fmla="*/ 1951177 w 2458235"/>
                <a:gd name="connsiteY3" fmla="*/ 739658 h 2458231"/>
                <a:gd name="connsiteX4" fmla="*/ 2017208 w 2458235"/>
                <a:gd name="connsiteY4" fmla="*/ 840992 h 2458231"/>
                <a:gd name="connsiteX5" fmla="*/ 1951179 w 2458235"/>
                <a:gd name="connsiteY5" fmla="*/ 739657 h 2458231"/>
                <a:gd name="connsiteX6" fmla="*/ 1843681 w 2458235"/>
                <a:gd name="connsiteY6" fmla="*/ 614562 h 2458231"/>
                <a:gd name="connsiteX7" fmla="*/ 1843677 w 2458235"/>
                <a:gd name="connsiteY7" fmla="*/ 614558 h 2458231"/>
                <a:gd name="connsiteX8" fmla="*/ 1843675 w 2458235"/>
                <a:gd name="connsiteY8" fmla="*/ 614556 h 2458231"/>
                <a:gd name="connsiteX9" fmla="*/ 1718578 w 2458235"/>
                <a:gd name="connsiteY9" fmla="*/ 507056 h 2458231"/>
                <a:gd name="connsiteX10" fmla="*/ 1617243 w 2458235"/>
                <a:gd name="connsiteY10" fmla="*/ 441027 h 2458231"/>
                <a:gd name="connsiteX11" fmla="*/ 1595674 w 2458235"/>
                <a:gd name="connsiteY11" fmla="*/ 430193 h 2458231"/>
                <a:gd name="connsiteX12" fmla="*/ 1461172 w 2458235"/>
                <a:gd name="connsiteY12" fmla="*/ 369164 h 2458231"/>
                <a:gd name="connsiteX13" fmla="*/ 1557769 w 2458235"/>
                <a:gd name="connsiteY13" fmla="*/ 411155 h 2458231"/>
                <a:gd name="connsiteX14" fmla="*/ 1510686 w 2458235"/>
                <a:gd name="connsiteY14" fmla="*/ 387508 h 2458231"/>
                <a:gd name="connsiteX15" fmla="*/ 1461172 w 2458235"/>
                <a:gd name="connsiteY15" fmla="*/ 369164 h 2458231"/>
                <a:gd name="connsiteX16" fmla="*/ 316324 w 2458235"/>
                <a:gd name="connsiteY16" fmla="*/ 614557 h 2458231"/>
                <a:gd name="connsiteX17" fmla="*/ 1183521 w 2458235"/>
                <a:gd name="connsiteY17" fmla="*/ 303173 h 2458231"/>
                <a:gd name="connsiteX18" fmla="*/ 1189425 w 2458235"/>
                <a:gd name="connsiteY18" fmla="*/ 304025 h 2458231"/>
                <a:gd name="connsiteX19" fmla="*/ 1189427 w 2458235"/>
                <a:gd name="connsiteY19" fmla="*/ 304027 h 2458231"/>
                <a:gd name="connsiteX20" fmla="*/ 1286274 w 2458235"/>
                <a:gd name="connsiteY20" fmla="*/ 318003 h 2458231"/>
                <a:gd name="connsiteX21" fmla="*/ 1422013 w 2458235"/>
                <a:gd name="connsiteY21" fmla="*/ 354656 h 2458231"/>
                <a:gd name="connsiteX22" fmla="*/ 1399999 w 2458235"/>
                <a:gd name="connsiteY22" fmla="*/ 346500 h 2458231"/>
                <a:gd name="connsiteX23" fmla="*/ 1286276 w 2458235"/>
                <a:gd name="connsiteY23" fmla="*/ 318003 h 2458231"/>
                <a:gd name="connsiteX24" fmla="*/ 1189428 w 2458235"/>
                <a:gd name="connsiteY24" fmla="*/ 304027 h 2458231"/>
                <a:gd name="connsiteX25" fmla="*/ 1189428 w 2458235"/>
                <a:gd name="connsiteY25" fmla="*/ 300886 h 2458231"/>
                <a:gd name="connsiteX26" fmla="*/ 1197045 w 2458235"/>
                <a:gd name="connsiteY26" fmla="*/ 303144 h 2458231"/>
                <a:gd name="connsiteX27" fmla="*/ 1843677 w 2458235"/>
                <a:gd name="connsiteY27" fmla="*/ 105441 h 2458231"/>
                <a:gd name="connsiteX28" fmla="*/ 1843677 w 2458235"/>
                <a:gd name="connsiteY28" fmla="*/ 105441 h 2458231"/>
                <a:gd name="connsiteX29" fmla="*/ 1900151 w 2458235"/>
                <a:gd name="connsiteY29" fmla="*/ 59311 h 2458231"/>
                <a:gd name="connsiteX30" fmla="*/ 2352794 w 2458235"/>
                <a:gd name="connsiteY30" fmla="*/ 105441 h 2458231"/>
                <a:gd name="connsiteX31" fmla="*/ 2352794 w 2458235"/>
                <a:gd name="connsiteY31" fmla="*/ 614559 h 2458231"/>
                <a:gd name="connsiteX32" fmla="*/ 2352793 w 2458235"/>
                <a:gd name="connsiteY32" fmla="*/ 614560 h 2458231"/>
                <a:gd name="connsiteX33" fmla="*/ 2260533 w 2458235"/>
                <a:gd name="connsiteY33" fmla="*/ 727506 h 2458231"/>
                <a:gd name="connsiteX34" fmla="*/ 2141911 w 2458235"/>
                <a:gd name="connsiteY34" fmla="*/ 1123675 h 2458231"/>
                <a:gd name="connsiteX35" fmla="*/ 2155059 w 2458235"/>
                <a:gd name="connsiteY35" fmla="*/ 1260851 h 2458231"/>
                <a:gd name="connsiteX36" fmla="*/ 2153059 w 2458235"/>
                <a:gd name="connsiteY36" fmla="*/ 1260852 h 2458231"/>
                <a:gd name="connsiteX37" fmla="*/ 2140232 w 2458235"/>
                <a:gd name="connsiteY37" fmla="*/ 1171959 h 2458231"/>
                <a:gd name="connsiteX38" fmla="*/ 2111735 w 2458235"/>
                <a:gd name="connsiteY38" fmla="*/ 1058235 h 2458231"/>
                <a:gd name="connsiteX39" fmla="*/ 2103574 w 2458235"/>
                <a:gd name="connsiteY39" fmla="*/ 1036206 h 2458231"/>
                <a:gd name="connsiteX40" fmla="*/ 2140230 w 2458235"/>
                <a:gd name="connsiteY40" fmla="*/ 1171959 h 2458231"/>
                <a:gd name="connsiteX41" fmla="*/ 2153057 w 2458235"/>
                <a:gd name="connsiteY41" fmla="*/ 1260852 h 2458231"/>
                <a:gd name="connsiteX42" fmla="*/ 2155058 w 2458235"/>
                <a:gd name="connsiteY42" fmla="*/ 1274711 h 2458231"/>
                <a:gd name="connsiteX43" fmla="*/ 1843674 w 2458235"/>
                <a:gd name="connsiteY43" fmla="*/ 2141907 h 2458231"/>
                <a:gd name="connsiteX44" fmla="*/ 316324 w 2458235"/>
                <a:gd name="connsiteY44" fmla="*/ 2141907 h 2458231"/>
                <a:gd name="connsiteX45" fmla="*/ 316324 w 2458235"/>
                <a:gd name="connsiteY45" fmla="*/ 614557 h 2458231"/>
                <a:gd name="connsiteX0" fmla="*/ 1595674 w 2458235"/>
                <a:gd name="connsiteY0" fmla="*/ 430193 h 2458231"/>
                <a:gd name="connsiteX1" fmla="*/ 1718576 w 2458235"/>
                <a:gd name="connsiteY1" fmla="*/ 507057 h 2458231"/>
                <a:gd name="connsiteX2" fmla="*/ 1843675 w 2458235"/>
                <a:gd name="connsiteY2" fmla="*/ 614558 h 2458231"/>
                <a:gd name="connsiteX3" fmla="*/ 1951177 w 2458235"/>
                <a:gd name="connsiteY3" fmla="*/ 739658 h 2458231"/>
                <a:gd name="connsiteX4" fmla="*/ 1951179 w 2458235"/>
                <a:gd name="connsiteY4" fmla="*/ 739657 h 2458231"/>
                <a:gd name="connsiteX5" fmla="*/ 1843681 w 2458235"/>
                <a:gd name="connsiteY5" fmla="*/ 614562 h 2458231"/>
                <a:gd name="connsiteX6" fmla="*/ 1843677 w 2458235"/>
                <a:gd name="connsiteY6" fmla="*/ 614558 h 2458231"/>
                <a:gd name="connsiteX7" fmla="*/ 1843675 w 2458235"/>
                <a:gd name="connsiteY7" fmla="*/ 614556 h 2458231"/>
                <a:gd name="connsiteX8" fmla="*/ 1718578 w 2458235"/>
                <a:gd name="connsiteY8" fmla="*/ 507056 h 2458231"/>
                <a:gd name="connsiteX9" fmla="*/ 1617243 w 2458235"/>
                <a:gd name="connsiteY9" fmla="*/ 441027 h 2458231"/>
                <a:gd name="connsiteX10" fmla="*/ 1595674 w 2458235"/>
                <a:gd name="connsiteY10" fmla="*/ 430193 h 2458231"/>
                <a:gd name="connsiteX11" fmla="*/ 1461172 w 2458235"/>
                <a:gd name="connsiteY11" fmla="*/ 369164 h 2458231"/>
                <a:gd name="connsiteX12" fmla="*/ 1557769 w 2458235"/>
                <a:gd name="connsiteY12" fmla="*/ 411155 h 2458231"/>
                <a:gd name="connsiteX13" fmla="*/ 1510686 w 2458235"/>
                <a:gd name="connsiteY13" fmla="*/ 387508 h 2458231"/>
                <a:gd name="connsiteX14" fmla="*/ 1461172 w 2458235"/>
                <a:gd name="connsiteY14" fmla="*/ 369164 h 2458231"/>
                <a:gd name="connsiteX15" fmla="*/ 316324 w 2458235"/>
                <a:gd name="connsiteY15" fmla="*/ 614557 h 2458231"/>
                <a:gd name="connsiteX16" fmla="*/ 1183521 w 2458235"/>
                <a:gd name="connsiteY16" fmla="*/ 303173 h 2458231"/>
                <a:gd name="connsiteX17" fmla="*/ 1189425 w 2458235"/>
                <a:gd name="connsiteY17" fmla="*/ 304025 h 2458231"/>
                <a:gd name="connsiteX18" fmla="*/ 1189427 w 2458235"/>
                <a:gd name="connsiteY18" fmla="*/ 304027 h 2458231"/>
                <a:gd name="connsiteX19" fmla="*/ 1286274 w 2458235"/>
                <a:gd name="connsiteY19" fmla="*/ 318003 h 2458231"/>
                <a:gd name="connsiteX20" fmla="*/ 1422013 w 2458235"/>
                <a:gd name="connsiteY20" fmla="*/ 354656 h 2458231"/>
                <a:gd name="connsiteX21" fmla="*/ 1399999 w 2458235"/>
                <a:gd name="connsiteY21" fmla="*/ 346500 h 2458231"/>
                <a:gd name="connsiteX22" fmla="*/ 1286276 w 2458235"/>
                <a:gd name="connsiteY22" fmla="*/ 318003 h 2458231"/>
                <a:gd name="connsiteX23" fmla="*/ 1189428 w 2458235"/>
                <a:gd name="connsiteY23" fmla="*/ 304027 h 2458231"/>
                <a:gd name="connsiteX24" fmla="*/ 1189428 w 2458235"/>
                <a:gd name="connsiteY24" fmla="*/ 300886 h 2458231"/>
                <a:gd name="connsiteX25" fmla="*/ 1197045 w 2458235"/>
                <a:gd name="connsiteY25" fmla="*/ 303144 h 2458231"/>
                <a:gd name="connsiteX26" fmla="*/ 1843677 w 2458235"/>
                <a:gd name="connsiteY26" fmla="*/ 105441 h 2458231"/>
                <a:gd name="connsiteX27" fmla="*/ 1843677 w 2458235"/>
                <a:gd name="connsiteY27" fmla="*/ 105441 h 2458231"/>
                <a:gd name="connsiteX28" fmla="*/ 1900151 w 2458235"/>
                <a:gd name="connsiteY28" fmla="*/ 59311 h 2458231"/>
                <a:gd name="connsiteX29" fmla="*/ 2352794 w 2458235"/>
                <a:gd name="connsiteY29" fmla="*/ 105441 h 2458231"/>
                <a:gd name="connsiteX30" fmla="*/ 2352794 w 2458235"/>
                <a:gd name="connsiteY30" fmla="*/ 614559 h 2458231"/>
                <a:gd name="connsiteX31" fmla="*/ 2352793 w 2458235"/>
                <a:gd name="connsiteY31" fmla="*/ 614560 h 2458231"/>
                <a:gd name="connsiteX32" fmla="*/ 2260533 w 2458235"/>
                <a:gd name="connsiteY32" fmla="*/ 727506 h 2458231"/>
                <a:gd name="connsiteX33" fmla="*/ 2141911 w 2458235"/>
                <a:gd name="connsiteY33" fmla="*/ 1123675 h 2458231"/>
                <a:gd name="connsiteX34" fmla="*/ 2155059 w 2458235"/>
                <a:gd name="connsiteY34" fmla="*/ 1260851 h 2458231"/>
                <a:gd name="connsiteX35" fmla="*/ 2153059 w 2458235"/>
                <a:gd name="connsiteY35" fmla="*/ 1260852 h 2458231"/>
                <a:gd name="connsiteX36" fmla="*/ 2140232 w 2458235"/>
                <a:gd name="connsiteY36" fmla="*/ 1171959 h 2458231"/>
                <a:gd name="connsiteX37" fmla="*/ 2111735 w 2458235"/>
                <a:gd name="connsiteY37" fmla="*/ 1058235 h 2458231"/>
                <a:gd name="connsiteX38" fmla="*/ 2103574 w 2458235"/>
                <a:gd name="connsiteY38" fmla="*/ 1036206 h 2458231"/>
                <a:gd name="connsiteX39" fmla="*/ 2140230 w 2458235"/>
                <a:gd name="connsiteY39" fmla="*/ 1171959 h 2458231"/>
                <a:gd name="connsiteX40" fmla="*/ 2153057 w 2458235"/>
                <a:gd name="connsiteY40" fmla="*/ 1260852 h 2458231"/>
                <a:gd name="connsiteX41" fmla="*/ 2155058 w 2458235"/>
                <a:gd name="connsiteY41" fmla="*/ 1274711 h 2458231"/>
                <a:gd name="connsiteX42" fmla="*/ 1843674 w 2458235"/>
                <a:gd name="connsiteY42" fmla="*/ 2141907 h 2458231"/>
                <a:gd name="connsiteX43" fmla="*/ 316324 w 2458235"/>
                <a:gd name="connsiteY43" fmla="*/ 2141907 h 2458231"/>
                <a:gd name="connsiteX44" fmla="*/ 316324 w 2458235"/>
                <a:gd name="connsiteY44" fmla="*/ 614557 h 2458231"/>
                <a:gd name="connsiteX0" fmla="*/ 1595674 w 2458235"/>
                <a:gd name="connsiteY0" fmla="*/ 430193 h 2458231"/>
                <a:gd name="connsiteX1" fmla="*/ 1718576 w 2458235"/>
                <a:gd name="connsiteY1" fmla="*/ 507057 h 2458231"/>
                <a:gd name="connsiteX2" fmla="*/ 1843675 w 2458235"/>
                <a:gd name="connsiteY2" fmla="*/ 614558 h 2458231"/>
                <a:gd name="connsiteX3" fmla="*/ 1951177 w 2458235"/>
                <a:gd name="connsiteY3" fmla="*/ 739658 h 2458231"/>
                <a:gd name="connsiteX4" fmla="*/ 1843681 w 2458235"/>
                <a:gd name="connsiteY4" fmla="*/ 614562 h 2458231"/>
                <a:gd name="connsiteX5" fmla="*/ 1843677 w 2458235"/>
                <a:gd name="connsiteY5" fmla="*/ 614558 h 2458231"/>
                <a:gd name="connsiteX6" fmla="*/ 1843675 w 2458235"/>
                <a:gd name="connsiteY6" fmla="*/ 614556 h 2458231"/>
                <a:gd name="connsiteX7" fmla="*/ 1718578 w 2458235"/>
                <a:gd name="connsiteY7" fmla="*/ 507056 h 2458231"/>
                <a:gd name="connsiteX8" fmla="*/ 1617243 w 2458235"/>
                <a:gd name="connsiteY8" fmla="*/ 441027 h 2458231"/>
                <a:gd name="connsiteX9" fmla="*/ 1595674 w 2458235"/>
                <a:gd name="connsiteY9" fmla="*/ 430193 h 2458231"/>
                <a:gd name="connsiteX10" fmla="*/ 1461172 w 2458235"/>
                <a:gd name="connsiteY10" fmla="*/ 369164 h 2458231"/>
                <a:gd name="connsiteX11" fmla="*/ 1557769 w 2458235"/>
                <a:gd name="connsiteY11" fmla="*/ 411155 h 2458231"/>
                <a:gd name="connsiteX12" fmla="*/ 1510686 w 2458235"/>
                <a:gd name="connsiteY12" fmla="*/ 387508 h 2458231"/>
                <a:gd name="connsiteX13" fmla="*/ 1461172 w 2458235"/>
                <a:gd name="connsiteY13" fmla="*/ 369164 h 2458231"/>
                <a:gd name="connsiteX14" fmla="*/ 316324 w 2458235"/>
                <a:gd name="connsiteY14" fmla="*/ 614557 h 2458231"/>
                <a:gd name="connsiteX15" fmla="*/ 1183521 w 2458235"/>
                <a:gd name="connsiteY15" fmla="*/ 303173 h 2458231"/>
                <a:gd name="connsiteX16" fmla="*/ 1189425 w 2458235"/>
                <a:gd name="connsiteY16" fmla="*/ 304025 h 2458231"/>
                <a:gd name="connsiteX17" fmla="*/ 1189427 w 2458235"/>
                <a:gd name="connsiteY17" fmla="*/ 304027 h 2458231"/>
                <a:gd name="connsiteX18" fmla="*/ 1286274 w 2458235"/>
                <a:gd name="connsiteY18" fmla="*/ 318003 h 2458231"/>
                <a:gd name="connsiteX19" fmla="*/ 1422013 w 2458235"/>
                <a:gd name="connsiteY19" fmla="*/ 354656 h 2458231"/>
                <a:gd name="connsiteX20" fmla="*/ 1399999 w 2458235"/>
                <a:gd name="connsiteY20" fmla="*/ 346500 h 2458231"/>
                <a:gd name="connsiteX21" fmla="*/ 1286276 w 2458235"/>
                <a:gd name="connsiteY21" fmla="*/ 318003 h 2458231"/>
                <a:gd name="connsiteX22" fmla="*/ 1189428 w 2458235"/>
                <a:gd name="connsiteY22" fmla="*/ 304027 h 2458231"/>
                <a:gd name="connsiteX23" fmla="*/ 1189428 w 2458235"/>
                <a:gd name="connsiteY23" fmla="*/ 300886 h 2458231"/>
                <a:gd name="connsiteX24" fmla="*/ 1197045 w 2458235"/>
                <a:gd name="connsiteY24" fmla="*/ 303144 h 2458231"/>
                <a:gd name="connsiteX25" fmla="*/ 1843677 w 2458235"/>
                <a:gd name="connsiteY25" fmla="*/ 105441 h 2458231"/>
                <a:gd name="connsiteX26" fmla="*/ 1843677 w 2458235"/>
                <a:gd name="connsiteY26" fmla="*/ 105441 h 2458231"/>
                <a:gd name="connsiteX27" fmla="*/ 1900151 w 2458235"/>
                <a:gd name="connsiteY27" fmla="*/ 59311 h 2458231"/>
                <a:gd name="connsiteX28" fmla="*/ 2352794 w 2458235"/>
                <a:gd name="connsiteY28" fmla="*/ 105441 h 2458231"/>
                <a:gd name="connsiteX29" fmla="*/ 2352794 w 2458235"/>
                <a:gd name="connsiteY29" fmla="*/ 614559 h 2458231"/>
                <a:gd name="connsiteX30" fmla="*/ 2352793 w 2458235"/>
                <a:gd name="connsiteY30" fmla="*/ 614560 h 2458231"/>
                <a:gd name="connsiteX31" fmla="*/ 2260533 w 2458235"/>
                <a:gd name="connsiteY31" fmla="*/ 727506 h 2458231"/>
                <a:gd name="connsiteX32" fmla="*/ 2141911 w 2458235"/>
                <a:gd name="connsiteY32" fmla="*/ 1123675 h 2458231"/>
                <a:gd name="connsiteX33" fmla="*/ 2155059 w 2458235"/>
                <a:gd name="connsiteY33" fmla="*/ 1260851 h 2458231"/>
                <a:gd name="connsiteX34" fmla="*/ 2153059 w 2458235"/>
                <a:gd name="connsiteY34" fmla="*/ 1260852 h 2458231"/>
                <a:gd name="connsiteX35" fmla="*/ 2140232 w 2458235"/>
                <a:gd name="connsiteY35" fmla="*/ 1171959 h 2458231"/>
                <a:gd name="connsiteX36" fmla="*/ 2111735 w 2458235"/>
                <a:gd name="connsiteY36" fmla="*/ 1058235 h 2458231"/>
                <a:gd name="connsiteX37" fmla="*/ 2103574 w 2458235"/>
                <a:gd name="connsiteY37" fmla="*/ 1036206 h 2458231"/>
                <a:gd name="connsiteX38" fmla="*/ 2140230 w 2458235"/>
                <a:gd name="connsiteY38" fmla="*/ 1171959 h 2458231"/>
                <a:gd name="connsiteX39" fmla="*/ 2153057 w 2458235"/>
                <a:gd name="connsiteY39" fmla="*/ 1260852 h 2458231"/>
                <a:gd name="connsiteX40" fmla="*/ 2155058 w 2458235"/>
                <a:gd name="connsiteY40" fmla="*/ 1274711 h 2458231"/>
                <a:gd name="connsiteX41" fmla="*/ 1843674 w 2458235"/>
                <a:gd name="connsiteY41" fmla="*/ 2141907 h 2458231"/>
                <a:gd name="connsiteX42" fmla="*/ 316324 w 2458235"/>
                <a:gd name="connsiteY42" fmla="*/ 2141907 h 2458231"/>
                <a:gd name="connsiteX43" fmla="*/ 316324 w 2458235"/>
                <a:gd name="connsiteY43" fmla="*/ 614557 h 2458231"/>
                <a:gd name="connsiteX0" fmla="*/ 1595674 w 2458235"/>
                <a:gd name="connsiteY0" fmla="*/ 430193 h 2458231"/>
                <a:gd name="connsiteX1" fmla="*/ 1718576 w 2458235"/>
                <a:gd name="connsiteY1" fmla="*/ 507057 h 2458231"/>
                <a:gd name="connsiteX2" fmla="*/ 1843675 w 2458235"/>
                <a:gd name="connsiteY2" fmla="*/ 614558 h 2458231"/>
                <a:gd name="connsiteX3" fmla="*/ 1843681 w 2458235"/>
                <a:gd name="connsiteY3" fmla="*/ 614562 h 2458231"/>
                <a:gd name="connsiteX4" fmla="*/ 1843677 w 2458235"/>
                <a:gd name="connsiteY4" fmla="*/ 614558 h 2458231"/>
                <a:gd name="connsiteX5" fmla="*/ 1843675 w 2458235"/>
                <a:gd name="connsiteY5" fmla="*/ 614556 h 2458231"/>
                <a:gd name="connsiteX6" fmla="*/ 1718578 w 2458235"/>
                <a:gd name="connsiteY6" fmla="*/ 507056 h 2458231"/>
                <a:gd name="connsiteX7" fmla="*/ 1617243 w 2458235"/>
                <a:gd name="connsiteY7" fmla="*/ 441027 h 2458231"/>
                <a:gd name="connsiteX8" fmla="*/ 1595674 w 2458235"/>
                <a:gd name="connsiteY8" fmla="*/ 430193 h 2458231"/>
                <a:gd name="connsiteX9" fmla="*/ 1461172 w 2458235"/>
                <a:gd name="connsiteY9" fmla="*/ 369164 h 2458231"/>
                <a:gd name="connsiteX10" fmla="*/ 1557769 w 2458235"/>
                <a:gd name="connsiteY10" fmla="*/ 411155 h 2458231"/>
                <a:gd name="connsiteX11" fmla="*/ 1510686 w 2458235"/>
                <a:gd name="connsiteY11" fmla="*/ 387508 h 2458231"/>
                <a:gd name="connsiteX12" fmla="*/ 1461172 w 2458235"/>
                <a:gd name="connsiteY12" fmla="*/ 369164 h 2458231"/>
                <a:gd name="connsiteX13" fmla="*/ 316324 w 2458235"/>
                <a:gd name="connsiteY13" fmla="*/ 614557 h 2458231"/>
                <a:gd name="connsiteX14" fmla="*/ 1183521 w 2458235"/>
                <a:gd name="connsiteY14" fmla="*/ 303173 h 2458231"/>
                <a:gd name="connsiteX15" fmla="*/ 1189425 w 2458235"/>
                <a:gd name="connsiteY15" fmla="*/ 304025 h 2458231"/>
                <a:gd name="connsiteX16" fmla="*/ 1189427 w 2458235"/>
                <a:gd name="connsiteY16" fmla="*/ 304027 h 2458231"/>
                <a:gd name="connsiteX17" fmla="*/ 1286274 w 2458235"/>
                <a:gd name="connsiteY17" fmla="*/ 318003 h 2458231"/>
                <a:gd name="connsiteX18" fmla="*/ 1422013 w 2458235"/>
                <a:gd name="connsiteY18" fmla="*/ 354656 h 2458231"/>
                <a:gd name="connsiteX19" fmla="*/ 1399999 w 2458235"/>
                <a:gd name="connsiteY19" fmla="*/ 346500 h 2458231"/>
                <a:gd name="connsiteX20" fmla="*/ 1286276 w 2458235"/>
                <a:gd name="connsiteY20" fmla="*/ 318003 h 2458231"/>
                <a:gd name="connsiteX21" fmla="*/ 1189428 w 2458235"/>
                <a:gd name="connsiteY21" fmla="*/ 304027 h 2458231"/>
                <a:gd name="connsiteX22" fmla="*/ 1189428 w 2458235"/>
                <a:gd name="connsiteY22" fmla="*/ 300886 h 2458231"/>
                <a:gd name="connsiteX23" fmla="*/ 1197045 w 2458235"/>
                <a:gd name="connsiteY23" fmla="*/ 303144 h 2458231"/>
                <a:gd name="connsiteX24" fmla="*/ 1843677 w 2458235"/>
                <a:gd name="connsiteY24" fmla="*/ 105441 h 2458231"/>
                <a:gd name="connsiteX25" fmla="*/ 1843677 w 2458235"/>
                <a:gd name="connsiteY25" fmla="*/ 105441 h 2458231"/>
                <a:gd name="connsiteX26" fmla="*/ 1900151 w 2458235"/>
                <a:gd name="connsiteY26" fmla="*/ 59311 h 2458231"/>
                <a:gd name="connsiteX27" fmla="*/ 2352794 w 2458235"/>
                <a:gd name="connsiteY27" fmla="*/ 105441 h 2458231"/>
                <a:gd name="connsiteX28" fmla="*/ 2352794 w 2458235"/>
                <a:gd name="connsiteY28" fmla="*/ 614559 h 2458231"/>
                <a:gd name="connsiteX29" fmla="*/ 2352793 w 2458235"/>
                <a:gd name="connsiteY29" fmla="*/ 614560 h 2458231"/>
                <a:gd name="connsiteX30" fmla="*/ 2260533 w 2458235"/>
                <a:gd name="connsiteY30" fmla="*/ 727506 h 2458231"/>
                <a:gd name="connsiteX31" fmla="*/ 2141911 w 2458235"/>
                <a:gd name="connsiteY31" fmla="*/ 1123675 h 2458231"/>
                <a:gd name="connsiteX32" fmla="*/ 2155059 w 2458235"/>
                <a:gd name="connsiteY32" fmla="*/ 1260851 h 2458231"/>
                <a:gd name="connsiteX33" fmla="*/ 2153059 w 2458235"/>
                <a:gd name="connsiteY33" fmla="*/ 1260852 h 2458231"/>
                <a:gd name="connsiteX34" fmla="*/ 2140232 w 2458235"/>
                <a:gd name="connsiteY34" fmla="*/ 1171959 h 2458231"/>
                <a:gd name="connsiteX35" fmla="*/ 2111735 w 2458235"/>
                <a:gd name="connsiteY35" fmla="*/ 1058235 h 2458231"/>
                <a:gd name="connsiteX36" fmla="*/ 2103574 w 2458235"/>
                <a:gd name="connsiteY36" fmla="*/ 1036206 h 2458231"/>
                <a:gd name="connsiteX37" fmla="*/ 2140230 w 2458235"/>
                <a:gd name="connsiteY37" fmla="*/ 1171959 h 2458231"/>
                <a:gd name="connsiteX38" fmla="*/ 2153057 w 2458235"/>
                <a:gd name="connsiteY38" fmla="*/ 1260852 h 2458231"/>
                <a:gd name="connsiteX39" fmla="*/ 2155058 w 2458235"/>
                <a:gd name="connsiteY39" fmla="*/ 1274711 h 2458231"/>
                <a:gd name="connsiteX40" fmla="*/ 1843674 w 2458235"/>
                <a:gd name="connsiteY40" fmla="*/ 2141907 h 2458231"/>
                <a:gd name="connsiteX41" fmla="*/ 316324 w 2458235"/>
                <a:gd name="connsiteY41" fmla="*/ 2141907 h 2458231"/>
                <a:gd name="connsiteX42" fmla="*/ 316324 w 2458235"/>
                <a:gd name="connsiteY42" fmla="*/ 614557 h 2458231"/>
                <a:gd name="connsiteX0" fmla="*/ 1595674 w 2458235"/>
                <a:gd name="connsiteY0" fmla="*/ 430193 h 2458231"/>
                <a:gd name="connsiteX1" fmla="*/ 1718576 w 2458235"/>
                <a:gd name="connsiteY1" fmla="*/ 507057 h 2458231"/>
                <a:gd name="connsiteX2" fmla="*/ 1843675 w 2458235"/>
                <a:gd name="connsiteY2" fmla="*/ 614558 h 2458231"/>
                <a:gd name="connsiteX3" fmla="*/ 1843681 w 2458235"/>
                <a:gd name="connsiteY3" fmla="*/ 614562 h 2458231"/>
                <a:gd name="connsiteX4" fmla="*/ 1843677 w 2458235"/>
                <a:gd name="connsiteY4" fmla="*/ 614558 h 2458231"/>
                <a:gd name="connsiteX5" fmla="*/ 1718578 w 2458235"/>
                <a:gd name="connsiteY5" fmla="*/ 507056 h 2458231"/>
                <a:gd name="connsiteX6" fmla="*/ 1617243 w 2458235"/>
                <a:gd name="connsiteY6" fmla="*/ 441027 h 2458231"/>
                <a:gd name="connsiteX7" fmla="*/ 1595674 w 2458235"/>
                <a:gd name="connsiteY7" fmla="*/ 430193 h 2458231"/>
                <a:gd name="connsiteX8" fmla="*/ 1461172 w 2458235"/>
                <a:gd name="connsiteY8" fmla="*/ 369164 h 2458231"/>
                <a:gd name="connsiteX9" fmla="*/ 1557769 w 2458235"/>
                <a:gd name="connsiteY9" fmla="*/ 411155 h 2458231"/>
                <a:gd name="connsiteX10" fmla="*/ 1510686 w 2458235"/>
                <a:gd name="connsiteY10" fmla="*/ 387508 h 2458231"/>
                <a:gd name="connsiteX11" fmla="*/ 1461172 w 2458235"/>
                <a:gd name="connsiteY11" fmla="*/ 369164 h 2458231"/>
                <a:gd name="connsiteX12" fmla="*/ 316324 w 2458235"/>
                <a:gd name="connsiteY12" fmla="*/ 614557 h 2458231"/>
                <a:gd name="connsiteX13" fmla="*/ 1183521 w 2458235"/>
                <a:gd name="connsiteY13" fmla="*/ 303173 h 2458231"/>
                <a:gd name="connsiteX14" fmla="*/ 1189425 w 2458235"/>
                <a:gd name="connsiteY14" fmla="*/ 304025 h 2458231"/>
                <a:gd name="connsiteX15" fmla="*/ 1189427 w 2458235"/>
                <a:gd name="connsiteY15" fmla="*/ 304027 h 2458231"/>
                <a:gd name="connsiteX16" fmla="*/ 1286274 w 2458235"/>
                <a:gd name="connsiteY16" fmla="*/ 318003 h 2458231"/>
                <a:gd name="connsiteX17" fmla="*/ 1422013 w 2458235"/>
                <a:gd name="connsiteY17" fmla="*/ 354656 h 2458231"/>
                <a:gd name="connsiteX18" fmla="*/ 1399999 w 2458235"/>
                <a:gd name="connsiteY18" fmla="*/ 346500 h 2458231"/>
                <a:gd name="connsiteX19" fmla="*/ 1286276 w 2458235"/>
                <a:gd name="connsiteY19" fmla="*/ 318003 h 2458231"/>
                <a:gd name="connsiteX20" fmla="*/ 1189428 w 2458235"/>
                <a:gd name="connsiteY20" fmla="*/ 304027 h 2458231"/>
                <a:gd name="connsiteX21" fmla="*/ 1189428 w 2458235"/>
                <a:gd name="connsiteY21" fmla="*/ 300886 h 2458231"/>
                <a:gd name="connsiteX22" fmla="*/ 1197045 w 2458235"/>
                <a:gd name="connsiteY22" fmla="*/ 303144 h 2458231"/>
                <a:gd name="connsiteX23" fmla="*/ 1843677 w 2458235"/>
                <a:gd name="connsiteY23" fmla="*/ 105441 h 2458231"/>
                <a:gd name="connsiteX24" fmla="*/ 1843677 w 2458235"/>
                <a:gd name="connsiteY24" fmla="*/ 105441 h 2458231"/>
                <a:gd name="connsiteX25" fmla="*/ 1900151 w 2458235"/>
                <a:gd name="connsiteY25" fmla="*/ 59311 h 2458231"/>
                <a:gd name="connsiteX26" fmla="*/ 2352794 w 2458235"/>
                <a:gd name="connsiteY26" fmla="*/ 105441 h 2458231"/>
                <a:gd name="connsiteX27" fmla="*/ 2352794 w 2458235"/>
                <a:gd name="connsiteY27" fmla="*/ 614559 h 2458231"/>
                <a:gd name="connsiteX28" fmla="*/ 2352793 w 2458235"/>
                <a:gd name="connsiteY28" fmla="*/ 614560 h 2458231"/>
                <a:gd name="connsiteX29" fmla="*/ 2260533 w 2458235"/>
                <a:gd name="connsiteY29" fmla="*/ 727506 h 2458231"/>
                <a:gd name="connsiteX30" fmla="*/ 2141911 w 2458235"/>
                <a:gd name="connsiteY30" fmla="*/ 1123675 h 2458231"/>
                <a:gd name="connsiteX31" fmla="*/ 2155059 w 2458235"/>
                <a:gd name="connsiteY31" fmla="*/ 1260851 h 2458231"/>
                <a:gd name="connsiteX32" fmla="*/ 2153059 w 2458235"/>
                <a:gd name="connsiteY32" fmla="*/ 1260852 h 2458231"/>
                <a:gd name="connsiteX33" fmla="*/ 2140232 w 2458235"/>
                <a:gd name="connsiteY33" fmla="*/ 1171959 h 2458231"/>
                <a:gd name="connsiteX34" fmla="*/ 2111735 w 2458235"/>
                <a:gd name="connsiteY34" fmla="*/ 1058235 h 2458231"/>
                <a:gd name="connsiteX35" fmla="*/ 2103574 w 2458235"/>
                <a:gd name="connsiteY35" fmla="*/ 1036206 h 2458231"/>
                <a:gd name="connsiteX36" fmla="*/ 2140230 w 2458235"/>
                <a:gd name="connsiteY36" fmla="*/ 1171959 h 2458231"/>
                <a:gd name="connsiteX37" fmla="*/ 2153057 w 2458235"/>
                <a:gd name="connsiteY37" fmla="*/ 1260852 h 2458231"/>
                <a:gd name="connsiteX38" fmla="*/ 2155058 w 2458235"/>
                <a:gd name="connsiteY38" fmla="*/ 1274711 h 2458231"/>
                <a:gd name="connsiteX39" fmla="*/ 1843674 w 2458235"/>
                <a:gd name="connsiteY39" fmla="*/ 2141907 h 2458231"/>
                <a:gd name="connsiteX40" fmla="*/ 316324 w 2458235"/>
                <a:gd name="connsiteY40" fmla="*/ 2141907 h 2458231"/>
                <a:gd name="connsiteX41" fmla="*/ 316324 w 2458235"/>
                <a:gd name="connsiteY41" fmla="*/ 614557 h 2458231"/>
                <a:gd name="connsiteX0" fmla="*/ 1595674 w 2458235"/>
                <a:gd name="connsiteY0" fmla="*/ 430193 h 2458231"/>
                <a:gd name="connsiteX1" fmla="*/ 1718576 w 2458235"/>
                <a:gd name="connsiteY1" fmla="*/ 507057 h 2458231"/>
                <a:gd name="connsiteX2" fmla="*/ 1843675 w 2458235"/>
                <a:gd name="connsiteY2" fmla="*/ 614558 h 2458231"/>
                <a:gd name="connsiteX3" fmla="*/ 1843681 w 2458235"/>
                <a:gd name="connsiteY3" fmla="*/ 614562 h 2458231"/>
                <a:gd name="connsiteX4" fmla="*/ 1718578 w 2458235"/>
                <a:gd name="connsiteY4" fmla="*/ 507056 h 2458231"/>
                <a:gd name="connsiteX5" fmla="*/ 1617243 w 2458235"/>
                <a:gd name="connsiteY5" fmla="*/ 441027 h 2458231"/>
                <a:gd name="connsiteX6" fmla="*/ 1595674 w 2458235"/>
                <a:gd name="connsiteY6" fmla="*/ 430193 h 2458231"/>
                <a:gd name="connsiteX7" fmla="*/ 1461172 w 2458235"/>
                <a:gd name="connsiteY7" fmla="*/ 369164 h 2458231"/>
                <a:gd name="connsiteX8" fmla="*/ 1557769 w 2458235"/>
                <a:gd name="connsiteY8" fmla="*/ 411155 h 2458231"/>
                <a:gd name="connsiteX9" fmla="*/ 1510686 w 2458235"/>
                <a:gd name="connsiteY9" fmla="*/ 387508 h 2458231"/>
                <a:gd name="connsiteX10" fmla="*/ 1461172 w 2458235"/>
                <a:gd name="connsiteY10" fmla="*/ 369164 h 2458231"/>
                <a:gd name="connsiteX11" fmla="*/ 316324 w 2458235"/>
                <a:gd name="connsiteY11" fmla="*/ 614557 h 2458231"/>
                <a:gd name="connsiteX12" fmla="*/ 1183521 w 2458235"/>
                <a:gd name="connsiteY12" fmla="*/ 303173 h 2458231"/>
                <a:gd name="connsiteX13" fmla="*/ 1189425 w 2458235"/>
                <a:gd name="connsiteY13" fmla="*/ 304025 h 2458231"/>
                <a:gd name="connsiteX14" fmla="*/ 1189427 w 2458235"/>
                <a:gd name="connsiteY14" fmla="*/ 304027 h 2458231"/>
                <a:gd name="connsiteX15" fmla="*/ 1286274 w 2458235"/>
                <a:gd name="connsiteY15" fmla="*/ 318003 h 2458231"/>
                <a:gd name="connsiteX16" fmla="*/ 1422013 w 2458235"/>
                <a:gd name="connsiteY16" fmla="*/ 354656 h 2458231"/>
                <a:gd name="connsiteX17" fmla="*/ 1399999 w 2458235"/>
                <a:gd name="connsiteY17" fmla="*/ 346500 h 2458231"/>
                <a:gd name="connsiteX18" fmla="*/ 1286276 w 2458235"/>
                <a:gd name="connsiteY18" fmla="*/ 318003 h 2458231"/>
                <a:gd name="connsiteX19" fmla="*/ 1189428 w 2458235"/>
                <a:gd name="connsiteY19" fmla="*/ 304027 h 2458231"/>
                <a:gd name="connsiteX20" fmla="*/ 1189428 w 2458235"/>
                <a:gd name="connsiteY20" fmla="*/ 300886 h 2458231"/>
                <a:gd name="connsiteX21" fmla="*/ 1197045 w 2458235"/>
                <a:gd name="connsiteY21" fmla="*/ 303144 h 2458231"/>
                <a:gd name="connsiteX22" fmla="*/ 1843677 w 2458235"/>
                <a:gd name="connsiteY22" fmla="*/ 105441 h 2458231"/>
                <a:gd name="connsiteX23" fmla="*/ 1843677 w 2458235"/>
                <a:gd name="connsiteY23" fmla="*/ 105441 h 2458231"/>
                <a:gd name="connsiteX24" fmla="*/ 1900151 w 2458235"/>
                <a:gd name="connsiteY24" fmla="*/ 59311 h 2458231"/>
                <a:gd name="connsiteX25" fmla="*/ 2352794 w 2458235"/>
                <a:gd name="connsiteY25" fmla="*/ 105441 h 2458231"/>
                <a:gd name="connsiteX26" fmla="*/ 2352794 w 2458235"/>
                <a:gd name="connsiteY26" fmla="*/ 614559 h 2458231"/>
                <a:gd name="connsiteX27" fmla="*/ 2352793 w 2458235"/>
                <a:gd name="connsiteY27" fmla="*/ 614560 h 2458231"/>
                <a:gd name="connsiteX28" fmla="*/ 2260533 w 2458235"/>
                <a:gd name="connsiteY28" fmla="*/ 727506 h 2458231"/>
                <a:gd name="connsiteX29" fmla="*/ 2141911 w 2458235"/>
                <a:gd name="connsiteY29" fmla="*/ 1123675 h 2458231"/>
                <a:gd name="connsiteX30" fmla="*/ 2155059 w 2458235"/>
                <a:gd name="connsiteY30" fmla="*/ 1260851 h 2458231"/>
                <a:gd name="connsiteX31" fmla="*/ 2153059 w 2458235"/>
                <a:gd name="connsiteY31" fmla="*/ 1260852 h 2458231"/>
                <a:gd name="connsiteX32" fmla="*/ 2140232 w 2458235"/>
                <a:gd name="connsiteY32" fmla="*/ 1171959 h 2458231"/>
                <a:gd name="connsiteX33" fmla="*/ 2111735 w 2458235"/>
                <a:gd name="connsiteY33" fmla="*/ 1058235 h 2458231"/>
                <a:gd name="connsiteX34" fmla="*/ 2103574 w 2458235"/>
                <a:gd name="connsiteY34" fmla="*/ 1036206 h 2458231"/>
                <a:gd name="connsiteX35" fmla="*/ 2140230 w 2458235"/>
                <a:gd name="connsiteY35" fmla="*/ 1171959 h 2458231"/>
                <a:gd name="connsiteX36" fmla="*/ 2153057 w 2458235"/>
                <a:gd name="connsiteY36" fmla="*/ 1260852 h 2458231"/>
                <a:gd name="connsiteX37" fmla="*/ 2155058 w 2458235"/>
                <a:gd name="connsiteY37" fmla="*/ 1274711 h 2458231"/>
                <a:gd name="connsiteX38" fmla="*/ 1843674 w 2458235"/>
                <a:gd name="connsiteY38" fmla="*/ 2141907 h 2458231"/>
                <a:gd name="connsiteX39" fmla="*/ 316324 w 2458235"/>
                <a:gd name="connsiteY39" fmla="*/ 2141907 h 2458231"/>
                <a:gd name="connsiteX40" fmla="*/ 316324 w 2458235"/>
                <a:gd name="connsiteY40" fmla="*/ 614557 h 2458231"/>
                <a:gd name="connsiteX0" fmla="*/ 1595674 w 2458235"/>
                <a:gd name="connsiteY0" fmla="*/ 430193 h 2458231"/>
                <a:gd name="connsiteX1" fmla="*/ 1718576 w 2458235"/>
                <a:gd name="connsiteY1" fmla="*/ 507057 h 2458231"/>
                <a:gd name="connsiteX2" fmla="*/ 1843675 w 2458235"/>
                <a:gd name="connsiteY2" fmla="*/ 614558 h 2458231"/>
                <a:gd name="connsiteX3" fmla="*/ 1718578 w 2458235"/>
                <a:gd name="connsiteY3" fmla="*/ 507056 h 2458231"/>
                <a:gd name="connsiteX4" fmla="*/ 1617243 w 2458235"/>
                <a:gd name="connsiteY4" fmla="*/ 441027 h 2458231"/>
                <a:gd name="connsiteX5" fmla="*/ 1595674 w 2458235"/>
                <a:gd name="connsiteY5" fmla="*/ 430193 h 2458231"/>
                <a:gd name="connsiteX6" fmla="*/ 1461172 w 2458235"/>
                <a:gd name="connsiteY6" fmla="*/ 369164 h 2458231"/>
                <a:gd name="connsiteX7" fmla="*/ 1557769 w 2458235"/>
                <a:gd name="connsiteY7" fmla="*/ 411155 h 2458231"/>
                <a:gd name="connsiteX8" fmla="*/ 1510686 w 2458235"/>
                <a:gd name="connsiteY8" fmla="*/ 387508 h 2458231"/>
                <a:gd name="connsiteX9" fmla="*/ 1461172 w 2458235"/>
                <a:gd name="connsiteY9" fmla="*/ 369164 h 2458231"/>
                <a:gd name="connsiteX10" fmla="*/ 316324 w 2458235"/>
                <a:gd name="connsiteY10" fmla="*/ 614557 h 2458231"/>
                <a:gd name="connsiteX11" fmla="*/ 1183521 w 2458235"/>
                <a:gd name="connsiteY11" fmla="*/ 303173 h 2458231"/>
                <a:gd name="connsiteX12" fmla="*/ 1189425 w 2458235"/>
                <a:gd name="connsiteY12" fmla="*/ 304025 h 2458231"/>
                <a:gd name="connsiteX13" fmla="*/ 1189427 w 2458235"/>
                <a:gd name="connsiteY13" fmla="*/ 304027 h 2458231"/>
                <a:gd name="connsiteX14" fmla="*/ 1286274 w 2458235"/>
                <a:gd name="connsiteY14" fmla="*/ 318003 h 2458231"/>
                <a:gd name="connsiteX15" fmla="*/ 1422013 w 2458235"/>
                <a:gd name="connsiteY15" fmla="*/ 354656 h 2458231"/>
                <a:gd name="connsiteX16" fmla="*/ 1399999 w 2458235"/>
                <a:gd name="connsiteY16" fmla="*/ 346500 h 2458231"/>
                <a:gd name="connsiteX17" fmla="*/ 1286276 w 2458235"/>
                <a:gd name="connsiteY17" fmla="*/ 318003 h 2458231"/>
                <a:gd name="connsiteX18" fmla="*/ 1189428 w 2458235"/>
                <a:gd name="connsiteY18" fmla="*/ 304027 h 2458231"/>
                <a:gd name="connsiteX19" fmla="*/ 1189428 w 2458235"/>
                <a:gd name="connsiteY19" fmla="*/ 300886 h 2458231"/>
                <a:gd name="connsiteX20" fmla="*/ 1197045 w 2458235"/>
                <a:gd name="connsiteY20" fmla="*/ 303144 h 2458231"/>
                <a:gd name="connsiteX21" fmla="*/ 1843677 w 2458235"/>
                <a:gd name="connsiteY21" fmla="*/ 105441 h 2458231"/>
                <a:gd name="connsiteX22" fmla="*/ 1843677 w 2458235"/>
                <a:gd name="connsiteY22" fmla="*/ 105441 h 2458231"/>
                <a:gd name="connsiteX23" fmla="*/ 1900151 w 2458235"/>
                <a:gd name="connsiteY23" fmla="*/ 59311 h 2458231"/>
                <a:gd name="connsiteX24" fmla="*/ 2352794 w 2458235"/>
                <a:gd name="connsiteY24" fmla="*/ 105441 h 2458231"/>
                <a:gd name="connsiteX25" fmla="*/ 2352794 w 2458235"/>
                <a:gd name="connsiteY25" fmla="*/ 614559 h 2458231"/>
                <a:gd name="connsiteX26" fmla="*/ 2352793 w 2458235"/>
                <a:gd name="connsiteY26" fmla="*/ 614560 h 2458231"/>
                <a:gd name="connsiteX27" fmla="*/ 2260533 w 2458235"/>
                <a:gd name="connsiteY27" fmla="*/ 727506 h 2458231"/>
                <a:gd name="connsiteX28" fmla="*/ 2141911 w 2458235"/>
                <a:gd name="connsiteY28" fmla="*/ 1123675 h 2458231"/>
                <a:gd name="connsiteX29" fmla="*/ 2155059 w 2458235"/>
                <a:gd name="connsiteY29" fmla="*/ 1260851 h 2458231"/>
                <a:gd name="connsiteX30" fmla="*/ 2153059 w 2458235"/>
                <a:gd name="connsiteY30" fmla="*/ 1260852 h 2458231"/>
                <a:gd name="connsiteX31" fmla="*/ 2140232 w 2458235"/>
                <a:gd name="connsiteY31" fmla="*/ 1171959 h 2458231"/>
                <a:gd name="connsiteX32" fmla="*/ 2111735 w 2458235"/>
                <a:gd name="connsiteY32" fmla="*/ 1058235 h 2458231"/>
                <a:gd name="connsiteX33" fmla="*/ 2103574 w 2458235"/>
                <a:gd name="connsiteY33" fmla="*/ 1036206 h 2458231"/>
                <a:gd name="connsiteX34" fmla="*/ 2140230 w 2458235"/>
                <a:gd name="connsiteY34" fmla="*/ 1171959 h 2458231"/>
                <a:gd name="connsiteX35" fmla="*/ 2153057 w 2458235"/>
                <a:gd name="connsiteY35" fmla="*/ 1260852 h 2458231"/>
                <a:gd name="connsiteX36" fmla="*/ 2155058 w 2458235"/>
                <a:gd name="connsiteY36" fmla="*/ 1274711 h 2458231"/>
                <a:gd name="connsiteX37" fmla="*/ 1843674 w 2458235"/>
                <a:gd name="connsiteY37" fmla="*/ 2141907 h 2458231"/>
                <a:gd name="connsiteX38" fmla="*/ 316324 w 2458235"/>
                <a:gd name="connsiteY38" fmla="*/ 2141907 h 2458231"/>
                <a:gd name="connsiteX39" fmla="*/ 316324 w 2458235"/>
                <a:gd name="connsiteY39" fmla="*/ 614557 h 2458231"/>
                <a:gd name="connsiteX0" fmla="*/ 1595674 w 2458235"/>
                <a:gd name="connsiteY0" fmla="*/ 430193 h 2458231"/>
                <a:gd name="connsiteX1" fmla="*/ 1718576 w 2458235"/>
                <a:gd name="connsiteY1" fmla="*/ 507057 h 2458231"/>
                <a:gd name="connsiteX2" fmla="*/ 1718578 w 2458235"/>
                <a:gd name="connsiteY2" fmla="*/ 507056 h 2458231"/>
                <a:gd name="connsiteX3" fmla="*/ 1617243 w 2458235"/>
                <a:gd name="connsiteY3" fmla="*/ 441027 h 2458231"/>
                <a:gd name="connsiteX4" fmla="*/ 1595674 w 2458235"/>
                <a:gd name="connsiteY4" fmla="*/ 430193 h 2458231"/>
                <a:gd name="connsiteX5" fmla="*/ 1461172 w 2458235"/>
                <a:gd name="connsiteY5" fmla="*/ 369164 h 2458231"/>
                <a:gd name="connsiteX6" fmla="*/ 1557769 w 2458235"/>
                <a:gd name="connsiteY6" fmla="*/ 411155 h 2458231"/>
                <a:gd name="connsiteX7" fmla="*/ 1510686 w 2458235"/>
                <a:gd name="connsiteY7" fmla="*/ 387508 h 2458231"/>
                <a:gd name="connsiteX8" fmla="*/ 1461172 w 2458235"/>
                <a:gd name="connsiteY8" fmla="*/ 369164 h 2458231"/>
                <a:gd name="connsiteX9" fmla="*/ 316324 w 2458235"/>
                <a:gd name="connsiteY9" fmla="*/ 614557 h 2458231"/>
                <a:gd name="connsiteX10" fmla="*/ 1183521 w 2458235"/>
                <a:gd name="connsiteY10" fmla="*/ 303173 h 2458231"/>
                <a:gd name="connsiteX11" fmla="*/ 1189425 w 2458235"/>
                <a:gd name="connsiteY11" fmla="*/ 304025 h 2458231"/>
                <a:gd name="connsiteX12" fmla="*/ 1189427 w 2458235"/>
                <a:gd name="connsiteY12" fmla="*/ 304027 h 2458231"/>
                <a:gd name="connsiteX13" fmla="*/ 1286274 w 2458235"/>
                <a:gd name="connsiteY13" fmla="*/ 318003 h 2458231"/>
                <a:gd name="connsiteX14" fmla="*/ 1422013 w 2458235"/>
                <a:gd name="connsiteY14" fmla="*/ 354656 h 2458231"/>
                <a:gd name="connsiteX15" fmla="*/ 1399999 w 2458235"/>
                <a:gd name="connsiteY15" fmla="*/ 346500 h 2458231"/>
                <a:gd name="connsiteX16" fmla="*/ 1286276 w 2458235"/>
                <a:gd name="connsiteY16" fmla="*/ 318003 h 2458231"/>
                <a:gd name="connsiteX17" fmla="*/ 1189428 w 2458235"/>
                <a:gd name="connsiteY17" fmla="*/ 304027 h 2458231"/>
                <a:gd name="connsiteX18" fmla="*/ 1189428 w 2458235"/>
                <a:gd name="connsiteY18" fmla="*/ 300886 h 2458231"/>
                <a:gd name="connsiteX19" fmla="*/ 1197045 w 2458235"/>
                <a:gd name="connsiteY19" fmla="*/ 303144 h 2458231"/>
                <a:gd name="connsiteX20" fmla="*/ 1843677 w 2458235"/>
                <a:gd name="connsiteY20" fmla="*/ 105441 h 2458231"/>
                <a:gd name="connsiteX21" fmla="*/ 1843677 w 2458235"/>
                <a:gd name="connsiteY21" fmla="*/ 105441 h 2458231"/>
                <a:gd name="connsiteX22" fmla="*/ 1900151 w 2458235"/>
                <a:gd name="connsiteY22" fmla="*/ 59311 h 2458231"/>
                <a:gd name="connsiteX23" fmla="*/ 2352794 w 2458235"/>
                <a:gd name="connsiteY23" fmla="*/ 105441 h 2458231"/>
                <a:gd name="connsiteX24" fmla="*/ 2352794 w 2458235"/>
                <a:gd name="connsiteY24" fmla="*/ 614559 h 2458231"/>
                <a:gd name="connsiteX25" fmla="*/ 2352793 w 2458235"/>
                <a:gd name="connsiteY25" fmla="*/ 614560 h 2458231"/>
                <a:gd name="connsiteX26" fmla="*/ 2260533 w 2458235"/>
                <a:gd name="connsiteY26" fmla="*/ 727506 h 2458231"/>
                <a:gd name="connsiteX27" fmla="*/ 2141911 w 2458235"/>
                <a:gd name="connsiteY27" fmla="*/ 1123675 h 2458231"/>
                <a:gd name="connsiteX28" fmla="*/ 2155059 w 2458235"/>
                <a:gd name="connsiteY28" fmla="*/ 1260851 h 2458231"/>
                <a:gd name="connsiteX29" fmla="*/ 2153059 w 2458235"/>
                <a:gd name="connsiteY29" fmla="*/ 1260852 h 2458231"/>
                <a:gd name="connsiteX30" fmla="*/ 2140232 w 2458235"/>
                <a:gd name="connsiteY30" fmla="*/ 1171959 h 2458231"/>
                <a:gd name="connsiteX31" fmla="*/ 2111735 w 2458235"/>
                <a:gd name="connsiteY31" fmla="*/ 1058235 h 2458231"/>
                <a:gd name="connsiteX32" fmla="*/ 2103574 w 2458235"/>
                <a:gd name="connsiteY32" fmla="*/ 1036206 h 2458231"/>
                <a:gd name="connsiteX33" fmla="*/ 2140230 w 2458235"/>
                <a:gd name="connsiteY33" fmla="*/ 1171959 h 2458231"/>
                <a:gd name="connsiteX34" fmla="*/ 2153057 w 2458235"/>
                <a:gd name="connsiteY34" fmla="*/ 1260852 h 2458231"/>
                <a:gd name="connsiteX35" fmla="*/ 2155058 w 2458235"/>
                <a:gd name="connsiteY35" fmla="*/ 1274711 h 2458231"/>
                <a:gd name="connsiteX36" fmla="*/ 1843674 w 2458235"/>
                <a:gd name="connsiteY36" fmla="*/ 2141907 h 2458231"/>
                <a:gd name="connsiteX37" fmla="*/ 316324 w 2458235"/>
                <a:gd name="connsiteY37" fmla="*/ 2141907 h 2458231"/>
                <a:gd name="connsiteX38" fmla="*/ 316324 w 2458235"/>
                <a:gd name="connsiteY38" fmla="*/ 614557 h 2458231"/>
                <a:gd name="connsiteX0" fmla="*/ 1595674 w 2458235"/>
                <a:gd name="connsiteY0" fmla="*/ 430193 h 2458231"/>
                <a:gd name="connsiteX1" fmla="*/ 1718576 w 2458235"/>
                <a:gd name="connsiteY1" fmla="*/ 507057 h 2458231"/>
                <a:gd name="connsiteX2" fmla="*/ 1617243 w 2458235"/>
                <a:gd name="connsiteY2" fmla="*/ 441027 h 2458231"/>
                <a:gd name="connsiteX3" fmla="*/ 1595674 w 2458235"/>
                <a:gd name="connsiteY3" fmla="*/ 430193 h 2458231"/>
                <a:gd name="connsiteX4" fmla="*/ 1461172 w 2458235"/>
                <a:gd name="connsiteY4" fmla="*/ 369164 h 2458231"/>
                <a:gd name="connsiteX5" fmla="*/ 1557769 w 2458235"/>
                <a:gd name="connsiteY5" fmla="*/ 411155 h 2458231"/>
                <a:gd name="connsiteX6" fmla="*/ 1510686 w 2458235"/>
                <a:gd name="connsiteY6" fmla="*/ 387508 h 2458231"/>
                <a:gd name="connsiteX7" fmla="*/ 1461172 w 2458235"/>
                <a:gd name="connsiteY7" fmla="*/ 369164 h 2458231"/>
                <a:gd name="connsiteX8" fmla="*/ 316324 w 2458235"/>
                <a:gd name="connsiteY8" fmla="*/ 614557 h 2458231"/>
                <a:gd name="connsiteX9" fmla="*/ 1183521 w 2458235"/>
                <a:gd name="connsiteY9" fmla="*/ 303173 h 2458231"/>
                <a:gd name="connsiteX10" fmla="*/ 1189425 w 2458235"/>
                <a:gd name="connsiteY10" fmla="*/ 304025 h 2458231"/>
                <a:gd name="connsiteX11" fmla="*/ 1189427 w 2458235"/>
                <a:gd name="connsiteY11" fmla="*/ 304027 h 2458231"/>
                <a:gd name="connsiteX12" fmla="*/ 1286274 w 2458235"/>
                <a:gd name="connsiteY12" fmla="*/ 318003 h 2458231"/>
                <a:gd name="connsiteX13" fmla="*/ 1422013 w 2458235"/>
                <a:gd name="connsiteY13" fmla="*/ 354656 h 2458231"/>
                <a:gd name="connsiteX14" fmla="*/ 1399999 w 2458235"/>
                <a:gd name="connsiteY14" fmla="*/ 346500 h 2458231"/>
                <a:gd name="connsiteX15" fmla="*/ 1286276 w 2458235"/>
                <a:gd name="connsiteY15" fmla="*/ 318003 h 2458231"/>
                <a:gd name="connsiteX16" fmla="*/ 1189428 w 2458235"/>
                <a:gd name="connsiteY16" fmla="*/ 304027 h 2458231"/>
                <a:gd name="connsiteX17" fmla="*/ 1189428 w 2458235"/>
                <a:gd name="connsiteY17" fmla="*/ 300886 h 2458231"/>
                <a:gd name="connsiteX18" fmla="*/ 1197045 w 2458235"/>
                <a:gd name="connsiteY18" fmla="*/ 303144 h 2458231"/>
                <a:gd name="connsiteX19" fmla="*/ 1843677 w 2458235"/>
                <a:gd name="connsiteY19" fmla="*/ 105441 h 2458231"/>
                <a:gd name="connsiteX20" fmla="*/ 1843677 w 2458235"/>
                <a:gd name="connsiteY20" fmla="*/ 105441 h 2458231"/>
                <a:gd name="connsiteX21" fmla="*/ 1900151 w 2458235"/>
                <a:gd name="connsiteY21" fmla="*/ 59311 h 2458231"/>
                <a:gd name="connsiteX22" fmla="*/ 2352794 w 2458235"/>
                <a:gd name="connsiteY22" fmla="*/ 105441 h 2458231"/>
                <a:gd name="connsiteX23" fmla="*/ 2352794 w 2458235"/>
                <a:gd name="connsiteY23" fmla="*/ 614559 h 2458231"/>
                <a:gd name="connsiteX24" fmla="*/ 2352793 w 2458235"/>
                <a:gd name="connsiteY24" fmla="*/ 614560 h 2458231"/>
                <a:gd name="connsiteX25" fmla="*/ 2260533 w 2458235"/>
                <a:gd name="connsiteY25" fmla="*/ 727506 h 2458231"/>
                <a:gd name="connsiteX26" fmla="*/ 2141911 w 2458235"/>
                <a:gd name="connsiteY26" fmla="*/ 1123675 h 2458231"/>
                <a:gd name="connsiteX27" fmla="*/ 2155059 w 2458235"/>
                <a:gd name="connsiteY27" fmla="*/ 1260851 h 2458231"/>
                <a:gd name="connsiteX28" fmla="*/ 2153059 w 2458235"/>
                <a:gd name="connsiteY28" fmla="*/ 1260852 h 2458231"/>
                <a:gd name="connsiteX29" fmla="*/ 2140232 w 2458235"/>
                <a:gd name="connsiteY29" fmla="*/ 1171959 h 2458231"/>
                <a:gd name="connsiteX30" fmla="*/ 2111735 w 2458235"/>
                <a:gd name="connsiteY30" fmla="*/ 1058235 h 2458231"/>
                <a:gd name="connsiteX31" fmla="*/ 2103574 w 2458235"/>
                <a:gd name="connsiteY31" fmla="*/ 1036206 h 2458231"/>
                <a:gd name="connsiteX32" fmla="*/ 2140230 w 2458235"/>
                <a:gd name="connsiteY32" fmla="*/ 1171959 h 2458231"/>
                <a:gd name="connsiteX33" fmla="*/ 2153057 w 2458235"/>
                <a:gd name="connsiteY33" fmla="*/ 1260852 h 2458231"/>
                <a:gd name="connsiteX34" fmla="*/ 2155058 w 2458235"/>
                <a:gd name="connsiteY34" fmla="*/ 1274711 h 2458231"/>
                <a:gd name="connsiteX35" fmla="*/ 1843674 w 2458235"/>
                <a:gd name="connsiteY35" fmla="*/ 2141907 h 2458231"/>
                <a:gd name="connsiteX36" fmla="*/ 316324 w 2458235"/>
                <a:gd name="connsiteY36" fmla="*/ 2141907 h 2458231"/>
                <a:gd name="connsiteX37" fmla="*/ 316324 w 2458235"/>
                <a:gd name="connsiteY37" fmla="*/ 614557 h 2458231"/>
                <a:gd name="connsiteX0" fmla="*/ 1595674 w 2458235"/>
                <a:gd name="connsiteY0" fmla="*/ 430193 h 2458231"/>
                <a:gd name="connsiteX1" fmla="*/ 1617243 w 2458235"/>
                <a:gd name="connsiteY1" fmla="*/ 441027 h 2458231"/>
                <a:gd name="connsiteX2" fmla="*/ 1595674 w 2458235"/>
                <a:gd name="connsiteY2" fmla="*/ 430193 h 2458231"/>
                <a:gd name="connsiteX3" fmla="*/ 1461172 w 2458235"/>
                <a:gd name="connsiteY3" fmla="*/ 369164 h 2458231"/>
                <a:gd name="connsiteX4" fmla="*/ 1557769 w 2458235"/>
                <a:gd name="connsiteY4" fmla="*/ 411155 h 2458231"/>
                <a:gd name="connsiteX5" fmla="*/ 1510686 w 2458235"/>
                <a:gd name="connsiteY5" fmla="*/ 387508 h 2458231"/>
                <a:gd name="connsiteX6" fmla="*/ 1461172 w 2458235"/>
                <a:gd name="connsiteY6" fmla="*/ 369164 h 2458231"/>
                <a:gd name="connsiteX7" fmla="*/ 316324 w 2458235"/>
                <a:gd name="connsiteY7" fmla="*/ 614557 h 2458231"/>
                <a:gd name="connsiteX8" fmla="*/ 1183521 w 2458235"/>
                <a:gd name="connsiteY8" fmla="*/ 303173 h 2458231"/>
                <a:gd name="connsiteX9" fmla="*/ 1189425 w 2458235"/>
                <a:gd name="connsiteY9" fmla="*/ 304025 h 2458231"/>
                <a:gd name="connsiteX10" fmla="*/ 1189427 w 2458235"/>
                <a:gd name="connsiteY10" fmla="*/ 304027 h 2458231"/>
                <a:gd name="connsiteX11" fmla="*/ 1286274 w 2458235"/>
                <a:gd name="connsiteY11" fmla="*/ 318003 h 2458231"/>
                <a:gd name="connsiteX12" fmla="*/ 1422013 w 2458235"/>
                <a:gd name="connsiteY12" fmla="*/ 354656 h 2458231"/>
                <a:gd name="connsiteX13" fmla="*/ 1399999 w 2458235"/>
                <a:gd name="connsiteY13" fmla="*/ 346500 h 2458231"/>
                <a:gd name="connsiteX14" fmla="*/ 1286276 w 2458235"/>
                <a:gd name="connsiteY14" fmla="*/ 318003 h 2458231"/>
                <a:gd name="connsiteX15" fmla="*/ 1189428 w 2458235"/>
                <a:gd name="connsiteY15" fmla="*/ 304027 h 2458231"/>
                <a:gd name="connsiteX16" fmla="*/ 1189428 w 2458235"/>
                <a:gd name="connsiteY16" fmla="*/ 300886 h 2458231"/>
                <a:gd name="connsiteX17" fmla="*/ 1197045 w 2458235"/>
                <a:gd name="connsiteY17" fmla="*/ 303144 h 2458231"/>
                <a:gd name="connsiteX18" fmla="*/ 1843677 w 2458235"/>
                <a:gd name="connsiteY18" fmla="*/ 105441 h 2458231"/>
                <a:gd name="connsiteX19" fmla="*/ 1843677 w 2458235"/>
                <a:gd name="connsiteY19" fmla="*/ 105441 h 2458231"/>
                <a:gd name="connsiteX20" fmla="*/ 1900151 w 2458235"/>
                <a:gd name="connsiteY20" fmla="*/ 59311 h 2458231"/>
                <a:gd name="connsiteX21" fmla="*/ 2352794 w 2458235"/>
                <a:gd name="connsiteY21" fmla="*/ 105441 h 2458231"/>
                <a:gd name="connsiteX22" fmla="*/ 2352794 w 2458235"/>
                <a:gd name="connsiteY22" fmla="*/ 614559 h 2458231"/>
                <a:gd name="connsiteX23" fmla="*/ 2352793 w 2458235"/>
                <a:gd name="connsiteY23" fmla="*/ 614560 h 2458231"/>
                <a:gd name="connsiteX24" fmla="*/ 2260533 w 2458235"/>
                <a:gd name="connsiteY24" fmla="*/ 727506 h 2458231"/>
                <a:gd name="connsiteX25" fmla="*/ 2141911 w 2458235"/>
                <a:gd name="connsiteY25" fmla="*/ 1123675 h 2458231"/>
                <a:gd name="connsiteX26" fmla="*/ 2155059 w 2458235"/>
                <a:gd name="connsiteY26" fmla="*/ 1260851 h 2458231"/>
                <a:gd name="connsiteX27" fmla="*/ 2153059 w 2458235"/>
                <a:gd name="connsiteY27" fmla="*/ 1260852 h 2458231"/>
                <a:gd name="connsiteX28" fmla="*/ 2140232 w 2458235"/>
                <a:gd name="connsiteY28" fmla="*/ 1171959 h 2458231"/>
                <a:gd name="connsiteX29" fmla="*/ 2111735 w 2458235"/>
                <a:gd name="connsiteY29" fmla="*/ 1058235 h 2458231"/>
                <a:gd name="connsiteX30" fmla="*/ 2103574 w 2458235"/>
                <a:gd name="connsiteY30" fmla="*/ 1036206 h 2458231"/>
                <a:gd name="connsiteX31" fmla="*/ 2140230 w 2458235"/>
                <a:gd name="connsiteY31" fmla="*/ 1171959 h 2458231"/>
                <a:gd name="connsiteX32" fmla="*/ 2153057 w 2458235"/>
                <a:gd name="connsiteY32" fmla="*/ 1260852 h 2458231"/>
                <a:gd name="connsiteX33" fmla="*/ 2155058 w 2458235"/>
                <a:gd name="connsiteY33" fmla="*/ 1274711 h 2458231"/>
                <a:gd name="connsiteX34" fmla="*/ 1843674 w 2458235"/>
                <a:gd name="connsiteY34" fmla="*/ 2141907 h 2458231"/>
                <a:gd name="connsiteX35" fmla="*/ 316324 w 2458235"/>
                <a:gd name="connsiteY35" fmla="*/ 2141907 h 2458231"/>
                <a:gd name="connsiteX36" fmla="*/ 316324 w 2458235"/>
                <a:gd name="connsiteY36" fmla="*/ 614557 h 2458231"/>
                <a:gd name="connsiteX0" fmla="*/ 1461172 w 2458235"/>
                <a:gd name="connsiteY0" fmla="*/ 369164 h 2458231"/>
                <a:gd name="connsiteX1" fmla="*/ 1557769 w 2458235"/>
                <a:gd name="connsiteY1" fmla="*/ 411155 h 2458231"/>
                <a:gd name="connsiteX2" fmla="*/ 1510686 w 2458235"/>
                <a:gd name="connsiteY2" fmla="*/ 387508 h 2458231"/>
                <a:gd name="connsiteX3" fmla="*/ 1461172 w 2458235"/>
                <a:gd name="connsiteY3" fmla="*/ 369164 h 2458231"/>
                <a:gd name="connsiteX4" fmla="*/ 316324 w 2458235"/>
                <a:gd name="connsiteY4" fmla="*/ 614557 h 2458231"/>
                <a:gd name="connsiteX5" fmla="*/ 1183521 w 2458235"/>
                <a:gd name="connsiteY5" fmla="*/ 303173 h 2458231"/>
                <a:gd name="connsiteX6" fmla="*/ 1189425 w 2458235"/>
                <a:gd name="connsiteY6" fmla="*/ 304025 h 2458231"/>
                <a:gd name="connsiteX7" fmla="*/ 1189427 w 2458235"/>
                <a:gd name="connsiteY7" fmla="*/ 304027 h 2458231"/>
                <a:gd name="connsiteX8" fmla="*/ 1286274 w 2458235"/>
                <a:gd name="connsiteY8" fmla="*/ 318003 h 2458231"/>
                <a:gd name="connsiteX9" fmla="*/ 1422013 w 2458235"/>
                <a:gd name="connsiteY9" fmla="*/ 354656 h 2458231"/>
                <a:gd name="connsiteX10" fmla="*/ 1399999 w 2458235"/>
                <a:gd name="connsiteY10" fmla="*/ 346500 h 2458231"/>
                <a:gd name="connsiteX11" fmla="*/ 1286276 w 2458235"/>
                <a:gd name="connsiteY11" fmla="*/ 318003 h 2458231"/>
                <a:gd name="connsiteX12" fmla="*/ 1189428 w 2458235"/>
                <a:gd name="connsiteY12" fmla="*/ 304027 h 2458231"/>
                <a:gd name="connsiteX13" fmla="*/ 1189428 w 2458235"/>
                <a:gd name="connsiteY13" fmla="*/ 300886 h 2458231"/>
                <a:gd name="connsiteX14" fmla="*/ 1197045 w 2458235"/>
                <a:gd name="connsiteY14" fmla="*/ 303144 h 2458231"/>
                <a:gd name="connsiteX15" fmla="*/ 1843677 w 2458235"/>
                <a:gd name="connsiteY15" fmla="*/ 105441 h 2458231"/>
                <a:gd name="connsiteX16" fmla="*/ 1843677 w 2458235"/>
                <a:gd name="connsiteY16" fmla="*/ 105441 h 2458231"/>
                <a:gd name="connsiteX17" fmla="*/ 1900151 w 2458235"/>
                <a:gd name="connsiteY17" fmla="*/ 59311 h 2458231"/>
                <a:gd name="connsiteX18" fmla="*/ 2352794 w 2458235"/>
                <a:gd name="connsiteY18" fmla="*/ 105441 h 2458231"/>
                <a:gd name="connsiteX19" fmla="*/ 2352794 w 2458235"/>
                <a:gd name="connsiteY19" fmla="*/ 614559 h 2458231"/>
                <a:gd name="connsiteX20" fmla="*/ 2352793 w 2458235"/>
                <a:gd name="connsiteY20" fmla="*/ 614560 h 2458231"/>
                <a:gd name="connsiteX21" fmla="*/ 2260533 w 2458235"/>
                <a:gd name="connsiteY21" fmla="*/ 727506 h 2458231"/>
                <a:gd name="connsiteX22" fmla="*/ 2141911 w 2458235"/>
                <a:gd name="connsiteY22" fmla="*/ 1123675 h 2458231"/>
                <a:gd name="connsiteX23" fmla="*/ 2155059 w 2458235"/>
                <a:gd name="connsiteY23" fmla="*/ 1260851 h 2458231"/>
                <a:gd name="connsiteX24" fmla="*/ 2153059 w 2458235"/>
                <a:gd name="connsiteY24" fmla="*/ 1260852 h 2458231"/>
                <a:gd name="connsiteX25" fmla="*/ 2140232 w 2458235"/>
                <a:gd name="connsiteY25" fmla="*/ 1171959 h 2458231"/>
                <a:gd name="connsiteX26" fmla="*/ 2111735 w 2458235"/>
                <a:gd name="connsiteY26" fmla="*/ 1058235 h 2458231"/>
                <a:gd name="connsiteX27" fmla="*/ 2103574 w 2458235"/>
                <a:gd name="connsiteY27" fmla="*/ 1036206 h 2458231"/>
                <a:gd name="connsiteX28" fmla="*/ 2140230 w 2458235"/>
                <a:gd name="connsiteY28" fmla="*/ 1171959 h 2458231"/>
                <a:gd name="connsiteX29" fmla="*/ 2153057 w 2458235"/>
                <a:gd name="connsiteY29" fmla="*/ 1260852 h 2458231"/>
                <a:gd name="connsiteX30" fmla="*/ 2155058 w 2458235"/>
                <a:gd name="connsiteY30" fmla="*/ 1274711 h 2458231"/>
                <a:gd name="connsiteX31" fmla="*/ 1843674 w 2458235"/>
                <a:gd name="connsiteY31" fmla="*/ 2141907 h 2458231"/>
                <a:gd name="connsiteX32" fmla="*/ 316324 w 2458235"/>
                <a:gd name="connsiteY32" fmla="*/ 2141907 h 2458231"/>
                <a:gd name="connsiteX33" fmla="*/ 316324 w 2458235"/>
                <a:gd name="connsiteY33" fmla="*/ 614557 h 2458231"/>
                <a:gd name="connsiteX0" fmla="*/ 1461172 w 2458235"/>
                <a:gd name="connsiteY0" fmla="*/ 369164 h 2458231"/>
                <a:gd name="connsiteX1" fmla="*/ 1510686 w 2458235"/>
                <a:gd name="connsiteY1" fmla="*/ 387508 h 2458231"/>
                <a:gd name="connsiteX2" fmla="*/ 1461172 w 2458235"/>
                <a:gd name="connsiteY2" fmla="*/ 369164 h 2458231"/>
                <a:gd name="connsiteX3" fmla="*/ 316324 w 2458235"/>
                <a:gd name="connsiteY3" fmla="*/ 614557 h 2458231"/>
                <a:gd name="connsiteX4" fmla="*/ 1183521 w 2458235"/>
                <a:gd name="connsiteY4" fmla="*/ 303173 h 2458231"/>
                <a:gd name="connsiteX5" fmla="*/ 1189425 w 2458235"/>
                <a:gd name="connsiteY5" fmla="*/ 304025 h 2458231"/>
                <a:gd name="connsiteX6" fmla="*/ 1189427 w 2458235"/>
                <a:gd name="connsiteY6" fmla="*/ 304027 h 2458231"/>
                <a:gd name="connsiteX7" fmla="*/ 1286274 w 2458235"/>
                <a:gd name="connsiteY7" fmla="*/ 318003 h 2458231"/>
                <a:gd name="connsiteX8" fmla="*/ 1422013 w 2458235"/>
                <a:gd name="connsiteY8" fmla="*/ 354656 h 2458231"/>
                <a:gd name="connsiteX9" fmla="*/ 1399999 w 2458235"/>
                <a:gd name="connsiteY9" fmla="*/ 346500 h 2458231"/>
                <a:gd name="connsiteX10" fmla="*/ 1286276 w 2458235"/>
                <a:gd name="connsiteY10" fmla="*/ 318003 h 2458231"/>
                <a:gd name="connsiteX11" fmla="*/ 1189428 w 2458235"/>
                <a:gd name="connsiteY11" fmla="*/ 304027 h 2458231"/>
                <a:gd name="connsiteX12" fmla="*/ 1189428 w 2458235"/>
                <a:gd name="connsiteY12" fmla="*/ 300886 h 2458231"/>
                <a:gd name="connsiteX13" fmla="*/ 1197045 w 2458235"/>
                <a:gd name="connsiteY13" fmla="*/ 303144 h 2458231"/>
                <a:gd name="connsiteX14" fmla="*/ 1843677 w 2458235"/>
                <a:gd name="connsiteY14" fmla="*/ 105441 h 2458231"/>
                <a:gd name="connsiteX15" fmla="*/ 1843677 w 2458235"/>
                <a:gd name="connsiteY15" fmla="*/ 105441 h 2458231"/>
                <a:gd name="connsiteX16" fmla="*/ 1900151 w 2458235"/>
                <a:gd name="connsiteY16" fmla="*/ 59311 h 2458231"/>
                <a:gd name="connsiteX17" fmla="*/ 2352794 w 2458235"/>
                <a:gd name="connsiteY17" fmla="*/ 105441 h 2458231"/>
                <a:gd name="connsiteX18" fmla="*/ 2352794 w 2458235"/>
                <a:gd name="connsiteY18" fmla="*/ 614559 h 2458231"/>
                <a:gd name="connsiteX19" fmla="*/ 2352793 w 2458235"/>
                <a:gd name="connsiteY19" fmla="*/ 614560 h 2458231"/>
                <a:gd name="connsiteX20" fmla="*/ 2260533 w 2458235"/>
                <a:gd name="connsiteY20" fmla="*/ 727506 h 2458231"/>
                <a:gd name="connsiteX21" fmla="*/ 2141911 w 2458235"/>
                <a:gd name="connsiteY21" fmla="*/ 1123675 h 2458231"/>
                <a:gd name="connsiteX22" fmla="*/ 2155059 w 2458235"/>
                <a:gd name="connsiteY22" fmla="*/ 1260851 h 2458231"/>
                <a:gd name="connsiteX23" fmla="*/ 2153059 w 2458235"/>
                <a:gd name="connsiteY23" fmla="*/ 1260852 h 2458231"/>
                <a:gd name="connsiteX24" fmla="*/ 2140232 w 2458235"/>
                <a:gd name="connsiteY24" fmla="*/ 1171959 h 2458231"/>
                <a:gd name="connsiteX25" fmla="*/ 2111735 w 2458235"/>
                <a:gd name="connsiteY25" fmla="*/ 1058235 h 2458231"/>
                <a:gd name="connsiteX26" fmla="*/ 2103574 w 2458235"/>
                <a:gd name="connsiteY26" fmla="*/ 1036206 h 2458231"/>
                <a:gd name="connsiteX27" fmla="*/ 2140230 w 2458235"/>
                <a:gd name="connsiteY27" fmla="*/ 1171959 h 2458231"/>
                <a:gd name="connsiteX28" fmla="*/ 2153057 w 2458235"/>
                <a:gd name="connsiteY28" fmla="*/ 1260852 h 2458231"/>
                <a:gd name="connsiteX29" fmla="*/ 2155058 w 2458235"/>
                <a:gd name="connsiteY29" fmla="*/ 1274711 h 2458231"/>
                <a:gd name="connsiteX30" fmla="*/ 1843674 w 2458235"/>
                <a:gd name="connsiteY30" fmla="*/ 2141907 h 2458231"/>
                <a:gd name="connsiteX31" fmla="*/ 316324 w 2458235"/>
                <a:gd name="connsiteY31" fmla="*/ 2141907 h 2458231"/>
                <a:gd name="connsiteX32" fmla="*/ 316324 w 2458235"/>
                <a:gd name="connsiteY32"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422013 w 2458235"/>
                <a:gd name="connsiteY5" fmla="*/ 354656 h 2458231"/>
                <a:gd name="connsiteX6" fmla="*/ 1399999 w 2458235"/>
                <a:gd name="connsiteY6" fmla="*/ 346500 h 2458231"/>
                <a:gd name="connsiteX7" fmla="*/ 1286276 w 2458235"/>
                <a:gd name="connsiteY7" fmla="*/ 318003 h 2458231"/>
                <a:gd name="connsiteX8" fmla="*/ 1189428 w 2458235"/>
                <a:gd name="connsiteY8" fmla="*/ 304027 h 2458231"/>
                <a:gd name="connsiteX9" fmla="*/ 1189428 w 2458235"/>
                <a:gd name="connsiteY9" fmla="*/ 300886 h 2458231"/>
                <a:gd name="connsiteX10" fmla="*/ 1197045 w 2458235"/>
                <a:gd name="connsiteY10" fmla="*/ 303144 h 2458231"/>
                <a:gd name="connsiteX11" fmla="*/ 1843677 w 2458235"/>
                <a:gd name="connsiteY11" fmla="*/ 105441 h 2458231"/>
                <a:gd name="connsiteX12" fmla="*/ 1843677 w 2458235"/>
                <a:gd name="connsiteY12" fmla="*/ 105441 h 2458231"/>
                <a:gd name="connsiteX13" fmla="*/ 1900151 w 2458235"/>
                <a:gd name="connsiteY13" fmla="*/ 59311 h 2458231"/>
                <a:gd name="connsiteX14" fmla="*/ 2352794 w 2458235"/>
                <a:gd name="connsiteY14" fmla="*/ 105441 h 2458231"/>
                <a:gd name="connsiteX15" fmla="*/ 2352794 w 2458235"/>
                <a:gd name="connsiteY15" fmla="*/ 614559 h 2458231"/>
                <a:gd name="connsiteX16" fmla="*/ 2352793 w 2458235"/>
                <a:gd name="connsiteY16" fmla="*/ 614560 h 2458231"/>
                <a:gd name="connsiteX17" fmla="*/ 2260533 w 2458235"/>
                <a:gd name="connsiteY17" fmla="*/ 727506 h 2458231"/>
                <a:gd name="connsiteX18" fmla="*/ 2141911 w 2458235"/>
                <a:gd name="connsiteY18" fmla="*/ 1123675 h 2458231"/>
                <a:gd name="connsiteX19" fmla="*/ 2155059 w 2458235"/>
                <a:gd name="connsiteY19" fmla="*/ 1260851 h 2458231"/>
                <a:gd name="connsiteX20" fmla="*/ 2153059 w 2458235"/>
                <a:gd name="connsiteY20" fmla="*/ 1260852 h 2458231"/>
                <a:gd name="connsiteX21" fmla="*/ 2140232 w 2458235"/>
                <a:gd name="connsiteY21" fmla="*/ 1171959 h 2458231"/>
                <a:gd name="connsiteX22" fmla="*/ 2111735 w 2458235"/>
                <a:gd name="connsiteY22" fmla="*/ 1058235 h 2458231"/>
                <a:gd name="connsiteX23" fmla="*/ 2103574 w 2458235"/>
                <a:gd name="connsiteY23" fmla="*/ 1036206 h 2458231"/>
                <a:gd name="connsiteX24" fmla="*/ 2140230 w 2458235"/>
                <a:gd name="connsiteY24" fmla="*/ 1171959 h 2458231"/>
                <a:gd name="connsiteX25" fmla="*/ 2153057 w 2458235"/>
                <a:gd name="connsiteY25" fmla="*/ 1260852 h 2458231"/>
                <a:gd name="connsiteX26" fmla="*/ 2155058 w 2458235"/>
                <a:gd name="connsiteY26" fmla="*/ 1274711 h 2458231"/>
                <a:gd name="connsiteX27" fmla="*/ 1843674 w 2458235"/>
                <a:gd name="connsiteY27" fmla="*/ 2141907 h 2458231"/>
                <a:gd name="connsiteX28" fmla="*/ 316324 w 2458235"/>
                <a:gd name="connsiteY28" fmla="*/ 2141907 h 2458231"/>
                <a:gd name="connsiteX29" fmla="*/ 316324 w 2458235"/>
                <a:gd name="connsiteY29"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399999 w 2458235"/>
                <a:gd name="connsiteY5" fmla="*/ 346500 h 2458231"/>
                <a:gd name="connsiteX6" fmla="*/ 1286276 w 2458235"/>
                <a:gd name="connsiteY6" fmla="*/ 318003 h 2458231"/>
                <a:gd name="connsiteX7" fmla="*/ 1189428 w 2458235"/>
                <a:gd name="connsiteY7" fmla="*/ 304027 h 2458231"/>
                <a:gd name="connsiteX8" fmla="*/ 1189428 w 2458235"/>
                <a:gd name="connsiteY8" fmla="*/ 300886 h 2458231"/>
                <a:gd name="connsiteX9" fmla="*/ 1197045 w 2458235"/>
                <a:gd name="connsiteY9" fmla="*/ 303144 h 2458231"/>
                <a:gd name="connsiteX10" fmla="*/ 1843677 w 2458235"/>
                <a:gd name="connsiteY10" fmla="*/ 105441 h 2458231"/>
                <a:gd name="connsiteX11" fmla="*/ 1843677 w 2458235"/>
                <a:gd name="connsiteY11" fmla="*/ 105441 h 2458231"/>
                <a:gd name="connsiteX12" fmla="*/ 1900151 w 2458235"/>
                <a:gd name="connsiteY12" fmla="*/ 59311 h 2458231"/>
                <a:gd name="connsiteX13" fmla="*/ 2352794 w 2458235"/>
                <a:gd name="connsiteY13" fmla="*/ 105441 h 2458231"/>
                <a:gd name="connsiteX14" fmla="*/ 2352794 w 2458235"/>
                <a:gd name="connsiteY14" fmla="*/ 614559 h 2458231"/>
                <a:gd name="connsiteX15" fmla="*/ 2352793 w 2458235"/>
                <a:gd name="connsiteY15" fmla="*/ 614560 h 2458231"/>
                <a:gd name="connsiteX16" fmla="*/ 2260533 w 2458235"/>
                <a:gd name="connsiteY16" fmla="*/ 727506 h 2458231"/>
                <a:gd name="connsiteX17" fmla="*/ 2141911 w 2458235"/>
                <a:gd name="connsiteY17" fmla="*/ 1123675 h 2458231"/>
                <a:gd name="connsiteX18" fmla="*/ 2155059 w 2458235"/>
                <a:gd name="connsiteY18" fmla="*/ 1260851 h 2458231"/>
                <a:gd name="connsiteX19" fmla="*/ 2153059 w 2458235"/>
                <a:gd name="connsiteY19" fmla="*/ 1260852 h 2458231"/>
                <a:gd name="connsiteX20" fmla="*/ 2140232 w 2458235"/>
                <a:gd name="connsiteY20" fmla="*/ 1171959 h 2458231"/>
                <a:gd name="connsiteX21" fmla="*/ 2111735 w 2458235"/>
                <a:gd name="connsiteY21" fmla="*/ 1058235 h 2458231"/>
                <a:gd name="connsiteX22" fmla="*/ 2103574 w 2458235"/>
                <a:gd name="connsiteY22" fmla="*/ 1036206 h 2458231"/>
                <a:gd name="connsiteX23" fmla="*/ 2140230 w 2458235"/>
                <a:gd name="connsiteY23" fmla="*/ 1171959 h 2458231"/>
                <a:gd name="connsiteX24" fmla="*/ 2153057 w 2458235"/>
                <a:gd name="connsiteY24" fmla="*/ 1260852 h 2458231"/>
                <a:gd name="connsiteX25" fmla="*/ 2155058 w 2458235"/>
                <a:gd name="connsiteY25" fmla="*/ 1274711 h 2458231"/>
                <a:gd name="connsiteX26" fmla="*/ 1843674 w 2458235"/>
                <a:gd name="connsiteY26" fmla="*/ 2141907 h 2458231"/>
                <a:gd name="connsiteX27" fmla="*/ 316324 w 2458235"/>
                <a:gd name="connsiteY27" fmla="*/ 2141907 h 2458231"/>
                <a:gd name="connsiteX28" fmla="*/ 316324 w 2458235"/>
                <a:gd name="connsiteY28"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286276 w 2458235"/>
                <a:gd name="connsiteY5" fmla="*/ 318003 h 2458231"/>
                <a:gd name="connsiteX6" fmla="*/ 1189428 w 2458235"/>
                <a:gd name="connsiteY6" fmla="*/ 304027 h 2458231"/>
                <a:gd name="connsiteX7" fmla="*/ 1189428 w 2458235"/>
                <a:gd name="connsiteY7" fmla="*/ 300886 h 2458231"/>
                <a:gd name="connsiteX8" fmla="*/ 1197045 w 2458235"/>
                <a:gd name="connsiteY8" fmla="*/ 303144 h 2458231"/>
                <a:gd name="connsiteX9" fmla="*/ 1843677 w 2458235"/>
                <a:gd name="connsiteY9" fmla="*/ 105441 h 2458231"/>
                <a:gd name="connsiteX10" fmla="*/ 1843677 w 2458235"/>
                <a:gd name="connsiteY10" fmla="*/ 105441 h 2458231"/>
                <a:gd name="connsiteX11" fmla="*/ 1900151 w 2458235"/>
                <a:gd name="connsiteY11" fmla="*/ 59311 h 2458231"/>
                <a:gd name="connsiteX12" fmla="*/ 2352794 w 2458235"/>
                <a:gd name="connsiteY12" fmla="*/ 105441 h 2458231"/>
                <a:gd name="connsiteX13" fmla="*/ 2352794 w 2458235"/>
                <a:gd name="connsiteY13" fmla="*/ 614559 h 2458231"/>
                <a:gd name="connsiteX14" fmla="*/ 2352793 w 2458235"/>
                <a:gd name="connsiteY14" fmla="*/ 614560 h 2458231"/>
                <a:gd name="connsiteX15" fmla="*/ 2260533 w 2458235"/>
                <a:gd name="connsiteY15" fmla="*/ 727506 h 2458231"/>
                <a:gd name="connsiteX16" fmla="*/ 2141911 w 2458235"/>
                <a:gd name="connsiteY16" fmla="*/ 1123675 h 2458231"/>
                <a:gd name="connsiteX17" fmla="*/ 2155059 w 2458235"/>
                <a:gd name="connsiteY17" fmla="*/ 1260851 h 2458231"/>
                <a:gd name="connsiteX18" fmla="*/ 2153059 w 2458235"/>
                <a:gd name="connsiteY18" fmla="*/ 1260852 h 2458231"/>
                <a:gd name="connsiteX19" fmla="*/ 2140232 w 2458235"/>
                <a:gd name="connsiteY19" fmla="*/ 1171959 h 2458231"/>
                <a:gd name="connsiteX20" fmla="*/ 2111735 w 2458235"/>
                <a:gd name="connsiteY20" fmla="*/ 1058235 h 2458231"/>
                <a:gd name="connsiteX21" fmla="*/ 2103574 w 2458235"/>
                <a:gd name="connsiteY21" fmla="*/ 1036206 h 2458231"/>
                <a:gd name="connsiteX22" fmla="*/ 2140230 w 2458235"/>
                <a:gd name="connsiteY22" fmla="*/ 1171959 h 2458231"/>
                <a:gd name="connsiteX23" fmla="*/ 2153057 w 2458235"/>
                <a:gd name="connsiteY23" fmla="*/ 1260852 h 2458231"/>
                <a:gd name="connsiteX24" fmla="*/ 2155058 w 2458235"/>
                <a:gd name="connsiteY24" fmla="*/ 1274711 h 2458231"/>
                <a:gd name="connsiteX25" fmla="*/ 1843674 w 2458235"/>
                <a:gd name="connsiteY25" fmla="*/ 2141907 h 2458231"/>
                <a:gd name="connsiteX26" fmla="*/ 316324 w 2458235"/>
                <a:gd name="connsiteY26" fmla="*/ 2141907 h 2458231"/>
                <a:gd name="connsiteX27" fmla="*/ 316324 w 2458235"/>
                <a:gd name="connsiteY27"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286276 w 2458235"/>
                <a:gd name="connsiteY5" fmla="*/ 318003 h 2458231"/>
                <a:gd name="connsiteX6" fmla="*/ 1189428 w 2458235"/>
                <a:gd name="connsiteY6" fmla="*/ 304027 h 2458231"/>
                <a:gd name="connsiteX7" fmla="*/ 1189428 w 2458235"/>
                <a:gd name="connsiteY7" fmla="*/ 300886 h 2458231"/>
                <a:gd name="connsiteX8" fmla="*/ 1197045 w 2458235"/>
                <a:gd name="connsiteY8" fmla="*/ 303144 h 2458231"/>
                <a:gd name="connsiteX9" fmla="*/ 1843677 w 2458235"/>
                <a:gd name="connsiteY9" fmla="*/ 105441 h 2458231"/>
                <a:gd name="connsiteX10" fmla="*/ 1843677 w 2458235"/>
                <a:gd name="connsiteY10" fmla="*/ 105441 h 2458231"/>
                <a:gd name="connsiteX11" fmla="*/ 1900151 w 2458235"/>
                <a:gd name="connsiteY11" fmla="*/ 59311 h 2458231"/>
                <a:gd name="connsiteX12" fmla="*/ 2352794 w 2458235"/>
                <a:gd name="connsiteY12" fmla="*/ 105441 h 2458231"/>
                <a:gd name="connsiteX13" fmla="*/ 2352794 w 2458235"/>
                <a:gd name="connsiteY13" fmla="*/ 614559 h 2458231"/>
                <a:gd name="connsiteX14" fmla="*/ 2352793 w 2458235"/>
                <a:gd name="connsiteY14" fmla="*/ 614560 h 2458231"/>
                <a:gd name="connsiteX15" fmla="*/ 2260533 w 2458235"/>
                <a:gd name="connsiteY15" fmla="*/ 727506 h 2458231"/>
                <a:gd name="connsiteX16" fmla="*/ 2141911 w 2458235"/>
                <a:gd name="connsiteY16" fmla="*/ 1123675 h 2458231"/>
                <a:gd name="connsiteX17" fmla="*/ 2155059 w 2458235"/>
                <a:gd name="connsiteY17" fmla="*/ 1260851 h 2458231"/>
                <a:gd name="connsiteX18" fmla="*/ 2153059 w 2458235"/>
                <a:gd name="connsiteY18" fmla="*/ 1260852 h 2458231"/>
                <a:gd name="connsiteX19" fmla="*/ 2140232 w 2458235"/>
                <a:gd name="connsiteY19" fmla="*/ 1171959 h 2458231"/>
                <a:gd name="connsiteX20" fmla="*/ 2111735 w 2458235"/>
                <a:gd name="connsiteY20" fmla="*/ 1058235 h 2458231"/>
                <a:gd name="connsiteX21" fmla="*/ 2140230 w 2458235"/>
                <a:gd name="connsiteY21" fmla="*/ 1171959 h 2458231"/>
                <a:gd name="connsiteX22" fmla="*/ 2153057 w 2458235"/>
                <a:gd name="connsiteY22" fmla="*/ 1260852 h 2458231"/>
                <a:gd name="connsiteX23" fmla="*/ 2155058 w 2458235"/>
                <a:gd name="connsiteY23" fmla="*/ 1274711 h 2458231"/>
                <a:gd name="connsiteX24" fmla="*/ 1843674 w 2458235"/>
                <a:gd name="connsiteY24" fmla="*/ 2141907 h 2458231"/>
                <a:gd name="connsiteX25" fmla="*/ 316324 w 2458235"/>
                <a:gd name="connsiteY25" fmla="*/ 2141907 h 2458231"/>
                <a:gd name="connsiteX26" fmla="*/ 316324 w 2458235"/>
                <a:gd name="connsiteY26"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286276 w 2458235"/>
                <a:gd name="connsiteY5" fmla="*/ 318003 h 2458231"/>
                <a:gd name="connsiteX6" fmla="*/ 1189428 w 2458235"/>
                <a:gd name="connsiteY6" fmla="*/ 304027 h 2458231"/>
                <a:gd name="connsiteX7" fmla="*/ 1189428 w 2458235"/>
                <a:gd name="connsiteY7" fmla="*/ 300886 h 2458231"/>
                <a:gd name="connsiteX8" fmla="*/ 1197045 w 2458235"/>
                <a:gd name="connsiteY8" fmla="*/ 303144 h 2458231"/>
                <a:gd name="connsiteX9" fmla="*/ 1843677 w 2458235"/>
                <a:gd name="connsiteY9" fmla="*/ 105441 h 2458231"/>
                <a:gd name="connsiteX10" fmla="*/ 1843677 w 2458235"/>
                <a:gd name="connsiteY10" fmla="*/ 105441 h 2458231"/>
                <a:gd name="connsiteX11" fmla="*/ 1900151 w 2458235"/>
                <a:gd name="connsiteY11" fmla="*/ 59311 h 2458231"/>
                <a:gd name="connsiteX12" fmla="*/ 2352794 w 2458235"/>
                <a:gd name="connsiteY12" fmla="*/ 105441 h 2458231"/>
                <a:gd name="connsiteX13" fmla="*/ 2352794 w 2458235"/>
                <a:gd name="connsiteY13" fmla="*/ 614559 h 2458231"/>
                <a:gd name="connsiteX14" fmla="*/ 2352793 w 2458235"/>
                <a:gd name="connsiteY14" fmla="*/ 614560 h 2458231"/>
                <a:gd name="connsiteX15" fmla="*/ 2260533 w 2458235"/>
                <a:gd name="connsiteY15" fmla="*/ 727506 h 2458231"/>
                <a:gd name="connsiteX16" fmla="*/ 2141911 w 2458235"/>
                <a:gd name="connsiteY16" fmla="*/ 1123675 h 2458231"/>
                <a:gd name="connsiteX17" fmla="*/ 2155059 w 2458235"/>
                <a:gd name="connsiteY17" fmla="*/ 1260851 h 2458231"/>
                <a:gd name="connsiteX18" fmla="*/ 2153059 w 2458235"/>
                <a:gd name="connsiteY18" fmla="*/ 1260852 h 2458231"/>
                <a:gd name="connsiteX19" fmla="*/ 2140232 w 2458235"/>
                <a:gd name="connsiteY19" fmla="*/ 1171959 h 2458231"/>
                <a:gd name="connsiteX20" fmla="*/ 2140230 w 2458235"/>
                <a:gd name="connsiteY20" fmla="*/ 1171959 h 2458231"/>
                <a:gd name="connsiteX21" fmla="*/ 2153057 w 2458235"/>
                <a:gd name="connsiteY21" fmla="*/ 1260852 h 2458231"/>
                <a:gd name="connsiteX22" fmla="*/ 2155058 w 2458235"/>
                <a:gd name="connsiteY22" fmla="*/ 1274711 h 2458231"/>
                <a:gd name="connsiteX23" fmla="*/ 1843674 w 2458235"/>
                <a:gd name="connsiteY23" fmla="*/ 2141907 h 2458231"/>
                <a:gd name="connsiteX24" fmla="*/ 316324 w 2458235"/>
                <a:gd name="connsiteY24" fmla="*/ 2141907 h 2458231"/>
                <a:gd name="connsiteX25" fmla="*/ 316324 w 2458235"/>
                <a:gd name="connsiteY25"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286276 w 2458235"/>
                <a:gd name="connsiteY5" fmla="*/ 318003 h 2458231"/>
                <a:gd name="connsiteX6" fmla="*/ 1189428 w 2458235"/>
                <a:gd name="connsiteY6" fmla="*/ 304027 h 2458231"/>
                <a:gd name="connsiteX7" fmla="*/ 1189428 w 2458235"/>
                <a:gd name="connsiteY7" fmla="*/ 300886 h 2458231"/>
                <a:gd name="connsiteX8" fmla="*/ 1197045 w 2458235"/>
                <a:gd name="connsiteY8" fmla="*/ 303144 h 2458231"/>
                <a:gd name="connsiteX9" fmla="*/ 1843677 w 2458235"/>
                <a:gd name="connsiteY9" fmla="*/ 105441 h 2458231"/>
                <a:gd name="connsiteX10" fmla="*/ 1843677 w 2458235"/>
                <a:gd name="connsiteY10" fmla="*/ 105441 h 2458231"/>
                <a:gd name="connsiteX11" fmla="*/ 1900151 w 2458235"/>
                <a:gd name="connsiteY11" fmla="*/ 59311 h 2458231"/>
                <a:gd name="connsiteX12" fmla="*/ 2352794 w 2458235"/>
                <a:gd name="connsiteY12" fmla="*/ 105441 h 2458231"/>
                <a:gd name="connsiteX13" fmla="*/ 2352794 w 2458235"/>
                <a:gd name="connsiteY13" fmla="*/ 614559 h 2458231"/>
                <a:gd name="connsiteX14" fmla="*/ 2352793 w 2458235"/>
                <a:gd name="connsiteY14" fmla="*/ 614560 h 2458231"/>
                <a:gd name="connsiteX15" fmla="*/ 2260533 w 2458235"/>
                <a:gd name="connsiteY15" fmla="*/ 727506 h 2458231"/>
                <a:gd name="connsiteX16" fmla="*/ 2141911 w 2458235"/>
                <a:gd name="connsiteY16" fmla="*/ 1123675 h 2458231"/>
                <a:gd name="connsiteX17" fmla="*/ 2155059 w 2458235"/>
                <a:gd name="connsiteY17" fmla="*/ 1260851 h 2458231"/>
                <a:gd name="connsiteX18" fmla="*/ 2153059 w 2458235"/>
                <a:gd name="connsiteY18" fmla="*/ 1260852 h 2458231"/>
                <a:gd name="connsiteX19" fmla="*/ 2140232 w 2458235"/>
                <a:gd name="connsiteY19" fmla="*/ 1171959 h 2458231"/>
                <a:gd name="connsiteX20" fmla="*/ 2153057 w 2458235"/>
                <a:gd name="connsiteY20" fmla="*/ 1260852 h 2458231"/>
                <a:gd name="connsiteX21" fmla="*/ 2155058 w 2458235"/>
                <a:gd name="connsiteY21" fmla="*/ 1274711 h 2458231"/>
                <a:gd name="connsiteX22" fmla="*/ 1843674 w 2458235"/>
                <a:gd name="connsiteY22" fmla="*/ 2141907 h 2458231"/>
                <a:gd name="connsiteX23" fmla="*/ 316324 w 2458235"/>
                <a:gd name="connsiteY23" fmla="*/ 2141907 h 2458231"/>
                <a:gd name="connsiteX24" fmla="*/ 316324 w 2458235"/>
                <a:gd name="connsiteY24"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286276 w 2458235"/>
                <a:gd name="connsiteY5" fmla="*/ 318003 h 2458231"/>
                <a:gd name="connsiteX6" fmla="*/ 1189428 w 2458235"/>
                <a:gd name="connsiteY6" fmla="*/ 304027 h 2458231"/>
                <a:gd name="connsiteX7" fmla="*/ 1189428 w 2458235"/>
                <a:gd name="connsiteY7" fmla="*/ 300886 h 2458231"/>
                <a:gd name="connsiteX8" fmla="*/ 1197045 w 2458235"/>
                <a:gd name="connsiteY8" fmla="*/ 303144 h 2458231"/>
                <a:gd name="connsiteX9" fmla="*/ 1843677 w 2458235"/>
                <a:gd name="connsiteY9" fmla="*/ 105441 h 2458231"/>
                <a:gd name="connsiteX10" fmla="*/ 1843677 w 2458235"/>
                <a:gd name="connsiteY10" fmla="*/ 105441 h 2458231"/>
                <a:gd name="connsiteX11" fmla="*/ 1900151 w 2458235"/>
                <a:gd name="connsiteY11" fmla="*/ 59311 h 2458231"/>
                <a:gd name="connsiteX12" fmla="*/ 2352794 w 2458235"/>
                <a:gd name="connsiteY12" fmla="*/ 105441 h 2458231"/>
                <a:gd name="connsiteX13" fmla="*/ 2352794 w 2458235"/>
                <a:gd name="connsiteY13" fmla="*/ 614559 h 2458231"/>
                <a:gd name="connsiteX14" fmla="*/ 2352793 w 2458235"/>
                <a:gd name="connsiteY14" fmla="*/ 614560 h 2458231"/>
                <a:gd name="connsiteX15" fmla="*/ 2260533 w 2458235"/>
                <a:gd name="connsiteY15" fmla="*/ 727506 h 2458231"/>
                <a:gd name="connsiteX16" fmla="*/ 2141911 w 2458235"/>
                <a:gd name="connsiteY16" fmla="*/ 1123675 h 2458231"/>
                <a:gd name="connsiteX17" fmla="*/ 2155059 w 2458235"/>
                <a:gd name="connsiteY17" fmla="*/ 1260851 h 2458231"/>
                <a:gd name="connsiteX18" fmla="*/ 2153059 w 2458235"/>
                <a:gd name="connsiteY18" fmla="*/ 1260852 h 2458231"/>
                <a:gd name="connsiteX19" fmla="*/ 2153057 w 2458235"/>
                <a:gd name="connsiteY19" fmla="*/ 1260852 h 2458231"/>
                <a:gd name="connsiteX20" fmla="*/ 2155058 w 2458235"/>
                <a:gd name="connsiteY20" fmla="*/ 1274711 h 2458231"/>
                <a:gd name="connsiteX21" fmla="*/ 1843674 w 2458235"/>
                <a:gd name="connsiteY21" fmla="*/ 2141907 h 2458231"/>
                <a:gd name="connsiteX22" fmla="*/ 316324 w 2458235"/>
                <a:gd name="connsiteY22" fmla="*/ 2141907 h 2458231"/>
                <a:gd name="connsiteX23" fmla="*/ 316324 w 2458235"/>
                <a:gd name="connsiteY23"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286276 w 2458235"/>
                <a:gd name="connsiteY5" fmla="*/ 318003 h 2458231"/>
                <a:gd name="connsiteX6" fmla="*/ 1189428 w 2458235"/>
                <a:gd name="connsiteY6" fmla="*/ 304027 h 2458231"/>
                <a:gd name="connsiteX7" fmla="*/ 1189428 w 2458235"/>
                <a:gd name="connsiteY7" fmla="*/ 300886 h 2458231"/>
                <a:gd name="connsiteX8" fmla="*/ 1197045 w 2458235"/>
                <a:gd name="connsiteY8" fmla="*/ 303144 h 2458231"/>
                <a:gd name="connsiteX9" fmla="*/ 1843677 w 2458235"/>
                <a:gd name="connsiteY9" fmla="*/ 105441 h 2458231"/>
                <a:gd name="connsiteX10" fmla="*/ 1843677 w 2458235"/>
                <a:gd name="connsiteY10" fmla="*/ 105441 h 2458231"/>
                <a:gd name="connsiteX11" fmla="*/ 1900151 w 2458235"/>
                <a:gd name="connsiteY11" fmla="*/ 59311 h 2458231"/>
                <a:gd name="connsiteX12" fmla="*/ 2352794 w 2458235"/>
                <a:gd name="connsiteY12" fmla="*/ 105441 h 2458231"/>
                <a:gd name="connsiteX13" fmla="*/ 2352794 w 2458235"/>
                <a:gd name="connsiteY13" fmla="*/ 614559 h 2458231"/>
                <a:gd name="connsiteX14" fmla="*/ 2352793 w 2458235"/>
                <a:gd name="connsiteY14" fmla="*/ 614560 h 2458231"/>
                <a:gd name="connsiteX15" fmla="*/ 2260533 w 2458235"/>
                <a:gd name="connsiteY15" fmla="*/ 727506 h 2458231"/>
                <a:gd name="connsiteX16" fmla="*/ 2141911 w 2458235"/>
                <a:gd name="connsiteY16" fmla="*/ 1123675 h 2458231"/>
                <a:gd name="connsiteX17" fmla="*/ 2155059 w 2458235"/>
                <a:gd name="connsiteY17" fmla="*/ 1260851 h 2458231"/>
                <a:gd name="connsiteX18" fmla="*/ 2153059 w 2458235"/>
                <a:gd name="connsiteY18" fmla="*/ 1260852 h 2458231"/>
                <a:gd name="connsiteX19" fmla="*/ 2155058 w 2458235"/>
                <a:gd name="connsiteY19" fmla="*/ 1274711 h 2458231"/>
                <a:gd name="connsiteX20" fmla="*/ 1843674 w 2458235"/>
                <a:gd name="connsiteY20" fmla="*/ 2141907 h 2458231"/>
                <a:gd name="connsiteX21" fmla="*/ 316324 w 2458235"/>
                <a:gd name="connsiteY21" fmla="*/ 2141907 h 2458231"/>
                <a:gd name="connsiteX22" fmla="*/ 316324 w 2458235"/>
                <a:gd name="connsiteY22"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189428 w 2458235"/>
                <a:gd name="connsiteY5" fmla="*/ 304027 h 2458231"/>
                <a:gd name="connsiteX6" fmla="*/ 1189428 w 2458235"/>
                <a:gd name="connsiteY6" fmla="*/ 300886 h 2458231"/>
                <a:gd name="connsiteX7" fmla="*/ 1197045 w 2458235"/>
                <a:gd name="connsiteY7" fmla="*/ 303144 h 2458231"/>
                <a:gd name="connsiteX8" fmla="*/ 1843677 w 2458235"/>
                <a:gd name="connsiteY8" fmla="*/ 105441 h 2458231"/>
                <a:gd name="connsiteX9" fmla="*/ 1843677 w 2458235"/>
                <a:gd name="connsiteY9" fmla="*/ 105441 h 2458231"/>
                <a:gd name="connsiteX10" fmla="*/ 1900151 w 2458235"/>
                <a:gd name="connsiteY10" fmla="*/ 59311 h 2458231"/>
                <a:gd name="connsiteX11" fmla="*/ 2352794 w 2458235"/>
                <a:gd name="connsiteY11" fmla="*/ 105441 h 2458231"/>
                <a:gd name="connsiteX12" fmla="*/ 2352794 w 2458235"/>
                <a:gd name="connsiteY12" fmla="*/ 614559 h 2458231"/>
                <a:gd name="connsiteX13" fmla="*/ 2352793 w 2458235"/>
                <a:gd name="connsiteY13" fmla="*/ 614560 h 2458231"/>
                <a:gd name="connsiteX14" fmla="*/ 2260533 w 2458235"/>
                <a:gd name="connsiteY14" fmla="*/ 727506 h 2458231"/>
                <a:gd name="connsiteX15" fmla="*/ 2141911 w 2458235"/>
                <a:gd name="connsiteY15" fmla="*/ 1123675 h 2458231"/>
                <a:gd name="connsiteX16" fmla="*/ 2155059 w 2458235"/>
                <a:gd name="connsiteY16" fmla="*/ 1260851 h 2458231"/>
                <a:gd name="connsiteX17" fmla="*/ 2153059 w 2458235"/>
                <a:gd name="connsiteY17" fmla="*/ 1260852 h 2458231"/>
                <a:gd name="connsiteX18" fmla="*/ 2155058 w 2458235"/>
                <a:gd name="connsiteY18" fmla="*/ 1274711 h 2458231"/>
                <a:gd name="connsiteX19" fmla="*/ 1843674 w 2458235"/>
                <a:gd name="connsiteY19" fmla="*/ 2141907 h 2458231"/>
                <a:gd name="connsiteX20" fmla="*/ 316324 w 2458235"/>
                <a:gd name="connsiteY20" fmla="*/ 2141907 h 2458231"/>
                <a:gd name="connsiteX21" fmla="*/ 316324 w 2458235"/>
                <a:gd name="connsiteY21" fmla="*/ 614557 h 2458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458235" h="2458231">
                  <a:moveTo>
                    <a:pt x="316324" y="614557"/>
                  </a:moveTo>
                  <a:cubicBezTo>
                    <a:pt x="553567" y="377313"/>
                    <a:pt x="873726" y="273519"/>
                    <a:pt x="1183521" y="303173"/>
                  </a:cubicBezTo>
                  <a:lnTo>
                    <a:pt x="1189425" y="304025"/>
                  </a:lnTo>
                  <a:lnTo>
                    <a:pt x="1189427" y="304027"/>
                  </a:lnTo>
                  <a:lnTo>
                    <a:pt x="1286274" y="318003"/>
                  </a:lnTo>
                  <a:lnTo>
                    <a:pt x="1189428" y="304027"/>
                  </a:lnTo>
                  <a:lnTo>
                    <a:pt x="1189428" y="300886"/>
                  </a:lnTo>
                  <a:lnTo>
                    <a:pt x="1197045" y="303144"/>
                  </a:lnTo>
                  <a:cubicBezTo>
                    <a:pt x="1423963" y="347078"/>
                    <a:pt x="1667941" y="281177"/>
                    <a:pt x="1843677" y="105441"/>
                  </a:cubicBezTo>
                  <a:lnTo>
                    <a:pt x="1843677" y="105441"/>
                  </a:lnTo>
                  <a:lnTo>
                    <a:pt x="1900151" y="59311"/>
                  </a:lnTo>
                  <a:cubicBezTo>
                    <a:pt x="2039886" y="-32951"/>
                    <a:pt x="2229779" y="-17574"/>
                    <a:pt x="2352794" y="105441"/>
                  </a:cubicBezTo>
                  <a:cubicBezTo>
                    <a:pt x="2493383" y="246031"/>
                    <a:pt x="2493383" y="473970"/>
                    <a:pt x="2352794" y="614559"/>
                  </a:cubicBezTo>
                  <a:lnTo>
                    <a:pt x="2352793" y="614560"/>
                  </a:lnTo>
                  <a:lnTo>
                    <a:pt x="2260533" y="727506"/>
                  </a:lnTo>
                  <a:cubicBezTo>
                    <a:pt x="2181452" y="847278"/>
                    <a:pt x="2141911" y="985476"/>
                    <a:pt x="2141911" y="1123675"/>
                  </a:cubicBezTo>
                  <a:lnTo>
                    <a:pt x="2155059" y="1260851"/>
                  </a:lnTo>
                  <a:lnTo>
                    <a:pt x="2153059" y="1260852"/>
                  </a:lnTo>
                  <a:lnTo>
                    <a:pt x="2155058" y="1274711"/>
                  </a:lnTo>
                  <a:cubicBezTo>
                    <a:pt x="2184712" y="1584505"/>
                    <a:pt x="2080918" y="1904664"/>
                    <a:pt x="1843674" y="2141907"/>
                  </a:cubicBezTo>
                  <a:cubicBezTo>
                    <a:pt x="1421908" y="2563673"/>
                    <a:pt x="738091" y="2563673"/>
                    <a:pt x="316324" y="2141907"/>
                  </a:cubicBezTo>
                  <a:cubicBezTo>
                    <a:pt x="-105442" y="1720141"/>
                    <a:pt x="-105443" y="1036322"/>
                    <a:pt x="316324" y="614557"/>
                  </a:cubicBezTo>
                  <a:close/>
                </a:path>
              </a:pathLst>
            </a:custGeom>
            <a:gradFill>
              <a:gsLst>
                <a:gs pos="0">
                  <a:srgbClr val="E5D369"/>
                </a:gs>
                <a:gs pos="49000">
                  <a:srgbClr val="F5A51D"/>
                </a:gs>
                <a:gs pos="100000">
                  <a:srgbClr val="E67700"/>
                </a:gs>
              </a:gsLst>
              <a:lin ang="186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28" name="组合 327"/>
            <p:cNvGrpSpPr/>
            <p:nvPr/>
          </p:nvGrpSpPr>
          <p:grpSpPr>
            <a:xfrm>
              <a:off x="655634" y="2399900"/>
              <a:ext cx="2241230" cy="2241228"/>
              <a:chOff x="740915" y="1373664"/>
              <a:chExt cx="3600000" cy="3600000"/>
            </a:xfrm>
            <a:effectLst>
              <a:outerShdw blurRad="50800" dist="38100" dir="5400000" algn="t" rotWithShape="0">
                <a:prstClr val="black">
                  <a:alpha val="40000"/>
                </a:prstClr>
              </a:outerShdw>
            </a:effectLst>
          </p:grpSpPr>
          <p:sp>
            <p:nvSpPr>
              <p:cNvPr id="329" name="椭圆 328"/>
              <p:cNvSpPr/>
              <p:nvPr/>
            </p:nvSpPr>
            <p:spPr>
              <a:xfrm>
                <a:off x="740915" y="1373664"/>
                <a:ext cx="3600000" cy="3600000"/>
              </a:xfrm>
              <a:prstGeom prst="ellipse">
                <a:avLst/>
              </a:prstGeom>
              <a:solidFill>
                <a:srgbClr val="FEEA74"/>
              </a:solidFill>
              <a:ln w="12700" cap="flat" cmpd="sng" algn="ctr">
                <a:noFill/>
                <a:prstDash val="solid"/>
                <a:miter lim="800000"/>
              </a:ln>
              <a:effectLst/>
              <a:scene3d>
                <a:camera prst="orthographicFront"/>
                <a:lightRig rig="flat" dir="t"/>
              </a:scene3d>
              <a:sp3d>
                <a:bevelT w="1800860" h="1800860" prst="angle"/>
                <a:extrusionClr>
                  <a:schemeClr val="tx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0" name="椭圆 329"/>
              <p:cNvSpPr/>
              <p:nvPr/>
            </p:nvSpPr>
            <p:spPr>
              <a:xfrm rot="9900000">
                <a:off x="852918" y="1501487"/>
                <a:ext cx="3344356" cy="3344352"/>
              </a:xfrm>
              <a:prstGeom prst="ellipse">
                <a:avLst/>
              </a:prstGeom>
              <a:solidFill>
                <a:srgbClr val="FEEA74"/>
              </a:solidFill>
              <a:ln w="12700" cap="flat" cmpd="sng" algn="ctr">
                <a:noFill/>
                <a:prstDash val="solid"/>
                <a:miter lim="800000"/>
              </a:ln>
              <a:effectLst/>
              <a:scene3d>
                <a:camera prst="orthographicFront"/>
                <a:lightRig rig="flat" dir="t"/>
              </a:scene3d>
              <a:sp3d>
                <a:bevelT w="1800860" h="1800860" prst="angle"/>
                <a:extrusionClr>
                  <a:schemeClr val="tx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64" name="组合 363"/>
          <p:cNvGrpSpPr/>
          <p:nvPr/>
        </p:nvGrpSpPr>
        <p:grpSpPr>
          <a:xfrm rot="18900000">
            <a:off x="6429918" y="1892922"/>
            <a:ext cx="2017430" cy="2069027"/>
            <a:chOff x="496458" y="2399900"/>
            <a:chExt cx="2559582" cy="2625047"/>
          </a:xfrm>
        </p:grpSpPr>
        <p:sp>
          <p:nvSpPr>
            <p:cNvPr id="365" name="自由: 形状 364"/>
            <p:cNvSpPr/>
            <p:nvPr/>
          </p:nvSpPr>
          <p:spPr>
            <a:xfrm rot="8100000">
              <a:off x="496458" y="2465371"/>
              <a:ext cx="2559582" cy="2559576"/>
            </a:xfrm>
            <a:custGeom>
              <a:avLst/>
              <a:gdLst>
                <a:gd name="connsiteX0" fmla="*/ 2047070 w 2458235"/>
                <a:gd name="connsiteY0" fmla="*/ 900445 h 2458231"/>
                <a:gd name="connsiteX1" fmla="*/ 2089080 w 2458235"/>
                <a:gd name="connsiteY1" fmla="*/ 997084 h 2458231"/>
                <a:gd name="connsiteX2" fmla="*/ 2070728 w 2458235"/>
                <a:gd name="connsiteY2" fmla="*/ 947549 h 2458231"/>
                <a:gd name="connsiteX3" fmla="*/ 1595674 w 2458235"/>
                <a:gd name="connsiteY3" fmla="*/ 430193 h 2458231"/>
                <a:gd name="connsiteX4" fmla="*/ 1718576 w 2458235"/>
                <a:gd name="connsiteY4" fmla="*/ 507057 h 2458231"/>
                <a:gd name="connsiteX5" fmla="*/ 1843675 w 2458235"/>
                <a:gd name="connsiteY5" fmla="*/ 614558 h 2458231"/>
                <a:gd name="connsiteX6" fmla="*/ 1951177 w 2458235"/>
                <a:gd name="connsiteY6" fmla="*/ 739658 h 2458231"/>
                <a:gd name="connsiteX7" fmla="*/ 2028046 w 2458235"/>
                <a:gd name="connsiteY7" fmla="*/ 862569 h 2458231"/>
                <a:gd name="connsiteX8" fmla="*/ 2017208 w 2458235"/>
                <a:gd name="connsiteY8" fmla="*/ 840992 h 2458231"/>
                <a:gd name="connsiteX9" fmla="*/ 1951179 w 2458235"/>
                <a:gd name="connsiteY9" fmla="*/ 739657 h 2458231"/>
                <a:gd name="connsiteX10" fmla="*/ 1843681 w 2458235"/>
                <a:gd name="connsiteY10" fmla="*/ 614562 h 2458231"/>
                <a:gd name="connsiteX11" fmla="*/ 1843677 w 2458235"/>
                <a:gd name="connsiteY11" fmla="*/ 614558 h 2458231"/>
                <a:gd name="connsiteX12" fmla="*/ 1843675 w 2458235"/>
                <a:gd name="connsiteY12" fmla="*/ 614556 h 2458231"/>
                <a:gd name="connsiteX13" fmla="*/ 1718578 w 2458235"/>
                <a:gd name="connsiteY13" fmla="*/ 507056 h 2458231"/>
                <a:gd name="connsiteX14" fmla="*/ 1617243 w 2458235"/>
                <a:gd name="connsiteY14" fmla="*/ 441027 h 2458231"/>
                <a:gd name="connsiteX15" fmla="*/ 1461172 w 2458235"/>
                <a:gd name="connsiteY15" fmla="*/ 369164 h 2458231"/>
                <a:gd name="connsiteX16" fmla="*/ 1557769 w 2458235"/>
                <a:gd name="connsiteY16" fmla="*/ 411155 h 2458231"/>
                <a:gd name="connsiteX17" fmla="*/ 1510686 w 2458235"/>
                <a:gd name="connsiteY17" fmla="*/ 387508 h 2458231"/>
                <a:gd name="connsiteX18" fmla="*/ 316324 w 2458235"/>
                <a:gd name="connsiteY18" fmla="*/ 614557 h 2458231"/>
                <a:gd name="connsiteX19" fmla="*/ 1183521 w 2458235"/>
                <a:gd name="connsiteY19" fmla="*/ 303173 h 2458231"/>
                <a:gd name="connsiteX20" fmla="*/ 1189425 w 2458235"/>
                <a:gd name="connsiteY20" fmla="*/ 304025 h 2458231"/>
                <a:gd name="connsiteX21" fmla="*/ 1189425 w 2458235"/>
                <a:gd name="connsiteY21" fmla="*/ 1260850 h 2458231"/>
                <a:gd name="connsiteX22" fmla="*/ 1189427 w 2458235"/>
                <a:gd name="connsiteY22" fmla="*/ 1260850 h 2458231"/>
                <a:gd name="connsiteX23" fmla="*/ 1189427 w 2458235"/>
                <a:gd name="connsiteY23" fmla="*/ 304027 h 2458231"/>
                <a:gd name="connsiteX24" fmla="*/ 1286274 w 2458235"/>
                <a:gd name="connsiteY24" fmla="*/ 318003 h 2458231"/>
                <a:gd name="connsiteX25" fmla="*/ 1422013 w 2458235"/>
                <a:gd name="connsiteY25" fmla="*/ 354656 h 2458231"/>
                <a:gd name="connsiteX26" fmla="*/ 1399999 w 2458235"/>
                <a:gd name="connsiteY26" fmla="*/ 346500 h 2458231"/>
                <a:gd name="connsiteX27" fmla="*/ 1286276 w 2458235"/>
                <a:gd name="connsiteY27" fmla="*/ 318003 h 2458231"/>
                <a:gd name="connsiteX28" fmla="*/ 1189428 w 2458235"/>
                <a:gd name="connsiteY28" fmla="*/ 304027 h 2458231"/>
                <a:gd name="connsiteX29" fmla="*/ 1189428 w 2458235"/>
                <a:gd name="connsiteY29" fmla="*/ 300886 h 2458231"/>
                <a:gd name="connsiteX30" fmla="*/ 1197045 w 2458235"/>
                <a:gd name="connsiteY30" fmla="*/ 303144 h 2458231"/>
                <a:gd name="connsiteX31" fmla="*/ 1843677 w 2458235"/>
                <a:gd name="connsiteY31" fmla="*/ 105441 h 2458231"/>
                <a:gd name="connsiteX32" fmla="*/ 1843677 w 2458235"/>
                <a:gd name="connsiteY32" fmla="*/ 105441 h 2458231"/>
                <a:gd name="connsiteX33" fmla="*/ 1900151 w 2458235"/>
                <a:gd name="connsiteY33" fmla="*/ 59311 h 2458231"/>
                <a:gd name="connsiteX34" fmla="*/ 2352794 w 2458235"/>
                <a:gd name="connsiteY34" fmla="*/ 105441 h 2458231"/>
                <a:gd name="connsiteX35" fmla="*/ 2352794 w 2458235"/>
                <a:gd name="connsiteY35" fmla="*/ 614559 h 2458231"/>
                <a:gd name="connsiteX36" fmla="*/ 2352793 w 2458235"/>
                <a:gd name="connsiteY36" fmla="*/ 614560 h 2458231"/>
                <a:gd name="connsiteX37" fmla="*/ 2260533 w 2458235"/>
                <a:gd name="connsiteY37" fmla="*/ 727506 h 2458231"/>
                <a:gd name="connsiteX38" fmla="*/ 2141911 w 2458235"/>
                <a:gd name="connsiteY38" fmla="*/ 1123675 h 2458231"/>
                <a:gd name="connsiteX39" fmla="*/ 2155059 w 2458235"/>
                <a:gd name="connsiteY39" fmla="*/ 1260851 h 2458231"/>
                <a:gd name="connsiteX40" fmla="*/ 2153059 w 2458235"/>
                <a:gd name="connsiteY40" fmla="*/ 1260852 h 2458231"/>
                <a:gd name="connsiteX41" fmla="*/ 2140232 w 2458235"/>
                <a:gd name="connsiteY41" fmla="*/ 1171959 h 2458231"/>
                <a:gd name="connsiteX42" fmla="*/ 2111735 w 2458235"/>
                <a:gd name="connsiteY42" fmla="*/ 1058235 h 2458231"/>
                <a:gd name="connsiteX43" fmla="*/ 2103574 w 2458235"/>
                <a:gd name="connsiteY43" fmla="*/ 1036206 h 2458231"/>
                <a:gd name="connsiteX44" fmla="*/ 2140230 w 2458235"/>
                <a:gd name="connsiteY44" fmla="*/ 1171959 h 2458231"/>
                <a:gd name="connsiteX45" fmla="*/ 2153057 w 2458235"/>
                <a:gd name="connsiteY45" fmla="*/ 1260852 h 2458231"/>
                <a:gd name="connsiteX46" fmla="*/ 2155058 w 2458235"/>
                <a:gd name="connsiteY46" fmla="*/ 1274711 h 2458231"/>
                <a:gd name="connsiteX47" fmla="*/ 1843674 w 2458235"/>
                <a:gd name="connsiteY47" fmla="*/ 2141907 h 2458231"/>
                <a:gd name="connsiteX48" fmla="*/ 316324 w 2458235"/>
                <a:gd name="connsiteY48" fmla="*/ 2141907 h 2458231"/>
                <a:gd name="connsiteX49" fmla="*/ 316324 w 2458235"/>
                <a:gd name="connsiteY49" fmla="*/ 614557 h 2458231"/>
                <a:gd name="connsiteX0" fmla="*/ 2047070 w 2458235"/>
                <a:gd name="connsiteY0" fmla="*/ 900445 h 2458231"/>
                <a:gd name="connsiteX1" fmla="*/ 2089080 w 2458235"/>
                <a:gd name="connsiteY1" fmla="*/ 997084 h 2458231"/>
                <a:gd name="connsiteX2" fmla="*/ 2070728 w 2458235"/>
                <a:gd name="connsiteY2" fmla="*/ 947549 h 2458231"/>
                <a:gd name="connsiteX3" fmla="*/ 2047070 w 2458235"/>
                <a:gd name="connsiteY3" fmla="*/ 900445 h 2458231"/>
                <a:gd name="connsiteX4" fmla="*/ 1595674 w 2458235"/>
                <a:gd name="connsiteY4" fmla="*/ 430193 h 2458231"/>
                <a:gd name="connsiteX5" fmla="*/ 1718576 w 2458235"/>
                <a:gd name="connsiteY5" fmla="*/ 507057 h 2458231"/>
                <a:gd name="connsiteX6" fmla="*/ 1843675 w 2458235"/>
                <a:gd name="connsiteY6" fmla="*/ 614558 h 2458231"/>
                <a:gd name="connsiteX7" fmla="*/ 1951177 w 2458235"/>
                <a:gd name="connsiteY7" fmla="*/ 739658 h 2458231"/>
                <a:gd name="connsiteX8" fmla="*/ 2028046 w 2458235"/>
                <a:gd name="connsiteY8" fmla="*/ 862569 h 2458231"/>
                <a:gd name="connsiteX9" fmla="*/ 2017208 w 2458235"/>
                <a:gd name="connsiteY9" fmla="*/ 840992 h 2458231"/>
                <a:gd name="connsiteX10" fmla="*/ 1951179 w 2458235"/>
                <a:gd name="connsiteY10" fmla="*/ 739657 h 2458231"/>
                <a:gd name="connsiteX11" fmla="*/ 1843681 w 2458235"/>
                <a:gd name="connsiteY11" fmla="*/ 614562 h 2458231"/>
                <a:gd name="connsiteX12" fmla="*/ 1843677 w 2458235"/>
                <a:gd name="connsiteY12" fmla="*/ 614558 h 2458231"/>
                <a:gd name="connsiteX13" fmla="*/ 1843675 w 2458235"/>
                <a:gd name="connsiteY13" fmla="*/ 614556 h 2458231"/>
                <a:gd name="connsiteX14" fmla="*/ 1718578 w 2458235"/>
                <a:gd name="connsiteY14" fmla="*/ 507056 h 2458231"/>
                <a:gd name="connsiteX15" fmla="*/ 1617243 w 2458235"/>
                <a:gd name="connsiteY15" fmla="*/ 441027 h 2458231"/>
                <a:gd name="connsiteX16" fmla="*/ 1595674 w 2458235"/>
                <a:gd name="connsiteY16" fmla="*/ 430193 h 2458231"/>
                <a:gd name="connsiteX17" fmla="*/ 1461172 w 2458235"/>
                <a:gd name="connsiteY17" fmla="*/ 369164 h 2458231"/>
                <a:gd name="connsiteX18" fmla="*/ 1557769 w 2458235"/>
                <a:gd name="connsiteY18" fmla="*/ 411155 h 2458231"/>
                <a:gd name="connsiteX19" fmla="*/ 1510686 w 2458235"/>
                <a:gd name="connsiteY19" fmla="*/ 387508 h 2458231"/>
                <a:gd name="connsiteX20" fmla="*/ 1461172 w 2458235"/>
                <a:gd name="connsiteY20" fmla="*/ 369164 h 2458231"/>
                <a:gd name="connsiteX21" fmla="*/ 316324 w 2458235"/>
                <a:gd name="connsiteY21" fmla="*/ 614557 h 2458231"/>
                <a:gd name="connsiteX22" fmla="*/ 1183521 w 2458235"/>
                <a:gd name="connsiteY22" fmla="*/ 303173 h 2458231"/>
                <a:gd name="connsiteX23" fmla="*/ 1189425 w 2458235"/>
                <a:gd name="connsiteY23" fmla="*/ 304025 h 2458231"/>
                <a:gd name="connsiteX24" fmla="*/ 1189425 w 2458235"/>
                <a:gd name="connsiteY24" fmla="*/ 1260850 h 2458231"/>
                <a:gd name="connsiteX25" fmla="*/ 1189427 w 2458235"/>
                <a:gd name="connsiteY25" fmla="*/ 304027 h 2458231"/>
                <a:gd name="connsiteX26" fmla="*/ 1286274 w 2458235"/>
                <a:gd name="connsiteY26" fmla="*/ 318003 h 2458231"/>
                <a:gd name="connsiteX27" fmla="*/ 1422013 w 2458235"/>
                <a:gd name="connsiteY27" fmla="*/ 354656 h 2458231"/>
                <a:gd name="connsiteX28" fmla="*/ 1399999 w 2458235"/>
                <a:gd name="connsiteY28" fmla="*/ 346500 h 2458231"/>
                <a:gd name="connsiteX29" fmla="*/ 1286276 w 2458235"/>
                <a:gd name="connsiteY29" fmla="*/ 318003 h 2458231"/>
                <a:gd name="connsiteX30" fmla="*/ 1189428 w 2458235"/>
                <a:gd name="connsiteY30" fmla="*/ 304027 h 2458231"/>
                <a:gd name="connsiteX31" fmla="*/ 1189428 w 2458235"/>
                <a:gd name="connsiteY31" fmla="*/ 300886 h 2458231"/>
                <a:gd name="connsiteX32" fmla="*/ 1197045 w 2458235"/>
                <a:gd name="connsiteY32" fmla="*/ 303144 h 2458231"/>
                <a:gd name="connsiteX33" fmla="*/ 1843677 w 2458235"/>
                <a:gd name="connsiteY33" fmla="*/ 105441 h 2458231"/>
                <a:gd name="connsiteX34" fmla="*/ 1843677 w 2458235"/>
                <a:gd name="connsiteY34" fmla="*/ 105441 h 2458231"/>
                <a:gd name="connsiteX35" fmla="*/ 1900151 w 2458235"/>
                <a:gd name="connsiteY35" fmla="*/ 59311 h 2458231"/>
                <a:gd name="connsiteX36" fmla="*/ 2352794 w 2458235"/>
                <a:gd name="connsiteY36" fmla="*/ 105441 h 2458231"/>
                <a:gd name="connsiteX37" fmla="*/ 2352794 w 2458235"/>
                <a:gd name="connsiteY37" fmla="*/ 614559 h 2458231"/>
                <a:gd name="connsiteX38" fmla="*/ 2352793 w 2458235"/>
                <a:gd name="connsiteY38" fmla="*/ 614560 h 2458231"/>
                <a:gd name="connsiteX39" fmla="*/ 2260533 w 2458235"/>
                <a:gd name="connsiteY39" fmla="*/ 727506 h 2458231"/>
                <a:gd name="connsiteX40" fmla="*/ 2141911 w 2458235"/>
                <a:gd name="connsiteY40" fmla="*/ 1123675 h 2458231"/>
                <a:gd name="connsiteX41" fmla="*/ 2155059 w 2458235"/>
                <a:gd name="connsiteY41" fmla="*/ 1260851 h 2458231"/>
                <a:gd name="connsiteX42" fmla="*/ 2153059 w 2458235"/>
                <a:gd name="connsiteY42" fmla="*/ 1260852 h 2458231"/>
                <a:gd name="connsiteX43" fmla="*/ 2140232 w 2458235"/>
                <a:gd name="connsiteY43" fmla="*/ 1171959 h 2458231"/>
                <a:gd name="connsiteX44" fmla="*/ 2111735 w 2458235"/>
                <a:gd name="connsiteY44" fmla="*/ 1058235 h 2458231"/>
                <a:gd name="connsiteX45" fmla="*/ 2103574 w 2458235"/>
                <a:gd name="connsiteY45" fmla="*/ 1036206 h 2458231"/>
                <a:gd name="connsiteX46" fmla="*/ 2140230 w 2458235"/>
                <a:gd name="connsiteY46" fmla="*/ 1171959 h 2458231"/>
                <a:gd name="connsiteX47" fmla="*/ 2153057 w 2458235"/>
                <a:gd name="connsiteY47" fmla="*/ 1260852 h 2458231"/>
                <a:gd name="connsiteX48" fmla="*/ 2155058 w 2458235"/>
                <a:gd name="connsiteY48" fmla="*/ 1274711 h 2458231"/>
                <a:gd name="connsiteX49" fmla="*/ 1843674 w 2458235"/>
                <a:gd name="connsiteY49" fmla="*/ 2141907 h 2458231"/>
                <a:gd name="connsiteX50" fmla="*/ 316324 w 2458235"/>
                <a:gd name="connsiteY50" fmla="*/ 2141907 h 2458231"/>
                <a:gd name="connsiteX51" fmla="*/ 316324 w 2458235"/>
                <a:gd name="connsiteY51" fmla="*/ 614557 h 2458231"/>
                <a:gd name="connsiteX0" fmla="*/ 2047070 w 2458235"/>
                <a:gd name="connsiteY0" fmla="*/ 900445 h 2458231"/>
                <a:gd name="connsiteX1" fmla="*/ 2089080 w 2458235"/>
                <a:gd name="connsiteY1" fmla="*/ 997084 h 2458231"/>
                <a:gd name="connsiteX2" fmla="*/ 2070728 w 2458235"/>
                <a:gd name="connsiteY2" fmla="*/ 947549 h 2458231"/>
                <a:gd name="connsiteX3" fmla="*/ 2047070 w 2458235"/>
                <a:gd name="connsiteY3" fmla="*/ 900445 h 2458231"/>
                <a:gd name="connsiteX4" fmla="*/ 1595674 w 2458235"/>
                <a:gd name="connsiteY4" fmla="*/ 430193 h 2458231"/>
                <a:gd name="connsiteX5" fmla="*/ 1718576 w 2458235"/>
                <a:gd name="connsiteY5" fmla="*/ 507057 h 2458231"/>
                <a:gd name="connsiteX6" fmla="*/ 1843675 w 2458235"/>
                <a:gd name="connsiteY6" fmla="*/ 614558 h 2458231"/>
                <a:gd name="connsiteX7" fmla="*/ 1951177 w 2458235"/>
                <a:gd name="connsiteY7" fmla="*/ 739658 h 2458231"/>
                <a:gd name="connsiteX8" fmla="*/ 2028046 w 2458235"/>
                <a:gd name="connsiteY8" fmla="*/ 862569 h 2458231"/>
                <a:gd name="connsiteX9" fmla="*/ 2017208 w 2458235"/>
                <a:gd name="connsiteY9" fmla="*/ 840992 h 2458231"/>
                <a:gd name="connsiteX10" fmla="*/ 1951179 w 2458235"/>
                <a:gd name="connsiteY10" fmla="*/ 739657 h 2458231"/>
                <a:gd name="connsiteX11" fmla="*/ 1843681 w 2458235"/>
                <a:gd name="connsiteY11" fmla="*/ 614562 h 2458231"/>
                <a:gd name="connsiteX12" fmla="*/ 1843677 w 2458235"/>
                <a:gd name="connsiteY12" fmla="*/ 614558 h 2458231"/>
                <a:gd name="connsiteX13" fmla="*/ 1843675 w 2458235"/>
                <a:gd name="connsiteY13" fmla="*/ 614556 h 2458231"/>
                <a:gd name="connsiteX14" fmla="*/ 1718578 w 2458235"/>
                <a:gd name="connsiteY14" fmla="*/ 507056 h 2458231"/>
                <a:gd name="connsiteX15" fmla="*/ 1617243 w 2458235"/>
                <a:gd name="connsiteY15" fmla="*/ 441027 h 2458231"/>
                <a:gd name="connsiteX16" fmla="*/ 1595674 w 2458235"/>
                <a:gd name="connsiteY16" fmla="*/ 430193 h 2458231"/>
                <a:gd name="connsiteX17" fmla="*/ 1461172 w 2458235"/>
                <a:gd name="connsiteY17" fmla="*/ 369164 h 2458231"/>
                <a:gd name="connsiteX18" fmla="*/ 1557769 w 2458235"/>
                <a:gd name="connsiteY18" fmla="*/ 411155 h 2458231"/>
                <a:gd name="connsiteX19" fmla="*/ 1510686 w 2458235"/>
                <a:gd name="connsiteY19" fmla="*/ 387508 h 2458231"/>
                <a:gd name="connsiteX20" fmla="*/ 1461172 w 2458235"/>
                <a:gd name="connsiteY20" fmla="*/ 369164 h 2458231"/>
                <a:gd name="connsiteX21" fmla="*/ 316324 w 2458235"/>
                <a:gd name="connsiteY21" fmla="*/ 614557 h 2458231"/>
                <a:gd name="connsiteX22" fmla="*/ 1183521 w 2458235"/>
                <a:gd name="connsiteY22" fmla="*/ 303173 h 2458231"/>
                <a:gd name="connsiteX23" fmla="*/ 1189425 w 2458235"/>
                <a:gd name="connsiteY23" fmla="*/ 304025 h 2458231"/>
                <a:gd name="connsiteX24" fmla="*/ 1189427 w 2458235"/>
                <a:gd name="connsiteY24" fmla="*/ 304027 h 2458231"/>
                <a:gd name="connsiteX25" fmla="*/ 1286274 w 2458235"/>
                <a:gd name="connsiteY25" fmla="*/ 318003 h 2458231"/>
                <a:gd name="connsiteX26" fmla="*/ 1422013 w 2458235"/>
                <a:gd name="connsiteY26" fmla="*/ 354656 h 2458231"/>
                <a:gd name="connsiteX27" fmla="*/ 1399999 w 2458235"/>
                <a:gd name="connsiteY27" fmla="*/ 346500 h 2458231"/>
                <a:gd name="connsiteX28" fmla="*/ 1286276 w 2458235"/>
                <a:gd name="connsiteY28" fmla="*/ 318003 h 2458231"/>
                <a:gd name="connsiteX29" fmla="*/ 1189428 w 2458235"/>
                <a:gd name="connsiteY29" fmla="*/ 304027 h 2458231"/>
                <a:gd name="connsiteX30" fmla="*/ 1189428 w 2458235"/>
                <a:gd name="connsiteY30" fmla="*/ 300886 h 2458231"/>
                <a:gd name="connsiteX31" fmla="*/ 1197045 w 2458235"/>
                <a:gd name="connsiteY31" fmla="*/ 303144 h 2458231"/>
                <a:gd name="connsiteX32" fmla="*/ 1843677 w 2458235"/>
                <a:gd name="connsiteY32" fmla="*/ 105441 h 2458231"/>
                <a:gd name="connsiteX33" fmla="*/ 1843677 w 2458235"/>
                <a:gd name="connsiteY33" fmla="*/ 105441 h 2458231"/>
                <a:gd name="connsiteX34" fmla="*/ 1900151 w 2458235"/>
                <a:gd name="connsiteY34" fmla="*/ 59311 h 2458231"/>
                <a:gd name="connsiteX35" fmla="*/ 2352794 w 2458235"/>
                <a:gd name="connsiteY35" fmla="*/ 105441 h 2458231"/>
                <a:gd name="connsiteX36" fmla="*/ 2352794 w 2458235"/>
                <a:gd name="connsiteY36" fmla="*/ 614559 h 2458231"/>
                <a:gd name="connsiteX37" fmla="*/ 2352793 w 2458235"/>
                <a:gd name="connsiteY37" fmla="*/ 614560 h 2458231"/>
                <a:gd name="connsiteX38" fmla="*/ 2260533 w 2458235"/>
                <a:gd name="connsiteY38" fmla="*/ 727506 h 2458231"/>
                <a:gd name="connsiteX39" fmla="*/ 2141911 w 2458235"/>
                <a:gd name="connsiteY39" fmla="*/ 1123675 h 2458231"/>
                <a:gd name="connsiteX40" fmla="*/ 2155059 w 2458235"/>
                <a:gd name="connsiteY40" fmla="*/ 1260851 h 2458231"/>
                <a:gd name="connsiteX41" fmla="*/ 2153059 w 2458235"/>
                <a:gd name="connsiteY41" fmla="*/ 1260852 h 2458231"/>
                <a:gd name="connsiteX42" fmla="*/ 2140232 w 2458235"/>
                <a:gd name="connsiteY42" fmla="*/ 1171959 h 2458231"/>
                <a:gd name="connsiteX43" fmla="*/ 2111735 w 2458235"/>
                <a:gd name="connsiteY43" fmla="*/ 1058235 h 2458231"/>
                <a:gd name="connsiteX44" fmla="*/ 2103574 w 2458235"/>
                <a:gd name="connsiteY44" fmla="*/ 1036206 h 2458231"/>
                <a:gd name="connsiteX45" fmla="*/ 2140230 w 2458235"/>
                <a:gd name="connsiteY45" fmla="*/ 1171959 h 2458231"/>
                <a:gd name="connsiteX46" fmla="*/ 2153057 w 2458235"/>
                <a:gd name="connsiteY46" fmla="*/ 1260852 h 2458231"/>
                <a:gd name="connsiteX47" fmla="*/ 2155058 w 2458235"/>
                <a:gd name="connsiteY47" fmla="*/ 1274711 h 2458231"/>
                <a:gd name="connsiteX48" fmla="*/ 1843674 w 2458235"/>
                <a:gd name="connsiteY48" fmla="*/ 2141907 h 2458231"/>
                <a:gd name="connsiteX49" fmla="*/ 316324 w 2458235"/>
                <a:gd name="connsiteY49" fmla="*/ 2141907 h 2458231"/>
                <a:gd name="connsiteX50" fmla="*/ 316324 w 2458235"/>
                <a:gd name="connsiteY50" fmla="*/ 614557 h 2458231"/>
                <a:gd name="connsiteX0" fmla="*/ 2070728 w 2458235"/>
                <a:gd name="connsiteY0" fmla="*/ 947549 h 2458231"/>
                <a:gd name="connsiteX1" fmla="*/ 2089080 w 2458235"/>
                <a:gd name="connsiteY1" fmla="*/ 997084 h 2458231"/>
                <a:gd name="connsiteX2" fmla="*/ 2070728 w 2458235"/>
                <a:gd name="connsiteY2" fmla="*/ 947549 h 2458231"/>
                <a:gd name="connsiteX3" fmla="*/ 1595674 w 2458235"/>
                <a:gd name="connsiteY3" fmla="*/ 430193 h 2458231"/>
                <a:gd name="connsiteX4" fmla="*/ 1718576 w 2458235"/>
                <a:gd name="connsiteY4" fmla="*/ 507057 h 2458231"/>
                <a:gd name="connsiteX5" fmla="*/ 1843675 w 2458235"/>
                <a:gd name="connsiteY5" fmla="*/ 614558 h 2458231"/>
                <a:gd name="connsiteX6" fmla="*/ 1951177 w 2458235"/>
                <a:gd name="connsiteY6" fmla="*/ 739658 h 2458231"/>
                <a:gd name="connsiteX7" fmla="*/ 2028046 w 2458235"/>
                <a:gd name="connsiteY7" fmla="*/ 862569 h 2458231"/>
                <a:gd name="connsiteX8" fmla="*/ 2017208 w 2458235"/>
                <a:gd name="connsiteY8" fmla="*/ 840992 h 2458231"/>
                <a:gd name="connsiteX9" fmla="*/ 1951179 w 2458235"/>
                <a:gd name="connsiteY9" fmla="*/ 739657 h 2458231"/>
                <a:gd name="connsiteX10" fmla="*/ 1843681 w 2458235"/>
                <a:gd name="connsiteY10" fmla="*/ 614562 h 2458231"/>
                <a:gd name="connsiteX11" fmla="*/ 1843677 w 2458235"/>
                <a:gd name="connsiteY11" fmla="*/ 614558 h 2458231"/>
                <a:gd name="connsiteX12" fmla="*/ 1843675 w 2458235"/>
                <a:gd name="connsiteY12" fmla="*/ 614556 h 2458231"/>
                <a:gd name="connsiteX13" fmla="*/ 1718578 w 2458235"/>
                <a:gd name="connsiteY13" fmla="*/ 507056 h 2458231"/>
                <a:gd name="connsiteX14" fmla="*/ 1617243 w 2458235"/>
                <a:gd name="connsiteY14" fmla="*/ 441027 h 2458231"/>
                <a:gd name="connsiteX15" fmla="*/ 1595674 w 2458235"/>
                <a:gd name="connsiteY15" fmla="*/ 430193 h 2458231"/>
                <a:gd name="connsiteX16" fmla="*/ 1461172 w 2458235"/>
                <a:gd name="connsiteY16" fmla="*/ 369164 h 2458231"/>
                <a:gd name="connsiteX17" fmla="*/ 1557769 w 2458235"/>
                <a:gd name="connsiteY17" fmla="*/ 411155 h 2458231"/>
                <a:gd name="connsiteX18" fmla="*/ 1510686 w 2458235"/>
                <a:gd name="connsiteY18" fmla="*/ 387508 h 2458231"/>
                <a:gd name="connsiteX19" fmla="*/ 1461172 w 2458235"/>
                <a:gd name="connsiteY19" fmla="*/ 369164 h 2458231"/>
                <a:gd name="connsiteX20" fmla="*/ 316324 w 2458235"/>
                <a:gd name="connsiteY20" fmla="*/ 614557 h 2458231"/>
                <a:gd name="connsiteX21" fmla="*/ 1183521 w 2458235"/>
                <a:gd name="connsiteY21" fmla="*/ 303173 h 2458231"/>
                <a:gd name="connsiteX22" fmla="*/ 1189425 w 2458235"/>
                <a:gd name="connsiteY22" fmla="*/ 304025 h 2458231"/>
                <a:gd name="connsiteX23" fmla="*/ 1189427 w 2458235"/>
                <a:gd name="connsiteY23" fmla="*/ 304027 h 2458231"/>
                <a:gd name="connsiteX24" fmla="*/ 1286274 w 2458235"/>
                <a:gd name="connsiteY24" fmla="*/ 318003 h 2458231"/>
                <a:gd name="connsiteX25" fmla="*/ 1422013 w 2458235"/>
                <a:gd name="connsiteY25" fmla="*/ 354656 h 2458231"/>
                <a:gd name="connsiteX26" fmla="*/ 1399999 w 2458235"/>
                <a:gd name="connsiteY26" fmla="*/ 346500 h 2458231"/>
                <a:gd name="connsiteX27" fmla="*/ 1286276 w 2458235"/>
                <a:gd name="connsiteY27" fmla="*/ 318003 h 2458231"/>
                <a:gd name="connsiteX28" fmla="*/ 1189428 w 2458235"/>
                <a:gd name="connsiteY28" fmla="*/ 304027 h 2458231"/>
                <a:gd name="connsiteX29" fmla="*/ 1189428 w 2458235"/>
                <a:gd name="connsiteY29" fmla="*/ 300886 h 2458231"/>
                <a:gd name="connsiteX30" fmla="*/ 1197045 w 2458235"/>
                <a:gd name="connsiteY30" fmla="*/ 303144 h 2458231"/>
                <a:gd name="connsiteX31" fmla="*/ 1843677 w 2458235"/>
                <a:gd name="connsiteY31" fmla="*/ 105441 h 2458231"/>
                <a:gd name="connsiteX32" fmla="*/ 1843677 w 2458235"/>
                <a:gd name="connsiteY32" fmla="*/ 105441 h 2458231"/>
                <a:gd name="connsiteX33" fmla="*/ 1900151 w 2458235"/>
                <a:gd name="connsiteY33" fmla="*/ 59311 h 2458231"/>
                <a:gd name="connsiteX34" fmla="*/ 2352794 w 2458235"/>
                <a:gd name="connsiteY34" fmla="*/ 105441 h 2458231"/>
                <a:gd name="connsiteX35" fmla="*/ 2352794 w 2458235"/>
                <a:gd name="connsiteY35" fmla="*/ 614559 h 2458231"/>
                <a:gd name="connsiteX36" fmla="*/ 2352793 w 2458235"/>
                <a:gd name="connsiteY36" fmla="*/ 614560 h 2458231"/>
                <a:gd name="connsiteX37" fmla="*/ 2260533 w 2458235"/>
                <a:gd name="connsiteY37" fmla="*/ 727506 h 2458231"/>
                <a:gd name="connsiteX38" fmla="*/ 2141911 w 2458235"/>
                <a:gd name="connsiteY38" fmla="*/ 1123675 h 2458231"/>
                <a:gd name="connsiteX39" fmla="*/ 2155059 w 2458235"/>
                <a:gd name="connsiteY39" fmla="*/ 1260851 h 2458231"/>
                <a:gd name="connsiteX40" fmla="*/ 2153059 w 2458235"/>
                <a:gd name="connsiteY40" fmla="*/ 1260852 h 2458231"/>
                <a:gd name="connsiteX41" fmla="*/ 2140232 w 2458235"/>
                <a:gd name="connsiteY41" fmla="*/ 1171959 h 2458231"/>
                <a:gd name="connsiteX42" fmla="*/ 2111735 w 2458235"/>
                <a:gd name="connsiteY42" fmla="*/ 1058235 h 2458231"/>
                <a:gd name="connsiteX43" fmla="*/ 2103574 w 2458235"/>
                <a:gd name="connsiteY43" fmla="*/ 1036206 h 2458231"/>
                <a:gd name="connsiteX44" fmla="*/ 2140230 w 2458235"/>
                <a:gd name="connsiteY44" fmla="*/ 1171959 h 2458231"/>
                <a:gd name="connsiteX45" fmla="*/ 2153057 w 2458235"/>
                <a:gd name="connsiteY45" fmla="*/ 1260852 h 2458231"/>
                <a:gd name="connsiteX46" fmla="*/ 2155058 w 2458235"/>
                <a:gd name="connsiteY46" fmla="*/ 1274711 h 2458231"/>
                <a:gd name="connsiteX47" fmla="*/ 1843674 w 2458235"/>
                <a:gd name="connsiteY47" fmla="*/ 2141907 h 2458231"/>
                <a:gd name="connsiteX48" fmla="*/ 316324 w 2458235"/>
                <a:gd name="connsiteY48" fmla="*/ 2141907 h 2458231"/>
                <a:gd name="connsiteX49" fmla="*/ 316324 w 2458235"/>
                <a:gd name="connsiteY49" fmla="*/ 614557 h 2458231"/>
                <a:gd name="connsiteX0" fmla="*/ 1595674 w 2458235"/>
                <a:gd name="connsiteY0" fmla="*/ 430193 h 2458231"/>
                <a:gd name="connsiteX1" fmla="*/ 1718576 w 2458235"/>
                <a:gd name="connsiteY1" fmla="*/ 507057 h 2458231"/>
                <a:gd name="connsiteX2" fmla="*/ 1843675 w 2458235"/>
                <a:gd name="connsiteY2" fmla="*/ 614558 h 2458231"/>
                <a:gd name="connsiteX3" fmla="*/ 1951177 w 2458235"/>
                <a:gd name="connsiteY3" fmla="*/ 739658 h 2458231"/>
                <a:gd name="connsiteX4" fmla="*/ 2028046 w 2458235"/>
                <a:gd name="connsiteY4" fmla="*/ 862569 h 2458231"/>
                <a:gd name="connsiteX5" fmla="*/ 2017208 w 2458235"/>
                <a:gd name="connsiteY5" fmla="*/ 840992 h 2458231"/>
                <a:gd name="connsiteX6" fmla="*/ 1951179 w 2458235"/>
                <a:gd name="connsiteY6" fmla="*/ 739657 h 2458231"/>
                <a:gd name="connsiteX7" fmla="*/ 1843681 w 2458235"/>
                <a:gd name="connsiteY7" fmla="*/ 614562 h 2458231"/>
                <a:gd name="connsiteX8" fmla="*/ 1843677 w 2458235"/>
                <a:gd name="connsiteY8" fmla="*/ 614558 h 2458231"/>
                <a:gd name="connsiteX9" fmla="*/ 1843675 w 2458235"/>
                <a:gd name="connsiteY9" fmla="*/ 614556 h 2458231"/>
                <a:gd name="connsiteX10" fmla="*/ 1718578 w 2458235"/>
                <a:gd name="connsiteY10" fmla="*/ 507056 h 2458231"/>
                <a:gd name="connsiteX11" fmla="*/ 1617243 w 2458235"/>
                <a:gd name="connsiteY11" fmla="*/ 441027 h 2458231"/>
                <a:gd name="connsiteX12" fmla="*/ 1595674 w 2458235"/>
                <a:gd name="connsiteY12" fmla="*/ 430193 h 2458231"/>
                <a:gd name="connsiteX13" fmla="*/ 1461172 w 2458235"/>
                <a:gd name="connsiteY13" fmla="*/ 369164 h 2458231"/>
                <a:gd name="connsiteX14" fmla="*/ 1557769 w 2458235"/>
                <a:gd name="connsiteY14" fmla="*/ 411155 h 2458231"/>
                <a:gd name="connsiteX15" fmla="*/ 1510686 w 2458235"/>
                <a:gd name="connsiteY15" fmla="*/ 387508 h 2458231"/>
                <a:gd name="connsiteX16" fmla="*/ 1461172 w 2458235"/>
                <a:gd name="connsiteY16" fmla="*/ 369164 h 2458231"/>
                <a:gd name="connsiteX17" fmla="*/ 316324 w 2458235"/>
                <a:gd name="connsiteY17" fmla="*/ 614557 h 2458231"/>
                <a:gd name="connsiteX18" fmla="*/ 1183521 w 2458235"/>
                <a:gd name="connsiteY18" fmla="*/ 303173 h 2458231"/>
                <a:gd name="connsiteX19" fmla="*/ 1189425 w 2458235"/>
                <a:gd name="connsiteY19" fmla="*/ 304025 h 2458231"/>
                <a:gd name="connsiteX20" fmla="*/ 1189427 w 2458235"/>
                <a:gd name="connsiteY20" fmla="*/ 304027 h 2458231"/>
                <a:gd name="connsiteX21" fmla="*/ 1286274 w 2458235"/>
                <a:gd name="connsiteY21" fmla="*/ 318003 h 2458231"/>
                <a:gd name="connsiteX22" fmla="*/ 1422013 w 2458235"/>
                <a:gd name="connsiteY22" fmla="*/ 354656 h 2458231"/>
                <a:gd name="connsiteX23" fmla="*/ 1399999 w 2458235"/>
                <a:gd name="connsiteY23" fmla="*/ 346500 h 2458231"/>
                <a:gd name="connsiteX24" fmla="*/ 1286276 w 2458235"/>
                <a:gd name="connsiteY24" fmla="*/ 318003 h 2458231"/>
                <a:gd name="connsiteX25" fmla="*/ 1189428 w 2458235"/>
                <a:gd name="connsiteY25" fmla="*/ 304027 h 2458231"/>
                <a:gd name="connsiteX26" fmla="*/ 1189428 w 2458235"/>
                <a:gd name="connsiteY26" fmla="*/ 300886 h 2458231"/>
                <a:gd name="connsiteX27" fmla="*/ 1197045 w 2458235"/>
                <a:gd name="connsiteY27" fmla="*/ 303144 h 2458231"/>
                <a:gd name="connsiteX28" fmla="*/ 1843677 w 2458235"/>
                <a:gd name="connsiteY28" fmla="*/ 105441 h 2458231"/>
                <a:gd name="connsiteX29" fmla="*/ 1843677 w 2458235"/>
                <a:gd name="connsiteY29" fmla="*/ 105441 h 2458231"/>
                <a:gd name="connsiteX30" fmla="*/ 1900151 w 2458235"/>
                <a:gd name="connsiteY30" fmla="*/ 59311 h 2458231"/>
                <a:gd name="connsiteX31" fmla="*/ 2352794 w 2458235"/>
                <a:gd name="connsiteY31" fmla="*/ 105441 h 2458231"/>
                <a:gd name="connsiteX32" fmla="*/ 2352794 w 2458235"/>
                <a:gd name="connsiteY32" fmla="*/ 614559 h 2458231"/>
                <a:gd name="connsiteX33" fmla="*/ 2352793 w 2458235"/>
                <a:gd name="connsiteY33" fmla="*/ 614560 h 2458231"/>
                <a:gd name="connsiteX34" fmla="*/ 2260533 w 2458235"/>
                <a:gd name="connsiteY34" fmla="*/ 727506 h 2458231"/>
                <a:gd name="connsiteX35" fmla="*/ 2141911 w 2458235"/>
                <a:gd name="connsiteY35" fmla="*/ 1123675 h 2458231"/>
                <a:gd name="connsiteX36" fmla="*/ 2155059 w 2458235"/>
                <a:gd name="connsiteY36" fmla="*/ 1260851 h 2458231"/>
                <a:gd name="connsiteX37" fmla="*/ 2153059 w 2458235"/>
                <a:gd name="connsiteY37" fmla="*/ 1260852 h 2458231"/>
                <a:gd name="connsiteX38" fmla="*/ 2140232 w 2458235"/>
                <a:gd name="connsiteY38" fmla="*/ 1171959 h 2458231"/>
                <a:gd name="connsiteX39" fmla="*/ 2111735 w 2458235"/>
                <a:gd name="connsiteY39" fmla="*/ 1058235 h 2458231"/>
                <a:gd name="connsiteX40" fmla="*/ 2103574 w 2458235"/>
                <a:gd name="connsiteY40" fmla="*/ 1036206 h 2458231"/>
                <a:gd name="connsiteX41" fmla="*/ 2140230 w 2458235"/>
                <a:gd name="connsiteY41" fmla="*/ 1171959 h 2458231"/>
                <a:gd name="connsiteX42" fmla="*/ 2153057 w 2458235"/>
                <a:gd name="connsiteY42" fmla="*/ 1260852 h 2458231"/>
                <a:gd name="connsiteX43" fmla="*/ 2155058 w 2458235"/>
                <a:gd name="connsiteY43" fmla="*/ 1274711 h 2458231"/>
                <a:gd name="connsiteX44" fmla="*/ 1843674 w 2458235"/>
                <a:gd name="connsiteY44" fmla="*/ 2141907 h 2458231"/>
                <a:gd name="connsiteX45" fmla="*/ 316324 w 2458235"/>
                <a:gd name="connsiteY45" fmla="*/ 2141907 h 2458231"/>
                <a:gd name="connsiteX46" fmla="*/ 316324 w 2458235"/>
                <a:gd name="connsiteY46" fmla="*/ 614557 h 2458231"/>
                <a:gd name="connsiteX0" fmla="*/ 1595674 w 2458235"/>
                <a:gd name="connsiteY0" fmla="*/ 430193 h 2458231"/>
                <a:gd name="connsiteX1" fmla="*/ 1718576 w 2458235"/>
                <a:gd name="connsiteY1" fmla="*/ 507057 h 2458231"/>
                <a:gd name="connsiteX2" fmla="*/ 1843675 w 2458235"/>
                <a:gd name="connsiteY2" fmla="*/ 614558 h 2458231"/>
                <a:gd name="connsiteX3" fmla="*/ 1951177 w 2458235"/>
                <a:gd name="connsiteY3" fmla="*/ 739658 h 2458231"/>
                <a:gd name="connsiteX4" fmla="*/ 2017208 w 2458235"/>
                <a:gd name="connsiteY4" fmla="*/ 840992 h 2458231"/>
                <a:gd name="connsiteX5" fmla="*/ 1951179 w 2458235"/>
                <a:gd name="connsiteY5" fmla="*/ 739657 h 2458231"/>
                <a:gd name="connsiteX6" fmla="*/ 1843681 w 2458235"/>
                <a:gd name="connsiteY6" fmla="*/ 614562 h 2458231"/>
                <a:gd name="connsiteX7" fmla="*/ 1843677 w 2458235"/>
                <a:gd name="connsiteY7" fmla="*/ 614558 h 2458231"/>
                <a:gd name="connsiteX8" fmla="*/ 1843675 w 2458235"/>
                <a:gd name="connsiteY8" fmla="*/ 614556 h 2458231"/>
                <a:gd name="connsiteX9" fmla="*/ 1718578 w 2458235"/>
                <a:gd name="connsiteY9" fmla="*/ 507056 h 2458231"/>
                <a:gd name="connsiteX10" fmla="*/ 1617243 w 2458235"/>
                <a:gd name="connsiteY10" fmla="*/ 441027 h 2458231"/>
                <a:gd name="connsiteX11" fmla="*/ 1595674 w 2458235"/>
                <a:gd name="connsiteY11" fmla="*/ 430193 h 2458231"/>
                <a:gd name="connsiteX12" fmla="*/ 1461172 w 2458235"/>
                <a:gd name="connsiteY12" fmla="*/ 369164 h 2458231"/>
                <a:gd name="connsiteX13" fmla="*/ 1557769 w 2458235"/>
                <a:gd name="connsiteY13" fmla="*/ 411155 h 2458231"/>
                <a:gd name="connsiteX14" fmla="*/ 1510686 w 2458235"/>
                <a:gd name="connsiteY14" fmla="*/ 387508 h 2458231"/>
                <a:gd name="connsiteX15" fmla="*/ 1461172 w 2458235"/>
                <a:gd name="connsiteY15" fmla="*/ 369164 h 2458231"/>
                <a:gd name="connsiteX16" fmla="*/ 316324 w 2458235"/>
                <a:gd name="connsiteY16" fmla="*/ 614557 h 2458231"/>
                <a:gd name="connsiteX17" fmla="*/ 1183521 w 2458235"/>
                <a:gd name="connsiteY17" fmla="*/ 303173 h 2458231"/>
                <a:gd name="connsiteX18" fmla="*/ 1189425 w 2458235"/>
                <a:gd name="connsiteY18" fmla="*/ 304025 h 2458231"/>
                <a:gd name="connsiteX19" fmla="*/ 1189427 w 2458235"/>
                <a:gd name="connsiteY19" fmla="*/ 304027 h 2458231"/>
                <a:gd name="connsiteX20" fmla="*/ 1286274 w 2458235"/>
                <a:gd name="connsiteY20" fmla="*/ 318003 h 2458231"/>
                <a:gd name="connsiteX21" fmla="*/ 1422013 w 2458235"/>
                <a:gd name="connsiteY21" fmla="*/ 354656 h 2458231"/>
                <a:gd name="connsiteX22" fmla="*/ 1399999 w 2458235"/>
                <a:gd name="connsiteY22" fmla="*/ 346500 h 2458231"/>
                <a:gd name="connsiteX23" fmla="*/ 1286276 w 2458235"/>
                <a:gd name="connsiteY23" fmla="*/ 318003 h 2458231"/>
                <a:gd name="connsiteX24" fmla="*/ 1189428 w 2458235"/>
                <a:gd name="connsiteY24" fmla="*/ 304027 h 2458231"/>
                <a:gd name="connsiteX25" fmla="*/ 1189428 w 2458235"/>
                <a:gd name="connsiteY25" fmla="*/ 300886 h 2458231"/>
                <a:gd name="connsiteX26" fmla="*/ 1197045 w 2458235"/>
                <a:gd name="connsiteY26" fmla="*/ 303144 h 2458231"/>
                <a:gd name="connsiteX27" fmla="*/ 1843677 w 2458235"/>
                <a:gd name="connsiteY27" fmla="*/ 105441 h 2458231"/>
                <a:gd name="connsiteX28" fmla="*/ 1843677 w 2458235"/>
                <a:gd name="connsiteY28" fmla="*/ 105441 h 2458231"/>
                <a:gd name="connsiteX29" fmla="*/ 1900151 w 2458235"/>
                <a:gd name="connsiteY29" fmla="*/ 59311 h 2458231"/>
                <a:gd name="connsiteX30" fmla="*/ 2352794 w 2458235"/>
                <a:gd name="connsiteY30" fmla="*/ 105441 h 2458231"/>
                <a:gd name="connsiteX31" fmla="*/ 2352794 w 2458235"/>
                <a:gd name="connsiteY31" fmla="*/ 614559 h 2458231"/>
                <a:gd name="connsiteX32" fmla="*/ 2352793 w 2458235"/>
                <a:gd name="connsiteY32" fmla="*/ 614560 h 2458231"/>
                <a:gd name="connsiteX33" fmla="*/ 2260533 w 2458235"/>
                <a:gd name="connsiteY33" fmla="*/ 727506 h 2458231"/>
                <a:gd name="connsiteX34" fmla="*/ 2141911 w 2458235"/>
                <a:gd name="connsiteY34" fmla="*/ 1123675 h 2458231"/>
                <a:gd name="connsiteX35" fmla="*/ 2155059 w 2458235"/>
                <a:gd name="connsiteY35" fmla="*/ 1260851 h 2458231"/>
                <a:gd name="connsiteX36" fmla="*/ 2153059 w 2458235"/>
                <a:gd name="connsiteY36" fmla="*/ 1260852 h 2458231"/>
                <a:gd name="connsiteX37" fmla="*/ 2140232 w 2458235"/>
                <a:gd name="connsiteY37" fmla="*/ 1171959 h 2458231"/>
                <a:gd name="connsiteX38" fmla="*/ 2111735 w 2458235"/>
                <a:gd name="connsiteY38" fmla="*/ 1058235 h 2458231"/>
                <a:gd name="connsiteX39" fmla="*/ 2103574 w 2458235"/>
                <a:gd name="connsiteY39" fmla="*/ 1036206 h 2458231"/>
                <a:gd name="connsiteX40" fmla="*/ 2140230 w 2458235"/>
                <a:gd name="connsiteY40" fmla="*/ 1171959 h 2458231"/>
                <a:gd name="connsiteX41" fmla="*/ 2153057 w 2458235"/>
                <a:gd name="connsiteY41" fmla="*/ 1260852 h 2458231"/>
                <a:gd name="connsiteX42" fmla="*/ 2155058 w 2458235"/>
                <a:gd name="connsiteY42" fmla="*/ 1274711 h 2458231"/>
                <a:gd name="connsiteX43" fmla="*/ 1843674 w 2458235"/>
                <a:gd name="connsiteY43" fmla="*/ 2141907 h 2458231"/>
                <a:gd name="connsiteX44" fmla="*/ 316324 w 2458235"/>
                <a:gd name="connsiteY44" fmla="*/ 2141907 h 2458231"/>
                <a:gd name="connsiteX45" fmla="*/ 316324 w 2458235"/>
                <a:gd name="connsiteY45" fmla="*/ 614557 h 2458231"/>
                <a:gd name="connsiteX0" fmla="*/ 1595674 w 2458235"/>
                <a:gd name="connsiteY0" fmla="*/ 430193 h 2458231"/>
                <a:gd name="connsiteX1" fmla="*/ 1718576 w 2458235"/>
                <a:gd name="connsiteY1" fmla="*/ 507057 h 2458231"/>
                <a:gd name="connsiteX2" fmla="*/ 1843675 w 2458235"/>
                <a:gd name="connsiteY2" fmla="*/ 614558 h 2458231"/>
                <a:gd name="connsiteX3" fmla="*/ 1951177 w 2458235"/>
                <a:gd name="connsiteY3" fmla="*/ 739658 h 2458231"/>
                <a:gd name="connsiteX4" fmla="*/ 1951179 w 2458235"/>
                <a:gd name="connsiteY4" fmla="*/ 739657 h 2458231"/>
                <a:gd name="connsiteX5" fmla="*/ 1843681 w 2458235"/>
                <a:gd name="connsiteY5" fmla="*/ 614562 h 2458231"/>
                <a:gd name="connsiteX6" fmla="*/ 1843677 w 2458235"/>
                <a:gd name="connsiteY6" fmla="*/ 614558 h 2458231"/>
                <a:gd name="connsiteX7" fmla="*/ 1843675 w 2458235"/>
                <a:gd name="connsiteY7" fmla="*/ 614556 h 2458231"/>
                <a:gd name="connsiteX8" fmla="*/ 1718578 w 2458235"/>
                <a:gd name="connsiteY8" fmla="*/ 507056 h 2458231"/>
                <a:gd name="connsiteX9" fmla="*/ 1617243 w 2458235"/>
                <a:gd name="connsiteY9" fmla="*/ 441027 h 2458231"/>
                <a:gd name="connsiteX10" fmla="*/ 1595674 w 2458235"/>
                <a:gd name="connsiteY10" fmla="*/ 430193 h 2458231"/>
                <a:gd name="connsiteX11" fmla="*/ 1461172 w 2458235"/>
                <a:gd name="connsiteY11" fmla="*/ 369164 h 2458231"/>
                <a:gd name="connsiteX12" fmla="*/ 1557769 w 2458235"/>
                <a:gd name="connsiteY12" fmla="*/ 411155 h 2458231"/>
                <a:gd name="connsiteX13" fmla="*/ 1510686 w 2458235"/>
                <a:gd name="connsiteY13" fmla="*/ 387508 h 2458231"/>
                <a:gd name="connsiteX14" fmla="*/ 1461172 w 2458235"/>
                <a:gd name="connsiteY14" fmla="*/ 369164 h 2458231"/>
                <a:gd name="connsiteX15" fmla="*/ 316324 w 2458235"/>
                <a:gd name="connsiteY15" fmla="*/ 614557 h 2458231"/>
                <a:gd name="connsiteX16" fmla="*/ 1183521 w 2458235"/>
                <a:gd name="connsiteY16" fmla="*/ 303173 h 2458231"/>
                <a:gd name="connsiteX17" fmla="*/ 1189425 w 2458235"/>
                <a:gd name="connsiteY17" fmla="*/ 304025 h 2458231"/>
                <a:gd name="connsiteX18" fmla="*/ 1189427 w 2458235"/>
                <a:gd name="connsiteY18" fmla="*/ 304027 h 2458231"/>
                <a:gd name="connsiteX19" fmla="*/ 1286274 w 2458235"/>
                <a:gd name="connsiteY19" fmla="*/ 318003 h 2458231"/>
                <a:gd name="connsiteX20" fmla="*/ 1422013 w 2458235"/>
                <a:gd name="connsiteY20" fmla="*/ 354656 h 2458231"/>
                <a:gd name="connsiteX21" fmla="*/ 1399999 w 2458235"/>
                <a:gd name="connsiteY21" fmla="*/ 346500 h 2458231"/>
                <a:gd name="connsiteX22" fmla="*/ 1286276 w 2458235"/>
                <a:gd name="connsiteY22" fmla="*/ 318003 h 2458231"/>
                <a:gd name="connsiteX23" fmla="*/ 1189428 w 2458235"/>
                <a:gd name="connsiteY23" fmla="*/ 304027 h 2458231"/>
                <a:gd name="connsiteX24" fmla="*/ 1189428 w 2458235"/>
                <a:gd name="connsiteY24" fmla="*/ 300886 h 2458231"/>
                <a:gd name="connsiteX25" fmla="*/ 1197045 w 2458235"/>
                <a:gd name="connsiteY25" fmla="*/ 303144 h 2458231"/>
                <a:gd name="connsiteX26" fmla="*/ 1843677 w 2458235"/>
                <a:gd name="connsiteY26" fmla="*/ 105441 h 2458231"/>
                <a:gd name="connsiteX27" fmla="*/ 1843677 w 2458235"/>
                <a:gd name="connsiteY27" fmla="*/ 105441 h 2458231"/>
                <a:gd name="connsiteX28" fmla="*/ 1900151 w 2458235"/>
                <a:gd name="connsiteY28" fmla="*/ 59311 h 2458231"/>
                <a:gd name="connsiteX29" fmla="*/ 2352794 w 2458235"/>
                <a:gd name="connsiteY29" fmla="*/ 105441 h 2458231"/>
                <a:gd name="connsiteX30" fmla="*/ 2352794 w 2458235"/>
                <a:gd name="connsiteY30" fmla="*/ 614559 h 2458231"/>
                <a:gd name="connsiteX31" fmla="*/ 2352793 w 2458235"/>
                <a:gd name="connsiteY31" fmla="*/ 614560 h 2458231"/>
                <a:gd name="connsiteX32" fmla="*/ 2260533 w 2458235"/>
                <a:gd name="connsiteY32" fmla="*/ 727506 h 2458231"/>
                <a:gd name="connsiteX33" fmla="*/ 2141911 w 2458235"/>
                <a:gd name="connsiteY33" fmla="*/ 1123675 h 2458231"/>
                <a:gd name="connsiteX34" fmla="*/ 2155059 w 2458235"/>
                <a:gd name="connsiteY34" fmla="*/ 1260851 h 2458231"/>
                <a:gd name="connsiteX35" fmla="*/ 2153059 w 2458235"/>
                <a:gd name="connsiteY35" fmla="*/ 1260852 h 2458231"/>
                <a:gd name="connsiteX36" fmla="*/ 2140232 w 2458235"/>
                <a:gd name="connsiteY36" fmla="*/ 1171959 h 2458231"/>
                <a:gd name="connsiteX37" fmla="*/ 2111735 w 2458235"/>
                <a:gd name="connsiteY37" fmla="*/ 1058235 h 2458231"/>
                <a:gd name="connsiteX38" fmla="*/ 2103574 w 2458235"/>
                <a:gd name="connsiteY38" fmla="*/ 1036206 h 2458231"/>
                <a:gd name="connsiteX39" fmla="*/ 2140230 w 2458235"/>
                <a:gd name="connsiteY39" fmla="*/ 1171959 h 2458231"/>
                <a:gd name="connsiteX40" fmla="*/ 2153057 w 2458235"/>
                <a:gd name="connsiteY40" fmla="*/ 1260852 h 2458231"/>
                <a:gd name="connsiteX41" fmla="*/ 2155058 w 2458235"/>
                <a:gd name="connsiteY41" fmla="*/ 1274711 h 2458231"/>
                <a:gd name="connsiteX42" fmla="*/ 1843674 w 2458235"/>
                <a:gd name="connsiteY42" fmla="*/ 2141907 h 2458231"/>
                <a:gd name="connsiteX43" fmla="*/ 316324 w 2458235"/>
                <a:gd name="connsiteY43" fmla="*/ 2141907 h 2458231"/>
                <a:gd name="connsiteX44" fmla="*/ 316324 w 2458235"/>
                <a:gd name="connsiteY44" fmla="*/ 614557 h 2458231"/>
                <a:gd name="connsiteX0" fmla="*/ 1595674 w 2458235"/>
                <a:gd name="connsiteY0" fmla="*/ 430193 h 2458231"/>
                <a:gd name="connsiteX1" fmla="*/ 1718576 w 2458235"/>
                <a:gd name="connsiteY1" fmla="*/ 507057 h 2458231"/>
                <a:gd name="connsiteX2" fmla="*/ 1843675 w 2458235"/>
                <a:gd name="connsiteY2" fmla="*/ 614558 h 2458231"/>
                <a:gd name="connsiteX3" fmla="*/ 1951177 w 2458235"/>
                <a:gd name="connsiteY3" fmla="*/ 739658 h 2458231"/>
                <a:gd name="connsiteX4" fmla="*/ 1843681 w 2458235"/>
                <a:gd name="connsiteY4" fmla="*/ 614562 h 2458231"/>
                <a:gd name="connsiteX5" fmla="*/ 1843677 w 2458235"/>
                <a:gd name="connsiteY5" fmla="*/ 614558 h 2458231"/>
                <a:gd name="connsiteX6" fmla="*/ 1843675 w 2458235"/>
                <a:gd name="connsiteY6" fmla="*/ 614556 h 2458231"/>
                <a:gd name="connsiteX7" fmla="*/ 1718578 w 2458235"/>
                <a:gd name="connsiteY7" fmla="*/ 507056 h 2458231"/>
                <a:gd name="connsiteX8" fmla="*/ 1617243 w 2458235"/>
                <a:gd name="connsiteY8" fmla="*/ 441027 h 2458231"/>
                <a:gd name="connsiteX9" fmla="*/ 1595674 w 2458235"/>
                <a:gd name="connsiteY9" fmla="*/ 430193 h 2458231"/>
                <a:gd name="connsiteX10" fmla="*/ 1461172 w 2458235"/>
                <a:gd name="connsiteY10" fmla="*/ 369164 h 2458231"/>
                <a:gd name="connsiteX11" fmla="*/ 1557769 w 2458235"/>
                <a:gd name="connsiteY11" fmla="*/ 411155 h 2458231"/>
                <a:gd name="connsiteX12" fmla="*/ 1510686 w 2458235"/>
                <a:gd name="connsiteY12" fmla="*/ 387508 h 2458231"/>
                <a:gd name="connsiteX13" fmla="*/ 1461172 w 2458235"/>
                <a:gd name="connsiteY13" fmla="*/ 369164 h 2458231"/>
                <a:gd name="connsiteX14" fmla="*/ 316324 w 2458235"/>
                <a:gd name="connsiteY14" fmla="*/ 614557 h 2458231"/>
                <a:gd name="connsiteX15" fmla="*/ 1183521 w 2458235"/>
                <a:gd name="connsiteY15" fmla="*/ 303173 h 2458231"/>
                <a:gd name="connsiteX16" fmla="*/ 1189425 w 2458235"/>
                <a:gd name="connsiteY16" fmla="*/ 304025 h 2458231"/>
                <a:gd name="connsiteX17" fmla="*/ 1189427 w 2458235"/>
                <a:gd name="connsiteY17" fmla="*/ 304027 h 2458231"/>
                <a:gd name="connsiteX18" fmla="*/ 1286274 w 2458235"/>
                <a:gd name="connsiteY18" fmla="*/ 318003 h 2458231"/>
                <a:gd name="connsiteX19" fmla="*/ 1422013 w 2458235"/>
                <a:gd name="connsiteY19" fmla="*/ 354656 h 2458231"/>
                <a:gd name="connsiteX20" fmla="*/ 1399999 w 2458235"/>
                <a:gd name="connsiteY20" fmla="*/ 346500 h 2458231"/>
                <a:gd name="connsiteX21" fmla="*/ 1286276 w 2458235"/>
                <a:gd name="connsiteY21" fmla="*/ 318003 h 2458231"/>
                <a:gd name="connsiteX22" fmla="*/ 1189428 w 2458235"/>
                <a:gd name="connsiteY22" fmla="*/ 304027 h 2458231"/>
                <a:gd name="connsiteX23" fmla="*/ 1189428 w 2458235"/>
                <a:gd name="connsiteY23" fmla="*/ 300886 h 2458231"/>
                <a:gd name="connsiteX24" fmla="*/ 1197045 w 2458235"/>
                <a:gd name="connsiteY24" fmla="*/ 303144 h 2458231"/>
                <a:gd name="connsiteX25" fmla="*/ 1843677 w 2458235"/>
                <a:gd name="connsiteY25" fmla="*/ 105441 h 2458231"/>
                <a:gd name="connsiteX26" fmla="*/ 1843677 w 2458235"/>
                <a:gd name="connsiteY26" fmla="*/ 105441 h 2458231"/>
                <a:gd name="connsiteX27" fmla="*/ 1900151 w 2458235"/>
                <a:gd name="connsiteY27" fmla="*/ 59311 h 2458231"/>
                <a:gd name="connsiteX28" fmla="*/ 2352794 w 2458235"/>
                <a:gd name="connsiteY28" fmla="*/ 105441 h 2458231"/>
                <a:gd name="connsiteX29" fmla="*/ 2352794 w 2458235"/>
                <a:gd name="connsiteY29" fmla="*/ 614559 h 2458231"/>
                <a:gd name="connsiteX30" fmla="*/ 2352793 w 2458235"/>
                <a:gd name="connsiteY30" fmla="*/ 614560 h 2458231"/>
                <a:gd name="connsiteX31" fmla="*/ 2260533 w 2458235"/>
                <a:gd name="connsiteY31" fmla="*/ 727506 h 2458231"/>
                <a:gd name="connsiteX32" fmla="*/ 2141911 w 2458235"/>
                <a:gd name="connsiteY32" fmla="*/ 1123675 h 2458231"/>
                <a:gd name="connsiteX33" fmla="*/ 2155059 w 2458235"/>
                <a:gd name="connsiteY33" fmla="*/ 1260851 h 2458231"/>
                <a:gd name="connsiteX34" fmla="*/ 2153059 w 2458235"/>
                <a:gd name="connsiteY34" fmla="*/ 1260852 h 2458231"/>
                <a:gd name="connsiteX35" fmla="*/ 2140232 w 2458235"/>
                <a:gd name="connsiteY35" fmla="*/ 1171959 h 2458231"/>
                <a:gd name="connsiteX36" fmla="*/ 2111735 w 2458235"/>
                <a:gd name="connsiteY36" fmla="*/ 1058235 h 2458231"/>
                <a:gd name="connsiteX37" fmla="*/ 2103574 w 2458235"/>
                <a:gd name="connsiteY37" fmla="*/ 1036206 h 2458231"/>
                <a:gd name="connsiteX38" fmla="*/ 2140230 w 2458235"/>
                <a:gd name="connsiteY38" fmla="*/ 1171959 h 2458231"/>
                <a:gd name="connsiteX39" fmla="*/ 2153057 w 2458235"/>
                <a:gd name="connsiteY39" fmla="*/ 1260852 h 2458231"/>
                <a:gd name="connsiteX40" fmla="*/ 2155058 w 2458235"/>
                <a:gd name="connsiteY40" fmla="*/ 1274711 h 2458231"/>
                <a:gd name="connsiteX41" fmla="*/ 1843674 w 2458235"/>
                <a:gd name="connsiteY41" fmla="*/ 2141907 h 2458231"/>
                <a:gd name="connsiteX42" fmla="*/ 316324 w 2458235"/>
                <a:gd name="connsiteY42" fmla="*/ 2141907 h 2458231"/>
                <a:gd name="connsiteX43" fmla="*/ 316324 w 2458235"/>
                <a:gd name="connsiteY43" fmla="*/ 614557 h 2458231"/>
                <a:gd name="connsiteX0" fmla="*/ 1595674 w 2458235"/>
                <a:gd name="connsiteY0" fmla="*/ 430193 h 2458231"/>
                <a:gd name="connsiteX1" fmla="*/ 1718576 w 2458235"/>
                <a:gd name="connsiteY1" fmla="*/ 507057 h 2458231"/>
                <a:gd name="connsiteX2" fmla="*/ 1843675 w 2458235"/>
                <a:gd name="connsiteY2" fmla="*/ 614558 h 2458231"/>
                <a:gd name="connsiteX3" fmla="*/ 1843681 w 2458235"/>
                <a:gd name="connsiteY3" fmla="*/ 614562 h 2458231"/>
                <a:gd name="connsiteX4" fmla="*/ 1843677 w 2458235"/>
                <a:gd name="connsiteY4" fmla="*/ 614558 h 2458231"/>
                <a:gd name="connsiteX5" fmla="*/ 1843675 w 2458235"/>
                <a:gd name="connsiteY5" fmla="*/ 614556 h 2458231"/>
                <a:gd name="connsiteX6" fmla="*/ 1718578 w 2458235"/>
                <a:gd name="connsiteY6" fmla="*/ 507056 h 2458231"/>
                <a:gd name="connsiteX7" fmla="*/ 1617243 w 2458235"/>
                <a:gd name="connsiteY7" fmla="*/ 441027 h 2458231"/>
                <a:gd name="connsiteX8" fmla="*/ 1595674 w 2458235"/>
                <a:gd name="connsiteY8" fmla="*/ 430193 h 2458231"/>
                <a:gd name="connsiteX9" fmla="*/ 1461172 w 2458235"/>
                <a:gd name="connsiteY9" fmla="*/ 369164 h 2458231"/>
                <a:gd name="connsiteX10" fmla="*/ 1557769 w 2458235"/>
                <a:gd name="connsiteY10" fmla="*/ 411155 h 2458231"/>
                <a:gd name="connsiteX11" fmla="*/ 1510686 w 2458235"/>
                <a:gd name="connsiteY11" fmla="*/ 387508 h 2458231"/>
                <a:gd name="connsiteX12" fmla="*/ 1461172 w 2458235"/>
                <a:gd name="connsiteY12" fmla="*/ 369164 h 2458231"/>
                <a:gd name="connsiteX13" fmla="*/ 316324 w 2458235"/>
                <a:gd name="connsiteY13" fmla="*/ 614557 h 2458231"/>
                <a:gd name="connsiteX14" fmla="*/ 1183521 w 2458235"/>
                <a:gd name="connsiteY14" fmla="*/ 303173 h 2458231"/>
                <a:gd name="connsiteX15" fmla="*/ 1189425 w 2458235"/>
                <a:gd name="connsiteY15" fmla="*/ 304025 h 2458231"/>
                <a:gd name="connsiteX16" fmla="*/ 1189427 w 2458235"/>
                <a:gd name="connsiteY16" fmla="*/ 304027 h 2458231"/>
                <a:gd name="connsiteX17" fmla="*/ 1286274 w 2458235"/>
                <a:gd name="connsiteY17" fmla="*/ 318003 h 2458231"/>
                <a:gd name="connsiteX18" fmla="*/ 1422013 w 2458235"/>
                <a:gd name="connsiteY18" fmla="*/ 354656 h 2458231"/>
                <a:gd name="connsiteX19" fmla="*/ 1399999 w 2458235"/>
                <a:gd name="connsiteY19" fmla="*/ 346500 h 2458231"/>
                <a:gd name="connsiteX20" fmla="*/ 1286276 w 2458235"/>
                <a:gd name="connsiteY20" fmla="*/ 318003 h 2458231"/>
                <a:gd name="connsiteX21" fmla="*/ 1189428 w 2458235"/>
                <a:gd name="connsiteY21" fmla="*/ 304027 h 2458231"/>
                <a:gd name="connsiteX22" fmla="*/ 1189428 w 2458235"/>
                <a:gd name="connsiteY22" fmla="*/ 300886 h 2458231"/>
                <a:gd name="connsiteX23" fmla="*/ 1197045 w 2458235"/>
                <a:gd name="connsiteY23" fmla="*/ 303144 h 2458231"/>
                <a:gd name="connsiteX24" fmla="*/ 1843677 w 2458235"/>
                <a:gd name="connsiteY24" fmla="*/ 105441 h 2458231"/>
                <a:gd name="connsiteX25" fmla="*/ 1843677 w 2458235"/>
                <a:gd name="connsiteY25" fmla="*/ 105441 h 2458231"/>
                <a:gd name="connsiteX26" fmla="*/ 1900151 w 2458235"/>
                <a:gd name="connsiteY26" fmla="*/ 59311 h 2458231"/>
                <a:gd name="connsiteX27" fmla="*/ 2352794 w 2458235"/>
                <a:gd name="connsiteY27" fmla="*/ 105441 h 2458231"/>
                <a:gd name="connsiteX28" fmla="*/ 2352794 w 2458235"/>
                <a:gd name="connsiteY28" fmla="*/ 614559 h 2458231"/>
                <a:gd name="connsiteX29" fmla="*/ 2352793 w 2458235"/>
                <a:gd name="connsiteY29" fmla="*/ 614560 h 2458231"/>
                <a:gd name="connsiteX30" fmla="*/ 2260533 w 2458235"/>
                <a:gd name="connsiteY30" fmla="*/ 727506 h 2458231"/>
                <a:gd name="connsiteX31" fmla="*/ 2141911 w 2458235"/>
                <a:gd name="connsiteY31" fmla="*/ 1123675 h 2458231"/>
                <a:gd name="connsiteX32" fmla="*/ 2155059 w 2458235"/>
                <a:gd name="connsiteY32" fmla="*/ 1260851 h 2458231"/>
                <a:gd name="connsiteX33" fmla="*/ 2153059 w 2458235"/>
                <a:gd name="connsiteY33" fmla="*/ 1260852 h 2458231"/>
                <a:gd name="connsiteX34" fmla="*/ 2140232 w 2458235"/>
                <a:gd name="connsiteY34" fmla="*/ 1171959 h 2458231"/>
                <a:gd name="connsiteX35" fmla="*/ 2111735 w 2458235"/>
                <a:gd name="connsiteY35" fmla="*/ 1058235 h 2458231"/>
                <a:gd name="connsiteX36" fmla="*/ 2103574 w 2458235"/>
                <a:gd name="connsiteY36" fmla="*/ 1036206 h 2458231"/>
                <a:gd name="connsiteX37" fmla="*/ 2140230 w 2458235"/>
                <a:gd name="connsiteY37" fmla="*/ 1171959 h 2458231"/>
                <a:gd name="connsiteX38" fmla="*/ 2153057 w 2458235"/>
                <a:gd name="connsiteY38" fmla="*/ 1260852 h 2458231"/>
                <a:gd name="connsiteX39" fmla="*/ 2155058 w 2458235"/>
                <a:gd name="connsiteY39" fmla="*/ 1274711 h 2458231"/>
                <a:gd name="connsiteX40" fmla="*/ 1843674 w 2458235"/>
                <a:gd name="connsiteY40" fmla="*/ 2141907 h 2458231"/>
                <a:gd name="connsiteX41" fmla="*/ 316324 w 2458235"/>
                <a:gd name="connsiteY41" fmla="*/ 2141907 h 2458231"/>
                <a:gd name="connsiteX42" fmla="*/ 316324 w 2458235"/>
                <a:gd name="connsiteY42" fmla="*/ 614557 h 2458231"/>
                <a:gd name="connsiteX0" fmla="*/ 1595674 w 2458235"/>
                <a:gd name="connsiteY0" fmla="*/ 430193 h 2458231"/>
                <a:gd name="connsiteX1" fmla="*/ 1718576 w 2458235"/>
                <a:gd name="connsiteY1" fmla="*/ 507057 h 2458231"/>
                <a:gd name="connsiteX2" fmla="*/ 1843675 w 2458235"/>
                <a:gd name="connsiteY2" fmla="*/ 614558 h 2458231"/>
                <a:gd name="connsiteX3" fmla="*/ 1843681 w 2458235"/>
                <a:gd name="connsiteY3" fmla="*/ 614562 h 2458231"/>
                <a:gd name="connsiteX4" fmla="*/ 1843677 w 2458235"/>
                <a:gd name="connsiteY4" fmla="*/ 614558 h 2458231"/>
                <a:gd name="connsiteX5" fmla="*/ 1718578 w 2458235"/>
                <a:gd name="connsiteY5" fmla="*/ 507056 h 2458231"/>
                <a:gd name="connsiteX6" fmla="*/ 1617243 w 2458235"/>
                <a:gd name="connsiteY6" fmla="*/ 441027 h 2458231"/>
                <a:gd name="connsiteX7" fmla="*/ 1595674 w 2458235"/>
                <a:gd name="connsiteY7" fmla="*/ 430193 h 2458231"/>
                <a:gd name="connsiteX8" fmla="*/ 1461172 w 2458235"/>
                <a:gd name="connsiteY8" fmla="*/ 369164 h 2458231"/>
                <a:gd name="connsiteX9" fmla="*/ 1557769 w 2458235"/>
                <a:gd name="connsiteY9" fmla="*/ 411155 h 2458231"/>
                <a:gd name="connsiteX10" fmla="*/ 1510686 w 2458235"/>
                <a:gd name="connsiteY10" fmla="*/ 387508 h 2458231"/>
                <a:gd name="connsiteX11" fmla="*/ 1461172 w 2458235"/>
                <a:gd name="connsiteY11" fmla="*/ 369164 h 2458231"/>
                <a:gd name="connsiteX12" fmla="*/ 316324 w 2458235"/>
                <a:gd name="connsiteY12" fmla="*/ 614557 h 2458231"/>
                <a:gd name="connsiteX13" fmla="*/ 1183521 w 2458235"/>
                <a:gd name="connsiteY13" fmla="*/ 303173 h 2458231"/>
                <a:gd name="connsiteX14" fmla="*/ 1189425 w 2458235"/>
                <a:gd name="connsiteY14" fmla="*/ 304025 h 2458231"/>
                <a:gd name="connsiteX15" fmla="*/ 1189427 w 2458235"/>
                <a:gd name="connsiteY15" fmla="*/ 304027 h 2458231"/>
                <a:gd name="connsiteX16" fmla="*/ 1286274 w 2458235"/>
                <a:gd name="connsiteY16" fmla="*/ 318003 h 2458231"/>
                <a:gd name="connsiteX17" fmla="*/ 1422013 w 2458235"/>
                <a:gd name="connsiteY17" fmla="*/ 354656 h 2458231"/>
                <a:gd name="connsiteX18" fmla="*/ 1399999 w 2458235"/>
                <a:gd name="connsiteY18" fmla="*/ 346500 h 2458231"/>
                <a:gd name="connsiteX19" fmla="*/ 1286276 w 2458235"/>
                <a:gd name="connsiteY19" fmla="*/ 318003 h 2458231"/>
                <a:gd name="connsiteX20" fmla="*/ 1189428 w 2458235"/>
                <a:gd name="connsiteY20" fmla="*/ 304027 h 2458231"/>
                <a:gd name="connsiteX21" fmla="*/ 1189428 w 2458235"/>
                <a:gd name="connsiteY21" fmla="*/ 300886 h 2458231"/>
                <a:gd name="connsiteX22" fmla="*/ 1197045 w 2458235"/>
                <a:gd name="connsiteY22" fmla="*/ 303144 h 2458231"/>
                <a:gd name="connsiteX23" fmla="*/ 1843677 w 2458235"/>
                <a:gd name="connsiteY23" fmla="*/ 105441 h 2458231"/>
                <a:gd name="connsiteX24" fmla="*/ 1843677 w 2458235"/>
                <a:gd name="connsiteY24" fmla="*/ 105441 h 2458231"/>
                <a:gd name="connsiteX25" fmla="*/ 1900151 w 2458235"/>
                <a:gd name="connsiteY25" fmla="*/ 59311 h 2458231"/>
                <a:gd name="connsiteX26" fmla="*/ 2352794 w 2458235"/>
                <a:gd name="connsiteY26" fmla="*/ 105441 h 2458231"/>
                <a:gd name="connsiteX27" fmla="*/ 2352794 w 2458235"/>
                <a:gd name="connsiteY27" fmla="*/ 614559 h 2458231"/>
                <a:gd name="connsiteX28" fmla="*/ 2352793 w 2458235"/>
                <a:gd name="connsiteY28" fmla="*/ 614560 h 2458231"/>
                <a:gd name="connsiteX29" fmla="*/ 2260533 w 2458235"/>
                <a:gd name="connsiteY29" fmla="*/ 727506 h 2458231"/>
                <a:gd name="connsiteX30" fmla="*/ 2141911 w 2458235"/>
                <a:gd name="connsiteY30" fmla="*/ 1123675 h 2458231"/>
                <a:gd name="connsiteX31" fmla="*/ 2155059 w 2458235"/>
                <a:gd name="connsiteY31" fmla="*/ 1260851 h 2458231"/>
                <a:gd name="connsiteX32" fmla="*/ 2153059 w 2458235"/>
                <a:gd name="connsiteY32" fmla="*/ 1260852 h 2458231"/>
                <a:gd name="connsiteX33" fmla="*/ 2140232 w 2458235"/>
                <a:gd name="connsiteY33" fmla="*/ 1171959 h 2458231"/>
                <a:gd name="connsiteX34" fmla="*/ 2111735 w 2458235"/>
                <a:gd name="connsiteY34" fmla="*/ 1058235 h 2458231"/>
                <a:gd name="connsiteX35" fmla="*/ 2103574 w 2458235"/>
                <a:gd name="connsiteY35" fmla="*/ 1036206 h 2458231"/>
                <a:gd name="connsiteX36" fmla="*/ 2140230 w 2458235"/>
                <a:gd name="connsiteY36" fmla="*/ 1171959 h 2458231"/>
                <a:gd name="connsiteX37" fmla="*/ 2153057 w 2458235"/>
                <a:gd name="connsiteY37" fmla="*/ 1260852 h 2458231"/>
                <a:gd name="connsiteX38" fmla="*/ 2155058 w 2458235"/>
                <a:gd name="connsiteY38" fmla="*/ 1274711 h 2458231"/>
                <a:gd name="connsiteX39" fmla="*/ 1843674 w 2458235"/>
                <a:gd name="connsiteY39" fmla="*/ 2141907 h 2458231"/>
                <a:gd name="connsiteX40" fmla="*/ 316324 w 2458235"/>
                <a:gd name="connsiteY40" fmla="*/ 2141907 h 2458231"/>
                <a:gd name="connsiteX41" fmla="*/ 316324 w 2458235"/>
                <a:gd name="connsiteY41" fmla="*/ 614557 h 2458231"/>
                <a:gd name="connsiteX0" fmla="*/ 1595674 w 2458235"/>
                <a:gd name="connsiteY0" fmla="*/ 430193 h 2458231"/>
                <a:gd name="connsiteX1" fmla="*/ 1718576 w 2458235"/>
                <a:gd name="connsiteY1" fmla="*/ 507057 h 2458231"/>
                <a:gd name="connsiteX2" fmla="*/ 1843675 w 2458235"/>
                <a:gd name="connsiteY2" fmla="*/ 614558 h 2458231"/>
                <a:gd name="connsiteX3" fmla="*/ 1843681 w 2458235"/>
                <a:gd name="connsiteY3" fmla="*/ 614562 h 2458231"/>
                <a:gd name="connsiteX4" fmla="*/ 1718578 w 2458235"/>
                <a:gd name="connsiteY4" fmla="*/ 507056 h 2458231"/>
                <a:gd name="connsiteX5" fmla="*/ 1617243 w 2458235"/>
                <a:gd name="connsiteY5" fmla="*/ 441027 h 2458231"/>
                <a:gd name="connsiteX6" fmla="*/ 1595674 w 2458235"/>
                <a:gd name="connsiteY6" fmla="*/ 430193 h 2458231"/>
                <a:gd name="connsiteX7" fmla="*/ 1461172 w 2458235"/>
                <a:gd name="connsiteY7" fmla="*/ 369164 h 2458231"/>
                <a:gd name="connsiteX8" fmla="*/ 1557769 w 2458235"/>
                <a:gd name="connsiteY8" fmla="*/ 411155 h 2458231"/>
                <a:gd name="connsiteX9" fmla="*/ 1510686 w 2458235"/>
                <a:gd name="connsiteY9" fmla="*/ 387508 h 2458231"/>
                <a:gd name="connsiteX10" fmla="*/ 1461172 w 2458235"/>
                <a:gd name="connsiteY10" fmla="*/ 369164 h 2458231"/>
                <a:gd name="connsiteX11" fmla="*/ 316324 w 2458235"/>
                <a:gd name="connsiteY11" fmla="*/ 614557 h 2458231"/>
                <a:gd name="connsiteX12" fmla="*/ 1183521 w 2458235"/>
                <a:gd name="connsiteY12" fmla="*/ 303173 h 2458231"/>
                <a:gd name="connsiteX13" fmla="*/ 1189425 w 2458235"/>
                <a:gd name="connsiteY13" fmla="*/ 304025 h 2458231"/>
                <a:gd name="connsiteX14" fmla="*/ 1189427 w 2458235"/>
                <a:gd name="connsiteY14" fmla="*/ 304027 h 2458231"/>
                <a:gd name="connsiteX15" fmla="*/ 1286274 w 2458235"/>
                <a:gd name="connsiteY15" fmla="*/ 318003 h 2458231"/>
                <a:gd name="connsiteX16" fmla="*/ 1422013 w 2458235"/>
                <a:gd name="connsiteY16" fmla="*/ 354656 h 2458231"/>
                <a:gd name="connsiteX17" fmla="*/ 1399999 w 2458235"/>
                <a:gd name="connsiteY17" fmla="*/ 346500 h 2458231"/>
                <a:gd name="connsiteX18" fmla="*/ 1286276 w 2458235"/>
                <a:gd name="connsiteY18" fmla="*/ 318003 h 2458231"/>
                <a:gd name="connsiteX19" fmla="*/ 1189428 w 2458235"/>
                <a:gd name="connsiteY19" fmla="*/ 304027 h 2458231"/>
                <a:gd name="connsiteX20" fmla="*/ 1189428 w 2458235"/>
                <a:gd name="connsiteY20" fmla="*/ 300886 h 2458231"/>
                <a:gd name="connsiteX21" fmla="*/ 1197045 w 2458235"/>
                <a:gd name="connsiteY21" fmla="*/ 303144 h 2458231"/>
                <a:gd name="connsiteX22" fmla="*/ 1843677 w 2458235"/>
                <a:gd name="connsiteY22" fmla="*/ 105441 h 2458231"/>
                <a:gd name="connsiteX23" fmla="*/ 1843677 w 2458235"/>
                <a:gd name="connsiteY23" fmla="*/ 105441 h 2458231"/>
                <a:gd name="connsiteX24" fmla="*/ 1900151 w 2458235"/>
                <a:gd name="connsiteY24" fmla="*/ 59311 h 2458231"/>
                <a:gd name="connsiteX25" fmla="*/ 2352794 w 2458235"/>
                <a:gd name="connsiteY25" fmla="*/ 105441 h 2458231"/>
                <a:gd name="connsiteX26" fmla="*/ 2352794 w 2458235"/>
                <a:gd name="connsiteY26" fmla="*/ 614559 h 2458231"/>
                <a:gd name="connsiteX27" fmla="*/ 2352793 w 2458235"/>
                <a:gd name="connsiteY27" fmla="*/ 614560 h 2458231"/>
                <a:gd name="connsiteX28" fmla="*/ 2260533 w 2458235"/>
                <a:gd name="connsiteY28" fmla="*/ 727506 h 2458231"/>
                <a:gd name="connsiteX29" fmla="*/ 2141911 w 2458235"/>
                <a:gd name="connsiteY29" fmla="*/ 1123675 h 2458231"/>
                <a:gd name="connsiteX30" fmla="*/ 2155059 w 2458235"/>
                <a:gd name="connsiteY30" fmla="*/ 1260851 h 2458231"/>
                <a:gd name="connsiteX31" fmla="*/ 2153059 w 2458235"/>
                <a:gd name="connsiteY31" fmla="*/ 1260852 h 2458231"/>
                <a:gd name="connsiteX32" fmla="*/ 2140232 w 2458235"/>
                <a:gd name="connsiteY32" fmla="*/ 1171959 h 2458231"/>
                <a:gd name="connsiteX33" fmla="*/ 2111735 w 2458235"/>
                <a:gd name="connsiteY33" fmla="*/ 1058235 h 2458231"/>
                <a:gd name="connsiteX34" fmla="*/ 2103574 w 2458235"/>
                <a:gd name="connsiteY34" fmla="*/ 1036206 h 2458231"/>
                <a:gd name="connsiteX35" fmla="*/ 2140230 w 2458235"/>
                <a:gd name="connsiteY35" fmla="*/ 1171959 h 2458231"/>
                <a:gd name="connsiteX36" fmla="*/ 2153057 w 2458235"/>
                <a:gd name="connsiteY36" fmla="*/ 1260852 h 2458231"/>
                <a:gd name="connsiteX37" fmla="*/ 2155058 w 2458235"/>
                <a:gd name="connsiteY37" fmla="*/ 1274711 h 2458231"/>
                <a:gd name="connsiteX38" fmla="*/ 1843674 w 2458235"/>
                <a:gd name="connsiteY38" fmla="*/ 2141907 h 2458231"/>
                <a:gd name="connsiteX39" fmla="*/ 316324 w 2458235"/>
                <a:gd name="connsiteY39" fmla="*/ 2141907 h 2458231"/>
                <a:gd name="connsiteX40" fmla="*/ 316324 w 2458235"/>
                <a:gd name="connsiteY40" fmla="*/ 614557 h 2458231"/>
                <a:gd name="connsiteX0" fmla="*/ 1595674 w 2458235"/>
                <a:gd name="connsiteY0" fmla="*/ 430193 h 2458231"/>
                <a:gd name="connsiteX1" fmla="*/ 1718576 w 2458235"/>
                <a:gd name="connsiteY1" fmla="*/ 507057 h 2458231"/>
                <a:gd name="connsiteX2" fmla="*/ 1843675 w 2458235"/>
                <a:gd name="connsiteY2" fmla="*/ 614558 h 2458231"/>
                <a:gd name="connsiteX3" fmla="*/ 1718578 w 2458235"/>
                <a:gd name="connsiteY3" fmla="*/ 507056 h 2458231"/>
                <a:gd name="connsiteX4" fmla="*/ 1617243 w 2458235"/>
                <a:gd name="connsiteY4" fmla="*/ 441027 h 2458231"/>
                <a:gd name="connsiteX5" fmla="*/ 1595674 w 2458235"/>
                <a:gd name="connsiteY5" fmla="*/ 430193 h 2458231"/>
                <a:gd name="connsiteX6" fmla="*/ 1461172 w 2458235"/>
                <a:gd name="connsiteY6" fmla="*/ 369164 h 2458231"/>
                <a:gd name="connsiteX7" fmla="*/ 1557769 w 2458235"/>
                <a:gd name="connsiteY7" fmla="*/ 411155 h 2458231"/>
                <a:gd name="connsiteX8" fmla="*/ 1510686 w 2458235"/>
                <a:gd name="connsiteY8" fmla="*/ 387508 h 2458231"/>
                <a:gd name="connsiteX9" fmla="*/ 1461172 w 2458235"/>
                <a:gd name="connsiteY9" fmla="*/ 369164 h 2458231"/>
                <a:gd name="connsiteX10" fmla="*/ 316324 w 2458235"/>
                <a:gd name="connsiteY10" fmla="*/ 614557 h 2458231"/>
                <a:gd name="connsiteX11" fmla="*/ 1183521 w 2458235"/>
                <a:gd name="connsiteY11" fmla="*/ 303173 h 2458231"/>
                <a:gd name="connsiteX12" fmla="*/ 1189425 w 2458235"/>
                <a:gd name="connsiteY12" fmla="*/ 304025 h 2458231"/>
                <a:gd name="connsiteX13" fmla="*/ 1189427 w 2458235"/>
                <a:gd name="connsiteY13" fmla="*/ 304027 h 2458231"/>
                <a:gd name="connsiteX14" fmla="*/ 1286274 w 2458235"/>
                <a:gd name="connsiteY14" fmla="*/ 318003 h 2458231"/>
                <a:gd name="connsiteX15" fmla="*/ 1422013 w 2458235"/>
                <a:gd name="connsiteY15" fmla="*/ 354656 h 2458231"/>
                <a:gd name="connsiteX16" fmla="*/ 1399999 w 2458235"/>
                <a:gd name="connsiteY16" fmla="*/ 346500 h 2458231"/>
                <a:gd name="connsiteX17" fmla="*/ 1286276 w 2458235"/>
                <a:gd name="connsiteY17" fmla="*/ 318003 h 2458231"/>
                <a:gd name="connsiteX18" fmla="*/ 1189428 w 2458235"/>
                <a:gd name="connsiteY18" fmla="*/ 304027 h 2458231"/>
                <a:gd name="connsiteX19" fmla="*/ 1189428 w 2458235"/>
                <a:gd name="connsiteY19" fmla="*/ 300886 h 2458231"/>
                <a:gd name="connsiteX20" fmla="*/ 1197045 w 2458235"/>
                <a:gd name="connsiteY20" fmla="*/ 303144 h 2458231"/>
                <a:gd name="connsiteX21" fmla="*/ 1843677 w 2458235"/>
                <a:gd name="connsiteY21" fmla="*/ 105441 h 2458231"/>
                <a:gd name="connsiteX22" fmla="*/ 1843677 w 2458235"/>
                <a:gd name="connsiteY22" fmla="*/ 105441 h 2458231"/>
                <a:gd name="connsiteX23" fmla="*/ 1900151 w 2458235"/>
                <a:gd name="connsiteY23" fmla="*/ 59311 h 2458231"/>
                <a:gd name="connsiteX24" fmla="*/ 2352794 w 2458235"/>
                <a:gd name="connsiteY24" fmla="*/ 105441 h 2458231"/>
                <a:gd name="connsiteX25" fmla="*/ 2352794 w 2458235"/>
                <a:gd name="connsiteY25" fmla="*/ 614559 h 2458231"/>
                <a:gd name="connsiteX26" fmla="*/ 2352793 w 2458235"/>
                <a:gd name="connsiteY26" fmla="*/ 614560 h 2458231"/>
                <a:gd name="connsiteX27" fmla="*/ 2260533 w 2458235"/>
                <a:gd name="connsiteY27" fmla="*/ 727506 h 2458231"/>
                <a:gd name="connsiteX28" fmla="*/ 2141911 w 2458235"/>
                <a:gd name="connsiteY28" fmla="*/ 1123675 h 2458231"/>
                <a:gd name="connsiteX29" fmla="*/ 2155059 w 2458235"/>
                <a:gd name="connsiteY29" fmla="*/ 1260851 h 2458231"/>
                <a:gd name="connsiteX30" fmla="*/ 2153059 w 2458235"/>
                <a:gd name="connsiteY30" fmla="*/ 1260852 h 2458231"/>
                <a:gd name="connsiteX31" fmla="*/ 2140232 w 2458235"/>
                <a:gd name="connsiteY31" fmla="*/ 1171959 h 2458231"/>
                <a:gd name="connsiteX32" fmla="*/ 2111735 w 2458235"/>
                <a:gd name="connsiteY32" fmla="*/ 1058235 h 2458231"/>
                <a:gd name="connsiteX33" fmla="*/ 2103574 w 2458235"/>
                <a:gd name="connsiteY33" fmla="*/ 1036206 h 2458231"/>
                <a:gd name="connsiteX34" fmla="*/ 2140230 w 2458235"/>
                <a:gd name="connsiteY34" fmla="*/ 1171959 h 2458231"/>
                <a:gd name="connsiteX35" fmla="*/ 2153057 w 2458235"/>
                <a:gd name="connsiteY35" fmla="*/ 1260852 h 2458231"/>
                <a:gd name="connsiteX36" fmla="*/ 2155058 w 2458235"/>
                <a:gd name="connsiteY36" fmla="*/ 1274711 h 2458231"/>
                <a:gd name="connsiteX37" fmla="*/ 1843674 w 2458235"/>
                <a:gd name="connsiteY37" fmla="*/ 2141907 h 2458231"/>
                <a:gd name="connsiteX38" fmla="*/ 316324 w 2458235"/>
                <a:gd name="connsiteY38" fmla="*/ 2141907 h 2458231"/>
                <a:gd name="connsiteX39" fmla="*/ 316324 w 2458235"/>
                <a:gd name="connsiteY39" fmla="*/ 614557 h 2458231"/>
                <a:gd name="connsiteX0" fmla="*/ 1595674 w 2458235"/>
                <a:gd name="connsiteY0" fmla="*/ 430193 h 2458231"/>
                <a:gd name="connsiteX1" fmla="*/ 1718576 w 2458235"/>
                <a:gd name="connsiteY1" fmla="*/ 507057 h 2458231"/>
                <a:gd name="connsiteX2" fmla="*/ 1718578 w 2458235"/>
                <a:gd name="connsiteY2" fmla="*/ 507056 h 2458231"/>
                <a:gd name="connsiteX3" fmla="*/ 1617243 w 2458235"/>
                <a:gd name="connsiteY3" fmla="*/ 441027 h 2458231"/>
                <a:gd name="connsiteX4" fmla="*/ 1595674 w 2458235"/>
                <a:gd name="connsiteY4" fmla="*/ 430193 h 2458231"/>
                <a:gd name="connsiteX5" fmla="*/ 1461172 w 2458235"/>
                <a:gd name="connsiteY5" fmla="*/ 369164 h 2458231"/>
                <a:gd name="connsiteX6" fmla="*/ 1557769 w 2458235"/>
                <a:gd name="connsiteY6" fmla="*/ 411155 h 2458231"/>
                <a:gd name="connsiteX7" fmla="*/ 1510686 w 2458235"/>
                <a:gd name="connsiteY7" fmla="*/ 387508 h 2458231"/>
                <a:gd name="connsiteX8" fmla="*/ 1461172 w 2458235"/>
                <a:gd name="connsiteY8" fmla="*/ 369164 h 2458231"/>
                <a:gd name="connsiteX9" fmla="*/ 316324 w 2458235"/>
                <a:gd name="connsiteY9" fmla="*/ 614557 h 2458231"/>
                <a:gd name="connsiteX10" fmla="*/ 1183521 w 2458235"/>
                <a:gd name="connsiteY10" fmla="*/ 303173 h 2458231"/>
                <a:gd name="connsiteX11" fmla="*/ 1189425 w 2458235"/>
                <a:gd name="connsiteY11" fmla="*/ 304025 h 2458231"/>
                <a:gd name="connsiteX12" fmla="*/ 1189427 w 2458235"/>
                <a:gd name="connsiteY12" fmla="*/ 304027 h 2458231"/>
                <a:gd name="connsiteX13" fmla="*/ 1286274 w 2458235"/>
                <a:gd name="connsiteY13" fmla="*/ 318003 h 2458231"/>
                <a:gd name="connsiteX14" fmla="*/ 1422013 w 2458235"/>
                <a:gd name="connsiteY14" fmla="*/ 354656 h 2458231"/>
                <a:gd name="connsiteX15" fmla="*/ 1399999 w 2458235"/>
                <a:gd name="connsiteY15" fmla="*/ 346500 h 2458231"/>
                <a:gd name="connsiteX16" fmla="*/ 1286276 w 2458235"/>
                <a:gd name="connsiteY16" fmla="*/ 318003 h 2458231"/>
                <a:gd name="connsiteX17" fmla="*/ 1189428 w 2458235"/>
                <a:gd name="connsiteY17" fmla="*/ 304027 h 2458231"/>
                <a:gd name="connsiteX18" fmla="*/ 1189428 w 2458235"/>
                <a:gd name="connsiteY18" fmla="*/ 300886 h 2458231"/>
                <a:gd name="connsiteX19" fmla="*/ 1197045 w 2458235"/>
                <a:gd name="connsiteY19" fmla="*/ 303144 h 2458231"/>
                <a:gd name="connsiteX20" fmla="*/ 1843677 w 2458235"/>
                <a:gd name="connsiteY20" fmla="*/ 105441 h 2458231"/>
                <a:gd name="connsiteX21" fmla="*/ 1843677 w 2458235"/>
                <a:gd name="connsiteY21" fmla="*/ 105441 h 2458231"/>
                <a:gd name="connsiteX22" fmla="*/ 1900151 w 2458235"/>
                <a:gd name="connsiteY22" fmla="*/ 59311 h 2458231"/>
                <a:gd name="connsiteX23" fmla="*/ 2352794 w 2458235"/>
                <a:gd name="connsiteY23" fmla="*/ 105441 h 2458231"/>
                <a:gd name="connsiteX24" fmla="*/ 2352794 w 2458235"/>
                <a:gd name="connsiteY24" fmla="*/ 614559 h 2458231"/>
                <a:gd name="connsiteX25" fmla="*/ 2352793 w 2458235"/>
                <a:gd name="connsiteY25" fmla="*/ 614560 h 2458231"/>
                <a:gd name="connsiteX26" fmla="*/ 2260533 w 2458235"/>
                <a:gd name="connsiteY26" fmla="*/ 727506 h 2458231"/>
                <a:gd name="connsiteX27" fmla="*/ 2141911 w 2458235"/>
                <a:gd name="connsiteY27" fmla="*/ 1123675 h 2458231"/>
                <a:gd name="connsiteX28" fmla="*/ 2155059 w 2458235"/>
                <a:gd name="connsiteY28" fmla="*/ 1260851 h 2458231"/>
                <a:gd name="connsiteX29" fmla="*/ 2153059 w 2458235"/>
                <a:gd name="connsiteY29" fmla="*/ 1260852 h 2458231"/>
                <a:gd name="connsiteX30" fmla="*/ 2140232 w 2458235"/>
                <a:gd name="connsiteY30" fmla="*/ 1171959 h 2458231"/>
                <a:gd name="connsiteX31" fmla="*/ 2111735 w 2458235"/>
                <a:gd name="connsiteY31" fmla="*/ 1058235 h 2458231"/>
                <a:gd name="connsiteX32" fmla="*/ 2103574 w 2458235"/>
                <a:gd name="connsiteY32" fmla="*/ 1036206 h 2458231"/>
                <a:gd name="connsiteX33" fmla="*/ 2140230 w 2458235"/>
                <a:gd name="connsiteY33" fmla="*/ 1171959 h 2458231"/>
                <a:gd name="connsiteX34" fmla="*/ 2153057 w 2458235"/>
                <a:gd name="connsiteY34" fmla="*/ 1260852 h 2458231"/>
                <a:gd name="connsiteX35" fmla="*/ 2155058 w 2458235"/>
                <a:gd name="connsiteY35" fmla="*/ 1274711 h 2458231"/>
                <a:gd name="connsiteX36" fmla="*/ 1843674 w 2458235"/>
                <a:gd name="connsiteY36" fmla="*/ 2141907 h 2458231"/>
                <a:gd name="connsiteX37" fmla="*/ 316324 w 2458235"/>
                <a:gd name="connsiteY37" fmla="*/ 2141907 h 2458231"/>
                <a:gd name="connsiteX38" fmla="*/ 316324 w 2458235"/>
                <a:gd name="connsiteY38" fmla="*/ 614557 h 2458231"/>
                <a:gd name="connsiteX0" fmla="*/ 1595674 w 2458235"/>
                <a:gd name="connsiteY0" fmla="*/ 430193 h 2458231"/>
                <a:gd name="connsiteX1" fmla="*/ 1718576 w 2458235"/>
                <a:gd name="connsiteY1" fmla="*/ 507057 h 2458231"/>
                <a:gd name="connsiteX2" fmla="*/ 1617243 w 2458235"/>
                <a:gd name="connsiteY2" fmla="*/ 441027 h 2458231"/>
                <a:gd name="connsiteX3" fmla="*/ 1595674 w 2458235"/>
                <a:gd name="connsiteY3" fmla="*/ 430193 h 2458231"/>
                <a:gd name="connsiteX4" fmla="*/ 1461172 w 2458235"/>
                <a:gd name="connsiteY4" fmla="*/ 369164 h 2458231"/>
                <a:gd name="connsiteX5" fmla="*/ 1557769 w 2458235"/>
                <a:gd name="connsiteY5" fmla="*/ 411155 h 2458231"/>
                <a:gd name="connsiteX6" fmla="*/ 1510686 w 2458235"/>
                <a:gd name="connsiteY6" fmla="*/ 387508 h 2458231"/>
                <a:gd name="connsiteX7" fmla="*/ 1461172 w 2458235"/>
                <a:gd name="connsiteY7" fmla="*/ 369164 h 2458231"/>
                <a:gd name="connsiteX8" fmla="*/ 316324 w 2458235"/>
                <a:gd name="connsiteY8" fmla="*/ 614557 h 2458231"/>
                <a:gd name="connsiteX9" fmla="*/ 1183521 w 2458235"/>
                <a:gd name="connsiteY9" fmla="*/ 303173 h 2458231"/>
                <a:gd name="connsiteX10" fmla="*/ 1189425 w 2458235"/>
                <a:gd name="connsiteY10" fmla="*/ 304025 h 2458231"/>
                <a:gd name="connsiteX11" fmla="*/ 1189427 w 2458235"/>
                <a:gd name="connsiteY11" fmla="*/ 304027 h 2458231"/>
                <a:gd name="connsiteX12" fmla="*/ 1286274 w 2458235"/>
                <a:gd name="connsiteY12" fmla="*/ 318003 h 2458231"/>
                <a:gd name="connsiteX13" fmla="*/ 1422013 w 2458235"/>
                <a:gd name="connsiteY13" fmla="*/ 354656 h 2458231"/>
                <a:gd name="connsiteX14" fmla="*/ 1399999 w 2458235"/>
                <a:gd name="connsiteY14" fmla="*/ 346500 h 2458231"/>
                <a:gd name="connsiteX15" fmla="*/ 1286276 w 2458235"/>
                <a:gd name="connsiteY15" fmla="*/ 318003 h 2458231"/>
                <a:gd name="connsiteX16" fmla="*/ 1189428 w 2458235"/>
                <a:gd name="connsiteY16" fmla="*/ 304027 h 2458231"/>
                <a:gd name="connsiteX17" fmla="*/ 1189428 w 2458235"/>
                <a:gd name="connsiteY17" fmla="*/ 300886 h 2458231"/>
                <a:gd name="connsiteX18" fmla="*/ 1197045 w 2458235"/>
                <a:gd name="connsiteY18" fmla="*/ 303144 h 2458231"/>
                <a:gd name="connsiteX19" fmla="*/ 1843677 w 2458235"/>
                <a:gd name="connsiteY19" fmla="*/ 105441 h 2458231"/>
                <a:gd name="connsiteX20" fmla="*/ 1843677 w 2458235"/>
                <a:gd name="connsiteY20" fmla="*/ 105441 h 2458231"/>
                <a:gd name="connsiteX21" fmla="*/ 1900151 w 2458235"/>
                <a:gd name="connsiteY21" fmla="*/ 59311 h 2458231"/>
                <a:gd name="connsiteX22" fmla="*/ 2352794 w 2458235"/>
                <a:gd name="connsiteY22" fmla="*/ 105441 h 2458231"/>
                <a:gd name="connsiteX23" fmla="*/ 2352794 w 2458235"/>
                <a:gd name="connsiteY23" fmla="*/ 614559 h 2458231"/>
                <a:gd name="connsiteX24" fmla="*/ 2352793 w 2458235"/>
                <a:gd name="connsiteY24" fmla="*/ 614560 h 2458231"/>
                <a:gd name="connsiteX25" fmla="*/ 2260533 w 2458235"/>
                <a:gd name="connsiteY25" fmla="*/ 727506 h 2458231"/>
                <a:gd name="connsiteX26" fmla="*/ 2141911 w 2458235"/>
                <a:gd name="connsiteY26" fmla="*/ 1123675 h 2458231"/>
                <a:gd name="connsiteX27" fmla="*/ 2155059 w 2458235"/>
                <a:gd name="connsiteY27" fmla="*/ 1260851 h 2458231"/>
                <a:gd name="connsiteX28" fmla="*/ 2153059 w 2458235"/>
                <a:gd name="connsiteY28" fmla="*/ 1260852 h 2458231"/>
                <a:gd name="connsiteX29" fmla="*/ 2140232 w 2458235"/>
                <a:gd name="connsiteY29" fmla="*/ 1171959 h 2458231"/>
                <a:gd name="connsiteX30" fmla="*/ 2111735 w 2458235"/>
                <a:gd name="connsiteY30" fmla="*/ 1058235 h 2458231"/>
                <a:gd name="connsiteX31" fmla="*/ 2103574 w 2458235"/>
                <a:gd name="connsiteY31" fmla="*/ 1036206 h 2458231"/>
                <a:gd name="connsiteX32" fmla="*/ 2140230 w 2458235"/>
                <a:gd name="connsiteY32" fmla="*/ 1171959 h 2458231"/>
                <a:gd name="connsiteX33" fmla="*/ 2153057 w 2458235"/>
                <a:gd name="connsiteY33" fmla="*/ 1260852 h 2458231"/>
                <a:gd name="connsiteX34" fmla="*/ 2155058 w 2458235"/>
                <a:gd name="connsiteY34" fmla="*/ 1274711 h 2458231"/>
                <a:gd name="connsiteX35" fmla="*/ 1843674 w 2458235"/>
                <a:gd name="connsiteY35" fmla="*/ 2141907 h 2458231"/>
                <a:gd name="connsiteX36" fmla="*/ 316324 w 2458235"/>
                <a:gd name="connsiteY36" fmla="*/ 2141907 h 2458231"/>
                <a:gd name="connsiteX37" fmla="*/ 316324 w 2458235"/>
                <a:gd name="connsiteY37" fmla="*/ 614557 h 2458231"/>
                <a:gd name="connsiteX0" fmla="*/ 1595674 w 2458235"/>
                <a:gd name="connsiteY0" fmla="*/ 430193 h 2458231"/>
                <a:gd name="connsiteX1" fmla="*/ 1617243 w 2458235"/>
                <a:gd name="connsiteY1" fmla="*/ 441027 h 2458231"/>
                <a:gd name="connsiteX2" fmla="*/ 1595674 w 2458235"/>
                <a:gd name="connsiteY2" fmla="*/ 430193 h 2458231"/>
                <a:gd name="connsiteX3" fmla="*/ 1461172 w 2458235"/>
                <a:gd name="connsiteY3" fmla="*/ 369164 h 2458231"/>
                <a:gd name="connsiteX4" fmla="*/ 1557769 w 2458235"/>
                <a:gd name="connsiteY4" fmla="*/ 411155 h 2458231"/>
                <a:gd name="connsiteX5" fmla="*/ 1510686 w 2458235"/>
                <a:gd name="connsiteY5" fmla="*/ 387508 h 2458231"/>
                <a:gd name="connsiteX6" fmla="*/ 1461172 w 2458235"/>
                <a:gd name="connsiteY6" fmla="*/ 369164 h 2458231"/>
                <a:gd name="connsiteX7" fmla="*/ 316324 w 2458235"/>
                <a:gd name="connsiteY7" fmla="*/ 614557 h 2458231"/>
                <a:gd name="connsiteX8" fmla="*/ 1183521 w 2458235"/>
                <a:gd name="connsiteY8" fmla="*/ 303173 h 2458231"/>
                <a:gd name="connsiteX9" fmla="*/ 1189425 w 2458235"/>
                <a:gd name="connsiteY9" fmla="*/ 304025 h 2458231"/>
                <a:gd name="connsiteX10" fmla="*/ 1189427 w 2458235"/>
                <a:gd name="connsiteY10" fmla="*/ 304027 h 2458231"/>
                <a:gd name="connsiteX11" fmla="*/ 1286274 w 2458235"/>
                <a:gd name="connsiteY11" fmla="*/ 318003 h 2458231"/>
                <a:gd name="connsiteX12" fmla="*/ 1422013 w 2458235"/>
                <a:gd name="connsiteY12" fmla="*/ 354656 h 2458231"/>
                <a:gd name="connsiteX13" fmla="*/ 1399999 w 2458235"/>
                <a:gd name="connsiteY13" fmla="*/ 346500 h 2458231"/>
                <a:gd name="connsiteX14" fmla="*/ 1286276 w 2458235"/>
                <a:gd name="connsiteY14" fmla="*/ 318003 h 2458231"/>
                <a:gd name="connsiteX15" fmla="*/ 1189428 w 2458235"/>
                <a:gd name="connsiteY15" fmla="*/ 304027 h 2458231"/>
                <a:gd name="connsiteX16" fmla="*/ 1189428 w 2458235"/>
                <a:gd name="connsiteY16" fmla="*/ 300886 h 2458231"/>
                <a:gd name="connsiteX17" fmla="*/ 1197045 w 2458235"/>
                <a:gd name="connsiteY17" fmla="*/ 303144 h 2458231"/>
                <a:gd name="connsiteX18" fmla="*/ 1843677 w 2458235"/>
                <a:gd name="connsiteY18" fmla="*/ 105441 h 2458231"/>
                <a:gd name="connsiteX19" fmla="*/ 1843677 w 2458235"/>
                <a:gd name="connsiteY19" fmla="*/ 105441 h 2458231"/>
                <a:gd name="connsiteX20" fmla="*/ 1900151 w 2458235"/>
                <a:gd name="connsiteY20" fmla="*/ 59311 h 2458231"/>
                <a:gd name="connsiteX21" fmla="*/ 2352794 w 2458235"/>
                <a:gd name="connsiteY21" fmla="*/ 105441 h 2458231"/>
                <a:gd name="connsiteX22" fmla="*/ 2352794 w 2458235"/>
                <a:gd name="connsiteY22" fmla="*/ 614559 h 2458231"/>
                <a:gd name="connsiteX23" fmla="*/ 2352793 w 2458235"/>
                <a:gd name="connsiteY23" fmla="*/ 614560 h 2458231"/>
                <a:gd name="connsiteX24" fmla="*/ 2260533 w 2458235"/>
                <a:gd name="connsiteY24" fmla="*/ 727506 h 2458231"/>
                <a:gd name="connsiteX25" fmla="*/ 2141911 w 2458235"/>
                <a:gd name="connsiteY25" fmla="*/ 1123675 h 2458231"/>
                <a:gd name="connsiteX26" fmla="*/ 2155059 w 2458235"/>
                <a:gd name="connsiteY26" fmla="*/ 1260851 h 2458231"/>
                <a:gd name="connsiteX27" fmla="*/ 2153059 w 2458235"/>
                <a:gd name="connsiteY27" fmla="*/ 1260852 h 2458231"/>
                <a:gd name="connsiteX28" fmla="*/ 2140232 w 2458235"/>
                <a:gd name="connsiteY28" fmla="*/ 1171959 h 2458231"/>
                <a:gd name="connsiteX29" fmla="*/ 2111735 w 2458235"/>
                <a:gd name="connsiteY29" fmla="*/ 1058235 h 2458231"/>
                <a:gd name="connsiteX30" fmla="*/ 2103574 w 2458235"/>
                <a:gd name="connsiteY30" fmla="*/ 1036206 h 2458231"/>
                <a:gd name="connsiteX31" fmla="*/ 2140230 w 2458235"/>
                <a:gd name="connsiteY31" fmla="*/ 1171959 h 2458231"/>
                <a:gd name="connsiteX32" fmla="*/ 2153057 w 2458235"/>
                <a:gd name="connsiteY32" fmla="*/ 1260852 h 2458231"/>
                <a:gd name="connsiteX33" fmla="*/ 2155058 w 2458235"/>
                <a:gd name="connsiteY33" fmla="*/ 1274711 h 2458231"/>
                <a:gd name="connsiteX34" fmla="*/ 1843674 w 2458235"/>
                <a:gd name="connsiteY34" fmla="*/ 2141907 h 2458231"/>
                <a:gd name="connsiteX35" fmla="*/ 316324 w 2458235"/>
                <a:gd name="connsiteY35" fmla="*/ 2141907 h 2458231"/>
                <a:gd name="connsiteX36" fmla="*/ 316324 w 2458235"/>
                <a:gd name="connsiteY36" fmla="*/ 614557 h 2458231"/>
                <a:gd name="connsiteX0" fmla="*/ 1461172 w 2458235"/>
                <a:gd name="connsiteY0" fmla="*/ 369164 h 2458231"/>
                <a:gd name="connsiteX1" fmla="*/ 1557769 w 2458235"/>
                <a:gd name="connsiteY1" fmla="*/ 411155 h 2458231"/>
                <a:gd name="connsiteX2" fmla="*/ 1510686 w 2458235"/>
                <a:gd name="connsiteY2" fmla="*/ 387508 h 2458231"/>
                <a:gd name="connsiteX3" fmla="*/ 1461172 w 2458235"/>
                <a:gd name="connsiteY3" fmla="*/ 369164 h 2458231"/>
                <a:gd name="connsiteX4" fmla="*/ 316324 w 2458235"/>
                <a:gd name="connsiteY4" fmla="*/ 614557 h 2458231"/>
                <a:gd name="connsiteX5" fmla="*/ 1183521 w 2458235"/>
                <a:gd name="connsiteY5" fmla="*/ 303173 h 2458231"/>
                <a:gd name="connsiteX6" fmla="*/ 1189425 w 2458235"/>
                <a:gd name="connsiteY6" fmla="*/ 304025 h 2458231"/>
                <a:gd name="connsiteX7" fmla="*/ 1189427 w 2458235"/>
                <a:gd name="connsiteY7" fmla="*/ 304027 h 2458231"/>
                <a:gd name="connsiteX8" fmla="*/ 1286274 w 2458235"/>
                <a:gd name="connsiteY8" fmla="*/ 318003 h 2458231"/>
                <a:gd name="connsiteX9" fmla="*/ 1422013 w 2458235"/>
                <a:gd name="connsiteY9" fmla="*/ 354656 h 2458231"/>
                <a:gd name="connsiteX10" fmla="*/ 1399999 w 2458235"/>
                <a:gd name="connsiteY10" fmla="*/ 346500 h 2458231"/>
                <a:gd name="connsiteX11" fmla="*/ 1286276 w 2458235"/>
                <a:gd name="connsiteY11" fmla="*/ 318003 h 2458231"/>
                <a:gd name="connsiteX12" fmla="*/ 1189428 w 2458235"/>
                <a:gd name="connsiteY12" fmla="*/ 304027 h 2458231"/>
                <a:gd name="connsiteX13" fmla="*/ 1189428 w 2458235"/>
                <a:gd name="connsiteY13" fmla="*/ 300886 h 2458231"/>
                <a:gd name="connsiteX14" fmla="*/ 1197045 w 2458235"/>
                <a:gd name="connsiteY14" fmla="*/ 303144 h 2458231"/>
                <a:gd name="connsiteX15" fmla="*/ 1843677 w 2458235"/>
                <a:gd name="connsiteY15" fmla="*/ 105441 h 2458231"/>
                <a:gd name="connsiteX16" fmla="*/ 1843677 w 2458235"/>
                <a:gd name="connsiteY16" fmla="*/ 105441 h 2458231"/>
                <a:gd name="connsiteX17" fmla="*/ 1900151 w 2458235"/>
                <a:gd name="connsiteY17" fmla="*/ 59311 h 2458231"/>
                <a:gd name="connsiteX18" fmla="*/ 2352794 w 2458235"/>
                <a:gd name="connsiteY18" fmla="*/ 105441 h 2458231"/>
                <a:gd name="connsiteX19" fmla="*/ 2352794 w 2458235"/>
                <a:gd name="connsiteY19" fmla="*/ 614559 h 2458231"/>
                <a:gd name="connsiteX20" fmla="*/ 2352793 w 2458235"/>
                <a:gd name="connsiteY20" fmla="*/ 614560 h 2458231"/>
                <a:gd name="connsiteX21" fmla="*/ 2260533 w 2458235"/>
                <a:gd name="connsiteY21" fmla="*/ 727506 h 2458231"/>
                <a:gd name="connsiteX22" fmla="*/ 2141911 w 2458235"/>
                <a:gd name="connsiteY22" fmla="*/ 1123675 h 2458231"/>
                <a:gd name="connsiteX23" fmla="*/ 2155059 w 2458235"/>
                <a:gd name="connsiteY23" fmla="*/ 1260851 h 2458231"/>
                <a:gd name="connsiteX24" fmla="*/ 2153059 w 2458235"/>
                <a:gd name="connsiteY24" fmla="*/ 1260852 h 2458231"/>
                <a:gd name="connsiteX25" fmla="*/ 2140232 w 2458235"/>
                <a:gd name="connsiteY25" fmla="*/ 1171959 h 2458231"/>
                <a:gd name="connsiteX26" fmla="*/ 2111735 w 2458235"/>
                <a:gd name="connsiteY26" fmla="*/ 1058235 h 2458231"/>
                <a:gd name="connsiteX27" fmla="*/ 2103574 w 2458235"/>
                <a:gd name="connsiteY27" fmla="*/ 1036206 h 2458231"/>
                <a:gd name="connsiteX28" fmla="*/ 2140230 w 2458235"/>
                <a:gd name="connsiteY28" fmla="*/ 1171959 h 2458231"/>
                <a:gd name="connsiteX29" fmla="*/ 2153057 w 2458235"/>
                <a:gd name="connsiteY29" fmla="*/ 1260852 h 2458231"/>
                <a:gd name="connsiteX30" fmla="*/ 2155058 w 2458235"/>
                <a:gd name="connsiteY30" fmla="*/ 1274711 h 2458231"/>
                <a:gd name="connsiteX31" fmla="*/ 1843674 w 2458235"/>
                <a:gd name="connsiteY31" fmla="*/ 2141907 h 2458231"/>
                <a:gd name="connsiteX32" fmla="*/ 316324 w 2458235"/>
                <a:gd name="connsiteY32" fmla="*/ 2141907 h 2458231"/>
                <a:gd name="connsiteX33" fmla="*/ 316324 w 2458235"/>
                <a:gd name="connsiteY33" fmla="*/ 614557 h 2458231"/>
                <a:gd name="connsiteX0" fmla="*/ 1461172 w 2458235"/>
                <a:gd name="connsiteY0" fmla="*/ 369164 h 2458231"/>
                <a:gd name="connsiteX1" fmla="*/ 1510686 w 2458235"/>
                <a:gd name="connsiteY1" fmla="*/ 387508 h 2458231"/>
                <a:gd name="connsiteX2" fmla="*/ 1461172 w 2458235"/>
                <a:gd name="connsiteY2" fmla="*/ 369164 h 2458231"/>
                <a:gd name="connsiteX3" fmla="*/ 316324 w 2458235"/>
                <a:gd name="connsiteY3" fmla="*/ 614557 h 2458231"/>
                <a:gd name="connsiteX4" fmla="*/ 1183521 w 2458235"/>
                <a:gd name="connsiteY4" fmla="*/ 303173 h 2458231"/>
                <a:gd name="connsiteX5" fmla="*/ 1189425 w 2458235"/>
                <a:gd name="connsiteY5" fmla="*/ 304025 h 2458231"/>
                <a:gd name="connsiteX6" fmla="*/ 1189427 w 2458235"/>
                <a:gd name="connsiteY6" fmla="*/ 304027 h 2458231"/>
                <a:gd name="connsiteX7" fmla="*/ 1286274 w 2458235"/>
                <a:gd name="connsiteY7" fmla="*/ 318003 h 2458231"/>
                <a:gd name="connsiteX8" fmla="*/ 1422013 w 2458235"/>
                <a:gd name="connsiteY8" fmla="*/ 354656 h 2458231"/>
                <a:gd name="connsiteX9" fmla="*/ 1399999 w 2458235"/>
                <a:gd name="connsiteY9" fmla="*/ 346500 h 2458231"/>
                <a:gd name="connsiteX10" fmla="*/ 1286276 w 2458235"/>
                <a:gd name="connsiteY10" fmla="*/ 318003 h 2458231"/>
                <a:gd name="connsiteX11" fmla="*/ 1189428 w 2458235"/>
                <a:gd name="connsiteY11" fmla="*/ 304027 h 2458231"/>
                <a:gd name="connsiteX12" fmla="*/ 1189428 w 2458235"/>
                <a:gd name="connsiteY12" fmla="*/ 300886 h 2458231"/>
                <a:gd name="connsiteX13" fmla="*/ 1197045 w 2458235"/>
                <a:gd name="connsiteY13" fmla="*/ 303144 h 2458231"/>
                <a:gd name="connsiteX14" fmla="*/ 1843677 w 2458235"/>
                <a:gd name="connsiteY14" fmla="*/ 105441 h 2458231"/>
                <a:gd name="connsiteX15" fmla="*/ 1843677 w 2458235"/>
                <a:gd name="connsiteY15" fmla="*/ 105441 h 2458231"/>
                <a:gd name="connsiteX16" fmla="*/ 1900151 w 2458235"/>
                <a:gd name="connsiteY16" fmla="*/ 59311 h 2458231"/>
                <a:gd name="connsiteX17" fmla="*/ 2352794 w 2458235"/>
                <a:gd name="connsiteY17" fmla="*/ 105441 h 2458231"/>
                <a:gd name="connsiteX18" fmla="*/ 2352794 w 2458235"/>
                <a:gd name="connsiteY18" fmla="*/ 614559 h 2458231"/>
                <a:gd name="connsiteX19" fmla="*/ 2352793 w 2458235"/>
                <a:gd name="connsiteY19" fmla="*/ 614560 h 2458231"/>
                <a:gd name="connsiteX20" fmla="*/ 2260533 w 2458235"/>
                <a:gd name="connsiteY20" fmla="*/ 727506 h 2458231"/>
                <a:gd name="connsiteX21" fmla="*/ 2141911 w 2458235"/>
                <a:gd name="connsiteY21" fmla="*/ 1123675 h 2458231"/>
                <a:gd name="connsiteX22" fmla="*/ 2155059 w 2458235"/>
                <a:gd name="connsiteY22" fmla="*/ 1260851 h 2458231"/>
                <a:gd name="connsiteX23" fmla="*/ 2153059 w 2458235"/>
                <a:gd name="connsiteY23" fmla="*/ 1260852 h 2458231"/>
                <a:gd name="connsiteX24" fmla="*/ 2140232 w 2458235"/>
                <a:gd name="connsiteY24" fmla="*/ 1171959 h 2458231"/>
                <a:gd name="connsiteX25" fmla="*/ 2111735 w 2458235"/>
                <a:gd name="connsiteY25" fmla="*/ 1058235 h 2458231"/>
                <a:gd name="connsiteX26" fmla="*/ 2103574 w 2458235"/>
                <a:gd name="connsiteY26" fmla="*/ 1036206 h 2458231"/>
                <a:gd name="connsiteX27" fmla="*/ 2140230 w 2458235"/>
                <a:gd name="connsiteY27" fmla="*/ 1171959 h 2458231"/>
                <a:gd name="connsiteX28" fmla="*/ 2153057 w 2458235"/>
                <a:gd name="connsiteY28" fmla="*/ 1260852 h 2458231"/>
                <a:gd name="connsiteX29" fmla="*/ 2155058 w 2458235"/>
                <a:gd name="connsiteY29" fmla="*/ 1274711 h 2458231"/>
                <a:gd name="connsiteX30" fmla="*/ 1843674 w 2458235"/>
                <a:gd name="connsiteY30" fmla="*/ 2141907 h 2458231"/>
                <a:gd name="connsiteX31" fmla="*/ 316324 w 2458235"/>
                <a:gd name="connsiteY31" fmla="*/ 2141907 h 2458231"/>
                <a:gd name="connsiteX32" fmla="*/ 316324 w 2458235"/>
                <a:gd name="connsiteY32"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422013 w 2458235"/>
                <a:gd name="connsiteY5" fmla="*/ 354656 h 2458231"/>
                <a:gd name="connsiteX6" fmla="*/ 1399999 w 2458235"/>
                <a:gd name="connsiteY6" fmla="*/ 346500 h 2458231"/>
                <a:gd name="connsiteX7" fmla="*/ 1286276 w 2458235"/>
                <a:gd name="connsiteY7" fmla="*/ 318003 h 2458231"/>
                <a:gd name="connsiteX8" fmla="*/ 1189428 w 2458235"/>
                <a:gd name="connsiteY8" fmla="*/ 304027 h 2458231"/>
                <a:gd name="connsiteX9" fmla="*/ 1189428 w 2458235"/>
                <a:gd name="connsiteY9" fmla="*/ 300886 h 2458231"/>
                <a:gd name="connsiteX10" fmla="*/ 1197045 w 2458235"/>
                <a:gd name="connsiteY10" fmla="*/ 303144 h 2458231"/>
                <a:gd name="connsiteX11" fmla="*/ 1843677 w 2458235"/>
                <a:gd name="connsiteY11" fmla="*/ 105441 h 2458231"/>
                <a:gd name="connsiteX12" fmla="*/ 1843677 w 2458235"/>
                <a:gd name="connsiteY12" fmla="*/ 105441 h 2458231"/>
                <a:gd name="connsiteX13" fmla="*/ 1900151 w 2458235"/>
                <a:gd name="connsiteY13" fmla="*/ 59311 h 2458231"/>
                <a:gd name="connsiteX14" fmla="*/ 2352794 w 2458235"/>
                <a:gd name="connsiteY14" fmla="*/ 105441 h 2458231"/>
                <a:gd name="connsiteX15" fmla="*/ 2352794 w 2458235"/>
                <a:gd name="connsiteY15" fmla="*/ 614559 h 2458231"/>
                <a:gd name="connsiteX16" fmla="*/ 2352793 w 2458235"/>
                <a:gd name="connsiteY16" fmla="*/ 614560 h 2458231"/>
                <a:gd name="connsiteX17" fmla="*/ 2260533 w 2458235"/>
                <a:gd name="connsiteY17" fmla="*/ 727506 h 2458231"/>
                <a:gd name="connsiteX18" fmla="*/ 2141911 w 2458235"/>
                <a:gd name="connsiteY18" fmla="*/ 1123675 h 2458231"/>
                <a:gd name="connsiteX19" fmla="*/ 2155059 w 2458235"/>
                <a:gd name="connsiteY19" fmla="*/ 1260851 h 2458231"/>
                <a:gd name="connsiteX20" fmla="*/ 2153059 w 2458235"/>
                <a:gd name="connsiteY20" fmla="*/ 1260852 h 2458231"/>
                <a:gd name="connsiteX21" fmla="*/ 2140232 w 2458235"/>
                <a:gd name="connsiteY21" fmla="*/ 1171959 h 2458231"/>
                <a:gd name="connsiteX22" fmla="*/ 2111735 w 2458235"/>
                <a:gd name="connsiteY22" fmla="*/ 1058235 h 2458231"/>
                <a:gd name="connsiteX23" fmla="*/ 2103574 w 2458235"/>
                <a:gd name="connsiteY23" fmla="*/ 1036206 h 2458231"/>
                <a:gd name="connsiteX24" fmla="*/ 2140230 w 2458235"/>
                <a:gd name="connsiteY24" fmla="*/ 1171959 h 2458231"/>
                <a:gd name="connsiteX25" fmla="*/ 2153057 w 2458235"/>
                <a:gd name="connsiteY25" fmla="*/ 1260852 h 2458231"/>
                <a:gd name="connsiteX26" fmla="*/ 2155058 w 2458235"/>
                <a:gd name="connsiteY26" fmla="*/ 1274711 h 2458231"/>
                <a:gd name="connsiteX27" fmla="*/ 1843674 w 2458235"/>
                <a:gd name="connsiteY27" fmla="*/ 2141907 h 2458231"/>
                <a:gd name="connsiteX28" fmla="*/ 316324 w 2458235"/>
                <a:gd name="connsiteY28" fmla="*/ 2141907 h 2458231"/>
                <a:gd name="connsiteX29" fmla="*/ 316324 w 2458235"/>
                <a:gd name="connsiteY29"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399999 w 2458235"/>
                <a:gd name="connsiteY5" fmla="*/ 346500 h 2458231"/>
                <a:gd name="connsiteX6" fmla="*/ 1286276 w 2458235"/>
                <a:gd name="connsiteY6" fmla="*/ 318003 h 2458231"/>
                <a:gd name="connsiteX7" fmla="*/ 1189428 w 2458235"/>
                <a:gd name="connsiteY7" fmla="*/ 304027 h 2458231"/>
                <a:gd name="connsiteX8" fmla="*/ 1189428 w 2458235"/>
                <a:gd name="connsiteY8" fmla="*/ 300886 h 2458231"/>
                <a:gd name="connsiteX9" fmla="*/ 1197045 w 2458235"/>
                <a:gd name="connsiteY9" fmla="*/ 303144 h 2458231"/>
                <a:gd name="connsiteX10" fmla="*/ 1843677 w 2458235"/>
                <a:gd name="connsiteY10" fmla="*/ 105441 h 2458231"/>
                <a:gd name="connsiteX11" fmla="*/ 1843677 w 2458235"/>
                <a:gd name="connsiteY11" fmla="*/ 105441 h 2458231"/>
                <a:gd name="connsiteX12" fmla="*/ 1900151 w 2458235"/>
                <a:gd name="connsiteY12" fmla="*/ 59311 h 2458231"/>
                <a:gd name="connsiteX13" fmla="*/ 2352794 w 2458235"/>
                <a:gd name="connsiteY13" fmla="*/ 105441 h 2458231"/>
                <a:gd name="connsiteX14" fmla="*/ 2352794 w 2458235"/>
                <a:gd name="connsiteY14" fmla="*/ 614559 h 2458231"/>
                <a:gd name="connsiteX15" fmla="*/ 2352793 w 2458235"/>
                <a:gd name="connsiteY15" fmla="*/ 614560 h 2458231"/>
                <a:gd name="connsiteX16" fmla="*/ 2260533 w 2458235"/>
                <a:gd name="connsiteY16" fmla="*/ 727506 h 2458231"/>
                <a:gd name="connsiteX17" fmla="*/ 2141911 w 2458235"/>
                <a:gd name="connsiteY17" fmla="*/ 1123675 h 2458231"/>
                <a:gd name="connsiteX18" fmla="*/ 2155059 w 2458235"/>
                <a:gd name="connsiteY18" fmla="*/ 1260851 h 2458231"/>
                <a:gd name="connsiteX19" fmla="*/ 2153059 w 2458235"/>
                <a:gd name="connsiteY19" fmla="*/ 1260852 h 2458231"/>
                <a:gd name="connsiteX20" fmla="*/ 2140232 w 2458235"/>
                <a:gd name="connsiteY20" fmla="*/ 1171959 h 2458231"/>
                <a:gd name="connsiteX21" fmla="*/ 2111735 w 2458235"/>
                <a:gd name="connsiteY21" fmla="*/ 1058235 h 2458231"/>
                <a:gd name="connsiteX22" fmla="*/ 2103574 w 2458235"/>
                <a:gd name="connsiteY22" fmla="*/ 1036206 h 2458231"/>
                <a:gd name="connsiteX23" fmla="*/ 2140230 w 2458235"/>
                <a:gd name="connsiteY23" fmla="*/ 1171959 h 2458231"/>
                <a:gd name="connsiteX24" fmla="*/ 2153057 w 2458235"/>
                <a:gd name="connsiteY24" fmla="*/ 1260852 h 2458231"/>
                <a:gd name="connsiteX25" fmla="*/ 2155058 w 2458235"/>
                <a:gd name="connsiteY25" fmla="*/ 1274711 h 2458231"/>
                <a:gd name="connsiteX26" fmla="*/ 1843674 w 2458235"/>
                <a:gd name="connsiteY26" fmla="*/ 2141907 h 2458231"/>
                <a:gd name="connsiteX27" fmla="*/ 316324 w 2458235"/>
                <a:gd name="connsiteY27" fmla="*/ 2141907 h 2458231"/>
                <a:gd name="connsiteX28" fmla="*/ 316324 w 2458235"/>
                <a:gd name="connsiteY28"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286276 w 2458235"/>
                <a:gd name="connsiteY5" fmla="*/ 318003 h 2458231"/>
                <a:gd name="connsiteX6" fmla="*/ 1189428 w 2458235"/>
                <a:gd name="connsiteY6" fmla="*/ 304027 h 2458231"/>
                <a:gd name="connsiteX7" fmla="*/ 1189428 w 2458235"/>
                <a:gd name="connsiteY7" fmla="*/ 300886 h 2458231"/>
                <a:gd name="connsiteX8" fmla="*/ 1197045 w 2458235"/>
                <a:gd name="connsiteY8" fmla="*/ 303144 h 2458231"/>
                <a:gd name="connsiteX9" fmla="*/ 1843677 w 2458235"/>
                <a:gd name="connsiteY9" fmla="*/ 105441 h 2458231"/>
                <a:gd name="connsiteX10" fmla="*/ 1843677 w 2458235"/>
                <a:gd name="connsiteY10" fmla="*/ 105441 h 2458231"/>
                <a:gd name="connsiteX11" fmla="*/ 1900151 w 2458235"/>
                <a:gd name="connsiteY11" fmla="*/ 59311 h 2458231"/>
                <a:gd name="connsiteX12" fmla="*/ 2352794 w 2458235"/>
                <a:gd name="connsiteY12" fmla="*/ 105441 h 2458231"/>
                <a:gd name="connsiteX13" fmla="*/ 2352794 w 2458235"/>
                <a:gd name="connsiteY13" fmla="*/ 614559 h 2458231"/>
                <a:gd name="connsiteX14" fmla="*/ 2352793 w 2458235"/>
                <a:gd name="connsiteY14" fmla="*/ 614560 h 2458231"/>
                <a:gd name="connsiteX15" fmla="*/ 2260533 w 2458235"/>
                <a:gd name="connsiteY15" fmla="*/ 727506 h 2458231"/>
                <a:gd name="connsiteX16" fmla="*/ 2141911 w 2458235"/>
                <a:gd name="connsiteY16" fmla="*/ 1123675 h 2458231"/>
                <a:gd name="connsiteX17" fmla="*/ 2155059 w 2458235"/>
                <a:gd name="connsiteY17" fmla="*/ 1260851 h 2458231"/>
                <a:gd name="connsiteX18" fmla="*/ 2153059 w 2458235"/>
                <a:gd name="connsiteY18" fmla="*/ 1260852 h 2458231"/>
                <a:gd name="connsiteX19" fmla="*/ 2140232 w 2458235"/>
                <a:gd name="connsiteY19" fmla="*/ 1171959 h 2458231"/>
                <a:gd name="connsiteX20" fmla="*/ 2111735 w 2458235"/>
                <a:gd name="connsiteY20" fmla="*/ 1058235 h 2458231"/>
                <a:gd name="connsiteX21" fmla="*/ 2103574 w 2458235"/>
                <a:gd name="connsiteY21" fmla="*/ 1036206 h 2458231"/>
                <a:gd name="connsiteX22" fmla="*/ 2140230 w 2458235"/>
                <a:gd name="connsiteY22" fmla="*/ 1171959 h 2458231"/>
                <a:gd name="connsiteX23" fmla="*/ 2153057 w 2458235"/>
                <a:gd name="connsiteY23" fmla="*/ 1260852 h 2458231"/>
                <a:gd name="connsiteX24" fmla="*/ 2155058 w 2458235"/>
                <a:gd name="connsiteY24" fmla="*/ 1274711 h 2458231"/>
                <a:gd name="connsiteX25" fmla="*/ 1843674 w 2458235"/>
                <a:gd name="connsiteY25" fmla="*/ 2141907 h 2458231"/>
                <a:gd name="connsiteX26" fmla="*/ 316324 w 2458235"/>
                <a:gd name="connsiteY26" fmla="*/ 2141907 h 2458231"/>
                <a:gd name="connsiteX27" fmla="*/ 316324 w 2458235"/>
                <a:gd name="connsiteY27"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286276 w 2458235"/>
                <a:gd name="connsiteY5" fmla="*/ 318003 h 2458231"/>
                <a:gd name="connsiteX6" fmla="*/ 1189428 w 2458235"/>
                <a:gd name="connsiteY6" fmla="*/ 304027 h 2458231"/>
                <a:gd name="connsiteX7" fmla="*/ 1189428 w 2458235"/>
                <a:gd name="connsiteY7" fmla="*/ 300886 h 2458231"/>
                <a:gd name="connsiteX8" fmla="*/ 1197045 w 2458235"/>
                <a:gd name="connsiteY8" fmla="*/ 303144 h 2458231"/>
                <a:gd name="connsiteX9" fmla="*/ 1843677 w 2458235"/>
                <a:gd name="connsiteY9" fmla="*/ 105441 h 2458231"/>
                <a:gd name="connsiteX10" fmla="*/ 1843677 w 2458235"/>
                <a:gd name="connsiteY10" fmla="*/ 105441 h 2458231"/>
                <a:gd name="connsiteX11" fmla="*/ 1900151 w 2458235"/>
                <a:gd name="connsiteY11" fmla="*/ 59311 h 2458231"/>
                <a:gd name="connsiteX12" fmla="*/ 2352794 w 2458235"/>
                <a:gd name="connsiteY12" fmla="*/ 105441 h 2458231"/>
                <a:gd name="connsiteX13" fmla="*/ 2352794 w 2458235"/>
                <a:gd name="connsiteY13" fmla="*/ 614559 h 2458231"/>
                <a:gd name="connsiteX14" fmla="*/ 2352793 w 2458235"/>
                <a:gd name="connsiteY14" fmla="*/ 614560 h 2458231"/>
                <a:gd name="connsiteX15" fmla="*/ 2260533 w 2458235"/>
                <a:gd name="connsiteY15" fmla="*/ 727506 h 2458231"/>
                <a:gd name="connsiteX16" fmla="*/ 2141911 w 2458235"/>
                <a:gd name="connsiteY16" fmla="*/ 1123675 h 2458231"/>
                <a:gd name="connsiteX17" fmla="*/ 2155059 w 2458235"/>
                <a:gd name="connsiteY17" fmla="*/ 1260851 h 2458231"/>
                <a:gd name="connsiteX18" fmla="*/ 2153059 w 2458235"/>
                <a:gd name="connsiteY18" fmla="*/ 1260852 h 2458231"/>
                <a:gd name="connsiteX19" fmla="*/ 2140232 w 2458235"/>
                <a:gd name="connsiteY19" fmla="*/ 1171959 h 2458231"/>
                <a:gd name="connsiteX20" fmla="*/ 2111735 w 2458235"/>
                <a:gd name="connsiteY20" fmla="*/ 1058235 h 2458231"/>
                <a:gd name="connsiteX21" fmla="*/ 2140230 w 2458235"/>
                <a:gd name="connsiteY21" fmla="*/ 1171959 h 2458231"/>
                <a:gd name="connsiteX22" fmla="*/ 2153057 w 2458235"/>
                <a:gd name="connsiteY22" fmla="*/ 1260852 h 2458231"/>
                <a:gd name="connsiteX23" fmla="*/ 2155058 w 2458235"/>
                <a:gd name="connsiteY23" fmla="*/ 1274711 h 2458231"/>
                <a:gd name="connsiteX24" fmla="*/ 1843674 w 2458235"/>
                <a:gd name="connsiteY24" fmla="*/ 2141907 h 2458231"/>
                <a:gd name="connsiteX25" fmla="*/ 316324 w 2458235"/>
                <a:gd name="connsiteY25" fmla="*/ 2141907 h 2458231"/>
                <a:gd name="connsiteX26" fmla="*/ 316324 w 2458235"/>
                <a:gd name="connsiteY26"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286276 w 2458235"/>
                <a:gd name="connsiteY5" fmla="*/ 318003 h 2458231"/>
                <a:gd name="connsiteX6" fmla="*/ 1189428 w 2458235"/>
                <a:gd name="connsiteY6" fmla="*/ 304027 h 2458231"/>
                <a:gd name="connsiteX7" fmla="*/ 1189428 w 2458235"/>
                <a:gd name="connsiteY7" fmla="*/ 300886 h 2458231"/>
                <a:gd name="connsiteX8" fmla="*/ 1197045 w 2458235"/>
                <a:gd name="connsiteY8" fmla="*/ 303144 h 2458231"/>
                <a:gd name="connsiteX9" fmla="*/ 1843677 w 2458235"/>
                <a:gd name="connsiteY9" fmla="*/ 105441 h 2458231"/>
                <a:gd name="connsiteX10" fmla="*/ 1843677 w 2458235"/>
                <a:gd name="connsiteY10" fmla="*/ 105441 h 2458231"/>
                <a:gd name="connsiteX11" fmla="*/ 1900151 w 2458235"/>
                <a:gd name="connsiteY11" fmla="*/ 59311 h 2458231"/>
                <a:gd name="connsiteX12" fmla="*/ 2352794 w 2458235"/>
                <a:gd name="connsiteY12" fmla="*/ 105441 h 2458231"/>
                <a:gd name="connsiteX13" fmla="*/ 2352794 w 2458235"/>
                <a:gd name="connsiteY13" fmla="*/ 614559 h 2458231"/>
                <a:gd name="connsiteX14" fmla="*/ 2352793 w 2458235"/>
                <a:gd name="connsiteY14" fmla="*/ 614560 h 2458231"/>
                <a:gd name="connsiteX15" fmla="*/ 2260533 w 2458235"/>
                <a:gd name="connsiteY15" fmla="*/ 727506 h 2458231"/>
                <a:gd name="connsiteX16" fmla="*/ 2141911 w 2458235"/>
                <a:gd name="connsiteY16" fmla="*/ 1123675 h 2458231"/>
                <a:gd name="connsiteX17" fmla="*/ 2155059 w 2458235"/>
                <a:gd name="connsiteY17" fmla="*/ 1260851 h 2458231"/>
                <a:gd name="connsiteX18" fmla="*/ 2153059 w 2458235"/>
                <a:gd name="connsiteY18" fmla="*/ 1260852 h 2458231"/>
                <a:gd name="connsiteX19" fmla="*/ 2140232 w 2458235"/>
                <a:gd name="connsiteY19" fmla="*/ 1171959 h 2458231"/>
                <a:gd name="connsiteX20" fmla="*/ 2140230 w 2458235"/>
                <a:gd name="connsiteY20" fmla="*/ 1171959 h 2458231"/>
                <a:gd name="connsiteX21" fmla="*/ 2153057 w 2458235"/>
                <a:gd name="connsiteY21" fmla="*/ 1260852 h 2458231"/>
                <a:gd name="connsiteX22" fmla="*/ 2155058 w 2458235"/>
                <a:gd name="connsiteY22" fmla="*/ 1274711 h 2458231"/>
                <a:gd name="connsiteX23" fmla="*/ 1843674 w 2458235"/>
                <a:gd name="connsiteY23" fmla="*/ 2141907 h 2458231"/>
                <a:gd name="connsiteX24" fmla="*/ 316324 w 2458235"/>
                <a:gd name="connsiteY24" fmla="*/ 2141907 h 2458231"/>
                <a:gd name="connsiteX25" fmla="*/ 316324 w 2458235"/>
                <a:gd name="connsiteY25"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286276 w 2458235"/>
                <a:gd name="connsiteY5" fmla="*/ 318003 h 2458231"/>
                <a:gd name="connsiteX6" fmla="*/ 1189428 w 2458235"/>
                <a:gd name="connsiteY6" fmla="*/ 304027 h 2458231"/>
                <a:gd name="connsiteX7" fmla="*/ 1189428 w 2458235"/>
                <a:gd name="connsiteY7" fmla="*/ 300886 h 2458231"/>
                <a:gd name="connsiteX8" fmla="*/ 1197045 w 2458235"/>
                <a:gd name="connsiteY8" fmla="*/ 303144 h 2458231"/>
                <a:gd name="connsiteX9" fmla="*/ 1843677 w 2458235"/>
                <a:gd name="connsiteY9" fmla="*/ 105441 h 2458231"/>
                <a:gd name="connsiteX10" fmla="*/ 1843677 w 2458235"/>
                <a:gd name="connsiteY10" fmla="*/ 105441 h 2458231"/>
                <a:gd name="connsiteX11" fmla="*/ 1900151 w 2458235"/>
                <a:gd name="connsiteY11" fmla="*/ 59311 h 2458231"/>
                <a:gd name="connsiteX12" fmla="*/ 2352794 w 2458235"/>
                <a:gd name="connsiteY12" fmla="*/ 105441 h 2458231"/>
                <a:gd name="connsiteX13" fmla="*/ 2352794 w 2458235"/>
                <a:gd name="connsiteY13" fmla="*/ 614559 h 2458231"/>
                <a:gd name="connsiteX14" fmla="*/ 2352793 w 2458235"/>
                <a:gd name="connsiteY14" fmla="*/ 614560 h 2458231"/>
                <a:gd name="connsiteX15" fmla="*/ 2260533 w 2458235"/>
                <a:gd name="connsiteY15" fmla="*/ 727506 h 2458231"/>
                <a:gd name="connsiteX16" fmla="*/ 2141911 w 2458235"/>
                <a:gd name="connsiteY16" fmla="*/ 1123675 h 2458231"/>
                <a:gd name="connsiteX17" fmla="*/ 2155059 w 2458235"/>
                <a:gd name="connsiteY17" fmla="*/ 1260851 h 2458231"/>
                <a:gd name="connsiteX18" fmla="*/ 2153059 w 2458235"/>
                <a:gd name="connsiteY18" fmla="*/ 1260852 h 2458231"/>
                <a:gd name="connsiteX19" fmla="*/ 2140232 w 2458235"/>
                <a:gd name="connsiteY19" fmla="*/ 1171959 h 2458231"/>
                <a:gd name="connsiteX20" fmla="*/ 2153057 w 2458235"/>
                <a:gd name="connsiteY20" fmla="*/ 1260852 h 2458231"/>
                <a:gd name="connsiteX21" fmla="*/ 2155058 w 2458235"/>
                <a:gd name="connsiteY21" fmla="*/ 1274711 h 2458231"/>
                <a:gd name="connsiteX22" fmla="*/ 1843674 w 2458235"/>
                <a:gd name="connsiteY22" fmla="*/ 2141907 h 2458231"/>
                <a:gd name="connsiteX23" fmla="*/ 316324 w 2458235"/>
                <a:gd name="connsiteY23" fmla="*/ 2141907 h 2458231"/>
                <a:gd name="connsiteX24" fmla="*/ 316324 w 2458235"/>
                <a:gd name="connsiteY24"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286276 w 2458235"/>
                <a:gd name="connsiteY5" fmla="*/ 318003 h 2458231"/>
                <a:gd name="connsiteX6" fmla="*/ 1189428 w 2458235"/>
                <a:gd name="connsiteY6" fmla="*/ 304027 h 2458231"/>
                <a:gd name="connsiteX7" fmla="*/ 1189428 w 2458235"/>
                <a:gd name="connsiteY7" fmla="*/ 300886 h 2458231"/>
                <a:gd name="connsiteX8" fmla="*/ 1197045 w 2458235"/>
                <a:gd name="connsiteY8" fmla="*/ 303144 h 2458231"/>
                <a:gd name="connsiteX9" fmla="*/ 1843677 w 2458235"/>
                <a:gd name="connsiteY9" fmla="*/ 105441 h 2458231"/>
                <a:gd name="connsiteX10" fmla="*/ 1843677 w 2458235"/>
                <a:gd name="connsiteY10" fmla="*/ 105441 h 2458231"/>
                <a:gd name="connsiteX11" fmla="*/ 1900151 w 2458235"/>
                <a:gd name="connsiteY11" fmla="*/ 59311 h 2458231"/>
                <a:gd name="connsiteX12" fmla="*/ 2352794 w 2458235"/>
                <a:gd name="connsiteY12" fmla="*/ 105441 h 2458231"/>
                <a:gd name="connsiteX13" fmla="*/ 2352794 w 2458235"/>
                <a:gd name="connsiteY13" fmla="*/ 614559 h 2458231"/>
                <a:gd name="connsiteX14" fmla="*/ 2352793 w 2458235"/>
                <a:gd name="connsiteY14" fmla="*/ 614560 h 2458231"/>
                <a:gd name="connsiteX15" fmla="*/ 2260533 w 2458235"/>
                <a:gd name="connsiteY15" fmla="*/ 727506 h 2458231"/>
                <a:gd name="connsiteX16" fmla="*/ 2141911 w 2458235"/>
                <a:gd name="connsiteY16" fmla="*/ 1123675 h 2458231"/>
                <a:gd name="connsiteX17" fmla="*/ 2155059 w 2458235"/>
                <a:gd name="connsiteY17" fmla="*/ 1260851 h 2458231"/>
                <a:gd name="connsiteX18" fmla="*/ 2153059 w 2458235"/>
                <a:gd name="connsiteY18" fmla="*/ 1260852 h 2458231"/>
                <a:gd name="connsiteX19" fmla="*/ 2153057 w 2458235"/>
                <a:gd name="connsiteY19" fmla="*/ 1260852 h 2458231"/>
                <a:gd name="connsiteX20" fmla="*/ 2155058 w 2458235"/>
                <a:gd name="connsiteY20" fmla="*/ 1274711 h 2458231"/>
                <a:gd name="connsiteX21" fmla="*/ 1843674 w 2458235"/>
                <a:gd name="connsiteY21" fmla="*/ 2141907 h 2458231"/>
                <a:gd name="connsiteX22" fmla="*/ 316324 w 2458235"/>
                <a:gd name="connsiteY22" fmla="*/ 2141907 h 2458231"/>
                <a:gd name="connsiteX23" fmla="*/ 316324 w 2458235"/>
                <a:gd name="connsiteY23"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286276 w 2458235"/>
                <a:gd name="connsiteY5" fmla="*/ 318003 h 2458231"/>
                <a:gd name="connsiteX6" fmla="*/ 1189428 w 2458235"/>
                <a:gd name="connsiteY6" fmla="*/ 304027 h 2458231"/>
                <a:gd name="connsiteX7" fmla="*/ 1189428 w 2458235"/>
                <a:gd name="connsiteY7" fmla="*/ 300886 h 2458231"/>
                <a:gd name="connsiteX8" fmla="*/ 1197045 w 2458235"/>
                <a:gd name="connsiteY8" fmla="*/ 303144 h 2458231"/>
                <a:gd name="connsiteX9" fmla="*/ 1843677 w 2458235"/>
                <a:gd name="connsiteY9" fmla="*/ 105441 h 2458231"/>
                <a:gd name="connsiteX10" fmla="*/ 1843677 w 2458235"/>
                <a:gd name="connsiteY10" fmla="*/ 105441 h 2458231"/>
                <a:gd name="connsiteX11" fmla="*/ 1900151 w 2458235"/>
                <a:gd name="connsiteY11" fmla="*/ 59311 h 2458231"/>
                <a:gd name="connsiteX12" fmla="*/ 2352794 w 2458235"/>
                <a:gd name="connsiteY12" fmla="*/ 105441 h 2458231"/>
                <a:gd name="connsiteX13" fmla="*/ 2352794 w 2458235"/>
                <a:gd name="connsiteY13" fmla="*/ 614559 h 2458231"/>
                <a:gd name="connsiteX14" fmla="*/ 2352793 w 2458235"/>
                <a:gd name="connsiteY14" fmla="*/ 614560 h 2458231"/>
                <a:gd name="connsiteX15" fmla="*/ 2260533 w 2458235"/>
                <a:gd name="connsiteY15" fmla="*/ 727506 h 2458231"/>
                <a:gd name="connsiteX16" fmla="*/ 2141911 w 2458235"/>
                <a:gd name="connsiteY16" fmla="*/ 1123675 h 2458231"/>
                <a:gd name="connsiteX17" fmla="*/ 2155059 w 2458235"/>
                <a:gd name="connsiteY17" fmla="*/ 1260851 h 2458231"/>
                <a:gd name="connsiteX18" fmla="*/ 2153059 w 2458235"/>
                <a:gd name="connsiteY18" fmla="*/ 1260852 h 2458231"/>
                <a:gd name="connsiteX19" fmla="*/ 2155058 w 2458235"/>
                <a:gd name="connsiteY19" fmla="*/ 1274711 h 2458231"/>
                <a:gd name="connsiteX20" fmla="*/ 1843674 w 2458235"/>
                <a:gd name="connsiteY20" fmla="*/ 2141907 h 2458231"/>
                <a:gd name="connsiteX21" fmla="*/ 316324 w 2458235"/>
                <a:gd name="connsiteY21" fmla="*/ 2141907 h 2458231"/>
                <a:gd name="connsiteX22" fmla="*/ 316324 w 2458235"/>
                <a:gd name="connsiteY22"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189428 w 2458235"/>
                <a:gd name="connsiteY5" fmla="*/ 304027 h 2458231"/>
                <a:gd name="connsiteX6" fmla="*/ 1189428 w 2458235"/>
                <a:gd name="connsiteY6" fmla="*/ 300886 h 2458231"/>
                <a:gd name="connsiteX7" fmla="*/ 1197045 w 2458235"/>
                <a:gd name="connsiteY7" fmla="*/ 303144 h 2458231"/>
                <a:gd name="connsiteX8" fmla="*/ 1843677 w 2458235"/>
                <a:gd name="connsiteY8" fmla="*/ 105441 h 2458231"/>
                <a:gd name="connsiteX9" fmla="*/ 1843677 w 2458235"/>
                <a:gd name="connsiteY9" fmla="*/ 105441 h 2458231"/>
                <a:gd name="connsiteX10" fmla="*/ 1900151 w 2458235"/>
                <a:gd name="connsiteY10" fmla="*/ 59311 h 2458231"/>
                <a:gd name="connsiteX11" fmla="*/ 2352794 w 2458235"/>
                <a:gd name="connsiteY11" fmla="*/ 105441 h 2458231"/>
                <a:gd name="connsiteX12" fmla="*/ 2352794 w 2458235"/>
                <a:gd name="connsiteY12" fmla="*/ 614559 h 2458231"/>
                <a:gd name="connsiteX13" fmla="*/ 2352793 w 2458235"/>
                <a:gd name="connsiteY13" fmla="*/ 614560 h 2458231"/>
                <a:gd name="connsiteX14" fmla="*/ 2260533 w 2458235"/>
                <a:gd name="connsiteY14" fmla="*/ 727506 h 2458231"/>
                <a:gd name="connsiteX15" fmla="*/ 2141911 w 2458235"/>
                <a:gd name="connsiteY15" fmla="*/ 1123675 h 2458231"/>
                <a:gd name="connsiteX16" fmla="*/ 2155059 w 2458235"/>
                <a:gd name="connsiteY16" fmla="*/ 1260851 h 2458231"/>
                <a:gd name="connsiteX17" fmla="*/ 2153059 w 2458235"/>
                <a:gd name="connsiteY17" fmla="*/ 1260852 h 2458231"/>
                <a:gd name="connsiteX18" fmla="*/ 2155058 w 2458235"/>
                <a:gd name="connsiteY18" fmla="*/ 1274711 h 2458231"/>
                <a:gd name="connsiteX19" fmla="*/ 1843674 w 2458235"/>
                <a:gd name="connsiteY19" fmla="*/ 2141907 h 2458231"/>
                <a:gd name="connsiteX20" fmla="*/ 316324 w 2458235"/>
                <a:gd name="connsiteY20" fmla="*/ 2141907 h 2458231"/>
                <a:gd name="connsiteX21" fmla="*/ 316324 w 2458235"/>
                <a:gd name="connsiteY21" fmla="*/ 614557 h 2458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458235" h="2458231">
                  <a:moveTo>
                    <a:pt x="316324" y="614557"/>
                  </a:moveTo>
                  <a:cubicBezTo>
                    <a:pt x="553567" y="377313"/>
                    <a:pt x="873726" y="273519"/>
                    <a:pt x="1183521" y="303173"/>
                  </a:cubicBezTo>
                  <a:lnTo>
                    <a:pt x="1189425" y="304025"/>
                  </a:lnTo>
                  <a:lnTo>
                    <a:pt x="1189427" y="304027"/>
                  </a:lnTo>
                  <a:lnTo>
                    <a:pt x="1286274" y="318003"/>
                  </a:lnTo>
                  <a:lnTo>
                    <a:pt x="1189428" y="304027"/>
                  </a:lnTo>
                  <a:lnTo>
                    <a:pt x="1189428" y="300886"/>
                  </a:lnTo>
                  <a:lnTo>
                    <a:pt x="1197045" y="303144"/>
                  </a:lnTo>
                  <a:cubicBezTo>
                    <a:pt x="1423963" y="347078"/>
                    <a:pt x="1667941" y="281177"/>
                    <a:pt x="1843677" y="105441"/>
                  </a:cubicBezTo>
                  <a:lnTo>
                    <a:pt x="1843677" y="105441"/>
                  </a:lnTo>
                  <a:lnTo>
                    <a:pt x="1900151" y="59311"/>
                  </a:lnTo>
                  <a:cubicBezTo>
                    <a:pt x="2039886" y="-32951"/>
                    <a:pt x="2229779" y="-17574"/>
                    <a:pt x="2352794" y="105441"/>
                  </a:cubicBezTo>
                  <a:cubicBezTo>
                    <a:pt x="2493383" y="246031"/>
                    <a:pt x="2493383" y="473970"/>
                    <a:pt x="2352794" y="614559"/>
                  </a:cubicBezTo>
                  <a:lnTo>
                    <a:pt x="2352793" y="614560"/>
                  </a:lnTo>
                  <a:lnTo>
                    <a:pt x="2260533" y="727506"/>
                  </a:lnTo>
                  <a:cubicBezTo>
                    <a:pt x="2181452" y="847278"/>
                    <a:pt x="2141911" y="985476"/>
                    <a:pt x="2141911" y="1123675"/>
                  </a:cubicBezTo>
                  <a:lnTo>
                    <a:pt x="2155059" y="1260851"/>
                  </a:lnTo>
                  <a:lnTo>
                    <a:pt x="2153059" y="1260852"/>
                  </a:lnTo>
                  <a:lnTo>
                    <a:pt x="2155058" y="1274711"/>
                  </a:lnTo>
                  <a:cubicBezTo>
                    <a:pt x="2184712" y="1584505"/>
                    <a:pt x="2080918" y="1904664"/>
                    <a:pt x="1843674" y="2141907"/>
                  </a:cubicBezTo>
                  <a:cubicBezTo>
                    <a:pt x="1421908" y="2563673"/>
                    <a:pt x="738091" y="2563673"/>
                    <a:pt x="316324" y="2141907"/>
                  </a:cubicBezTo>
                  <a:cubicBezTo>
                    <a:pt x="-105442" y="1720141"/>
                    <a:pt x="-105443" y="1036322"/>
                    <a:pt x="316324" y="614557"/>
                  </a:cubicBezTo>
                  <a:close/>
                </a:path>
              </a:pathLst>
            </a:custGeom>
            <a:gradFill>
              <a:gsLst>
                <a:gs pos="0">
                  <a:srgbClr val="E5D369"/>
                </a:gs>
                <a:gs pos="49000">
                  <a:srgbClr val="F5A51D"/>
                </a:gs>
                <a:gs pos="100000">
                  <a:srgbClr val="E67700"/>
                </a:gs>
              </a:gsLst>
              <a:lin ang="186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66" name="组合 365"/>
            <p:cNvGrpSpPr/>
            <p:nvPr/>
          </p:nvGrpSpPr>
          <p:grpSpPr>
            <a:xfrm>
              <a:off x="655634" y="2399900"/>
              <a:ext cx="2241230" cy="2241228"/>
              <a:chOff x="740915" y="1373664"/>
              <a:chExt cx="3600000" cy="3600000"/>
            </a:xfrm>
            <a:effectLst>
              <a:outerShdw blurRad="50800" dist="38100" dir="5400000" algn="t" rotWithShape="0">
                <a:prstClr val="black">
                  <a:alpha val="40000"/>
                </a:prstClr>
              </a:outerShdw>
            </a:effectLst>
          </p:grpSpPr>
          <p:sp>
            <p:nvSpPr>
              <p:cNvPr id="367" name="椭圆 366"/>
              <p:cNvSpPr/>
              <p:nvPr/>
            </p:nvSpPr>
            <p:spPr>
              <a:xfrm>
                <a:off x="740915" y="1373664"/>
                <a:ext cx="3600000" cy="3600000"/>
              </a:xfrm>
              <a:prstGeom prst="ellipse">
                <a:avLst/>
              </a:prstGeom>
              <a:solidFill>
                <a:srgbClr val="FEEA74"/>
              </a:solidFill>
              <a:ln w="12700" cap="flat" cmpd="sng" algn="ctr">
                <a:noFill/>
                <a:prstDash val="solid"/>
                <a:miter lim="800000"/>
              </a:ln>
              <a:effectLst/>
              <a:scene3d>
                <a:camera prst="orthographicFront"/>
                <a:lightRig rig="flat" dir="t"/>
              </a:scene3d>
              <a:sp3d>
                <a:bevelT w="1800860" h="1800860" prst="angle"/>
                <a:extrusionClr>
                  <a:schemeClr val="tx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8" name="椭圆 367"/>
              <p:cNvSpPr/>
              <p:nvPr/>
            </p:nvSpPr>
            <p:spPr>
              <a:xfrm rot="9900000">
                <a:off x="852918" y="1501487"/>
                <a:ext cx="3344356" cy="3344352"/>
              </a:xfrm>
              <a:prstGeom prst="ellipse">
                <a:avLst/>
              </a:prstGeom>
              <a:solidFill>
                <a:srgbClr val="FEEA74"/>
              </a:solidFill>
              <a:ln w="12700" cap="flat" cmpd="sng" algn="ctr">
                <a:noFill/>
                <a:prstDash val="solid"/>
                <a:miter lim="800000"/>
              </a:ln>
              <a:effectLst/>
              <a:scene3d>
                <a:camera prst="orthographicFront"/>
                <a:lightRig rig="flat" dir="t"/>
              </a:scene3d>
              <a:sp3d>
                <a:bevelT w="1800860" h="1800860" prst="angle"/>
                <a:extrusionClr>
                  <a:schemeClr val="tx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83" name="组合 382"/>
          <p:cNvGrpSpPr/>
          <p:nvPr/>
        </p:nvGrpSpPr>
        <p:grpSpPr>
          <a:xfrm rot="18900000">
            <a:off x="9042110" y="1892922"/>
            <a:ext cx="2017430" cy="2069027"/>
            <a:chOff x="496458" y="2399900"/>
            <a:chExt cx="2559582" cy="2625047"/>
          </a:xfrm>
        </p:grpSpPr>
        <p:sp>
          <p:nvSpPr>
            <p:cNvPr id="384" name="自由: 形状 383"/>
            <p:cNvSpPr/>
            <p:nvPr/>
          </p:nvSpPr>
          <p:spPr>
            <a:xfrm rot="8100000">
              <a:off x="496458" y="2465371"/>
              <a:ext cx="2559582" cy="2559576"/>
            </a:xfrm>
            <a:custGeom>
              <a:avLst/>
              <a:gdLst>
                <a:gd name="connsiteX0" fmla="*/ 2047070 w 2458235"/>
                <a:gd name="connsiteY0" fmla="*/ 900445 h 2458231"/>
                <a:gd name="connsiteX1" fmla="*/ 2089080 w 2458235"/>
                <a:gd name="connsiteY1" fmla="*/ 997084 h 2458231"/>
                <a:gd name="connsiteX2" fmla="*/ 2070728 w 2458235"/>
                <a:gd name="connsiteY2" fmla="*/ 947549 h 2458231"/>
                <a:gd name="connsiteX3" fmla="*/ 1595674 w 2458235"/>
                <a:gd name="connsiteY3" fmla="*/ 430193 h 2458231"/>
                <a:gd name="connsiteX4" fmla="*/ 1718576 w 2458235"/>
                <a:gd name="connsiteY4" fmla="*/ 507057 h 2458231"/>
                <a:gd name="connsiteX5" fmla="*/ 1843675 w 2458235"/>
                <a:gd name="connsiteY5" fmla="*/ 614558 h 2458231"/>
                <a:gd name="connsiteX6" fmla="*/ 1951177 w 2458235"/>
                <a:gd name="connsiteY6" fmla="*/ 739658 h 2458231"/>
                <a:gd name="connsiteX7" fmla="*/ 2028046 w 2458235"/>
                <a:gd name="connsiteY7" fmla="*/ 862569 h 2458231"/>
                <a:gd name="connsiteX8" fmla="*/ 2017208 w 2458235"/>
                <a:gd name="connsiteY8" fmla="*/ 840992 h 2458231"/>
                <a:gd name="connsiteX9" fmla="*/ 1951179 w 2458235"/>
                <a:gd name="connsiteY9" fmla="*/ 739657 h 2458231"/>
                <a:gd name="connsiteX10" fmla="*/ 1843681 w 2458235"/>
                <a:gd name="connsiteY10" fmla="*/ 614562 h 2458231"/>
                <a:gd name="connsiteX11" fmla="*/ 1843677 w 2458235"/>
                <a:gd name="connsiteY11" fmla="*/ 614558 h 2458231"/>
                <a:gd name="connsiteX12" fmla="*/ 1843675 w 2458235"/>
                <a:gd name="connsiteY12" fmla="*/ 614556 h 2458231"/>
                <a:gd name="connsiteX13" fmla="*/ 1718578 w 2458235"/>
                <a:gd name="connsiteY13" fmla="*/ 507056 h 2458231"/>
                <a:gd name="connsiteX14" fmla="*/ 1617243 w 2458235"/>
                <a:gd name="connsiteY14" fmla="*/ 441027 h 2458231"/>
                <a:gd name="connsiteX15" fmla="*/ 1461172 w 2458235"/>
                <a:gd name="connsiteY15" fmla="*/ 369164 h 2458231"/>
                <a:gd name="connsiteX16" fmla="*/ 1557769 w 2458235"/>
                <a:gd name="connsiteY16" fmla="*/ 411155 h 2458231"/>
                <a:gd name="connsiteX17" fmla="*/ 1510686 w 2458235"/>
                <a:gd name="connsiteY17" fmla="*/ 387508 h 2458231"/>
                <a:gd name="connsiteX18" fmla="*/ 316324 w 2458235"/>
                <a:gd name="connsiteY18" fmla="*/ 614557 h 2458231"/>
                <a:gd name="connsiteX19" fmla="*/ 1183521 w 2458235"/>
                <a:gd name="connsiteY19" fmla="*/ 303173 h 2458231"/>
                <a:gd name="connsiteX20" fmla="*/ 1189425 w 2458235"/>
                <a:gd name="connsiteY20" fmla="*/ 304025 h 2458231"/>
                <a:gd name="connsiteX21" fmla="*/ 1189425 w 2458235"/>
                <a:gd name="connsiteY21" fmla="*/ 1260850 h 2458231"/>
                <a:gd name="connsiteX22" fmla="*/ 1189427 w 2458235"/>
                <a:gd name="connsiteY22" fmla="*/ 1260850 h 2458231"/>
                <a:gd name="connsiteX23" fmla="*/ 1189427 w 2458235"/>
                <a:gd name="connsiteY23" fmla="*/ 304027 h 2458231"/>
                <a:gd name="connsiteX24" fmla="*/ 1286274 w 2458235"/>
                <a:gd name="connsiteY24" fmla="*/ 318003 h 2458231"/>
                <a:gd name="connsiteX25" fmla="*/ 1422013 w 2458235"/>
                <a:gd name="connsiteY25" fmla="*/ 354656 h 2458231"/>
                <a:gd name="connsiteX26" fmla="*/ 1399999 w 2458235"/>
                <a:gd name="connsiteY26" fmla="*/ 346500 h 2458231"/>
                <a:gd name="connsiteX27" fmla="*/ 1286276 w 2458235"/>
                <a:gd name="connsiteY27" fmla="*/ 318003 h 2458231"/>
                <a:gd name="connsiteX28" fmla="*/ 1189428 w 2458235"/>
                <a:gd name="connsiteY28" fmla="*/ 304027 h 2458231"/>
                <a:gd name="connsiteX29" fmla="*/ 1189428 w 2458235"/>
                <a:gd name="connsiteY29" fmla="*/ 300886 h 2458231"/>
                <a:gd name="connsiteX30" fmla="*/ 1197045 w 2458235"/>
                <a:gd name="connsiteY30" fmla="*/ 303144 h 2458231"/>
                <a:gd name="connsiteX31" fmla="*/ 1843677 w 2458235"/>
                <a:gd name="connsiteY31" fmla="*/ 105441 h 2458231"/>
                <a:gd name="connsiteX32" fmla="*/ 1843677 w 2458235"/>
                <a:gd name="connsiteY32" fmla="*/ 105441 h 2458231"/>
                <a:gd name="connsiteX33" fmla="*/ 1900151 w 2458235"/>
                <a:gd name="connsiteY33" fmla="*/ 59311 h 2458231"/>
                <a:gd name="connsiteX34" fmla="*/ 2352794 w 2458235"/>
                <a:gd name="connsiteY34" fmla="*/ 105441 h 2458231"/>
                <a:gd name="connsiteX35" fmla="*/ 2352794 w 2458235"/>
                <a:gd name="connsiteY35" fmla="*/ 614559 h 2458231"/>
                <a:gd name="connsiteX36" fmla="*/ 2352793 w 2458235"/>
                <a:gd name="connsiteY36" fmla="*/ 614560 h 2458231"/>
                <a:gd name="connsiteX37" fmla="*/ 2260533 w 2458235"/>
                <a:gd name="connsiteY37" fmla="*/ 727506 h 2458231"/>
                <a:gd name="connsiteX38" fmla="*/ 2141911 w 2458235"/>
                <a:gd name="connsiteY38" fmla="*/ 1123675 h 2458231"/>
                <a:gd name="connsiteX39" fmla="*/ 2155059 w 2458235"/>
                <a:gd name="connsiteY39" fmla="*/ 1260851 h 2458231"/>
                <a:gd name="connsiteX40" fmla="*/ 2153059 w 2458235"/>
                <a:gd name="connsiteY40" fmla="*/ 1260852 h 2458231"/>
                <a:gd name="connsiteX41" fmla="*/ 2140232 w 2458235"/>
                <a:gd name="connsiteY41" fmla="*/ 1171959 h 2458231"/>
                <a:gd name="connsiteX42" fmla="*/ 2111735 w 2458235"/>
                <a:gd name="connsiteY42" fmla="*/ 1058235 h 2458231"/>
                <a:gd name="connsiteX43" fmla="*/ 2103574 w 2458235"/>
                <a:gd name="connsiteY43" fmla="*/ 1036206 h 2458231"/>
                <a:gd name="connsiteX44" fmla="*/ 2140230 w 2458235"/>
                <a:gd name="connsiteY44" fmla="*/ 1171959 h 2458231"/>
                <a:gd name="connsiteX45" fmla="*/ 2153057 w 2458235"/>
                <a:gd name="connsiteY45" fmla="*/ 1260852 h 2458231"/>
                <a:gd name="connsiteX46" fmla="*/ 2155058 w 2458235"/>
                <a:gd name="connsiteY46" fmla="*/ 1274711 h 2458231"/>
                <a:gd name="connsiteX47" fmla="*/ 1843674 w 2458235"/>
                <a:gd name="connsiteY47" fmla="*/ 2141907 h 2458231"/>
                <a:gd name="connsiteX48" fmla="*/ 316324 w 2458235"/>
                <a:gd name="connsiteY48" fmla="*/ 2141907 h 2458231"/>
                <a:gd name="connsiteX49" fmla="*/ 316324 w 2458235"/>
                <a:gd name="connsiteY49" fmla="*/ 614557 h 2458231"/>
                <a:gd name="connsiteX0" fmla="*/ 2047070 w 2458235"/>
                <a:gd name="connsiteY0" fmla="*/ 900445 h 2458231"/>
                <a:gd name="connsiteX1" fmla="*/ 2089080 w 2458235"/>
                <a:gd name="connsiteY1" fmla="*/ 997084 h 2458231"/>
                <a:gd name="connsiteX2" fmla="*/ 2070728 w 2458235"/>
                <a:gd name="connsiteY2" fmla="*/ 947549 h 2458231"/>
                <a:gd name="connsiteX3" fmla="*/ 2047070 w 2458235"/>
                <a:gd name="connsiteY3" fmla="*/ 900445 h 2458231"/>
                <a:gd name="connsiteX4" fmla="*/ 1595674 w 2458235"/>
                <a:gd name="connsiteY4" fmla="*/ 430193 h 2458231"/>
                <a:gd name="connsiteX5" fmla="*/ 1718576 w 2458235"/>
                <a:gd name="connsiteY5" fmla="*/ 507057 h 2458231"/>
                <a:gd name="connsiteX6" fmla="*/ 1843675 w 2458235"/>
                <a:gd name="connsiteY6" fmla="*/ 614558 h 2458231"/>
                <a:gd name="connsiteX7" fmla="*/ 1951177 w 2458235"/>
                <a:gd name="connsiteY7" fmla="*/ 739658 h 2458231"/>
                <a:gd name="connsiteX8" fmla="*/ 2028046 w 2458235"/>
                <a:gd name="connsiteY8" fmla="*/ 862569 h 2458231"/>
                <a:gd name="connsiteX9" fmla="*/ 2017208 w 2458235"/>
                <a:gd name="connsiteY9" fmla="*/ 840992 h 2458231"/>
                <a:gd name="connsiteX10" fmla="*/ 1951179 w 2458235"/>
                <a:gd name="connsiteY10" fmla="*/ 739657 h 2458231"/>
                <a:gd name="connsiteX11" fmla="*/ 1843681 w 2458235"/>
                <a:gd name="connsiteY11" fmla="*/ 614562 h 2458231"/>
                <a:gd name="connsiteX12" fmla="*/ 1843677 w 2458235"/>
                <a:gd name="connsiteY12" fmla="*/ 614558 h 2458231"/>
                <a:gd name="connsiteX13" fmla="*/ 1843675 w 2458235"/>
                <a:gd name="connsiteY13" fmla="*/ 614556 h 2458231"/>
                <a:gd name="connsiteX14" fmla="*/ 1718578 w 2458235"/>
                <a:gd name="connsiteY14" fmla="*/ 507056 h 2458231"/>
                <a:gd name="connsiteX15" fmla="*/ 1617243 w 2458235"/>
                <a:gd name="connsiteY15" fmla="*/ 441027 h 2458231"/>
                <a:gd name="connsiteX16" fmla="*/ 1595674 w 2458235"/>
                <a:gd name="connsiteY16" fmla="*/ 430193 h 2458231"/>
                <a:gd name="connsiteX17" fmla="*/ 1461172 w 2458235"/>
                <a:gd name="connsiteY17" fmla="*/ 369164 h 2458231"/>
                <a:gd name="connsiteX18" fmla="*/ 1557769 w 2458235"/>
                <a:gd name="connsiteY18" fmla="*/ 411155 h 2458231"/>
                <a:gd name="connsiteX19" fmla="*/ 1510686 w 2458235"/>
                <a:gd name="connsiteY19" fmla="*/ 387508 h 2458231"/>
                <a:gd name="connsiteX20" fmla="*/ 1461172 w 2458235"/>
                <a:gd name="connsiteY20" fmla="*/ 369164 h 2458231"/>
                <a:gd name="connsiteX21" fmla="*/ 316324 w 2458235"/>
                <a:gd name="connsiteY21" fmla="*/ 614557 h 2458231"/>
                <a:gd name="connsiteX22" fmla="*/ 1183521 w 2458235"/>
                <a:gd name="connsiteY22" fmla="*/ 303173 h 2458231"/>
                <a:gd name="connsiteX23" fmla="*/ 1189425 w 2458235"/>
                <a:gd name="connsiteY23" fmla="*/ 304025 h 2458231"/>
                <a:gd name="connsiteX24" fmla="*/ 1189425 w 2458235"/>
                <a:gd name="connsiteY24" fmla="*/ 1260850 h 2458231"/>
                <a:gd name="connsiteX25" fmla="*/ 1189427 w 2458235"/>
                <a:gd name="connsiteY25" fmla="*/ 304027 h 2458231"/>
                <a:gd name="connsiteX26" fmla="*/ 1286274 w 2458235"/>
                <a:gd name="connsiteY26" fmla="*/ 318003 h 2458231"/>
                <a:gd name="connsiteX27" fmla="*/ 1422013 w 2458235"/>
                <a:gd name="connsiteY27" fmla="*/ 354656 h 2458231"/>
                <a:gd name="connsiteX28" fmla="*/ 1399999 w 2458235"/>
                <a:gd name="connsiteY28" fmla="*/ 346500 h 2458231"/>
                <a:gd name="connsiteX29" fmla="*/ 1286276 w 2458235"/>
                <a:gd name="connsiteY29" fmla="*/ 318003 h 2458231"/>
                <a:gd name="connsiteX30" fmla="*/ 1189428 w 2458235"/>
                <a:gd name="connsiteY30" fmla="*/ 304027 h 2458231"/>
                <a:gd name="connsiteX31" fmla="*/ 1189428 w 2458235"/>
                <a:gd name="connsiteY31" fmla="*/ 300886 h 2458231"/>
                <a:gd name="connsiteX32" fmla="*/ 1197045 w 2458235"/>
                <a:gd name="connsiteY32" fmla="*/ 303144 h 2458231"/>
                <a:gd name="connsiteX33" fmla="*/ 1843677 w 2458235"/>
                <a:gd name="connsiteY33" fmla="*/ 105441 h 2458231"/>
                <a:gd name="connsiteX34" fmla="*/ 1843677 w 2458235"/>
                <a:gd name="connsiteY34" fmla="*/ 105441 h 2458231"/>
                <a:gd name="connsiteX35" fmla="*/ 1900151 w 2458235"/>
                <a:gd name="connsiteY35" fmla="*/ 59311 h 2458231"/>
                <a:gd name="connsiteX36" fmla="*/ 2352794 w 2458235"/>
                <a:gd name="connsiteY36" fmla="*/ 105441 h 2458231"/>
                <a:gd name="connsiteX37" fmla="*/ 2352794 w 2458235"/>
                <a:gd name="connsiteY37" fmla="*/ 614559 h 2458231"/>
                <a:gd name="connsiteX38" fmla="*/ 2352793 w 2458235"/>
                <a:gd name="connsiteY38" fmla="*/ 614560 h 2458231"/>
                <a:gd name="connsiteX39" fmla="*/ 2260533 w 2458235"/>
                <a:gd name="connsiteY39" fmla="*/ 727506 h 2458231"/>
                <a:gd name="connsiteX40" fmla="*/ 2141911 w 2458235"/>
                <a:gd name="connsiteY40" fmla="*/ 1123675 h 2458231"/>
                <a:gd name="connsiteX41" fmla="*/ 2155059 w 2458235"/>
                <a:gd name="connsiteY41" fmla="*/ 1260851 h 2458231"/>
                <a:gd name="connsiteX42" fmla="*/ 2153059 w 2458235"/>
                <a:gd name="connsiteY42" fmla="*/ 1260852 h 2458231"/>
                <a:gd name="connsiteX43" fmla="*/ 2140232 w 2458235"/>
                <a:gd name="connsiteY43" fmla="*/ 1171959 h 2458231"/>
                <a:gd name="connsiteX44" fmla="*/ 2111735 w 2458235"/>
                <a:gd name="connsiteY44" fmla="*/ 1058235 h 2458231"/>
                <a:gd name="connsiteX45" fmla="*/ 2103574 w 2458235"/>
                <a:gd name="connsiteY45" fmla="*/ 1036206 h 2458231"/>
                <a:gd name="connsiteX46" fmla="*/ 2140230 w 2458235"/>
                <a:gd name="connsiteY46" fmla="*/ 1171959 h 2458231"/>
                <a:gd name="connsiteX47" fmla="*/ 2153057 w 2458235"/>
                <a:gd name="connsiteY47" fmla="*/ 1260852 h 2458231"/>
                <a:gd name="connsiteX48" fmla="*/ 2155058 w 2458235"/>
                <a:gd name="connsiteY48" fmla="*/ 1274711 h 2458231"/>
                <a:gd name="connsiteX49" fmla="*/ 1843674 w 2458235"/>
                <a:gd name="connsiteY49" fmla="*/ 2141907 h 2458231"/>
                <a:gd name="connsiteX50" fmla="*/ 316324 w 2458235"/>
                <a:gd name="connsiteY50" fmla="*/ 2141907 h 2458231"/>
                <a:gd name="connsiteX51" fmla="*/ 316324 w 2458235"/>
                <a:gd name="connsiteY51" fmla="*/ 614557 h 2458231"/>
                <a:gd name="connsiteX0" fmla="*/ 2047070 w 2458235"/>
                <a:gd name="connsiteY0" fmla="*/ 900445 h 2458231"/>
                <a:gd name="connsiteX1" fmla="*/ 2089080 w 2458235"/>
                <a:gd name="connsiteY1" fmla="*/ 997084 h 2458231"/>
                <a:gd name="connsiteX2" fmla="*/ 2070728 w 2458235"/>
                <a:gd name="connsiteY2" fmla="*/ 947549 h 2458231"/>
                <a:gd name="connsiteX3" fmla="*/ 2047070 w 2458235"/>
                <a:gd name="connsiteY3" fmla="*/ 900445 h 2458231"/>
                <a:gd name="connsiteX4" fmla="*/ 1595674 w 2458235"/>
                <a:gd name="connsiteY4" fmla="*/ 430193 h 2458231"/>
                <a:gd name="connsiteX5" fmla="*/ 1718576 w 2458235"/>
                <a:gd name="connsiteY5" fmla="*/ 507057 h 2458231"/>
                <a:gd name="connsiteX6" fmla="*/ 1843675 w 2458235"/>
                <a:gd name="connsiteY6" fmla="*/ 614558 h 2458231"/>
                <a:gd name="connsiteX7" fmla="*/ 1951177 w 2458235"/>
                <a:gd name="connsiteY7" fmla="*/ 739658 h 2458231"/>
                <a:gd name="connsiteX8" fmla="*/ 2028046 w 2458235"/>
                <a:gd name="connsiteY8" fmla="*/ 862569 h 2458231"/>
                <a:gd name="connsiteX9" fmla="*/ 2017208 w 2458235"/>
                <a:gd name="connsiteY9" fmla="*/ 840992 h 2458231"/>
                <a:gd name="connsiteX10" fmla="*/ 1951179 w 2458235"/>
                <a:gd name="connsiteY10" fmla="*/ 739657 h 2458231"/>
                <a:gd name="connsiteX11" fmla="*/ 1843681 w 2458235"/>
                <a:gd name="connsiteY11" fmla="*/ 614562 h 2458231"/>
                <a:gd name="connsiteX12" fmla="*/ 1843677 w 2458235"/>
                <a:gd name="connsiteY12" fmla="*/ 614558 h 2458231"/>
                <a:gd name="connsiteX13" fmla="*/ 1843675 w 2458235"/>
                <a:gd name="connsiteY13" fmla="*/ 614556 h 2458231"/>
                <a:gd name="connsiteX14" fmla="*/ 1718578 w 2458235"/>
                <a:gd name="connsiteY14" fmla="*/ 507056 h 2458231"/>
                <a:gd name="connsiteX15" fmla="*/ 1617243 w 2458235"/>
                <a:gd name="connsiteY15" fmla="*/ 441027 h 2458231"/>
                <a:gd name="connsiteX16" fmla="*/ 1595674 w 2458235"/>
                <a:gd name="connsiteY16" fmla="*/ 430193 h 2458231"/>
                <a:gd name="connsiteX17" fmla="*/ 1461172 w 2458235"/>
                <a:gd name="connsiteY17" fmla="*/ 369164 h 2458231"/>
                <a:gd name="connsiteX18" fmla="*/ 1557769 w 2458235"/>
                <a:gd name="connsiteY18" fmla="*/ 411155 h 2458231"/>
                <a:gd name="connsiteX19" fmla="*/ 1510686 w 2458235"/>
                <a:gd name="connsiteY19" fmla="*/ 387508 h 2458231"/>
                <a:gd name="connsiteX20" fmla="*/ 1461172 w 2458235"/>
                <a:gd name="connsiteY20" fmla="*/ 369164 h 2458231"/>
                <a:gd name="connsiteX21" fmla="*/ 316324 w 2458235"/>
                <a:gd name="connsiteY21" fmla="*/ 614557 h 2458231"/>
                <a:gd name="connsiteX22" fmla="*/ 1183521 w 2458235"/>
                <a:gd name="connsiteY22" fmla="*/ 303173 h 2458231"/>
                <a:gd name="connsiteX23" fmla="*/ 1189425 w 2458235"/>
                <a:gd name="connsiteY23" fmla="*/ 304025 h 2458231"/>
                <a:gd name="connsiteX24" fmla="*/ 1189427 w 2458235"/>
                <a:gd name="connsiteY24" fmla="*/ 304027 h 2458231"/>
                <a:gd name="connsiteX25" fmla="*/ 1286274 w 2458235"/>
                <a:gd name="connsiteY25" fmla="*/ 318003 h 2458231"/>
                <a:gd name="connsiteX26" fmla="*/ 1422013 w 2458235"/>
                <a:gd name="connsiteY26" fmla="*/ 354656 h 2458231"/>
                <a:gd name="connsiteX27" fmla="*/ 1399999 w 2458235"/>
                <a:gd name="connsiteY27" fmla="*/ 346500 h 2458231"/>
                <a:gd name="connsiteX28" fmla="*/ 1286276 w 2458235"/>
                <a:gd name="connsiteY28" fmla="*/ 318003 h 2458231"/>
                <a:gd name="connsiteX29" fmla="*/ 1189428 w 2458235"/>
                <a:gd name="connsiteY29" fmla="*/ 304027 h 2458231"/>
                <a:gd name="connsiteX30" fmla="*/ 1189428 w 2458235"/>
                <a:gd name="connsiteY30" fmla="*/ 300886 h 2458231"/>
                <a:gd name="connsiteX31" fmla="*/ 1197045 w 2458235"/>
                <a:gd name="connsiteY31" fmla="*/ 303144 h 2458231"/>
                <a:gd name="connsiteX32" fmla="*/ 1843677 w 2458235"/>
                <a:gd name="connsiteY32" fmla="*/ 105441 h 2458231"/>
                <a:gd name="connsiteX33" fmla="*/ 1843677 w 2458235"/>
                <a:gd name="connsiteY33" fmla="*/ 105441 h 2458231"/>
                <a:gd name="connsiteX34" fmla="*/ 1900151 w 2458235"/>
                <a:gd name="connsiteY34" fmla="*/ 59311 h 2458231"/>
                <a:gd name="connsiteX35" fmla="*/ 2352794 w 2458235"/>
                <a:gd name="connsiteY35" fmla="*/ 105441 h 2458231"/>
                <a:gd name="connsiteX36" fmla="*/ 2352794 w 2458235"/>
                <a:gd name="connsiteY36" fmla="*/ 614559 h 2458231"/>
                <a:gd name="connsiteX37" fmla="*/ 2352793 w 2458235"/>
                <a:gd name="connsiteY37" fmla="*/ 614560 h 2458231"/>
                <a:gd name="connsiteX38" fmla="*/ 2260533 w 2458235"/>
                <a:gd name="connsiteY38" fmla="*/ 727506 h 2458231"/>
                <a:gd name="connsiteX39" fmla="*/ 2141911 w 2458235"/>
                <a:gd name="connsiteY39" fmla="*/ 1123675 h 2458231"/>
                <a:gd name="connsiteX40" fmla="*/ 2155059 w 2458235"/>
                <a:gd name="connsiteY40" fmla="*/ 1260851 h 2458231"/>
                <a:gd name="connsiteX41" fmla="*/ 2153059 w 2458235"/>
                <a:gd name="connsiteY41" fmla="*/ 1260852 h 2458231"/>
                <a:gd name="connsiteX42" fmla="*/ 2140232 w 2458235"/>
                <a:gd name="connsiteY42" fmla="*/ 1171959 h 2458231"/>
                <a:gd name="connsiteX43" fmla="*/ 2111735 w 2458235"/>
                <a:gd name="connsiteY43" fmla="*/ 1058235 h 2458231"/>
                <a:gd name="connsiteX44" fmla="*/ 2103574 w 2458235"/>
                <a:gd name="connsiteY44" fmla="*/ 1036206 h 2458231"/>
                <a:gd name="connsiteX45" fmla="*/ 2140230 w 2458235"/>
                <a:gd name="connsiteY45" fmla="*/ 1171959 h 2458231"/>
                <a:gd name="connsiteX46" fmla="*/ 2153057 w 2458235"/>
                <a:gd name="connsiteY46" fmla="*/ 1260852 h 2458231"/>
                <a:gd name="connsiteX47" fmla="*/ 2155058 w 2458235"/>
                <a:gd name="connsiteY47" fmla="*/ 1274711 h 2458231"/>
                <a:gd name="connsiteX48" fmla="*/ 1843674 w 2458235"/>
                <a:gd name="connsiteY48" fmla="*/ 2141907 h 2458231"/>
                <a:gd name="connsiteX49" fmla="*/ 316324 w 2458235"/>
                <a:gd name="connsiteY49" fmla="*/ 2141907 h 2458231"/>
                <a:gd name="connsiteX50" fmla="*/ 316324 w 2458235"/>
                <a:gd name="connsiteY50" fmla="*/ 614557 h 2458231"/>
                <a:gd name="connsiteX0" fmla="*/ 2070728 w 2458235"/>
                <a:gd name="connsiteY0" fmla="*/ 947549 h 2458231"/>
                <a:gd name="connsiteX1" fmla="*/ 2089080 w 2458235"/>
                <a:gd name="connsiteY1" fmla="*/ 997084 h 2458231"/>
                <a:gd name="connsiteX2" fmla="*/ 2070728 w 2458235"/>
                <a:gd name="connsiteY2" fmla="*/ 947549 h 2458231"/>
                <a:gd name="connsiteX3" fmla="*/ 1595674 w 2458235"/>
                <a:gd name="connsiteY3" fmla="*/ 430193 h 2458231"/>
                <a:gd name="connsiteX4" fmla="*/ 1718576 w 2458235"/>
                <a:gd name="connsiteY4" fmla="*/ 507057 h 2458231"/>
                <a:gd name="connsiteX5" fmla="*/ 1843675 w 2458235"/>
                <a:gd name="connsiteY5" fmla="*/ 614558 h 2458231"/>
                <a:gd name="connsiteX6" fmla="*/ 1951177 w 2458235"/>
                <a:gd name="connsiteY6" fmla="*/ 739658 h 2458231"/>
                <a:gd name="connsiteX7" fmla="*/ 2028046 w 2458235"/>
                <a:gd name="connsiteY7" fmla="*/ 862569 h 2458231"/>
                <a:gd name="connsiteX8" fmla="*/ 2017208 w 2458235"/>
                <a:gd name="connsiteY8" fmla="*/ 840992 h 2458231"/>
                <a:gd name="connsiteX9" fmla="*/ 1951179 w 2458235"/>
                <a:gd name="connsiteY9" fmla="*/ 739657 h 2458231"/>
                <a:gd name="connsiteX10" fmla="*/ 1843681 w 2458235"/>
                <a:gd name="connsiteY10" fmla="*/ 614562 h 2458231"/>
                <a:gd name="connsiteX11" fmla="*/ 1843677 w 2458235"/>
                <a:gd name="connsiteY11" fmla="*/ 614558 h 2458231"/>
                <a:gd name="connsiteX12" fmla="*/ 1843675 w 2458235"/>
                <a:gd name="connsiteY12" fmla="*/ 614556 h 2458231"/>
                <a:gd name="connsiteX13" fmla="*/ 1718578 w 2458235"/>
                <a:gd name="connsiteY13" fmla="*/ 507056 h 2458231"/>
                <a:gd name="connsiteX14" fmla="*/ 1617243 w 2458235"/>
                <a:gd name="connsiteY14" fmla="*/ 441027 h 2458231"/>
                <a:gd name="connsiteX15" fmla="*/ 1595674 w 2458235"/>
                <a:gd name="connsiteY15" fmla="*/ 430193 h 2458231"/>
                <a:gd name="connsiteX16" fmla="*/ 1461172 w 2458235"/>
                <a:gd name="connsiteY16" fmla="*/ 369164 h 2458231"/>
                <a:gd name="connsiteX17" fmla="*/ 1557769 w 2458235"/>
                <a:gd name="connsiteY17" fmla="*/ 411155 h 2458231"/>
                <a:gd name="connsiteX18" fmla="*/ 1510686 w 2458235"/>
                <a:gd name="connsiteY18" fmla="*/ 387508 h 2458231"/>
                <a:gd name="connsiteX19" fmla="*/ 1461172 w 2458235"/>
                <a:gd name="connsiteY19" fmla="*/ 369164 h 2458231"/>
                <a:gd name="connsiteX20" fmla="*/ 316324 w 2458235"/>
                <a:gd name="connsiteY20" fmla="*/ 614557 h 2458231"/>
                <a:gd name="connsiteX21" fmla="*/ 1183521 w 2458235"/>
                <a:gd name="connsiteY21" fmla="*/ 303173 h 2458231"/>
                <a:gd name="connsiteX22" fmla="*/ 1189425 w 2458235"/>
                <a:gd name="connsiteY22" fmla="*/ 304025 h 2458231"/>
                <a:gd name="connsiteX23" fmla="*/ 1189427 w 2458235"/>
                <a:gd name="connsiteY23" fmla="*/ 304027 h 2458231"/>
                <a:gd name="connsiteX24" fmla="*/ 1286274 w 2458235"/>
                <a:gd name="connsiteY24" fmla="*/ 318003 h 2458231"/>
                <a:gd name="connsiteX25" fmla="*/ 1422013 w 2458235"/>
                <a:gd name="connsiteY25" fmla="*/ 354656 h 2458231"/>
                <a:gd name="connsiteX26" fmla="*/ 1399999 w 2458235"/>
                <a:gd name="connsiteY26" fmla="*/ 346500 h 2458231"/>
                <a:gd name="connsiteX27" fmla="*/ 1286276 w 2458235"/>
                <a:gd name="connsiteY27" fmla="*/ 318003 h 2458231"/>
                <a:gd name="connsiteX28" fmla="*/ 1189428 w 2458235"/>
                <a:gd name="connsiteY28" fmla="*/ 304027 h 2458231"/>
                <a:gd name="connsiteX29" fmla="*/ 1189428 w 2458235"/>
                <a:gd name="connsiteY29" fmla="*/ 300886 h 2458231"/>
                <a:gd name="connsiteX30" fmla="*/ 1197045 w 2458235"/>
                <a:gd name="connsiteY30" fmla="*/ 303144 h 2458231"/>
                <a:gd name="connsiteX31" fmla="*/ 1843677 w 2458235"/>
                <a:gd name="connsiteY31" fmla="*/ 105441 h 2458231"/>
                <a:gd name="connsiteX32" fmla="*/ 1843677 w 2458235"/>
                <a:gd name="connsiteY32" fmla="*/ 105441 h 2458231"/>
                <a:gd name="connsiteX33" fmla="*/ 1900151 w 2458235"/>
                <a:gd name="connsiteY33" fmla="*/ 59311 h 2458231"/>
                <a:gd name="connsiteX34" fmla="*/ 2352794 w 2458235"/>
                <a:gd name="connsiteY34" fmla="*/ 105441 h 2458231"/>
                <a:gd name="connsiteX35" fmla="*/ 2352794 w 2458235"/>
                <a:gd name="connsiteY35" fmla="*/ 614559 h 2458231"/>
                <a:gd name="connsiteX36" fmla="*/ 2352793 w 2458235"/>
                <a:gd name="connsiteY36" fmla="*/ 614560 h 2458231"/>
                <a:gd name="connsiteX37" fmla="*/ 2260533 w 2458235"/>
                <a:gd name="connsiteY37" fmla="*/ 727506 h 2458231"/>
                <a:gd name="connsiteX38" fmla="*/ 2141911 w 2458235"/>
                <a:gd name="connsiteY38" fmla="*/ 1123675 h 2458231"/>
                <a:gd name="connsiteX39" fmla="*/ 2155059 w 2458235"/>
                <a:gd name="connsiteY39" fmla="*/ 1260851 h 2458231"/>
                <a:gd name="connsiteX40" fmla="*/ 2153059 w 2458235"/>
                <a:gd name="connsiteY40" fmla="*/ 1260852 h 2458231"/>
                <a:gd name="connsiteX41" fmla="*/ 2140232 w 2458235"/>
                <a:gd name="connsiteY41" fmla="*/ 1171959 h 2458231"/>
                <a:gd name="connsiteX42" fmla="*/ 2111735 w 2458235"/>
                <a:gd name="connsiteY42" fmla="*/ 1058235 h 2458231"/>
                <a:gd name="connsiteX43" fmla="*/ 2103574 w 2458235"/>
                <a:gd name="connsiteY43" fmla="*/ 1036206 h 2458231"/>
                <a:gd name="connsiteX44" fmla="*/ 2140230 w 2458235"/>
                <a:gd name="connsiteY44" fmla="*/ 1171959 h 2458231"/>
                <a:gd name="connsiteX45" fmla="*/ 2153057 w 2458235"/>
                <a:gd name="connsiteY45" fmla="*/ 1260852 h 2458231"/>
                <a:gd name="connsiteX46" fmla="*/ 2155058 w 2458235"/>
                <a:gd name="connsiteY46" fmla="*/ 1274711 h 2458231"/>
                <a:gd name="connsiteX47" fmla="*/ 1843674 w 2458235"/>
                <a:gd name="connsiteY47" fmla="*/ 2141907 h 2458231"/>
                <a:gd name="connsiteX48" fmla="*/ 316324 w 2458235"/>
                <a:gd name="connsiteY48" fmla="*/ 2141907 h 2458231"/>
                <a:gd name="connsiteX49" fmla="*/ 316324 w 2458235"/>
                <a:gd name="connsiteY49" fmla="*/ 614557 h 2458231"/>
                <a:gd name="connsiteX0" fmla="*/ 1595674 w 2458235"/>
                <a:gd name="connsiteY0" fmla="*/ 430193 h 2458231"/>
                <a:gd name="connsiteX1" fmla="*/ 1718576 w 2458235"/>
                <a:gd name="connsiteY1" fmla="*/ 507057 h 2458231"/>
                <a:gd name="connsiteX2" fmla="*/ 1843675 w 2458235"/>
                <a:gd name="connsiteY2" fmla="*/ 614558 h 2458231"/>
                <a:gd name="connsiteX3" fmla="*/ 1951177 w 2458235"/>
                <a:gd name="connsiteY3" fmla="*/ 739658 h 2458231"/>
                <a:gd name="connsiteX4" fmla="*/ 2028046 w 2458235"/>
                <a:gd name="connsiteY4" fmla="*/ 862569 h 2458231"/>
                <a:gd name="connsiteX5" fmla="*/ 2017208 w 2458235"/>
                <a:gd name="connsiteY5" fmla="*/ 840992 h 2458231"/>
                <a:gd name="connsiteX6" fmla="*/ 1951179 w 2458235"/>
                <a:gd name="connsiteY6" fmla="*/ 739657 h 2458231"/>
                <a:gd name="connsiteX7" fmla="*/ 1843681 w 2458235"/>
                <a:gd name="connsiteY7" fmla="*/ 614562 h 2458231"/>
                <a:gd name="connsiteX8" fmla="*/ 1843677 w 2458235"/>
                <a:gd name="connsiteY8" fmla="*/ 614558 h 2458231"/>
                <a:gd name="connsiteX9" fmla="*/ 1843675 w 2458235"/>
                <a:gd name="connsiteY9" fmla="*/ 614556 h 2458231"/>
                <a:gd name="connsiteX10" fmla="*/ 1718578 w 2458235"/>
                <a:gd name="connsiteY10" fmla="*/ 507056 h 2458231"/>
                <a:gd name="connsiteX11" fmla="*/ 1617243 w 2458235"/>
                <a:gd name="connsiteY11" fmla="*/ 441027 h 2458231"/>
                <a:gd name="connsiteX12" fmla="*/ 1595674 w 2458235"/>
                <a:gd name="connsiteY12" fmla="*/ 430193 h 2458231"/>
                <a:gd name="connsiteX13" fmla="*/ 1461172 w 2458235"/>
                <a:gd name="connsiteY13" fmla="*/ 369164 h 2458231"/>
                <a:gd name="connsiteX14" fmla="*/ 1557769 w 2458235"/>
                <a:gd name="connsiteY14" fmla="*/ 411155 h 2458231"/>
                <a:gd name="connsiteX15" fmla="*/ 1510686 w 2458235"/>
                <a:gd name="connsiteY15" fmla="*/ 387508 h 2458231"/>
                <a:gd name="connsiteX16" fmla="*/ 1461172 w 2458235"/>
                <a:gd name="connsiteY16" fmla="*/ 369164 h 2458231"/>
                <a:gd name="connsiteX17" fmla="*/ 316324 w 2458235"/>
                <a:gd name="connsiteY17" fmla="*/ 614557 h 2458231"/>
                <a:gd name="connsiteX18" fmla="*/ 1183521 w 2458235"/>
                <a:gd name="connsiteY18" fmla="*/ 303173 h 2458231"/>
                <a:gd name="connsiteX19" fmla="*/ 1189425 w 2458235"/>
                <a:gd name="connsiteY19" fmla="*/ 304025 h 2458231"/>
                <a:gd name="connsiteX20" fmla="*/ 1189427 w 2458235"/>
                <a:gd name="connsiteY20" fmla="*/ 304027 h 2458231"/>
                <a:gd name="connsiteX21" fmla="*/ 1286274 w 2458235"/>
                <a:gd name="connsiteY21" fmla="*/ 318003 h 2458231"/>
                <a:gd name="connsiteX22" fmla="*/ 1422013 w 2458235"/>
                <a:gd name="connsiteY22" fmla="*/ 354656 h 2458231"/>
                <a:gd name="connsiteX23" fmla="*/ 1399999 w 2458235"/>
                <a:gd name="connsiteY23" fmla="*/ 346500 h 2458231"/>
                <a:gd name="connsiteX24" fmla="*/ 1286276 w 2458235"/>
                <a:gd name="connsiteY24" fmla="*/ 318003 h 2458231"/>
                <a:gd name="connsiteX25" fmla="*/ 1189428 w 2458235"/>
                <a:gd name="connsiteY25" fmla="*/ 304027 h 2458231"/>
                <a:gd name="connsiteX26" fmla="*/ 1189428 w 2458235"/>
                <a:gd name="connsiteY26" fmla="*/ 300886 h 2458231"/>
                <a:gd name="connsiteX27" fmla="*/ 1197045 w 2458235"/>
                <a:gd name="connsiteY27" fmla="*/ 303144 h 2458231"/>
                <a:gd name="connsiteX28" fmla="*/ 1843677 w 2458235"/>
                <a:gd name="connsiteY28" fmla="*/ 105441 h 2458231"/>
                <a:gd name="connsiteX29" fmla="*/ 1843677 w 2458235"/>
                <a:gd name="connsiteY29" fmla="*/ 105441 h 2458231"/>
                <a:gd name="connsiteX30" fmla="*/ 1900151 w 2458235"/>
                <a:gd name="connsiteY30" fmla="*/ 59311 h 2458231"/>
                <a:gd name="connsiteX31" fmla="*/ 2352794 w 2458235"/>
                <a:gd name="connsiteY31" fmla="*/ 105441 h 2458231"/>
                <a:gd name="connsiteX32" fmla="*/ 2352794 w 2458235"/>
                <a:gd name="connsiteY32" fmla="*/ 614559 h 2458231"/>
                <a:gd name="connsiteX33" fmla="*/ 2352793 w 2458235"/>
                <a:gd name="connsiteY33" fmla="*/ 614560 h 2458231"/>
                <a:gd name="connsiteX34" fmla="*/ 2260533 w 2458235"/>
                <a:gd name="connsiteY34" fmla="*/ 727506 h 2458231"/>
                <a:gd name="connsiteX35" fmla="*/ 2141911 w 2458235"/>
                <a:gd name="connsiteY35" fmla="*/ 1123675 h 2458231"/>
                <a:gd name="connsiteX36" fmla="*/ 2155059 w 2458235"/>
                <a:gd name="connsiteY36" fmla="*/ 1260851 h 2458231"/>
                <a:gd name="connsiteX37" fmla="*/ 2153059 w 2458235"/>
                <a:gd name="connsiteY37" fmla="*/ 1260852 h 2458231"/>
                <a:gd name="connsiteX38" fmla="*/ 2140232 w 2458235"/>
                <a:gd name="connsiteY38" fmla="*/ 1171959 h 2458231"/>
                <a:gd name="connsiteX39" fmla="*/ 2111735 w 2458235"/>
                <a:gd name="connsiteY39" fmla="*/ 1058235 h 2458231"/>
                <a:gd name="connsiteX40" fmla="*/ 2103574 w 2458235"/>
                <a:gd name="connsiteY40" fmla="*/ 1036206 h 2458231"/>
                <a:gd name="connsiteX41" fmla="*/ 2140230 w 2458235"/>
                <a:gd name="connsiteY41" fmla="*/ 1171959 h 2458231"/>
                <a:gd name="connsiteX42" fmla="*/ 2153057 w 2458235"/>
                <a:gd name="connsiteY42" fmla="*/ 1260852 h 2458231"/>
                <a:gd name="connsiteX43" fmla="*/ 2155058 w 2458235"/>
                <a:gd name="connsiteY43" fmla="*/ 1274711 h 2458231"/>
                <a:gd name="connsiteX44" fmla="*/ 1843674 w 2458235"/>
                <a:gd name="connsiteY44" fmla="*/ 2141907 h 2458231"/>
                <a:gd name="connsiteX45" fmla="*/ 316324 w 2458235"/>
                <a:gd name="connsiteY45" fmla="*/ 2141907 h 2458231"/>
                <a:gd name="connsiteX46" fmla="*/ 316324 w 2458235"/>
                <a:gd name="connsiteY46" fmla="*/ 614557 h 2458231"/>
                <a:gd name="connsiteX0" fmla="*/ 1595674 w 2458235"/>
                <a:gd name="connsiteY0" fmla="*/ 430193 h 2458231"/>
                <a:gd name="connsiteX1" fmla="*/ 1718576 w 2458235"/>
                <a:gd name="connsiteY1" fmla="*/ 507057 h 2458231"/>
                <a:gd name="connsiteX2" fmla="*/ 1843675 w 2458235"/>
                <a:gd name="connsiteY2" fmla="*/ 614558 h 2458231"/>
                <a:gd name="connsiteX3" fmla="*/ 1951177 w 2458235"/>
                <a:gd name="connsiteY3" fmla="*/ 739658 h 2458231"/>
                <a:gd name="connsiteX4" fmla="*/ 2017208 w 2458235"/>
                <a:gd name="connsiteY4" fmla="*/ 840992 h 2458231"/>
                <a:gd name="connsiteX5" fmla="*/ 1951179 w 2458235"/>
                <a:gd name="connsiteY5" fmla="*/ 739657 h 2458231"/>
                <a:gd name="connsiteX6" fmla="*/ 1843681 w 2458235"/>
                <a:gd name="connsiteY6" fmla="*/ 614562 h 2458231"/>
                <a:gd name="connsiteX7" fmla="*/ 1843677 w 2458235"/>
                <a:gd name="connsiteY7" fmla="*/ 614558 h 2458231"/>
                <a:gd name="connsiteX8" fmla="*/ 1843675 w 2458235"/>
                <a:gd name="connsiteY8" fmla="*/ 614556 h 2458231"/>
                <a:gd name="connsiteX9" fmla="*/ 1718578 w 2458235"/>
                <a:gd name="connsiteY9" fmla="*/ 507056 h 2458231"/>
                <a:gd name="connsiteX10" fmla="*/ 1617243 w 2458235"/>
                <a:gd name="connsiteY10" fmla="*/ 441027 h 2458231"/>
                <a:gd name="connsiteX11" fmla="*/ 1595674 w 2458235"/>
                <a:gd name="connsiteY11" fmla="*/ 430193 h 2458231"/>
                <a:gd name="connsiteX12" fmla="*/ 1461172 w 2458235"/>
                <a:gd name="connsiteY12" fmla="*/ 369164 h 2458231"/>
                <a:gd name="connsiteX13" fmla="*/ 1557769 w 2458235"/>
                <a:gd name="connsiteY13" fmla="*/ 411155 h 2458231"/>
                <a:gd name="connsiteX14" fmla="*/ 1510686 w 2458235"/>
                <a:gd name="connsiteY14" fmla="*/ 387508 h 2458231"/>
                <a:gd name="connsiteX15" fmla="*/ 1461172 w 2458235"/>
                <a:gd name="connsiteY15" fmla="*/ 369164 h 2458231"/>
                <a:gd name="connsiteX16" fmla="*/ 316324 w 2458235"/>
                <a:gd name="connsiteY16" fmla="*/ 614557 h 2458231"/>
                <a:gd name="connsiteX17" fmla="*/ 1183521 w 2458235"/>
                <a:gd name="connsiteY17" fmla="*/ 303173 h 2458231"/>
                <a:gd name="connsiteX18" fmla="*/ 1189425 w 2458235"/>
                <a:gd name="connsiteY18" fmla="*/ 304025 h 2458231"/>
                <a:gd name="connsiteX19" fmla="*/ 1189427 w 2458235"/>
                <a:gd name="connsiteY19" fmla="*/ 304027 h 2458231"/>
                <a:gd name="connsiteX20" fmla="*/ 1286274 w 2458235"/>
                <a:gd name="connsiteY20" fmla="*/ 318003 h 2458231"/>
                <a:gd name="connsiteX21" fmla="*/ 1422013 w 2458235"/>
                <a:gd name="connsiteY21" fmla="*/ 354656 h 2458231"/>
                <a:gd name="connsiteX22" fmla="*/ 1399999 w 2458235"/>
                <a:gd name="connsiteY22" fmla="*/ 346500 h 2458231"/>
                <a:gd name="connsiteX23" fmla="*/ 1286276 w 2458235"/>
                <a:gd name="connsiteY23" fmla="*/ 318003 h 2458231"/>
                <a:gd name="connsiteX24" fmla="*/ 1189428 w 2458235"/>
                <a:gd name="connsiteY24" fmla="*/ 304027 h 2458231"/>
                <a:gd name="connsiteX25" fmla="*/ 1189428 w 2458235"/>
                <a:gd name="connsiteY25" fmla="*/ 300886 h 2458231"/>
                <a:gd name="connsiteX26" fmla="*/ 1197045 w 2458235"/>
                <a:gd name="connsiteY26" fmla="*/ 303144 h 2458231"/>
                <a:gd name="connsiteX27" fmla="*/ 1843677 w 2458235"/>
                <a:gd name="connsiteY27" fmla="*/ 105441 h 2458231"/>
                <a:gd name="connsiteX28" fmla="*/ 1843677 w 2458235"/>
                <a:gd name="connsiteY28" fmla="*/ 105441 h 2458231"/>
                <a:gd name="connsiteX29" fmla="*/ 1900151 w 2458235"/>
                <a:gd name="connsiteY29" fmla="*/ 59311 h 2458231"/>
                <a:gd name="connsiteX30" fmla="*/ 2352794 w 2458235"/>
                <a:gd name="connsiteY30" fmla="*/ 105441 h 2458231"/>
                <a:gd name="connsiteX31" fmla="*/ 2352794 w 2458235"/>
                <a:gd name="connsiteY31" fmla="*/ 614559 h 2458231"/>
                <a:gd name="connsiteX32" fmla="*/ 2352793 w 2458235"/>
                <a:gd name="connsiteY32" fmla="*/ 614560 h 2458231"/>
                <a:gd name="connsiteX33" fmla="*/ 2260533 w 2458235"/>
                <a:gd name="connsiteY33" fmla="*/ 727506 h 2458231"/>
                <a:gd name="connsiteX34" fmla="*/ 2141911 w 2458235"/>
                <a:gd name="connsiteY34" fmla="*/ 1123675 h 2458231"/>
                <a:gd name="connsiteX35" fmla="*/ 2155059 w 2458235"/>
                <a:gd name="connsiteY35" fmla="*/ 1260851 h 2458231"/>
                <a:gd name="connsiteX36" fmla="*/ 2153059 w 2458235"/>
                <a:gd name="connsiteY36" fmla="*/ 1260852 h 2458231"/>
                <a:gd name="connsiteX37" fmla="*/ 2140232 w 2458235"/>
                <a:gd name="connsiteY37" fmla="*/ 1171959 h 2458231"/>
                <a:gd name="connsiteX38" fmla="*/ 2111735 w 2458235"/>
                <a:gd name="connsiteY38" fmla="*/ 1058235 h 2458231"/>
                <a:gd name="connsiteX39" fmla="*/ 2103574 w 2458235"/>
                <a:gd name="connsiteY39" fmla="*/ 1036206 h 2458231"/>
                <a:gd name="connsiteX40" fmla="*/ 2140230 w 2458235"/>
                <a:gd name="connsiteY40" fmla="*/ 1171959 h 2458231"/>
                <a:gd name="connsiteX41" fmla="*/ 2153057 w 2458235"/>
                <a:gd name="connsiteY41" fmla="*/ 1260852 h 2458231"/>
                <a:gd name="connsiteX42" fmla="*/ 2155058 w 2458235"/>
                <a:gd name="connsiteY42" fmla="*/ 1274711 h 2458231"/>
                <a:gd name="connsiteX43" fmla="*/ 1843674 w 2458235"/>
                <a:gd name="connsiteY43" fmla="*/ 2141907 h 2458231"/>
                <a:gd name="connsiteX44" fmla="*/ 316324 w 2458235"/>
                <a:gd name="connsiteY44" fmla="*/ 2141907 h 2458231"/>
                <a:gd name="connsiteX45" fmla="*/ 316324 w 2458235"/>
                <a:gd name="connsiteY45" fmla="*/ 614557 h 2458231"/>
                <a:gd name="connsiteX0" fmla="*/ 1595674 w 2458235"/>
                <a:gd name="connsiteY0" fmla="*/ 430193 h 2458231"/>
                <a:gd name="connsiteX1" fmla="*/ 1718576 w 2458235"/>
                <a:gd name="connsiteY1" fmla="*/ 507057 h 2458231"/>
                <a:gd name="connsiteX2" fmla="*/ 1843675 w 2458235"/>
                <a:gd name="connsiteY2" fmla="*/ 614558 h 2458231"/>
                <a:gd name="connsiteX3" fmla="*/ 1951177 w 2458235"/>
                <a:gd name="connsiteY3" fmla="*/ 739658 h 2458231"/>
                <a:gd name="connsiteX4" fmla="*/ 1951179 w 2458235"/>
                <a:gd name="connsiteY4" fmla="*/ 739657 h 2458231"/>
                <a:gd name="connsiteX5" fmla="*/ 1843681 w 2458235"/>
                <a:gd name="connsiteY5" fmla="*/ 614562 h 2458231"/>
                <a:gd name="connsiteX6" fmla="*/ 1843677 w 2458235"/>
                <a:gd name="connsiteY6" fmla="*/ 614558 h 2458231"/>
                <a:gd name="connsiteX7" fmla="*/ 1843675 w 2458235"/>
                <a:gd name="connsiteY7" fmla="*/ 614556 h 2458231"/>
                <a:gd name="connsiteX8" fmla="*/ 1718578 w 2458235"/>
                <a:gd name="connsiteY8" fmla="*/ 507056 h 2458231"/>
                <a:gd name="connsiteX9" fmla="*/ 1617243 w 2458235"/>
                <a:gd name="connsiteY9" fmla="*/ 441027 h 2458231"/>
                <a:gd name="connsiteX10" fmla="*/ 1595674 w 2458235"/>
                <a:gd name="connsiteY10" fmla="*/ 430193 h 2458231"/>
                <a:gd name="connsiteX11" fmla="*/ 1461172 w 2458235"/>
                <a:gd name="connsiteY11" fmla="*/ 369164 h 2458231"/>
                <a:gd name="connsiteX12" fmla="*/ 1557769 w 2458235"/>
                <a:gd name="connsiteY12" fmla="*/ 411155 h 2458231"/>
                <a:gd name="connsiteX13" fmla="*/ 1510686 w 2458235"/>
                <a:gd name="connsiteY13" fmla="*/ 387508 h 2458231"/>
                <a:gd name="connsiteX14" fmla="*/ 1461172 w 2458235"/>
                <a:gd name="connsiteY14" fmla="*/ 369164 h 2458231"/>
                <a:gd name="connsiteX15" fmla="*/ 316324 w 2458235"/>
                <a:gd name="connsiteY15" fmla="*/ 614557 h 2458231"/>
                <a:gd name="connsiteX16" fmla="*/ 1183521 w 2458235"/>
                <a:gd name="connsiteY16" fmla="*/ 303173 h 2458231"/>
                <a:gd name="connsiteX17" fmla="*/ 1189425 w 2458235"/>
                <a:gd name="connsiteY17" fmla="*/ 304025 h 2458231"/>
                <a:gd name="connsiteX18" fmla="*/ 1189427 w 2458235"/>
                <a:gd name="connsiteY18" fmla="*/ 304027 h 2458231"/>
                <a:gd name="connsiteX19" fmla="*/ 1286274 w 2458235"/>
                <a:gd name="connsiteY19" fmla="*/ 318003 h 2458231"/>
                <a:gd name="connsiteX20" fmla="*/ 1422013 w 2458235"/>
                <a:gd name="connsiteY20" fmla="*/ 354656 h 2458231"/>
                <a:gd name="connsiteX21" fmla="*/ 1399999 w 2458235"/>
                <a:gd name="connsiteY21" fmla="*/ 346500 h 2458231"/>
                <a:gd name="connsiteX22" fmla="*/ 1286276 w 2458235"/>
                <a:gd name="connsiteY22" fmla="*/ 318003 h 2458231"/>
                <a:gd name="connsiteX23" fmla="*/ 1189428 w 2458235"/>
                <a:gd name="connsiteY23" fmla="*/ 304027 h 2458231"/>
                <a:gd name="connsiteX24" fmla="*/ 1189428 w 2458235"/>
                <a:gd name="connsiteY24" fmla="*/ 300886 h 2458231"/>
                <a:gd name="connsiteX25" fmla="*/ 1197045 w 2458235"/>
                <a:gd name="connsiteY25" fmla="*/ 303144 h 2458231"/>
                <a:gd name="connsiteX26" fmla="*/ 1843677 w 2458235"/>
                <a:gd name="connsiteY26" fmla="*/ 105441 h 2458231"/>
                <a:gd name="connsiteX27" fmla="*/ 1843677 w 2458235"/>
                <a:gd name="connsiteY27" fmla="*/ 105441 h 2458231"/>
                <a:gd name="connsiteX28" fmla="*/ 1900151 w 2458235"/>
                <a:gd name="connsiteY28" fmla="*/ 59311 h 2458231"/>
                <a:gd name="connsiteX29" fmla="*/ 2352794 w 2458235"/>
                <a:gd name="connsiteY29" fmla="*/ 105441 h 2458231"/>
                <a:gd name="connsiteX30" fmla="*/ 2352794 w 2458235"/>
                <a:gd name="connsiteY30" fmla="*/ 614559 h 2458231"/>
                <a:gd name="connsiteX31" fmla="*/ 2352793 w 2458235"/>
                <a:gd name="connsiteY31" fmla="*/ 614560 h 2458231"/>
                <a:gd name="connsiteX32" fmla="*/ 2260533 w 2458235"/>
                <a:gd name="connsiteY32" fmla="*/ 727506 h 2458231"/>
                <a:gd name="connsiteX33" fmla="*/ 2141911 w 2458235"/>
                <a:gd name="connsiteY33" fmla="*/ 1123675 h 2458231"/>
                <a:gd name="connsiteX34" fmla="*/ 2155059 w 2458235"/>
                <a:gd name="connsiteY34" fmla="*/ 1260851 h 2458231"/>
                <a:gd name="connsiteX35" fmla="*/ 2153059 w 2458235"/>
                <a:gd name="connsiteY35" fmla="*/ 1260852 h 2458231"/>
                <a:gd name="connsiteX36" fmla="*/ 2140232 w 2458235"/>
                <a:gd name="connsiteY36" fmla="*/ 1171959 h 2458231"/>
                <a:gd name="connsiteX37" fmla="*/ 2111735 w 2458235"/>
                <a:gd name="connsiteY37" fmla="*/ 1058235 h 2458231"/>
                <a:gd name="connsiteX38" fmla="*/ 2103574 w 2458235"/>
                <a:gd name="connsiteY38" fmla="*/ 1036206 h 2458231"/>
                <a:gd name="connsiteX39" fmla="*/ 2140230 w 2458235"/>
                <a:gd name="connsiteY39" fmla="*/ 1171959 h 2458231"/>
                <a:gd name="connsiteX40" fmla="*/ 2153057 w 2458235"/>
                <a:gd name="connsiteY40" fmla="*/ 1260852 h 2458231"/>
                <a:gd name="connsiteX41" fmla="*/ 2155058 w 2458235"/>
                <a:gd name="connsiteY41" fmla="*/ 1274711 h 2458231"/>
                <a:gd name="connsiteX42" fmla="*/ 1843674 w 2458235"/>
                <a:gd name="connsiteY42" fmla="*/ 2141907 h 2458231"/>
                <a:gd name="connsiteX43" fmla="*/ 316324 w 2458235"/>
                <a:gd name="connsiteY43" fmla="*/ 2141907 h 2458231"/>
                <a:gd name="connsiteX44" fmla="*/ 316324 w 2458235"/>
                <a:gd name="connsiteY44" fmla="*/ 614557 h 2458231"/>
                <a:gd name="connsiteX0" fmla="*/ 1595674 w 2458235"/>
                <a:gd name="connsiteY0" fmla="*/ 430193 h 2458231"/>
                <a:gd name="connsiteX1" fmla="*/ 1718576 w 2458235"/>
                <a:gd name="connsiteY1" fmla="*/ 507057 h 2458231"/>
                <a:gd name="connsiteX2" fmla="*/ 1843675 w 2458235"/>
                <a:gd name="connsiteY2" fmla="*/ 614558 h 2458231"/>
                <a:gd name="connsiteX3" fmla="*/ 1951177 w 2458235"/>
                <a:gd name="connsiteY3" fmla="*/ 739658 h 2458231"/>
                <a:gd name="connsiteX4" fmla="*/ 1843681 w 2458235"/>
                <a:gd name="connsiteY4" fmla="*/ 614562 h 2458231"/>
                <a:gd name="connsiteX5" fmla="*/ 1843677 w 2458235"/>
                <a:gd name="connsiteY5" fmla="*/ 614558 h 2458231"/>
                <a:gd name="connsiteX6" fmla="*/ 1843675 w 2458235"/>
                <a:gd name="connsiteY6" fmla="*/ 614556 h 2458231"/>
                <a:gd name="connsiteX7" fmla="*/ 1718578 w 2458235"/>
                <a:gd name="connsiteY7" fmla="*/ 507056 h 2458231"/>
                <a:gd name="connsiteX8" fmla="*/ 1617243 w 2458235"/>
                <a:gd name="connsiteY8" fmla="*/ 441027 h 2458231"/>
                <a:gd name="connsiteX9" fmla="*/ 1595674 w 2458235"/>
                <a:gd name="connsiteY9" fmla="*/ 430193 h 2458231"/>
                <a:gd name="connsiteX10" fmla="*/ 1461172 w 2458235"/>
                <a:gd name="connsiteY10" fmla="*/ 369164 h 2458231"/>
                <a:gd name="connsiteX11" fmla="*/ 1557769 w 2458235"/>
                <a:gd name="connsiteY11" fmla="*/ 411155 h 2458231"/>
                <a:gd name="connsiteX12" fmla="*/ 1510686 w 2458235"/>
                <a:gd name="connsiteY12" fmla="*/ 387508 h 2458231"/>
                <a:gd name="connsiteX13" fmla="*/ 1461172 w 2458235"/>
                <a:gd name="connsiteY13" fmla="*/ 369164 h 2458231"/>
                <a:gd name="connsiteX14" fmla="*/ 316324 w 2458235"/>
                <a:gd name="connsiteY14" fmla="*/ 614557 h 2458231"/>
                <a:gd name="connsiteX15" fmla="*/ 1183521 w 2458235"/>
                <a:gd name="connsiteY15" fmla="*/ 303173 h 2458231"/>
                <a:gd name="connsiteX16" fmla="*/ 1189425 w 2458235"/>
                <a:gd name="connsiteY16" fmla="*/ 304025 h 2458231"/>
                <a:gd name="connsiteX17" fmla="*/ 1189427 w 2458235"/>
                <a:gd name="connsiteY17" fmla="*/ 304027 h 2458231"/>
                <a:gd name="connsiteX18" fmla="*/ 1286274 w 2458235"/>
                <a:gd name="connsiteY18" fmla="*/ 318003 h 2458231"/>
                <a:gd name="connsiteX19" fmla="*/ 1422013 w 2458235"/>
                <a:gd name="connsiteY19" fmla="*/ 354656 h 2458231"/>
                <a:gd name="connsiteX20" fmla="*/ 1399999 w 2458235"/>
                <a:gd name="connsiteY20" fmla="*/ 346500 h 2458231"/>
                <a:gd name="connsiteX21" fmla="*/ 1286276 w 2458235"/>
                <a:gd name="connsiteY21" fmla="*/ 318003 h 2458231"/>
                <a:gd name="connsiteX22" fmla="*/ 1189428 w 2458235"/>
                <a:gd name="connsiteY22" fmla="*/ 304027 h 2458231"/>
                <a:gd name="connsiteX23" fmla="*/ 1189428 w 2458235"/>
                <a:gd name="connsiteY23" fmla="*/ 300886 h 2458231"/>
                <a:gd name="connsiteX24" fmla="*/ 1197045 w 2458235"/>
                <a:gd name="connsiteY24" fmla="*/ 303144 h 2458231"/>
                <a:gd name="connsiteX25" fmla="*/ 1843677 w 2458235"/>
                <a:gd name="connsiteY25" fmla="*/ 105441 h 2458231"/>
                <a:gd name="connsiteX26" fmla="*/ 1843677 w 2458235"/>
                <a:gd name="connsiteY26" fmla="*/ 105441 h 2458231"/>
                <a:gd name="connsiteX27" fmla="*/ 1900151 w 2458235"/>
                <a:gd name="connsiteY27" fmla="*/ 59311 h 2458231"/>
                <a:gd name="connsiteX28" fmla="*/ 2352794 w 2458235"/>
                <a:gd name="connsiteY28" fmla="*/ 105441 h 2458231"/>
                <a:gd name="connsiteX29" fmla="*/ 2352794 w 2458235"/>
                <a:gd name="connsiteY29" fmla="*/ 614559 h 2458231"/>
                <a:gd name="connsiteX30" fmla="*/ 2352793 w 2458235"/>
                <a:gd name="connsiteY30" fmla="*/ 614560 h 2458231"/>
                <a:gd name="connsiteX31" fmla="*/ 2260533 w 2458235"/>
                <a:gd name="connsiteY31" fmla="*/ 727506 h 2458231"/>
                <a:gd name="connsiteX32" fmla="*/ 2141911 w 2458235"/>
                <a:gd name="connsiteY32" fmla="*/ 1123675 h 2458231"/>
                <a:gd name="connsiteX33" fmla="*/ 2155059 w 2458235"/>
                <a:gd name="connsiteY33" fmla="*/ 1260851 h 2458231"/>
                <a:gd name="connsiteX34" fmla="*/ 2153059 w 2458235"/>
                <a:gd name="connsiteY34" fmla="*/ 1260852 h 2458231"/>
                <a:gd name="connsiteX35" fmla="*/ 2140232 w 2458235"/>
                <a:gd name="connsiteY35" fmla="*/ 1171959 h 2458231"/>
                <a:gd name="connsiteX36" fmla="*/ 2111735 w 2458235"/>
                <a:gd name="connsiteY36" fmla="*/ 1058235 h 2458231"/>
                <a:gd name="connsiteX37" fmla="*/ 2103574 w 2458235"/>
                <a:gd name="connsiteY37" fmla="*/ 1036206 h 2458231"/>
                <a:gd name="connsiteX38" fmla="*/ 2140230 w 2458235"/>
                <a:gd name="connsiteY38" fmla="*/ 1171959 h 2458231"/>
                <a:gd name="connsiteX39" fmla="*/ 2153057 w 2458235"/>
                <a:gd name="connsiteY39" fmla="*/ 1260852 h 2458231"/>
                <a:gd name="connsiteX40" fmla="*/ 2155058 w 2458235"/>
                <a:gd name="connsiteY40" fmla="*/ 1274711 h 2458231"/>
                <a:gd name="connsiteX41" fmla="*/ 1843674 w 2458235"/>
                <a:gd name="connsiteY41" fmla="*/ 2141907 h 2458231"/>
                <a:gd name="connsiteX42" fmla="*/ 316324 w 2458235"/>
                <a:gd name="connsiteY42" fmla="*/ 2141907 h 2458231"/>
                <a:gd name="connsiteX43" fmla="*/ 316324 w 2458235"/>
                <a:gd name="connsiteY43" fmla="*/ 614557 h 2458231"/>
                <a:gd name="connsiteX0" fmla="*/ 1595674 w 2458235"/>
                <a:gd name="connsiteY0" fmla="*/ 430193 h 2458231"/>
                <a:gd name="connsiteX1" fmla="*/ 1718576 w 2458235"/>
                <a:gd name="connsiteY1" fmla="*/ 507057 h 2458231"/>
                <a:gd name="connsiteX2" fmla="*/ 1843675 w 2458235"/>
                <a:gd name="connsiteY2" fmla="*/ 614558 h 2458231"/>
                <a:gd name="connsiteX3" fmla="*/ 1843681 w 2458235"/>
                <a:gd name="connsiteY3" fmla="*/ 614562 h 2458231"/>
                <a:gd name="connsiteX4" fmla="*/ 1843677 w 2458235"/>
                <a:gd name="connsiteY4" fmla="*/ 614558 h 2458231"/>
                <a:gd name="connsiteX5" fmla="*/ 1843675 w 2458235"/>
                <a:gd name="connsiteY5" fmla="*/ 614556 h 2458231"/>
                <a:gd name="connsiteX6" fmla="*/ 1718578 w 2458235"/>
                <a:gd name="connsiteY6" fmla="*/ 507056 h 2458231"/>
                <a:gd name="connsiteX7" fmla="*/ 1617243 w 2458235"/>
                <a:gd name="connsiteY7" fmla="*/ 441027 h 2458231"/>
                <a:gd name="connsiteX8" fmla="*/ 1595674 w 2458235"/>
                <a:gd name="connsiteY8" fmla="*/ 430193 h 2458231"/>
                <a:gd name="connsiteX9" fmla="*/ 1461172 w 2458235"/>
                <a:gd name="connsiteY9" fmla="*/ 369164 h 2458231"/>
                <a:gd name="connsiteX10" fmla="*/ 1557769 w 2458235"/>
                <a:gd name="connsiteY10" fmla="*/ 411155 h 2458231"/>
                <a:gd name="connsiteX11" fmla="*/ 1510686 w 2458235"/>
                <a:gd name="connsiteY11" fmla="*/ 387508 h 2458231"/>
                <a:gd name="connsiteX12" fmla="*/ 1461172 w 2458235"/>
                <a:gd name="connsiteY12" fmla="*/ 369164 h 2458231"/>
                <a:gd name="connsiteX13" fmla="*/ 316324 w 2458235"/>
                <a:gd name="connsiteY13" fmla="*/ 614557 h 2458231"/>
                <a:gd name="connsiteX14" fmla="*/ 1183521 w 2458235"/>
                <a:gd name="connsiteY14" fmla="*/ 303173 h 2458231"/>
                <a:gd name="connsiteX15" fmla="*/ 1189425 w 2458235"/>
                <a:gd name="connsiteY15" fmla="*/ 304025 h 2458231"/>
                <a:gd name="connsiteX16" fmla="*/ 1189427 w 2458235"/>
                <a:gd name="connsiteY16" fmla="*/ 304027 h 2458231"/>
                <a:gd name="connsiteX17" fmla="*/ 1286274 w 2458235"/>
                <a:gd name="connsiteY17" fmla="*/ 318003 h 2458231"/>
                <a:gd name="connsiteX18" fmla="*/ 1422013 w 2458235"/>
                <a:gd name="connsiteY18" fmla="*/ 354656 h 2458231"/>
                <a:gd name="connsiteX19" fmla="*/ 1399999 w 2458235"/>
                <a:gd name="connsiteY19" fmla="*/ 346500 h 2458231"/>
                <a:gd name="connsiteX20" fmla="*/ 1286276 w 2458235"/>
                <a:gd name="connsiteY20" fmla="*/ 318003 h 2458231"/>
                <a:gd name="connsiteX21" fmla="*/ 1189428 w 2458235"/>
                <a:gd name="connsiteY21" fmla="*/ 304027 h 2458231"/>
                <a:gd name="connsiteX22" fmla="*/ 1189428 w 2458235"/>
                <a:gd name="connsiteY22" fmla="*/ 300886 h 2458231"/>
                <a:gd name="connsiteX23" fmla="*/ 1197045 w 2458235"/>
                <a:gd name="connsiteY23" fmla="*/ 303144 h 2458231"/>
                <a:gd name="connsiteX24" fmla="*/ 1843677 w 2458235"/>
                <a:gd name="connsiteY24" fmla="*/ 105441 h 2458231"/>
                <a:gd name="connsiteX25" fmla="*/ 1843677 w 2458235"/>
                <a:gd name="connsiteY25" fmla="*/ 105441 h 2458231"/>
                <a:gd name="connsiteX26" fmla="*/ 1900151 w 2458235"/>
                <a:gd name="connsiteY26" fmla="*/ 59311 h 2458231"/>
                <a:gd name="connsiteX27" fmla="*/ 2352794 w 2458235"/>
                <a:gd name="connsiteY27" fmla="*/ 105441 h 2458231"/>
                <a:gd name="connsiteX28" fmla="*/ 2352794 w 2458235"/>
                <a:gd name="connsiteY28" fmla="*/ 614559 h 2458231"/>
                <a:gd name="connsiteX29" fmla="*/ 2352793 w 2458235"/>
                <a:gd name="connsiteY29" fmla="*/ 614560 h 2458231"/>
                <a:gd name="connsiteX30" fmla="*/ 2260533 w 2458235"/>
                <a:gd name="connsiteY30" fmla="*/ 727506 h 2458231"/>
                <a:gd name="connsiteX31" fmla="*/ 2141911 w 2458235"/>
                <a:gd name="connsiteY31" fmla="*/ 1123675 h 2458231"/>
                <a:gd name="connsiteX32" fmla="*/ 2155059 w 2458235"/>
                <a:gd name="connsiteY32" fmla="*/ 1260851 h 2458231"/>
                <a:gd name="connsiteX33" fmla="*/ 2153059 w 2458235"/>
                <a:gd name="connsiteY33" fmla="*/ 1260852 h 2458231"/>
                <a:gd name="connsiteX34" fmla="*/ 2140232 w 2458235"/>
                <a:gd name="connsiteY34" fmla="*/ 1171959 h 2458231"/>
                <a:gd name="connsiteX35" fmla="*/ 2111735 w 2458235"/>
                <a:gd name="connsiteY35" fmla="*/ 1058235 h 2458231"/>
                <a:gd name="connsiteX36" fmla="*/ 2103574 w 2458235"/>
                <a:gd name="connsiteY36" fmla="*/ 1036206 h 2458231"/>
                <a:gd name="connsiteX37" fmla="*/ 2140230 w 2458235"/>
                <a:gd name="connsiteY37" fmla="*/ 1171959 h 2458231"/>
                <a:gd name="connsiteX38" fmla="*/ 2153057 w 2458235"/>
                <a:gd name="connsiteY38" fmla="*/ 1260852 h 2458231"/>
                <a:gd name="connsiteX39" fmla="*/ 2155058 w 2458235"/>
                <a:gd name="connsiteY39" fmla="*/ 1274711 h 2458231"/>
                <a:gd name="connsiteX40" fmla="*/ 1843674 w 2458235"/>
                <a:gd name="connsiteY40" fmla="*/ 2141907 h 2458231"/>
                <a:gd name="connsiteX41" fmla="*/ 316324 w 2458235"/>
                <a:gd name="connsiteY41" fmla="*/ 2141907 h 2458231"/>
                <a:gd name="connsiteX42" fmla="*/ 316324 w 2458235"/>
                <a:gd name="connsiteY42" fmla="*/ 614557 h 2458231"/>
                <a:gd name="connsiteX0" fmla="*/ 1595674 w 2458235"/>
                <a:gd name="connsiteY0" fmla="*/ 430193 h 2458231"/>
                <a:gd name="connsiteX1" fmla="*/ 1718576 w 2458235"/>
                <a:gd name="connsiteY1" fmla="*/ 507057 h 2458231"/>
                <a:gd name="connsiteX2" fmla="*/ 1843675 w 2458235"/>
                <a:gd name="connsiteY2" fmla="*/ 614558 h 2458231"/>
                <a:gd name="connsiteX3" fmla="*/ 1843681 w 2458235"/>
                <a:gd name="connsiteY3" fmla="*/ 614562 h 2458231"/>
                <a:gd name="connsiteX4" fmla="*/ 1843677 w 2458235"/>
                <a:gd name="connsiteY4" fmla="*/ 614558 h 2458231"/>
                <a:gd name="connsiteX5" fmla="*/ 1718578 w 2458235"/>
                <a:gd name="connsiteY5" fmla="*/ 507056 h 2458231"/>
                <a:gd name="connsiteX6" fmla="*/ 1617243 w 2458235"/>
                <a:gd name="connsiteY6" fmla="*/ 441027 h 2458231"/>
                <a:gd name="connsiteX7" fmla="*/ 1595674 w 2458235"/>
                <a:gd name="connsiteY7" fmla="*/ 430193 h 2458231"/>
                <a:gd name="connsiteX8" fmla="*/ 1461172 w 2458235"/>
                <a:gd name="connsiteY8" fmla="*/ 369164 h 2458231"/>
                <a:gd name="connsiteX9" fmla="*/ 1557769 w 2458235"/>
                <a:gd name="connsiteY9" fmla="*/ 411155 h 2458231"/>
                <a:gd name="connsiteX10" fmla="*/ 1510686 w 2458235"/>
                <a:gd name="connsiteY10" fmla="*/ 387508 h 2458231"/>
                <a:gd name="connsiteX11" fmla="*/ 1461172 w 2458235"/>
                <a:gd name="connsiteY11" fmla="*/ 369164 h 2458231"/>
                <a:gd name="connsiteX12" fmla="*/ 316324 w 2458235"/>
                <a:gd name="connsiteY12" fmla="*/ 614557 h 2458231"/>
                <a:gd name="connsiteX13" fmla="*/ 1183521 w 2458235"/>
                <a:gd name="connsiteY13" fmla="*/ 303173 h 2458231"/>
                <a:gd name="connsiteX14" fmla="*/ 1189425 w 2458235"/>
                <a:gd name="connsiteY14" fmla="*/ 304025 h 2458231"/>
                <a:gd name="connsiteX15" fmla="*/ 1189427 w 2458235"/>
                <a:gd name="connsiteY15" fmla="*/ 304027 h 2458231"/>
                <a:gd name="connsiteX16" fmla="*/ 1286274 w 2458235"/>
                <a:gd name="connsiteY16" fmla="*/ 318003 h 2458231"/>
                <a:gd name="connsiteX17" fmla="*/ 1422013 w 2458235"/>
                <a:gd name="connsiteY17" fmla="*/ 354656 h 2458231"/>
                <a:gd name="connsiteX18" fmla="*/ 1399999 w 2458235"/>
                <a:gd name="connsiteY18" fmla="*/ 346500 h 2458231"/>
                <a:gd name="connsiteX19" fmla="*/ 1286276 w 2458235"/>
                <a:gd name="connsiteY19" fmla="*/ 318003 h 2458231"/>
                <a:gd name="connsiteX20" fmla="*/ 1189428 w 2458235"/>
                <a:gd name="connsiteY20" fmla="*/ 304027 h 2458231"/>
                <a:gd name="connsiteX21" fmla="*/ 1189428 w 2458235"/>
                <a:gd name="connsiteY21" fmla="*/ 300886 h 2458231"/>
                <a:gd name="connsiteX22" fmla="*/ 1197045 w 2458235"/>
                <a:gd name="connsiteY22" fmla="*/ 303144 h 2458231"/>
                <a:gd name="connsiteX23" fmla="*/ 1843677 w 2458235"/>
                <a:gd name="connsiteY23" fmla="*/ 105441 h 2458231"/>
                <a:gd name="connsiteX24" fmla="*/ 1843677 w 2458235"/>
                <a:gd name="connsiteY24" fmla="*/ 105441 h 2458231"/>
                <a:gd name="connsiteX25" fmla="*/ 1900151 w 2458235"/>
                <a:gd name="connsiteY25" fmla="*/ 59311 h 2458231"/>
                <a:gd name="connsiteX26" fmla="*/ 2352794 w 2458235"/>
                <a:gd name="connsiteY26" fmla="*/ 105441 h 2458231"/>
                <a:gd name="connsiteX27" fmla="*/ 2352794 w 2458235"/>
                <a:gd name="connsiteY27" fmla="*/ 614559 h 2458231"/>
                <a:gd name="connsiteX28" fmla="*/ 2352793 w 2458235"/>
                <a:gd name="connsiteY28" fmla="*/ 614560 h 2458231"/>
                <a:gd name="connsiteX29" fmla="*/ 2260533 w 2458235"/>
                <a:gd name="connsiteY29" fmla="*/ 727506 h 2458231"/>
                <a:gd name="connsiteX30" fmla="*/ 2141911 w 2458235"/>
                <a:gd name="connsiteY30" fmla="*/ 1123675 h 2458231"/>
                <a:gd name="connsiteX31" fmla="*/ 2155059 w 2458235"/>
                <a:gd name="connsiteY31" fmla="*/ 1260851 h 2458231"/>
                <a:gd name="connsiteX32" fmla="*/ 2153059 w 2458235"/>
                <a:gd name="connsiteY32" fmla="*/ 1260852 h 2458231"/>
                <a:gd name="connsiteX33" fmla="*/ 2140232 w 2458235"/>
                <a:gd name="connsiteY33" fmla="*/ 1171959 h 2458231"/>
                <a:gd name="connsiteX34" fmla="*/ 2111735 w 2458235"/>
                <a:gd name="connsiteY34" fmla="*/ 1058235 h 2458231"/>
                <a:gd name="connsiteX35" fmla="*/ 2103574 w 2458235"/>
                <a:gd name="connsiteY35" fmla="*/ 1036206 h 2458231"/>
                <a:gd name="connsiteX36" fmla="*/ 2140230 w 2458235"/>
                <a:gd name="connsiteY36" fmla="*/ 1171959 h 2458231"/>
                <a:gd name="connsiteX37" fmla="*/ 2153057 w 2458235"/>
                <a:gd name="connsiteY37" fmla="*/ 1260852 h 2458231"/>
                <a:gd name="connsiteX38" fmla="*/ 2155058 w 2458235"/>
                <a:gd name="connsiteY38" fmla="*/ 1274711 h 2458231"/>
                <a:gd name="connsiteX39" fmla="*/ 1843674 w 2458235"/>
                <a:gd name="connsiteY39" fmla="*/ 2141907 h 2458231"/>
                <a:gd name="connsiteX40" fmla="*/ 316324 w 2458235"/>
                <a:gd name="connsiteY40" fmla="*/ 2141907 h 2458231"/>
                <a:gd name="connsiteX41" fmla="*/ 316324 w 2458235"/>
                <a:gd name="connsiteY41" fmla="*/ 614557 h 2458231"/>
                <a:gd name="connsiteX0" fmla="*/ 1595674 w 2458235"/>
                <a:gd name="connsiteY0" fmla="*/ 430193 h 2458231"/>
                <a:gd name="connsiteX1" fmla="*/ 1718576 w 2458235"/>
                <a:gd name="connsiteY1" fmla="*/ 507057 h 2458231"/>
                <a:gd name="connsiteX2" fmla="*/ 1843675 w 2458235"/>
                <a:gd name="connsiteY2" fmla="*/ 614558 h 2458231"/>
                <a:gd name="connsiteX3" fmla="*/ 1843681 w 2458235"/>
                <a:gd name="connsiteY3" fmla="*/ 614562 h 2458231"/>
                <a:gd name="connsiteX4" fmla="*/ 1718578 w 2458235"/>
                <a:gd name="connsiteY4" fmla="*/ 507056 h 2458231"/>
                <a:gd name="connsiteX5" fmla="*/ 1617243 w 2458235"/>
                <a:gd name="connsiteY5" fmla="*/ 441027 h 2458231"/>
                <a:gd name="connsiteX6" fmla="*/ 1595674 w 2458235"/>
                <a:gd name="connsiteY6" fmla="*/ 430193 h 2458231"/>
                <a:gd name="connsiteX7" fmla="*/ 1461172 w 2458235"/>
                <a:gd name="connsiteY7" fmla="*/ 369164 h 2458231"/>
                <a:gd name="connsiteX8" fmla="*/ 1557769 w 2458235"/>
                <a:gd name="connsiteY8" fmla="*/ 411155 h 2458231"/>
                <a:gd name="connsiteX9" fmla="*/ 1510686 w 2458235"/>
                <a:gd name="connsiteY9" fmla="*/ 387508 h 2458231"/>
                <a:gd name="connsiteX10" fmla="*/ 1461172 w 2458235"/>
                <a:gd name="connsiteY10" fmla="*/ 369164 h 2458231"/>
                <a:gd name="connsiteX11" fmla="*/ 316324 w 2458235"/>
                <a:gd name="connsiteY11" fmla="*/ 614557 h 2458231"/>
                <a:gd name="connsiteX12" fmla="*/ 1183521 w 2458235"/>
                <a:gd name="connsiteY12" fmla="*/ 303173 h 2458231"/>
                <a:gd name="connsiteX13" fmla="*/ 1189425 w 2458235"/>
                <a:gd name="connsiteY13" fmla="*/ 304025 h 2458231"/>
                <a:gd name="connsiteX14" fmla="*/ 1189427 w 2458235"/>
                <a:gd name="connsiteY14" fmla="*/ 304027 h 2458231"/>
                <a:gd name="connsiteX15" fmla="*/ 1286274 w 2458235"/>
                <a:gd name="connsiteY15" fmla="*/ 318003 h 2458231"/>
                <a:gd name="connsiteX16" fmla="*/ 1422013 w 2458235"/>
                <a:gd name="connsiteY16" fmla="*/ 354656 h 2458231"/>
                <a:gd name="connsiteX17" fmla="*/ 1399999 w 2458235"/>
                <a:gd name="connsiteY17" fmla="*/ 346500 h 2458231"/>
                <a:gd name="connsiteX18" fmla="*/ 1286276 w 2458235"/>
                <a:gd name="connsiteY18" fmla="*/ 318003 h 2458231"/>
                <a:gd name="connsiteX19" fmla="*/ 1189428 w 2458235"/>
                <a:gd name="connsiteY19" fmla="*/ 304027 h 2458231"/>
                <a:gd name="connsiteX20" fmla="*/ 1189428 w 2458235"/>
                <a:gd name="connsiteY20" fmla="*/ 300886 h 2458231"/>
                <a:gd name="connsiteX21" fmla="*/ 1197045 w 2458235"/>
                <a:gd name="connsiteY21" fmla="*/ 303144 h 2458231"/>
                <a:gd name="connsiteX22" fmla="*/ 1843677 w 2458235"/>
                <a:gd name="connsiteY22" fmla="*/ 105441 h 2458231"/>
                <a:gd name="connsiteX23" fmla="*/ 1843677 w 2458235"/>
                <a:gd name="connsiteY23" fmla="*/ 105441 h 2458231"/>
                <a:gd name="connsiteX24" fmla="*/ 1900151 w 2458235"/>
                <a:gd name="connsiteY24" fmla="*/ 59311 h 2458231"/>
                <a:gd name="connsiteX25" fmla="*/ 2352794 w 2458235"/>
                <a:gd name="connsiteY25" fmla="*/ 105441 h 2458231"/>
                <a:gd name="connsiteX26" fmla="*/ 2352794 w 2458235"/>
                <a:gd name="connsiteY26" fmla="*/ 614559 h 2458231"/>
                <a:gd name="connsiteX27" fmla="*/ 2352793 w 2458235"/>
                <a:gd name="connsiteY27" fmla="*/ 614560 h 2458231"/>
                <a:gd name="connsiteX28" fmla="*/ 2260533 w 2458235"/>
                <a:gd name="connsiteY28" fmla="*/ 727506 h 2458231"/>
                <a:gd name="connsiteX29" fmla="*/ 2141911 w 2458235"/>
                <a:gd name="connsiteY29" fmla="*/ 1123675 h 2458231"/>
                <a:gd name="connsiteX30" fmla="*/ 2155059 w 2458235"/>
                <a:gd name="connsiteY30" fmla="*/ 1260851 h 2458231"/>
                <a:gd name="connsiteX31" fmla="*/ 2153059 w 2458235"/>
                <a:gd name="connsiteY31" fmla="*/ 1260852 h 2458231"/>
                <a:gd name="connsiteX32" fmla="*/ 2140232 w 2458235"/>
                <a:gd name="connsiteY32" fmla="*/ 1171959 h 2458231"/>
                <a:gd name="connsiteX33" fmla="*/ 2111735 w 2458235"/>
                <a:gd name="connsiteY33" fmla="*/ 1058235 h 2458231"/>
                <a:gd name="connsiteX34" fmla="*/ 2103574 w 2458235"/>
                <a:gd name="connsiteY34" fmla="*/ 1036206 h 2458231"/>
                <a:gd name="connsiteX35" fmla="*/ 2140230 w 2458235"/>
                <a:gd name="connsiteY35" fmla="*/ 1171959 h 2458231"/>
                <a:gd name="connsiteX36" fmla="*/ 2153057 w 2458235"/>
                <a:gd name="connsiteY36" fmla="*/ 1260852 h 2458231"/>
                <a:gd name="connsiteX37" fmla="*/ 2155058 w 2458235"/>
                <a:gd name="connsiteY37" fmla="*/ 1274711 h 2458231"/>
                <a:gd name="connsiteX38" fmla="*/ 1843674 w 2458235"/>
                <a:gd name="connsiteY38" fmla="*/ 2141907 h 2458231"/>
                <a:gd name="connsiteX39" fmla="*/ 316324 w 2458235"/>
                <a:gd name="connsiteY39" fmla="*/ 2141907 h 2458231"/>
                <a:gd name="connsiteX40" fmla="*/ 316324 w 2458235"/>
                <a:gd name="connsiteY40" fmla="*/ 614557 h 2458231"/>
                <a:gd name="connsiteX0" fmla="*/ 1595674 w 2458235"/>
                <a:gd name="connsiteY0" fmla="*/ 430193 h 2458231"/>
                <a:gd name="connsiteX1" fmla="*/ 1718576 w 2458235"/>
                <a:gd name="connsiteY1" fmla="*/ 507057 h 2458231"/>
                <a:gd name="connsiteX2" fmla="*/ 1843675 w 2458235"/>
                <a:gd name="connsiteY2" fmla="*/ 614558 h 2458231"/>
                <a:gd name="connsiteX3" fmla="*/ 1718578 w 2458235"/>
                <a:gd name="connsiteY3" fmla="*/ 507056 h 2458231"/>
                <a:gd name="connsiteX4" fmla="*/ 1617243 w 2458235"/>
                <a:gd name="connsiteY4" fmla="*/ 441027 h 2458231"/>
                <a:gd name="connsiteX5" fmla="*/ 1595674 w 2458235"/>
                <a:gd name="connsiteY5" fmla="*/ 430193 h 2458231"/>
                <a:gd name="connsiteX6" fmla="*/ 1461172 w 2458235"/>
                <a:gd name="connsiteY6" fmla="*/ 369164 h 2458231"/>
                <a:gd name="connsiteX7" fmla="*/ 1557769 w 2458235"/>
                <a:gd name="connsiteY7" fmla="*/ 411155 h 2458231"/>
                <a:gd name="connsiteX8" fmla="*/ 1510686 w 2458235"/>
                <a:gd name="connsiteY8" fmla="*/ 387508 h 2458231"/>
                <a:gd name="connsiteX9" fmla="*/ 1461172 w 2458235"/>
                <a:gd name="connsiteY9" fmla="*/ 369164 h 2458231"/>
                <a:gd name="connsiteX10" fmla="*/ 316324 w 2458235"/>
                <a:gd name="connsiteY10" fmla="*/ 614557 h 2458231"/>
                <a:gd name="connsiteX11" fmla="*/ 1183521 w 2458235"/>
                <a:gd name="connsiteY11" fmla="*/ 303173 h 2458231"/>
                <a:gd name="connsiteX12" fmla="*/ 1189425 w 2458235"/>
                <a:gd name="connsiteY12" fmla="*/ 304025 h 2458231"/>
                <a:gd name="connsiteX13" fmla="*/ 1189427 w 2458235"/>
                <a:gd name="connsiteY13" fmla="*/ 304027 h 2458231"/>
                <a:gd name="connsiteX14" fmla="*/ 1286274 w 2458235"/>
                <a:gd name="connsiteY14" fmla="*/ 318003 h 2458231"/>
                <a:gd name="connsiteX15" fmla="*/ 1422013 w 2458235"/>
                <a:gd name="connsiteY15" fmla="*/ 354656 h 2458231"/>
                <a:gd name="connsiteX16" fmla="*/ 1399999 w 2458235"/>
                <a:gd name="connsiteY16" fmla="*/ 346500 h 2458231"/>
                <a:gd name="connsiteX17" fmla="*/ 1286276 w 2458235"/>
                <a:gd name="connsiteY17" fmla="*/ 318003 h 2458231"/>
                <a:gd name="connsiteX18" fmla="*/ 1189428 w 2458235"/>
                <a:gd name="connsiteY18" fmla="*/ 304027 h 2458231"/>
                <a:gd name="connsiteX19" fmla="*/ 1189428 w 2458235"/>
                <a:gd name="connsiteY19" fmla="*/ 300886 h 2458231"/>
                <a:gd name="connsiteX20" fmla="*/ 1197045 w 2458235"/>
                <a:gd name="connsiteY20" fmla="*/ 303144 h 2458231"/>
                <a:gd name="connsiteX21" fmla="*/ 1843677 w 2458235"/>
                <a:gd name="connsiteY21" fmla="*/ 105441 h 2458231"/>
                <a:gd name="connsiteX22" fmla="*/ 1843677 w 2458235"/>
                <a:gd name="connsiteY22" fmla="*/ 105441 h 2458231"/>
                <a:gd name="connsiteX23" fmla="*/ 1900151 w 2458235"/>
                <a:gd name="connsiteY23" fmla="*/ 59311 h 2458231"/>
                <a:gd name="connsiteX24" fmla="*/ 2352794 w 2458235"/>
                <a:gd name="connsiteY24" fmla="*/ 105441 h 2458231"/>
                <a:gd name="connsiteX25" fmla="*/ 2352794 w 2458235"/>
                <a:gd name="connsiteY25" fmla="*/ 614559 h 2458231"/>
                <a:gd name="connsiteX26" fmla="*/ 2352793 w 2458235"/>
                <a:gd name="connsiteY26" fmla="*/ 614560 h 2458231"/>
                <a:gd name="connsiteX27" fmla="*/ 2260533 w 2458235"/>
                <a:gd name="connsiteY27" fmla="*/ 727506 h 2458231"/>
                <a:gd name="connsiteX28" fmla="*/ 2141911 w 2458235"/>
                <a:gd name="connsiteY28" fmla="*/ 1123675 h 2458231"/>
                <a:gd name="connsiteX29" fmla="*/ 2155059 w 2458235"/>
                <a:gd name="connsiteY29" fmla="*/ 1260851 h 2458231"/>
                <a:gd name="connsiteX30" fmla="*/ 2153059 w 2458235"/>
                <a:gd name="connsiteY30" fmla="*/ 1260852 h 2458231"/>
                <a:gd name="connsiteX31" fmla="*/ 2140232 w 2458235"/>
                <a:gd name="connsiteY31" fmla="*/ 1171959 h 2458231"/>
                <a:gd name="connsiteX32" fmla="*/ 2111735 w 2458235"/>
                <a:gd name="connsiteY32" fmla="*/ 1058235 h 2458231"/>
                <a:gd name="connsiteX33" fmla="*/ 2103574 w 2458235"/>
                <a:gd name="connsiteY33" fmla="*/ 1036206 h 2458231"/>
                <a:gd name="connsiteX34" fmla="*/ 2140230 w 2458235"/>
                <a:gd name="connsiteY34" fmla="*/ 1171959 h 2458231"/>
                <a:gd name="connsiteX35" fmla="*/ 2153057 w 2458235"/>
                <a:gd name="connsiteY35" fmla="*/ 1260852 h 2458231"/>
                <a:gd name="connsiteX36" fmla="*/ 2155058 w 2458235"/>
                <a:gd name="connsiteY36" fmla="*/ 1274711 h 2458231"/>
                <a:gd name="connsiteX37" fmla="*/ 1843674 w 2458235"/>
                <a:gd name="connsiteY37" fmla="*/ 2141907 h 2458231"/>
                <a:gd name="connsiteX38" fmla="*/ 316324 w 2458235"/>
                <a:gd name="connsiteY38" fmla="*/ 2141907 h 2458231"/>
                <a:gd name="connsiteX39" fmla="*/ 316324 w 2458235"/>
                <a:gd name="connsiteY39" fmla="*/ 614557 h 2458231"/>
                <a:gd name="connsiteX0" fmla="*/ 1595674 w 2458235"/>
                <a:gd name="connsiteY0" fmla="*/ 430193 h 2458231"/>
                <a:gd name="connsiteX1" fmla="*/ 1718576 w 2458235"/>
                <a:gd name="connsiteY1" fmla="*/ 507057 h 2458231"/>
                <a:gd name="connsiteX2" fmla="*/ 1718578 w 2458235"/>
                <a:gd name="connsiteY2" fmla="*/ 507056 h 2458231"/>
                <a:gd name="connsiteX3" fmla="*/ 1617243 w 2458235"/>
                <a:gd name="connsiteY3" fmla="*/ 441027 h 2458231"/>
                <a:gd name="connsiteX4" fmla="*/ 1595674 w 2458235"/>
                <a:gd name="connsiteY4" fmla="*/ 430193 h 2458231"/>
                <a:gd name="connsiteX5" fmla="*/ 1461172 w 2458235"/>
                <a:gd name="connsiteY5" fmla="*/ 369164 h 2458231"/>
                <a:gd name="connsiteX6" fmla="*/ 1557769 w 2458235"/>
                <a:gd name="connsiteY6" fmla="*/ 411155 h 2458231"/>
                <a:gd name="connsiteX7" fmla="*/ 1510686 w 2458235"/>
                <a:gd name="connsiteY7" fmla="*/ 387508 h 2458231"/>
                <a:gd name="connsiteX8" fmla="*/ 1461172 w 2458235"/>
                <a:gd name="connsiteY8" fmla="*/ 369164 h 2458231"/>
                <a:gd name="connsiteX9" fmla="*/ 316324 w 2458235"/>
                <a:gd name="connsiteY9" fmla="*/ 614557 h 2458231"/>
                <a:gd name="connsiteX10" fmla="*/ 1183521 w 2458235"/>
                <a:gd name="connsiteY10" fmla="*/ 303173 h 2458231"/>
                <a:gd name="connsiteX11" fmla="*/ 1189425 w 2458235"/>
                <a:gd name="connsiteY11" fmla="*/ 304025 h 2458231"/>
                <a:gd name="connsiteX12" fmla="*/ 1189427 w 2458235"/>
                <a:gd name="connsiteY12" fmla="*/ 304027 h 2458231"/>
                <a:gd name="connsiteX13" fmla="*/ 1286274 w 2458235"/>
                <a:gd name="connsiteY13" fmla="*/ 318003 h 2458231"/>
                <a:gd name="connsiteX14" fmla="*/ 1422013 w 2458235"/>
                <a:gd name="connsiteY14" fmla="*/ 354656 h 2458231"/>
                <a:gd name="connsiteX15" fmla="*/ 1399999 w 2458235"/>
                <a:gd name="connsiteY15" fmla="*/ 346500 h 2458231"/>
                <a:gd name="connsiteX16" fmla="*/ 1286276 w 2458235"/>
                <a:gd name="connsiteY16" fmla="*/ 318003 h 2458231"/>
                <a:gd name="connsiteX17" fmla="*/ 1189428 w 2458235"/>
                <a:gd name="connsiteY17" fmla="*/ 304027 h 2458231"/>
                <a:gd name="connsiteX18" fmla="*/ 1189428 w 2458235"/>
                <a:gd name="connsiteY18" fmla="*/ 300886 h 2458231"/>
                <a:gd name="connsiteX19" fmla="*/ 1197045 w 2458235"/>
                <a:gd name="connsiteY19" fmla="*/ 303144 h 2458231"/>
                <a:gd name="connsiteX20" fmla="*/ 1843677 w 2458235"/>
                <a:gd name="connsiteY20" fmla="*/ 105441 h 2458231"/>
                <a:gd name="connsiteX21" fmla="*/ 1843677 w 2458235"/>
                <a:gd name="connsiteY21" fmla="*/ 105441 h 2458231"/>
                <a:gd name="connsiteX22" fmla="*/ 1900151 w 2458235"/>
                <a:gd name="connsiteY22" fmla="*/ 59311 h 2458231"/>
                <a:gd name="connsiteX23" fmla="*/ 2352794 w 2458235"/>
                <a:gd name="connsiteY23" fmla="*/ 105441 h 2458231"/>
                <a:gd name="connsiteX24" fmla="*/ 2352794 w 2458235"/>
                <a:gd name="connsiteY24" fmla="*/ 614559 h 2458231"/>
                <a:gd name="connsiteX25" fmla="*/ 2352793 w 2458235"/>
                <a:gd name="connsiteY25" fmla="*/ 614560 h 2458231"/>
                <a:gd name="connsiteX26" fmla="*/ 2260533 w 2458235"/>
                <a:gd name="connsiteY26" fmla="*/ 727506 h 2458231"/>
                <a:gd name="connsiteX27" fmla="*/ 2141911 w 2458235"/>
                <a:gd name="connsiteY27" fmla="*/ 1123675 h 2458231"/>
                <a:gd name="connsiteX28" fmla="*/ 2155059 w 2458235"/>
                <a:gd name="connsiteY28" fmla="*/ 1260851 h 2458231"/>
                <a:gd name="connsiteX29" fmla="*/ 2153059 w 2458235"/>
                <a:gd name="connsiteY29" fmla="*/ 1260852 h 2458231"/>
                <a:gd name="connsiteX30" fmla="*/ 2140232 w 2458235"/>
                <a:gd name="connsiteY30" fmla="*/ 1171959 h 2458231"/>
                <a:gd name="connsiteX31" fmla="*/ 2111735 w 2458235"/>
                <a:gd name="connsiteY31" fmla="*/ 1058235 h 2458231"/>
                <a:gd name="connsiteX32" fmla="*/ 2103574 w 2458235"/>
                <a:gd name="connsiteY32" fmla="*/ 1036206 h 2458231"/>
                <a:gd name="connsiteX33" fmla="*/ 2140230 w 2458235"/>
                <a:gd name="connsiteY33" fmla="*/ 1171959 h 2458231"/>
                <a:gd name="connsiteX34" fmla="*/ 2153057 w 2458235"/>
                <a:gd name="connsiteY34" fmla="*/ 1260852 h 2458231"/>
                <a:gd name="connsiteX35" fmla="*/ 2155058 w 2458235"/>
                <a:gd name="connsiteY35" fmla="*/ 1274711 h 2458231"/>
                <a:gd name="connsiteX36" fmla="*/ 1843674 w 2458235"/>
                <a:gd name="connsiteY36" fmla="*/ 2141907 h 2458231"/>
                <a:gd name="connsiteX37" fmla="*/ 316324 w 2458235"/>
                <a:gd name="connsiteY37" fmla="*/ 2141907 h 2458231"/>
                <a:gd name="connsiteX38" fmla="*/ 316324 w 2458235"/>
                <a:gd name="connsiteY38" fmla="*/ 614557 h 2458231"/>
                <a:gd name="connsiteX0" fmla="*/ 1595674 w 2458235"/>
                <a:gd name="connsiteY0" fmla="*/ 430193 h 2458231"/>
                <a:gd name="connsiteX1" fmla="*/ 1718576 w 2458235"/>
                <a:gd name="connsiteY1" fmla="*/ 507057 h 2458231"/>
                <a:gd name="connsiteX2" fmla="*/ 1617243 w 2458235"/>
                <a:gd name="connsiteY2" fmla="*/ 441027 h 2458231"/>
                <a:gd name="connsiteX3" fmla="*/ 1595674 w 2458235"/>
                <a:gd name="connsiteY3" fmla="*/ 430193 h 2458231"/>
                <a:gd name="connsiteX4" fmla="*/ 1461172 w 2458235"/>
                <a:gd name="connsiteY4" fmla="*/ 369164 h 2458231"/>
                <a:gd name="connsiteX5" fmla="*/ 1557769 w 2458235"/>
                <a:gd name="connsiteY5" fmla="*/ 411155 h 2458231"/>
                <a:gd name="connsiteX6" fmla="*/ 1510686 w 2458235"/>
                <a:gd name="connsiteY6" fmla="*/ 387508 h 2458231"/>
                <a:gd name="connsiteX7" fmla="*/ 1461172 w 2458235"/>
                <a:gd name="connsiteY7" fmla="*/ 369164 h 2458231"/>
                <a:gd name="connsiteX8" fmla="*/ 316324 w 2458235"/>
                <a:gd name="connsiteY8" fmla="*/ 614557 h 2458231"/>
                <a:gd name="connsiteX9" fmla="*/ 1183521 w 2458235"/>
                <a:gd name="connsiteY9" fmla="*/ 303173 h 2458231"/>
                <a:gd name="connsiteX10" fmla="*/ 1189425 w 2458235"/>
                <a:gd name="connsiteY10" fmla="*/ 304025 h 2458231"/>
                <a:gd name="connsiteX11" fmla="*/ 1189427 w 2458235"/>
                <a:gd name="connsiteY11" fmla="*/ 304027 h 2458231"/>
                <a:gd name="connsiteX12" fmla="*/ 1286274 w 2458235"/>
                <a:gd name="connsiteY12" fmla="*/ 318003 h 2458231"/>
                <a:gd name="connsiteX13" fmla="*/ 1422013 w 2458235"/>
                <a:gd name="connsiteY13" fmla="*/ 354656 h 2458231"/>
                <a:gd name="connsiteX14" fmla="*/ 1399999 w 2458235"/>
                <a:gd name="connsiteY14" fmla="*/ 346500 h 2458231"/>
                <a:gd name="connsiteX15" fmla="*/ 1286276 w 2458235"/>
                <a:gd name="connsiteY15" fmla="*/ 318003 h 2458231"/>
                <a:gd name="connsiteX16" fmla="*/ 1189428 w 2458235"/>
                <a:gd name="connsiteY16" fmla="*/ 304027 h 2458231"/>
                <a:gd name="connsiteX17" fmla="*/ 1189428 w 2458235"/>
                <a:gd name="connsiteY17" fmla="*/ 300886 h 2458231"/>
                <a:gd name="connsiteX18" fmla="*/ 1197045 w 2458235"/>
                <a:gd name="connsiteY18" fmla="*/ 303144 h 2458231"/>
                <a:gd name="connsiteX19" fmla="*/ 1843677 w 2458235"/>
                <a:gd name="connsiteY19" fmla="*/ 105441 h 2458231"/>
                <a:gd name="connsiteX20" fmla="*/ 1843677 w 2458235"/>
                <a:gd name="connsiteY20" fmla="*/ 105441 h 2458231"/>
                <a:gd name="connsiteX21" fmla="*/ 1900151 w 2458235"/>
                <a:gd name="connsiteY21" fmla="*/ 59311 h 2458231"/>
                <a:gd name="connsiteX22" fmla="*/ 2352794 w 2458235"/>
                <a:gd name="connsiteY22" fmla="*/ 105441 h 2458231"/>
                <a:gd name="connsiteX23" fmla="*/ 2352794 w 2458235"/>
                <a:gd name="connsiteY23" fmla="*/ 614559 h 2458231"/>
                <a:gd name="connsiteX24" fmla="*/ 2352793 w 2458235"/>
                <a:gd name="connsiteY24" fmla="*/ 614560 h 2458231"/>
                <a:gd name="connsiteX25" fmla="*/ 2260533 w 2458235"/>
                <a:gd name="connsiteY25" fmla="*/ 727506 h 2458231"/>
                <a:gd name="connsiteX26" fmla="*/ 2141911 w 2458235"/>
                <a:gd name="connsiteY26" fmla="*/ 1123675 h 2458231"/>
                <a:gd name="connsiteX27" fmla="*/ 2155059 w 2458235"/>
                <a:gd name="connsiteY27" fmla="*/ 1260851 h 2458231"/>
                <a:gd name="connsiteX28" fmla="*/ 2153059 w 2458235"/>
                <a:gd name="connsiteY28" fmla="*/ 1260852 h 2458231"/>
                <a:gd name="connsiteX29" fmla="*/ 2140232 w 2458235"/>
                <a:gd name="connsiteY29" fmla="*/ 1171959 h 2458231"/>
                <a:gd name="connsiteX30" fmla="*/ 2111735 w 2458235"/>
                <a:gd name="connsiteY30" fmla="*/ 1058235 h 2458231"/>
                <a:gd name="connsiteX31" fmla="*/ 2103574 w 2458235"/>
                <a:gd name="connsiteY31" fmla="*/ 1036206 h 2458231"/>
                <a:gd name="connsiteX32" fmla="*/ 2140230 w 2458235"/>
                <a:gd name="connsiteY32" fmla="*/ 1171959 h 2458231"/>
                <a:gd name="connsiteX33" fmla="*/ 2153057 w 2458235"/>
                <a:gd name="connsiteY33" fmla="*/ 1260852 h 2458231"/>
                <a:gd name="connsiteX34" fmla="*/ 2155058 w 2458235"/>
                <a:gd name="connsiteY34" fmla="*/ 1274711 h 2458231"/>
                <a:gd name="connsiteX35" fmla="*/ 1843674 w 2458235"/>
                <a:gd name="connsiteY35" fmla="*/ 2141907 h 2458231"/>
                <a:gd name="connsiteX36" fmla="*/ 316324 w 2458235"/>
                <a:gd name="connsiteY36" fmla="*/ 2141907 h 2458231"/>
                <a:gd name="connsiteX37" fmla="*/ 316324 w 2458235"/>
                <a:gd name="connsiteY37" fmla="*/ 614557 h 2458231"/>
                <a:gd name="connsiteX0" fmla="*/ 1595674 w 2458235"/>
                <a:gd name="connsiteY0" fmla="*/ 430193 h 2458231"/>
                <a:gd name="connsiteX1" fmla="*/ 1617243 w 2458235"/>
                <a:gd name="connsiteY1" fmla="*/ 441027 h 2458231"/>
                <a:gd name="connsiteX2" fmla="*/ 1595674 w 2458235"/>
                <a:gd name="connsiteY2" fmla="*/ 430193 h 2458231"/>
                <a:gd name="connsiteX3" fmla="*/ 1461172 w 2458235"/>
                <a:gd name="connsiteY3" fmla="*/ 369164 h 2458231"/>
                <a:gd name="connsiteX4" fmla="*/ 1557769 w 2458235"/>
                <a:gd name="connsiteY4" fmla="*/ 411155 h 2458231"/>
                <a:gd name="connsiteX5" fmla="*/ 1510686 w 2458235"/>
                <a:gd name="connsiteY5" fmla="*/ 387508 h 2458231"/>
                <a:gd name="connsiteX6" fmla="*/ 1461172 w 2458235"/>
                <a:gd name="connsiteY6" fmla="*/ 369164 h 2458231"/>
                <a:gd name="connsiteX7" fmla="*/ 316324 w 2458235"/>
                <a:gd name="connsiteY7" fmla="*/ 614557 h 2458231"/>
                <a:gd name="connsiteX8" fmla="*/ 1183521 w 2458235"/>
                <a:gd name="connsiteY8" fmla="*/ 303173 h 2458231"/>
                <a:gd name="connsiteX9" fmla="*/ 1189425 w 2458235"/>
                <a:gd name="connsiteY9" fmla="*/ 304025 h 2458231"/>
                <a:gd name="connsiteX10" fmla="*/ 1189427 w 2458235"/>
                <a:gd name="connsiteY10" fmla="*/ 304027 h 2458231"/>
                <a:gd name="connsiteX11" fmla="*/ 1286274 w 2458235"/>
                <a:gd name="connsiteY11" fmla="*/ 318003 h 2458231"/>
                <a:gd name="connsiteX12" fmla="*/ 1422013 w 2458235"/>
                <a:gd name="connsiteY12" fmla="*/ 354656 h 2458231"/>
                <a:gd name="connsiteX13" fmla="*/ 1399999 w 2458235"/>
                <a:gd name="connsiteY13" fmla="*/ 346500 h 2458231"/>
                <a:gd name="connsiteX14" fmla="*/ 1286276 w 2458235"/>
                <a:gd name="connsiteY14" fmla="*/ 318003 h 2458231"/>
                <a:gd name="connsiteX15" fmla="*/ 1189428 w 2458235"/>
                <a:gd name="connsiteY15" fmla="*/ 304027 h 2458231"/>
                <a:gd name="connsiteX16" fmla="*/ 1189428 w 2458235"/>
                <a:gd name="connsiteY16" fmla="*/ 300886 h 2458231"/>
                <a:gd name="connsiteX17" fmla="*/ 1197045 w 2458235"/>
                <a:gd name="connsiteY17" fmla="*/ 303144 h 2458231"/>
                <a:gd name="connsiteX18" fmla="*/ 1843677 w 2458235"/>
                <a:gd name="connsiteY18" fmla="*/ 105441 h 2458231"/>
                <a:gd name="connsiteX19" fmla="*/ 1843677 w 2458235"/>
                <a:gd name="connsiteY19" fmla="*/ 105441 h 2458231"/>
                <a:gd name="connsiteX20" fmla="*/ 1900151 w 2458235"/>
                <a:gd name="connsiteY20" fmla="*/ 59311 h 2458231"/>
                <a:gd name="connsiteX21" fmla="*/ 2352794 w 2458235"/>
                <a:gd name="connsiteY21" fmla="*/ 105441 h 2458231"/>
                <a:gd name="connsiteX22" fmla="*/ 2352794 w 2458235"/>
                <a:gd name="connsiteY22" fmla="*/ 614559 h 2458231"/>
                <a:gd name="connsiteX23" fmla="*/ 2352793 w 2458235"/>
                <a:gd name="connsiteY23" fmla="*/ 614560 h 2458231"/>
                <a:gd name="connsiteX24" fmla="*/ 2260533 w 2458235"/>
                <a:gd name="connsiteY24" fmla="*/ 727506 h 2458231"/>
                <a:gd name="connsiteX25" fmla="*/ 2141911 w 2458235"/>
                <a:gd name="connsiteY25" fmla="*/ 1123675 h 2458231"/>
                <a:gd name="connsiteX26" fmla="*/ 2155059 w 2458235"/>
                <a:gd name="connsiteY26" fmla="*/ 1260851 h 2458231"/>
                <a:gd name="connsiteX27" fmla="*/ 2153059 w 2458235"/>
                <a:gd name="connsiteY27" fmla="*/ 1260852 h 2458231"/>
                <a:gd name="connsiteX28" fmla="*/ 2140232 w 2458235"/>
                <a:gd name="connsiteY28" fmla="*/ 1171959 h 2458231"/>
                <a:gd name="connsiteX29" fmla="*/ 2111735 w 2458235"/>
                <a:gd name="connsiteY29" fmla="*/ 1058235 h 2458231"/>
                <a:gd name="connsiteX30" fmla="*/ 2103574 w 2458235"/>
                <a:gd name="connsiteY30" fmla="*/ 1036206 h 2458231"/>
                <a:gd name="connsiteX31" fmla="*/ 2140230 w 2458235"/>
                <a:gd name="connsiteY31" fmla="*/ 1171959 h 2458231"/>
                <a:gd name="connsiteX32" fmla="*/ 2153057 w 2458235"/>
                <a:gd name="connsiteY32" fmla="*/ 1260852 h 2458231"/>
                <a:gd name="connsiteX33" fmla="*/ 2155058 w 2458235"/>
                <a:gd name="connsiteY33" fmla="*/ 1274711 h 2458231"/>
                <a:gd name="connsiteX34" fmla="*/ 1843674 w 2458235"/>
                <a:gd name="connsiteY34" fmla="*/ 2141907 h 2458231"/>
                <a:gd name="connsiteX35" fmla="*/ 316324 w 2458235"/>
                <a:gd name="connsiteY35" fmla="*/ 2141907 h 2458231"/>
                <a:gd name="connsiteX36" fmla="*/ 316324 w 2458235"/>
                <a:gd name="connsiteY36" fmla="*/ 614557 h 2458231"/>
                <a:gd name="connsiteX0" fmla="*/ 1461172 w 2458235"/>
                <a:gd name="connsiteY0" fmla="*/ 369164 h 2458231"/>
                <a:gd name="connsiteX1" fmla="*/ 1557769 w 2458235"/>
                <a:gd name="connsiteY1" fmla="*/ 411155 h 2458231"/>
                <a:gd name="connsiteX2" fmla="*/ 1510686 w 2458235"/>
                <a:gd name="connsiteY2" fmla="*/ 387508 h 2458231"/>
                <a:gd name="connsiteX3" fmla="*/ 1461172 w 2458235"/>
                <a:gd name="connsiteY3" fmla="*/ 369164 h 2458231"/>
                <a:gd name="connsiteX4" fmla="*/ 316324 w 2458235"/>
                <a:gd name="connsiteY4" fmla="*/ 614557 h 2458231"/>
                <a:gd name="connsiteX5" fmla="*/ 1183521 w 2458235"/>
                <a:gd name="connsiteY5" fmla="*/ 303173 h 2458231"/>
                <a:gd name="connsiteX6" fmla="*/ 1189425 w 2458235"/>
                <a:gd name="connsiteY6" fmla="*/ 304025 h 2458231"/>
                <a:gd name="connsiteX7" fmla="*/ 1189427 w 2458235"/>
                <a:gd name="connsiteY7" fmla="*/ 304027 h 2458231"/>
                <a:gd name="connsiteX8" fmla="*/ 1286274 w 2458235"/>
                <a:gd name="connsiteY8" fmla="*/ 318003 h 2458231"/>
                <a:gd name="connsiteX9" fmla="*/ 1422013 w 2458235"/>
                <a:gd name="connsiteY9" fmla="*/ 354656 h 2458231"/>
                <a:gd name="connsiteX10" fmla="*/ 1399999 w 2458235"/>
                <a:gd name="connsiteY10" fmla="*/ 346500 h 2458231"/>
                <a:gd name="connsiteX11" fmla="*/ 1286276 w 2458235"/>
                <a:gd name="connsiteY11" fmla="*/ 318003 h 2458231"/>
                <a:gd name="connsiteX12" fmla="*/ 1189428 w 2458235"/>
                <a:gd name="connsiteY12" fmla="*/ 304027 h 2458231"/>
                <a:gd name="connsiteX13" fmla="*/ 1189428 w 2458235"/>
                <a:gd name="connsiteY13" fmla="*/ 300886 h 2458231"/>
                <a:gd name="connsiteX14" fmla="*/ 1197045 w 2458235"/>
                <a:gd name="connsiteY14" fmla="*/ 303144 h 2458231"/>
                <a:gd name="connsiteX15" fmla="*/ 1843677 w 2458235"/>
                <a:gd name="connsiteY15" fmla="*/ 105441 h 2458231"/>
                <a:gd name="connsiteX16" fmla="*/ 1843677 w 2458235"/>
                <a:gd name="connsiteY16" fmla="*/ 105441 h 2458231"/>
                <a:gd name="connsiteX17" fmla="*/ 1900151 w 2458235"/>
                <a:gd name="connsiteY17" fmla="*/ 59311 h 2458231"/>
                <a:gd name="connsiteX18" fmla="*/ 2352794 w 2458235"/>
                <a:gd name="connsiteY18" fmla="*/ 105441 h 2458231"/>
                <a:gd name="connsiteX19" fmla="*/ 2352794 w 2458235"/>
                <a:gd name="connsiteY19" fmla="*/ 614559 h 2458231"/>
                <a:gd name="connsiteX20" fmla="*/ 2352793 w 2458235"/>
                <a:gd name="connsiteY20" fmla="*/ 614560 h 2458231"/>
                <a:gd name="connsiteX21" fmla="*/ 2260533 w 2458235"/>
                <a:gd name="connsiteY21" fmla="*/ 727506 h 2458231"/>
                <a:gd name="connsiteX22" fmla="*/ 2141911 w 2458235"/>
                <a:gd name="connsiteY22" fmla="*/ 1123675 h 2458231"/>
                <a:gd name="connsiteX23" fmla="*/ 2155059 w 2458235"/>
                <a:gd name="connsiteY23" fmla="*/ 1260851 h 2458231"/>
                <a:gd name="connsiteX24" fmla="*/ 2153059 w 2458235"/>
                <a:gd name="connsiteY24" fmla="*/ 1260852 h 2458231"/>
                <a:gd name="connsiteX25" fmla="*/ 2140232 w 2458235"/>
                <a:gd name="connsiteY25" fmla="*/ 1171959 h 2458231"/>
                <a:gd name="connsiteX26" fmla="*/ 2111735 w 2458235"/>
                <a:gd name="connsiteY26" fmla="*/ 1058235 h 2458231"/>
                <a:gd name="connsiteX27" fmla="*/ 2103574 w 2458235"/>
                <a:gd name="connsiteY27" fmla="*/ 1036206 h 2458231"/>
                <a:gd name="connsiteX28" fmla="*/ 2140230 w 2458235"/>
                <a:gd name="connsiteY28" fmla="*/ 1171959 h 2458231"/>
                <a:gd name="connsiteX29" fmla="*/ 2153057 w 2458235"/>
                <a:gd name="connsiteY29" fmla="*/ 1260852 h 2458231"/>
                <a:gd name="connsiteX30" fmla="*/ 2155058 w 2458235"/>
                <a:gd name="connsiteY30" fmla="*/ 1274711 h 2458231"/>
                <a:gd name="connsiteX31" fmla="*/ 1843674 w 2458235"/>
                <a:gd name="connsiteY31" fmla="*/ 2141907 h 2458231"/>
                <a:gd name="connsiteX32" fmla="*/ 316324 w 2458235"/>
                <a:gd name="connsiteY32" fmla="*/ 2141907 h 2458231"/>
                <a:gd name="connsiteX33" fmla="*/ 316324 w 2458235"/>
                <a:gd name="connsiteY33" fmla="*/ 614557 h 2458231"/>
                <a:gd name="connsiteX0" fmla="*/ 1461172 w 2458235"/>
                <a:gd name="connsiteY0" fmla="*/ 369164 h 2458231"/>
                <a:gd name="connsiteX1" fmla="*/ 1510686 w 2458235"/>
                <a:gd name="connsiteY1" fmla="*/ 387508 h 2458231"/>
                <a:gd name="connsiteX2" fmla="*/ 1461172 w 2458235"/>
                <a:gd name="connsiteY2" fmla="*/ 369164 h 2458231"/>
                <a:gd name="connsiteX3" fmla="*/ 316324 w 2458235"/>
                <a:gd name="connsiteY3" fmla="*/ 614557 h 2458231"/>
                <a:gd name="connsiteX4" fmla="*/ 1183521 w 2458235"/>
                <a:gd name="connsiteY4" fmla="*/ 303173 h 2458231"/>
                <a:gd name="connsiteX5" fmla="*/ 1189425 w 2458235"/>
                <a:gd name="connsiteY5" fmla="*/ 304025 h 2458231"/>
                <a:gd name="connsiteX6" fmla="*/ 1189427 w 2458235"/>
                <a:gd name="connsiteY6" fmla="*/ 304027 h 2458231"/>
                <a:gd name="connsiteX7" fmla="*/ 1286274 w 2458235"/>
                <a:gd name="connsiteY7" fmla="*/ 318003 h 2458231"/>
                <a:gd name="connsiteX8" fmla="*/ 1422013 w 2458235"/>
                <a:gd name="connsiteY8" fmla="*/ 354656 h 2458231"/>
                <a:gd name="connsiteX9" fmla="*/ 1399999 w 2458235"/>
                <a:gd name="connsiteY9" fmla="*/ 346500 h 2458231"/>
                <a:gd name="connsiteX10" fmla="*/ 1286276 w 2458235"/>
                <a:gd name="connsiteY10" fmla="*/ 318003 h 2458231"/>
                <a:gd name="connsiteX11" fmla="*/ 1189428 w 2458235"/>
                <a:gd name="connsiteY11" fmla="*/ 304027 h 2458231"/>
                <a:gd name="connsiteX12" fmla="*/ 1189428 w 2458235"/>
                <a:gd name="connsiteY12" fmla="*/ 300886 h 2458231"/>
                <a:gd name="connsiteX13" fmla="*/ 1197045 w 2458235"/>
                <a:gd name="connsiteY13" fmla="*/ 303144 h 2458231"/>
                <a:gd name="connsiteX14" fmla="*/ 1843677 w 2458235"/>
                <a:gd name="connsiteY14" fmla="*/ 105441 h 2458231"/>
                <a:gd name="connsiteX15" fmla="*/ 1843677 w 2458235"/>
                <a:gd name="connsiteY15" fmla="*/ 105441 h 2458231"/>
                <a:gd name="connsiteX16" fmla="*/ 1900151 w 2458235"/>
                <a:gd name="connsiteY16" fmla="*/ 59311 h 2458231"/>
                <a:gd name="connsiteX17" fmla="*/ 2352794 w 2458235"/>
                <a:gd name="connsiteY17" fmla="*/ 105441 h 2458231"/>
                <a:gd name="connsiteX18" fmla="*/ 2352794 w 2458235"/>
                <a:gd name="connsiteY18" fmla="*/ 614559 h 2458231"/>
                <a:gd name="connsiteX19" fmla="*/ 2352793 w 2458235"/>
                <a:gd name="connsiteY19" fmla="*/ 614560 h 2458231"/>
                <a:gd name="connsiteX20" fmla="*/ 2260533 w 2458235"/>
                <a:gd name="connsiteY20" fmla="*/ 727506 h 2458231"/>
                <a:gd name="connsiteX21" fmla="*/ 2141911 w 2458235"/>
                <a:gd name="connsiteY21" fmla="*/ 1123675 h 2458231"/>
                <a:gd name="connsiteX22" fmla="*/ 2155059 w 2458235"/>
                <a:gd name="connsiteY22" fmla="*/ 1260851 h 2458231"/>
                <a:gd name="connsiteX23" fmla="*/ 2153059 w 2458235"/>
                <a:gd name="connsiteY23" fmla="*/ 1260852 h 2458231"/>
                <a:gd name="connsiteX24" fmla="*/ 2140232 w 2458235"/>
                <a:gd name="connsiteY24" fmla="*/ 1171959 h 2458231"/>
                <a:gd name="connsiteX25" fmla="*/ 2111735 w 2458235"/>
                <a:gd name="connsiteY25" fmla="*/ 1058235 h 2458231"/>
                <a:gd name="connsiteX26" fmla="*/ 2103574 w 2458235"/>
                <a:gd name="connsiteY26" fmla="*/ 1036206 h 2458231"/>
                <a:gd name="connsiteX27" fmla="*/ 2140230 w 2458235"/>
                <a:gd name="connsiteY27" fmla="*/ 1171959 h 2458231"/>
                <a:gd name="connsiteX28" fmla="*/ 2153057 w 2458235"/>
                <a:gd name="connsiteY28" fmla="*/ 1260852 h 2458231"/>
                <a:gd name="connsiteX29" fmla="*/ 2155058 w 2458235"/>
                <a:gd name="connsiteY29" fmla="*/ 1274711 h 2458231"/>
                <a:gd name="connsiteX30" fmla="*/ 1843674 w 2458235"/>
                <a:gd name="connsiteY30" fmla="*/ 2141907 h 2458231"/>
                <a:gd name="connsiteX31" fmla="*/ 316324 w 2458235"/>
                <a:gd name="connsiteY31" fmla="*/ 2141907 h 2458231"/>
                <a:gd name="connsiteX32" fmla="*/ 316324 w 2458235"/>
                <a:gd name="connsiteY32"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422013 w 2458235"/>
                <a:gd name="connsiteY5" fmla="*/ 354656 h 2458231"/>
                <a:gd name="connsiteX6" fmla="*/ 1399999 w 2458235"/>
                <a:gd name="connsiteY6" fmla="*/ 346500 h 2458231"/>
                <a:gd name="connsiteX7" fmla="*/ 1286276 w 2458235"/>
                <a:gd name="connsiteY7" fmla="*/ 318003 h 2458231"/>
                <a:gd name="connsiteX8" fmla="*/ 1189428 w 2458235"/>
                <a:gd name="connsiteY8" fmla="*/ 304027 h 2458231"/>
                <a:gd name="connsiteX9" fmla="*/ 1189428 w 2458235"/>
                <a:gd name="connsiteY9" fmla="*/ 300886 h 2458231"/>
                <a:gd name="connsiteX10" fmla="*/ 1197045 w 2458235"/>
                <a:gd name="connsiteY10" fmla="*/ 303144 h 2458231"/>
                <a:gd name="connsiteX11" fmla="*/ 1843677 w 2458235"/>
                <a:gd name="connsiteY11" fmla="*/ 105441 h 2458231"/>
                <a:gd name="connsiteX12" fmla="*/ 1843677 w 2458235"/>
                <a:gd name="connsiteY12" fmla="*/ 105441 h 2458231"/>
                <a:gd name="connsiteX13" fmla="*/ 1900151 w 2458235"/>
                <a:gd name="connsiteY13" fmla="*/ 59311 h 2458231"/>
                <a:gd name="connsiteX14" fmla="*/ 2352794 w 2458235"/>
                <a:gd name="connsiteY14" fmla="*/ 105441 h 2458231"/>
                <a:gd name="connsiteX15" fmla="*/ 2352794 w 2458235"/>
                <a:gd name="connsiteY15" fmla="*/ 614559 h 2458231"/>
                <a:gd name="connsiteX16" fmla="*/ 2352793 w 2458235"/>
                <a:gd name="connsiteY16" fmla="*/ 614560 h 2458231"/>
                <a:gd name="connsiteX17" fmla="*/ 2260533 w 2458235"/>
                <a:gd name="connsiteY17" fmla="*/ 727506 h 2458231"/>
                <a:gd name="connsiteX18" fmla="*/ 2141911 w 2458235"/>
                <a:gd name="connsiteY18" fmla="*/ 1123675 h 2458231"/>
                <a:gd name="connsiteX19" fmla="*/ 2155059 w 2458235"/>
                <a:gd name="connsiteY19" fmla="*/ 1260851 h 2458231"/>
                <a:gd name="connsiteX20" fmla="*/ 2153059 w 2458235"/>
                <a:gd name="connsiteY20" fmla="*/ 1260852 h 2458231"/>
                <a:gd name="connsiteX21" fmla="*/ 2140232 w 2458235"/>
                <a:gd name="connsiteY21" fmla="*/ 1171959 h 2458231"/>
                <a:gd name="connsiteX22" fmla="*/ 2111735 w 2458235"/>
                <a:gd name="connsiteY22" fmla="*/ 1058235 h 2458231"/>
                <a:gd name="connsiteX23" fmla="*/ 2103574 w 2458235"/>
                <a:gd name="connsiteY23" fmla="*/ 1036206 h 2458231"/>
                <a:gd name="connsiteX24" fmla="*/ 2140230 w 2458235"/>
                <a:gd name="connsiteY24" fmla="*/ 1171959 h 2458231"/>
                <a:gd name="connsiteX25" fmla="*/ 2153057 w 2458235"/>
                <a:gd name="connsiteY25" fmla="*/ 1260852 h 2458231"/>
                <a:gd name="connsiteX26" fmla="*/ 2155058 w 2458235"/>
                <a:gd name="connsiteY26" fmla="*/ 1274711 h 2458231"/>
                <a:gd name="connsiteX27" fmla="*/ 1843674 w 2458235"/>
                <a:gd name="connsiteY27" fmla="*/ 2141907 h 2458231"/>
                <a:gd name="connsiteX28" fmla="*/ 316324 w 2458235"/>
                <a:gd name="connsiteY28" fmla="*/ 2141907 h 2458231"/>
                <a:gd name="connsiteX29" fmla="*/ 316324 w 2458235"/>
                <a:gd name="connsiteY29"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399999 w 2458235"/>
                <a:gd name="connsiteY5" fmla="*/ 346500 h 2458231"/>
                <a:gd name="connsiteX6" fmla="*/ 1286276 w 2458235"/>
                <a:gd name="connsiteY6" fmla="*/ 318003 h 2458231"/>
                <a:gd name="connsiteX7" fmla="*/ 1189428 w 2458235"/>
                <a:gd name="connsiteY7" fmla="*/ 304027 h 2458231"/>
                <a:gd name="connsiteX8" fmla="*/ 1189428 w 2458235"/>
                <a:gd name="connsiteY8" fmla="*/ 300886 h 2458231"/>
                <a:gd name="connsiteX9" fmla="*/ 1197045 w 2458235"/>
                <a:gd name="connsiteY9" fmla="*/ 303144 h 2458231"/>
                <a:gd name="connsiteX10" fmla="*/ 1843677 w 2458235"/>
                <a:gd name="connsiteY10" fmla="*/ 105441 h 2458231"/>
                <a:gd name="connsiteX11" fmla="*/ 1843677 w 2458235"/>
                <a:gd name="connsiteY11" fmla="*/ 105441 h 2458231"/>
                <a:gd name="connsiteX12" fmla="*/ 1900151 w 2458235"/>
                <a:gd name="connsiteY12" fmla="*/ 59311 h 2458231"/>
                <a:gd name="connsiteX13" fmla="*/ 2352794 w 2458235"/>
                <a:gd name="connsiteY13" fmla="*/ 105441 h 2458231"/>
                <a:gd name="connsiteX14" fmla="*/ 2352794 w 2458235"/>
                <a:gd name="connsiteY14" fmla="*/ 614559 h 2458231"/>
                <a:gd name="connsiteX15" fmla="*/ 2352793 w 2458235"/>
                <a:gd name="connsiteY15" fmla="*/ 614560 h 2458231"/>
                <a:gd name="connsiteX16" fmla="*/ 2260533 w 2458235"/>
                <a:gd name="connsiteY16" fmla="*/ 727506 h 2458231"/>
                <a:gd name="connsiteX17" fmla="*/ 2141911 w 2458235"/>
                <a:gd name="connsiteY17" fmla="*/ 1123675 h 2458231"/>
                <a:gd name="connsiteX18" fmla="*/ 2155059 w 2458235"/>
                <a:gd name="connsiteY18" fmla="*/ 1260851 h 2458231"/>
                <a:gd name="connsiteX19" fmla="*/ 2153059 w 2458235"/>
                <a:gd name="connsiteY19" fmla="*/ 1260852 h 2458231"/>
                <a:gd name="connsiteX20" fmla="*/ 2140232 w 2458235"/>
                <a:gd name="connsiteY20" fmla="*/ 1171959 h 2458231"/>
                <a:gd name="connsiteX21" fmla="*/ 2111735 w 2458235"/>
                <a:gd name="connsiteY21" fmla="*/ 1058235 h 2458231"/>
                <a:gd name="connsiteX22" fmla="*/ 2103574 w 2458235"/>
                <a:gd name="connsiteY22" fmla="*/ 1036206 h 2458231"/>
                <a:gd name="connsiteX23" fmla="*/ 2140230 w 2458235"/>
                <a:gd name="connsiteY23" fmla="*/ 1171959 h 2458231"/>
                <a:gd name="connsiteX24" fmla="*/ 2153057 w 2458235"/>
                <a:gd name="connsiteY24" fmla="*/ 1260852 h 2458231"/>
                <a:gd name="connsiteX25" fmla="*/ 2155058 w 2458235"/>
                <a:gd name="connsiteY25" fmla="*/ 1274711 h 2458231"/>
                <a:gd name="connsiteX26" fmla="*/ 1843674 w 2458235"/>
                <a:gd name="connsiteY26" fmla="*/ 2141907 h 2458231"/>
                <a:gd name="connsiteX27" fmla="*/ 316324 w 2458235"/>
                <a:gd name="connsiteY27" fmla="*/ 2141907 h 2458231"/>
                <a:gd name="connsiteX28" fmla="*/ 316324 w 2458235"/>
                <a:gd name="connsiteY28"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286276 w 2458235"/>
                <a:gd name="connsiteY5" fmla="*/ 318003 h 2458231"/>
                <a:gd name="connsiteX6" fmla="*/ 1189428 w 2458235"/>
                <a:gd name="connsiteY6" fmla="*/ 304027 h 2458231"/>
                <a:gd name="connsiteX7" fmla="*/ 1189428 w 2458235"/>
                <a:gd name="connsiteY7" fmla="*/ 300886 h 2458231"/>
                <a:gd name="connsiteX8" fmla="*/ 1197045 w 2458235"/>
                <a:gd name="connsiteY8" fmla="*/ 303144 h 2458231"/>
                <a:gd name="connsiteX9" fmla="*/ 1843677 w 2458235"/>
                <a:gd name="connsiteY9" fmla="*/ 105441 h 2458231"/>
                <a:gd name="connsiteX10" fmla="*/ 1843677 w 2458235"/>
                <a:gd name="connsiteY10" fmla="*/ 105441 h 2458231"/>
                <a:gd name="connsiteX11" fmla="*/ 1900151 w 2458235"/>
                <a:gd name="connsiteY11" fmla="*/ 59311 h 2458231"/>
                <a:gd name="connsiteX12" fmla="*/ 2352794 w 2458235"/>
                <a:gd name="connsiteY12" fmla="*/ 105441 h 2458231"/>
                <a:gd name="connsiteX13" fmla="*/ 2352794 w 2458235"/>
                <a:gd name="connsiteY13" fmla="*/ 614559 h 2458231"/>
                <a:gd name="connsiteX14" fmla="*/ 2352793 w 2458235"/>
                <a:gd name="connsiteY14" fmla="*/ 614560 h 2458231"/>
                <a:gd name="connsiteX15" fmla="*/ 2260533 w 2458235"/>
                <a:gd name="connsiteY15" fmla="*/ 727506 h 2458231"/>
                <a:gd name="connsiteX16" fmla="*/ 2141911 w 2458235"/>
                <a:gd name="connsiteY16" fmla="*/ 1123675 h 2458231"/>
                <a:gd name="connsiteX17" fmla="*/ 2155059 w 2458235"/>
                <a:gd name="connsiteY17" fmla="*/ 1260851 h 2458231"/>
                <a:gd name="connsiteX18" fmla="*/ 2153059 w 2458235"/>
                <a:gd name="connsiteY18" fmla="*/ 1260852 h 2458231"/>
                <a:gd name="connsiteX19" fmla="*/ 2140232 w 2458235"/>
                <a:gd name="connsiteY19" fmla="*/ 1171959 h 2458231"/>
                <a:gd name="connsiteX20" fmla="*/ 2111735 w 2458235"/>
                <a:gd name="connsiteY20" fmla="*/ 1058235 h 2458231"/>
                <a:gd name="connsiteX21" fmla="*/ 2103574 w 2458235"/>
                <a:gd name="connsiteY21" fmla="*/ 1036206 h 2458231"/>
                <a:gd name="connsiteX22" fmla="*/ 2140230 w 2458235"/>
                <a:gd name="connsiteY22" fmla="*/ 1171959 h 2458231"/>
                <a:gd name="connsiteX23" fmla="*/ 2153057 w 2458235"/>
                <a:gd name="connsiteY23" fmla="*/ 1260852 h 2458231"/>
                <a:gd name="connsiteX24" fmla="*/ 2155058 w 2458235"/>
                <a:gd name="connsiteY24" fmla="*/ 1274711 h 2458231"/>
                <a:gd name="connsiteX25" fmla="*/ 1843674 w 2458235"/>
                <a:gd name="connsiteY25" fmla="*/ 2141907 h 2458231"/>
                <a:gd name="connsiteX26" fmla="*/ 316324 w 2458235"/>
                <a:gd name="connsiteY26" fmla="*/ 2141907 h 2458231"/>
                <a:gd name="connsiteX27" fmla="*/ 316324 w 2458235"/>
                <a:gd name="connsiteY27"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286276 w 2458235"/>
                <a:gd name="connsiteY5" fmla="*/ 318003 h 2458231"/>
                <a:gd name="connsiteX6" fmla="*/ 1189428 w 2458235"/>
                <a:gd name="connsiteY6" fmla="*/ 304027 h 2458231"/>
                <a:gd name="connsiteX7" fmla="*/ 1189428 w 2458235"/>
                <a:gd name="connsiteY7" fmla="*/ 300886 h 2458231"/>
                <a:gd name="connsiteX8" fmla="*/ 1197045 w 2458235"/>
                <a:gd name="connsiteY8" fmla="*/ 303144 h 2458231"/>
                <a:gd name="connsiteX9" fmla="*/ 1843677 w 2458235"/>
                <a:gd name="connsiteY9" fmla="*/ 105441 h 2458231"/>
                <a:gd name="connsiteX10" fmla="*/ 1843677 w 2458235"/>
                <a:gd name="connsiteY10" fmla="*/ 105441 h 2458231"/>
                <a:gd name="connsiteX11" fmla="*/ 1900151 w 2458235"/>
                <a:gd name="connsiteY11" fmla="*/ 59311 h 2458231"/>
                <a:gd name="connsiteX12" fmla="*/ 2352794 w 2458235"/>
                <a:gd name="connsiteY12" fmla="*/ 105441 h 2458231"/>
                <a:gd name="connsiteX13" fmla="*/ 2352794 w 2458235"/>
                <a:gd name="connsiteY13" fmla="*/ 614559 h 2458231"/>
                <a:gd name="connsiteX14" fmla="*/ 2352793 w 2458235"/>
                <a:gd name="connsiteY14" fmla="*/ 614560 h 2458231"/>
                <a:gd name="connsiteX15" fmla="*/ 2260533 w 2458235"/>
                <a:gd name="connsiteY15" fmla="*/ 727506 h 2458231"/>
                <a:gd name="connsiteX16" fmla="*/ 2141911 w 2458235"/>
                <a:gd name="connsiteY16" fmla="*/ 1123675 h 2458231"/>
                <a:gd name="connsiteX17" fmla="*/ 2155059 w 2458235"/>
                <a:gd name="connsiteY17" fmla="*/ 1260851 h 2458231"/>
                <a:gd name="connsiteX18" fmla="*/ 2153059 w 2458235"/>
                <a:gd name="connsiteY18" fmla="*/ 1260852 h 2458231"/>
                <a:gd name="connsiteX19" fmla="*/ 2140232 w 2458235"/>
                <a:gd name="connsiteY19" fmla="*/ 1171959 h 2458231"/>
                <a:gd name="connsiteX20" fmla="*/ 2111735 w 2458235"/>
                <a:gd name="connsiteY20" fmla="*/ 1058235 h 2458231"/>
                <a:gd name="connsiteX21" fmla="*/ 2140230 w 2458235"/>
                <a:gd name="connsiteY21" fmla="*/ 1171959 h 2458231"/>
                <a:gd name="connsiteX22" fmla="*/ 2153057 w 2458235"/>
                <a:gd name="connsiteY22" fmla="*/ 1260852 h 2458231"/>
                <a:gd name="connsiteX23" fmla="*/ 2155058 w 2458235"/>
                <a:gd name="connsiteY23" fmla="*/ 1274711 h 2458231"/>
                <a:gd name="connsiteX24" fmla="*/ 1843674 w 2458235"/>
                <a:gd name="connsiteY24" fmla="*/ 2141907 h 2458231"/>
                <a:gd name="connsiteX25" fmla="*/ 316324 w 2458235"/>
                <a:gd name="connsiteY25" fmla="*/ 2141907 h 2458231"/>
                <a:gd name="connsiteX26" fmla="*/ 316324 w 2458235"/>
                <a:gd name="connsiteY26"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286276 w 2458235"/>
                <a:gd name="connsiteY5" fmla="*/ 318003 h 2458231"/>
                <a:gd name="connsiteX6" fmla="*/ 1189428 w 2458235"/>
                <a:gd name="connsiteY6" fmla="*/ 304027 h 2458231"/>
                <a:gd name="connsiteX7" fmla="*/ 1189428 w 2458235"/>
                <a:gd name="connsiteY7" fmla="*/ 300886 h 2458231"/>
                <a:gd name="connsiteX8" fmla="*/ 1197045 w 2458235"/>
                <a:gd name="connsiteY8" fmla="*/ 303144 h 2458231"/>
                <a:gd name="connsiteX9" fmla="*/ 1843677 w 2458235"/>
                <a:gd name="connsiteY9" fmla="*/ 105441 h 2458231"/>
                <a:gd name="connsiteX10" fmla="*/ 1843677 w 2458235"/>
                <a:gd name="connsiteY10" fmla="*/ 105441 h 2458231"/>
                <a:gd name="connsiteX11" fmla="*/ 1900151 w 2458235"/>
                <a:gd name="connsiteY11" fmla="*/ 59311 h 2458231"/>
                <a:gd name="connsiteX12" fmla="*/ 2352794 w 2458235"/>
                <a:gd name="connsiteY12" fmla="*/ 105441 h 2458231"/>
                <a:gd name="connsiteX13" fmla="*/ 2352794 w 2458235"/>
                <a:gd name="connsiteY13" fmla="*/ 614559 h 2458231"/>
                <a:gd name="connsiteX14" fmla="*/ 2352793 w 2458235"/>
                <a:gd name="connsiteY14" fmla="*/ 614560 h 2458231"/>
                <a:gd name="connsiteX15" fmla="*/ 2260533 w 2458235"/>
                <a:gd name="connsiteY15" fmla="*/ 727506 h 2458231"/>
                <a:gd name="connsiteX16" fmla="*/ 2141911 w 2458235"/>
                <a:gd name="connsiteY16" fmla="*/ 1123675 h 2458231"/>
                <a:gd name="connsiteX17" fmla="*/ 2155059 w 2458235"/>
                <a:gd name="connsiteY17" fmla="*/ 1260851 h 2458231"/>
                <a:gd name="connsiteX18" fmla="*/ 2153059 w 2458235"/>
                <a:gd name="connsiteY18" fmla="*/ 1260852 h 2458231"/>
                <a:gd name="connsiteX19" fmla="*/ 2140232 w 2458235"/>
                <a:gd name="connsiteY19" fmla="*/ 1171959 h 2458231"/>
                <a:gd name="connsiteX20" fmla="*/ 2140230 w 2458235"/>
                <a:gd name="connsiteY20" fmla="*/ 1171959 h 2458231"/>
                <a:gd name="connsiteX21" fmla="*/ 2153057 w 2458235"/>
                <a:gd name="connsiteY21" fmla="*/ 1260852 h 2458231"/>
                <a:gd name="connsiteX22" fmla="*/ 2155058 w 2458235"/>
                <a:gd name="connsiteY22" fmla="*/ 1274711 h 2458231"/>
                <a:gd name="connsiteX23" fmla="*/ 1843674 w 2458235"/>
                <a:gd name="connsiteY23" fmla="*/ 2141907 h 2458231"/>
                <a:gd name="connsiteX24" fmla="*/ 316324 w 2458235"/>
                <a:gd name="connsiteY24" fmla="*/ 2141907 h 2458231"/>
                <a:gd name="connsiteX25" fmla="*/ 316324 w 2458235"/>
                <a:gd name="connsiteY25"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286276 w 2458235"/>
                <a:gd name="connsiteY5" fmla="*/ 318003 h 2458231"/>
                <a:gd name="connsiteX6" fmla="*/ 1189428 w 2458235"/>
                <a:gd name="connsiteY6" fmla="*/ 304027 h 2458231"/>
                <a:gd name="connsiteX7" fmla="*/ 1189428 w 2458235"/>
                <a:gd name="connsiteY7" fmla="*/ 300886 h 2458231"/>
                <a:gd name="connsiteX8" fmla="*/ 1197045 w 2458235"/>
                <a:gd name="connsiteY8" fmla="*/ 303144 h 2458231"/>
                <a:gd name="connsiteX9" fmla="*/ 1843677 w 2458235"/>
                <a:gd name="connsiteY9" fmla="*/ 105441 h 2458231"/>
                <a:gd name="connsiteX10" fmla="*/ 1843677 w 2458235"/>
                <a:gd name="connsiteY10" fmla="*/ 105441 h 2458231"/>
                <a:gd name="connsiteX11" fmla="*/ 1900151 w 2458235"/>
                <a:gd name="connsiteY11" fmla="*/ 59311 h 2458231"/>
                <a:gd name="connsiteX12" fmla="*/ 2352794 w 2458235"/>
                <a:gd name="connsiteY12" fmla="*/ 105441 h 2458231"/>
                <a:gd name="connsiteX13" fmla="*/ 2352794 w 2458235"/>
                <a:gd name="connsiteY13" fmla="*/ 614559 h 2458231"/>
                <a:gd name="connsiteX14" fmla="*/ 2352793 w 2458235"/>
                <a:gd name="connsiteY14" fmla="*/ 614560 h 2458231"/>
                <a:gd name="connsiteX15" fmla="*/ 2260533 w 2458235"/>
                <a:gd name="connsiteY15" fmla="*/ 727506 h 2458231"/>
                <a:gd name="connsiteX16" fmla="*/ 2141911 w 2458235"/>
                <a:gd name="connsiteY16" fmla="*/ 1123675 h 2458231"/>
                <a:gd name="connsiteX17" fmla="*/ 2155059 w 2458235"/>
                <a:gd name="connsiteY17" fmla="*/ 1260851 h 2458231"/>
                <a:gd name="connsiteX18" fmla="*/ 2153059 w 2458235"/>
                <a:gd name="connsiteY18" fmla="*/ 1260852 h 2458231"/>
                <a:gd name="connsiteX19" fmla="*/ 2140232 w 2458235"/>
                <a:gd name="connsiteY19" fmla="*/ 1171959 h 2458231"/>
                <a:gd name="connsiteX20" fmla="*/ 2153057 w 2458235"/>
                <a:gd name="connsiteY20" fmla="*/ 1260852 h 2458231"/>
                <a:gd name="connsiteX21" fmla="*/ 2155058 w 2458235"/>
                <a:gd name="connsiteY21" fmla="*/ 1274711 h 2458231"/>
                <a:gd name="connsiteX22" fmla="*/ 1843674 w 2458235"/>
                <a:gd name="connsiteY22" fmla="*/ 2141907 h 2458231"/>
                <a:gd name="connsiteX23" fmla="*/ 316324 w 2458235"/>
                <a:gd name="connsiteY23" fmla="*/ 2141907 h 2458231"/>
                <a:gd name="connsiteX24" fmla="*/ 316324 w 2458235"/>
                <a:gd name="connsiteY24"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286276 w 2458235"/>
                <a:gd name="connsiteY5" fmla="*/ 318003 h 2458231"/>
                <a:gd name="connsiteX6" fmla="*/ 1189428 w 2458235"/>
                <a:gd name="connsiteY6" fmla="*/ 304027 h 2458231"/>
                <a:gd name="connsiteX7" fmla="*/ 1189428 w 2458235"/>
                <a:gd name="connsiteY7" fmla="*/ 300886 h 2458231"/>
                <a:gd name="connsiteX8" fmla="*/ 1197045 w 2458235"/>
                <a:gd name="connsiteY8" fmla="*/ 303144 h 2458231"/>
                <a:gd name="connsiteX9" fmla="*/ 1843677 w 2458235"/>
                <a:gd name="connsiteY9" fmla="*/ 105441 h 2458231"/>
                <a:gd name="connsiteX10" fmla="*/ 1843677 w 2458235"/>
                <a:gd name="connsiteY10" fmla="*/ 105441 h 2458231"/>
                <a:gd name="connsiteX11" fmla="*/ 1900151 w 2458235"/>
                <a:gd name="connsiteY11" fmla="*/ 59311 h 2458231"/>
                <a:gd name="connsiteX12" fmla="*/ 2352794 w 2458235"/>
                <a:gd name="connsiteY12" fmla="*/ 105441 h 2458231"/>
                <a:gd name="connsiteX13" fmla="*/ 2352794 w 2458235"/>
                <a:gd name="connsiteY13" fmla="*/ 614559 h 2458231"/>
                <a:gd name="connsiteX14" fmla="*/ 2352793 w 2458235"/>
                <a:gd name="connsiteY14" fmla="*/ 614560 h 2458231"/>
                <a:gd name="connsiteX15" fmla="*/ 2260533 w 2458235"/>
                <a:gd name="connsiteY15" fmla="*/ 727506 h 2458231"/>
                <a:gd name="connsiteX16" fmla="*/ 2141911 w 2458235"/>
                <a:gd name="connsiteY16" fmla="*/ 1123675 h 2458231"/>
                <a:gd name="connsiteX17" fmla="*/ 2155059 w 2458235"/>
                <a:gd name="connsiteY17" fmla="*/ 1260851 h 2458231"/>
                <a:gd name="connsiteX18" fmla="*/ 2153059 w 2458235"/>
                <a:gd name="connsiteY18" fmla="*/ 1260852 h 2458231"/>
                <a:gd name="connsiteX19" fmla="*/ 2153057 w 2458235"/>
                <a:gd name="connsiteY19" fmla="*/ 1260852 h 2458231"/>
                <a:gd name="connsiteX20" fmla="*/ 2155058 w 2458235"/>
                <a:gd name="connsiteY20" fmla="*/ 1274711 h 2458231"/>
                <a:gd name="connsiteX21" fmla="*/ 1843674 w 2458235"/>
                <a:gd name="connsiteY21" fmla="*/ 2141907 h 2458231"/>
                <a:gd name="connsiteX22" fmla="*/ 316324 w 2458235"/>
                <a:gd name="connsiteY22" fmla="*/ 2141907 h 2458231"/>
                <a:gd name="connsiteX23" fmla="*/ 316324 w 2458235"/>
                <a:gd name="connsiteY23"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286276 w 2458235"/>
                <a:gd name="connsiteY5" fmla="*/ 318003 h 2458231"/>
                <a:gd name="connsiteX6" fmla="*/ 1189428 w 2458235"/>
                <a:gd name="connsiteY6" fmla="*/ 304027 h 2458231"/>
                <a:gd name="connsiteX7" fmla="*/ 1189428 w 2458235"/>
                <a:gd name="connsiteY7" fmla="*/ 300886 h 2458231"/>
                <a:gd name="connsiteX8" fmla="*/ 1197045 w 2458235"/>
                <a:gd name="connsiteY8" fmla="*/ 303144 h 2458231"/>
                <a:gd name="connsiteX9" fmla="*/ 1843677 w 2458235"/>
                <a:gd name="connsiteY9" fmla="*/ 105441 h 2458231"/>
                <a:gd name="connsiteX10" fmla="*/ 1843677 w 2458235"/>
                <a:gd name="connsiteY10" fmla="*/ 105441 h 2458231"/>
                <a:gd name="connsiteX11" fmla="*/ 1900151 w 2458235"/>
                <a:gd name="connsiteY11" fmla="*/ 59311 h 2458231"/>
                <a:gd name="connsiteX12" fmla="*/ 2352794 w 2458235"/>
                <a:gd name="connsiteY12" fmla="*/ 105441 h 2458231"/>
                <a:gd name="connsiteX13" fmla="*/ 2352794 w 2458235"/>
                <a:gd name="connsiteY13" fmla="*/ 614559 h 2458231"/>
                <a:gd name="connsiteX14" fmla="*/ 2352793 w 2458235"/>
                <a:gd name="connsiteY14" fmla="*/ 614560 h 2458231"/>
                <a:gd name="connsiteX15" fmla="*/ 2260533 w 2458235"/>
                <a:gd name="connsiteY15" fmla="*/ 727506 h 2458231"/>
                <a:gd name="connsiteX16" fmla="*/ 2141911 w 2458235"/>
                <a:gd name="connsiteY16" fmla="*/ 1123675 h 2458231"/>
                <a:gd name="connsiteX17" fmla="*/ 2155059 w 2458235"/>
                <a:gd name="connsiteY17" fmla="*/ 1260851 h 2458231"/>
                <a:gd name="connsiteX18" fmla="*/ 2153059 w 2458235"/>
                <a:gd name="connsiteY18" fmla="*/ 1260852 h 2458231"/>
                <a:gd name="connsiteX19" fmla="*/ 2155058 w 2458235"/>
                <a:gd name="connsiteY19" fmla="*/ 1274711 h 2458231"/>
                <a:gd name="connsiteX20" fmla="*/ 1843674 w 2458235"/>
                <a:gd name="connsiteY20" fmla="*/ 2141907 h 2458231"/>
                <a:gd name="connsiteX21" fmla="*/ 316324 w 2458235"/>
                <a:gd name="connsiteY21" fmla="*/ 2141907 h 2458231"/>
                <a:gd name="connsiteX22" fmla="*/ 316324 w 2458235"/>
                <a:gd name="connsiteY22" fmla="*/ 614557 h 2458231"/>
                <a:gd name="connsiteX0" fmla="*/ 316324 w 2458235"/>
                <a:gd name="connsiteY0" fmla="*/ 614557 h 2458231"/>
                <a:gd name="connsiteX1" fmla="*/ 1183521 w 2458235"/>
                <a:gd name="connsiteY1" fmla="*/ 303173 h 2458231"/>
                <a:gd name="connsiteX2" fmla="*/ 1189425 w 2458235"/>
                <a:gd name="connsiteY2" fmla="*/ 304025 h 2458231"/>
                <a:gd name="connsiteX3" fmla="*/ 1189427 w 2458235"/>
                <a:gd name="connsiteY3" fmla="*/ 304027 h 2458231"/>
                <a:gd name="connsiteX4" fmla="*/ 1286274 w 2458235"/>
                <a:gd name="connsiteY4" fmla="*/ 318003 h 2458231"/>
                <a:gd name="connsiteX5" fmla="*/ 1189428 w 2458235"/>
                <a:gd name="connsiteY5" fmla="*/ 304027 h 2458231"/>
                <a:gd name="connsiteX6" fmla="*/ 1189428 w 2458235"/>
                <a:gd name="connsiteY6" fmla="*/ 300886 h 2458231"/>
                <a:gd name="connsiteX7" fmla="*/ 1197045 w 2458235"/>
                <a:gd name="connsiteY7" fmla="*/ 303144 h 2458231"/>
                <a:gd name="connsiteX8" fmla="*/ 1843677 w 2458235"/>
                <a:gd name="connsiteY8" fmla="*/ 105441 h 2458231"/>
                <a:gd name="connsiteX9" fmla="*/ 1843677 w 2458235"/>
                <a:gd name="connsiteY9" fmla="*/ 105441 h 2458231"/>
                <a:gd name="connsiteX10" fmla="*/ 1900151 w 2458235"/>
                <a:gd name="connsiteY10" fmla="*/ 59311 h 2458231"/>
                <a:gd name="connsiteX11" fmla="*/ 2352794 w 2458235"/>
                <a:gd name="connsiteY11" fmla="*/ 105441 h 2458231"/>
                <a:gd name="connsiteX12" fmla="*/ 2352794 w 2458235"/>
                <a:gd name="connsiteY12" fmla="*/ 614559 h 2458231"/>
                <a:gd name="connsiteX13" fmla="*/ 2352793 w 2458235"/>
                <a:gd name="connsiteY13" fmla="*/ 614560 h 2458231"/>
                <a:gd name="connsiteX14" fmla="*/ 2260533 w 2458235"/>
                <a:gd name="connsiteY14" fmla="*/ 727506 h 2458231"/>
                <a:gd name="connsiteX15" fmla="*/ 2141911 w 2458235"/>
                <a:gd name="connsiteY15" fmla="*/ 1123675 h 2458231"/>
                <a:gd name="connsiteX16" fmla="*/ 2155059 w 2458235"/>
                <a:gd name="connsiteY16" fmla="*/ 1260851 h 2458231"/>
                <a:gd name="connsiteX17" fmla="*/ 2153059 w 2458235"/>
                <a:gd name="connsiteY17" fmla="*/ 1260852 h 2458231"/>
                <a:gd name="connsiteX18" fmla="*/ 2155058 w 2458235"/>
                <a:gd name="connsiteY18" fmla="*/ 1274711 h 2458231"/>
                <a:gd name="connsiteX19" fmla="*/ 1843674 w 2458235"/>
                <a:gd name="connsiteY19" fmla="*/ 2141907 h 2458231"/>
                <a:gd name="connsiteX20" fmla="*/ 316324 w 2458235"/>
                <a:gd name="connsiteY20" fmla="*/ 2141907 h 2458231"/>
                <a:gd name="connsiteX21" fmla="*/ 316324 w 2458235"/>
                <a:gd name="connsiteY21" fmla="*/ 614557 h 2458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458235" h="2458231">
                  <a:moveTo>
                    <a:pt x="316324" y="614557"/>
                  </a:moveTo>
                  <a:cubicBezTo>
                    <a:pt x="553567" y="377313"/>
                    <a:pt x="873726" y="273519"/>
                    <a:pt x="1183521" y="303173"/>
                  </a:cubicBezTo>
                  <a:lnTo>
                    <a:pt x="1189425" y="304025"/>
                  </a:lnTo>
                  <a:lnTo>
                    <a:pt x="1189427" y="304027"/>
                  </a:lnTo>
                  <a:lnTo>
                    <a:pt x="1286274" y="318003"/>
                  </a:lnTo>
                  <a:lnTo>
                    <a:pt x="1189428" y="304027"/>
                  </a:lnTo>
                  <a:lnTo>
                    <a:pt x="1189428" y="300886"/>
                  </a:lnTo>
                  <a:lnTo>
                    <a:pt x="1197045" y="303144"/>
                  </a:lnTo>
                  <a:cubicBezTo>
                    <a:pt x="1423963" y="347078"/>
                    <a:pt x="1667941" y="281177"/>
                    <a:pt x="1843677" y="105441"/>
                  </a:cubicBezTo>
                  <a:lnTo>
                    <a:pt x="1843677" y="105441"/>
                  </a:lnTo>
                  <a:lnTo>
                    <a:pt x="1900151" y="59311"/>
                  </a:lnTo>
                  <a:cubicBezTo>
                    <a:pt x="2039886" y="-32951"/>
                    <a:pt x="2229779" y="-17574"/>
                    <a:pt x="2352794" y="105441"/>
                  </a:cubicBezTo>
                  <a:cubicBezTo>
                    <a:pt x="2493383" y="246031"/>
                    <a:pt x="2493383" y="473970"/>
                    <a:pt x="2352794" y="614559"/>
                  </a:cubicBezTo>
                  <a:lnTo>
                    <a:pt x="2352793" y="614560"/>
                  </a:lnTo>
                  <a:lnTo>
                    <a:pt x="2260533" y="727506"/>
                  </a:lnTo>
                  <a:cubicBezTo>
                    <a:pt x="2181452" y="847278"/>
                    <a:pt x="2141911" y="985476"/>
                    <a:pt x="2141911" y="1123675"/>
                  </a:cubicBezTo>
                  <a:lnTo>
                    <a:pt x="2155059" y="1260851"/>
                  </a:lnTo>
                  <a:lnTo>
                    <a:pt x="2153059" y="1260852"/>
                  </a:lnTo>
                  <a:lnTo>
                    <a:pt x="2155058" y="1274711"/>
                  </a:lnTo>
                  <a:cubicBezTo>
                    <a:pt x="2184712" y="1584505"/>
                    <a:pt x="2080918" y="1904664"/>
                    <a:pt x="1843674" y="2141907"/>
                  </a:cubicBezTo>
                  <a:cubicBezTo>
                    <a:pt x="1421908" y="2563673"/>
                    <a:pt x="738091" y="2563673"/>
                    <a:pt x="316324" y="2141907"/>
                  </a:cubicBezTo>
                  <a:cubicBezTo>
                    <a:pt x="-105442" y="1720141"/>
                    <a:pt x="-105443" y="1036322"/>
                    <a:pt x="316324" y="614557"/>
                  </a:cubicBezTo>
                  <a:close/>
                </a:path>
              </a:pathLst>
            </a:custGeom>
            <a:gradFill>
              <a:gsLst>
                <a:gs pos="0">
                  <a:srgbClr val="E5D369"/>
                </a:gs>
                <a:gs pos="49000">
                  <a:srgbClr val="F5A51D"/>
                </a:gs>
                <a:gs pos="100000">
                  <a:srgbClr val="E67700"/>
                </a:gs>
              </a:gsLst>
              <a:lin ang="186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85" name="组合 384"/>
            <p:cNvGrpSpPr/>
            <p:nvPr/>
          </p:nvGrpSpPr>
          <p:grpSpPr>
            <a:xfrm>
              <a:off x="655634" y="2399900"/>
              <a:ext cx="2241230" cy="2241228"/>
              <a:chOff x="740915" y="1373664"/>
              <a:chExt cx="3600000" cy="3600000"/>
            </a:xfrm>
            <a:effectLst>
              <a:outerShdw blurRad="50800" dist="38100" dir="5400000" algn="t" rotWithShape="0">
                <a:prstClr val="black">
                  <a:alpha val="40000"/>
                </a:prstClr>
              </a:outerShdw>
            </a:effectLst>
          </p:grpSpPr>
          <p:sp>
            <p:nvSpPr>
              <p:cNvPr id="386" name="椭圆 385"/>
              <p:cNvSpPr/>
              <p:nvPr/>
            </p:nvSpPr>
            <p:spPr>
              <a:xfrm>
                <a:off x="740915" y="1373664"/>
                <a:ext cx="3600000" cy="3600000"/>
              </a:xfrm>
              <a:prstGeom prst="ellipse">
                <a:avLst/>
              </a:prstGeom>
              <a:solidFill>
                <a:srgbClr val="FEEA74"/>
              </a:solidFill>
              <a:ln w="12700" cap="flat" cmpd="sng" algn="ctr">
                <a:noFill/>
                <a:prstDash val="solid"/>
                <a:miter lim="800000"/>
              </a:ln>
              <a:effectLst/>
              <a:scene3d>
                <a:camera prst="orthographicFront"/>
                <a:lightRig rig="flat" dir="t"/>
              </a:scene3d>
              <a:sp3d>
                <a:bevelT w="1800860" h="1800860" prst="angle"/>
                <a:extrusionClr>
                  <a:schemeClr val="tx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7" name="椭圆 386"/>
              <p:cNvSpPr/>
              <p:nvPr/>
            </p:nvSpPr>
            <p:spPr>
              <a:xfrm rot="9900000">
                <a:off x="852918" y="1501487"/>
                <a:ext cx="3344356" cy="3344352"/>
              </a:xfrm>
              <a:prstGeom prst="ellipse">
                <a:avLst/>
              </a:prstGeom>
              <a:solidFill>
                <a:srgbClr val="FEEA74"/>
              </a:solidFill>
              <a:ln w="12700" cap="flat" cmpd="sng" algn="ctr">
                <a:noFill/>
                <a:prstDash val="solid"/>
                <a:miter lim="800000"/>
              </a:ln>
              <a:effectLst/>
              <a:scene3d>
                <a:camera prst="orthographicFront"/>
                <a:lightRig rig="flat" dir="t"/>
              </a:scene3d>
              <a:sp3d>
                <a:bevelT w="1800860" h="1800860" prst="angle"/>
                <a:extrusionClr>
                  <a:schemeClr val="tx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82" name="文本框 381"/>
          <p:cNvSpPr txBox="1"/>
          <p:nvPr/>
        </p:nvSpPr>
        <p:spPr>
          <a:xfrm>
            <a:off x="1159176" y="2554731"/>
            <a:ext cx="1741632" cy="523220"/>
          </a:xfrm>
          <a:prstGeom prst="rect">
            <a:avLst/>
          </a:prstGeom>
          <a:noFill/>
        </p:spPr>
        <p:txBody>
          <a:bodyPr vert="horz" wrap="square" rtlCol="0">
            <a:spAutoFit/>
          </a:bodyPr>
          <a:lstStyle/>
          <a:p>
            <a:pPr algn="ctr"/>
            <a:r>
              <a:rPr lang="zh-CN" altLang="en-US" sz="2800" b="1" dirty="0">
                <a:solidFill>
                  <a:srgbClr val="1D1C24"/>
                </a:solidFill>
                <a:latin typeface="方正正黑简体" panose="02000000000000000000" pitchFamily="2" charset="-122"/>
                <a:ea typeface="方正正黑简体" panose="02000000000000000000" pitchFamily="2" charset="-122"/>
              </a:rPr>
              <a:t>持续稳定</a:t>
            </a:r>
          </a:p>
        </p:txBody>
      </p:sp>
      <p:sp>
        <p:nvSpPr>
          <p:cNvPr id="389" name="文本框 388"/>
          <p:cNvSpPr txBox="1"/>
          <p:nvPr/>
        </p:nvSpPr>
        <p:spPr>
          <a:xfrm>
            <a:off x="3757902" y="2554731"/>
            <a:ext cx="1741632" cy="523220"/>
          </a:xfrm>
          <a:prstGeom prst="rect">
            <a:avLst/>
          </a:prstGeom>
          <a:noFill/>
        </p:spPr>
        <p:txBody>
          <a:bodyPr vert="horz" wrap="square" rtlCol="0">
            <a:spAutoFit/>
          </a:bodyPr>
          <a:lstStyle/>
          <a:p>
            <a:pPr algn="ctr"/>
            <a:r>
              <a:rPr lang="zh-CN" altLang="en-US" sz="2800" b="1" dirty="0">
                <a:solidFill>
                  <a:srgbClr val="1D1C24"/>
                </a:solidFill>
                <a:latin typeface="方正正黑简体" panose="02000000000000000000" pitchFamily="2" charset="-122"/>
                <a:ea typeface="方正正黑简体" panose="02000000000000000000" pitchFamily="2" charset="-122"/>
              </a:rPr>
              <a:t>健康发展</a:t>
            </a:r>
          </a:p>
        </p:txBody>
      </p:sp>
      <p:sp>
        <p:nvSpPr>
          <p:cNvPr id="390" name="文本框 389"/>
          <p:cNvSpPr txBox="1"/>
          <p:nvPr/>
        </p:nvSpPr>
        <p:spPr>
          <a:xfrm>
            <a:off x="6455370" y="2554731"/>
            <a:ext cx="1741632" cy="523220"/>
          </a:xfrm>
          <a:prstGeom prst="rect">
            <a:avLst/>
          </a:prstGeom>
          <a:noFill/>
        </p:spPr>
        <p:txBody>
          <a:bodyPr vert="horz" wrap="square" rtlCol="0">
            <a:spAutoFit/>
          </a:bodyPr>
          <a:lstStyle/>
          <a:p>
            <a:pPr algn="ctr"/>
            <a:r>
              <a:rPr lang="zh-CN" altLang="en-US" sz="2800" b="1" dirty="0">
                <a:solidFill>
                  <a:srgbClr val="1D1C24"/>
                </a:solidFill>
                <a:latin typeface="方正正黑简体" panose="02000000000000000000" pitchFamily="2" charset="-122"/>
                <a:ea typeface="方正正黑简体" panose="02000000000000000000" pitchFamily="2" charset="-122"/>
              </a:rPr>
              <a:t>稳步上升</a:t>
            </a:r>
          </a:p>
        </p:txBody>
      </p:sp>
      <p:sp>
        <p:nvSpPr>
          <p:cNvPr id="391" name="文本框 390"/>
          <p:cNvSpPr txBox="1"/>
          <p:nvPr/>
        </p:nvSpPr>
        <p:spPr>
          <a:xfrm>
            <a:off x="9067562" y="2544062"/>
            <a:ext cx="1741632" cy="523220"/>
          </a:xfrm>
          <a:prstGeom prst="rect">
            <a:avLst/>
          </a:prstGeom>
          <a:noFill/>
        </p:spPr>
        <p:txBody>
          <a:bodyPr vert="horz" wrap="square" rtlCol="0">
            <a:spAutoFit/>
          </a:bodyPr>
          <a:lstStyle/>
          <a:p>
            <a:pPr algn="ctr"/>
            <a:r>
              <a:rPr lang="zh-CN" altLang="en-US" sz="2800" b="1" dirty="0">
                <a:solidFill>
                  <a:srgbClr val="1D1C24"/>
                </a:solidFill>
                <a:latin typeface="方正正黑简体" panose="02000000000000000000" pitchFamily="2" charset="-122"/>
                <a:ea typeface="方正正黑简体" panose="02000000000000000000" pitchFamily="2" charset="-122"/>
              </a:rPr>
              <a:t>强化跟进</a:t>
            </a:r>
          </a:p>
        </p:txBody>
      </p:sp>
      <p:sp>
        <p:nvSpPr>
          <p:cNvPr id="380" name="文本框 379"/>
          <p:cNvSpPr txBox="1"/>
          <p:nvPr/>
        </p:nvSpPr>
        <p:spPr>
          <a:xfrm>
            <a:off x="984112" y="4804716"/>
            <a:ext cx="4596774" cy="523220"/>
          </a:xfrm>
          <a:prstGeom prst="rect">
            <a:avLst/>
          </a:prstGeom>
          <a:noFill/>
        </p:spPr>
        <p:txBody>
          <a:bodyPr vert="horz" wrap="square" rtlCol="0">
            <a:spAutoFit/>
          </a:bodyPr>
          <a:lstStyle/>
          <a:p>
            <a:pPr algn="ctr"/>
            <a:r>
              <a:rPr lang="zh-CN" altLang="en-US" sz="2800" dirty="0">
                <a:solidFill>
                  <a:srgbClr val="FEEA74"/>
                </a:solidFill>
                <a:latin typeface="方正正黑简体" panose="02000000000000000000" pitchFamily="2" charset="-122"/>
                <a:ea typeface="方正正黑简体" panose="02000000000000000000" pitchFamily="2" charset="-122"/>
              </a:rPr>
              <a:t>请输入小标题一</a:t>
            </a:r>
          </a:p>
        </p:txBody>
      </p:sp>
      <p:sp>
        <p:nvSpPr>
          <p:cNvPr id="381" name="文本框 380"/>
          <p:cNvSpPr txBox="1"/>
          <p:nvPr/>
        </p:nvSpPr>
        <p:spPr>
          <a:xfrm>
            <a:off x="981708" y="5382728"/>
            <a:ext cx="4786719" cy="892552"/>
          </a:xfrm>
          <a:prstGeom prst="rect">
            <a:avLst/>
          </a:prstGeom>
          <a:noFill/>
        </p:spPr>
        <p:txBody>
          <a:bodyPr vert="horz" wrap="square" rtlCol="0">
            <a:spAutoFit/>
          </a:bodyPr>
          <a:lstStyle/>
          <a:p>
            <a:pP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演示无处不在演示无处不在演示无处不在演示无处不在演示无处不在演示无处不在</a:t>
            </a:r>
          </a:p>
        </p:txBody>
      </p:sp>
      <p:sp>
        <p:nvSpPr>
          <p:cNvPr id="401" name="文本框 400"/>
          <p:cNvSpPr txBox="1"/>
          <p:nvPr/>
        </p:nvSpPr>
        <p:spPr>
          <a:xfrm>
            <a:off x="6425978" y="4804716"/>
            <a:ext cx="4596774" cy="523220"/>
          </a:xfrm>
          <a:prstGeom prst="rect">
            <a:avLst/>
          </a:prstGeom>
          <a:noFill/>
        </p:spPr>
        <p:txBody>
          <a:bodyPr vert="horz" wrap="square" rtlCol="0">
            <a:spAutoFit/>
          </a:bodyPr>
          <a:lstStyle/>
          <a:p>
            <a:pPr algn="ctr"/>
            <a:r>
              <a:rPr lang="zh-CN" altLang="en-US" sz="2800" dirty="0">
                <a:solidFill>
                  <a:srgbClr val="FEEA74"/>
                </a:solidFill>
                <a:latin typeface="方正正黑简体" panose="02000000000000000000" pitchFamily="2" charset="-122"/>
                <a:ea typeface="方正正黑简体" panose="02000000000000000000" pitchFamily="2" charset="-122"/>
              </a:rPr>
              <a:t>请输入小标题二</a:t>
            </a:r>
          </a:p>
        </p:txBody>
      </p:sp>
      <p:sp>
        <p:nvSpPr>
          <p:cNvPr id="402" name="文本框 401"/>
          <p:cNvSpPr txBox="1"/>
          <p:nvPr/>
        </p:nvSpPr>
        <p:spPr>
          <a:xfrm>
            <a:off x="6423574" y="5382728"/>
            <a:ext cx="4786719" cy="892552"/>
          </a:xfrm>
          <a:prstGeom prst="rect">
            <a:avLst/>
          </a:prstGeom>
          <a:noFill/>
        </p:spPr>
        <p:txBody>
          <a:bodyPr vert="horz" wrap="square" rtlCol="0">
            <a:spAutoFit/>
          </a:bodyPr>
          <a:lstStyle/>
          <a:p>
            <a:pP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演示无处不在演示无处不在演示无处不在演示无处不在演示无处不在演示无处不在</a:t>
            </a:r>
          </a:p>
        </p:txBody>
      </p:sp>
      <p:grpSp>
        <p:nvGrpSpPr>
          <p:cNvPr id="54" name="组合 53"/>
          <p:cNvGrpSpPr/>
          <p:nvPr/>
        </p:nvGrpSpPr>
        <p:grpSpPr>
          <a:xfrm flipH="1">
            <a:off x="-563270" y="5407479"/>
            <a:ext cx="719397" cy="1639756"/>
            <a:chOff x="86230" y="5026833"/>
            <a:chExt cx="719397" cy="1639756"/>
          </a:xfrm>
        </p:grpSpPr>
        <p:sp>
          <p:nvSpPr>
            <p:cNvPr id="55" name="同心圆 22"/>
            <p:cNvSpPr/>
            <p:nvPr/>
          </p:nvSpPr>
          <p:spPr>
            <a:xfrm rot="11446149">
              <a:off x="338790" y="5026833"/>
              <a:ext cx="142276" cy="142276"/>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6" name="同心圆 22"/>
            <p:cNvSpPr/>
            <p:nvPr/>
          </p:nvSpPr>
          <p:spPr>
            <a:xfrm rot="12057282">
              <a:off x="477273" y="5328504"/>
              <a:ext cx="328354" cy="328354"/>
            </a:xfrm>
            <a:prstGeom prst="donut">
              <a:avLst>
                <a:gd name="adj" fmla="val 18876"/>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7" name="同心圆 22"/>
            <p:cNvSpPr/>
            <p:nvPr/>
          </p:nvSpPr>
          <p:spPr>
            <a:xfrm rot="9424895">
              <a:off x="86230" y="6299477"/>
              <a:ext cx="367112" cy="367112"/>
            </a:xfrm>
            <a:prstGeom prst="donut">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58" name="直接连接符 57"/>
            <p:cNvCxnSpPr>
              <a:stCxn id="56" idx="0"/>
              <a:endCxn id="57" idx="3"/>
            </p:cNvCxnSpPr>
            <p:nvPr/>
          </p:nvCxnSpPr>
          <p:spPr>
            <a:xfrm flipH="1">
              <a:off x="338790" y="5646000"/>
              <a:ext cx="243945" cy="666941"/>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59" name="直接连接符 58"/>
            <p:cNvCxnSpPr>
              <a:stCxn id="55" idx="1"/>
              <a:endCxn id="56" idx="5"/>
            </p:cNvCxnSpPr>
            <p:nvPr/>
          </p:nvCxnSpPr>
          <p:spPr>
            <a:xfrm>
              <a:off x="449945" y="5156786"/>
              <a:ext cx="124609" cy="185964"/>
            </a:xfrm>
            <a:prstGeom prst="line">
              <a:avLst/>
            </a:prstGeom>
            <a:noFill/>
            <a:ln w="25400">
              <a:solidFill>
                <a:schemeClr val="bg1">
                  <a:alpha val="1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grpSp>
      <p:cxnSp>
        <p:nvCxnSpPr>
          <p:cNvPr id="62" name="直接连接符 61"/>
          <p:cNvCxnSpPr/>
          <p:nvPr/>
        </p:nvCxnSpPr>
        <p:spPr>
          <a:xfrm>
            <a:off x="6020594" y="4704003"/>
            <a:ext cx="0" cy="1731367"/>
          </a:xfrm>
          <a:prstGeom prst="line">
            <a:avLst/>
          </a:prstGeom>
          <a:ln w="12700">
            <a:gradFill>
              <a:gsLst>
                <a:gs pos="85000">
                  <a:srgbClr val="FEEA74">
                    <a:alpha val="0"/>
                  </a:srgbClr>
                </a:gs>
                <a:gs pos="0">
                  <a:srgbClr val="FEEA74"/>
                </a:gs>
              </a:gsLst>
              <a:lin ang="2700000" scaled="0"/>
            </a:gradFill>
            <a:round/>
            <a:headEnd type="oval" w="lg" len="lg"/>
            <a:tailEnd w="lg" len="lg"/>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5907881" y="5494432"/>
            <a:ext cx="0" cy="1731367"/>
          </a:xfrm>
          <a:prstGeom prst="line">
            <a:avLst/>
          </a:prstGeom>
          <a:ln w="12700">
            <a:gradFill>
              <a:gsLst>
                <a:gs pos="78000">
                  <a:srgbClr val="FEEA74">
                    <a:alpha val="0"/>
                  </a:srgbClr>
                </a:gs>
                <a:gs pos="0">
                  <a:srgbClr val="E87E05"/>
                </a:gs>
              </a:gsLst>
              <a:lin ang="2700000" scaled="0"/>
            </a:gradFill>
            <a:round/>
            <a:headEnd type="oval" w="med" len="med"/>
            <a:tailEnd w="lg" len="lg"/>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6133307" y="5303565"/>
            <a:ext cx="0" cy="1731367"/>
          </a:xfrm>
          <a:prstGeom prst="line">
            <a:avLst/>
          </a:prstGeom>
          <a:ln w="12700">
            <a:gradFill>
              <a:gsLst>
                <a:gs pos="65000">
                  <a:srgbClr val="FEEA74">
                    <a:alpha val="0"/>
                  </a:srgbClr>
                </a:gs>
                <a:gs pos="0">
                  <a:srgbClr val="E87E05"/>
                </a:gs>
              </a:gsLst>
              <a:lin ang="2700000" scaled="0"/>
            </a:gradFill>
            <a:round/>
            <a:headEnd type="oval" w="lg" len="lg"/>
            <a:tailEnd w="lg" len="lg"/>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6246019" y="6026646"/>
            <a:ext cx="0" cy="1731367"/>
          </a:xfrm>
          <a:prstGeom prst="line">
            <a:avLst/>
          </a:prstGeom>
          <a:ln w="12700">
            <a:gradFill>
              <a:gsLst>
                <a:gs pos="65000">
                  <a:srgbClr val="FEEA74">
                    <a:alpha val="0"/>
                  </a:srgbClr>
                </a:gs>
                <a:gs pos="0">
                  <a:srgbClr val="FEEA74"/>
                </a:gs>
              </a:gsLst>
              <a:lin ang="2700000" scaled="0"/>
            </a:gradFill>
            <a:round/>
            <a:headEnd type="oval" w="med" len="med"/>
            <a:tailEnd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6014371"/>
      </p:ext>
    </p:extLst>
  </p:cSld>
  <p:clrMapOvr>
    <a:masterClrMapping/>
  </p:clrMapOvr>
  <p:transition spd="slow" advClick="0" advTm="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70000">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14:bounceEnd="70000">
                                          <p:cBhvr additive="base">
                                            <p:cTn id="7" dur="500" fill="hold"/>
                                            <p:tgtEl>
                                              <p:spTgt spid="10"/>
                                            </p:tgtEl>
                                            <p:attrNameLst>
                                              <p:attrName>ppt_x</p:attrName>
                                            </p:attrNameLst>
                                          </p:cBhvr>
                                          <p:tavLst>
                                            <p:tav tm="0">
                                              <p:val>
                                                <p:strVal val="#ppt_x"/>
                                              </p:val>
                                            </p:tav>
                                            <p:tav tm="100000">
                                              <p:val>
                                                <p:strVal val="#ppt_x"/>
                                              </p:val>
                                            </p:tav>
                                          </p:tavLst>
                                        </p:anim>
                                        <p:anim calcmode="lin" valueType="num" p14:bounceEnd="70000">
                                          <p:cBhvr additive="base">
                                            <p:cTn id="8" dur="500" fill="hold"/>
                                            <p:tgtEl>
                                              <p:spTgt spid="10"/>
                                            </p:tgtEl>
                                            <p:attrNameLst>
                                              <p:attrName>ppt_y</p:attrName>
                                            </p:attrNameLst>
                                          </p:cBhvr>
                                          <p:tavLst>
                                            <p:tav tm="0">
                                              <p:val>
                                                <p:strVal val="0-#ppt_h/2"/>
                                              </p:val>
                                            </p:tav>
                                            <p:tav tm="100000">
                                              <p:val>
                                                <p:strVal val="#ppt_y"/>
                                              </p:val>
                                            </p:tav>
                                          </p:tavLst>
                                        </p:anim>
                                      </p:childTnLst>
                                    </p:cTn>
                                  </p:par>
                                  <p:par>
                                    <p:cTn id="9" presetID="22" presetClass="entr" presetSubtype="8" fill="hold" grpId="0" nodeType="withEffect">
                                      <p:stCondLst>
                                        <p:cond delay="30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350"/>
                                            <p:tgtEl>
                                              <p:spTgt spid="22"/>
                                            </p:tgtEl>
                                          </p:cBhvr>
                                        </p:animEffect>
                                      </p:childTnLst>
                                    </p:cTn>
                                  </p:par>
                                  <p:par>
                                    <p:cTn id="12" presetID="1" presetClass="entr" presetSubtype="0" fill="hold" nodeType="withEffect">
                                      <p:stCondLst>
                                        <p:cond delay="750"/>
                                      </p:stCondLst>
                                      <p:childTnLst>
                                        <p:set>
                                          <p:cBhvr>
                                            <p:cTn id="13" dur="1" fill="hold">
                                              <p:stCondLst>
                                                <p:cond delay="0"/>
                                              </p:stCondLst>
                                            </p:cTn>
                                            <p:tgtEl>
                                              <p:spTgt spid="44"/>
                                            </p:tgtEl>
                                            <p:attrNameLst>
                                              <p:attrName>style.visibility</p:attrName>
                                            </p:attrNameLst>
                                          </p:cBhvr>
                                          <p:to>
                                            <p:strVal val="visible"/>
                                          </p:to>
                                        </p:set>
                                      </p:childTnLst>
                                    </p:cTn>
                                  </p:par>
                                  <p:par>
                                    <p:cTn id="14" presetID="1" presetClass="entr" presetSubtype="0" fill="hold" nodeType="withEffect">
                                      <p:stCondLst>
                                        <p:cond delay="750"/>
                                      </p:stCondLst>
                                      <p:childTnLst>
                                        <p:set>
                                          <p:cBhvr>
                                            <p:cTn id="15" dur="1" fill="hold">
                                              <p:stCondLst>
                                                <p:cond delay="0"/>
                                              </p:stCondLst>
                                            </p:cTn>
                                            <p:tgtEl>
                                              <p:spTgt spid="326"/>
                                            </p:tgtEl>
                                            <p:attrNameLst>
                                              <p:attrName>style.visibility</p:attrName>
                                            </p:attrNameLst>
                                          </p:cBhvr>
                                          <p:to>
                                            <p:strVal val="visible"/>
                                          </p:to>
                                        </p:set>
                                      </p:childTnLst>
                                    </p:cTn>
                                  </p:par>
                                  <p:par>
                                    <p:cTn id="16" presetID="1" presetClass="entr" presetSubtype="0" fill="hold" nodeType="withEffect">
                                      <p:stCondLst>
                                        <p:cond delay="750"/>
                                      </p:stCondLst>
                                      <p:childTnLst>
                                        <p:set>
                                          <p:cBhvr>
                                            <p:cTn id="17" dur="1" fill="hold">
                                              <p:stCondLst>
                                                <p:cond delay="0"/>
                                              </p:stCondLst>
                                            </p:cTn>
                                            <p:tgtEl>
                                              <p:spTgt spid="364"/>
                                            </p:tgtEl>
                                            <p:attrNameLst>
                                              <p:attrName>style.visibility</p:attrName>
                                            </p:attrNameLst>
                                          </p:cBhvr>
                                          <p:to>
                                            <p:strVal val="visible"/>
                                          </p:to>
                                        </p:set>
                                      </p:childTnLst>
                                    </p:cTn>
                                  </p:par>
                                  <p:par>
                                    <p:cTn id="18" presetID="1" presetClass="entr" presetSubtype="0" fill="hold" nodeType="withEffect">
                                      <p:stCondLst>
                                        <p:cond delay="750"/>
                                      </p:stCondLst>
                                      <p:childTnLst>
                                        <p:set>
                                          <p:cBhvr>
                                            <p:cTn id="19" dur="1" fill="hold">
                                              <p:stCondLst>
                                                <p:cond delay="0"/>
                                              </p:stCondLst>
                                            </p:cTn>
                                            <p:tgtEl>
                                              <p:spTgt spid="383"/>
                                            </p:tgtEl>
                                            <p:attrNameLst>
                                              <p:attrName>style.visibility</p:attrName>
                                            </p:attrNameLst>
                                          </p:cBhvr>
                                          <p:to>
                                            <p:strVal val="visible"/>
                                          </p:to>
                                        </p:set>
                                      </p:childTnLst>
                                    </p:cTn>
                                  </p:par>
                                  <p:par>
                                    <p:cTn id="20" presetID="35" presetClass="path" presetSubtype="0" accel="50000" decel="50000" fill="hold" nodeType="withEffect">
                                      <p:stCondLst>
                                        <p:cond delay="750"/>
                                      </p:stCondLst>
                                      <p:childTnLst>
                                        <p:animMotion origin="layout" path="M -1.04167E-6 -3.33333E-6 L -0.28034 -3.33333E-6 " pathEditMode="relative" rAng="0" ptsTypes="AA">
                                          <p:cBhvr>
                                            <p:cTn id="21" dur="1000" spd="-100000" fill="hold"/>
                                            <p:tgtEl>
                                              <p:spTgt spid="44"/>
                                            </p:tgtEl>
                                            <p:attrNameLst>
                                              <p:attrName>ppt_x</p:attrName>
                                              <p:attrName>ppt_y</p:attrName>
                                            </p:attrNameLst>
                                          </p:cBhvr>
                                          <p:rCtr x="-14023" y="0"/>
                                        </p:animMotion>
                                      </p:childTnLst>
                                    </p:cTn>
                                  </p:par>
                                  <p:par>
                                    <p:cTn id="22" presetID="35" presetClass="path" presetSubtype="0" accel="50000" decel="50000" fill="hold" nodeType="withEffect">
                                      <p:stCondLst>
                                        <p:cond delay="750"/>
                                      </p:stCondLst>
                                      <p:childTnLst>
                                        <p:animMotion origin="layout" path="M -8.33333E-7 2.59259E-6 L -0.49583 2.59259E-6 " pathEditMode="relative" rAng="0" ptsTypes="AA">
                                          <p:cBhvr>
                                            <p:cTn id="23" dur="1000" spd="-100000" fill="hold"/>
                                            <p:tgtEl>
                                              <p:spTgt spid="326"/>
                                            </p:tgtEl>
                                            <p:attrNameLst>
                                              <p:attrName>ppt_x</p:attrName>
                                              <p:attrName>ppt_y</p:attrName>
                                            </p:attrNameLst>
                                          </p:cBhvr>
                                          <p:rCtr x="-24792" y="0"/>
                                        </p:animMotion>
                                      </p:childTnLst>
                                    </p:cTn>
                                  </p:par>
                                  <p:par>
                                    <p:cTn id="24" presetID="35" presetClass="path" presetSubtype="0" accel="50000" decel="50000" fill="hold" nodeType="withEffect">
                                      <p:stCondLst>
                                        <p:cond delay="750"/>
                                      </p:stCondLst>
                                      <p:childTnLst>
                                        <p:animMotion origin="layout" path="M 3.95833E-6 -1.85185E-6 L -0.71003 -1.85185E-6 " pathEditMode="relative" rAng="0" ptsTypes="AA">
                                          <p:cBhvr>
                                            <p:cTn id="25" dur="1000" spd="-100000" fill="hold"/>
                                            <p:tgtEl>
                                              <p:spTgt spid="364"/>
                                            </p:tgtEl>
                                            <p:attrNameLst>
                                              <p:attrName>ppt_x</p:attrName>
                                              <p:attrName>ppt_y</p:attrName>
                                            </p:attrNameLst>
                                          </p:cBhvr>
                                          <p:rCtr x="-35508" y="0"/>
                                        </p:animMotion>
                                      </p:childTnLst>
                                    </p:cTn>
                                  </p:par>
                                  <p:par>
                                    <p:cTn id="26" presetID="35" presetClass="path" presetSubtype="0" accel="50000" decel="50000" fill="hold" nodeType="withEffect">
                                      <p:stCondLst>
                                        <p:cond delay="750"/>
                                      </p:stCondLst>
                                      <p:childTnLst>
                                        <p:animMotion origin="layout" path="M 1.04167E-6 -1.85185E-6 L -0.92435 -1.85185E-6 " pathEditMode="relative" rAng="0" ptsTypes="AA">
                                          <p:cBhvr>
                                            <p:cTn id="27" dur="1000" spd="-100000" fill="hold"/>
                                            <p:tgtEl>
                                              <p:spTgt spid="383"/>
                                            </p:tgtEl>
                                            <p:attrNameLst>
                                              <p:attrName>ppt_x</p:attrName>
                                              <p:attrName>ppt_y</p:attrName>
                                            </p:attrNameLst>
                                          </p:cBhvr>
                                          <p:rCtr x="-46224" y="0"/>
                                        </p:animMotion>
                                      </p:childTnLst>
                                    </p:cTn>
                                  </p:par>
                                  <p:par>
                                    <p:cTn id="28" presetID="16" presetClass="entr" presetSubtype="37" fill="hold" grpId="0" nodeType="withEffect">
                                      <p:stCondLst>
                                        <p:cond delay="1300"/>
                                      </p:stCondLst>
                                      <p:childTnLst>
                                        <p:set>
                                          <p:cBhvr>
                                            <p:cTn id="29" dur="1" fill="hold">
                                              <p:stCondLst>
                                                <p:cond delay="0"/>
                                              </p:stCondLst>
                                            </p:cTn>
                                            <p:tgtEl>
                                              <p:spTgt spid="382"/>
                                            </p:tgtEl>
                                            <p:attrNameLst>
                                              <p:attrName>style.visibility</p:attrName>
                                            </p:attrNameLst>
                                          </p:cBhvr>
                                          <p:to>
                                            <p:strVal val="visible"/>
                                          </p:to>
                                        </p:set>
                                        <p:animEffect transition="in" filter="barn(outVertical)">
                                          <p:cBhvr>
                                            <p:cTn id="30" dur="500"/>
                                            <p:tgtEl>
                                              <p:spTgt spid="382"/>
                                            </p:tgtEl>
                                          </p:cBhvr>
                                        </p:animEffect>
                                      </p:childTnLst>
                                    </p:cTn>
                                  </p:par>
                                  <p:par>
                                    <p:cTn id="31" presetID="16" presetClass="entr" presetSubtype="37" fill="hold" grpId="0" nodeType="withEffect">
                                      <p:stCondLst>
                                        <p:cond delay="1400"/>
                                      </p:stCondLst>
                                      <p:childTnLst>
                                        <p:set>
                                          <p:cBhvr>
                                            <p:cTn id="32" dur="1" fill="hold">
                                              <p:stCondLst>
                                                <p:cond delay="0"/>
                                              </p:stCondLst>
                                            </p:cTn>
                                            <p:tgtEl>
                                              <p:spTgt spid="389"/>
                                            </p:tgtEl>
                                            <p:attrNameLst>
                                              <p:attrName>style.visibility</p:attrName>
                                            </p:attrNameLst>
                                          </p:cBhvr>
                                          <p:to>
                                            <p:strVal val="visible"/>
                                          </p:to>
                                        </p:set>
                                        <p:animEffect transition="in" filter="barn(outVertical)">
                                          <p:cBhvr>
                                            <p:cTn id="33" dur="500"/>
                                            <p:tgtEl>
                                              <p:spTgt spid="389"/>
                                            </p:tgtEl>
                                          </p:cBhvr>
                                        </p:animEffect>
                                      </p:childTnLst>
                                    </p:cTn>
                                  </p:par>
                                  <p:par>
                                    <p:cTn id="34" presetID="16" presetClass="entr" presetSubtype="37" fill="hold" grpId="0" nodeType="withEffect">
                                      <p:stCondLst>
                                        <p:cond delay="1500"/>
                                      </p:stCondLst>
                                      <p:childTnLst>
                                        <p:set>
                                          <p:cBhvr>
                                            <p:cTn id="35" dur="1" fill="hold">
                                              <p:stCondLst>
                                                <p:cond delay="0"/>
                                              </p:stCondLst>
                                            </p:cTn>
                                            <p:tgtEl>
                                              <p:spTgt spid="390"/>
                                            </p:tgtEl>
                                            <p:attrNameLst>
                                              <p:attrName>style.visibility</p:attrName>
                                            </p:attrNameLst>
                                          </p:cBhvr>
                                          <p:to>
                                            <p:strVal val="visible"/>
                                          </p:to>
                                        </p:set>
                                        <p:animEffect transition="in" filter="barn(outVertical)">
                                          <p:cBhvr>
                                            <p:cTn id="36" dur="500"/>
                                            <p:tgtEl>
                                              <p:spTgt spid="390"/>
                                            </p:tgtEl>
                                          </p:cBhvr>
                                        </p:animEffect>
                                      </p:childTnLst>
                                    </p:cTn>
                                  </p:par>
                                  <p:par>
                                    <p:cTn id="37" presetID="16" presetClass="entr" presetSubtype="37" fill="hold" grpId="0" nodeType="withEffect">
                                      <p:stCondLst>
                                        <p:cond delay="1600"/>
                                      </p:stCondLst>
                                      <p:childTnLst>
                                        <p:set>
                                          <p:cBhvr>
                                            <p:cTn id="38" dur="1" fill="hold">
                                              <p:stCondLst>
                                                <p:cond delay="0"/>
                                              </p:stCondLst>
                                            </p:cTn>
                                            <p:tgtEl>
                                              <p:spTgt spid="391"/>
                                            </p:tgtEl>
                                            <p:attrNameLst>
                                              <p:attrName>style.visibility</p:attrName>
                                            </p:attrNameLst>
                                          </p:cBhvr>
                                          <p:to>
                                            <p:strVal val="visible"/>
                                          </p:to>
                                        </p:set>
                                        <p:animEffect transition="in" filter="barn(outVertical)">
                                          <p:cBhvr>
                                            <p:cTn id="39" dur="500"/>
                                            <p:tgtEl>
                                              <p:spTgt spid="391"/>
                                            </p:tgtEl>
                                          </p:cBhvr>
                                        </p:animEffect>
                                      </p:childTnLst>
                                    </p:cTn>
                                  </p:par>
                                  <p:par>
                                    <p:cTn id="40" presetID="1" presetClass="entr" presetSubtype="0" fill="hold" nodeType="withEffect">
                                      <p:stCondLst>
                                        <p:cond delay="2100"/>
                                      </p:stCondLst>
                                      <p:childTnLst>
                                        <p:set>
                                          <p:cBhvr>
                                            <p:cTn id="41" dur="1" fill="hold">
                                              <p:stCondLst>
                                                <p:cond delay="0"/>
                                              </p:stCondLst>
                                            </p:cTn>
                                            <p:tgtEl>
                                              <p:spTgt spid="62"/>
                                            </p:tgtEl>
                                            <p:attrNameLst>
                                              <p:attrName>style.visibility</p:attrName>
                                            </p:attrNameLst>
                                          </p:cBhvr>
                                          <p:to>
                                            <p:strVal val="visible"/>
                                          </p:to>
                                        </p:set>
                                      </p:childTnLst>
                                    </p:cTn>
                                  </p:par>
                                  <p:par>
                                    <p:cTn id="42" presetID="2" presetClass="entr" presetSubtype="4" fill="hold" nodeType="withEffect">
                                      <p:stCondLst>
                                        <p:cond delay="2100"/>
                                      </p:stCondLst>
                                      <p:childTnLst>
                                        <p:set>
                                          <p:cBhvr>
                                            <p:cTn id="43" dur="1" fill="hold">
                                              <p:stCondLst>
                                                <p:cond delay="0"/>
                                              </p:stCondLst>
                                            </p:cTn>
                                            <p:tgtEl>
                                              <p:spTgt spid="62"/>
                                            </p:tgtEl>
                                            <p:attrNameLst>
                                              <p:attrName>style.visibility</p:attrName>
                                            </p:attrNameLst>
                                          </p:cBhvr>
                                          <p:to>
                                            <p:strVal val="visible"/>
                                          </p:to>
                                        </p:set>
                                        <p:anim calcmode="lin" valueType="num">
                                          <p:cBhvr additive="base">
                                            <p:cTn id="44" dur="500" fill="hold"/>
                                            <p:tgtEl>
                                              <p:spTgt spid="62"/>
                                            </p:tgtEl>
                                            <p:attrNameLst>
                                              <p:attrName>ppt_x</p:attrName>
                                            </p:attrNameLst>
                                          </p:cBhvr>
                                          <p:tavLst>
                                            <p:tav tm="0">
                                              <p:val>
                                                <p:strVal val="#ppt_x"/>
                                              </p:val>
                                            </p:tav>
                                            <p:tav tm="100000">
                                              <p:val>
                                                <p:strVal val="#ppt_x"/>
                                              </p:val>
                                            </p:tav>
                                          </p:tavLst>
                                        </p:anim>
                                        <p:anim calcmode="lin" valueType="num">
                                          <p:cBhvr additive="base">
                                            <p:cTn id="45" dur="500" fill="hold"/>
                                            <p:tgtEl>
                                              <p:spTgt spid="62"/>
                                            </p:tgtEl>
                                            <p:attrNameLst>
                                              <p:attrName>ppt_y</p:attrName>
                                            </p:attrNameLst>
                                          </p:cBhvr>
                                          <p:tavLst>
                                            <p:tav tm="0">
                                              <p:val>
                                                <p:strVal val="1+#ppt_h/2"/>
                                              </p:val>
                                            </p:tav>
                                            <p:tav tm="100000">
                                              <p:val>
                                                <p:strVal val="#ppt_y"/>
                                              </p:val>
                                            </p:tav>
                                          </p:tavLst>
                                        </p:anim>
                                      </p:childTnLst>
                                    </p:cTn>
                                  </p:par>
                                  <p:par>
                                    <p:cTn id="46" presetID="1" presetClass="entr" presetSubtype="0" fill="hold" nodeType="withEffect">
                                      <p:stCondLst>
                                        <p:cond delay="2200"/>
                                      </p:stCondLst>
                                      <p:childTnLst>
                                        <p:set>
                                          <p:cBhvr>
                                            <p:cTn id="47" dur="1" fill="hold">
                                              <p:stCondLst>
                                                <p:cond delay="0"/>
                                              </p:stCondLst>
                                            </p:cTn>
                                            <p:tgtEl>
                                              <p:spTgt spid="64"/>
                                            </p:tgtEl>
                                            <p:attrNameLst>
                                              <p:attrName>style.visibility</p:attrName>
                                            </p:attrNameLst>
                                          </p:cBhvr>
                                          <p:to>
                                            <p:strVal val="visible"/>
                                          </p:to>
                                        </p:set>
                                      </p:childTnLst>
                                    </p:cTn>
                                  </p:par>
                                  <p:par>
                                    <p:cTn id="48" presetID="2" presetClass="entr" presetSubtype="4" fill="hold" nodeType="withEffect">
                                      <p:stCondLst>
                                        <p:cond delay="2200"/>
                                      </p:stCondLst>
                                      <p:childTnLst>
                                        <p:set>
                                          <p:cBhvr>
                                            <p:cTn id="49" dur="1" fill="hold">
                                              <p:stCondLst>
                                                <p:cond delay="0"/>
                                              </p:stCondLst>
                                            </p:cTn>
                                            <p:tgtEl>
                                              <p:spTgt spid="64"/>
                                            </p:tgtEl>
                                            <p:attrNameLst>
                                              <p:attrName>style.visibility</p:attrName>
                                            </p:attrNameLst>
                                          </p:cBhvr>
                                          <p:to>
                                            <p:strVal val="visible"/>
                                          </p:to>
                                        </p:set>
                                        <p:anim calcmode="lin" valueType="num">
                                          <p:cBhvr additive="base">
                                            <p:cTn id="50" dur="500" fill="hold"/>
                                            <p:tgtEl>
                                              <p:spTgt spid="64"/>
                                            </p:tgtEl>
                                            <p:attrNameLst>
                                              <p:attrName>ppt_x</p:attrName>
                                            </p:attrNameLst>
                                          </p:cBhvr>
                                          <p:tavLst>
                                            <p:tav tm="0">
                                              <p:val>
                                                <p:strVal val="#ppt_x"/>
                                              </p:val>
                                            </p:tav>
                                            <p:tav tm="100000">
                                              <p:val>
                                                <p:strVal val="#ppt_x"/>
                                              </p:val>
                                            </p:tav>
                                          </p:tavLst>
                                        </p:anim>
                                        <p:anim calcmode="lin" valueType="num">
                                          <p:cBhvr additive="base">
                                            <p:cTn id="51" dur="500" fill="hold"/>
                                            <p:tgtEl>
                                              <p:spTgt spid="64"/>
                                            </p:tgtEl>
                                            <p:attrNameLst>
                                              <p:attrName>ppt_y</p:attrName>
                                            </p:attrNameLst>
                                          </p:cBhvr>
                                          <p:tavLst>
                                            <p:tav tm="0">
                                              <p:val>
                                                <p:strVal val="1+#ppt_h/2"/>
                                              </p:val>
                                            </p:tav>
                                            <p:tav tm="100000">
                                              <p:val>
                                                <p:strVal val="#ppt_y"/>
                                              </p:val>
                                            </p:tav>
                                          </p:tavLst>
                                        </p:anim>
                                      </p:childTnLst>
                                    </p:cTn>
                                  </p:par>
                                  <p:par>
                                    <p:cTn id="52" presetID="1" presetClass="entr" presetSubtype="0" fill="hold" nodeType="withEffect">
                                      <p:stCondLst>
                                        <p:cond delay="2300"/>
                                      </p:stCondLst>
                                      <p:childTnLst>
                                        <p:set>
                                          <p:cBhvr>
                                            <p:cTn id="53" dur="1" fill="hold">
                                              <p:stCondLst>
                                                <p:cond delay="0"/>
                                              </p:stCondLst>
                                            </p:cTn>
                                            <p:tgtEl>
                                              <p:spTgt spid="63"/>
                                            </p:tgtEl>
                                            <p:attrNameLst>
                                              <p:attrName>style.visibility</p:attrName>
                                            </p:attrNameLst>
                                          </p:cBhvr>
                                          <p:to>
                                            <p:strVal val="visible"/>
                                          </p:to>
                                        </p:set>
                                      </p:childTnLst>
                                    </p:cTn>
                                  </p:par>
                                  <p:par>
                                    <p:cTn id="54" presetID="2" presetClass="entr" presetSubtype="4" fill="hold" nodeType="withEffect">
                                      <p:stCondLst>
                                        <p:cond delay="2300"/>
                                      </p:stCondLst>
                                      <p:childTnLst>
                                        <p:set>
                                          <p:cBhvr>
                                            <p:cTn id="55" dur="1" fill="hold">
                                              <p:stCondLst>
                                                <p:cond delay="0"/>
                                              </p:stCondLst>
                                            </p:cTn>
                                            <p:tgtEl>
                                              <p:spTgt spid="63"/>
                                            </p:tgtEl>
                                            <p:attrNameLst>
                                              <p:attrName>style.visibility</p:attrName>
                                            </p:attrNameLst>
                                          </p:cBhvr>
                                          <p:to>
                                            <p:strVal val="visible"/>
                                          </p:to>
                                        </p:set>
                                        <p:anim calcmode="lin" valueType="num">
                                          <p:cBhvr additive="base">
                                            <p:cTn id="56" dur="650" fill="hold"/>
                                            <p:tgtEl>
                                              <p:spTgt spid="63"/>
                                            </p:tgtEl>
                                            <p:attrNameLst>
                                              <p:attrName>ppt_x</p:attrName>
                                            </p:attrNameLst>
                                          </p:cBhvr>
                                          <p:tavLst>
                                            <p:tav tm="0">
                                              <p:val>
                                                <p:strVal val="#ppt_x"/>
                                              </p:val>
                                            </p:tav>
                                            <p:tav tm="100000">
                                              <p:val>
                                                <p:strVal val="#ppt_x"/>
                                              </p:val>
                                            </p:tav>
                                          </p:tavLst>
                                        </p:anim>
                                        <p:anim calcmode="lin" valueType="num">
                                          <p:cBhvr additive="base">
                                            <p:cTn id="57" dur="650" fill="hold"/>
                                            <p:tgtEl>
                                              <p:spTgt spid="63"/>
                                            </p:tgtEl>
                                            <p:attrNameLst>
                                              <p:attrName>ppt_y</p:attrName>
                                            </p:attrNameLst>
                                          </p:cBhvr>
                                          <p:tavLst>
                                            <p:tav tm="0">
                                              <p:val>
                                                <p:strVal val="1+#ppt_h/2"/>
                                              </p:val>
                                            </p:tav>
                                            <p:tav tm="100000">
                                              <p:val>
                                                <p:strVal val="#ppt_y"/>
                                              </p:val>
                                            </p:tav>
                                          </p:tavLst>
                                        </p:anim>
                                      </p:childTnLst>
                                    </p:cTn>
                                  </p:par>
                                  <p:par>
                                    <p:cTn id="58" presetID="1" presetClass="entr" presetSubtype="0" fill="hold" nodeType="withEffect">
                                      <p:stCondLst>
                                        <p:cond delay="2300"/>
                                      </p:stCondLst>
                                      <p:childTnLst>
                                        <p:set>
                                          <p:cBhvr>
                                            <p:cTn id="59" dur="1" fill="hold">
                                              <p:stCondLst>
                                                <p:cond delay="0"/>
                                              </p:stCondLst>
                                            </p:cTn>
                                            <p:tgtEl>
                                              <p:spTgt spid="65"/>
                                            </p:tgtEl>
                                            <p:attrNameLst>
                                              <p:attrName>style.visibility</p:attrName>
                                            </p:attrNameLst>
                                          </p:cBhvr>
                                          <p:to>
                                            <p:strVal val="visible"/>
                                          </p:to>
                                        </p:set>
                                      </p:childTnLst>
                                    </p:cTn>
                                  </p:par>
                                  <p:par>
                                    <p:cTn id="60" presetID="2" presetClass="entr" presetSubtype="4" fill="hold" nodeType="withEffect">
                                      <p:stCondLst>
                                        <p:cond delay="2300"/>
                                      </p:stCondLst>
                                      <p:childTnLst>
                                        <p:set>
                                          <p:cBhvr>
                                            <p:cTn id="61" dur="1" fill="hold">
                                              <p:stCondLst>
                                                <p:cond delay="0"/>
                                              </p:stCondLst>
                                            </p:cTn>
                                            <p:tgtEl>
                                              <p:spTgt spid="65"/>
                                            </p:tgtEl>
                                            <p:attrNameLst>
                                              <p:attrName>style.visibility</p:attrName>
                                            </p:attrNameLst>
                                          </p:cBhvr>
                                          <p:to>
                                            <p:strVal val="visible"/>
                                          </p:to>
                                        </p:set>
                                        <p:anim calcmode="lin" valueType="num">
                                          <p:cBhvr additive="base">
                                            <p:cTn id="62" dur="750" fill="hold"/>
                                            <p:tgtEl>
                                              <p:spTgt spid="65"/>
                                            </p:tgtEl>
                                            <p:attrNameLst>
                                              <p:attrName>ppt_x</p:attrName>
                                            </p:attrNameLst>
                                          </p:cBhvr>
                                          <p:tavLst>
                                            <p:tav tm="0">
                                              <p:val>
                                                <p:strVal val="#ppt_x"/>
                                              </p:val>
                                            </p:tav>
                                            <p:tav tm="100000">
                                              <p:val>
                                                <p:strVal val="#ppt_x"/>
                                              </p:val>
                                            </p:tav>
                                          </p:tavLst>
                                        </p:anim>
                                        <p:anim calcmode="lin" valueType="num">
                                          <p:cBhvr additive="base">
                                            <p:cTn id="63" dur="750" fill="hold"/>
                                            <p:tgtEl>
                                              <p:spTgt spid="65"/>
                                            </p:tgtEl>
                                            <p:attrNameLst>
                                              <p:attrName>ppt_y</p:attrName>
                                            </p:attrNameLst>
                                          </p:cBhvr>
                                          <p:tavLst>
                                            <p:tav tm="0">
                                              <p:val>
                                                <p:strVal val="1+#ppt_h/2"/>
                                              </p:val>
                                            </p:tav>
                                            <p:tav tm="100000">
                                              <p:val>
                                                <p:strVal val="#ppt_y"/>
                                              </p:val>
                                            </p:tav>
                                          </p:tavLst>
                                        </p:anim>
                                      </p:childTnLst>
                                    </p:cTn>
                                  </p:par>
                                  <p:par>
                                    <p:cTn id="64" presetID="53" presetClass="entr" presetSubtype="16" fill="hold" grpId="0" nodeType="withEffect">
                                      <p:stCondLst>
                                        <p:cond delay="3000"/>
                                      </p:stCondLst>
                                      <p:iterate type="lt">
                                        <p:tmPct val="5000"/>
                                      </p:iterate>
                                      <p:childTnLst>
                                        <p:set>
                                          <p:cBhvr>
                                            <p:cTn id="65" dur="1" fill="hold">
                                              <p:stCondLst>
                                                <p:cond delay="0"/>
                                              </p:stCondLst>
                                            </p:cTn>
                                            <p:tgtEl>
                                              <p:spTgt spid="380"/>
                                            </p:tgtEl>
                                            <p:attrNameLst>
                                              <p:attrName>style.visibility</p:attrName>
                                            </p:attrNameLst>
                                          </p:cBhvr>
                                          <p:to>
                                            <p:strVal val="visible"/>
                                          </p:to>
                                        </p:set>
                                        <p:anim calcmode="lin" valueType="num">
                                          <p:cBhvr>
                                            <p:cTn id="66" dur="500" fill="hold"/>
                                            <p:tgtEl>
                                              <p:spTgt spid="380"/>
                                            </p:tgtEl>
                                            <p:attrNameLst>
                                              <p:attrName>ppt_w</p:attrName>
                                            </p:attrNameLst>
                                          </p:cBhvr>
                                          <p:tavLst>
                                            <p:tav tm="0">
                                              <p:val>
                                                <p:fltVal val="0"/>
                                              </p:val>
                                            </p:tav>
                                            <p:tav tm="100000">
                                              <p:val>
                                                <p:strVal val="#ppt_w"/>
                                              </p:val>
                                            </p:tav>
                                          </p:tavLst>
                                        </p:anim>
                                        <p:anim calcmode="lin" valueType="num">
                                          <p:cBhvr>
                                            <p:cTn id="67" dur="500" fill="hold"/>
                                            <p:tgtEl>
                                              <p:spTgt spid="380"/>
                                            </p:tgtEl>
                                            <p:attrNameLst>
                                              <p:attrName>ppt_h</p:attrName>
                                            </p:attrNameLst>
                                          </p:cBhvr>
                                          <p:tavLst>
                                            <p:tav tm="0">
                                              <p:val>
                                                <p:fltVal val="0"/>
                                              </p:val>
                                            </p:tav>
                                            <p:tav tm="100000">
                                              <p:val>
                                                <p:strVal val="#ppt_h"/>
                                              </p:val>
                                            </p:tav>
                                          </p:tavLst>
                                        </p:anim>
                                        <p:animEffect transition="in" filter="fade">
                                          <p:cBhvr>
                                            <p:cTn id="68" dur="500"/>
                                            <p:tgtEl>
                                              <p:spTgt spid="380"/>
                                            </p:tgtEl>
                                          </p:cBhvr>
                                        </p:animEffect>
                                      </p:childTnLst>
                                    </p:cTn>
                                  </p:par>
                                  <p:par>
                                    <p:cTn id="69" presetID="42" presetClass="entr" presetSubtype="0" fill="hold" grpId="0" nodeType="withEffect">
                                      <p:stCondLst>
                                        <p:cond delay="3600"/>
                                      </p:stCondLst>
                                      <p:childTnLst>
                                        <p:set>
                                          <p:cBhvr>
                                            <p:cTn id="70" dur="1" fill="hold">
                                              <p:stCondLst>
                                                <p:cond delay="0"/>
                                              </p:stCondLst>
                                            </p:cTn>
                                            <p:tgtEl>
                                              <p:spTgt spid="381"/>
                                            </p:tgtEl>
                                            <p:attrNameLst>
                                              <p:attrName>style.visibility</p:attrName>
                                            </p:attrNameLst>
                                          </p:cBhvr>
                                          <p:to>
                                            <p:strVal val="visible"/>
                                          </p:to>
                                        </p:set>
                                        <p:animEffect transition="in" filter="fade">
                                          <p:cBhvr>
                                            <p:cTn id="71" dur="750"/>
                                            <p:tgtEl>
                                              <p:spTgt spid="381"/>
                                            </p:tgtEl>
                                          </p:cBhvr>
                                        </p:animEffect>
                                        <p:anim calcmode="lin" valueType="num">
                                          <p:cBhvr>
                                            <p:cTn id="72" dur="750" fill="hold"/>
                                            <p:tgtEl>
                                              <p:spTgt spid="381"/>
                                            </p:tgtEl>
                                            <p:attrNameLst>
                                              <p:attrName>ppt_x</p:attrName>
                                            </p:attrNameLst>
                                          </p:cBhvr>
                                          <p:tavLst>
                                            <p:tav tm="0">
                                              <p:val>
                                                <p:strVal val="#ppt_x"/>
                                              </p:val>
                                            </p:tav>
                                            <p:tav tm="100000">
                                              <p:val>
                                                <p:strVal val="#ppt_x"/>
                                              </p:val>
                                            </p:tav>
                                          </p:tavLst>
                                        </p:anim>
                                        <p:anim calcmode="lin" valueType="num">
                                          <p:cBhvr>
                                            <p:cTn id="73" dur="750" fill="hold"/>
                                            <p:tgtEl>
                                              <p:spTgt spid="381"/>
                                            </p:tgtEl>
                                            <p:attrNameLst>
                                              <p:attrName>ppt_y</p:attrName>
                                            </p:attrNameLst>
                                          </p:cBhvr>
                                          <p:tavLst>
                                            <p:tav tm="0">
                                              <p:val>
                                                <p:strVal val="#ppt_y+.1"/>
                                              </p:val>
                                            </p:tav>
                                            <p:tav tm="100000">
                                              <p:val>
                                                <p:strVal val="#ppt_y"/>
                                              </p:val>
                                            </p:tav>
                                          </p:tavLst>
                                        </p:anim>
                                      </p:childTnLst>
                                    </p:cTn>
                                  </p:par>
                                  <p:par>
                                    <p:cTn id="74" presetID="53" presetClass="entr" presetSubtype="16" fill="hold" grpId="0" nodeType="withEffect">
                                      <p:stCondLst>
                                        <p:cond delay="4500"/>
                                      </p:stCondLst>
                                      <p:iterate type="lt">
                                        <p:tmPct val="5000"/>
                                      </p:iterate>
                                      <p:childTnLst>
                                        <p:set>
                                          <p:cBhvr>
                                            <p:cTn id="75" dur="1" fill="hold">
                                              <p:stCondLst>
                                                <p:cond delay="0"/>
                                              </p:stCondLst>
                                            </p:cTn>
                                            <p:tgtEl>
                                              <p:spTgt spid="401"/>
                                            </p:tgtEl>
                                            <p:attrNameLst>
                                              <p:attrName>style.visibility</p:attrName>
                                            </p:attrNameLst>
                                          </p:cBhvr>
                                          <p:to>
                                            <p:strVal val="visible"/>
                                          </p:to>
                                        </p:set>
                                        <p:anim calcmode="lin" valueType="num">
                                          <p:cBhvr>
                                            <p:cTn id="76" dur="500" fill="hold"/>
                                            <p:tgtEl>
                                              <p:spTgt spid="401"/>
                                            </p:tgtEl>
                                            <p:attrNameLst>
                                              <p:attrName>ppt_w</p:attrName>
                                            </p:attrNameLst>
                                          </p:cBhvr>
                                          <p:tavLst>
                                            <p:tav tm="0">
                                              <p:val>
                                                <p:fltVal val="0"/>
                                              </p:val>
                                            </p:tav>
                                            <p:tav tm="100000">
                                              <p:val>
                                                <p:strVal val="#ppt_w"/>
                                              </p:val>
                                            </p:tav>
                                          </p:tavLst>
                                        </p:anim>
                                        <p:anim calcmode="lin" valueType="num">
                                          <p:cBhvr>
                                            <p:cTn id="77" dur="500" fill="hold"/>
                                            <p:tgtEl>
                                              <p:spTgt spid="401"/>
                                            </p:tgtEl>
                                            <p:attrNameLst>
                                              <p:attrName>ppt_h</p:attrName>
                                            </p:attrNameLst>
                                          </p:cBhvr>
                                          <p:tavLst>
                                            <p:tav tm="0">
                                              <p:val>
                                                <p:fltVal val="0"/>
                                              </p:val>
                                            </p:tav>
                                            <p:tav tm="100000">
                                              <p:val>
                                                <p:strVal val="#ppt_h"/>
                                              </p:val>
                                            </p:tav>
                                          </p:tavLst>
                                        </p:anim>
                                        <p:animEffect transition="in" filter="fade">
                                          <p:cBhvr>
                                            <p:cTn id="78" dur="500"/>
                                            <p:tgtEl>
                                              <p:spTgt spid="401"/>
                                            </p:tgtEl>
                                          </p:cBhvr>
                                        </p:animEffect>
                                      </p:childTnLst>
                                    </p:cTn>
                                  </p:par>
                                  <p:par>
                                    <p:cTn id="79" presetID="42" presetClass="entr" presetSubtype="0" fill="hold" grpId="0" nodeType="withEffect">
                                      <p:stCondLst>
                                        <p:cond delay="5100"/>
                                      </p:stCondLst>
                                      <p:childTnLst>
                                        <p:set>
                                          <p:cBhvr>
                                            <p:cTn id="80" dur="1" fill="hold">
                                              <p:stCondLst>
                                                <p:cond delay="0"/>
                                              </p:stCondLst>
                                            </p:cTn>
                                            <p:tgtEl>
                                              <p:spTgt spid="402"/>
                                            </p:tgtEl>
                                            <p:attrNameLst>
                                              <p:attrName>style.visibility</p:attrName>
                                            </p:attrNameLst>
                                          </p:cBhvr>
                                          <p:to>
                                            <p:strVal val="visible"/>
                                          </p:to>
                                        </p:set>
                                        <p:animEffect transition="in" filter="fade">
                                          <p:cBhvr>
                                            <p:cTn id="81" dur="750"/>
                                            <p:tgtEl>
                                              <p:spTgt spid="402"/>
                                            </p:tgtEl>
                                          </p:cBhvr>
                                        </p:animEffect>
                                        <p:anim calcmode="lin" valueType="num">
                                          <p:cBhvr>
                                            <p:cTn id="82" dur="750" fill="hold"/>
                                            <p:tgtEl>
                                              <p:spTgt spid="402"/>
                                            </p:tgtEl>
                                            <p:attrNameLst>
                                              <p:attrName>ppt_x</p:attrName>
                                            </p:attrNameLst>
                                          </p:cBhvr>
                                          <p:tavLst>
                                            <p:tav tm="0">
                                              <p:val>
                                                <p:strVal val="#ppt_x"/>
                                              </p:val>
                                            </p:tav>
                                            <p:tav tm="100000">
                                              <p:val>
                                                <p:strVal val="#ppt_x"/>
                                              </p:val>
                                            </p:tav>
                                          </p:tavLst>
                                        </p:anim>
                                        <p:anim calcmode="lin" valueType="num">
                                          <p:cBhvr>
                                            <p:cTn id="83" dur="750" fill="hold"/>
                                            <p:tgtEl>
                                              <p:spTgt spid="40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382" grpId="0"/>
          <p:bldP spid="389" grpId="0"/>
          <p:bldP spid="390" grpId="0"/>
          <p:bldP spid="391" grpId="0"/>
          <p:bldP spid="380" grpId="0"/>
          <p:bldP spid="381" grpId="0"/>
          <p:bldP spid="401" grpId="0"/>
          <p:bldP spid="40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0-#ppt_h/2"/>
                                              </p:val>
                                            </p:tav>
                                            <p:tav tm="100000">
                                              <p:val>
                                                <p:strVal val="#ppt_y"/>
                                              </p:val>
                                            </p:tav>
                                          </p:tavLst>
                                        </p:anim>
                                      </p:childTnLst>
                                    </p:cTn>
                                  </p:par>
                                  <p:par>
                                    <p:cTn id="9" presetID="22" presetClass="entr" presetSubtype="8" fill="hold" grpId="0" nodeType="withEffect">
                                      <p:stCondLst>
                                        <p:cond delay="30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350"/>
                                            <p:tgtEl>
                                              <p:spTgt spid="22"/>
                                            </p:tgtEl>
                                          </p:cBhvr>
                                        </p:animEffect>
                                      </p:childTnLst>
                                    </p:cTn>
                                  </p:par>
                                  <p:par>
                                    <p:cTn id="12" presetID="1" presetClass="entr" presetSubtype="0" fill="hold" nodeType="withEffect">
                                      <p:stCondLst>
                                        <p:cond delay="750"/>
                                      </p:stCondLst>
                                      <p:childTnLst>
                                        <p:set>
                                          <p:cBhvr>
                                            <p:cTn id="13" dur="1" fill="hold">
                                              <p:stCondLst>
                                                <p:cond delay="0"/>
                                              </p:stCondLst>
                                            </p:cTn>
                                            <p:tgtEl>
                                              <p:spTgt spid="44"/>
                                            </p:tgtEl>
                                            <p:attrNameLst>
                                              <p:attrName>style.visibility</p:attrName>
                                            </p:attrNameLst>
                                          </p:cBhvr>
                                          <p:to>
                                            <p:strVal val="visible"/>
                                          </p:to>
                                        </p:set>
                                      </p:childTnLst>
                                    </p:cTn>
                                  </p:par>
                                  <p:par>
                                    <p:cTn id="14" presetID="1" presetClass="entr" presetSubtype="0" fill="hold" nodeType="withEffect">
                                      <p:stCondLst>
                                        <p:cond delay="750"/>
                                      </p:stCondLst>
                                      <p:childTnLst>
                                        <p:set>
                                          <p:cBhvr>
                                            <p:cTn id="15" dur="1" fill="hold">
                                              <p:stCondLst>
                                                <p:cond delay="0"/>
                                              </p:stCondLst>
                                            </p:cTn>
                                            <p:tgtEl>
                                              <p:spTgt spid="326"/>
                                            </p:tgtEl>
                                            <p:attrNameLst>
                                              <p:attrName>style.visibility</p:attrName>
                                            </p:attrNameLst>
                                          </p:cBhvr>
                                          <p:to>
                                            <p:strVal val="visible"/>
                                          </p:to>
                                        </p:set>
                                      </p:childTnLst>
                                    </p:cTn>
                                  </p:par>
                                  <p:par>
                                    <p:cTn id="16" presetID="1" presetClass="entr" presetSubtype="0" fill="hold" nodeType="withEffect">
                                      <p:stCondLst>
                                        <p:cond delay="750"/>
                                      </p:stCondLst>
                                      <p:childTnLst>
                                        <p:set>
                                          <p:cBhvr>
                                            <p:cTn id="17" dur="1" fill="hold">
                                              <p:stCondLst>
                                                <p:cond delay="0"/>
                                              </p:stCondLst>
                                            </p:cTn>
                                            <p:tgtEl>
                                              <p:spTgt spid="364"/>
                                            </p:tgtEl>
                                            <p:attrNameLst>
                                              <p:attrName>style.visibility</p:attrName>
                                            </p:attrNameLst>
                                          </p:cBhvr>
                                          <p:to>
                                            <p:strVal val="visible"/>
                                          </p:to>
                                        </p:set>
                                      </p:childTnLst>
                                    </p:cTn>
                                  </p:par>
                                  <p:par>
                                    <p:cTn id="18" presetID="1" presetClass="entr" presetSubtype="0" fill="hold" nodeType="withEffect">
                                      <p:stCondLst>
                                        <p:cond delay="750"/>
                                      </p:stCondLst>
                                      <p:childTnLst>
                                        <p:set>
                                          <p:cBhvr>
                                            <p:cTn id="19" dur="1" fill="hold">
                                              <p:stCondLst>
                                                <p:cond delay="0"/>
                                              </p:stCondLst>
                                            </p:cTn>
                                            <p:tgtEl>
                                              <p:spTgt spid="383"/>
                                            </p:tgtEl>
                                            <p:attrNameLst>
                                              <p:attrName>style.visibility</p:attrName>
                                            </p:attrNameLst>
                                          </p:cBhvr>
                                          <p:to>
                                            <p:strVal val="visible"/>
                                          </p:to>
                                        </p:set>
                                      </p:childTnLst>
                                    </p:cTn>
                                  </p:par>
                                  <p:par>
                                    <p:cTn id="20" presetID="35" presetClass="path" presetSubtype="0" accel="50000" decel="50000" fill="hold" nodeType="withEffect">
                                      <p:stCondLst>
                                        <p:cond delay="750"/>
                                      </p:stCondLst>
                                      <p:childTnLst>
                                        <p:animMotion origin="layout" path="M -1.04167E-6 -3.33333E-6 L -0.28034 -3.33333E-6 " pathEditMode="relative" rAng="0" ptsTypes="AA">
                                          <p:cBhvr>
                                            <p:cTn id="21" dur="1000" spd="-100000" fill="hold"/>
                                            <p:tgtEl>
                                              <p:spTgt spid="44"/>
                                            </p:tgtEl>
                                            <p:attrNameLst>
                                              <p:attrName>ppt_x</p:attrName>
                                              <p:attrName>ppt_y</p:attrName>
                                            </p:attrNameLst>
                                          </p:cBhvr>
                                          <p:rCtr x="-14023" y="0"/>
                                        </p:animMotion>
                                      </p:childTnLst>
                                    </p:cTn>
                                  </p:par>
                                  <p:par>
                                    <p:cTn id="22" presetID="35" presetClass="path" presetSubtype="0" accel="50000" decel="50000" fill="hold" nodeType="withEffect">
                                      <p:stCondLst>
                                        <p:cond delay="750"/>
                                      </p:stCondLst>
                                      <p:childTnLst>
                                        <p:animMotion origin="layout" path="M -8.33333E-7 2.59259E-6 L -0.49583 2.59259E-6 " pathEditMode="relative" rAng="0" ptsTypes="AA">
                                          <p:cBhvr>
                                            <p:cTn id="23" dur="1000" spd="-100000" fill="hold"/>
                                            <p:tgtEl>
                                              <p:spTgt spid="326"/>
                                            </p:tgtEl>
                                            <p:attrNameLst>
                                              <p:attrName>ppt_x</p:attrName>
                                              <p:attrName>ppt_y</p:attrName>
                                            </p:attrNameLst>
                                          </p:cBhvr>
                                          <p:rCtr x="-24792" y="0"/>
                                        </p:animMotion>
                                      </p:childTnLst>
                                    </p:cTn>
                                  </p:par>
                                  <p:par>
                                    <p:cTn id="24" presetID="35" presetClass="path" presetSubtype="0" accel="50000" decel="50000" fill="hold" nodeType="withEffect">
                                      <p:stCondLst>
                                        <p:cond delay="750"/>
                                      </p:stCondLst>
                                      <p:childTnLst>
                                        <p:animMotion origin="layout" path="M 3.95833E-6 -1.85185E-6 L -0.71003 -1.85185E-6 " pathEditMode="relative" rAng="0" ptsTypes="AA">
                                          <p:cBhvr>
                                            <p:cTn id="25" dur="1000" spd="-100000" fill="hold"/>
                                            <p:tgtEl>
                                              <p:spTgt spid="364"/>
                                            </p:tgtEl>
                                            <p:attrNameLst>
                                              <p:attrName>ppt_x</p:attrName>
                                              <p:attrName>ppt_y</p:attrName>
                                            </p:attrNameLst>
                                          </p:cBhvr>
                                          <p:rCtr x="-35508" y="0"/>
                                        </p:animMotion>
                                      </p:childTnLst>
                                    </p:cTn>
                                  </p:par>
                                  <p:par>
                                    <p:cTn id="26" presetID="35" presetClass="path" presetSubtype="0" accel="50000" decel="50000" fill="hold" nodeType="withEffect">
                                      <p:stCondLst>
                                        <p:cond delay="750"/>
                                      </p:stCondLst>
                                      <p:childTnLst>
                                        <p:animMotion origin="layout" path="M 1.04167E-6 -1.85185E-6 L -0.92435 -1.85185E-6 " pathEditMode="relative" rAng="0" ptsTypes="AA">
                                          <p:cBhvr>
                                            <p:cTn id="27" dur="1000" spd="-100000" fill="hold"/>
                                            <p:tgtEl>
                                              <p:spTgt spid="383"/>
                                            </p:tgtEl>
                                            <p:attrNameLst>
                                              <p:attrName>ppt_x</p:attrName>
                                              <p:attrName>ppt_y</p:attrName>
                                            </p:attrNameLst>
                                          </p:cBhvr>
                                          <p:rCtr x="-46224" y="0"/>
                                        </p:animMotion>
                                      </p:childTnLst>
                                    </p:cTn>
                                  </p:par>
                                  <p:par>
                                    <p:cTn id="28" presetID="16" presetClass="entr" presetSubtype="37" fill="hold" grpId="0" nodeType="withEffect">
                                      <p:stCondLst>
                                        <p:cond delay="1300"/>
                                      </p:stCondLst>
                                      <p:childTnLst>
                                        <p:set>
                                          <p:cBhvr>
                                            <p:cTn id="29" dur="1" fill="hold">
                                              <p:stCondLst>
                                                <p:cond delay="0"/>
                                              </p:stCondLst>
                                            </p:cTn>
                                            <p:tgtEl>
                                              <p:spTgt spid="382"/>
                                            </p:tgtEl>
                                            <p:attrNameLst>
                                              <p:attrName>style.visibility</p:attrName>
                                            </p:attrNameLst>
                                          </p:cBhvr>
                                          <p:to>
                                            <p:strVal val="visible"/>
                                          </p:to>
                                        </p:set>
                                        <p:animEffect transition="in" filter="barn(outVertical)">
                                          <p:cBhvr>
                                            <p:cTn id="30" dur="500"/>
                                            <p:tgtEl>
                                              <p:spTgt spid="382"/>
                                            </p:tgtEl>
                                          </p:cBhvr>
                                        </p:animEffect>
                                      </p:childTnLst>
                                    </p:cTn>
                                  </p:par>
                                  <p:par>
                                    <p:cTn id="31" presetID="16" presetClass="entr" presetSubtype="37" fill="hold" grpId="0" nodeType="withEffect">
                                      <p:stCondLst>
                                        <p:cond delay="1400"/>
                                      </p:stCondLst>
                                      <p:childTnLst>
                                        <p:set>
                                          <p:cBhvr>
                                            <p:cTn id="32" dur="1" fill="hold">
                                              <p:stCondLst>
                                                <p:cond delay="0"/>
                                              </p:stCondLst>
                                            </p:cTn>
                                            <p:tgtEl>
                                              <p:spTgt spid="389"/>
                                            </p:tgtEl>
                                            <p:attrNameLst>
                                              <p:attrName>style.visibility</p:attrName>
                                            </p:attrNameLst>
                                          </p:cBhvr>
                                          <p:to>
                                            <p:strVal val="visible"/>
                                          </p:to>
                                        </p:set>
                                        <p:animEffect transition="in" filter="barn(outVertical)">
                                          <p:cBhvr>
                                            <p:cTn id="33" dur="500"/>
                                            <p:tgtEl>
                                              <p:spTgt spid="389"/>
                                            </p:tgtEl>
                                          </p:cBhvr>
                                        </p:animEffect>
                                      </p:childTnLst>
                                    </p:cTn>
                                  </p:par>
                                  <p:par>
                                    <p:cTn id="34" presetID="16" presetClass="entr" presetSubtype="37" fill="hold" grpId="0" nodeType="withEffect">
                                      <p:stCondLst>
                                        <p:cond delay="1500"/>
                                      </p:stCondLst>
                                      <p:childTnLst>
                                        <p:set>
                                          <p:cBhvr>
                                            <p:cTn id="35" dur="1" fill="hold">
                                              <p:stCondLst>
                                                <p:cond delay="0"/>
                                              </p:stCondLst>
                                            </p:cTn>
                                            <p:tgtEl>
                                              <p:spTgt spid="390"/>
                                            </p:tgtEl>
                                            <p:attrNameLst>
                                              <p:attrName>style.visibility</p:attrName>
                                            </p:attrNameLst>
                                          </p:cBhvr>
                                          <p:to>
                                            <p:strVal val="visible"/>
                                          </p:to>
                                        </p:set>
                                        <p:animEffect transition="in" filter="barn(outVertical)">
                                          <p:cBhvr>
                                            <p:cTn id="36" dur="500"/>
                                            <p:tgtEl>
                                              <p:spTgt spid="390"/>
                                            </p:tgtEl>
                                          </p:cBhvr>
                                        </p:animEffect>
                                      </p:childTnLst>
                                    </p:cTn>
                                  </p:par>
                                  <p:par>
                                    <p:cTn id="37" presetID="16" presetClass="entr" presetSubtype="37" fill="hold" grpId="0" nodeType="withEffect">
                                      <p:stCondLst>
                                        <p:cond delay="1600"/>
                                      </p:stCondLst>
                                      <p:childTnLst>
                                        <p:set>
                                          <p:cBhvr>
                                            <p:cTn id="38" dur="1" fill="hold">
                                              <p:stCondLst>
                                                <p:cond delay="0"/>
                                              </p:stCondLst>
                                            </p:cTn>
                                            <p:tgtEl>
                                              <p:spTgt spid="391"/>
                                            </p:tgtEl>
                                            <p:attrNameLst>
                                              <p:attrName>style.visibility</p:attrName>
                                            </p:attrNameLst>
                                          </p:cBhvr>
                                          <p:to>
                                            <p:strVal val="visible"/>
                                          </p:to>
                                        </p:set>
                                        <p:animEffect transition="in" filter="barn(outVertical)">
                                          <p:cBhvr>
                                            <p:cTn id="39" dur="500"/>
                                            <p:tgtEl>
                                              <p:spTgt spid="391"/>
                                            </p:tgtEl>
                                          </p:cBhvr>
                                        </p:animEffect>
                                      </p:childTnLst>
                                    </p:cTn>
                                  </p:par>
                                  <p:par>
                                    <p:cTn id="40" presetID="1" presetClass="entr" presetSubtype="0" fill="hold" nodeType="withEffect">
                                      <p:stCondLst>
                                        <p:cond delay="2100"/>
                                      </p:stCondLst>
                                      <p:childTnLst>
                                        <p:set>
                                          <p:cBhvr>
                                            <p:cTn id="41" dur="1" fill="hold">
                                              <p:stCondLst>
                                                <p:cond delay="0"/>
                                              </p:stCondLst>
                                            </p:cTn>
                                            <p:tgtEl>
                                              <p:spTgt spid="62"/>
                                            </p:tgtEl>
                                            <p:attrNameLst>
                                              <p:attrName>style.visibility</p:attrName>
                                            </p:attrNameLst>
                                          </p:cBhvr>
                                          <p:to>
                                            <p:strVal val="visible"/>
                                          </p:to>
                                        </p:set>
                                      </p:childTnLst>
                                    </p:cTn>
                                  </p:par>
                                  <p:par>
                                    <p:cTn id="42" presetID="2" presetClass="entr" presetSubtype="4" fill="hold" nodeType="withEffect">
                                      <p:stCondLst>
                                        <p:cond delay="2100"/>
                                      </p:stCondLst>
                                      <p:childTnLst>
                                        <p:set>
                                          <p:cBhvr>
                                            <p:cTn id="43" dur="1" fill="hold">
                                              <p:stCondLst>
                                                <p:cond delay="0"/>
                                              </p:stCondLst>
                                            </p:cTn>
                                            <p:tgtEl>
                                              <p:spTgt spid="62"/>
                                            </p:tgtEl>
                                            <p:attrNameLst>
                                              <p:attrName>style.visibility</p:attrName>
                                            </p:attrNameLst>
                                          </p:cBhvr>
                                          <p:to>
                                            <p:strVal val="visible"/>
                                          </p:to>
                                        </p:set>
                                        <p:anim calcmode="lin" valueType="num">
                                          <p:cBhvr additive="base">
                                            <p:cTn id="44" dur="500" fill="hold"/>
                                            <p:tgtEl>
                                              <p:spTgt spid="62"/>
                                            </p:tgtEl>
                                            <p:attrNameLst>
                                              <p:attrName>ppt_x</p:attrName>
                                            </p:attrNameLst>
                                          </p:cBhvr>
                                          <p:tavLst>
                                            <p:tav tm="0">
                                              <p:val>
                                                <p:strVal val="#ppt_x"/>
                                              </p:val>
                                            </p:tav>
                                            <p:tav tm="100000">
                                              <p:val>
                                                <p:strVal val="#ppt_x"/>
                                              </p:val>
                                            </p:tav>
                                          </p:tavLst>
                                        </p:anim>
                                        <p:anim calcmode="lin" valueType="num">
                                          <p:cBhvr additive="base">
                                            <p:cTn id="45" dur="500" fill="hold"/>
                                            <p:tgtEl>
                                              <p:spTgt spid="62"/>
                                            </p:tgtEl>
                                            <p:attrNameLst>
                                              <p:attrName>ppt_y</p:attrName>
                                            </p:attrNameLst>
                                          </p:cBhvr>
                                          <p:tavLst>
                                            <p:tav tm="0">
                                              <p:val>
                                                <p:strVal val="1+#ppt_h/2"/>
                                              </p:val>
                                            </p:tav>
                                            <p:tav tm="100000">
                                              <p:val>
                                                <p:strVal val="#ppt_y"/>
                                              </p:val>
                                            </p:tav>
                                          </p:tavLst>
                                        </p:anim>
                                      </p:childTnLst>
                                    </p:cTn>
                                  </p:par>
                                  <p:par>
                                    <p:cTn id="46" presetID="1" presetClass="entr" presetSubtype="0" fill="hold" nodeType="withEffect">
                                      <p:stCondLst>
                                        <p:cond delay="2200"/>
                                      </p:stCondLst>
                                      <p:childTnLst>
                                        <p:set>
                                          <p:cBhvr>
                                            <p:cTn id="47" dur="1" fill="hold">
                                              <p:stCondLst>
                                                <p:cond delay="0"/>
                                              </p:stCondLst>
                                            </p:cTn>
                                            <p:tgtEl>
                                              <p:spTgt spid="64"/>
                                            </p:tgtEl>
                                            <p:attrNameLst>
                                              <p:attrName>style.visibility</p:attrName>
                                            </p:attrNameLst>
                                          </p:cBhvr>
                                          <p:to>
                                            <p:strVal val="visible"/>
                                          </p:to>
                                        </p:set>
                                      </p:childTnLst>
                                    </p:cTn>
                                  </p:par>
                                  <p:par>
                                    <p:cTn id="48" presetID="2" presetClass="entr" presetSubtype="4" fill="hold" nodeType="withEffect">
                                      <p:stCondLst>
                                        <p:cond delay="2200"/>
                                      </p:stCondLst>
                                      <p:childTnLst>
                                        <p:set>
                                          <p:cBhvr>
                                            <p:cTn id="49" dur="1" fill="hold">
                                              <p:stCondLst>
                                                <p:cond delay="0"/>
                                              </p:stCondLst>
                                            </p:cTn>
                                            <p:tgtEl>
                                              <p:spTgt spid="64"/>
                                            </p:tgtEl>
                                            <p:attrNameLst>
                                              <p:attrName>style.visibility</p:attrName>
                                            </p:attrNameLst>
                                          </p:cBhvr>
                                          <p:to>
                                            <p:strVal val="visible"/>
                                          </p:to>
                                        </p:set>
                                        <p:anim calcmode="lin" valueType="num">
                                          <p:cBhvr additive="base">
                                            <p:cTn id="50" dur="500" fill="hold"/>
                                            <p:tgtEl>
                                              <p:spTgt spid="64"/>
                                            </p:tgtEl>
                                            <p:attrNameLst>
                                              <p:attrName>ppt_x</p:attrName>
                                            </p:attrNameLst>
                                          </p:cBhvr>
                                          <p:tavLst>
                                            <p:tav tm="0">
                                              <p:val>
                                                <p:strVal val="#ppt_x"/>
                                              </p:val>
                                            </p:tav>
                                            <p:tav tm="100000">
                                              <p:val>
                                                <p:strVal val="#ppt_x"/>
                                              </p:val>
                                            </p:tav>
                                          </p:tavLst>
                                        </p:anim>
                                        <p:anim calcmode="lin" valueType="num">
                                          <p:cBhvr additive="base">
                                            <p:cTn id="51" dur="500" fill="hold"/>
                                            <p:tgtEl>
                                              <p:spTgt spid="64"/>
                                            </p:tgtEl>
                                            <p:attrNameLst>
                                              <p:attrName>ppt_y</p:attrName>
                                            </p:attrNameLst>
                                          </p:cBhvr>
                                          <p:tavLst>
                                            <p:tav tm="0">
                                              <p:val>
                                                <p:strVal val="1+#ppt_h/2"/>
                                              </p:val>
                                            </p:tav>
                                            <p:tav tm="100000">
                                              <p:val>
                                                <p:strVal val="#ppt_y"/>
                                              </p:val>
                                            </p:tav>
                                          </p:tavLst>
                                        </p:anim>
                                      </p:childTnLst>
                                    </p:cTn>
                                  </p:par>
                                  <p:par>
                                    <p:cTn id="52" presetID="1" presetClass="entr" presetSubtype="0" fill="hold" nodeType="withEffect">
                                      <p:stCondLst>
                                        <p:cond delay="2300"/>
                                      </p:stCondLst>
                                      <p:childTnLst>
                                        <p:set>
                                          <p:cBhvr>
                                            <p:cTn id="53" dur="1" fill="hold">
                                              <p:stCondLst>
                                                <p:cond delay="0"/>
                                              </p:stCondLst>
                                            </p:cTn>
                                            <p:tgtEl>
                                              <p:spTgt spid="63"/>
                                            </p:tgtEl>
                                            <p:attrNameLst>
                                              <p:attrName>style.visibility</p:attrName>
                                            </p:attrNameLst>
                                          </p:cBhvr>
                                          <p:to>
                                            <p:strVal val="visible"/>
                                          </p:to>
                                        </p:set>
                                      </p:childTnLst>
                                    </p:cTn>
                                  </p:par>
                                  <p:par>
                                    <p:cTn id="54" presetID="2" presetClass="entr" presetSubtype="4" fill="hold" nodeType="withEffect">
                                      <p:stCondLst>
                                        <p:cond delay="2300"/>
                                      </p:stCondLst>
                                      <p:childTnLst>
                                        <p:set>
                                          <p:cBhvr>
                                            <p:cTn id="55" dur="1" fill="hold">
                                              <p:stCondLst>
                                                <p:cond delay="0"/>
                                              </p:stCondLst>
                                            </p:cTn>
                                            <p:tgtEl>
                                              <p:spTgt spid="63"/>
                                            </p:tgtEl>
                                            <p:attrNameLst>
                                              <p:attrName>style.visibility</p:attrName>
                                            </p:attrNameLst>
                                          </p:cBhvr>
                                          <p:to>
                                            <p:strVal val="visible"/>
                                          </p:to>
                                        </p:set>
                                        <p:anim calcmode="lin" valueType="num">
                                          <p:cBhvr additive="base">
                                            <p:cTn id="56" dur="650" fill="hold"/>
                                            <p:tgtEl>
                                              <p:spTgt spid="63"/>
                                            </p:tgtEl>
                                            <p:attrNameLst>
                                              <p:attrName>ppt_x</p:attrName>
                                            </p:attrNameLst>
                                          </p:cBhvr>
                                          <p:tavLst>
                                            <p:tav tm="0">
                                              <p:val>
                                                <p:strVal val="#ppt_x"/>
                                              </p:val>
                                            </p:tav>
                                            <p:tav tm="100000">
                                              <p:val>
                                                <p:strVal val="#ppt_x"/>
                                              </p:val>
                                            </p:tav>
                                          </p:tavLst>
                                        </p:anim>
                                        <p:anim calcmode="lin" valueType="num">
                                          <p:cBhvr additive="base">
                                            <p:cTn id="57" dur="650" fill="hold"/>
                                            <p:tgtEl>
                                              <p:spTgt spid="63"/>
                                            </p:tgtEl>
                                            <p:attrNameLst>
                                              <p:attrName>ppt_y</p:attrName>
                                            </p:attrNameLst>
                                          </p:cBhvr>
                                          <p:tavLst>
                                            <p:tav tm="0">
                                              <p:val>
                                                <p:strVal val="1+#ppt_h/2"/>
                                              </p:val>
                                            </p:tav>
                                            <p:tav tm="100000">
                                              <p:val>
                                                <p:strVal val="#ppt_y"/>
                                              </p:val>
                                            </p:tav>
                                          </p:tavLst>
                                        </p:anim>
                                      </p:childTnLst>
                                    </p:cTn>
                                  </p:par>
                                  <p:par>
                                    <p:cTn id="58" presetID="1" presetClass="entr" presetSubtype="0" fill="hold" nodeType="withEffect">
                                      <p:stCondLst>
                                        <p:cond delay="2300"/>
                                      </p:stCondLst>
                                      <p:childTnLst>
                                        <p:set>
                                          <p:cBhvr>
                                            <p:cTn id="59" dur="1" fill="hold">
                                              <p:stCondLst>
                                                <p:cond delay="0"/>
                                              </p:stCondLst>
                                            </p:cTn>
                                            <p:tgtEl>
                                              <p:spTgt spid="65"/>
                                            </p:tgtEl>
                                            <p:attrNameLst>
                                              <p:attrName>style.visibility</p:attrName>
                                            </p:attrNameLst>
                                          </p:cBhvr>
                                          <p:to>
                                            <p:strVal val="visible"/>
                                          </p:to>
                                        </p:set>
                                      </p:childTnLst>
                                    </p:cTn>
                                  </p:par>
                                  <p:par>
                                    <p:cTn id="60" presetID="2" presetClass="entr" presetSubtype="4" fill="hold" nodeType="withEffect">
                                      <p:stCondLst>
                                        <p:cond delay="2300"/>
                                      </p:stCondLst>
                                      <p:childTnLst>
                                        <p:set>
                                          <p:cBhvr>
                                            <p:cTn id="61" dur="1" fill="hold">
                                              <p:stCondLst>
                                                <p:cond delay="0"/>
                                              </p:stCondLst>
                                            </p:cTn>
                                            <p:tgtEl>
                                              <p:spTgt spid="65"/>
                                            </p:tgtEl>
                                            <p:attrNameLst>
                                              <p:attrName>style.visibility</p:attrName>
                                            </p:attrNameLst>
                                          </p:cBhvr>
                                          <p:to>
                                            <p:strVal val="visible"/>
                                          </p:to>
                                        </p:set>
                                        <p:anim calcmode="lin" valueType="num">
                                          <p:cBhvr additive="base">
                                            <p:cTn id="62" dur="750" fill="hold"/>
                                            <p:tgtEl>
                                              <p:spTgt spid="65"/>
                                            </p:tgtEl>
                                            <p:attrNameLst>
                                              <p:attrName>ppt_x</p:attrName>
                                            </p:attrNameLst>
                                          </p:cBhvr>
                                          <p:tavLst>
                                            <p:tav tm="0">
                                              <p:val>
                                                <p:strVal val="#ppt_x"/>
                                              </p:val>
                                            </p:tav>
                                            <p:tav tm="100000">
                                              <p:val>
                                                <p:strVal val="#ppt_x"/>
                                              </p:val>
                                            </p:tav>
                                          </p:tavLst>
                                        </p:anim>
                                        <p:anim calcmode="lin" valueType="num">
                                          <p:cBhvr additive="base">
                                            <p:cTn id="63" dur="750" fill="hold"/>
                                            <p:tgtEl>
                                              <p:spTgt spid="65"/>
                                            </p:tgtEl>
                                            <p:attrNameLst>
                                              <p:attrName>ppt_y</p:attrName>
                                            </p:attrNameLst>
                                          </p:cBhvr>
                                          <p:tavLst>
                                            <p:tav tm="0">
                                              <p:val>
                                                <p:strVal val="1+#ppt_h/2"/>
                                              </p:val>
                                            </p:tav>
                                            <p:tav tm="100000">
                                              <p:val>
                                                <p:strVal val="#ppt_y"/>
                                              </p:val>
                                            </p:tav>
                                          </p:tavLst>
                                        </p:anim>
                                      </p:childTnLst>
                                    </p:cTn>
                                  </p:par>
                                  <p:par>
                                    <p:cTn id="64" presetID="53" presetClass="entr" presetSubtype="16" fill="hold" grpId="0" nodeType="withEffect">
                                      <p:stCondLst>
                                        <p:cond delay="3000"/>
                                      </p:stCondLst>
                                      <p:iterate type="lt">
                                        <p:tmPct val="5000"/>
                                      </p:iterate>
                                      <p:childTnLst>
                                        <p:set>
                                          <p:cBhvr>
                                            <p:cTn id="65" dur="1" fill="hold">
                                              <p:stCondLst>
                                                <p:cond delay="0"/>
                                              </p:stCondLst>
                                            </p:cTn>
                                            <p:tgtEl>
                                              <p:spTgt spid="380"/>
                                            </p:tgtEl>
                                            <p:attrNameLst>
                                              <p:attrName>style.visibility</p:attrName>
                                            </p:attrNameLst>
                                          </p:cBhvr>
                                          <p:to>
                                            <p:strVal val="visible"/>
                                          </p:to>
                                        </p:set>
                                        <p:anim calcmode="lin" valueType="num">
                                          <p:cBhvr>
                                            <p:cTn id="66" dur="500" fill="hold"/>
                                            <p:tgtEl>
                                              <p:spTgt spid="380"/>
                                            </p:tgtEl>
                                            <p:attrNameLst>
                                              <p:attrName>ppt_w</p:attrName>
                                            </p:attrNameLst>
                                          </p:cBhvr>
                                          <p:tavLst>
                                            <p:tav tm="0">
                                              <p:val>
                                                <p:fltVal val="0"/>
                                              </p:val>
                                            </p:tav>
                                            <p:tav tm="100000">
                                              <p:val>
                                                <p:strVal val="#ppt_w"/>
                                              </p:val>
                                            </p:tav>
                                          </p:tavLst>
                                        </p:anim>
                                        <p:anim calcmode="lin" valueType="num">
                                          <p:cBhvr>
                                            <p:cTn id="67" dur="500" fill="hold"/>
                                            <p:tgtEl>
                                              <p:spTgt spid="380"/>
                                            </p:tgtEl>
                                            <p:attrNameLst>
                                              <p:attrName>ppt_h</p:attrName>
                                            </p:attrNameLst>
                                          </p:cBhvr>
                                          <p:tavLst>
                                            <p:tav tm="0">
                                              <p:val>
                                                <p:fltVal val="0"/>
                                              </p:val>
                                            </p:tav>
                                            <p:tav tm="100000">
                                              <p:val>
                                                <p:strVal val="#ppt_h"/>
                                              </p:val>
                                            </p:tav>
                                          </p:tavLst>
                                        </p:anim>
                                        <p:animEffect transition="in" filter="fade">
                                          <p:cBhvr>
                                            <p:cTn id="68" dur="500"/>
                                            <p:tgtEl>
                                              <p:spTgt spid="380"/>
                                            </p:tgtEl>
                                          </p:cBhvr>
                                        </p:animEffect>
                                      </p:childTnLst>
                                    </p:cTn>
                                  </p:par>
                                  <p:par>
                                    <p:cTn id="69" presetID="42" presetClass="entr" presetSubtype="0" fill="hold" grpId="0" nodeType="withEffect">
                                      <p:stCondLst>
                                        <p:cond delay="3600"/>
                                      </p:stCondLst>
                                      <p:childTnLst>
                                        <p:set>
                                          <p:cBhvr>
                                            <p:cTn id="70" dur="1" fill="hold">
                                              <p:stCondLst>
                                                <p:cond delay="0"/>
                                              </p:stCondLst>
                                            </p:cTn>
                                            <p:tgtEl>
                                              <p:spTgt spid="381"/>
                                            </p:tgtEl>
                                            <p:attrNameLst>
                                              <p:attrName>style.visibility</p:attrName>
                                            </p:attrNameLst>
                                          </p:cBhvr>
                                          <p:to>
                                            <p:strVal val="visible"/>
                                          </p:to>
                                        </p:set>
                                        <p:animEffect transition="in" filter="fade">
                                          <p:cBhvr>
                                            <p:cTn id="71" dur="750"/>
                                            <p:tgtEl>
                                              <p:spTgt spid="381"/>
                                            </p:tgtEl>
                                          </p:cBhvr>
                                        </p:animEffect>
                                        <p:anim calcmode="lin" valueType="num">
                                          <p:cBhvr>
                                            <p:cTn id="72" dur="750" fill="hold"/>
                                            <p:tgtEl>
                                              <p:spTgt spid="381"/>
                                            </p:tgtEl>
                                            <p:attrNameLst>
                                              <p:attrName>ppt_x</p:attrName>
                                            </p:attrNameLst>
                                          </p:cBhvr>
                                          <p:tavLst>
                                            <p:tav tm="0">
                                              <p:val>
                                                <p:strVal val="#ppt_x"/>
                                              </p:val>
                                            </p:tav>
                                            <p:tav tm="100000">
                                              <p:val>
                                                <p:strVal val="#ppt_x"/>
                                              </p:val>
                                            </p:tav>
                                          </p:tavLst>
                                        </p:anim>
                                        <p:anim calcmode="lin" valueType="num">
                                          <p:cBhvr>
                                            <p:cTn id="73" dur="750" fill="hold"/>
                                            <p:tgtEl>
                                              <p:spTgt spid="381"/>
                                            </p:tgtEl>
                                            <p:attrNameLst>
                                              <p:attrName>ppt_y</p:attrName>
                                            </p:attrNameLst>
                                          </p:cBhvr>
                                          <p:tavLst>
                                            <p:tav tm="0">
                                              <p:val>
                                                <p:strVal val="#ppt_y+.1"/>
                                              </p:val>
                                            </p:tav>
                                            <p:tav tm="100000">
                                              <p:val>
                                                <p:strVal val="#ppt_y"/>
                                              </p:val>
                                            </p:tav>
                                          </p:tavLst>
                                        </p:anim>
                                      </p:childTnLst>
                                    </p:cTn>
                                  </p:par>
                                  <p:par>
                                    <p:cTn id="74" presetID="53" presetClass="entr" presetSubtype="16" fill="hold" grpId="0" nodeType="withEffect">
                                      <p:stCondLst>
                                        <p:cond delay="4500"/>
                                      </p:stCondLst>
                                      <p:iterate type="lt">
                                        <p:tmPct val="5000"/>
                                      </p:iterate>
                                      <p:childTnLst>
                                        <p:set>
                                          <p:cBhvr>
                                            <p:cTn id="75" dur="1" fill="hold">
                                              <p:stCondLst>
                                                <p:cond delay="0"/>
                                              </p:stCondLst>
                                            </p:cTn>
                                            <p:tgtEl>
                                              <p:spTgt spid="401"/>
                                            </p:tgtEl>
                                            <p:attrNameLst>
                                              <p:attrName>style.visibility</p:attrName>
                                            </p:attrNameLst>
                                          </p:cBhvr>
                                          <p:to>
                                            <p:strVal val="visible"/>
                                          </p:to>
                                        </p:set>
                                        <p:anim calcmode="lin" valueType="num">
                                          <p:cBhvr>
                                            <p:cTn id="76" dur="500" fill="hold"/>
                                            <p:tgtEl>
                                              <p:spTgt spid="401"/>
                                            </p:tgtEl>
                                            <p:attrNameLst>
                                              <p:attrName>ppt_w</p:attrName>
                                            </p:attrNameLst>
                                          </p:cBhvr>
                                          <p:tavLst>
                                            <p:tav tm="0">
                                              <p:val>
                                                <p:fltVal val="0"/>
                                              </p:val>
                                            </p:tav>
                                            <p:tav tm="100000">
                                              <p:val>
                                                <p:strVal val="#ppt_w"/>
                                              </p:val>
                                            </p:tav>
                                          </p:tavLst>
                                        </p:anim>
                                        <p:anim calcmode="lin" valueType="num">
                                          <p:cBhvr>
                                            <p:cTn id="77" dur="500" fill="hold"/>
                                            <p:tgtEl>
                                              <p:spTgt spid="401"/>
                                            </p:tgtEl>
                                            <p:attrNameLst>
                                              <p:attrName>ppt_h</p:attrName>
                                            </p:attrNameLst>
                                          </p:cBhvr>
                                          <p:tavLst>
                                            <p:tav tm="0">
                                              <p:val>
                                                <p:fltVal val="0"/>
                                              </p:val>
                                            </p:tav>
                                            <p:tav tm="100000">
                                              <p:val>
                                                <p:strVal val="#ppt_h"/>
                                              </p:val>
                                            </p:tav>
                                          </p:tavLst>
                                        </p:anim>
                                        <p:animEffect transition="in" filter="fade">
                                          <p:cBhvr>
                                            <p:cTn id="78" dur="500"/>
                                            <p:tgtEl>
                                              <p:spTgt spid="401"/>
                                            </p:tgtEl>
                                          </p:cBhvr>
                                        </p:animEffect>
                                      </p:childTnLst>
                                    </p:cTn>
                                  </p:par>
                                  <p:par>
                                    <p:cTn id="79" presetID="42" presetClass="entr" presetSubtype="0" fill="hold" grpId="0" nodeType="withEffect">
                                      <p:stCondLst>
                                        <p:cond delay="5100"/>
                                      </p:stCondLst>
                                      <p:childTnLst>
                                        <p:set>
                                          <p:cBhvr>
                                            <p:cTn id="80" dur="1" fill="hold">
                                              <p:stCondLst>
                                                <p:cond delay="0"/>
                                              </p:stCondLst>
                                            </p:cTn>
                                            <p:tgtEl>
                                              <p:spTgt spid="402"/>
                                            </p:tgtEl>
                                            <p:attrNameLst>
                                              <p:attrName>style.visibility</p:attrName>
                                            </p:attrNameLst>
                                          </p:cBhvr>
                                          <p:to>
                                            <p:strVal val="visible"/>
                                          </p:to>
                                        </p:set>
                                        <p:animEffect transition="in" filter="fade">
                                          <p:cBhvr>
                                            <p:cTn id="81" dur="750"/>
                                            <p:tgtEl>
                                              <p:spTgt spid="402"/>
                                            </p:tgtEl>
                                          </p:cBhvr>
                                        </p:animEffect>
                                        <p:anim calcmode="lin" valueType="num">
                                          <p:cBhvr>
                                            <p:cTn id="82" dur="750" fill="hold"/>
                                            <p:tgtEl>
                                              <p:spTgt spid="402"/>
                                            </p:tgtEl>
                                            <p:attrNameLst>
                                              <p:attrName>ppt_x</p:attrName>
                                            </p:attrNameLst>
                                          </p:cBhvr>
                                          <p:tavLst>
                                            <p:tav tm="0">
                                              <p:val>
                                                <p:strVal val="#ppt_x"/>
                                              </p:val>
                                            </p:tav>
                                            <p:tav tm="100000">
                                              <p:val>
                                                <p:strVal val="#ppt_x"/>
                                              </p:val>
                                            </p:tav>
                                          </p:tavLst>
                                        </p:anim>
                                        <p:anim calcmode="lin" valueType="num">
                                          <p:cBhvr>
                                            <p:cTn id="83" dur="750" fill="hold"/>
                                            <p:tgtEl>
                                              <p:spTgt spid="40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382" grpId="0"/>
          <p:bldP spid="389" grpId="0"/>
          <p:bldP spid="390" grpId="0"/>
          <p:bldP spid="391" grpId="0"/>
          <p:bldP spid="380" grpId="0"/>
          <p:bldP spid="381" grpId="0"/>
          <p:bldP spid="401" grpId="0"/>
          <p:bldP spid="402"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12566" y="2279022"/>
            <a:ext cx="409131" cy="409131"/>
            <a:chOff x="3305406" y="1739900"/>
            <a:chExt cx="585001" cy="585001"/>
          </a:xfrm>
        </p:grpSpPr>
        <p:sp>
          <p:nvSpPr>
            <p:cNvPr id="31" name="椭圆 30"/>
            <p:cNvSpPr/>
            <p:nvPr/>
          </p:nvSpPr>
          <p:spPr>
            <a:xfrm flipH="1">
              <a:off x="3384780" y="1819275"/>
              <a:ext cx="426252" cy="426250"/>
            </a:xfrm>
            <a:prstGeom prst="ellipse">
              <a:avLst/>
            </a:prstGeom>
            <a:solidFill>
              <a:srgbClr val="1D1C24"/>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9" name="圆: 空心 28"/>
            <p:cNvSpPr/>
            <p:nvPr/>
          </p:nvSpPr>
          <p:spPr>
            <a:xfrm flipH="1">
              <a:off x="3305406" y="1739900"/>
              <a:ext cx="585001" cy="585001"/>
            </a:xfrm>
            <a:prstGeom prst="donut">
              <a:avLst>
                <a:gd name="adj" fmla="val 16712"/>
              </a:avLst>
            </a:prstGeom>
            <a:solidFill>
              <a:srgbClr val="E87E05"/>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6" name="椭圆 45"/>
          <p:cNvSpPr/>
          <p:nvPr/>
        </p:nvSpPr>
        <p:spPr>
          <a:xfrm>
            <a:off x="3809727" y="2376183"/>
            <a:ext cx="214808" cy="214808"/>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圆: 空心 57"/>
          <p:cNvSpPr/>
          <p:nvPr/>
        </p:nvSpPr>
        <p:spPr>
          <a:xfrm rot="10800000">
            <a:off x="-497390" y="3928753"/>
            <a:ext cx="4613508" cy="4613508"/>
          </a:xfrm>
          <a:prstGeom prst="donut">
            <a:avLst>
              <a:gd name="adj" fmla="val 1276"/>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矩形 15"/>
          <p:cNvSpPr/>
          <p:nvPr/>
        </p:nvSpPr>
        <p:spPr>
          <a:xfrm>
            <a:off x="-6831" y="732420"/>
            <a:ext cx="12192000" cy="45719"/>
          </a:xfrm>
          <a:prstGeom prst="rect">
            <a:avLst/>
          </a:prstGeom>
          <a:solidFill>
            <a:srgbClr val="FEE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rot="5400000">
            <a:off x="162414" y="-26991"/>
            <a:ext cx="665764" cy="806458"/>
            <a:chOff x="6693039" y="2414150"/>
            <a:chExt cx="1260638" cy="1527045"/>
          </a:xfrm>
        </p:grpSpPr>
        <p:sp>
          <p:nvSpPr>
            <p:cNvPr id="11" name="椭圆 10"/>
            <p:cNvSpPr/>
            <p:nvPr/>
          </p:nvSpPr>
          <p:spPr>
            <a:xfrm>
              <a:off x="6857628" y="2712513"/>
              <a:ext cx="931460" cy="931460"/>
            </a:xfrm>
            <a:prstGeom prst="ellipse">
              <a:avLst/>
            </a:prstGeom>
            <a:gradFill>
              <a:gsLst>
                <a:gs pos="0">
                  <a:srgbClr val="E5D369"/>
                </a:gs>
                <a:gs pos="100000">
                  <a:srgbClr val="F5A51D"/>
                </a:gs>
                <a:gs pos="50000">
                  <a:srgbClr val="F5BB4D"/>
                </a:gs>
              </a:gsLst>
              <a:lin ang="2700000" scaled="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文本框 11"/>
            <p:cNvSpPr txBox="1"/>
            <p:nvPr/>
          </p:nvSpPr>
          <p:spPr>
            <a:xfrm rot="16200000">
              <a:off x="6959640" y="2795873"/>
              <a:ext cx="751063" cy="757617"/>
            </a:xfrm>
            <a:prstGeom prst="rect">
              <a:avLst/>
            </a:prstGeom>
            <a:noFill/>
          </p:spPr>
          <p:txBody>
            <a:bodyPr wrap="square" rtlCol="0">
              <a:spAutoFit/>
            </a:bodyPr>
            <a:lstStyle/>
            <a:p>
              <a:pPr algn="ctr"/>
              <a:r>
                <a:rPr lang="en-US" altLang="zh-CN" sz="2000" dirty="0">
                  <a:solidFill>
                    <a:srgbClr val="1D1C24"/>
                  </a:solidFill>
                  <a:latin typeface="Impact" panose="020B0806030902050204" pitchFamily="34" charset="0"/>
                </a:rPr>
                <a:t>3</a:t>
              </a:r>
              <a:endParaRPr lang="zh-CN" altLang="en-US" sz="2000" dirty="0">
                <a:solidFill>
                  <a:srgbClr val="1D1C24"/>
                </a:solidFill>
                <a:latin typeface="Impact" panose="020B0806030902050204" pitchFamily="34" charset="0"/>
              </a:endParaRPr>
            </a:p>
          </p:txBody>
        </p:sp>
        <p:sp>
          <p:nvSpPr>
            <p:cNvPr id="13" name="椭圆 12"/>
            <p:cNvSpPr/>
            <p:nvPr/>
          </p:nvSpPr>
          <p:spPr>
            <a:xfrm rot="10800000" flipV="1">
              <a:off x="6693039" y="254792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同心圆 22"/>
            <p:cNvSpPr/>
            <p:nvPr/>
          </p:nvSpPr>
          <p:spPr>
            <a:xfrm rot="2700000">
              <a:off x="7189583" y="2414150"/>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同心圆 22"/>
            <p:cNvSpPr/>
            <p:nvPr/>
          </p:nvSpPr>
          <p:spPr>
            <a:xfrm rot="2700000">
              <a:off x="7189582" y="3673648"/>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2" name="文本框 21"/>
          <p:cNvSpPr txBox="1"/>
          <p:nvPr/>
        </p:nvSpPr>
        <p:spPr>
          <a:xfrm>
            <a:off x="1074854" y="114626"/>
            <a:ext cx="3845489" cy="523220"/>
          </a:xfrm>
          <a:prstGeom prst="rect">
            <a:avLst/>
          </a:prstGeom>
          <a:noFill/>
        </p:spPr>
        <p:txBody>
          <a:bodyPr vert="horz"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图表页标题在此</a:t>
            </a:r>
          </a:p>
        </p:txBody>
      </p:sp>
      <p:sp>
        <p:nvSpPr>
          <p:cNvPr id="69" name="文本框 68"/>
          <p:cNvSpPr txBox="1"/>
          <p:nvPr/>
        </p:nvSpPr>
        <p:spPr>
          <a:xfrm>
            <a:off x="3464610" y="4105245"/>
            <a:ext cx="905504" cy="523220"/>
          </a:xfrm>
          <a:prstGeom prst="rect">
            <a:avLst/>
          </a:prstGeom>
          <a:noFill/>
        </p:spPr>
        <p:txBody>
          <a:bodyPr vert="horz" wrap="square" rtlCol="0">
            <a:spAutoFit/>
          </a:bodyPr>
          <a:lstStyle/>
          <a:p>
            <a:pPr algn="r"/>
            <a:r>
              <a:rPr lang="zh-CN" altLang="en-US" sz="2800" dirty="0">
                <a:solidFill>
                  <a:srgbClr val="FEEA74"/>
                </a:solidFill>
                <a:latin typeface="方正正黑简体" panose="02000000000000000000" pitchFamily="2" charset="-122"/>
                <a:ea typeface="方正正黑简体" panose="02000000000000000000" pitchFamily="2" charset="-122"/>
              </a:rPr>
              <a:t>说明</a:t>
            </a:r>
          </a:p>
        </p:txBody>
      </p:sp>
      <p:graphicFrame>
        <p:nvGraphicFramePr>
          <p:cNvPr id="7" name="图表 6"/>
          <p:cNvGraphicFramePr/>
          <p:nvPr>
            <p:extLst>
              <p:ext uri="{D42A27DB-BD31-4B8C-83A1-F6EECF244321}">
                <p14:modId xmlns:p14="http://schemas.microsoft.com/office/powerpoint/2010/main" val="2052534080"/>
              </p:ext>
            </p:extLst>
          </p:nvPr>
        </p:nvGraphicFramePr>
        <p:xfrm>
          <a:off x="4778783" y="1373866"/>
          <a:ext cx="6894105" cy="5109774"/>
        </p:xfrm>
        <a:graphic>
          <a:graphicData uri="http://schemas.openxmlformats.org/drawingml/2006/chart">
            <c:chart xmlns:c="http://schemas.openxmlformats.org/drawingml/2006/chart" xmlns:r="http://schemas.openxmlformats.org/officeDocument/2006/relationships" r:id="rId2"/>
          </a:graphicData>
        </a:graphic>
      </p:graphicFrame>
      <p:sp>
        <p:nvSpPr>
          <p:cNvPr id="70" name="文本框 69"/>
          <p:cNvSpPr txBox="1"/>
          <p:nvPr/>
        </p:nvSpPr>
        <p:spPr>
          <a:xfrm>
            <a:off x="488551" y="4633094"/>
            <a:ext cx="2976059" cy="1477328"/>
          </a:xfrm>
          <a:prstGeom prst="rect">
            <a:avLst/>
          </a:prstGeom>
          <a:noFill/>
        </p:spPr>
        <p:txBody>
          <a:bodyPr vert="horz" wrap="square" rtlCol="0">
            <a:spAutoFit/>
          </a:bodyPr>
          <a:lstStyle/>
          <a:p>
            <a:pPr algn="ctr">
              <a:lnSpc>
                <a:spcPct val="15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演示无处不在演示无处不在演示演示无处不在演示无处不在演示无处</a:t>
            </a:r>
          </a:p>
        </p:txBody>
      </p:sp>
      <p:grpSp>
        <p:nvGrpSpPr>
          <p:cNvPr id="3" name="组合 2"/>
          <p:cNvGrpSpPr/>
          <p:nvPr/>
        </p:nvGrpSpPr>
        <p:grpSpPr>
          <a:xfrm>
            <a:off x="3714330" y="2990343"/>
            <a:ext cx="405603" cy="405603"/>
            <a:chOff x="3310450" y="2444750"/>
            <a:chExt cx="579957" cy="579957"/>
          </a:xfrm>
        </p:grpSpPr>
        <p:sp>
          <p:nvSpPr>
            <p:cNvPr id="32" name="椭圆 31"/>
            <p:cNvSpPr/>
            <p:nvPr/>
          </p:nvSpPr>
          <p:spPr>
            <a:xfrm flipH="1">
              <a:off x="3384780" y="2521603"/>
              <a:ext cx="426252" cy="426250"/>
            </a:xfrm>
            <a:prstGeom prst="ellipse">
              <a:avLst/>
            </a:prstGeom>
            <a:solidFill>
              <a:srgbClr val="1D1C24"/>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0" name="圆: 空心 29"/>
            <p:cNvSpPr/>
            <p:nvPr/>
          </p:nvSpPr>
          <p:spPr>
            <a:xfrm flipH="1">
              <a:off x="3310450" y="2444750"/>
              <a:ext cx="579957" cy="579957"/>
            </a:xfrm>
            <a:prstGeom prst="donut">
              <a:avLst>
                <a:gd name="adj" fmla="val 16712"/>
              </a:avLst>
            </a:prstGeom>
            <a:solidFill>
              <a:srgbClr val="FEEA74"/>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9" name="椭圆 48"/>
          <p:cNvSpPr/>
          <p:nvPr/>
        </p:nvSpPr>
        <p:spPr>
          <a:xfrm>
            <a:off x="3809727" y="3085740"/>
            <a:ext cx="214808" cy="214808"/>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文本框 49"/>
          <p:cNvSpPr txBox="1"/>
          <p:nvPr/>
        </p:nvSpPr>
        <p:spPr>
          <a:xfrm>
            <a:off x="3464610" y="1345288"/>
            <a:ext cx="905504" cy="523220"/>
          </a:xfrm>
          <a:prstGeom prst="rect">
            <a:avLst/>
          </a:prstGeom>
          <a:noFill/>
        </p:spPr>
        <p:txBody>
          <a:bodyPr vert="horz" wrap="square" rtlCol="0">
            <a:spAutoFit/>
          </a:bodyPr>
          <a:lstStyle/>
          <a:p>
            <a:pPr algn="r"/>
            <a:r>
              <a:rPr lang="zh-CN" altLang="en-US" sz="2800" dirty="0">
                <a:solidFill>
                  <a:srgbClr val="FEEA74"/>
                </a:solidFill>
                <a:latin typeface="方正正黑简体" panose="02000000000000000000" pitchFamily="2" charset="-122"/>
                <a:ea typeface="方正正黑简体" panose="02000000000000000000" pitchFamily="2" charset="-122"/>
              </a:rPr>
              <a:t>图例</a:t>
            </a:r>
          </a:p>
        </p:txBody>
      </p:sp>
      <p:sp>
        <p:nvSpPr>
          <p:cNvPr id="51" name="文本框 50"/>
          <p:cNvSpPr txBox="1"/>
          <p:nvPr/>
        </p:nvSpPr>
        <p:spPr>
          <a:xfrm>
            <a:off x="1032240" y="2196442"/>
            <a:ext cx="2294260" cy="515526"/>
          </a:xfrm>
          <a:prstGeom prst="rect">
            <a:avLst/>
          </a:prstGeom>
          <a:noFill/>
        </p:spPr>
        <p:txBody>
          <a:bodyPr vert="horz" wrap="square" rtlCol="0">
            <a:spAutoFit/>
          </a:bodyPr>
          <a:lstStyle/>
          <a:p>
            <a:pPr algn="r">
              <a:lnSpc>
                <a:spcPct val="150000"/>
              </a:lnSpc>
            </a:pPr>
            <a:r>
              <a:rPr lang="zh-CN" altLang="en-US" sz="2000" dirty="0">
                <a:solidFill>
                  <a:schemeClr val="bg1"/>
                </a:solidFill>
                <a:latin typeface="方正正黑简体" panose="02000000000000000000" pitchFamily="2" charset="-122"/>
                <a:ea typeface="方正正黑简体" panose="02000000000000000000" pitchFamily="2" charset="-122"/>
              </a:rPr>
              <a:t>图例一名称</a:t>
            </a:r>
          </a:p>
        </p:txBody>
      </p:sp>
      <p:sp>
        <p:nvSpPr>
          <p:cNvPr id="55" name="文本框 54"/>
          <p:cNvSpPr txBox="1"/>
          <p:nvPr/>
        </p:nvSpPr>
        <p:spPr>
          <a:xfrm>
            <a:off x="1032240" y="2901718"/>
            <a:ext cx="2294260" cy="515526"/>
          </a:xfrm>
          <a:prstGeom prst="rect">
            <a:avLst/>
          </a:prstGeom>
          <a:noFill/>
        </p:spPr>
        <p:txBody>
          <a:bodyPr vert="horz" wrap="square" rtlCol="0">
            <a:spAutoFit/>
          </a:bodyPr>
          <a:lstStyle/>
          <a:p>
            <a:pPr algn="r">
              <a:lnSpc>
                <a:spcPct val="150000"/>
              </a:lnSpc>
            </a:pPr>
            <a:r>
              <a:rPr lang="zh-CN" altLang="en-US" sz="2000" dirty="0">
                <a:solidFill>
                  <a:schemeClr val="bg1"/>
                </a:solidFill>
                <a:latin typeface="方正正黑简体" panose="02000000000000000000" pitchFamily="2" charset="-122"/>
                <a:ea typeface="方正正黑简体" panose="02000000000000000000" pitchFamily="2" charset="-122"/>
              </a:rPr>
              <a:t>图例二名称</a:t>
            </a:r>
          </a:p>
        </p:txBody>
      </p:sp>
      <p:sp>
        <p:nvSpPr>
          <p:cNvPr id="33" name="文本框 32"/>
          <p:cNvSpPr txBox="1"/>
          <p:nvPr/>
        </p:nvSpPr>
        <p:spPr>
          <a:xfrm>
            <a:off x="5108144" y="1354814"/>
            <a:ext cx="2042396" cy="400110"/>
          </a:xfrm>
          <a:prstGeom prst="rect">
            <a:avLst/>
          </a:prstGeom>
          <a:noFill/>
        </p:spPr>
        <p:txBody>
          <a:bodyPr vert="horz" wrap="square" rtlCol="0">
            <a:spAutoFit/>
          </a:bodyPr>
          <a:lstStyle/>
          <a:p>
            <a:r>
              <a:rPr lang="zh-CN" altLang="en-US" sz="2000" dirty="0">
                <a:solidFill>
                  <a:srgbClr val="FEEA74"/>
                </a:solidFill>
                <a:latin typeface="方正正黑简体" panose="02000000000000000000" pitchFamily="2" charset="-122"/>
                <a:ea typeface="方正正黑简体" panose="02000000000000000000" pitchFamily="2" charset="-122"/>
              </a:rPr>
              <a:t>单位</a:t>
            </a:r>
            <a:r>
              <a:rPr lang="en-US" altLang="zh-CN" sz="2000" dirty="0">
                <a:solidFill>
                  <a:srgbClr val="FEEA74"/>
                </a:solidFill>
                <a:latin typeface="方正正黑简体" panose="02000000000000000000" pitchFamily="2" charset="-122"/>
                <a:ea typeface="方正正黑简体" panose="02000000000000000000" pitchFamily="2" charset="-122"/>
              </a:rPr>
              <a:t>:</a:t>
            </a:r>
            <a:r>
              <a:rPr lang="en-US" altLang="zh-CN" sz="2000" dirty="0">
                <a:solidFill>
                  <a:schemeClr val="bg1"/>
                </a:solidFill>
                <a:latin typeface="方正正黑简体" panose="02000000000000000000" pitchFamily="2" charset="-122"/>
                <a:ea typeface="方正正黑简体" panose="02000000000000000000" pitchFamily="2" charset="-122"/>
              </a:rPr>
              <a:t>10</a:t>
            </a:r>
            <a:r>
              <a:rPr lang="zh-CN" altLang="en-US" sz="2000" dirty="0">
                <a:solidFill>
                  <a:srgbClr val="FEEA74"/>
                </a:solidFill>
                <a:latin typeface="方正正黑简体" panose="02000000000000000000" pitchFamily="2" charset="-122"/>
                <a:ea typeface="方正正黑简体" panose="02000000000000000000" pitchFamily="2" charset="-122"/>
              </a:rPr>
              <a:t>万元</a:t>
            </a:r>
          </a:p>
        </p:txBody>
      </p:sp>
      <p:sp>
        <p:nvSpPr>
          <p:cNvPr id="39" name="椭圆 38"/>
          <p:cNvSpPr/>
          <p:nvPr/>
        </p:nvSpPr>
        <p:spPr>
          <a:xfrm>
            <a:off x="3809727" y="5295037"/>
            <a:ext cx="214808" cy="214808"/>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3707804" y="5186057"/>
            <a:ext cx="423244" cy="423244"/>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64602" y="6216457"/>
            <a:ext cx="232589" cy="232589"/>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613377" y="6646513"/>
            <a:ext cx="168249" cy="168249"/>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278917" y="6382995"/>
            <a:ext cx="329571" cy="329571"/>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1197373" y="6483733"/>
            <a:ext cx="168249" cy="168249"/>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820972" y="6388034"/>
            <a:ext cx="168249" cy="168249"/>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1500590" y="6687192"/>
            <a:ext cx="168249" cy="168249"/>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26770" y="6689751"/>
            <a:ext cx="168249" cy="168249"/>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2028872" y="4036321"/>
            <a:ext cx="80560" cy="80560"/>
          </a:xfrm>
          <a:prstGeom prst="ellipse">
            <a:avLst/>
          </a:prstGeom>
          <a:gradFill>
            <a:gsLst>
              <a:gs pos="52000">
                <a:srgbClr val="FEEA74">
                  <a:alpha val="50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2179370" y="3869491"/>
            <a:ext cx="80560" cy="80560"/>
          </a:xfrm>
          <a:prstGeom prst="ellipse">
            <a:avLst/>
          </a:prstGeom>
          <a:gradFill>
            <a:gsLst>
              <a:gs pos="52000">
                <a:srgbClr val="FEEA74">
                  <a:alpha val="50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1809364" y="3984422"/>
            <a:ext cx="80560" cy="80560"/>
          </a:xfrm>
          <a:prstGeom prst="ellipse">
            <a:avLst/>
          </a:prstGeom>
          <a:gradFill>
            <a:gsLst>
              <a:gs pos="52000">
                <a:srgbClr val="FEEA74">
                  <a:alpha val="50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1950956" y="3839507"/>
            <a:ext cx="80560" cy="80560"/>
          </a:xfrm>
          <a:prstGeom prst="ellipse">
            <a:avLst/>
          </a:prstGeom>
          <a:gradFill>
            <a:gsLst>
              <a:gs pos="52000">
                <a:srgbClr val="FEEA74">
                  <a:alpha val="50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2321420" y="3964937"/>
            <a:ext cx="80560" cy="80560"/>
          </a:xfrm>
          <a:prstGeom prst="ellipse">
            <a:avLst/>
          </a:prstGeom>
          <a:gradFill>
            <a:gsLst>
              <a:gs pos="52000">
                <a:srgbClr val="FEEA74">
                  <a:alpha val="50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1698781" y="3788460"/>
            <a:ext cx="80560" cy="80560"/>
          </a:xfrm>
          <a:prstGeom prst="ellipse">
            <a:avLst/>
          </a:prstGeom>
          <a:gradFill>
            <a:gsLst>
              <a:gs pos="52000">
                <a:srgbClr val="FEEA74">
                  <a:alpha val="50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1555369" y="3964937"/>
            <a:ext cx="80560" cy="80560"/>
          </a:xfrm>
          <a:prstGeom prst="ellipse">
            <a:avLst/>
          </a:prstGeom>
          <a:gradFill>
            <a:gsLst>
              <a:gs pos="52000">
                <a:srgbClr val="FEEA74">
                  <a:alpha val="50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1436146" y="3900373"/>
            <a:ext cx="80560" cy="80560"/>
          </a:xfrm>
          <a:prstGeom prst="ellipse">
            <a:avLst/>
          </a:prstGeom>
          <a:gradFill>
            <a:gsLst>
              <a:gs pos="52000">
                <a:srgbClr val="FEEA74">
                  <a:alpha val="50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1200937" y="4053783"/>
            <a:ext cx="80560" cy="80560"/>
          </a:xfrm>
          <a:prstGeom prst="ellipse">
            <a:avLst/>
          </a:prstGeom>
          <a:gradFill>
            <a:gsLst>
              <a:gs pos="52000">
                <a:srgbClr val="FEEA74">
                  <a:alpha val="50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a:off x="1257684" y="3893177"/>
            <a:ext cx="80560" cy="80560"/>
          </a:xfrm>
          <a:prstGeom prst="ellipse">
            <a:avLst/>
          </a:prstGeom>
          <a:gradFill>
            <a:gsLst>
              <a:gs pos="52000">
                <a:srgbClr val="FEEA74">
                  <a:alpha val="50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1072678" y="4053783"/>
            <a:ext cx="80560" cy="80560"/>
          </a:xfrm>
          <a:prstGeom prst="ellipse">
            <a:avLst/>
          </a:prstGeom>
          <a:gradFill>
            <a:gsLst>
              <a:gs pos="52000">
                <a:srgbClr val="FEEA74">
                  <a:alpha val="50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1344881" y="3799227"/>
            <a:ext cx="80560" cy="80560"/>
          </a:xfrm>
          <a:prstGeom prst="ellipse">
            <a:avLst/>
          </a:prstGeom>
          <a:gradFill>
            <a:gsLst>
              <a:gs pos="52000">
                <a:srgbClr val="FEEA74">
                  <a:alpha val="50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781626" y="4064982"/>
            <a:ext cx="80560" cy="80560"/>
          </a:xfrm>
          <a:prstGeom prst="ellipse">
            <a:avLst/>
          </a:prstGeom>
          <a:gradFill>
            <a:gsLst>
              <a:gs pos="52000">
                <a:srgbClr val="FEEA74">
                  <a:alpha val="50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981434" y="3984422"/>
            <a:ext cx="80560" cy="80560"/>
          </a:xfrm>
          <a:prstGeom prst="ellipse">
            <a:avLst/>
          </a:prstGeom>
          <a:gradFill>
            <a:gsLst>
              <a:gs pos="52000">
                <a:srgbClr val="FEEA74">
                  <a:alpha val="50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3766314" y="6692929"/>
            <a:ext cx="172274" cy="172274"/>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p:cNvSpPr/>
          <p:nvPr/>
        </p:nvSpPr>
        <p:spPr>
          <a:xfrm>
            <a:off x="4110135" y="6462435"/>
            <a:ext cx="168249" cy="168249"/>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a:off x="4096817" y="6702838"/>
            <a:ext cx="151450" cy="151450"/>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65314403"/>
      </p:ext>
    </p:extLst>
  </p:cSld>
  <p:clrMapOvr>
    <a:masterClrMapping/>
  </p:clrMapOvr>
  <mc:AlternateContent xmlns:mc="http://schemas.openxmlformats.org/markup-compatibility/2006" xmlns:p14="http://schemas.microsoft.com/office/powerpoint/2010/main">
    <mc:Choice Requires="p14">
      <p:transition spd="slow" advClick="0" advTm="8000">
        <p14:prism/>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withEffect">
                                  <p:stCondLst>
                                    <p:cond delay="0"/>
                                  </p:stCondLst>
                                  <p:childTnLst>
                                    <p:set>
                                      <p:cBhvr>
                                        <p:cTn id="6"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strips(upRight)">
                                      <p:cBhvr>
                                        <p:cTn id="7" dur="1000"/>
                                        <p:tgtEl>
                                          <p:spTgt spid="7">
                                            <p:graphicEl>
                                              <a:chart seriesIdx="-3" categoryIdx="-3" bldStep="gridLegend"/>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1000"/>
                                        <p:tgtEl>
                                          <p:spTgt spid="33"/>
                                        </p:tgtEl>
                                      </p:cBhvr>
                                    </p:animEffect>
                                  </p:childTnLst>
                                </p:cTn>
                              </p:par>
                              <p:par>
                                <p:cTn id="11" presetID="22" presetClass="entr" presetSubtype="8" fill="hold" grpId="0" nodeType="withEffect">
                                  <p:stCondLst>
                                    <p:cond delay="2250"/>
                                  </p:stCondLst>
                                  <p:childTnLst>
                                    <p:set>
                                      <p:cBhvr>
                                        <p:cTn id="12"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wipe(left)">
                                      <p:cBhvr>
                                        <p:cTn id="13" dur="2000"/>
                                        <p:tgtEl>
                                          <p:spTgt spid="7">
                                            <p:graphicEl>
                                              <a:chart seriesIdx="0" categoryIdx="-4" bldStep="series"/>
                                            </p:graphicEl>
                                          </p:spTgt>
                                        </p:tgtEl>
                                      </p:cBhvr>
                                    </p:animEffect>
                                  </p:childTnLst>
                                </p:cTn>
                              </p:par>
                              <p:par>
                                <p:cTn id="14" presetID="22" presetClass="entr" presetSubtype="8" fill="hold" grpId="0" nodeType="withEffect">
                                  <p:stCondLst>
                                    <p:cond delay="6000"/>
                                  </p:stCondLst>
                                  <p:childTnLst>
                                    <p:set>
                                      <p:cBhvr>
                                        <p:cTn id="15" dur="1" fill="hold">
                                          <p:stCondLst>
                                            <p:cond delay="0"/>
                                          </p:stCondLst>
                                        </p:cTn>
                                        <p:tgtEl>
                                          <p:spTgt spid="7">
                                            <p:graphicEl>
                                              <a:chart seriesIdx="1" categoryIdx="-4" bldStep="series"/>
                                            </p:graphicEl>
                                          </p:spTgt>
                                        </p:tgtEl>
                                        <p:attrNameLst>
                                          <p:attrName>style.visibility</p:attrName>
                                        </p:attrNameLst>
                                      </p:cBhvr>
                                      <p:to>
                                        <p:strVal val="visible"/>
                                      </p:to>
                                    </p:set>
                                    <p:animEffect transition="in" filter="wipe(left)">
                                      <p:cBhvr>
                                        <p:cTn id="16" dur="2000"/>
                                        <p:tgtEl>
                                          <p:spTgt spid="7">
                                            <p:graphicEl>
                                              <a:chart seriesIdx="1" categoryIdx="-4" bldStep="series"/>
                                            </p:graphicEl>
                                          </p:spTgt>
                                        </p:tgtEl>
                                      </p:cBhvr>
                                    </p:animEffect>
                                  </p:childTnLst>
                                </p:cTn>
                              </p:par>
                              <p:par>
                                <p:cTn id="17" presetID="1" presetClass="entr" presetSubtype="0" fill="hold" grpId="4" nodeType="withEffect">
                                  <p:stCondLst>
                                    <p:cond delay="0"/>
                                  </p:stCondLst>
                                  <p:childTnLst>
                                    <p:set>
                                      <p:cBhvr>
                                        <p:cTn id="18" dur="1" fill="hold">
                                          <p:stCondLst>
                                            <p:cond delay="0"/>
                                          </p:stCondLst>
                                        </p:cTn>
                                        <p:tgtEl>
                                          <p:spTgt spid="46"/>
                                        </p:tgtEl>
                                        <p:attrNameLst>
                                          <p:attrName>style.visibility</p:attrName>
                                        </p:attrNameLst>
                                      </p:cBhvr>
                                      <p:to>
                                        <p:strVal val="visible"/>
                                      </p:to>
                                    </p:set>
                                  </p:childTnLst>
                                </p:cTn>
                              </p:par>
                              <p:par>
                                <p:cTn id="19" presetID="42" presetClass="path" presetSubtype="0" accel="25000" decel="75000" fill="hold" grpId="0" nodeType="withEffect">
                                  <p:stCondLst>
                                    <p:cond delay="0"/>
                                  </p:stCondLst>
                                  <p:childTnLst>
                                    <p:animMotion origin="layout" path="M -3.95833E-6 2.96296E-6 L -0.27669 -0.30834 " pathEditMode="relative" rAng="0" ptsTypes="AA">
                                      <p:cBhvr>
                                        <p:cTn id="20" dur="1000" spd="-100000" fill="hold"/>
                                        <p:tgtEl>
                                          <p:spTgt spid="46"/>
                                        </p:tgtEl>
                                        <p:attrNameLst>
                                          <p:attrName>ppt_x</p:attrName>
                                          <p:attrName>ppt_y</p:attrName>
                                        </p:attrNameLst>
                                      </p:cBhvr>
                                      <p:rCtr x="-13841" y="-15417"/>
                                    </p:animMotion>
                                  </p:childTnLst>
                                </p:cTn>
                              </p:par>
                              <p:par>
                                <p:cTn id="21" presetID="6" presetClass="emph" presetSubtype="0" fill="hold" grpId="5" nodeType="withEffect">
                                  <p:stCondLst>
                                    <p:cond delay="750"/>
                                  </p:stCondLst>
                                  <p:childTnLst>
                                    <p:animScale>
                                      <p:cBhvr>
                                        <p:cTn id="22" dur="250" fill="hold"/>
                                        <p:tgtEl>
                                          <p:spTgt spid="46"/>
                                        </p:tgtEl>
                                      </p:cBhvr>
                                      <p:by x="200000" y="200000"/>
                                    </p:animScale>
                                  </p:childTnLst>
                                </p:cTn>
                              </p:par>
                              <p:par>
                                <p:cTn id="23" presetID="6" presetClass="emph" presetSubtype="0" fill="hold" grpId="6" nodeType="withEffect">
                                  <p:stCondLst>
                                    <p:cond delay="1000"/>
                                  </p:stCondLst>
                                  <p:childTnLst>
                                    <p:animScale>
                                      <p:cBhvr>
                                        <p:cTn id="24" dur="250" fill="hold"/>
                                        <p:tgtEl>
                                          <p:spTgt spid="46"/>
                                        </p:tgtEl>
                                      </p:cBhvr>
                                      <p:by x="50000" y="50000"/>
                                    </p:animScale>
                                  </p:childTnLst>
                                </p:cTn>
                              </p:par>
                              <p:par>
                                <p:cTn id="25" presetID="21" presetClass="entr" presetSubtype="1" fill="hold" nodeType="withEffect">
                                  <p:stCondLst>
                                    <p:cond delay="1250"/>
                                  </p:stCondLst>
                                  <p:childTnLst>
                                    <p:set>
                                      <p:cBhvr>
                                        <p:cTn id="26" dur="1" fill="hold">
                                          <p:stCondLst>
                                            <p:cond delay="0"/>
                                          </p:stCondLst>
                                        </p:cTn>
                                        <p:tgtEl>
                                          <p:spTgt spid="2"/>
                                        </p:tgtEl>
                                        <p:attrNameLst>
                                          <p:attrName>style.visibility</p:attrName>
                                        </p:attrNameLst>
                                      </p:cBhvr>
                                      <p:to>
                                        <p:strVal val="visible"/>
                                      </p:to>
                                    </p:set>
                                    <p:animEffect transition="in" filter="wheel(1)">
                                      <p:cBhvr>
                                        <p:cTn id="27" dur="1000"/>
                                        <p:tgtEl>
                                          <p:spTgt spid="2"/>
                                        </p:tgtEl>
                                      </p:cBhvr>
                                    </p:animEffect>
                                  </p:childTnLst>
                                </p:cTn>
                              </p:par>
                              <p:par>
                                <p:cTn id="28" presetID="42" presetClass="path" presetSubtype="0" accel="50000" decel="50000" fill="hold" grpId="1" nodeType="withEffect">
                                  <p:stCondLst>
                                    <p:cond delay="1250"/>
                                  </p:stCondLst>
                                  <p:childTnLst>
                                    <p:animMotion origin="layout" path="M -3.95833E-6 2.96296E-6 L 0.17253 0.04143 " pathEditMode="relative" rAng="0" ptsTypes="AA">
                                      <p:cBhvr>
                                        <p:cTn id="29" dur="500" fill="hold"/>
                                        <p:tgtEl>
                                          <p:spTgt spid="46"/>
                                        </p:tgtEl>
                                        <p:attrNameLst>
                                          <p:attrName>ppt_x</p:attrName>
                                          <p:attrName>ppt_y</p:attrName>
                                        </p:attrNameLst>
                                      </p:cBhvr>
                                      <p:rCtr x="8620" y="2060"/>
                                    </p:animMotion>
                                  </p:childTnLst>
                                </p:cTn>
                              </p:par>
                              <p:par>
                                <p:cTn id="30" presetID="22" presetClass="entr" presetSubtype="2" fill="hold" grpId="0" nodeType="withEffect">
                                  <p:stCondLst>
                                    <p:cond delay="1750"/>
                                  </p:stCondLst>
                                  <p:childTnLst>
                                    <p:set>
                                      <p:cBhvr>
                                        <p:cTn id="31" dur="1" fill="hold">
                                          <p:stCondLst>
                                            <p:cond delay="0"/>
                                          </p:stCondLst>
                                        </p:cTn>
                                        <p:tgtEl>
                                          <p:spTgt spid="51"/>
                                        </p:tgtEl>
                                        <p:attrNameLst>
                                          <p:attrName>style.visibility</p:attrName>
                                        </p:attrNameLst>
                                      </p:cBhvr>
                                      <p:to>
                                        <p:strVal val="visible"/>
                                      </p:to>
                                    </p:set>
                                    <p:animEffect transition="in" filter="wipe(right)">
                                      <p:cBhvr>
                                        <p:cTn id="32" dur="500"/>
                                        <p:tgtEl>
                                          <p:spTgt spid="51"/>
                                        </p:tgtEl>
                                      </p:cBhvr>
                                    </p:animEffect>
                                  </p:childTnLst>
                                </p:cTn>
                              </p:par>
                              <p:par>
                                <p:cTn id="33" presetID="42" presetClass="entr" presetSubtype="0" fill="hold" grpId="0" nodeType="withEffect">
                                  <p:stCondLst>
                                    <p:cond delay="125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1000"/>
                                        <p:tgtEl>
                                          <p:spTgt spid="50"/>
                                        </p:tgtEl>
                                      </p:cBhvr>
                                    </p:animEffect>
                                    <p:anim calcmode="lin" valueType="num">
                                      <p:cBhvr>
                                        <p:cTn id="36" dur="1000" fill="hold"/>
                                        <p:tgtEl>
                                          <p:spTgt spid="50"/>
                                        </p:tgtEl>
                                        <p:attrNameLst>
                                          <p:attrName>ppt_x</p:attrName>
                                        </p:attrNameLst>
                                      </p:cBhvr>
                                      <p:tavLst>
                                        <p:tav tm="0">
                                          <p:val>
                                            <p:strVal val="#ppt_x"/>
                                          </p:val>
                                        </p:tav>
                                        <p:tav tm="100000">
                                          <p:val>
                                            <p:strVal val="#ppt_x"/>
                                          </p:val>
                                        </p:tav>
                                      </p:tavLst>
                                    </p:anim>
                                    <p:anim calcmode="lin" valueType="num">
                                      <p:cBhvr>
                                        <p:cTn id="37" dur="1000" fill="hold"/>
                                        <p:tgtEl>
                                          <p:spTgt spid="50"/>
                                        </p:tgtEl>
                                        <p:attrNameLst>
                                          <p:attrName>ppt_y</p:attrName>
                                        </p:attrNameLst>
                                      </p:cBhvr>
                                      <p:tavLst>
                                        <p:tav tm="0">
                                          <p:val>
                                            <p:strVal val="#ppt_y+.1"/>
                                          </p:val>
                                        </p:tav>
                                        <p:tav tm="100000">
                                          <p:val>
                                            <p:strVal val="#ppt_y"/>
                                          </p:val>
                                        </p:tav>
                                      </p:tavLst>
                                    </p:anim>
                                  </p:childTnLst>
                                </p:cTn>
                              </p:par>
                              <p:par>
                                <p:cTn id="38" presetID="1" presetClass="entr" presetSubtype="0" fill="hold" grpId="1" nodeType="withEffect">
                                  <p:stCondLst>
                                    <p:cond delay="1250"/>
                                  </p:stCondLst>
                                  <p:childTnLst>
                                    <p:set>
                                      <p:cBhvr>
                                        <p:cTn id="39" dur="1" fill="hold">
                                          <p:stCondLst>
                                            <p:cond delay="0"/>
                                          </p:stCondLst>
                                        </p:cTn>
                                        <p:tgtEl>
                                          <p:spTgt spid="49"/>
                                        </p:tgtEl>
                                        <p:attrNameLst>
                                          <p:attrName>style.visibility</p:attrName>
                                        </p:attrNameLst>
                                      </p:cBhvr>
                                      <p:to>
                                        <p:strVal val="visible"/>
                                      </p:to>
                                    </p:set>
                                  </p:childTnLst>
                                </p:cTn>
                              </p:par>
                              <p:par>
                                <p:cTn id="40" presetID="42" presetClass="path" presetSubtype="0" accel="50000" decel="50000" fill="hold" grpId="0" nodeType="withEffect">
                                  <p:stCondLst>
                                    <p:cond delay="1250"/>
                                  </p:stCondLst>
                                  <p:childTnLst>
                                    <p:animMotion origin="layout" path="M -3.95833E-6 7.40741E-7 L -3.95833E-6 -0.10347 " pathEditMode="relative" rAng="0" ptsTypes="AA">
                                      <p:cBhvr>
                                        <p:cTn id="41" dur="1000" spd="-100000" fill="hold"/>
                                        <p:tgtEl>
                                          <p:spTgt spid="49"/>
                                        </p:tgtEl>
                                        <p:attrNameLst>
                                          <p:attrName>ppt_x</p:attrName>
                                          <p:attrName>ppt_y</p:attrName>
                                        </p:attrNameLst>
                                      </p:cBhvr>
                                      <p:rCtr x="0" y="-5116"/>
                                    </p:animMotion>
                                  </p:childTnLst>
                                </p:cTn>
                              </p:par>
                              <p:par>
                                <p:cTn id="42" presetID="21" presetClass="entr" presetSubtype="1" fill="hold" nodeType="withEffect">
                                  <p:stCondLst>
                                    <p:cond delay="2000"/>
                                  </p:stCondLst>
                                  <p:childTnLst>
                                    <p:set>
                                      <p:cBhvr>
                                        <p:cTn id="43" dur="1" fill="hold">
                                          <p:stCondLst>
                                            <p:cond delay="0"/>
                                          </p:stCondLst>
                                        </p:cTn>
                                        <p:tgtEl>
                                          <p:spTgt spid="3"/>
                                        </p:tgtEl>
                                        <p:attrNameLst>
                                          <p:attrName>style.visibility</p:attrName>
                                        </p:attrNameLst>
                                      </p:cBhvr>
                                      <p:to>
                                        <p:strVal val="visible"/>
                                      </p:to>
                                    </p:set>
                                    <p:animEffect transition="in" filter="wheel(1)">
                                      <p:cBhvr>
                                        <p:cTn id="44" dur="1000"/>
                                        <p:tgtEl>
                                          <p:spTgt spid="3"/>
                                        </p:tgtEl>
                                      </p:cBhvr>
                                    </p:animEffect>
                                  </p:childTnLst>
                                </p:cTn>
                              </p:par>
                              <p:par>
                                <p:cTn id="45" presetID="22" presetClass="entr" presetSubtype="2" fill="hold" grpId="0" nodeType="withEffect">
                                  <p:stCondLst>
                                    <p:cond delay="2500"/>
                                  </p:stCondLst>
                                  <p:childTnLst>
                                    <p:set>
                                      <p:cBhvr>
                                        <p:cTn id="46" dur="1" fill="hold">
                                          <p:stCondLst>
                                            <p:cond delay="0"/>
                                          </p:stCondLst>
                                        </p:cTn>
                                        <p:tgtEl>
                                          <p:spTgt spid="55"/>
                                        </p:tgtEl>
                                        <p:attrNameLst>
                                          <p:attrName>style.visibility</p:attrName>
                                        </p:attrNameLst>
                                      </p:cBhvr>
                                      <p:to>
                                        <p:strVal val="visible"/>
                                      </p:to>
                                    </p:set>
                                    <p:animEffect transition="in" filter="wipe(right)">
                                      <p:cBhvr>
                                        <p:cTn id="47" dur="500"/>
                                        <p:tgtEl>
                                          <p:spTgt spid="55"/>
                                        </p:tgtEl>
                                      </p:cBhvr>
                                    </p:animEffect>
                                  </p:childTnLst>
                                </p:cTn>
                              </p:par>
                              <p:par>
                                <p:cTn id="48" presetID="6" presetClass="emph" presetSubtype="0" fill="hold" grpId="2" nodeType="withEffect">
                                  <p:stCondLst>
                                    <p:cond delay="1750"/>
                                  </p:stCondLst>
                                  <p:childTnLst>
                                    <p:animScale>
                                      <p:cBhvr>
                                        <p:cTn id="49" dur="250" fill="hold"/>
                                        <p:tgtEl>
                                          <p:spTgt spid="46"/>
                                        </p:tgtEl>
                                      </p:cBhvr>
                                      <p:by x="200000" y="200000"/>
                                    </p:animScale>
                                  </p:childTnLst>
                                </p:cTn>
                              </p:par>
                              <p:par>
                                <p:cTn id="50" presetID="6" presetClass="emph" presetSubtype="0" fill="hold" grpId="3" nodeType="withEffect">
                                  <p:stCondLst>
                                    <p:cond delay="2000"/>
                                  </p:stCondLst>
                                  <p:childTnLst>
                                    <p:animScale>
                                      <p:cBhvr>
                                        <p:cTn id="51" dur="250" fill="hold"/>
                                        <p:tgtEl>
                                          <p:spTgt spid="46"/>
                                        </p:tgtEl>
                                      </p:cBhvr>
                                      <p:by x="0" y="0"/>
                                    </p:animScale>
                                  </p:childTnLst>
                                </p:cTn>
                              </p:par>
                              <p:par>
                                <p:cTn id="52" presetID="6" presetClass="emph" presetSubtype="0" fill="hold" grpId="5" nodeType="withEffect">
                                  <p:stCondLst>
                                    <p:cond delay="4500"/>
                                  </p:stCondLst>
                                  <p:childTnLst>
                                    <p:animScale>
                                      <p:cBhvr>
                                        <p:cTn id="53" dur="250" fill="hold"/>
                                        <p:tgtEl>
                                          <p:spTgt spid="49"/>
                                        </p:tgtEl>
                                      </p:cBhvr>
                                      <p:by x="200000" y="200000"/>
                                    </p:animScale>
                                  </p:childTnLst>
                                </p:cTn>
                              </p:par>
                              <p:par>
                                <p:cTn id="54" presetID="6" presetClass="emph" presetSubtype="0" fill="hold" grpId="6" nodeType="withEffect">
                                  <p:stCondLst>
                                    <p:cond delay="4750"/>
                                  </p:stCondLst>
                                  <p:childTnLst>
                                    <p:animScale>
                                      <p:cBhvr>
                                        <p:cTn id="55" dur="250" fill="hold"/>
                                        <p:tgtEl>
                                          <p:spTgt spid="49"/>
                                        </p:tgtEl>
                                      </p:cBhvr>
                                      <p:by x="50000" y="50000"/>
                                    </p:animScale>
                                  </p:childTnLst>
                                </p:cTn>
                              </p:par>
                              <p:par>
                                <p:cTn id="56" presetID="42" presetClass="path" presetSubtype="0" accel="50000" decel="50000" fill="hold" grpId="2" nodeType="withEffect">
                                  <p:stCondLst>
                                    <p:cond delay="5000"/>
                                  </p:stCondLst>
                                  <p:childTnLst>
                                    <p:animMotion origin="layout" path="M -3.95833E-6 7.40741E-7 L 0.17305 0.14097 " pathEditMode="relative" rAng="0" ptsTypes="AA">
                                      <p:cBhvr>
                                        <p:cTn id="57" dur="1000" fill="hold"/>
                                        <p:tgtEl>
                                          <p:spTgt spid="49"/>
                                        </p:tgtEl>
                                        <p:attrNameLst>
                                          <p:attrName>ppt_x</p:attrName>
                                          <p:attrName>ppt_y</p:attrName>
                                        </p:attrNameLst>
                                      </p:cBhvr>
                                      <p:rCtr x="8646" y="7037"/>
                                    </p:animMotion>
                                  </p:childTnLst>
                                </p:cTn>
                              </p:par>
                              <p:par>
                                <p:cTn id="58" presetID="1" presetClass="entr" presetSubtype="0" fill="hold" grpId="1" nodeType="withEffect">
                                  <p:stCondLst>
                                    <p:cond delay="5000"/>
                                  </p:stCondLst>
                                  <p:childTnLst>
                                    <p:set>
                                      <p:cBhvr>
                                        <p:cTn id="59" dur="1" fill="hold">
                                          <p:stCondLst>
                                            <p:cond delay="0"/>
                                          </p:stCondLst>
                                        </p:cTn>
                                        <p:tgtEl>
                                          <p:spTgt spid="39"/>
                                        </p:tgtEl>
                                        <p:attrNameLst>
                                          <p:attrName>style.visibility</p:attrName>
                                        </p:attrNameLst>
                                      </p:cBhvr>
                                      <p:to>
                                        <p:strVal val="visible"/>
                                      </p:to>
                                    </p:set>
                                  </p:childTnLst>
                                </p:cTn>
                              </p:par>
                              <p:par>
                                <p:cTn id="60" presetID="42" presetClass="path" presetSubtype="0" accel="50000" decel="50000" fill="hold" grpId="0" nodeType="withEffect">
                                  <p:stCondLst>
                                    <p:cond delay="5000"/>
                                  </p:stCondLst>
                                  <p:childTnLst>
                                    <p:animMotion origin="layout" path="M -3.95833E-6 -1.48148E-6 L -3.95833E-6 -0.32222 " pathEditMode="relative" rAng="0" ptsTypes="AA">
                                      <p:cBhvr>
                                        <p:cTn id="61" dur="1000" spd="-100000" fill="hold"/>
                                        <p:tgtEl>
                                          <p:spTgt spid="39"/>
                                        </p:tgtEl>
                                        <p:attrNameLst>
                                          <p:attrName>ppt_x</p:attrName>
                                          <p:attrName>ppt_y</p:attrName>
                                        </p:attrNameLst>
                                      </p:cBhvr>
                                      <p:rCtr x="0" y="-15324"/>
                                    </p:animMotion>
                                  </p:childTnLst>
                                </p:cTn>
                              </p:par>
                              <p:par>
                                <p:cTn id="62" presetID="6" presetClass="emph" presetSubtype="0" fill="hold" grpId="3" nodeType="withEffect">
                                  <p:stCondLst>
                                    <p:cond delay="5500"/>
                                  </p:stCondLst>
                                  <p:childTnLst>
                                    <p:animScale>
                                      <p:cBhvr>
                                        <p:cTn id="63" dur="250" fill="hold"/>
                                        <p:tgtEl>
                                          <p:spTgt spid="49"/>
                                        </p:tgtEl>
                                      </p:cBhvr>
                                      <p:by x="200000" y="200000"/>
                                    </p:animScale>
                                  </p:childTnLst>
                                </p:cTn>
                              </p:par>
                              <p:par>
                                <p:cTn id="64" presetID="6" presetClass="emph" presetSubtype="0" fill="hold" grpId="4" nodeType="withEffect">
                                  <p:stCondLst>
                                    <p:cond delay="5750"/>
                                  </p:stCondLst>
                                  <p:childTnLst>
                                    <p:animScale>
                                      <p:cBhvr>
                                        <p:cTn id="65" dur="250" fill="hold"/>
                                        <p:tgtEl>
                                          <p:spTgt spid="49"/>
                                        </p:tgtEl>
                                      </p:cBhvr>
                                      <p:by x="0" y="0"/>
                                    </p:animScale>
                                  </p:childTnLst>
                                </p:cTn>
                              </p:par>
                              <p:par>
                                <p:cTn id="66" presetID="10" presetClass="exit" presetSubtype="0" fill="hold" grpId="2" nodeType="withEffect">
                                  <p:stCondLst>
                                    <p:cond delay="5850"/>
                                  </p:stCondLst>
                                  <p:childTnLst>
                                    <p:animEffect transition="out" filter="fade">
                                      <p:cBhvr>
                                        <p:cTn id="67" dur="150"/>
                                        <p:tgtEl>
                                          <p:spTgt spid="39"/>
                                        </p:tgtEl>
                                      </p:cBhvr>
                                    </p:animEffect>
                                    <p:set>
                                      <p:cBhvr>
                                        <p:cTn id="68" dur="1" fill="hold">
                                          <p:stCondLst>
                                            <p:cond delay="149"/>
                                          </p:stCondLst>
                                        </p:cTn>
                                        <p:tgtEl>
                                          <p:spTgt spid="39"/>
                                        </p:tgtEl>
                                        <p:attrNameLst>
                                          <p:attrName>style.visibility</p:attrName>
                                        </p:attrNameLst>
                                      </p:cBhvr>
                                      <p:to>
                                        <p:strVal val="hidden"/>
                                      </p:to>
                                    </p:set>
                                  </p:childTnLst>
                                </p:cTn>
                              </p:par>
                              <p:par>
                                <p:cTn id="69" presetID="10" presetClass="entr" presetSubtype="0" fill="hold" grpId="0" nodeType="withEffect">
                                  <p:stCondLst>
                                    <p:cond delay="5850"/>
                                  </p:stCondLst>
                                  <p:childTnLst>
                                    <p:set>
                                      <p:cBhvr>
                                        <p:cTn id="70" dur="1" fill="hold">
                                          <p:stCondLst>
                                            <p:cond delay="0"/>
                                          </p:stCondLst>
                                        </p:cTn>
                                        <p:tgtEl>
                                          <p:spTgt spid="57"/>
                                        </p:tgtEl>
                                        <p:attrNameLst>
                                          <p:attrName>style.visibility</p:attrName>
                                        </p:attrNameLst>
                                      </p:cBhvr>
                                      <p:to>
                                        <p:strVal val="visible"/>
                                      </p:to>
                                    </p:set>
                                    <p:animEffect transition="in" filter="fade">
                                      <p:cBhvr>
                                        <p:cTn id="71" dur="250"/>
                                        <p:tgtEl>
                                          <p:spTgt spid="57"/>
                                        </p:tgtEl>
                                      </p:cBhvr>
                                    </p:animEffect>
                                  </p:childTnLst>
                                </p:cTn>
                              </p:par>
                              <p:par>
                                <p:cTn id="72" presetID="6" presetClass="emph" presetSubtype="0" autoRev="1" fill="hold" grpId="1" nodeType="withEffect">
                                  <p:stCondLst>
                                    <p:cond delay="7500"/>
                                  </p:stCondLst>
                                  <p:childTnLst>
                                    <p:animScale>
                                      <p:cBhvr>
                                        <p:cTn id="73" dur="250" fill="hold"/>
                                        <p:tgtEl>
                                          <p:spTgt spid="57"/>
                                        </p:tgtEl>
                                      </p:cBhvr>
                                      <p:by x="165000" y="165000"/>
                                    </p:animScale>
                                  </p:childTnLst>
                                </p:cTn>
                              </p:par>
                              <p:par>
                                <p:cTn id="74" presetID="1" presetClass="entr" presetSubtype="0" fill="hold" grpId="1" nodeType="withEffect">
                                  <p:stCondLst>
                                    <p:cond delay="7650"/>
                                  </p:stCondLst>
                                  <p:childTnLst>
                                    <p:set>
                                      <p:cBhvr>
                                        <p:cTn id="75" dur="1" fill="hold">
                                          <p:stCondLst>
                                            <p:cond delay="0"/>
                                          </p:stCondLst>
                                        </p:cTn>
                                        <p:tgtEl>
                                          <p:spTgt spid="45"/>
                                        </p:tgtEl>
                                        <p:attrNameLst>
                                          <p:attrName>style.visibility</p:attrName>
                                        </p:attrNameLst>
                                      </p:cBhvr>
                                      <p:to>
                                        <p:strVal val="visible"/>
                                      </p:to>
                                    </p:set>
                                  </p:childTnLst>
                                </p:cTn>
                              </p:par>
                              <p:par>
                                <p:cTn id="76" presetID="0" presetClass="path" presetSubtype="0" accel="30000" decel="70000" fill="hold" grpId="0" nodeType="withEffect">
                                  <p:stCondLst>
                                    <p:cond delay="7650"/>
                                  </p:stCondLst>
                                  <p:childTnLst>
                                    <p:animMotion origin="layout" path="M -0.00117 0.00394 C 0.18372 0.03172 0.22279 -0.1456 0.19128 -0.19953 " pathEditMode="relative" rAng="0" ptsTypes="AA">
                                      <p:cBhvr>
                                        <p:cTn id="77" dur="1000" spd="-100000" fill="hold"/>
                                        <p:tgtEl>
                                          <p:spTgt spid="45"/>
                                        </p:tgtEl>
                                        <p:attrNameLst>
                                          <p:attrName>ppt_x</p:attrName>
                                          <p:attrName>ppt_y</p:attrName>
                                        </p:attrNameLst>
                                      </p:cBhvr>
                                      <p:rCtr x="10117" y="-10023"/>
                                    </p:animMotion>
                                  </p:childTnLst>
                                </p:cTn>
                              </p:par>
                              <p:par>
                                <p:cTn id="78" presetID="1" presetClass="entr" presetSubtype="0" fill="hold" grpId="1" nodeType="withEffect">
                                  <p:stCondLst>
                                    <p:cond delay="7700"/>
                                  </p:stCondLst>
                                  <p:childTnLst>
                                    <p:set>
                                      <p:cBhvr>
                                        <p:cTn id="79" dur="1" fill="hold">
                                          <p:stCondLst>
                                            <p:cond delay="0"/>
                                          </p:stCondLst>
                                        </p:cTn>
                                        <p:tgtEl>
                                          <p:spTgt spid="40"/>
                                        </p:tgtEl>
                                        <p:attrNameLst>
                                          <p:attrName>style.visibility</p:attrName>
                                        </p:attrNameLst>
                                      </p:cBhvr>
                                      <p:to>
                                        <p:strVal val="visible"/>
                                      </p:to>
                                    </p:set>
                                  </p:childTnLst>
                                </p:cTn>
                              </p:par>
                              <p:par>
                                <p:cTn id="80" presetID="0" presetClass="path" presetSubtype="0" accel="30000" decel="70000" fill="hold" grpId="0" nodeType="withEffect">
                                  <p:stCondLst>
                                    <p:cond delay="7700"/>
                                  </p:stCondLst>
                                  <p:childTnLst>
                                    <p:animMotion origin="layout" path="M -0.00131 0.00278 C 0.15911 0.07685 0.34309 0.01412 0.30638 -0.13565 " pathEditMode="relative" rAng="0" ptsTypes="AA">
                                      <p:cBhvr>
                                        <p:cTn id="81" dur="1000" spd="-100000" fill="hold"/>
                                        <p:tgtEl>
                                          <p:spTgt spid="40"/>
                                        </p:tgtEl>
                                        <p:attrNameLst>
                                          <p:attrName>ppt_x</p:attrName>
                                          <p:attrName>ppt_y</p:attrName>
                                        </p:attrNameLst>
                                      </p:cBhvr>
                                      <p:rCtr x="15625" y="-5370"/>
                                    </p:animMotion>
                                  </p:childTnLst>
                                </p:cTn>
                              </p:par>
                              <p:par>
                                <p:cTn id="82" presetID="1" presetClass="entr" presetSubtype="0" fill="hold" grpId="1" nodeType="withEffect">
                                  <p:stCondLst>
                                    <p:cond delay="7700"/>
                                  </p:stCondLst>
                                  <p:childTnLst>
                                    <p:set>
                                      <p:cBhvr>
                                        <p:cTn id="83" dur="1" fill="hold">
                                          <p:stCondLst>
                                            <p:cond delay="0"/>
                                          </p:stCondLst>
                                        </p:cTn>
                                        <p:tgtEl>
                                          <p:spTgt spid="42"/>
                                        </p:tgtEl>
                                        <p:attrNameLst>
                                          <p:attrName>style.visibility</p:attrName>
                                        </p:attrNameLst>
                                      </p:cBhvr>
                                      <p:to>
                                        <p:strVal val="visible"/>
                                      </p:to>
                                    </p:set>
                                  </p:childTnLst>
                                </p:cTn>
                              </p:par>
                              <p:par>
                                <p:cTn id="84" presetID="0" presetClass="path" presetSubtype="0" accel="30000" decel="70000" fill="hold" grpId="0" nodeType="withEffect">
                                  <p:stCondLst>
                                    <p:cond delay="7700"/>
                                  </p:stCondLst>
                                  <p:childTnLst>
                                    <p:animMotion origin="layout" path="M 1.875E-6 0.00394 C 0.20846 0.125 0.3164 -0.11342 0.28489 -0.1669 " pathEditMode="relative" rAng="0" ptsTypes="AA">
                                      <p:cBhvr>
                                        <p:cTn id="85" dur="1000" spd="-100000" fill="hold"/>
                                        <p:tgtEl>
                                          <p:spTgt spid="42"/>
                                        </p:tgtEl>
                                        <p:attrNameLst>
                                          <p:attrName>ppt_x</p:attrName>
                                          <p:attrName>ppt_y</p:attrName>
                                        </p:attrNameLst>
                                      </p:cBhvr>
                                      <p:rCtr x="14518" y="-6852"/>
                                    </p:animMotion>
                                  </p:childTnLst>
                                </p:cTn>
                              </p:par>
                              <p:par>
                                <p:cTn id="86" presetID="1" presetClass="entr" presetSubtype="0" fill="hold" grpId="1" nodeType="withEffect">
                                  <p:stCondLst>
                                    <p:cond delay="7750"/>
                                  </p:stCondLst>
                                  <p:childTnLst>
                                    <p:set>
                                      <p:cBhvr>
                                        <p:cTn id="87" dur="1" fill="hold">
                                          <p:stCondLst>
                                            <p:cond delay="0"/>
                                          </p:stCondLst>
                                        </p:cTn>
                                        <p:tgtEl>
                                          <p:spTgt spid="43"/>
                                        </p:tgtEl>
                                        <p:attrNameLst>
                                          <p:attrName>style.visibility</p:attrName>
                                        </p:attrNameLst>
                                      </p:cBhvr>
                                      <p:to>
                                        <p:strVal val="visible"/>
                                      </p:to>
                                    </p:set>
                                  </p:childTnLst>
                                </p:cTn>
                              </p:par>
                              <p:par>
                                <p:cTn id="88" presetID="0" presetClass="path" presetSubtype="0" accel="30000" decel="70000" fill="hold" grpId="0" nodeType="withEffect">
                                  <p:stCondLst>
                                    <p:cond delay="7750"/>
                                  </p:stCondLst>
                                  <p:childTnLst>
                                    <p:animMotion origin="layout" path="M -2.08333E-6 -4.44444E-6 C 0.18477 0.02778 0.23581 -0.08078 0.21354 -0.17546 " pathEditMode="relative" rAng="0" ptsTypes="AA">
                                      <p:cBhvr>
                                        <p:cTn id="89" dur="1000" spd="-100000" fill="hold"/>
                                        <p:tgtEl>
                                          <p:spTgt spid="43"/>
                                        </p:tgtEl>
                                        <p:attrNameLst>
                                          <p:attrName>ppt_x</p:attrName>
                                          <p:attrName>ppt_y</p:attrName>
                                        </p:attrNameLst>
                                      </p:cBhvr>
                                      <p:rCtr x="10924" y="-8542"/>
                                    </p:animMotion>
                                  </p:childTnLst>
                                </p:cTn>
                              </p:par>
                              <p:par>
                                <p:cTn id="90" presetID="1" presetClass="entr" presetSubtype="0" fill="hold" grpId="1" nodeType="withEffect">
                                  <p:stCondLst>
                                    <p:cond delay="7770"/>
                                  </p:stCondLst>
                                  <p:childTnLst>
                                    <p:set>
                                      <p:cBhvr>
                                        <p:cTn id="91" dur="1" fill="hold">
                                          <p:stCondLst>
                                            <p:cond delay="0"/>
                                          </p:stCondLst>
                                        </p:cTn>
                                        <p:tgtEl>
                                          <p:spTgt spid="44"/>
                                        </p:tgtEl>
                                        <p:attrNameLst>
                                          <p:attrName>style.visibility</p:attrName>
                                        </p:attrNameLst>
                                      </p:cBhvr>
                                      <p:to>
                                        <p:strVal val="visible"/>
                                      </p:to>
                                    </p:set>
                                  </p:childTnLst>
                                </p:cTn>
                              </p:par>
                              <p:par>
                                <p:cTn id="92" presetID="0" presetClass="path" presetSubtype="0" accel="30000" decel="70000" fill="hold" grpId="0" nodeType="withEffect">
                                  <p:stCondLst>
                                    <p:cond delay="7770"/>
                                  </p:stCondLst>
                                  <p:childTnLst>
                                    <p:animMotion origin="layout" path="M 0.00104 0.00232 C 0.16758 0.05672 0.27669 -0.075 0.247 -0.15601 " pathEditMode="relative" rAng="0" ptsTypes="AA">
                                      <p:cBhvr>
                                        <p:cTn id="93" dur="1000" spd="-100000" fill="hold"/>
                                        <p:tgtEl>
                                          <p:spTgt spid="44"/>
                                        </p:tgtEl>
                                        <p:attrNameLst>
                                          <p:attrName>ppt_x</p:attrName>
                                          <p:attrName>ppt_y</p:attrName>
                                        </p:attrNameLst>
                                      </p:cBhvr>
                                      <p:rCtr x="12539" y="-7269"/>
                                    </p:animMotion>
                                  </p:childTnLst>
                                </p:cTn>
                              </p:par>
                              <p:par>
                                <p:cTn id="94" presetID="1" presetClass="entr" presetSubtype="0" fill="hold" grpId="1" nodeType="withEffect">
                                  <p:stCondLst>
                                    <p:cond delay="7800"/>
                                  </p:stCondLst>
                                  <p:childTnLst>
                                    <p:set>
                                      <p:cBhvr>
                                        <p:cTn id="95" dur="1" fill="hold">
                                          <p:stCondLst>
                                            <p:cond delay="0"/>
                                          </p:stCondLst>
                                        </p:cTn>
                                        <p:tgtEl>
                                          <p:spTgt spid="41"/>
                                        </p:tgtEl>
                                        <p:attrNameLst>
                                          <p:attrName>style.visibility</p:attrName>
                                        </p:attrNameLst>
                                      </p:cBhvr>
                                      <p:to>
                                        <p:strVal val="visible"/>
                                      </p:to>
                                    </p:set>
                                  </p:childTnLst>
                                </p:cTn>
                              </p:par>
                              <p:par>
                                <p:cTn id="96" presetID="0" presetClass="path" presetSubtype="0" accel="30000" decel="70000" fill="hold" grpId="0" nodeType="withEffect">
                                  <p:stCondLst>
                                    <p:cond delay="7800"/>
                                  </p:stCondLst>
                                  <p:childTnLst>
                                    <p:animMotion origin="layout" path="M 0.0013 -0.0007 C 0.18229 0.02152 0.27187 -0.1257 0.26406 -0.19375 " pathEditMode="relative" rAng="0" ptsTypes="AA">
                                      <p:cBhvr>
                                        <p:cTn id="97" dur="1000" spd="-100000" fill="hold"/>
                                        <p:tgtEl>
                                          <p:spTgt spid="41"/>
                                        </p:tgtEl>
                                        <p:attrNameLst>
                                          <p:attrName>ppt_x</p:attrName>
                                          <p:attrName>ppt_y</p:attrName>
                                        </p:attrNameLst>
                                      </p:cBhvr>
                                      <p:rCtr x="13164" y="-9537"/>
                                    </p:animMotion>
                                  </p:childTnLst>
                                </p:cTn>
                              </p:par>
                              <p:par>
                                <p:cTn id="98" presetID="1" presetClass="entr" presetSubtype="0" fill="hold" grpId="1" nodeType="withEffect">
                                  <p:stCondLst>
                                    <p:cond delay="7900"/>
                                  </p:stCondLst>
                                  <p:childTnLst>
                                    <p:set>
                                      <p:cBhvr>
                                        <p:cTn id="99" dur="1" fill="hold">
                                          <p:stCondLst>
                                            <p:cond delay="0"/>
                                          </p:stCondLst>
                                        </p:cTn>
                                        <p:tgtEl>
                                          <p:spTgt spid="47"/>
                                        </p:tgtEl>
                                        <p:attrNameLst>
                                          <p:attrName>style.visibility</p:attrName>
                                        </p:attrNameLst>
                                      </p:cBhvr>
                                      <p:to>
                                        <p:strVal val="visible"/>
                                      </p:to>
                                    </p:set>
                                  </p:childTnLst>
                                </p:cTn>
                              </p:par>
                              <p:par>
                                <p:cTn id="100" presetID="0" presetClass="path" presetSubtype="0" accel="30000" decel="70000" fill="hold" grpId="0" nodeType="withEffect">
                                  <p:stCondLst>
                                    <p:cond delay="7900"/>
                                  </p:stCondLst>
                                  <p:childTnLst>
                                    <p:animMotion origin="layout" path="M 0.00117 0.00324 C 0.19766 0.04676 0.35938 -0.09745 0.31211 -0.2 " pathEditMode="relative" rAng="0" ptsTypes="AA">
                                      <p:cBhvr>
                                        <p:cTn id="101" dur="1000" spd="-100000" fill="hold"/>
                                        <p:tgtEl>
                                          <p:spTgt spid="47"/>
                                        </p:tgtEl>
                                        <p:attrNameLst>
                                          <p:attrName>ppt_x</p:attrName>
                                          <p:attrName>ppt_y</p:attrName>
                                        </p:attrNameLst>
                                      </p:cBhvr>
                                      <p:rCtr x="15964" y="-9769"/>
                                    </p:animMotion>
                                  </p:childTnLst>
                                </p:cTn>
                              </p:par>
                              <p:par>
                                <p:cTn id="102" presetID="53" presetClass="entr" presetSubtype="16" fill="hold" grpId="0" nodeType="withEffect">
                                  <p:stCondLst>
                                    <p:cond delay="8400"/>
                                  </p:stCondLst>
                                  <p:childTnLst>
                                    <p:set>
                                      <p:cBhvr>
                                        <p:cTn id="103" dur="1" fill="hold">
                                          <p:stCondLst>
                                            <p:cond delay="0"/>
                                          </p:stCondLst>
                                        </p:cTn>
                                        <p:tgtEl>
                                          <p:spTgt spid="58"/>
                                        </p:tgtEl>
                                        <p:attrNameLst>
                                          <p:attrName>style.visibility</p:attrName>
                                        </p:attrNameLst>
                                      </p:cBhvr>
                                      <p:to>
                                        <p:strVal val="visible"/>
                                      </p:to>
                                    </p:set>
                                    <p:anim calcmode="lin" valueType="num">
                                      <p:cBhvr>
                                        <p:cTn id="104" dur="500" fill="hold"/>
                                        <p:tgtEl>
                                          <p:spTgt spid="58"/>
                                        </p:tgtEl>
                                        <p:attrNameLst>
                                          <p:attrName>ppt_w</p:attrName>
                                        </p:attrNameLst>
                                      </p:cBhvr>
                                      <p:tavLst>
                                        <p:tav tm="0">
                                          <p:val>
                                            <p:fltVal val="0"/>
                                          </p:val>
                                        </p:tav>
                                        <p:tav tm="100000">
                                          <p:val>
                                            <p:strVal val="#ppt_w"/>
                                          </p:val>
                                        </p:tav>
                                      </p:tavLst>
                                    </p:anim>
                                    <p:anim calcmode="lin" valueType="num">
                                      <p:cBhvr>
                                        <p:cTn id="105" dur="500" fill="hold"/>
                                        <p:tgtEl>
                                          <p:spTgt spid="58"/>
                                        </p:tgtEl>
                                        <p:attrNameLst>
                                          <p:attrName>ppt_h</p:attrName>
                                        </p:attrNameLst>
                                      </p:cBhvr>
                                      <p:tavLst>
                                        <p:tav tm="0">
                                          <p:val>
                                            <p:fltVal val="0"/>
                                          </p:val>
                                        </p:tav>
                                        <p:tav tm="100000">
                                          <p:val>
                                            <p:strVal val="#ppt_h"/>
                                          </p:val>
                                        </p:tav>
                                      </p:tavLst>
                                    </p:anim>
                                    <p:animEffect transition="in" filter="fade">
                                      <p:cBhvr>
                                        <p:cTn id="106" dur="500"/>
                                        <p:tgtEl>
                                          <p:spTgt spid="58"/>
                                        </p:tgtEl>
                                      </p:cBhvr>
                                    </p:animEffect>
                                  </p:childTnLst>
                                </p:cTn>
                              </p:par>
                              <p:par>
                                <p:cTn id="107" presetID="42" presetClass="path" presetSubtype="0" accel="50000" decel="50000" fill="hold" grpId="1" nodeType="withEffect">
                                  <p:stCondLst>
                                    <p:cond delay="8400"/>
                                  </p:stCondLst>
                                  <p:childTnLst>
                                    <p:animMotion origin="layout" path="M 2.5E-6 7.40741E-7 L 2.5E-6 0.15185 " pathEditMode="relative" rAng="0" ptsTypes="AA">
                                      <p:cBhvr>
                                        <p:cTn id="108" dur="500" spd="-100000" fill="hold"/>
                                        <p:tgtEl>
                                          <p:spTgt spid="58"/>
                                        </p:tgtEl>
                                        <p:attrNameLst>
                                          <p:attrName>ppt_x</p:attrName>
                                          <p:attrName>ppt_y</p:attrName>
                                        </p:attrNameLst>
                                      </p:cBhvr>
                                      <p:rCtr x="0" y="7593"/>
                                    </p:animMotion>
                                  </p:childTnLst>
                                </p:cTn>
                              </p:par>
                              <p:par>
                                <p:cTn id="109" presetID="10" presetClass="entr" presetSubtype="0" fill="hold" grpId="0" nodeType="withEffect">
                                  <p:stCondLst>
                                    <p:cond delay="8650"/>
                                  </p:stCondLst>
                                  <p:childTnLst>
                                    <p:set>
                                      <p:cBhvr>
                                        <p:cTn id="110" dur="1" fill="hold">
                                          <p:stCondLst>
                                            <p:cond delay="0"/>
                                          </p:stCondLst>
                                        </p:cTn>
                                        <p:tgtEl>
                                          <p:spTgt spid="72"/>
                                        </p:tgtEl>
                                        <p:attrNameLst>
                                          <p:attrName>style.visibility</p:attrName>
                                        </p:attrNameLst>
                                      </p:cBhvr>
                                      <p:to>
                                        <p:strVal val="visible"/>
                                      </p:to>
                                    </p:set>
                                    <p:animEffect transition="in" filter="fade">
                                      <p:cBhvr>
                                        <p:cTn id="111" dur="250"/>
                                        <p:tgtEl>
                                          <p:spTgt spid="72"/>
                                        </p:tgtEl>
                                      </p:cBhvr>
                                    </p:animEffect>
                                  </p:childTnLst>
                                </p:cTn>
                              </p:par>
                              <p:par>
                                <p:cTn id="112" presetID="10" presetClass="entr" presetSubtype="0" fill="hold" grpId="0" nodeType="withEffect">
                                  <p:stCondLst>
                                    <p:cond delay="8750"/>
                                  </p:stCondLst>
                                  <p:childTnLst>
                                    <p:set>
                                      <p:cBhvr>
                                        <p:cTn id="113" dur="1" fill="hold">
                                          <p:stCondLst>
                                            <p:cond delay="0"/>
                                          </p:stCondLst>
                                        </p:cTn>
                                        <p:tgtEl>
                                          <p:spTgt spid="71"/>
                                        </p:tgtEl>
                                        <p:attrNameLst>
                                          <p:attrName>style.visibility</p:attrName>
                                        </p:attrNameLst>
                                      </p:cBhvr>
                                      <p:to>
                                        <p:strVal val="visible"/>
                                      </p:to>
                                    </p:set>
                                    <p:animEffect transition="in" filter="fade">
                                      <p:cBhvr>
                                        <p:cTn id="114" dur="250"/>
                                        <p:tgtEl>
                                          <p:spTgt spid="71"/>
                                        </p:tgtEl>
                                      </p:cBhvr>
                                    </p:animEffect>
                                  </p:childTnLst>
                                </p:cTn>
                              </p:par>
                              <p:par>
                                <p:cTn id="115" presetID="10" presetClass="entr" presetSubtype="0" fill="hold" grpId="0" nodeType="withEffect">
                                  <p:stCondLst>
                                    <p:cond delay="8850"/>
                                  </p:stCondLst>
                                  <p:childTnLst>
                                    <p:set>
                                      <p:cBhvr>
                                        <p:cTn id="116" dur="1" fill="hold">
                                          <p:stCondLst>
                                            <p:cond delay="0"/>
                                          </p:stCondLst>
                                        </p:cTn>
                                        <p:tgtEl>
                                          <p:spTgt spid="68"/>
                                        </p:tgtEl>
                                        <p:attrNameLst>
                                          <p:attrName>style.visibility</p:attrName>
                                        </p:attrNameLst>
                                      </p:cBhvr>
                                      <p:to>
                                        <p:strVal val="visible"/>
                                      </p:to>
                                    </p:set>
                                    <p:animEffect transition="in" filter="fade">
                                      <p:cBhvr>
                                        <p:cTn id="117" dur="250"/>
                                        <p:tgtEl>
                                          <p:spTgt spid="68"/>
                                        </p:tgtEl>
                                      </p:cBhvr>
                                    </p:animEffect>
                                  </p:childTnLst>
                                </p:cTn>
                              </p:par>
                              <p:par>
                                <p:cTn id="118" presetID="37" presetClass="path" presetSubtype="0" accel="50000" decel="50000" fill="hold" grpId="2" nodeType="withEffect">
                                  <p:stCondLst>
                                    <p:cond delay="8850"/>
                                  </p:stCondLst>
                                  <p:childTnLst>
                                    <p:animMotion origin="layout" path="M -0.00026 0.00069 C -0.01002 -0.07269 -0.07304 -0.19468 -0.15169 -0.20903 C -0.21875 -0.2176 -0.24479 -0.18866 -0.27825 -0.15371 " pathEditMode="relative" rAng="0" ptsTypes="AAA">
                                      <p:cBhvr>
                                        <p:cTn id="119" dur="1000" fill="hold"/>
                                        <p:tgtEl>
                                          <p:spTgt spid="57"/>
                                        </p:tgtEl>
                                        <p:attrNameLst>
                                          <p:attrName>ppt_x</p:attrName>
                                          <p:attrName>ppt_y</p:attrName>
                                        </p:attrNameLst>
                                      </p:cBhvr>
                                      <p:rCtr x="-13906" y="-10556"/>
                                    </p:animMotion>
                                  </p:childTnLst>
                                </p:cTn>
                              </p:par>
                              <p:par>
                                <p:cTn id="120" presetID="42" presetClass="entr" presetSubtype="0" fill="hold" grpId="0" nodeType="withEffect">
                                  <p:stCondLst>
                                    <p:cond delay="8900"/>
                                  </p:stCondLst>
                                  <p:childTnLst>
                                    <p:set>
                                      <p:cBhvr>
                                        <p:cTn id="121" dur="1" fill="hold">
                                          <p:stCondLst>
                                            <p:cond delay="0"/>
                                          </p:stCondLst>
                                        </p:cTn>
                                        <p:tgtEl>
                                          <p:spTgt spid="69"/>
                                        </p:tgtEl>
                                        <p:attrNameLst>
                                          <p:attrName>style.visibility</p:attrName>
                                        </p:attrNameLst>
                                      </p:cBhvr>
                                      <p:to>
                                        <p:strVal val="visible"/>
                                      </p:to>
                                    </p:set>
                                    <p:animEffect transition="in" filter="fade">
                                      <p:cBhvr>
                                        <p:cTn id="122" dur="500"/>
                                        <p:tgtEl>
                                          <p:spTgt spid="69"/>
                                        </p:tgtEl>
                                      </p:cBhvr>
                                    </p:animEffect>
                                    <p:anim calcmode="lin" valueType="num">
                                      <p:cBhvr>
                                        <p:cTn id="123" dur="500" fill="hold"/>
                                        <p:tgtEl>
                                          <p:spTgt spid="69"/>
                                        </p:tgtEl>
                                        <p:attrNameLst>
                                          <p:attrName>ppt_x</p:attrName>
                                        </p:attrNameLst>
                                      </p:cBhvr>
                                      <p:tavLst>
                                        <p:tav tm="0">
                                          <p:val>
                                            <p:strVal val="#ppt_x"/>
                                          </p:val>
                                        </p:tav>
                                        <p:tav tm="100000">
                                          <p:val>
                                            <p:strVal val="#ppt_x"/>
                                          </p:val>
                                        </p:tav>
                                      </p:tavLst>
                                    </p:anim>
                                    <p:anim calcmode="lin" valueType="num">
                                      <p:cBhvr>
                                        <p:cTn id="124" dur="500" fill="hold"/>
                                        <p:tgtEl>
                                          <p:spTgt spid="69"/>
                                        </p:tgtEl>
                                        <p:attrNameLst>
                                          <p:attrName>ppt_y</p:attrName>
                                        </p:attrNameLst>
                                      </p:cBhvr>
                                      <p:tavLst>
                                        <p:tav tm="0">
                                          <p:val>
                                            <p:strVal val="#ppt_y+.1"/>
                                          </p:val>
                                        </p:tav>
                                        <p:tav tm="100000">
                                          <p:val>
                                            <p:strVal val="#ppt_y"/>
                                          </p:val>
                                        </p:tav>
                                      </p:tavLst>
                                    </p:anim>
                                  </p:childTnLst>
                                </p:cTn>
                              </p:par>
                              <p:par>
                                <p:cTn id="125" presetID="37" presetClass="path" presetSubtype="0" accel="50000" decel="50000" fill="hold" grpId="3" nodeType="withEffect">
                                  <p:stCondLst>
                                    <p:cond delay="9850"/>
                                  </p:stCondLst>
                                  <p:childTnLst>
                                    <p:animMotion origin="layout" path="M -0.00026 0.00069 C -0.01692 -0.09908 -0.07317 -0.16713 -0.12291 -0.19908 C -0.17291 -0.23102 -0.26132 -0.18565 -0.27552 -0.15672 " pathEditMode="relative" rAng="0" ptsTypes="AAA">
                                      <p:cBhvr>
                                        <p:cTn id="126" dur="1000" spd="-100000" fill="hold"/>
                                        <p:tgtEl>
                                          <p:spTgt spid="57"/>
                                        </p:tgtEl>
                                        <p:attrNameLst>
                                          <p:attrName>ppt_x</p:attrName>
                                          <p:attrName>ppt_y</p:attrName>
                                        </p:attrNameLst>
                                      </p:cBhvr>
                                      <p:rCtr x="-13763" y="-10532"/>
                                    </p:animMotion>
                                  </p:childTnLst>
                                </p:cTn>
                              </p:par>
                              <p:par>
                                <p:cTn id="127" presetID="10" presetClass="entr" presetSubtype="0" fill="hold" grpId="0" nodeType="withEffect">
                                  <p:stCondLst>
                                    <p:cond delay="10050"/>
                                  </p:stCondLst>
                                  <p:childTnLst>
                                    <p:set>
                                      <p:cBhvr>
                                        <p:cTn id="128" dur="1" fill="hold">
                                          <p:stCondLst>
                                            <p:cond delay="0"/>
                                          </p:stCondLst>
                                        </p:cTn>
                                        <p:tgtEl>
                                          <p:spTgt spid="66"/>
                                        </p:tgtEl>
                                        <p:attrNameLst>
                                          <p:attrName>style.visibility</p:attrName>
                                        </p:attrNameLst>
                                      </p:cBhvr>
                                      <p:to>
                                        <p:strVal val="visible"/>
                                      </p:to>
                                    </p:set>
                                    <p:animEffect transition="in" filter="fade">
                                      <p:cBhvr>
                                        <p:cTn id="129" dur="200"/>
                                        <p:tgtEl>
                                          <p:spTgt spid="66"/>
                                        </p:tgtEl>
                                      </p:cBhvr>
                                    </p:animEffect>
                                  </p:childTnLst>
                                </p:cTn>
                              </p:par>
                              <p:par>
                                <p:cTn id="130" presetID="10" presetClass="entr" presetSubtype="0" fill="hold" grpId="0" nodeType="withEffect">
                                  <p:stCondLst>
                                    <p:cond delay="10070"/>
                                  </p:stCondLst>
                                  <p:childTnLst>
                                    <p:set>
                                      <p:cBhvr>
                                        <p:cTn id="131" dur="1" fill="hold">
                                          <p:stCondLst>
                                            <p:cond delay="0"/>
                                          </p:stCondLst>
                                        </p:cTn>
                                        <p:tgtEl>
                                          <p:spTgt spid="67"/>
                                        </p:tgtEl>
                                        <p:attrNameLst>
                                          <p:attrName>style.visibility</p:attrName>
                                        </p:attrNameLst>
                                      </p:cBhvr>
                                      <p:to>
                                        <p:strVal val="visible"/>
                                      </p:to>
                                    </p:set>
                                    <p:animEffect transition="in" filter="fade">
                                      <p:cBhvr>
                                        <p:cTn id="132" dur="200"/>
                                        <p:tgtEl>
                                          <p:spTgt spid="67"/>
                                        </p:tgtEl>
                                      </p:cBhvr>
                                    </p:animEffect>
                                  </p:childTnLst>
                                </p:cTn>
                              </p:par>
                              <p:par>
                                <p:cTn id="133" presetID="10" presetClass="entr" presetSubtype="0" fill="hold" grpId="0" nodeType="withEffect">
                                  <p:stCondLst>
                                    <p:cond delay="10090"/>
                                  </p:stCondLst>
                                  <p:childTnLst>
                                    <p:set>
                                      <p:cBhvr>
                                        <p:cTn id="134" dur="1" fill="hold">
                                          <p:stCondLst>
                                            <p:cond delay="0"/>
                                          </p:stCondLst>
                                        </p:cTn>
                                        <p:tgtEl>
                                          <p:spTgt spid="64"/>
                                        </p:tgtEl>
                                        <p:attrNameLst>
                                          <p:attrName>style.visibility</p:attrName>
                                        </p:attrNameLst>
                                      </p:cBhvr>
                                      <p:to>
                                        <p:strVal val="visible"/>
                                      </p:to>
                                    </p:set>
                                    <p:animEffect transition="in" filter="fade">
                                      <p:cBhvr>
                                        <p:cTn id="135" dur="200"/>
                                        <p:tgtEl>
                                          <p:spTgt spid="64"/>
                                        </p:tgtEl>
                                      </p:cBhvr>
                                    </p:animEffect>
                                  </p:childTnLst>
                                </p:cTn>
                              </p:par>
                              <p:par>
                                <p:cTn id="136" presetID="10" presetClass="entr" presetSubtype="0" fill="hold" grpId="0" nodeType="withEffect">
                                  <p:stCondLst>
                                    <p:cond delay="10110"/>
                                  </p:stCondLst>
                                  <p:childTnLst>
                                    <p:set>
                                      <p:cBhvr>
                                        <p:cTn id="137" dur="1" fill="hold">
                                          <p:stCondLst>
                                            <p:cond delay="0"/>
                                          </p:stCondLst>
                                        </p:cTn>
                                        <p:tgtEl>
                                          <p:spTgt spid="62"/>
                                        </p:tgtEl>
                                        <p:attrNameLst>
                                          <p:attrName>style.visibility</p:attrName>
                                        </p:attrNameLst>
                                      </p:cBhvr>
                                      <p:to>
                                        <p:strVal val="visible"/>
                                      </p:to>
                                    </p:set>
                                    <p:animEffect transition="in" filter="fade">
                                      <p:cBhvr>
                                        <p:cTn id="138" dur="200"/>
                                        <p:tgtEl>
                                          <p:spTgt spid="62"/>
                                        </p:tgtEl>
                                      </p:cBhvr>
                                    </p:animEffect>
                                  </p:childTnLst>
                                </p:cTn>
                              </p:par>
                              <p:par>
                                <p:cTn id="139" presetID="10" presetClass="entr" presetSubtype="0" fill="hold" grpId="0" nodeType="withEffect">
                                  <p:stCondLst>
                                    <p:cond delay="10130"/>
                                  </p:stCondLst>
                                  <p:childTnLst>
                                    <p:set>
                                      <p:cBhvr>
                                        <p:cTn id="140" dur="1" fill="hold">
                                          <p:stCondLst>
                                            <p:cond delay="0"/>
                                          </p:stCondLst>
                                        </p:cTn>
                                        <p:tgtEl>
                                          <p:spTgt spid="63"/>
                                        </p:tgtEl>
                                        <p:attrNameLst>
                                          <p:attrName>style.visibility</p:attrName>
                                        </p:attrNameLst>
                                      </p:cBhvr>
                                      <p:to>
                                        <p:strVal val="visible"/>
                                      </p:to>
                                    </p:set>
                                    <p:animEffect transition="in" filter="fade">
                                      <p:cBhvr>
                                        <p:cTn id="141" dur="200"/>
                                        <p:tgtEl>
                                          <p:spTgt spid="63"/>
                                        </p:tgtEl>
                                      </p:cBhvr>
                                    </p:animEffect>
                                  </p:childTnLst>
                                </p:cTn>
                              </p:par>
                              <p:par>
                                <p:cTn id="142" presetID="10" presetClass="entr" presetSubtype="0" fill="hold" grpId="0" nodeType="withEffect">
                                  <p:stCondLst>
                                    <p:cond delay="10150"/>
                                  </p:stCondLst>
                                  <p:childTnLst>
                                    <p:set>
                                      <p:cBhvr>
                                        <p:cTn id="143" dur="1" fill="hold">
                                          <p:stCondLst>
                                            <p:cond delay="0"/>
                                          </p:stCondLst>
                                        </p:cTn>
                                        <p:tgtEl>
                                          <p:spTgt spid="65"/>
                                        </p:tgtEl>
                                        <p:attrNameLst>
                                          <p:attrName>style.visibility</p:attrName>
                                        </p:attrNameLst>
                                      </p:cBhvr>
                                      <p:to>
                                        <p:strVal val="visible"/>
                                      </p:to>
                                    </p:set>
                                    <p:animEffect transition="in" filter="fade">
                                      <p:cBhvr>
                                        <p:cTn id="144" dur="200"/>
                                        <p:tgtEl>
                                          <p:spTgt spid="65"/>
                                        </p:tgtEl>
                                      </p:cBhvr>
                                    </p:animEffect>
                                  </p:childTnLst>
                                </p:cTn>
                              </p:par>
                              <p:par>
                                <p:cTn id="145" presetID="10" presetClass="entr" presetSubtype="0" fill="hold" grpId="0" nodeType="withEffect">
                                  <p:stCondLst>
                                    <p:cond delay="10170"/>
                                  </p:stCondLst>
                                  <p:childTnLst>
                                    <p:set>
                                      <p:cBhvr>
                                        <p:cTn id="146" dur="1" fill="hold">
                                          <p:stCondLst>
                                            <p:cond delay="0"/>
                                          </p:stCondLst>
                                        </p:cTn>
                                        <p:tgtEl>
                                          <p:spTgt spid="61"/>
                                        </p:tgtEl>
                                        <p:attrNameLst>
                                          <p:attrName>style.visibility</p:attrName>
                                        </p:attrNameLst>
                                      </p:cBhvr>
                                      <p:to>
                                        <p:strVal val="visible"/>
                                      </p:to>
                                    </p:set>
                                    <p:animEffect transition="in" filter="fade">
                                      <p:cBhvr>
                                        <p:cTn id="147" dur="200"/>
                                        <p:tgtEl>
                                          <p:spTgt spid="61"/>
                                        </p:tgtEl>
                                      </p:cBhvr>
                                    </p:animEffect>
                                  </p:childTnLst>
                                </p:cTn>
                              </p:par>
                              <p:par>
                                <p:cTn id="148" presetID="10" presetClass="entr" presetSubtype="0" fill="hold" grpId="0" nodeType="withEffect">
                                  <p:stCondLst>
                                    <p:cond delay="10190"/>
                                  </p:stCondLst>
                                  <p:childTnLst>
                                    <p:set>
                                      <p:cBhvr>
                                        <p:cTn id="149" dur="1" fill="hold">
                                          <p:stCondLst>
                                            <p:cond delay="0"/>
                                          </p:stCondLst>
                                        </p:cTn>
                                        <p:tgtEl>
                                          <p:spTgt spid="60"/>
                                        </p:tgtEl>
                                        <p:attrNameLst>
                                          <p:attrName>style.visibility</p:attrName>
                                        </p:attrNameLst>
                                      </p:cBhvr>
                                      <p:to>
                                        <p:strVal val="visible"/>
                                      </p:to>
                                    </p:set>
                                    <p:animEffect transition="in" filter="fade">
                                      <p:cBhvr>
                                        <p:cTn id="150" dur="200"/>
                                        <p:tgtEl>
                                          <p:spTgt spid="60"/>
                                        </p:tgtEl>
                                      </p:cBhvr>
                                    </p:animEffect>
                                  </p:childTnLst>
                                </p:cTn>
                              </p:par>
                              <p:par>
                                <p:cTn id="151" presetID="10" presetClass="entr" presetSubtype="0" fill="hold" grpId="0" nodeType="withEffect">
                                  <p:stCondLst>
                                    <p:cond delay="10210"/>
                                  </p:stCondLst>
                                  <p:childTnLst>
                                    <p:set>
                                      <p:cBhvr>
                                        <p:cTn id="152" dur="1" fill="hold">
                                          <p:stCondLst>
                                            <p:cond delay="0"/>
                                          </p:stCondLst>
                                        </p:cTn>
                                        <p:tgtEl>
                                          <p:spTgt spid="59"/>
                                        </p:tgtEl>
                                        <p:attrNameLst>
                                          <p:attrName>style.visibility</p:attrName>
                                        </p:attrNameLst>
                                      </p:cBhvr>
                                      <p:to>
                                        <p:strVal val="visible"/>
                                      </p:to>
                                    </p:set>
                                    <p:animEffect transition="in" filter="fade">
                                      <p:cBhvr>
                                        <p:cTn id="153" dur="200"/>
                                        <p:tgtEl>
                                          <p:spTgt spid="59"/>
                                        </p:tgtEl>
                                      </p:cBhvr>
                                    </p:animEffect>
                                  </p:childTnLst>
                                </p:cTn>
                              </p:par>
                              <p:par>
                                <p:cTn id="154" presetID="10" presetClass="entr" presetSubtype="0" fill="hold" grpId="0" nodeType="withEffect">
                                  <p:stCondLst>
                                    <p:cond delay="10230"/>
                                  </p:stCondLst>
                                  <p:childTnLst>
                                    <p:set>
                                      <p:cBhvr>
                                        <p:cTn id="155" dur="1" fill="hold">
                                          <p:stCondLst>
                                            <p:cond delay="0"/>
                                          </p:stCondLst>
                                        </p:cTn>
                                        <p:tgtEl>
                                          <p:spTgt spid="53"/>
                                        </p:tgtEl>
                                        <p:attrNameLst>
                                          <p:attrName>style.visibility</p:attrName>
                                        </p:attrNameLst>
                                      </p:cBhvr>
                                      <p:to>
                                        <p:strVal val="visible"/>
                                      </p:to>
                                    </p:set>
                                    <p:animEffect transition="in" filter="fade">
                                      <p:cBhvr>
                                        <p:cTn id="156" dur="200"/>
                                        <p:tgtEl>
                                          <p:spTgt spid="53"/>
                                        </p:tgtEl>
                                      </p:cBhvr>
                                    </p:animEffect>
                                  </p:childTnLst>
                                </p:cTn>
                              </p:par>
                              <p:par>
                                <p:cTn id="157" presetID="10" presetClass="entr" presetSubtype="0" fill="hold" grpId="0" nodeType="withEffect">
                                  <p:stCondLst>
                                    <p:cond delay="10250"/>
                                  </p:stCondLst>
                                  <p:childTnLst>
                                    <p:set>
                                      <p:cBhvr>
                                        <p:cTn id="158" dur="1" fill="hold">
                                          <p:stCondLst>
                                            <p:cond delay="0"/>
                                          </p:stCondLst>
                                        </p:cTn>
                                        <p:tgtEl>
                                          <p:spTgt spid="54"/>
                                        </p:tgtEl>
                                        <p:attrNameLst>
                                          <p:attrName>style.visibility</p:attrName>
                                        </p:attrNameLst>
                                      </p:cBhvr>
                                      <p:to>
                                        <p:strVal val="visible"/>
                                      </p:to>
                                    </p:set>
                                    <p:animEffect transition="in" filter="fade">
                                      <p:cBhvr>
                                        <p:cTn id="159" dur="200"/>
                                        <p:tgtEl>
                                          <p:spTgt spid="54"/>
                                        </p:tgtEl>
                                      </p:cBhvr>
                                    </p:animEffect>
                                  </p:childTnLst>
                                </p:cTn>
                              </p:par>
                              <p:par>
                                <p:cTn id="160" presetID="10" presetClass="entr" presetSubtype="0" fill="hold" grpId="0" nodeType="withEffect">
                                  <p:stCondLst>
                                    <p:cond delay="10270"/>
                                  </p:stCondLst>
                                  <p:childTnLst>
                                    <p:set>
                                      <p:cBhvr>
                                        <p:cTn id="161" dur="1" fill="hold">
                                          <p:stCondLst>
                                            <p:cond delay="0"/>
                                          </p:stCondLst>
                                        </p:cTn>
                                        <p:tgtEl>
                                          <p:spTgt spid="48"/>
                                        </p:tgtEl>
                                        <p:attrNameLst>
                                          <p:attrName>style.visibility</p:attrName>
                                        </p:attrNameLst>
                                      </p:cBhvr>
                                      <p:to>
                                        <p:strVal val="visible"/>
                                      </p:to>
                                    </p:set>
                                    <p:animEffect transition="in" filter="fade">
                                      <p:cBhvr>
                                        <p:cTn id="162" dur="200"/>
                                        <p:tgtEl>
                                          <p:spTgt spid="48"/>
                                        </p:tgtEl>
                                      </p:cBhvr>
                                    </p:animEffect>
                                  </p:childTnLst>
                                </p:cTn>
                              </p:par>
                              <p:par>
                                <p:cTn id="163" presetID="10" presetClass="entr" presetSubtype="0" fill="hold" grpId="0" nodeType="withEffect">
                                  <p:stCondLst>
                                    <p:cond delay="10290"/>
                                  </p:stCondLst>
                                  <p:childTnLst>
                                    <p:set>
                                      <p:cBhvr>
                                        <p:cTn id="164" dur="1" fill="hold">
                                          <p:stCondLst>
                                            <p:cond delay="0"/>
                                          </p:stCondLst>
                                        </p:cTn>
                                        <p:tgtEl>
                                          <p:spTgt spid="52"/>
                                        </p:tgtEl>
                                        <p:attrNameLst>
                                          <p:attrName>style.visibility</p:attrName>
                                        </p:attrNameLst>
                                      </p:cBhvr>
                                      <p:to>
                                        <p:strVal val="visible"/>
                                      </p:to>
                                    </p:set>
                                    <p:animEffect transition="in" filter="fade">
                                      <p:cBhvr>
                                        <p:cTn id="165" dur="200"/>
                                        <p:tgtEl>
                                          <p:spTgt spid="52"/>
                                        </p:tgtEl>
                                      </p:cBhvr>
                                    </p:animEffect>
                                  </p:childTnLst>
                                </p:cTn>
                              </p:par>
                              <p:par>
                                <p:cTn id="166" presetID="10" presetClass="entr" presetSubtype="0" fill="hold" grpId="0" nodeType="withEffect">
                                  <p:stCondLst>
                                    <p:cond delay="10310"/>
                                  </p:stCondLst>
                                  <p:childTnLst>
                                    <p:set>
                                      <p:cBhvr>
                                        <p:cTn id="167" dur="1" fill="hold">
                                          <p:stCondLst>
                                            <p:cond delay="0"/>
                                          </p:stCondLst>
                                        </p:cTn>
                                        <p:tgtEl>
                                          <p:spTgt spid="56"/>
                                        </p:tgtEl>
                                        <p:attrNameLst>
                                          <p:attrName>style.visibility</p:attrName>
                                        </p:attrNameLst>
                                      </p:cBhvr>
                                      <p:to>
                                        <p:strVal val="visible"/>
                                      </p:to>
                                    </p:set>
                                    <p:animEffect transition="in" filter="fade">
                                      <p:cBhvr>
                                        <p:cTn id="168" dur="200"/>
                                        <p:tgtEl>
                                          <p:spTgt spid="56"/>
                                        </p:tgtEl>
                                      </p:cBhvr>
                                    </p:animEffect>
                                  </p:childTnLst>
                                </p:cTn>
                              </p:par>
                              <p:par>
                                <p:cTn id="169" presetID="10" presetClass="entr" presetSubtype="0" fill="hold" grpId="0" nodeType="withEffect">
                                  <p:stCondLst>
                                    <p:cond delay="10350"/>
                                  </p:stCondLst>
                                  <p:childTnLst>
                                    <p:set>
                                      <p:cBhvr>
                                        <p:cTn id="170" dur="1" fill="hold">
                                          <p:stCondLst>
                                            <p:cond delay="0"/>
                                          </p:stCondLst>
                                        </p:cTn>
                                        <p:tgtEl>
                                          <p:spTgt spid="70"/>
                                        </p:tgtEl>
                                        <p:attrNameLst>
                                          <p:attrName>style.visibility</p:attrName>
                                        </p:attrNameLst>
                                      </p:cBhvr>
                                      <p:to>
                                        <p:strVal val="visible"/>
                                      </p:to>
                                    </p:set>
                                    <p:animEffect transition="in" filter="fade">
                                      <p:cBhvr>
                                        <p:cTn id="171" dur="1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6" grpId="1" animBg="1"/>
      <p:bldP spid="46" grpId="2" animBg="1"/>
      <p:bldP spid="46" grpId="3" animBg="1"/>
      <p:bldP spid="46" grpId="4" animBg="1"/>
      <p:bldP spid="46" grpId="5" animBg="1"/>
      <p:bldP spid="46" grpId="6" animBg="1"/>
      <p:bldP spid="58" grpId="0" animBg="1"/>
      <p:bldP spid="58" grpId="1" animBg="1"/>
      <p:bldP spid="69" grpId="0"/>
      <p:bldGraphic spid="7" grpId="0" uiExpand="1">
        <p:bldSub>
          <a:bldChart bld="series"/>
        </p:bldSub>
      </p:bldGraphic>
      <p:bldP spid="70" grpId="0"/>
      <p:bldP spid="49" grpId="0" animBg="1"/>
      <p:bldP spid="49" grpId="1" animBg="1"/>
      <p:bldP spid="49" grpId="2" animBg="1"/>
      <p:bldP spid="49" grpId="3" animBg="1"/>
      <p:bldP spid="49" grpId="4" animBg="1"/>
      <p:bldP spid="49" grpId="5" animBg="1"/>
      <p:bldP spid="49" grpId="6" animBg="1"/>
      <p:bldP spid="50" grpId="0"/>
      <p:bldP spid="51" grpId="0"/>
      <p:bldP spid="55" grpId="0"/>
      <p:bldP spid="33" grpId="0"/>
      <p:bldP spid="39" grpId="0" animBg="1"/>
      <p:bldP spid="39" grpId="1" animBg="1"/>
      <p:bldP spid="39" grpId="2" animBg="1"/>
      <p:bldP spid="57" grpId="0" animBg="1"/>
      <p:bldP spid="57" grpId="1" animBg="1"/>
      <p:bldP spid="57" grpId="2" animBg="1"/>
      <p:bldP spid="57" grpId="3"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7" grpId="0" animBg="1"/>
      <p:bldP spid="47" grpId="1" animBg="1"/>
      <p:bldP spid="48" grpId="0" animBg="1"/>
      <p:bldP spid="52" grpId="0" animBg="1"/>
      <p:bldP spid="53" grpId="0" animBg="1"/>
      <p:bldP spid="54" grpId="0" animBg="1"/>
      <p:bldP spid="56"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71" grpId="0" animBg="1"/>
      <p:bldP spid="7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文本框 58"/>
          <p:cNvSpPr txBox="1"/>
          <p:nvPr/>
        </p:nvSpPr>
        <p:spPr>
          <a:xfrm>
            <a:off x="5761358" y="3747848"/>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此处输入目录三</a:t>
            </a:r>
          </a:p>
        </p:txBody>
      </p:sp>
      <p:sp>
        <p:nvSpPr>
          <p:cNvPr id="4" name="椭圆 3"/>
          <p:cNvSpPr/>
          <p:nvPr/>
        </p:nvSpPr>
        <p:spPr>
          <a:xfrm>
            <a:off x="5016000" y="-1080000"/>
            <a:ext cx="2160000" cy="2160000"/>
          </a:xfrm>
          <a:prstGeom prst="ellipse">
            <a:avLst/>
          </a:prstGeom>
          <a:solidFill>
            <a:srgbClr val="FEEA7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5010397" y="-1080000"/>
            <a:ext cx="2160000" cy="2160000"/>
          </a:xfrm>
          <a:prstGeom prst="ellipse">
            <a:avLst/>
          </a:prstGeom>
          <a:solidFill>
            <a:srgbClr val="37201C">
              <a:alpha val="5000"/>
            </a:srgbClr>
          </a:solidFill>
          <a:ln>
            <a:solidFill>
              <a:srgbClr val="37201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文本框 5"/>
          <p:cNvSpPr txBox="1"/>
          <p:nvPr/>
        </p:nvSpPr>
        <p:spPr>
          <a:xfrm>
            <a:off x="4762500" y="500"/>
            <a:ext cx="2667000" cy="830997"/>
          </a:xfrm>
          <a:prstGeom prst="rect">
            <a:avLst/>
          </a:prstGeom>
          <a:noFill/>
        </p:spPr>
        <p:txBody>
          <a:bodyPr wrap="square" rtlCol="0">
            <a:spAutoFit/>
          </a:bodyPr>
          <a:lstStyle/>
          <a:p>
            <a:pPr algn="ctr"/>
            <a:r>
              <a:rPr lang="zh-CN" altLang="en-US" sz="4800" dirty="0">
                <a:solidFill>
                  <a:srgbClr val="1D1C24"/>
                </a:solidFill>
                <a:latin typeface="方正正黑简体" panose="02000000000000000000" pitchFamily="2" charset="-122"/>
                <a:ea typeface="方正正黑简体" panose="02000000000000000000" pitchFamily="2" charset="-122"/>
              </a:rPr>
              <a:t>目录</a:t>
            </a:r>
          </a:p>
        </p:txBody>
      </p:sp>
      <p:sp>
        <p:nvSpPr>
          <p:cNvPr id="12" name="椭圆 11"/>
          <p:cNvSpPr/>
          <p:nvPr/>
        </p:nvSpPr>
        <p:spPr>
          <a:xfrm>
            <a:off x="3848127" y="-2251645"/>
            <a:ext cx="4495746" cy="4495744"/>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2925948" y="-3661231"/>
            <a:ext cx="6341201" cy="7304422"/>
            <a:chOff x="2925948" y="-3661231"/>
            <a:chExt cx="6341201" cy="7304422"/>
          </a:xfrm>
        </p:grpSpPr>
        <p:grpSp>
          <p:nvGrpSpPr>
            <p:cNvPr id="2" name="组合 1"/>
            <p:cNvGrpSpPr/>
            <p:nvPr/>
          </p:nvGrpSpPr>
          <p:grpSpPr>
            <a:xfrm>
              <a:off x="2925948" y="805933"/>
              <a:ext cx="6341201" cy="2837258"/>
              <a:chOff x="2925948" y="805933"/>
              <a:chExt cx="6341201" cy="2837258"/>
            </a:xfrm>
          </p:grpSpPr>
          <p:grpSp>
            <p:nvGrpSpPr>
              <p:cNvPr id="8" name="组合 7"/>
              <p:cNvGrpSpPr/>
              <p:nvPr/>
            </p:nvGrpSpPr>
            <p:grpSpPr>
              <a:xfrm>
                <a:off x="5465681" y="2116146"/>
                <a:ext cx="1260638" cy="1527045"/>
                <a:chOff x="5465681" y="2116146"/>
                <a:chExt cx="1260638" cy="1527045"/>
              </a:xfrm>
            </p:grpSpPr>
            <p:sp>
              <p:nvSpPr>
                <p:cNvPr id="14" name="椭圆 13"/>
                <p:cNvSpPr/>
                <p:nvPr/>
              </p:nvSpPr>
              <p:spPr>
                <a:xfrm>
                  <a:off x="5630270" y="2414509"/>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1" name="椭圆 60"/>
                <p:cNvSpPr/>
                <p:nvPr/>
              </p:nvSpPr>
              <p:spPr>
                <a:xfrm rot="10800000" flipV="1">
                  <a:off x="5465681" y="2249919"/>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同心圆 22"/>
                <p:cNvSpPr/>
                <p:nvPr/>
              </p:nvSpPr>
              <p:spPr>
                <a:xfrm rot="2700000">
                  <a:off x="5962225" y="2116146"/>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6" name="同心圆 22"/>
                <p:cNvSpPr/>
                <p:nvPr/>
              </p:nvSpPr>
              <p:spPr>
                <a:xfrm rot="2700000">
                  <a:off x="5962224" y="3375644"/>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7" name="组合 6"/>
              <p:cNvGrpSpPr/>
              <p:nvPr/>
            </p:nvGrpSpPr>
            <p:grpSpPr>
              <a:xfrm>
                <a:off x="4032810" y="1807123"/>
                <a:ext cx="1260638" cy="1358303"/>
                <a:chOff x="4032810" y="1807123"/>
                <a:chExt cx="1260638" cy="1358303"/>
              </a:xfrm>
            </p:grpSpPr>
            <p:sp>
              <p:nvSpPr>
                <p:cNvPr id="70" name="椭圆 69"/>
                <p:cNvSpPr/>
                <p:nvPr/>
              </p:nvSpPr>
              <p:spPr>
                <a:xfrm rot="1800000">
                  <a:off x="4197399" y="2021039"/>
                  <a:ext cx="931460" cy="931461"/>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2" name="椭圆 71"/>
                <p:cNvSpPr/>
                <p:nvPr/>
              </p:nvSpPr>
              <p:spPr>
                <a:xfrm rot="12600000" flipV="1">
                  <a:off x="4032810" y="1856449"/>
                  <a:ext cx="1260638" cy="1260639"/>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同心圆 22"/>
                <p:cNvSpPr/>
                <p:nvPr/>
              </p:nvSpPr>
              <p:spPr>
                <a:xfrm rot="4500000">
                  <a:off x="4844514" y="1807123"/>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4" name="同心圆 22"/>
                <p:cNvSpPr/>
                <p:nvPr/>
              </p:nvSpPr>
              <p:spPr>
                <a:xfrm rot="4500000">
                  <a:off x="4214764" y="2897879"/>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0" name="组合 9"/>
              <p:cNvGrpSpPr/>
              <p:nvPr/>
            </p:nvGrpSpPr>
            <p:grpSpPr>
              <a:xfrm>
                <a:off x="6897917" y="1811889"/>
                <a:ext cx="1260638" cy="1358305"/>
                <a:chOff x="6897917" y="1811889"/>
                <a:chExt cx="1260638" cy="1358305"/>
              </a:xfrm>
            </p:grpSpPr>
            <p:sp>
              <p:nvSpPr>
                <p:cNvPr id="76" name="椭圆 75"/>
                <p:cNvSpPr/>
                <p:nvPr/>
              </p:nvSpPr>
              <p:spPr>
                <a:xfrm rot="19800000">
                  <a:off x="7062506" y="2025805"/>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8" name="椭圆 77"/>
                <p:cNvSpPr/>
                <p:nvPr/>
              </p:nvSpPr>
              <p:spPr>
                <a:xfrm rot="9000000" flipV="1">
                  <a:off x="6897917" y="1861216"/>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同心圆 22"/>
                <p:cNvSpPr/>
                <p:nvPr/>
              </p:nvSpPr>
              <p:spPr>
                <a:xfrm rot="900000">
                  <a:off x="7079302" y="1811889"/>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0" name="同心圆 22"/>
                <p:cNvSpPr/>
                <p:nvPr/>
              </p:nvSpPr>
              <p:spPr>
                <a:xfrm rot="900000">
                  <a:off x="7709050" y="2902647"/>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1" name="组合 10"/>
              <p:cNvGrpSpPr/>
              <p:nvPr/>
            </p:nvGrpSpPr>
            <p:grpSpPr>
              <a:xfrm>
                <a:off x="7908845" y="812468"/>
                <a:ext cx="1358304" cy="1260638"/>
                <a:chOff x="7908845" y="812468"/>
                <a:chExt cx="1358304" cy="1260638"/>
              </a:xfrm>
            </p:grpSpPr>
            <p:sp>
              <p:nvSpPr>
                <p:cNvPr id="82" name="椭圆 81"/>
                <p:cNvSpPr/>
                <p:nvPr/>
              </p:nvSpPr>
              <p:spPr>
                <a:xfrm rot="18000000">
                  <a:off x="8122762" y="977057"/>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4" name="椭圆 83"/>
                <p:cNvSpPr/>
                <p:nvPr/>
              </p:nvSpPr>
              <p:spPr>
                <a:xfrm rot="7200000" flipV="1">
                  <a:off x="7958172" y="812468"/>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同心圆 22"/>
                <p:cNvSpPr/>
                <p:nvPr/>
              </p:nvSpPr>
              <p:spPr>
                <a:xfrm rot="20700000">
                  <a:off x="7908845" y="993855"/>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6" name="同心圆 22"/>
                <p:cNvSpPr/>
                <p:nvPr/>
              </p:nvSpPr>
              <p:spPr>
                <a:xfrm rot="20700000">
                  <a:off x="8999602" y="1623605"/>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3" name="组合 2"/>
              <p:cNvGrpSpPr/>
              <p:nvPr/>
            </p:nvGrpSpPr>
            <p:grpSpPr>
              <a:xfrm>
                <a:off x="2925948" y="805933"/>
                <a:ext cx="1358305" cy="1260638"/>
                <a:chOff x="2925948" y="805933"/>
                <a:chExt cx="1358305" cy="1260638"/>
              </a:xfrm>
            </p:grpSpPr>
            <p:sp>
              <p:nvSpPr>
                <p:cNvPr id="88" name="椭圆 87"/>
                <p:cNvSpPr/>
                <p:nvPr/>
              </p:nvSpPr>
              <p:spPr>
                <a:xfrm rot="3600000">
                  <a:off x="3138877" y="970523"/>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0" name="椭圆 89"/>
                <p:cNvSpPr/>
                <p:nvPr/>
              </p:nvSpPr>
              <p:spPr>
                <a:xfrm rot="14400000" flipV="1">
                  <a:off x="2974289" y="80593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同心圆 22"/>
                <p:cNvSpPr/>
                <p:nvPr/>
              </p:nvSpPr>
              <p:spPr>
                <a:xfrm rot="6300000">
                  <a:off x="4016706" y="987319"/>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2" name="同心圆 22"/>
                <p:cNvSpPr/>
                <p:nvPr/>
              </p:nvSpPr>
              <p:spPr>
                <a:xfrm rot="6300000">
                  <a:off x="2925948" y="1617067"/>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43" name="组合 42"/>
            <p:cNvGrpSpPr/>
            <p:nvPr/>
          </p:nvGrpSpPr>
          <p:grpSpPr>
            <a:xfrm rot="10800000">
              <a:off x="2925948" y="-3661231"/>
              <a:ext cx="6341201" cy="2837258"/>
              <a:chOff x="2925948" y="805933"/>
              <a:chExt cx="6341201" cy="2837258"/>
            </a:xfrm>
          </p:grpSpPr>
          <p:grpSp>
            <p:nvGrpSpPr>
              <p:cNvPr id="44" name="组合 43"/>
              <p:cNvGrpSpPr/>
              <p:nvPr/>
            </p:nvGrpSpPr>
            <p:grpSpPr>
              <a:xfrm>
                <a:off x="5465681" y="2116146"/>
                <a:ext cx="1260638" cy="1527045"/>
                <a:chOff x="5465681" y="2116146"/>
                <a:chExt cx="1260638" cy="1527045"/>
              </a:xfrm>
            </p:grpSpPr>
            <p:sp>
              <p:nvSpPr>
                <p:cNvPr id="75" name="椭圆 74"/>
                <p:cNvSpPr/>
                <p:nvPr/>
              </p:nvSpPr>
              <p:spPr>
                <a:xfrm>
                  <a:off x="5630270" y="2414509"/>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1" name="椭圆 80"/>
                <p:cNvSpPr/>
                <p:nvPr/>
              </p:nvSpPr>
              <p:spPr>
                <a:xfrm rot="10800000" flipV="1">
                  <a:off x="5465681" y="2249919"/>
                  <a:ext cx="1260638" cy="1260638"/>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同心圆 22"/>
                <p:cNvSpPr/>
                <p:nvPr/>
              </p:nvSpPr>
              <p:spPr>
                <a:xfrm rot="2700000">
                  <a:off x="5962225" y="2116146"/>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3" name="同心圆 22"/>
                <p:cNvSpPr/>
                <p:nvPr/>
              </p:nvSpPr>
              <p:spPr>
                <a:xfrm rot="2700000">
                  <a:off x="5962224" y="3375644"/>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5" name="组合 44"/>
              <p:cNvGrpSpPr/>
              <p:nvPr/>
            </p:nvGrpSpPr>
            <p:grpSpPr>
              <a:xfrm>
                <a:off x="4032810" y="1807123"/>
                <a:ext cx="1260638" cy="1358303"/>
                <a:chOff x="4032810" y="1807123"/>
                <a:chExt cx="1260638" cy="1358303"/>
              </a:xfrm>
            </p:grpSpPr>
            <p:sp>
              <p:nvSpPr>
                <p:cNvPr id="65" name="椭圆 64"/>
                <p:cNvSpPr/>
                <p:nvPr/>
              </p:nvSpPr>
              <p:spPr>
                <a:xfrm rot="1800000">
                  <a:off x="4197399" y="2021039"/>
                  <a:ext cx="931460" cy="931461"/>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7" name="椭圆 66"/>
                <p:cNvSpPr/>
                <p:nvPr/>
              </p:nvSpPr>
              <p:spPr>
                <a:xfrm rot="12600000" flipV="1">
                  <a:off x="4032810" y="1856449"/>
                  <a:ext cx="1260638" cy="1260639"/>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同心圆 22"/>
                <p:cNvSpPr/>
                <p:nvPr/>
              </p:nvSpPr>
              <p:spPr>
                <a:xfrm rot="4500000">
                  <a:off x="4844514" y="1807123"/>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9" name="同心圆 22"/>
                <p:cNvSpPr/>
                <p:nvPr/>
              </p:nvSpPr>
              <p:spPr>
                <a:xfrm rot="4500000">
                  <a:off x="4214764" y="2897879"/>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6" name="组合 45"/>
              <p:cNvGrpSpPr/>
              <p:nvPr/>
            </p:nvGrpSpPr>
            <p:grpSpPr>
              <a:xfrm>
                <a:off x="6897917" y="1811889"/>
                <a:ext cx="1260638" cy="1358305"/>
                <a:chOff x="6897917" y="1811889"/>
                <a:chExt cx="1260638" cy="1358305"/>
              </a:xfrm>
            </p:grpSpPr>
            <p:sp>
              <p:nvSpPr>
                <p:cNvPr id="60" name="椭圆 59"/>
                <p:cNvSpPr/>
                <p:nvPr/>
              </p:nvSpPr>
              <p:spPr>
                <a:xfrm rot="19800000">
                  <a:off x="7062506" y="2025805"/>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2" name="椭圆 61"/>
                <p:cNvSpPr/>
                <p:nvPr/>
              </p:nvSpPr>
              <p:spPr>
                <a:xfrm rot="9000000" flipV="1">
                  <a:off x="6897917" y="1861216"/>
                  <a:ext cx="1260638" cy="1260638"/>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同心圆 22"/>
                <p:cNvSpPr/>
                <p:nvPr/>
              </p:nvSpPr>
              <p:spPr>
                <a:xfrm rot="900000">
                  <a:off x="7079302" y="1811889"/>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4" name="同心圆 22"/>
                <p:cNvSpPr/>
                <p:nvPr/>
              </p:nvSpPr>
              <p:spPr>
                <a:xfrm rot="900000">
                  <a:off x="7709050" y="2902647"/>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7" name="组合 46"/>
              <p:cNvGrpSpPr/>
              <p:nvPr/>
            </p:nvGrpSpPr>
            <p:grpSpPr>
              <a:xfrm>
                <a:off x="7908845" y="812468"/>
                <a:ext cx="1358304" cy="1260638"/>
                <a:chOff x="7908845" y="812468"/>
                <a:chExt cx="1358304" cy="1260638"/>
              </a:xfrm>
            </p:grpSpPr>
            <p:sp>
              <p:nvSpPr>
                <p:cNvPr id="55" name="椭圆 54"/>
                <p:cNvSpPr/>
                <p:nvPr/>
              </p:nvSpPr>
              <p:spPr>
                <a:xfrm rot="18000000">
                  <a:off x="8122762" y="977057"/>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6" name="椭圆 55"/>
                <p:cNvSpPr/>
                <p:nvPr/>
              </p:nvSpPr>
              <p:spPr>
                <a:xfrm rot="7200000" flipV="1">
                  <a:off x="7958172" y="812468"/>
                  <a:ext cx="1260638" cy="1260638"/>
                </a:xfrm>
                <a:prstGeom prst="ellipse">
                  <a:avLst/>
                </a:prstGeom>
                <a:solidFill>
                  <a:srgbClr val="4F4E53">
                    <a:alpha val="0"/>
                  </a:srgbClr>
                </a:solid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同心圆 22"/>
                <p:cNvSpPr/>
                <p:nvPr/>
              </p:nvSpPr>
              <p:spPr>
                <a:xfrm rot="20700000">
                  <a:off x="7908845" y="993855"/>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8" name="同心圆 22"/>
                <p:cNvSpPr/>
                <p:nvPr/>
              </p:nvSpPr>
              <p:spPr>
                <a:xfrm rot="20700000">
                  <a:off x="8999602" y="1623605"/>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50" name="组合 49"/>
              <p:cNvGrpSpPr/>
              <p:nvPr/>
            </p:nvGrpSpPr>
            <p:grpSpPr>
              <a:xfrm>
                <a:off x="2925948" y="805933"/>
                <a:ext cx="1358305" cy="1260638"/>
                <a:chOff x="2925948" y="805933"/>
                <a:chExt cx="1358305" cy="1260638"/>
              </a:xfrm>
            </p:grpSpPr>
            <p:sp>
              <p:nvSpPr>
                <p:cNvPr id="51" name="椭圆 50"/>
                <p:cNvSpPr/>
                <p:nvPr/>
              </p:nvSpPr>
              <p:spPr>
                <a:xfrm rot="3600000">
                  <a:off x="3138877" y="970523"/>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椭圆 51"/>
                <p:cNvSpPr/>
                <p:nvPr/>
              </p:nvSpPr>
              <p:spPr>
                <a:xfrm rot="14400000" flipV="1">
                  <a:off x="2974289" y="805933"/>
                  <a:ext cx="1260638" cy="1260638"/>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同心圆 22"/>
                <p:cNvSpPr/>
                <p:nvPr/>
              </p:nvSpPr>
              <p:spPr>
                <a:xfrm rot="6300000">
                  <a:off x="4016706" y="987319"/>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同心圆 22"/>
                <p:cNvSpPr/>
                <p:nvPr/>
              </p:nvSpPr>
              <p:spPr>
                <a:xfrm rot="6300000">
                  <a:off x="2925948" y="1617067"/>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sp>
        <p:nvSpPr>
          <p:cNvPr id="49" name="文本框 48"/>
          <p:cNvSpPr txBox="1"/>
          <p:nvPr/>
        </p:nvSpPr>
        <p:spPr>
          <a:xfrm>
            <a:off x="5720466" y="2553512"/>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3</a:t>
            </a:r>
            <a:endParaRPr lang="zh-CN" altLang="en-US" sz="3600" dirty="0">
              <a:solidFill>
                <a:srgbClr val="1D1C24"/>
              </a:solidFill>
              <a:latin typeface="Impact" panose="020B0806030902050204" pitchFamily="34" charset="0"/>
            </a:endParaRPr>
          </a:p>
        </p:txBody>
      </p:sp>
      <p:sp>
        <p:nvSpPr>
          <p:cNvPr id="71" name="文本框 70"/>
          <p:cNvSpPr txBox="1"/>
          <p:nvPr/>
        </p:nvSpPr>
        <p:spPr>
          <a:xfrm>
            <a:off x="4289375" y="2160517"/>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2</a:t>
            </a:r>
            <a:endParaRPr lang="zh-CN" altLang="en-US" sz="3600" dirty="0">
              <a:solidFill>
                <a:srgbClr val="1D1C24"/>
              </a:solidFill>
              <a:latin typeface="Impact" panose="020B0806030902050204" pitchFamily="34" charset="0"/>
            </a:endParaRPr>
          </a:p>
        </p:txBody>
      </p:sp>
      <p:sp>
        <p:nvSpPr>
          <p:cNvPr id="77" name="文本框 76"/>
          <p:cNvSpPr txBox="1"/>
          <p:nvPr/>
        </p:nvSpPr>
        <p:spPr>
          <a:xfrm>
            <a:off x="7150922" y="2165286"/>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4</a:t>
            </a:r>
            <a:endParaRPr lang="zh-CN" altLang="en-US" sz="3600" dirty="0">
              <a:solidFill>
                <a:srgbClr val="1D1C24"/>
              </a:solidFill>
              <a:latin typeface="Impact" panose="020B0806030902050204" pitchFamily="34" charset="0"/>
            </a:endParaRPr>
          </a:p>
        </p:txBody>
      </p:sp>
      <p:sp>
        <p:nvSpPr>
          <p:cNvPr id="83" name="文本框 82"/>
          <p:cNvSpPr txBox="1"/>
          <p:nvPr/>
        </p:nvSpPr>
        <p:spPr>
          <a:xfrm>
            <a:off x="8209875" y="1117842"/>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5</a:t>
            </a:r>
            <a:endParaRPr lang="zh-CN" altLang="en-US" sz="3600" dirty="0">
              <a:solidFill>
                <a:srgbClr val="1D1C24"/>
              </a:solidFill>
              <a:latin typeface="Impact" panose="020B0806030902050204" pitchFamily="34" charset="0"/>
            </a:endParaRPr>
          </a:p>
        </p:txBody>
      </p:sp>
      <p:sp>
        <p:nvSpPr>
          <p:cNvPr id="89" name="文本框 88"/>
          <p:cNvSpPr txBox="1"/>
          <p:nvPr/>
        </p:nvSpPr>
        <p:spPr>
          <a:xfrm>
            <a:off x="3232159" y="1111304"/>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1</a:t>
            </a:r>
            <a:endParaRPr lang="zh-CN" altLang="en-US" sz="3600" dirty="0">
              <a:solidFill>
                <a:srgbClr val="1D1C24"/>
              </a:solidFill>
              <a:latin typeface="Impact" panose="020B0806030902050204" pitchFamily="34" charset="0"/>
            </a:endParaRPr>
          </a:p>
        </p:txBody>
      </p:sp>
      <p:sp>
        <p:nvSpPr>
          <p:cNvPr id="105" name="文本框 104"/>
          <p:cNvSpPr txBox="1"/>
          <p:nvPr/>
        </p:nvSpPr>
        <p:spPr>
          <a:xfrm>
            <a:off x="3806531" y="3224834"/>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此处输入目录二</a:t>
            </a:r>
          </a:p>
        </p:txBody>
      </p:sp>
      <p:sp>
        <p:nvSpPr>
          <p:cNvPr id="106" name="文本框 105"/>
          <p:cNvSpPr txBox="1"/>
          <p:nvPr/>
        </p:nvSpPr>
        <p:spPr>
          <a:xfrm>
            <a:off x="2443060" y="1912377"/>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此处输入目录一</a:t>
            </a:r>
          </a:p>
        </p:txBody>
      </p:sp>
      <p:sp>
        <p:nvSpPr>
          <p:cNvPr id="107" name="文本框 106"/>
          <p:cNvSpPr txBox="1"/>
          <p:nvPr/>
        </p:nvSpPr>
        <p:spPr>
          <a:xfrm>
            <a:off x="9079658" y="1912377"/>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此处输入目录五</a:t>
            </a:r>
          </a:p>
        </p:txBody>
      </p:sp>
      <p:sp>
        <p:nvSpPr>
          <p:cNvPr id="108" name="文本框 107"/>
          <p:cNvSpPr txBox="1"/>
          <p:nvPr/>
        </p:nvSpPr>
        <p:spPr>
          <a:xfrm>
            <a:off x="7769911" y="3224834"/>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此处输入目录四</a:t>
            </a:r>
          </a:p>
        </p:txBody>
      </p:sp>
      <p:sp>
        <p:nvSpPr>
          <p:cNvPr id="48" name="椭圆 47" hidden="1"/>
          <p:cNvSpPr/>
          <p:nvPr>
            <p:custDataLst>
              <p:tags r:id="rId1"/>
            </p:custDataLst>
          </p:nvPr>
        </p:nvSpPr>
        <p:spPr>
          <a:xfrm>
            <a:off x="3222463" y="-2877309"/>
            <a:ext cx="5747074" cy="5747072"/>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a:off x="3848127" y="-2247872"/>
            <a:ext cx="4495746" cy="4495744"/>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3848127" y="-2251645"/>
            <a:ext cx="4495746" cy="4495744"/>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a:off x="3848127" y="-2247872"/>
            <a:ext cx="4495746" cy="4495744"/>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00053301"/>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300"/>
                                        <p:tgtEl>
                                          <p:spTgt spid="6"/>
                                        </p:tgtEl>
                                      </p:cBhvr>
                                    </p:animEffect>
                                  </p:childTnLst>
                                </p:cTn>
                              </p:par>
                              <p:par>
                                <p:cTn id="8" presetID="6" presetClass="emph" presetSubtype="0" autoRev="1" fill="hold" grpId="0" nodeType="withEffect">
                                  <p:stCondLst>
                                    <p:cond delay="0"/>
                                  </p:stCondLst>
                                  <p:childTnLst>
                                    <p:animScale>
                                      <p:cBhvr>
                                        <p:cTn id="9" dur="200" fill="hold"/>
                                        <p:tgtEl>
                                          <p:spTgt spid="6"/>
                                        </p:tgtEl>
                                      </p:cBhvr>
                                      <p:by x="150000" y="150000"/>
                                    </p:animScale>
                                  </p:childTnLst>
                                </p:cTn>
                              </p:par>
                              <p:par>
                                <p:cTn id="10" presetID="53" presetClass="entr" presetSubtype="16" fill="hold" grpId="0" nodeType="with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p:cTn id="12" dur="750" fill="hold"/>
                                        <p:tgtEl>
                                          <p:spTgt spid="97"/>
                                        </p:tgtEl>
                                        <p:attrNameLst>
                                          <p:attrName>ppt_w</p:attrName>
                                        </p:attrNameLst>
                                      </p:cBhvr>
                                      <p:tavLst>
                                        <p:tav tm="0">
                                          <p:val>
                                            <p:fltVal val="0"/>
                                          </p:val>
                                        </p:tav>
                                        <p:tav tm="100000">
                                          <p:val>
                                            <p:strVal val="#ppt_w"/>
                                          </p:val>
                                        </p:tav>
                                      </p:tavLst>
                                    </p:anim>
                                    <p:anim calcmode="lin" valueType="num">
                                      <p:cBhvr>
                                        <p:cTn id="13" dur="750" fill="hold"/>
                                        <p:tgtEl>
                                          <p:spTgt spid="97"/>
                                        </p:tgtEl>
                                        <p:attrNameLst>
                                          <p:attrName>ppt_h</p:attrName>
                                        </p:attrNameLst>
                                      </p:cBhvr>
                                      <p:tavLst>
                                        <p:tav tm="0">
                                          <p:val>
                                            <p:fltVal val="0"/>
                                          </p:val>
                                        </p:tav>
                                        <p:tav tm="100000">
                                          <p:val>
                                            <p:strVal val="#ppt_h"/>
                                          </p:val>
                                        </p:tav>
                                      </p:tavLst>
                                    </p:anim>
                                    <p:animEffect transition="in" filter="fade">
                                      <p:cBhvr>
                                        <p:cTn id="14" dur="750"/>
                                        <p:tgtEl>
                                          <p:spTgt spid="97"/>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95"/>
                                        </p:tgtEl>
                                        <p:attrNameLst>
                                          <p:attrName>style.visibility</p:attrName>
                                        </p:attrNameLst>
                                      </p:cBhvr>
                                      <p:to>
                                        <p:strVal val="visible"/>
                                      </p:to>
                                    </p:set>
                                    <p:anim calcmode="lin" valueType="num">
                                      <p:cBhvr>
                                        <p:cTn id="17" dur="750" fill="hold"/>
                                        <p:tgtEl>
                                          <p:spTgt spid="95"/>
                                        </p:tgtEl>
                                        <p:attrNameLst>
                                          <p:attrName>ppt_w</p:attrName>
                                        </p:attrNameLst>
                                      </p:cBhvr>
                                      <p:tavLst>
                                        <p:tav tm="0">
                                          <p:val>
                                            <p:fltVal val="0"/>
                                          </p:val>
                                        </p:tav>
                                        <p:tav tm="100000">
                                          <p:val>
                                            <p:strVal val="#ppt_w"/>
                                          </p:val>
                                        </p:tav>
                                      </p:tavLst>
                                    </p:anim>
                                    <p:anim calcmode="lin" valueType="num">
                                      <p:cBhvr>
                                        <p:cTn id="18" dur="750" fill="hold"/>
                                        <p:tgtEl>
                                          <p:spTgt spid="95"/>
                                        </p:tgtEl>
                                        <p:attrNameLst>
                                          <p:attrName>ppt_h</p:attrName>
                                        </p:attrNameLst>
                                      </p:cBhvr>
                                      <p:tavLst>
                                        <p:tav tm="0">
                                          <p:val>
                                            <p:fltVal val="0"/>
                                          </p:val>
                                        </p:tav>
                                        <p:tav tm="100000">
                                          <p:val>
                                            <p:strVal val="#ppt_h"/>
                                          </p:val>
                                        </p:tav>
                                      </p:tavLst>
                                    </p:anim>
                                    <p:animEffect transition="in" filter="fade">
                                      <p:cBhvr>
                                        <p:cTn id="19" dur="750"/>
                                        <p:tgtEl>
                                          <p:spTgt spid="95"/>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96"/>
                                        </p:tgtEl>
                                        <p:attrNameLst>
                                          <p:attrName>style.visibility</p:attrName>
                                        </p:attrNameLst>
                                      </p:cBhvr>
                                      <p:to>
                                        <p:strVal val="visible"/>
                                      </p:to>
                                    </p:set>
                                    <p:anim calcmode="lin" valueType="num">
                                      <p:cBhvr>
                                        <p:cTn id="22" dur="750" fill="hold"/>
                                        <p:tgtEl>
                                          <p:spTgt spid="96"/>
                                        </p:tgtEl>
                                        <p:attrNameLst>
                                          <p:attrName>ppt_w</p:attrName>
                                        </p:attrNameLst>
                                      </p:cBhvr>
                                      <p:tavLst>
                                        <p:tav tm="0">
                                          <p:val>
                                            <p:fltVal val="0"/>
                                          </p:val>
                                        </p:tav>
                                        <p:tav tm="100000">
                                          <p:val>
                                            <p:strVal val="#ppt_w"/>
                                          </p:val>
                                        </p:tav>
                                      </p:tavLst>
                                    </p:anim>
                                    <p:anim calcmode="lin" valueType="num">
                                      <p:cBhvr>
                                        <p:cTn id="23" dur="750" fill="hold"/>
                                        <p:tgtEl>
                                          <p:spTgt spid="96"/>
                                        </p:tgtEl>
                                        <p:attrNameLst>
                                          <p:attrName>ppt_h</p:attrName>
                                        </p:attrNameLst>
                                      </p:cBhvr>
                                      <p:tavLst>
                                        <p:tav tm="0">
                                          <p:val>
                                            <p:fltVal val="0"/>
                                          </p:val>
                                        </p:tav>
                                        <p:tav tm="100000">
                                          <p:val>
                                            <p:strVal val="#ppt_h"/>
                                          </p:val>
                                        </p:tav>
                                      </p:tavLst>
                                    </p:anim>
                                    <p:animEffect transition="in" filter="fade">
                                      <p:cBhvr>
                                        <p:cTn id="24" dur="750"/>
                                        <p:tgtEl>
                                          <p:spTgt spid="96"/>
                                        </p:tgtEl>
                                      </p:cBhvr>
                                    </p:animEffect>
                                  </p:childTnLst>
                                </p:cTn>
                              </p:par>
                              <p:par>
                                <p:cTn id="25" presetID="53" presetClass="entr" presetSubtype="16" fill="hold" grpId="1" nodeType="withEffect">
                                  <p:stCondLst>
                                    <p:cond delay="300"/>
                                  </p:stCondLst>
                                  <p:childTnLst>
                                    <p:set>
                                      <p:cBhvr>
                                        <p:cTn id="26" dur="1" fill="hold">
                                          <p:stCondLst>
                                            <p:cond delay="0"/>
                                          </p:stCondLst>
                                        </p:cTn>
                                        <p:tgtEl>
                                          <p:spTgt spid="12"/>
                                        </p:tgtEl>
                                        <p:attrNameLst>
                                          <p:attrName>style.visibility</p:attrName>
                                        </p:attrNameLst>
                                      </p:cBhvr>
                                      <p:to>
                                        <p:strVal val="visible"/>
                                      </p:to>
                                    </p:set>
                                    <p:anim calcmode="lin" valueType="num">
                                      <p:cBhvr>
                                        <p:cTn id="27" dur="750" fill="hold"/>
                                        <p:tgtEl>
                                          <p:spTgt spid="12"/>
                                        </p:tgtEl>
                                        <p:attrNameLst>
                                          <p:attrName>ppt_w</p:attrName>
                                        </p:attrNameLst>
                                      </p:cBhvr>
                                      <p:tavLst>
                                        <p:tav tm="0">
                                          <p:val>
                                            <p:fltVal val="0"/>
                                          </p:val>
                                        </p:tav>
                                        <p:tav tm="100000">
                                          <p:val>
                                            <p:strVal val="#ppt_w"/>
                                          </p:val>
                                        </p:tav>
                                      </p:tavLst>
                                    </p:anim>
                                    <p:anim calcmode="lin" valueType="num">
                                      <p:cBhvr>
                                        <p:cTn id="28" dur="750" fill="hold"/>
                                        <p:tgtEl>
                                          <p:spTgt spid="12"/>
                                        </p:tgtEl>
                                        <p:attrNameLst>
                                          <p:attrName>ppt_h</p:attrName>
                                        </p:attrNameLst>
                                      </p:cBhvr>
                                      <p:tavLst>
                                        <p:tav tm="0">
                                          <p:val>
                                            <p:fltVal val="0"/>
                                          </p:val>
                                        </p:tav>
                                        <p:tav tm="100000">
                                          <p:val>
                                            <p:strVal val="#ppt_h"/>
                                          </p:val>
                                        </p:tav>
                                      </p:tavLst>
                                    </p:anim>
                                    <p:animEffect transition="in" filter="fade">
                                      <p:cBhvr>
                                        <p:cTn id="29" dur="750"/>
                                        <p:tgtEl>
                                          <p:spTgt spid="12"/>
                                        </p:tgtEl>
                                      </p:cBhvr>
                                    </p:animEffect>
                                  </p:childTnLst>
                                </p:cTn>
                              </p:par>
                              <p:par>
                                <p:cTn id="30" presetID="1" presetClass="exit" presetSubtype="0" fill="hold" grpId="1" nodeType="withEffect">
                                  <p:stCondLst>
                                    <p:cond delay="1100"/>
                                  </p:stCondLst>
                                  <p:childTnLst>
                                    <p:set>
                                      <p:cBhvr>
                                        <p:cTn id="31" dur="1" fill="hold">
                                          <p:stCondLst>
                                            <p:cond delay="0"/>
                                          </p:stCondLst>
                                        </p:cTn>
                                        <p:tgtEl>
                                          <p:spTgt spid="97"/>
                                        </p:tgtEl>
                                        <p:attrNameLst>
                                          <p:attrName>style.visibility</p:attrName>
                                        </p:attrNameLst>
                                      </p:cBhvr>
                                      <p:to>
                                        <p:strVal val="hidden"/>
                                      </p:to>
                                    </p:set>
                                  </p:childTnLst>
                                </p:cTn>
                              </p:par>
                              <p:par>
                                <p:cTn id="32" presetID="1" presetClass="exit" presetSubtype="0" fill="hold" grpId="1" nodeType="withEffect">
                                  <p:stCondLst>
                                    <p:cond delay="1100"/>
                                  </p:stCondLst>
                                  <p:childTnLst>
                                    <p:set>
                                      <p:cBhvr>
                                        <p:cTn id="33" dur="1" fill="hold">
                                          <p:stCondLst>
                                            <p:cond delay="0"/>
                                          </p:stCondLst>
                                        </p:cTn>
                                        <p:tgtEl>
                                          <p:spTgt spid="95"/>
                                        </p:tgtEl>
                                        <p:attrNameLst>
                                          <p:attrName>style.visibility</p:attrName>
                                        </p:attrNameLst>
                                      </p:cBhvr>
                                      <p:to>
                                        <p:strVal val="hidden"/>
                                      </p:to>
                                    </p:set>
                                  </p:childTnLst>
                                </p:cTn>
                              </p:par>
                              <p:par>
                                <p:cTn id="34" presetID="1" presetClass="exit" presetSubtype="0" fill="hold" grpId="1" nodeType="withEffect">
                                  <p:stCondLst>
                                    <p:cond delay="1100"/>
                                  </p:stCondLst>
                                  <p:childTnLst>
                                    <p:set>
                                      <p:cBhvr>
                                        <p:cTn id="35" dur="1" fill="hold">
                                          <p:stCondLst>
                                            <p:cond delay="0"/>
                                          </p:stCondLst>
                                        </p:cTn>
                                        <p:tgtEl>
                                          <p:spTgt spid="96"/>
                                        </p:tgtEl>
                                        <p:attrNameLst>
                                          <p:attrName>style.visibility</p:attrName>
                                        </p:attrNameLst>
                                      </p:cBhvr>
                                      <p:to>
                                        <p:strVal val="hidden"/>
                                      </p:to>
                                    </p:set>
                                  </p:childTnLst>
                                </p:cTn>
                              </p:par>
                              <p:par>
                                <p:cTn id="36" presetID="8" presetClass="emph" presetSubtype="0" fill="hold" grpId="0" nodeType="withEffect">
                                  <p:stCondLst>
                                    <p:cond delay="1100"/>
                                  </p:stCondLst>
                                  <p:childTnLst>
                                    <p:animRot by="-43200000">
                                      <p:cBhvr>
                                        <p:cTn id="37" dur="2000" fill="hold"/>
                                        <p:tgtEl>
                                          <p:spTgt spid="12"/>
                                        </p:tgtEl>
                                        <p:attrNameLst>
                                          <p:attrName>r</p:attrName>
                                        </p:attrNameLst>
                                      </p:cBhvr>
                                    </p:animRot>
                                  </p:childTnLst>
                                </p:cTn>
                              </p:par>
                              <p:par>
                                <p:cTn id="38" presetID="10" presetClass="entr" presetSubtype="0" fill="hold" nodeType="withEffect">
                                  <p:stCondLst>
                                    <p:cond delay="200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500"/>
                                        <p:tgtEl>
                                          <p:spTgt spid="9"/>
                                        </p:tgtEl>
                                      </p:cBhvr>
                                    </p:animEffect>
                                  </p:childTnLst>
                                </p:cTn>
                              </p:par>
                              <p:par>
                                <p:cTn id="41" presetID="8" presetClass="emph" presetSubtype="0" fill="hold" nodeType="withEffect">
                                  <p:stCondLst>
                                    <p:cond delay="750"/>
                                  </p:stCondLst>
                                  <p:childTnLst>
                                    <p:animRot by="-21600000">
                                      <p:cBhvr>
                                        <p:cTn id="42" dur="2000" fill="hold"/>
                                        <p:tgtEl>
                                          <p:spTgt spid="9"/>
                                        </p:tgtEl>
                                        <p:attrNameLst>
                                          <p:attrName>r</p:attrName>
                                        </p:attrNameLst>
                                      </p:cBhvr>
                                    </p:animRot>
                                  </p:childTnLst>
                                </p:cTn>
                              </p:par>
                              <p:par>
                                <p:cTn id="43" presetID="10" presetClass="entr" presetSubtype="0" fill="hold" grpId="0" nodeType="withEffect">
                                  <p:stCondLst>
                                    <p:cond delay="2600"/>
                                  </p:stCondLst>
                                  <p:childTnLst>
                                    <p:set>
                                      <p:cBhvr>
                                        <p:cTn id="44" dur="1" fill="hold">
                                          <p:stCondLst>
                                            <p:cond delay="0"/>
                                          </p:stCondLst>
                                        </p:cTn>
                                        <p:tgtEl>
                                          <p:spTgt spid="89"/>
                                        </p:tgtEl>
                                        <p:attrNameLst>
                                          <p:attrName>style.visibility</p:attrName>
                                        </p:attrNameLst>
                                      </p:cBhvr>
                                      <p:to>
                                        <p:strVal val="visible"/>
                                      </p:to>
                                    </p:set>
                                    <p:animEffect transition="in" filter="fade">
                                      <p:cBhvr>
                                        <p:cTn id="45" dur="150"/>
                                        <p:tgtEl>
                                          <p:spTgt spid="89"/>
                                        </p:tgtEl>
                                      </p:cBhvr>
                                    </p:animEffect>
                                  </p:childTnLst>
                                </p:cTn>
                              </p:par>
                              <p:par>
                                <p:cTn id="46" presetID="37" presetClass="entr" presetSubtype="0" fill="hold" grpId="0" nodeType="withEffect">
                                  <p:stCondLst>
                                    <p:cond delay="2600"/>
                                  </p:stCondLst>
                                  <p:childTnLst>
                                    <p:set>
                                      <p:cBhvr>
                                        <p:cTn id="47" dur="1" fill="hold">
                                          <p:stCondLst>
                                            <p:cond delay="0"/>
                                          </p:stCondLst>
                                        </p:cTn>
                                        <p:tgtEl>
                                          <p:spTgt spid="106"/>
                                        </p:tgtEl>
                                        <p:attrNameLst>
                                          <p:attrName>style.visibility</p:attrName>
                                        </p:attrNameLst>
                                      </p:cBhvr>
                                      <p:to>
                                        <p:strVal val="visible"/>
                                      </p:to>
                                    </p:set>
                                    <p:animEffect transition="in" filter="fade">
                                      <p:cBhvr>
                                        <p:cTn id="48" dur="500"/>
                                        <p:tgtEl>
                                          <p:spTgt spid="106"/>
                                        </p:tgtEl>
                                      </p:cBhvr>
                                    </p:animEffect>
                                    <p:anim calcmode="lin" valueType="num">
                                      <p:cBhvr>
                                        <p:cTn id="49" dur="500" fill="hold"/>
                                        <p:tgtEl>
                                          <p:spTgt spid="106"/>
                                        </p:tgtEl>
                                        <p:attrNameLst>
                                          <p:attrName>ppt_x</p:attrName>
                                        </p:attrNameLst>
                                      </p:cBhvr>
                                      <p:tavLst>
                                        <p:tav tm="0">
                                          <p:val>
                                            <p:strVal val="#ppt_x"/>
                                          </p:val>
                                        </p:tav>
                                        <p:tav tm="100000">
                                          <p:val>
                                            <p:strVal val="#ppt_x"/>
                                          </p:val>
                                        </p:tav>
                                      </p:tavLst>
                                    </p:anim>
                                    <p:anim calcmode="lin" valueType="num">
                                      <p:cBhvr>
                                        <p:cTn id="50" dur="450" decel="100000" fill="hold"/>
                                        <p:tgtEl>
                                          <p:spTgt spid="106"/>
                                        </p:tgtEl>
                                        <p:attrNameLst>
                                          <p:attrName>ppt_y</p:attrName>
                                        </p:attrNameLst>
                                      </p:cBhvr>
                                      <p:tavLst>
                                        <p:tav tm="0">
                                          <p:val>
                                            <p:strVal val="#ppt_y+1"/>
                                          </p:val>
                                        </p:tav>
                                        <p:tav tm="100000">
                                          <p:val>
                                            <p:strVal val="#ppt_y-.03"/>
                                          </p:val>
                                        </p:tav>
                                      </p:tavLst>
                                    </p:anim>
                                    <p:anim calcmode="lin" valueType="num">
                                      <p:cBhvr>
                                        <p:cTn id="51" dur="50" accel="100000" fill="hold">
                                          <p:stCondLst>
                                            <p:cond delay="450"/>
                                          </p:stCondLst>
                                        </p:cTn>
                                        <p:tgtEl>
                                          <p:spTgt spid="106"/>
                                        </p:tgtEl>
                                        <p:attrNameLst>
                                          <p:attrName>ppt_y</p:attrName>
                                        </p:attrNameLst>
                                      </p:cBhvr>
                                      <p:tavLst>
                                        <p:tav tm="0">
                                          <p:val>
                                            <p:strVal val="#ppt_y-.03"/>
                                          </p:val>
                                        </p:tav>
                                        <p:tav tm="100000">
                                          <p:val>
                                            <p:strVal val="#ppt_y"/>
                                          </p:val>
                                        </p:tav>
                                      </p:tavLst>
                                    </p:anim>
                                  </p:childTnLst>
                                </p:cTn>
                              </p:par>
                              <p:par>
                                <p:cTn id="52" presetID="10" presetClass="entr" presetSubtype="0" fill="hold" grpId="0" nodeType="withEffect">
                                  <p:stCondLst>
                                    <p:cond delay="2700"/>
                                  </p:stCondLst>
                                  <p:childTnLst>
                                    <p:set>
                                      <p:cBhvr>
                                        <p:cTn id="53" dur="1" fill="hold">
                                          <p:stCondLst>
                                            <p:cond delay="0"/>
                                          </p:stCondLst>
                                        </p:cTn>
                                        <p:tgtEl>
                                          <p:spTgt spid="71"/>
                                        </p:tgtEl>
                                        <p:attrNameLst>
                                          <p:attrName>style.visibility</p:attrName>
                                        </p:attrNameLst>
                                      </p:cBhvr>
                                      <p:to>
                                        <p:strVal val="visible"/>
                                      </p:to>
                                    </p:set>
                                    <p:animEffect transition="in" filter="fade">
                                      <p:cBhvr>
                                        <p:cTn id="54" dur="150"/>
                                        <p:tgtEl>
                                          <p:spTgt spid="71"/>
                                        </p:tgtEl>
                                      </p:cBhvr>
                                    </p:animEffect>
                                  </p:childTnLst>
                                </p:cTn>
                              </p:par>
                              <p:par>
                                <p:cTn id="55" presetID="37" presetClass="entr" presetSubtype="0" fill="hold" grpId="0" nodeType="withEffect">
                                  <p:stCondLst>
                                    <p:cond delay="2700"/>
                                  </p:stCondLst>
                                  <p:childTnLst>
                                    <p:set>
                                      <p:cBhvr>
                                        <p:cTn id="56" dur="1" fill="hold">
                                          <p:stCondLst>
                                            <p:cond delay="0"/>
                                          </p:stCondLst>
                                        </p:cTn>
                                        <p:tgtEl>
                                          <p:spTgt spid="105"/>
                                        </p:tgtEl>
                                        <p:attrNameLst>
                                          <p:attrName>style.visibility</p:attrName>
                                        </p:attrNameLst>
                                      </p:cBhvr>
                                      <p:to>
                                        <p:strVal val="visible"/>
                                      </p:to>
                                    </p:set>
                                    <p:animEffect transition="in" filter="fade">
                                      <p:cBhvr>
                                        <p:cTn id="57" dur="500"/>
                                        <p:tgtEl>
                                          <p:spTgt spid="105"/>
                                        </p:tgtEl>
                                      </p:cBhvr>
                                    </p:animEffect>
                                    <p:anim calcmode="lin" valueType="num">
                                      <p:cBhvr>
                                        <p:cTn id="58" dur="500" fill="hold"/>
                                        <p:tgtEl>
                                          <p:spTgt spid="105"/>
                                        </p:tgtEl>
                                        <p:attrNameLst>
                                          <p:attrName>ppt_x</p:attrName>
                                        </p:attrNameLst>
                                      </p:cBhvr>
                                      <p:tavLst>
                                        <p:tav tm="0">
                                          <p:val>
                                            <p:strVal val="#ppt_x"/>
                                          </p:val>
                                        </p:tav>
                                        <p:tav tm="100000">
                                          <p:val>
                                            <p:strVal val="#ppt_x"/>
                                          </p:val>
                                        </p:tav>
                                      </p:tavLst>
                                    </p:anim>
                                    <p:anim calcmode="lin" valueType="num">
                                      <p:cBhvr>
                                        <p:cTn id="59" dur="450" decel="100000" fill="hold"/>
                                        <p:tgtEl>
                                          <p:spTgt spid="105"/>
                                        </p:tgtEl>
                                        <p:attrNameLst>
                                          <p:attrName>ppt_y</p:attrName>
                                        </p:attrNameLst>
                                      </p:cBhvr>
                                      <p:tavLst>
                                        <p:tav tm="0">
                                          <p:val>
                                            <p:strVal val="#ppt_y+1"/>
                                          </p:val>
                                        </p:tav>
                                        <p:tav tm="100000">
                                          <p:val>
                                            <p:strVal val="#ppt_y-.03"/>
                                          </p:val>
                                        </p:tav>
                                      </p:tavLst>
                                    </p:anim>
                                    <p:anim calcmode="lin" valueType="num">
                                      <p:cBhvr>
                                        <p:cTn id="60" dur="50" accel="100000" fill="hold">
                                          <p:stCondLst>
                                            <p:cond delay="450"/>
                                          </p:stCondLst>
                                        </p:cTn>
                                        <p:tgtEl>
                                          <p:spTgt spid="105"/>
                                        </p:tgtEl>
                                        <p:attrNameLst>
                                          <p:attrName>ppt_y</p:attrName>
                                        </p:attrNameLst>
                                      </p:cBhvr>
                                      <p:tavLst>
                                        <p:tav tm="0">
                                          <p:val>
                                            <p:strVal val="#ppt_y-.03"/>
                                          </p:val>
                                        </p:tav>
                                        <p:tav tm="100000">
                                          <p:val>
                                            <p:strVal val="#ppt_y"/>
                                          </p:val>
                                        </p:tav>
                                      </p:tavLst>
                                    </p:anim>
                                  </p:childTnLst>
                                </p:cTn>
                              </p:par>
                              <p:par>
                                <p:cTn id="61" presetID="10" presetClass="entr" presetSubtype="0" fill="hold" grpId="0" nodeType="withEffect">
                                  <p:stCondLst>
                                    <p:cond delay="2800"/>
                                  </p:stCondLst>
                                  <p:childTnLst>
                                    <p:set>
                                      <p:cBhvr>
                                        <p:cTn id="62" dur="1" fill="hold">
                                          <p:stCondLst>
                                            <p:cond delay="0"/>
                                          </p:stCondLst>
                                        </p:cTn>
                                        <p:tgtEl>
                                          <p:spTgt spid="49"/>
                                        </p:tgtEl>
                                        <p:attrNameLst>
                                          <p:attrName>style.visibility</p:attrName>
                                        </p:attrNameLst>
                                      </p:cBhvr>
                                      <p:to>
                                        <p:strVal val="visible"/>
                                      </p:to>
                                    </p:set>
                                    <p:animEffect transition="in" filter="fade">
                                      <p:cBhvr>
                                        <p:cTn id="63" dur="150"/>
                                        <p:tgtEl>
                                          <p:spTgt spid="49"/>
                                        </p:tgtEl>
                                      </p:cBhvr>
                                    </p:animEffect>
                                  </p:childTnLst>
                                </p:cTn>
                              </p:par>
                              <p:par>
                                <p:cTn id="64" presetID="37" presetClass="entr" presetSubtype="0" fill="hold" grpId="0" nodeType="withEffect">
                                  <p:stCondLst>
                                    <p:cond delay="2800"/>
                                  </p:stCondLst>
                                  <p:childTnLst>
                                    <p:set>
                                      <p:cBhvr>
                                        <p:cTn id="65" dur="1" fill="hold">
                                          <p:stCondLst>
                                            <p:cond delay="0"/>
                                          </p:stCondLst>
                                        </p:cTn>
                                        <p:tgtEl>
                                          <p:spTgt spid="59"/>
                                        </p:tgtEl>
                                        <p:attrNameLst>
                                          <p:attrName>style.visibility</p:attrName>
                                        </p:attrNameLst>
                                      </p:cBhvr>
                                      <p:to>
                                        <p:strVal val="visible"/>
                                      </p:to>
                                    </p:set>
                                    <p:animEffect transition="in" filter="fade">
                                      <p:cBhvr>
                                        <p:cTn id="66" dur="500"/>
                                        <p:tgtEl>
                                          <p:spTgt spid="59"/>
                                        </p:tgtEl>
                                      </p:cBhvr>
                                    </p:animEffect>
                                    <p:anim calcmode="lin" valueType="num">
                                      <p:cBhvr>
                                        <p:cTn id="67" dur="500" fill="hold"/>
                                        <p:tgtEl>
                                          <p:spTgt spid="59"/>
                                        </p:tgtEl>
                                        <p:attrNameLst>
                                          <p:attrName>ppt_x</p:attrName>
                                        </p:attrNameLst>
                                      </p:cBhvr>
                                      <p:tavLst>
                                        <p:tav tm="0">
                                          <p:val>
                                            <p:strVal val="#ppt_x"/>
                                          </p:val>
                                        </p:tav>
                                        <p:tav tm="100000">
                                          <p:val>
                                            <p:strVal val="#ppt_x"/>
                                          </p:val>
                                        </p:tav>
                                      </p:tavLst>
                                    </p:anim>
                                    <p:anim calcmode="lin" valueType="num">
                                      <p:cBhvr>
                                        <p:cTn id="68" dur="450" decel="100000" fill="hold"/>
                                        <p:tgtEl>
                                          <p:spTgt spid="59"/>
                                        </p:tgtEl>
                                        <p:attrNameLst>
                                          <p:attrName>ppt_y</p:attrName>
                                        </p:attrNameLst>
                                      </p:cBhvr>
                                      <p:tavLst>
                                        <p:tav tm="0">
                                          <p:val>
                                            <p:strVal val="#ppt_y+1"/>
                                          </p:val>
                                        </p:tav>
                                        <p:tav tm="100000">
                                          <p:val>
                                            <p:strVal val="#ppt_y-.03"/>
                                          </p:val>
                                        </p:tav>
                                      </p:tavLst>
                                    </p:anim>
                                    <p:anim calcmode="lin" valueType="num">
                                      <p:cBhvr>
                                        <p:cTn id="69" dur="50" accel="100000" fill="hold">
                                          <p:stCondLst>
                                            <p:cond delay="450"/>
                                          </p:stCondLst>
                                        </p:cTn>
                                        <p:tgtEl>
                                          <p:spTgt spid="59"/>
                                        </p:tgtEl>
                                        <p:attrNameLst>
                                          <p:attrName>ppt_y</p:attrName>
                                        </p:attrNameLst>
                                      </p:cBhvr>
                                      <p:tavLst>
                                        <p:tav tm="0">
                                          <p:val>
                                            <p:strVal val="#ppt_y-.03"/>
                                          </p:val>
                                        </p:tav>
                                        <p:tav tm="100000">
                                          <p:val>
                                            <p:strVal val="#ppt_y"/>
                                          </p:val>
                                        </p:tav>
                                      </p:tavLst>
                                    </p:anim>
                                  </p:childTnLst>
                                </p:cTn>
                              </p:par>
                              <p:par>
                                <p:cTn id="70" presetID="10" presetClass="entr" presetSubtype="0" fill="hold" grpId="0" nodeType="withEffect">
                                  <p:stCondLst>
                                    <p:cond delay="2900"/>
                                  </p:stCondLst>
                                  <p:childTnLst>
                                    <p:set>
                                      <p:cBhvr>
                                        <p:cTn id="71" dur="1" fill="hold">
                                          <p:stCondLst>
                                            <p:cond delay="0"/>
                                          </p:stCondLst>
                                        </p:cTn>
                                        <p:tgtEl>
                                          <p:spTgt spid="77"/>
                                        </p:tgtEl>
                                        <p:attrNameLst>
                                          <p:attrName>style.visibility</p:attrName>
                                        </p:attrNameLst>
                                      </p:cBhvr>
                                      <p:to>
                                        <p:strVal val="visible"/>
                                      </p:to>
                                    </p:set>
                                    <p:animEffect transition="in" filter="fade">
                                      <p:cBhvr>
                                        <p:cTn id="72" dur="150"/>
                                        <p:tgtEl>
                                          <p:spTgt spid="77"/>
                                        </p:tgtEl>
                                      </p:cBhvr>
                                    </p:animEffect>
                                  </p:childTnLst>
                                </p:cTn>
                              </p:par>
                              <p:par>
                                <p:cTn id="73" presetID="37" presetClass="entr" presetSubtype="0" fill="hold" grpId="0" nodeType="withEffect">
                                  <p:stCondLst>
                                    <p:cond delay="2900"/>
                                  </p:stCondLst>
                                  <p:childTnLst>
                                    <p:set>
                                      <p:cBhvr>
                                        <p:cTn id="74" dur="1" fill="hold">
                                          <p:stCondLst>
                                            <p:cond delay="0"/>
                                          </p:stCondLst>
                                        </p:cTn>
                                        <p:tgtEl>
                                          <p:spTgt spid="108"/>
                                        </p:tgtEl>
                                        <p:attrNameLst>
                                          <p:attrName>style.visibility</p:attrName>
                                        </p:attrNameLst>
                                      </p:cBhvr>
                                      <p:to>
                                        <p:strVal val="visible"/>
                                      </p:to>
                                    </p:set>
                                    <p:animEffect transition="in" filter="fade">
                                      <p:cBhvr>
                                        <p:cTn id="75" dur="500"/>
                                        <p:tgtEl>
                                          <p:spTgt spid="108"/>
                                        </p:tgtEl>
                                      </p:cBhvr>
                                    </p:animEffect>
                                    <p:anim calcmode="lin" valueType="num">
                                      <p:cBhvr>
                                        <p:cTn id="76" dur="500" fill="hold"/>
                                        <p:tgtEl>
                                          <p:spTgt spid="108"/>
                                        </p:tgtEl>
                                        <p:attrNameLst>
                                          <p:attrName>ppt_x</p:attrName>
                                        </p:attrNameLst>
                                      </p:cBhvr>
                                      <p:tavLst>
                                        <p:tav tm="0">
                                          <p:val>
                                            <p:strVal val="#ppt_x"/>
                                          </p:val>
                                        </p:tav>
                                        <p:tav tm="100000">
                                          <p:val>
                                            <p:strVal val="#ppt_x"/>
                                          </p:val>
                                        </p:tav>
                                      </p:tavLst>
                                    </p:anim>
                                    <p:anim calcmode="lin" valueType="num">
                                      <p:cBhvr>
                                        <p:cTn id="77" dur="450" decel="100000" fill="hold"/>
                                        <p:tgtEl>
                                          <p:spTgt spid="108"/>
                                        </p:tgtEl>
                                        <p:attrNameLst>
                                          <p:attrName>ppt_y</p:attrName>
                                        </p:attrNameLst>
                                      </p:cBhvr>
                                      <p:tavLst>
                                        <p:tav tm="0">
                                          <p:val>
                                            <p:strVal val="#ppt_y+1"/>
                                          </p:val>
                                        </p:tav>
                                        <p:tav tm="100000">
                                          <p:val>
                                            <p:strVal val="#ppt_y-.03"/>
                                          </p:val>
                                        </p:tav>
                                      </p:tavLst>
                                    </p:anim>
                                    <p:anim calcmode="lin" valueType="num">
                                      <p:cBhvr>
                                        <p:cTn id="78" dur="50" accel="100000" fill="hold">
                                          <p:stCondLst>
                                            <p:cond delay="450"/>
                                          </p:stCondLst>
                                        </p:cTn>
                                        <p:tgtEl>
                                          <p:spTgt spid="108"/>
                                        </p:tgtEl>
                                        <p:attrNameLst>
                                          <p:attrName>ppt_y</p:attrName>
                                        </p:attrNameLst>
                                      </p:cBhvr>
                                      <p:tavLst>
                                        <p:tav tm="0">
                                          <p:val>
                                            <p:strVal val="#ppt_y-.03"/>
                                          </p:val>
                                        </p:tav>
                                        <p:tav tm="100000">
                                          <p:val>
                                            <p:strVal val="#ppt_y"/>
                                          </p:val>
                                        </p:tav>
                                      </p:tavLst>
                                    </p:anim>
                                  </p:childTnLst>
                                </p:cTn>
                              </p:par>
                              <p:par>
                                <p:cTn id="79" presetID="10" presetClass="entr" presetSubtype="0" fill="hold" grpId="0" nodeType="withEffect">
                                  <p:stCondLst>
                                    <p:cond delay="3000"/>
                                  </p:stCondLst>
                                  <p:childTnLst>
                                    <p:set>
                                      <p:cBhvr>
                                        <p:cTn id="80" dur="1" fill="hold">
                                          <p:stCondLst>
                                            <p:cond delay="0"/>
                                          </p:stCondLst>
                                        </p:cTn>
                                        <p:tgtEl>
                                          <p:spTgt spid="83"/>
                                        </p:tgtEl>
                                        <p:attrNameLst>
                                          <p:attrName>style.visibility</p:attrName>
                                        </p:attrNameLst>
                                      </p:cBhvr>
                                      <p:to>
                                        <p:strVal val="visible"/>
                                      </p:to>
                                    </p:set>
                                    <p:animEffect transition="in" filter="fade">
                                      <p:cBhvr>
                                        <p:cTn id="81" dur="150"/>
                                        <p:tgtEl>
                                          <p:spTgt spid="83"/>
                                        </p:tgtEl>
                                      </p:cBhvr>
                                    </p:animEffect>
                                  </p:childTnLst>
                                </p:cTn>
                              </p:par>
                              <p:par>
                                <p:cTn id="82" presetID="37" presetClass="entr" presetSubtype="0" fill="hold" grpId="0" nodeType="withEffect">
                                  <p:stCondLst>
                                    <p:cond delay="3000"/>
                                  </p:stCondLst>
                                  <p:childTnLst>
                                    <p:set>
                                      <p:cBhvr>
                                        <p:cTn id="83" dur="1" fill="hold">
                                          <p:stCondLst>
                                            <p:cond delay="0"/>
                                          </p:stCondLst>
                                        </p:cTn>
                                        <p:tgtEl>
                                          <p:spTgt spid="107"/>
                                        </p:tgtEl>
                                        <p:attrNameLst>
                                          <p:attrName>style.visibility</p:attrName>
                                        </p:attrNameLst>
                                      </p:cBhvr>
                                      <p:to>
                                        <p:strVal val="visible"/>
                                      </p:to>
                                    </p:set>
                                    <p:animEffect transition="in" filter="fade">
                                      <p:cBhvr>
                                        <p:cTn id="84" dur="500"/>
                                        <p:tgtEl>
                                          <p:spTgt spid="107"/>
                                        </p:tgtEl>
                                      </p:cBhvr>
                                    </p:animEffect>
                                    <p:anim calcmode="lin" valueType="num">
                                      <p:cBhvr>
                                        <p:cTn id="85" dur="500" fill="hold"/>
                                        <p:tgtEl>
                                          <p:spTgt spid="107"/>
                                        </p:tgtEl>
                                        <p:attrNameLst>
                                          <p:attrName>ppt_x</p:attrName>
                                        </p:attrNameLst>
                                      </p:cBhvr>
                                      <p:tavLst>
                                        <p:tav tm="0">
                                          <p:val>
                                            <p:strVal val="#ppt_x"/>
                                          </p:val>
                                        </p:tav>
                                        <p:tav tm="100000">
                                          <p:val>
                                            <p:strVal val="#ppt_x"/>
                                          </p:val>
                                        </p:tav>
                                      </p:tavLst>
                                    </p:anim>
                                    <p:anim calcmode="lin" valueType="num">
                                      <p:cBhvr>
                                        <p:cTn id="86" dur="450" decel="100000" fill="hold"/>
                                        <p:tgtEl>
                                          <p:spTgt spid="107"/>
                                        </p:tgtEl>
                                        <p:attrNameLst>
                                          <p:attrName>ppt_y</p:attrName>
                                        </p:attrNameLst>
                                      </p:cBhvr>
                                      <p:tavLst>
                                        <p:tav tm="0">
                                          <p:val>
                                            <p:strVal val="#ppt_y+1"/>
                                          </p:val>
                                        </p:tav>
                                        <p:tav tm="100000">
                                          <p:val>
                                            <p:strVal val="#ppt_y-.03"/>
                                          </p:val>
                                        </p:tav>
                                      </p:tavLst>
                                    </p:anim>
                                    <p:anim calcmode="lin" valueType="num">
                                      <p:cBhvr>
                                        <p:cTn id="87" dur="50" accel="100000" fill="hold">
                                          <p:stCondLst>
                                            <p:cond delay="450"/>
                                          </p:stCondLst>
                                        </p:cTn>
                                        <p:tgtEl>
                                          <p:spTgt spid="10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 grpId="0"/>
      <p:bldP spid="6" grpId="1"/>
      <p:bldP spid="12" grpId="0" animBg="1"/>
      <p:bldP spid="12" grpId="1" animBg="1"/>
      <p:bldP spid="49" grpId="0"/>
      <p:bldP spid="71" grpId="0"/>
      <p:bldP spid="77" grpId="0"/>
      <p:bldP spid="83" grpId="0"/>
      <p:bldP spid="89" grpId="0"/>
      <p:bldP spid="105" grpId="0"/>
      <p:bldP spid="106" grpId="0"/>
      <p:bldP spid="107" grpId="0"/>
      <p:bldP spid="108" grpId="0"/>
      <p:bldP spid="95" grpId="0" animBg="1"/>
      <p:bldP spid="95" grpId="1" animBg="1"/>
      <p:bldP spid="96" grpId="0" animBg="1"/>
      <p:bldP spid="96" grpId="1" animBg="1"/>
      <p:bldP spid="97" grpId="0" animBg="1"/>
      <p:bldP spid="97"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244653" y="-7313444"/>
            <a:ext cx="12682404" cy="14608846"/>
            <a:chOff x="-244653" y="-7313444"/>
            <a:chExt cx="12682404" cy="14608846"/>
          </a:xfrm>
        </p:grpSpPr>
        <p:sp>
          <p:nvSpPr>
            <p:cNvPr id="13" name="自由: 形状 12"/>
            <p:cNvSpPr/>
            <p:nvPr/>
          </p:nvSpPr>
          <p:spPr>
            <a:xfrm>
              <a:off x="-244653" y="-7313444"/>
              <a:ext cx="12682404" cy="14608846"/>
            </a:xfrm>
            <a:custGeom>
              <a:avLst/>
              <a:gdLst/>
              <a:ahLst/>
              <a:cxnLst/>
              <a:rect l="0" t="0" r="0" b="0"/>
              <a:pathLst>
                <a:path w="12682404" h="14608846">
                  <a:moveTo>
                    <a:pt x="0" y="0"/>
                  </a:moveTo>
                  <a:lnTo>
                    <a:pt x="12682403" y="0"/>
                  </a:lnTo>
                  <a:lnTo>
                    <a:pt x="12682403" y="14608845"/>
                  </a:lnTo>
                  <a:lnTo>
                    <a:pt x="0" y="14608845"/>
                  </a:lnTo>
                  <a:close/>
                </a:path>
              </a:pathLst>
            </a:cu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2925948" y="-3661231"/>
              <a:ext cx="6341201" cy="7304422"/>
              <a:chOff x="2925948" y="-3661231"/>
              <a:chExt cx="6341201" cy="7304422"/>
            </a:xfrm>
          </p:grpSpPr>
          <p:grpSp>
            <p:nvGrpSpPr>
              <p:cNvPr id="2" name="组合 1"/>
              <p:cNvGrpSpPr/>
              <p:nvPr/>
            </p:nvGrpSpPr>
            <p:grpSpPr>
              <a:xfrm>
                <a:off x="2925948" y="805933"/>
                <a:ext cx="6341201" cy="2837258"/>
                <a:chOff x="2925948" y="805933"/>
                <a:chExt cx="6341201" cy="2837258"/>
              </a:xfrm>
            </p:grpSpPr>
            <p:grpSp>
              <p:nvGrpSpPr>
                <p:cNvPr id="8" name="组合 7"/>
                <p:cNvGrpSpPr/>
                <p:nvPr/>
              </p:nvGrpSpPr>
              <p:grpSpPr>
                <a:xfrm>
                  <a:off x="5465681" y="2116146"/>
                  <a:ext cx="1260638" cy="1527045"/>
                  <a:chOff x="5465681" y="2116146"/>
                  <a:chExt cx="1260638" cy="1527045"/>
                </a:xfrm>
              </p:grpSpPr>
              <p:sp>
                <p:nvSpPr>
                  <p:cNvPr id="14" name="椭圆 13"/>
                  <p:cNvSpPr/>
                  <p:nvPr/>
                </p:nvSpPr>
                <p:spPr>
                  <a:xfrm>
                    <a:off x="5630270" y="2414509"/>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1" name="椭圆 60"/>
                  <p:cNvSpPr/>
                  <p:nvPr/>
                </p:nvSpPr>
                <p:spPr>
                  <a:xfrm rot="10800000" flipV="1">
                    <a:off x="5465681" y="2249919"/>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同心圆 22"/>
                  <p:cNvSpPr/>
                  <p:nvPr/>
                </p:nvSpPr>
                <p:spPr>
                  <a:xfrm rot="2700000">
                    <a:off x="5962225" y="2116146"/>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6" name="同心圆 22"/>
                  <p:cNvSpPr/>
                  <p:nvPr/>
                </p:nvSpPr>
                <p:spPr>
                  <a:xfrm rot="2700000">
                    <a:off x="5962224" y="3375644"/>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7" name="组合 6"/>
                <p:cNvGrpSpPr/>
                <p:nvPr/>
              </p:nvGrpSpPr>
              <p:grpSpPr>
                <a:xfrm>
                  <a:off x="4032810" y="1807123"/>
                  <a:ext cx="1260638" cy="1358303"/>
                  <a:chOff x="4032810" y="1807123"/>
                  <a:chExt cx="1260638" cy="1358303"/>
                </a:xfrm>
              </p:grpSpPr>
              <p:sp>
                <p:nvSpPr>
                  <p:cNvPr id="70" name="椭圆 69"/>
                  <p:cNvSpPr/>
                  <p:nvPr/>
                </p:nvSpPr>
                <p:spPr>
                  <a:xfrm rot="1800000">
                    <a:off x="4197399" y="2021039"/>
                    <a:ext cx="931460" cy="931461"/>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2" name="椭圆 71"/>
                  <p:cNvSpPr/>
                  <p:nvPr/>
                </p:nvSpPr>
                <p:spPr>
                  <a:xfrm rot="12600000" flipV="1">
                    <a:off x="4032810" y="1856449"/>
                    <a:ext cx="1260638" cy="1260639"/>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同心圆 22"/>
                  <p:cNvSpPr/>
                  <p:nvPr/>
                </p:nvSpPr>
                <p:spPr>
                  <a:xfrm rot="4500000">
                    <a:off x="4844514" y="1807123"/>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4" name="同心圆 22"/>
                  <p:cNvSpPr/>
                  <p:nvPr/>
                </p:nvSpPr>
                <p:spPr>
                  <a:xfrm rot="4500000">
                    <a:off x="4214764" y="2897879"/>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0" name="组合 9"/>
                <p:cNvGrpSpPr/>
                <p:nvPr/>
              </p:nvGrpSpPr>
              <p:grpSpPr>
                <a:xfrm>
                  <a:off x="6897917" y="1811889"/>
                  <a:ext cx="1260638" cy="1358305"/>
                  <a:chOff x="6897917" y="1811889"/>
                  <a:chExt cx="1260638" cy="1358305"/>
                </a:xfrm>
              </p:grpSpPr>
              <p:sp>
                <p:nvSpPr>
                  <p:cNvPr id="76" name="椭圆 75"/>
                  <p:cNvSpPr/>
                  <p:nvPr/>
                </p:nvSpPr>
                <p:spPr>
                  <a:xfrm rot="19800000">
                    <a:off x="7062506" y="2025805"/>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8" name="椭圆 77"/>
                  <p:cNvSpPr/>
                  <p:nvPr/>
                </p:nvSpPr>
                <p:spPr>
                  <a:xfrm rot="9000000" flipV="1">
                    <a:off x="6897917" y="1861216"/>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同心圆 22"/>
                  <p:cNvSpPr/>
                  <p:nvPr/>
                </p:nvSpPr>
                <p:spPr>
                  <a:xfrm rot="900000">
                    <a:off x="7079302" y="1811889"/>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0" name="同心圆 22"/>
                  <p:cNvSpPr/>
                  <p:nvPr/>
                </p:nvSpPr>
                <p:spPr>
                  <a:xfrm rot="900000">
                    <a:off x="7709050" y="2902647"/>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1" name="组合 10"/>
                <p:cNvGrpSpPr/>
                <p:nvPr/>
              </p:nvGrpSpPr>
              <p:grpSpPr>
                <a:xfrm>
                  <a:off x="7908845" y="812468"/>
                  <a:ext cx="1358304" cy="1260638"/>
                  <a:chOff x="7908845" y="812468"/>
                  <a:chExt cx="1358304" cy="1260638"/>
                </a:xfrm>
              </p:grpSpPr>
              <p:sp>
                <p:nvSpPr>
                  <p:cNvPr id="82" name="椭圆 81"/>
                  <p:cNvSpPr/>
                  <p:nvPr/>
                </p:nvSpPr>
                <p:spPr>
                  <a:xfrm rot="18000000">
                    <a:off x="8122762" y="977057"/>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4" name="椭圆 83"/>
                  <p:cNvSpPr/>
                  <p:nvPr/>
                </p:nvSpPr>
                <p:spPr>
                  <a:xfrm rot="7200000" flipV="1">
                    <a:off x="7958172" y="812468"/>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同心圆 22"/>
                  <p:cNvSpPr/>
                  <p:nvPr/>
                </p:nvSpPr>
                <p:spPr>
                  <a:xfrm rot="20700000">
                    <a:off x="7908845" y="993855"/>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6" name="同心圆 22"/>
                  <p:cNvSpPr/>
                  <p:nvPr/>
                </p:nvSpPr>
                <p:spPr>
                  <a:xfrm rot="20700000">
                    <a:off x="8999602" y="1623605"/>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3" name="组合 2"/>
                <p:cNvGrpSpPr/>
                <p:nvPr/>
              </p:nvGrpSpPr>
              <p:grpSpPr>
                <a:xfrm>
                  <a:off x="2925948" y="805933"/>
                  <a:ext cx="1358305" cy="1260638"/>
                  <a:chOff x="2925948" y="805933"/>
                  <a:chExt cx="1358305" cy="1260638"/>
                </a:xfrm>
              </p:grpSpPr>
              <p:sp>
                <p:nvSpPr>
                  <p:cNvPr id="88" name="椭圆 87"/>
                  <p:cNvSpPr/>
                  <p:nvPr/>
                </p:nvSpPr>
                <p:spPr>
                  <a:xfrm rot="3600000">
                    <a:off x="3138877" y="970523"/>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0" name="椭圆 89"/>
                  <p:cNvSpPr/>
                  <p:nvPr/>
                </p:nvSpPr>
                <p:spPr>
                  <a:xfrm rot="14400000" flipV="1">
                    <a:off x="2974289" y="80593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同心圆 22"/>
                  <p:cNvSpPr/>
                  <p:nvPr/>
                </p:nvSpPr>
                <p:spPr>
                  <a:xfrm rot="6300000">
                    <a:off x="4016706" y="987319"/>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2" name="同心圆 22"/>
                  <p:cNvSpPr/>
                  <p:nvPr/>
                </p:nvSpPr>
                <p:spPr>
                  <a:xfrm rot="6300000">
                    <a:off x="2925948" y="1617067"/>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43" name="组合 42"/>
              <p:cNvGrpSpPr/>
              <p:nvPr/>
            </p:nvGrpSpPr>
            <p:grpSpPr>
              <a:xfrm rot="10800000">
                <a:off x="2925948" y="-3661231"/>
                <a:ext cx="6341201" cy="2837258"/>
                <a:chOff x="2925948" y="805933"/>
                <a:chExt cx="6341201" cy="2837258"/>
              </a:xfrm>
            </p:grpSpPr>
            <p:grpSp>
              <p:nvGrpSpPr>
                <p:cNvPr id="44" name="组合 43"/>
                <p:cNvGrpSpPr/>
                <p:nvPr/>
              </p:nvGrpSpPr>
              <p:grpSpPr>
                <a:xfrm>
                  <a:off x="5465681" y="2116146"/>
                  <a:ext cx="1260638" cy="1527045"/>
                  <a:chOff x="5465681" y="2116146"/>
                  <a:chExt cx="1260638" cy="1527045"/>
                </a:xfrm>
              </p:grpSpPr>
              <p:sp>
                <p:nvSpPr>
                  <p:cNvPr id="75" name="椭圆 74"/>
                  <p:cNvSpPr/>
                  <p:nvPr/>
                </p:nvSpPr>
                <p:spPr>
                  <a:xfrm>
                    <a:off x="5630270" y="2414509"/>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1" name="椭圆 80"/>
                  <p:cNvSpPr/>
                  <p:nvPr/>
                </p:nvSpPr>
                <p:spPr>
                  <a:xfrm rot="10800000" flipV="1">
                    <a:off x="5465681" y="2249919"/>
                    <a:ext cx="1260638" cy="1260638"/>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同心圆 22"/>
                  <p:cNvSpPr/>
                  <p:nvPr/>
                </p:nvSpPr>
                <p:spPr>
                  <a:xfrm rot="2700000">
                    <a:off x="5962225" y="2116146"/>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3" name="同心圆 22"/>
                  <p:cNvSpPr/>
                  <p:nvPr/>
                </p:nvSpPr>
                <p:spPr>
                  <a:xfrm rot="2700000">
                    <a:off x="5962224" y="3375644"/>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5" name="组合 44"/>
                <p:cNvGrpSpPr/>
                <p:nvPr/>
              </p:nvGrpSpPr>
              <p:grpSpPr>
                <a:xfrm>
                  <a:off x="4032810" y="1807123"/>
                  <a:ext cx="1260638" cy="1358303"/>
                  <a:chOff x="4032810" y="1807123"/>
                  <a:chExt cx="1260638" cy="1358303"/>
                </a:xfrm>
              </p:grpSpPr>
              <p:sp>
                <p:nvSpPr>
                  <p:cNvPr id="65" name="椭圆 64"/>
                  <p:cNvSpPr/>
                  <p:nvPr/>
                </p:nvSpPr>
                <p:spPr>
                  <a:xfrm rot="1800000">
                    <a:off x="4197399" y="2021039"/>
                    <a:ext cx="931460" cy="931461"/>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7" name="椭圆 66"/>
                  <p:cNvSpPr/>
                  <p:nvPr/>
                </p:nvSpPr>
                <p:spPr>
                  <a:xfrm rot="12600000" flipV="1">
                    <a:off x="4032810" y="1856449"/>
                    <a:ext cx="1260638" cy="1260639"/>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同心圆 22"/>
                  <p:cNvSpPr/>
                  <p:nvPr/>
                </p:nvSpPr>
                <p:spPr>
                  <a:xfrm rot="4500000">
                    <a:off x="4844514" y="1807123"/>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9" name="同心圆 22"/>
                  <p:cNvSpPr/>
                  <p:nvPr/>
                </p:nvSpPr>
                <p:spPr>
                  <a:xfrm rot="4500000">
                    <a:off x="4214764" y="2897879"/>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6" name="组合 45"/>
                <p:cNvGrpSpPr/>
                <p:nvPr/>
              </p:nvGrpSpPr>
              <p:grpSpPr>
                <a:xfrm>
                  <a:off x="6897917" y="1811889"/>
                  <a:ext cx="1260638" cy="1358305"/>
                  <a:chOff x="6897917" y="1811889"/>
                  <a:chExt cx="1260638" cy="1358305"/>
                </a:xfrm>
              </p:grpSpPr>
              <p:sp>
                <p:nvSpPr>
                  <p:cNvPr id="60" name="椭圆 59"/>
                  <p:cNvSpPr/>
                  <p:nvPr/>
                </p:nvSpPr>
                <p:spPr>
                  <a:xfrm rot="19800000">
                    <a:off x="7062506" y="2025805"/>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2" name="椭圆 61"/>
                  <p:cNvSpPr/>
                  <p:nvPr/>
                </p:nvSpPr>
                <p:spPr>
                  <a:xfrm rot="9000000" flipV="1">
                    <a:off x="6897917" y="1861216"/>
                    <a:ext cx="1260638" cy="1260638"/>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同心圆 22"/>
                  <p:cNvSpPr/>
                  <p:nvPr/>
                </p:nvSpPr>
                <p:spPr>
                  <a:xfrm rot="900000">
                    <a:off x="7079302" y="1811889"/>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4" name="同心圆 22"/>
                  <p:cNvSpPr/>
                  <p:nvPr/>
                </p:nvSpPr>
                <p:spPr>
                  <a:xfrm rot="900000">
                    <a:off x="7709050" y="2902647"/>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7" name="组合 46"/>
                <p:cNvGrpSpPr/>
                <p:nvPr/>
              </p:nvGrpSpPr>
              <p:grpSpPr>
                <a:xfrm>
                  <a:off x="7908845" y="812468"/>
                  <a:ext cx="1358304" cy="1260638"/>
                  <a:chOff x="7908845" y="812468"/>
                  <a:chExt cx="1358304" cy="1260638"/>
                </a:xfrm>
              </p:grpSpPr>
              <p:sp>
                <p:nvSpPr>
                  <p:cNvPr id="55" name="椭圆 54"/>
                  <p:cNvSpPr/>
                  <p:nvPr/>
                </p:nvSpPr>
                <p:spPr>
                  <a:xfrm rot="18000000">
                    <a:off x="8122762" y="977057"/>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6" name="椭圆 55"/>
                  <p:cNvSpPr/>
                  <p:nvPr/>
                </p:nvSpPr>
                <p:spPr>
                  <a:xfrm rot="7200000" flipV="1">
                    <a:off x="7958172" y="812468"/>
                    <a:ext cx="1260638" cy="1260638"/>
                  </a:xfrm>
                  <a:prstGeom prst="ellipse">
                    <a:avLst/>
                  </a:prstGeom>
                  <a:solidFill>
                    <a:srgbClr val="4F4E53">
                      <a:alpha val="0"/>
                    </a:srgbClr>
                  </a:solid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同心圆 22"/>
                  <p:cNvSpPr/>
                  <p:nvPr/>
                </p:nvSpPr>
                <p:spPr>
                  <a:xfrm rot="20700000">
                    <a:off x="7908845" y="993855"/>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8" name="同心圆 22"/>
                  <p:cNvSpPr/>
                  <p:nvPr/>
                </p:nvSpPr>
                <p:spPr>
                  <a:xfrm rot="20700000">
                    <a:off x="8999602" y="1623605"/>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50" name="组合 49"/>
                <p:cNvGrpSpPr/>
                <p:nvPr/>
              </p:nvGrpSpPr>
              <p:grpSpPr>
                <a:xfrm>
                  <a:off x="2925948" y="805933"/>
                  <a:ext cx="1358305" cy="1260638"/>
                  <a:chOff x="2925948" y="805933"/>
                  <a:chExt cx="1358305" cy="1260638"/>
                </a:xfrm>
              </p:grpSpPr>
              <p:sp>
                <p:nvSpPr>
                  <p:cNvPr id="51" name="椭圆 50"/>
                  <p:cNvSpPr/>
                  <p:nvPr/>
                </p:nvSpPr>
                <p:spPr>
                  <a:xfrm rot="3600000">
                    <a:off x="3138877" y="970523"/>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椭圆 51"/>
                  <p:cNvSpPr/>
                  <p:nvPr/>
                </p:nvSpPr>
                <p:spPr>
                  <a:xfrm rot="14400000" flipV="1">
                    <a:off x="2974289" y="805933"/>
                    <a:ext cx="1260638" cy="1260638"/>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同心圆 22"/>
                  <p:cNvSpPr/>
                  <p:nvPr/>
                </p:nvSpPr>
                <p:spPr>
                  <a:xfrm rot="6300000">
                    <a:off x="4016706" y="987319"/>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同心圆 22"/>
                  <p:cNvSpPr/>
                  <p:nvPr/>
                </p:nvSpPr>
                <p:spPr>
                  <a:xfrm rot="6300000">
                    <a:off x="2925948" y="1617067"/>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grpSp>
      <p:sp>
        <p:nvSpPr>
          <p:cNvPr id="4" name="椭圆 3"/>
          <p:cNvSpPr/>
          <p:nvPr/>
        </p:nvSpPr>
        <p:spPr>
          <a:xfrm>
            <a:off x="5016000" y="-1080000"/>
            <a:ext cx="2160000" cy="2160000"/>
          </a:xfrm>
          <a:prstGeom prst="ellipse">
            <a:avLst/>
          </a:prstGeom>
          <a:solidFill>
            <a:srgbClr val="FEEA7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5010397" y="-1080000"/>
            <a:ext cx="2160000" cy="2160000"/>
          </a:xfrm>
          <a:prstGeom prst="ellipse">
            <a:avLst/>
          </a:prstGeom>
          <a:solidFill>
            <a:srgbClr val="37201C">
              <a:alpha val="5000"/>
            </a:srgbClr>
          </a:solidFill>
          <a:ln>
            <a:solidFill>
              <a:srgbClr val="37201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文本框 5"/>
          <p:cNvSpPr txBox="1"/>
          <p:nvPr/>
        </p:nvSpPr>
        <p:spPr>
          <a:xfrm>
            <a:off x="4762500" y="500"/>
            <a:ext cx="2667000" cy="830997"/>
          </a:xfrm>
          <a:prstGeom prst="rect">
            <a:avLst/>
          </a:prstGeom>
          <a:noFill/>
        </p:spPr>
        <p:txBody>
          <a:bodyPr wrap="square" rtlCol="0">
            <a:spAutoFit/>
          </a:bodyPr>
          <a:lstStyle/>
          <a:p>
            <a:pPr algn="ctr"/>
            <a:r>
              <a:rPr lang="zh-CN" altLang="en-US" sz="4800" dirty="0">
                <a:solidFill>
                  <a:srgbClr val="1D1C24"/>
                </a:solidFill>
                <a:latin typeface="方正正黑简体" panose="02000000000000000000" pitchFamily="2" charset="-122"/>
                <a:ea typeface="方正正黑简体" panose="02000000000000000000" pitchFamily="2" charset="-122"/>
              </a:rPr>
              <a:t>目录</a:t>
            </a:r>
          </a:p>
        </p:txBody>
      </p:sp>
      <p:sp>
        <p:nvSpPr>
          <p:cNvPr id="12" name="椭圆 11"/>
          <p:cNvSpPr/>
          <p:nvPr/>
        </p:nvSpPr>
        <p:spPr>
          <a:xfrm>
            <a:off x="3848127" y="-2251645"/>
            <a:ext cx="4495746" cy="4495744"/>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48"/>
          <p:cNvSpPr txBox="1"/>
          <p:nvPr/>
        </p:nvSpPr>
        <p:spPr>
          <a:xfrm>
            <a:off x="5720466" y="2553512"/>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3</a:t>
            </a:r>
            <a:endParaRPr lang="zh-CN" altLang="en-US" sz="3600" dirty="0">
              <a:solidFill>
                <a:srgbClr val="1D1C24"/>
              </a:solidFill>
              <a:latin typeface="Impact" panose="020B0806030902050204" pitchFamily="34" charset="0"/>
            </a:endParaRPr>
          </a:p>
        </p:txBody>
      </p:sp>
      <p:sp>
        <p:nvSpPr>
          <p:cNvPr id="71" name="文本框 70"/>
          <p:cNvSpPr txBox="1"/>
          <p:nvPr/>
        </p:nvSpPr>
        <p:spPr>
          <a:xfrm>
            <a:off x="4289375" y="2160517"/>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2</a:t>
            </a:r>
            <a:endParaRPr lang="zh-CN" altLang="en-US" sz="3600" dirty="0">
              <a:solidFill>
                <a:srgbClr val="1D1C24"/>
              </a:solidFill>
              <a:latin typeface="Impact" panose="020B0806030902050204" pitchFamily="34" charset="0"/>
            </a:endParaRPr>
          </a:p>
        </p:txBody>
      </p:sp>
      <p:sp>
        <p:nvSpPr>
          <p:cNvPr id="77" name="文本框 76"/>
          <p:cNvSpPr txBox="1"/>
          <p:nvPr/>
        </p:nvSpPr>
        <p:spPr>
          <a:xfrm>
            <a:off x="7150922" y="2165286"/>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4</a:t>
            </a:r>
            <a:endParaRPr lang="zh-CN" altLang="en-US" sz="3600" dirty="0">
              <a:solidFill>
                <a:srgbClr val="1D1C24"/>
              </a:solidFill>
              <a:latin typeface="Impact" panose="020B0806030902050204" pitchFamily="34" charset="0"/>
            </a:endParaRPr>
          </a:p>
        </p:txBody>
      </p:sp>
      <p:sp>
        <p:nvSpPr>
          <p:cNvPr id="83" name="文本框 82"/>
          <p:cNvSpPr txBox="1"/>
          <p:nvPr/>
        </p:nvSpPr>
        <p:spPr>
          <a:xfrm>
            <a:off x="8209875" y="1117842"/>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5</a:t>
            </a:r>
            <a:endParaRPr lang="zh-CN" altLang="en-US" sz="3600" dirty="0">
              <a:solidFill>
                <a:srgbClr val="1D1C24"/>
              </a:solidFill>
              <a:latin typeface="Impact" panose="020B0806030902050204" pitchFamily="34" charset="0"/>
            </a:endParaRPr>
          </a:p>
        </p:txBody>
      </p:sp>
      <p:sp>
        <p:nvSpPr>
          <p:cNvPr id="89" name="文本框 88"/>
          <p:cNvSpPr txBox="1"/>
          <p:nvPr/>
        </p:nvSpPr>
        <p:spPr>
          <a:xfrm>
            <a:off x="3232159" y="1111304"/>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1</a:t>
            </a:r>
            <a:endParaRPr lang="zh-CN" altLang="en-US" sz="3600" dirty="0">
              <a:solidFill>
                <a:srgbClr val="1D1C24"/>
              </a:solidFill>
              <a:latin typeface="Impact" panose="020B0806030902050204" pitchFamily="34" charset="0"/>
            </a:endParaRPr>
          </a:p>
        </p:txBody>
      </p:sp>
      <p:sp>
        <p:nvSpPr>
          <p:cNvPr id="59" name="文本框 58"/>
          <p:cNvSpPr txBox="1"/>
          <p:nvPr/>
        </p:nvSpPr>
        <p:spPr>
          <a:xfrm>
            <a:off x="5761358" y="3747848"/>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此处输入目录三</a:t>
            </a:r>
          </a:p>
        </p:txBody>
      </p:sp>
      <p:sp>
        <p:nvSpPr>
          <p:cNvPr id="105" name="文本框 104"/>
          <p:cNvSpPr txBox="1"/>
          <p:nvPr/>
        </p:nvSpPr>
        <p:spPr>
          <a:xfrm>
            <a:off x="3806531" y="3224834"/>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此处输入目录二</a:t>
            </a:r>
          </a:p>
        </p:txBody>
      </p:sp>
      <p:sp>
        <p:nvSpPr>
          <p:cNvPr id="106" name="文本框 105"/>
          <p:cNvSpPr txBox="1"/>
          <p:nvPr/>
        </p:nvSpPr>
        <p:spPr>
          <a:xfrm>
            <a:off x="2443060" y="1912377"/>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此处输入目录一</a:t>
            </a:r>
          </a:p>
        </p:txBody>
      </p:sp>
      <p:sp>
        <p:nvSpPr>
          <p:cNvPr id="107" name="文本框 106"/>
          <p:cNvSpPr txBox="1"/>
          <p:nvPr/>
        </p:nvSpPr>
        <p:spPr>
          <a:xfrm>
            <a:off x="9079658" y="1912377"/>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此处输入目录五</a:t>
            </a:r>
          </a:p>
        </p:txBody>
      </p:sp>
      <p:sp>
        <p:nvSpPr>
          <p:cNvPr id="108" name="文本框 107"/>
          <p:cNvSpPr txBox="1"/>
          <p:nvPr/>
        </p:nvSpPr>
        <p:spPr>
          <a:xfrm>
            <a:off x="7769911" y="3224834"/>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此处输入目录四</a:t>
            </a:r>
          </a:p>
        </p:txBody>
      </p:sp>
    </p:spTree>
    <p:extLst>
      <p:ext uri="{BB962C8B-B14F-4D97-AF65-F5344CB8AC3E}">
        <p14:creationId xmlns:p14="http://schemas.microsoft.com/office/powerpoint/2010/main" val="621703865"/>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10800000">
                                      <p:cBhvr>
                                        <p:cTn id="6" dur="1500" fill="hold"/>
                                        <p:tgtEl>
                                          <p:spTgt spid="15"/>
                                        </p:tgtEl>
                                        <p:attrNameLst>
                                          <p:attrName>r</p:attrName>
                                        </p:attrNameLst>
                                      </p:cBhvr>
                                    </p:animRot>
                                  </p:childTnLst>
                                </p:cTn>
                              </p:par>
                              <p:par>
                                <p:cTn id="7" presetID="10" presetClass="exit" presetSubtype="0" fill="hold" grpId="0" nodeType="withEffect">
                                  <p:stCondLst>
                                    <p:cond delay="150"/>
                                  </p:stCondLst>
                                  <p:childTnLst>
                                    <p:animEffect transition="out" filter="fade">
                                      <p:cBhvr>
                                        <p:cTn id="8" dur="250"/>
                                        <p:tgtEl>
                                          <p:spTgt spid="89"/>
                                        </p:tgtEl>
                                      </p:cBhvr>
                                    </p:animEffect>
                                    <p:set>
                                      <p:cBhvr>
                                        <p:cTn id="9" dur="1" fill="hold">
                                          <p:stCondLst>
                                            <p:cond delay="249"/>
                                          </p:stCondLst>
                                        </p:cTn>
                                        <p:tgtEl>
                                          <p:spTgt spid="89"/>
                                        </p:tgtEl>
                                        <p:attrNameLst>
                                          <p:attrName>style.visibility</p:attrName>
                                        </p:attrNameLst>
                                      </p:cBhvr>
                                      <p:to>
                                        <p:strVal val="hidden"/>
                                      </p:to>
                                    </p:set>
                                  </p:childTnLst>
                                </p:cTn>
                              </p:par>
                              <p:par>
                                <p:cTn id="10" presetID="10" presetClass="exit" presetSubtype="0" fill="hold" grpId="0" nodeType="withEffect">
                                  <p:stCondLst>
                                    <p:cond delay="150"/>
                                  </p:stCondLst>
                                  <p:childTnLst>
                                    <p:animEffect transition="out" filter="fade">
                                      <p:cBhvr>
                                        <p:cTn id="11" dur="250"/>
                                        <p:tgtEl>
                                          <p:spTgt spid="71"/>
                                        </p:tgtEl>
                                      </p:cBhvr>
                                    </p:animEffect>
                                    <p:set>
                                      <p:cBhvr>
                                        <p:cTn id="12" dur="1" fill="hold">
                                          <p:stCondLst>
                                            <p:cond delay="249"/>
                                          </p:stCondLst>
                                        </p:cTn>
                                        <p:tgtEl>
                                          <p:spTgt spid="71"/>
                                        </p:tgtEl>
                                        <p:attrNameLst>
                                          <p:attrName>style.visibility</p:attrName>
                                        </p:attrNameLst>
                                      </p:cBhvr>
                                      <p:to>
                                        <p:strVal val="hidden"/>
                                      </p:to>
                                    </p:set>
                                  </p:childTnLst>
                                </p:cTn>
                              </p:par>
                              <p:par>
                                <p:cTn id="13" presetID="10" presetClass="exit" presetSubtype="0" fill="hold" grpId="0" nodeType="withEffect">
                                  <p:stCondLst>
                                    <p:cond delay="150"/>
                                  </p:stCondLst>
                                  <p:childTnLst>
                                    <p:animEffect transition="out" filter="fade">
                                      <p:cBhvr>
                                        <p:cTn id="14" dur="250"/>
                                        <p:tgtEl>
                                          <p:spTgt spid="49"/>
                                        </p:tgtEl>
                                      </p:cBhvr>
                                    </p:animEffect>
                                    <p:set>
                                      <p:cBhvr>
                                        <p:cTn id="15" dur="1" fill="hold">
                                          <p:stCondLst>
                                            <p:cond delay="249"/>
                                          </p:stCondLst>
                                        </p:cTn>
                                        <p:tgtEl>
                                          <p:spTgt spid="49"/>
                                        </p:tgtEl>
                                        <p:attrNameLst>
                                          <p:attrName>style.visibility</p:attrName>
                                        </p:attrNameLst>
                                      </p:cBhvr>
                                      <p:to>
                                        <p:strVal val="hidden"/>
                                      </p:to>
                                    </p:set>
                                  </p:childTnLst>
                                </p:cTn>
                              </p:par>
                              <p:par>
                                <p:cTn id="16" presetID="10" presetClass="exit" presetSubtype="0" fill="hold" grpId="0" nodeType="withEffect">
                                  <p:stCondLst>
                                    <p:cond delay="150"/>
                                  </p:stCondLst>
                                  <p:childTnLst>
                                    <p:animEffect transition="out" filter="fade">
                                      <p:cBhvr>
                                        <p:cTn id="17" dur="250"/>
                                        <p:tgtEl>
                                          <p:spTgt spid="77"/>
                                        </p:tgtEl>
                                      </p:cBhvr>
                                    </p:animEffect>
                                    <p:set>
                                      <p:cBhvr>
                                        <p:cTn id="18" dur="1" fill="hold">
                                          <p:stCondLst>
                                            <p:cond delay="249"/>
                                          </p:stCondLst>
                                        </p:cTn>
                                        <p:tgtEl>
                                          <p:spTgt spid="77"/>
                                        </p:tgtEl>
                                        <p:attrNameLst>
                                          <p:attrName>style.visibility</p:attrName>
                                        </p:attrNameLst>
                                      </p:cBhvr>
                                      <p:to>
                                        <p:strVal val="hidden"/>
                                      </p:to>
                                    </p:set>
                                  </p:childTnLst>
                                </p:cTn>
                              </p:par>
                              <p:par>
                                <p:cTn id="19" presetID="10" presetClass="exit" presetSubtype="0" fill="hold" grpId="0" nodeType="withEffect">
                                  <p:stCondLst>
                                    <p:cond delay="150"/>
                                  </p:stCondLst>
                                  <p:childTnLst>
                                    <p:animEffect transition="out" filter="fade">
                                      <p:cBhvr>
                                        <p:cTn id="20" dur="250"/>
                                        <p:tgtEl>
                                          <p:spTgt spid="83"/>
                                        </p:tgtEl>
                                      </p:cBhvr>
                                    </p:animEffect>
                                    <p:set>
                                      <p:cBhvr>
                                        <p:cTn id="21" dur="1" fill="hold">
                                          <p:stCondLst>
                                            <p:cond delay="249"/>
                                          </p:stCondLst>
                                        </p:cTn>
                                        <p:tgtEl>
                                          <p:spTgt spid="83"/>
                                        </p:tgtEl>
                                        <p:attrNameLst>
                                          <p:attrName>style.visibility</p:attrName>
                                        </p:attrNameLst>
                                      </p:cBhvr>
                                      <p:to>
                                        <p:strVal val="hidden"/>
                                      </p:to>
                                    </p:set>
                                  </p:childTnLst>
                                </p:cTn>
                              </p:par>
                              <p:par>
                                <p:cTn id="22" presetID="10" presetClass="exit" presetSubtype="0" fill="hold" nodeType="withEffect">
                                  <p:stCondLst>
                                    <p:cond delay="1000"/>
                                  </p:stCondLst>
                                  <p:childTnLst>
                                    <p:animEffect transition="out" filter="fade">
                                      <p:cBhvr>
                                        <p:cTn id="23" dur="250"/>
                                        <p:tgtEl>
                                          <p:spTgt spid="15"/>
                                        </p:tgtEl>
                                      </p:cBhvr>
                                    </p:animEffect>
                                    <p:set>
                                      <p:cBhvr>
                                        <p:cTn id="24" dur="1" fill="hold">
                                          <p:stCondLst>
                                            <p:cond delay="249"/>
                                          </p:stCondLst>
                                        </p:cTn>
                                        <p:tgtEl>
                                          <p:spTgt spid="15"/>
                                        </p:tgtEl>
                                        <p:attrNameLst>
                                          <p:attrName>style.visibility</p:attrName>
                                        </p:attrNameLst>
                                      </p:cBhvr>
                                      <p:to>
                                        <p:strVal val="hidden"/>
                                      </p:to>
                                    </p:set>
                                  </p:childTnLst>
                                </p:cTn>
                              </p:par>
                              <p:par>
                                <p:cTn id="25" presetID="42" presetClass="exit" presetSubtype="0" fill="hold" grpId="0" nodeType="withEffect">
                                  <p:stCondLst>
                                    <p:cond delay="1000"/>
                                  </p:stCondLst>
                                  <p:childTnLst>
                                    <p:animEffect transition="out" filter="fade">
                                      <p:cBhvr>
                                        <p:cTn id="26" dur="500"/>
                                        <p:tgtEl>
                                          <p:spTgt spid="106"/>
                                        </p:tgtEl>
                                      </p:cBhvr>
                                    </p:animEffect>
                                    <p:anim calcmode="lin" valueType="num">
                                      <p:cBhvr>
                                        <p:cTn id="27" dur="500"/>
                                        <p:tgtEl>
                                          <p:spTgt spid="106"/>
                                        </p:tgtEl>
                                        <p:attrNameLst>
                                          <p:attrName>ppt_x</p:attrName>
                                        </p:attrNameLst>
                                      </p:cBhvr>
                                      <p:tavLst>
                                        <p:tav tm="0">
                                          <p:val>
                                            <p:strVal val="ppt_x"/>
                                          </p:val>
                                        </p:tav>
                                        <p:tav tm="100000">
                                          <p:val>
                                            <p:strVal val="ppt_x"/>
                                          </p:val>
                                        </p:tav>
                                      </p:tavLst>
                                    </p:anim>
                                    <p:anim calcmode="lin" valueType="num">
                                      <p:cBhvr>
                                        <p:cTn id="28" dur="500"/>
                                        <p:tgtEl>
                                          <p:spTgt spid="106"/>
                                        </p:tgtEl>
                                        <p:attrNameLst>
                                          <p:attrName>ppt_y</p:attrName>
                                        </p:attrNameLst>
                                      </p:cBhvr>
                                      <p:tavLst>
                                        <p:tav tm="0">
                                          <p:val>
                                            <p:strVal val="ppt_y"/>
                                          </p:val>
                                        </p:tav>
                                        <p:tav tm="100000">
                                          <p:val>
                                            <p:strVal val="ppt_y+.1"/>
                                          </p:val>
                                        </p:tav>
                                      </p:tavLst>
                                    </p:anim>
                                    <p:set>
                                      <p:cBhvr>
                                        <p:cTn id="29" dur="1" fill="hold">
                                          <p:stCondLst>
                                            <p:cond delay="499"/>
                                          </p:stCondLst>
                                        </p:cTn>
                                        <p:tgtEl>
                                          <p:spTgt spid="106"/>
                                        </p:tgtEl>
                                        <p:attrNameLst>
                                          <p:attrName>style.visibility</p:attrName>
                                        </p:attrNameLst>
                                      </p:cBhvr>
                                      <p:to>
                                        <p:strVal val="hidden"/>
                                      </p:to>
                                    </p:set>
                                  </p:childTnLst>
                                </p:cTn>
                              </p:par>
                              <p:par>
                                <p:cTn id="30" presetID="42" presetClass="exit" presetSubtype="0" fill="hold" grpId="0" nodeType="withEffect">
                                  <p:stCondLst>
                                    <p:cond delay="1050"/>
                                  </p:stCondLst>
                                  <p:childTnLst>
                                    <p:animEffect transition="out" filter="fade">
                                      <p:cBhvr>
                                        <p:cTn id="31" dur="500"/>
                                        <p:tgtEl>
                                          <p:spTgt spid="105"/>
                                        </p:tgtEl>
                                      </p:cBhvr>
                                    </p:animEffect>
                                    <p:anim calcmode="lin" valueType="num">
                                      <p:cBhvr>
                                        <p:cTn id="32" dur="500"/>
                                        <p:tgtEl>
                                          <p:spTgt spid="105"/>
                                        </p:tgtEl>
                                        <p:attrNameLst>
                                          <p:attrName>ppt_x</p:attrName>
                                        </p:attrNameLst>
                                      </p:cBhvr>
                                      <p:tavLst>
                                        <p:tav tm="0">
                                          <p:val>
                                            <p:strVal val="ppt_x"/>
                                          </p:val>
                                        </p:tav>
                                        <p:tav tm="100000">
                                          <p:val>
                                            <p:strVal val="ppt_x"/>
                                          </p:val>
                                        </p:tav>
                                      </p:tavLst>
                                    </p:anim>
                                    <p:anim calcmode="lin" valueType="num">
                                      <p:cBhvr>
                                        <p:cTn id="33" dur="500"/>
                                        <p:tgtEl>
                                          <p:spTgt spid="105"/>
                                        </p:tgtEl>
                                        <p:attrNameLst>
                                          <p:attrName>ppt_y</p:attrName>
                                        </p:attrNameLst>
                                      </p:cBhvr>
                                      <p:tavLst>
                                        <p:tav tm="0">
                                          <p:val>
                                            <p:strVal val="ppt_y"/>
                                          </p:val>
                                        </p:tav>
                                        <p:tav tm="100000">
                                          <p:val>
                                            <p:strVal val="ppt_y+.1"/>
                                          </p:val>
                                        </p:tav>
                                      </p:tavLst>
                                    </p:anim>
                                    <p:set>
                                      <p:cBhvr>
                                        <p:cTn id="34" dur="1" fill="hold">
                                          <p:stCondLst>
                                            <p:cond delay="499"/>
                                          </p:stCondLst>
                                        </p:cTn>
                                        <p:tgtEl>
                                          <p:spTgt spid="105"/>
                                        </p:tgtEl>
                                        <p:attrNameLst>
                                          <p:attrName>style.visibility</p:attrName>
                                        </p:attrNameLst>
                                      </p:cBhvr>
                                      <p:to>
                                        <p:strVal val="hidden"/>
                                      </p:to>
                                    </p:set>
                                  </p:childTnLst>
                                </p:cTn>
                              </p:par>
                              <p:par>
                                <p:cTn id="35" presetID="42" presetClass="exit" presetSubtype="0" fill="hold" grpId="0" nodeType="withEffect">
                                  <p:stCondLst>
                                    <p:cond delay="1100"/>
                                  </p:stCondLst>
                                  <p:childTnLst>
                                    <p:animEffect transition="out" filter="fade">
                                      <p:cBhvr>
                                        <p:cTn id="36" dur="500"/>
                                        <p:tgtEl>
                                          <p:spTgt spid="59"/>
                                        </p:tgtEl>
                                      </p:cBhvr>
                                    </p:animEffect>
                                    <p:anim calcmode="lin" valueType="num">
                                      <p:cBhvr>
                                        <p:cTn id="37" dur="500"/>
                                        <p:tgtEl>
                                          <p:spTgt spid="59"/>
                                        </p:tgtEl>
                                        <p:attrNameLst>
                                          <p:attrName>ppt_x</p:attrName>
                                        </p:attrNameLst>
                                      </p:cBhvr>
                                      <p:tavLst>
                                        <p:tav tm="0">
                                          <p:val>
                                            <p:strVal val="ppt_x"/>
                                          </p:val>
                                        </p:tav>
                                        <p:tav tm="100000">
                                          <p:val>
                                            <p:strVal val="ppt_x"/>
                                          </p:val>
                                        </p:tav>
                                      </p:tavLst>
                                    </p:anim>
                                    <p:anim calcmode="lin" valueType="num">
                                      <p:cBhvr>
                                        <p:cTn id="38" dur="500"/>
                                        <p:tgtEl>
                                          <p:spTgt spid="59"/>
                                        </p:tgtEl>
                                        <p:attrNameLst>
                                          <p:attrName>ppt_y</p:attrName>
                                        </p:attrNameLst>
                                      </p:cBhvr>
                                      <p:tavLst>
                                        <p:tav tm="0">
                                          <p:val>
                                            <p:strVal val="ppt_y"/>
                                          </p:val>
                                        </p:tav>
                                        <p:tav tm="100000">
                                          <p:val>
                                            <p:strVal val="ppt_y+.1"/>
                                          </p:val>
                                        </p:tav>
                                      </p:tavLst>
                                    </p:anim>
                                    <p:set>
                                      <p:cBhvr>
                                        <p:cTn id="39" dur="1" fill="hold">
                                          <p:stCondLst>
                                            <p:cond delay="499"/>
                                          </p:stCondLst>
                                        </p:cTn>
                                        <p:tgtEl>
                                          <p:spTgt spid="59"/>
                                        </p:tgtEl>
                                        <p:attrNameLst>
                                          <p:attrName>style.visibility</p:attrName>
                                        </p:attrNameLst>
                                      </p:cBhvr>
                                      <p:to>
                                        <p:strVal val="hidden"/>
                                      </p:to>
                                    </p:set>
                                  </p:childTnLst>
                                </p:cTn>
                              </p:par>
                              <p:par>
                                <p:cTn id="40" presetID="42" presetClass="exit" presetSubtype="0" fill="hold" grpId="0" nodeType="withEffect">
                                  <p:stCondLst>
                                    <p:cond delay="1150"/>
                                  </p:stCondLst>
                                  <p:childTnLst>
                                    <p:animEffect transition="out" filter="fade">
                                      <p:cBhvr>
                                        <p:cTn id="41" dur="500"/>
                                        <p:tgtEl>
                                          <p:spTgt spid="108"/>
                                        </p:tgtEl>
                                      </p:cBhvr>
                                    </p:animEffect>
                                    <p:anim calcmode="lin" valueType="num">
                                      <p:cBhvr>
                                        <p:cTn id="42" dur="500"/>
                                        <p:tgtEl>
                                          <p:spTgt spid="108"/>
                                        </p:tgtEl>
                                        <p:attrNameLst>
                                          <p:attrName>ppt_x</p:attrName>
                                        </p:attrNameLst>
                                      </p:cBhvr>
                                      <p:tavLst>
                                        <p:tav tm="0">
                                          <p:val>
                                            <p:strVal val="ppt_x"/>
                                          </p:val>
                                        </p:tav>
                                        <p:tav tm="100000">
                                          <p:val>
                                            <p:strVal val="ppt_x"/>
                                          </p:val>
                                        </p:tav>
                                      </p:tavLst>
                                    </p:anim>
                                    <p:anim calcmode="lin" valueType="num">
                                      <p:cBhvr>
                                        <p:cTn id="43" dur="500"/>
                                        <p:tgtEl>
                                          <p:spTgt spid="108"/>
                                        </p:tgtEl>
                                        <p:attrNameLst>
                                          <p:attrName>ppt_y</p:attrName>
                                        </p:attrNameLst>
                                      </p:cBhvr>
                                      <p:tavLst>
                                        <p:tav tm="0">
                                          <p:val>
                                            <p:strVal val="ppt_y"/>
                                          </p:val>
                                        </p:tav>
                                        <p:tav tm="100000">
                                          <p:val>
                                            <p:strVal val="ppt_y+.1"/>
                                          </p:val>
                                        </p:tav>
                                      </p:tavLst>
                                    </p:anim>
                                    <p:set>
                                      <p:cBhvr>
                                        <p:cTn id="44" dur="1" fill="hold">
                                          <p:stCondLst>
                                            <p:cond delay="499"/>
                                          </p:stCondLst>
                                        </p:cTn>
                                        <p:tgtEl>
                                          <p:spTgt spid="108"/>
                                        </p:tgtEl>
                                        <p:attrNameLst>
                                          <p:attrName>style.visibility</p:attrName>
                                        </p:attrNameLst>
                                      </p:cBhvr>
                                      <p:to>
                                        <p:strVal val="hidden"/>
                                      </p:to>
                                    </p:set>
                                  </p:childTnLst>
                                </p:cTn>
                              </p:par>
                              <p:par>
                                <p:cTn id="45" presetID="42" presetClass="exit" presetSubtype="0" fill="hold" grpId="0" nodeType="withEffect">
                                  <p:stCondLst>
                                    <p:cond delay="1200"/>
                                  </p:stCondLst>
                                  <p:childTnLst>
                                    <p:animEffect transition="out" filter="fade">
                                      <p:cBhvr>
                                        <p:cTn id="46" dur="500"/>
                                        <p:tgtEl>
                                          <p:spTgt spid="107"/>
                                        </p:tgtEl>
                                      </p:cBhvr>
                                    </p:animEffect>
                                    <p:anim calcmode="lin" valueType="num">
                                      <p:cBhvr>
                                        <p:cTn id="47" dur="500"/>
                                        <p:tgtEl>
                                          <p:spTgt spid="107"/>
                                        </p:tgtEl>
                                        <p:attrNameLst>
                                          <p:attrName>ppt_x</p:attrName>
                                        </p:attrNameLst>
                                      </p:cBhvr>
                                      <p:tavLst>
                                        <p:tav tm="0">
                                          <p:val>
                                            <p:strVal val="ppt_x"/>
                                          </p:val>
                                        </p:tav>
                                        <p:tav tm="100000">
                                          <p:val>
                                            <p:strVal val="ppt_x"/>
                                          </p:val>
                                        </p:tav>
                                      </p:tavLst>
                                    </p:anim>
                                    <p:anim calcmode="lin" valueType="num">
                                      <p:cBhvr>
                                        <p:cTn id="48" dur="500"/>
                                        <p:tgtEl>
                                          <p:spTgt spid="107"/>
                                        </p:tgtEl>
                                        <p:attrNameLst>
                                          <p:attrName>ppt_y</p:attrName>
                                        </p:attrNameLst>
                                      </p:cBhvr>
                                      <p:tavLst>
                                        <p:tav tm="0">
                                          <p:val>
                                            <p:strVal val="ppt_y"/>
                                          </p:val>
                                        </p:tav>
                                        <p:tav tm="100000">
                                          <p:val>
                                            <p:strVal val="ppt_y+.1"/>
                                          </p:val>
                                        </p:tav>
                                      </p:tavLst>
                                    </p:anim>
                                    <p:set>
                                      <p:cBhvr>
                                        <p:cTn id="49" dur="1" fill="hold">
                                          <p:stCondLst>
                                            <p:cond delay="499"/>
                                          </p:stCondLst>
                                        </p:cTn>
                                        <p:tgtEl>
                                          <p:spTgt spid="10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71" grpId="0"/>
      <p:bldP spid="77" grpId="0"/>
      <p:bldP spid="83" grpId="0"/>
      <p:bldP spid="89" grpId="0"/>
      <p:bldP spid="59" grpId="0"/>
      <p:bldP spid="105" grpId="0"/>
      <p:bldP spid="106" grpId="0"/>
      <p:bldP spid="107" grpId="0"/>
      <p:bldP spid="10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3848127" y="-2251645"/>
            <a:ext cx="4495746" cy="4495744"/>
            <a:chOff x="3848127" y="-2251645"/>
            <a:chExt cx="4495746" cy="4495744"/>
          </a:xfrm>
        </p:grpSpPr>
        <p:sp>
          <p:nvSpPr>
            <p:cNvPr id="4" name="椭圆 3"/>
            <p:cNvSpPr/>
            <p:nvPr/>
          </p:nvSpPr>
          <p:spPr>
            <a:xfrm>
              <a:off x="5016000" y="-1080000"/>
              <a:ext cx="2160000" cy="2160000"/>
            </a:xfrm>
            <a:prstGeom prst="ellipse">
              <a:avLst/>
            </a:prstGeom>
            <a:solidFill>
              <a:srgbClr val="FEEA7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5010397" y="-1080000"/>
              <a:ext cx="2160000" cy="2160000"/>
            </a:xfrm>
            <a:prstGeom prst="ellipse">
              <a:avLst/>
            </a:prstGeom>
            <a:solidFill>
              <a:srgbClr val="37201C">
                <a:alpha val="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椭圆 11"/>
            <p:cNvSpPr/>
            <p:nvPr/>
          </p:nvSpPr>
          <p:spPr>
            <a:xfrm>
              <a:off x="3848127" y="-2251645"/>
              <a:ext cx="4495746" cy="4495744"/>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9" name="文本框 58"/>
          <p:cNvSpPr txBox="1"/>
          <p:nvPr/>
        </p:nvSpPr>
        <p:spPr>
          <a:xfrm>
            <a:off x="5761358" y="3747848"/>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此处输入目录四</a:t>
            </a:r>
          </a:p>
        </p:txBody>
      </p:sp>
      <p:sp>
        <p:nvSpPr>
          <p:cNvPr id="6" name="文本框 5"/>
          <p:cNvSpPr txBox="1"/>
          <p:nvPr/>
        </p:nvSpPr>
        <p:spPr>
          <a:xfrm>
            <a:off x="4762500" y="500"/>
            <a:ext cx="2667000" cy="830997"/>
          </a:xfrm>
          <a:prstGeom prst="rect">
            <a:avLst/>
          </a:prstGeom>
          <a:noFill/>
        </p:spPr>
        <p:txBody>
          <a:bodyPr wrap="square" rtlCol="0">
            <a:spAutoFit/>
          </a:bodyPr>
          <a:lstStyle/>
          <a:p>
            <a:pPr algn="ctr"/>
            <a:r>
              <a:rPr lang="zh-CN" altLang="en-US" sz="4800" dirty="0">
                <a:solidFill>
                  <a:srgbClr val="1D1C24"/>
                </a:solidFill>
                <a:latin typeface="方正正黑简体" panose="02000000000000000000" pitchFamily="2" charset="-122"/>
                <a:ea typeface="方正正黑简体" panose="02000000000000000000" pitchFamily="2" charset="-122"/>
              </a:rPr>
              <a:t>目录</a:t>
            </a:r>
          </a:p>
        </p:txBody>
      </p:sp>
      <p:grpSp>
        <p:nvGrpSpPr>
          <p:cNvPr id="84" name="组合 83"/>
          <p:cNvGrpSpPr/>
          <p:nvPr/>
        </p:nvGrpSpPr>
        <p:grpSpPr>
          <a:xfrm>
            <a:off x="5465681" y="2113154"/>
            <a:ext cx="1260638" cy="1527045"/>
            <a:chOff x="6693039" y="2414150"/>
            <a:chExt cx="1260638" cy="1527045"/>
          </a:xfrm>
        </p:grpSpPr>
        <p:sp>
          <p:nvSpPr>
            <p:cNvPr id="85" name="椭圆 84"/>
            <p:cNvSpPr/>
            <p:nvPr/>
          </p:nvSpPr>
          <p:spPr>
            <a:xfrm>
              <a:off x="6857628" y="2712513"/>
              <a:ext cx="931460" cy="931460"/>
            </a:xfrm>
            <a:prstGeom prst="ellipse">
              <a:avLst/>
            </a:prstGeom>
            <a:gradFill>
              <a:gsLst>
                <a:gs pos="0">
                  <a:srgbClr val="E5D369"/>
                </a:gs>
                <a:gs pos="100000">
                  <a:srgbClr val="F5A51D"/>
                </a:gs>
                <a:gs pos="50000">
                  <a:srgbClr val="F5BB4D"/>
                </a:gs>
              </a:gsLst>
              <a:lin ang="27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6" name="椭圆 85"/>
            <p:cNvSpPr/>
            <p:nvPr/>
          </p:nvSpPr>
          <p:spPr>
            <a:xfrm rot="10800000" flipV="1">
              <a:off x="6693039" y="254792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同心圆 22"/>
            <p:cNvSpPr/>
            <p:nvPr/>
          </p:nvSpPr>
          <p:spPr>
            <a:xfrm rot="2700000">
              <a:off x="7189583" y="2414150"/>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8" name="同心圆 22"/>
            <p:cNvSpPr/>
            <p:nvPr/>
          </p:nvSpPr>
          <p:spPr>
            <a:xfrm rot="2700000">
              <a:off x="7189582" y="3673648"/>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68" name="组合 67"/>
          <p:cNvGrpSpPr/>
          <p:nvPr/>
        </p:nvGrpSpPr>
        <p:grpSpPr>
          <a:xfrm>
            <a:off x="5465681" y="2116146"/>
            <a:ext cx="1260638" cy="1527045"/>
            <a:chOff x="6693039" y="2414150"/>
            <a:chExt cx="1260638" cy="1527045"/>
          </a:xfrm>
        </p:grpSpPr>
        <p:sp>
          <p:nvSpPr>
            <p:cNvPr id="14" name="椭圆 13"/>
            <p:cNvSpPr/>
            <p:nvPr/>
          </p:nvSpPr>
          <p:spPr>
            <a:xfrm>
              <a:off x="6857628" y="2712513"/>
              <a:ext cx="931460" cy="931460"/>
            </a:xfrm>
            <a:prstGeom prst="ellipse">
              <a:avLst/>
            </a:prstGeom>
            <a:gradFill>
              <a:gsLst>
                <a:gs pos="0">
                  <a:srgbClr val="E5D369"/>
                </a:gs>
                <a:gs pos="100000">
                  <a:srgbClr val="F5A51D"/>
                </a:gs>
                <a:gs pos="50000">
                  <a:srgbClr val="F5BB4D"/>
                </a:gs>
              </a:gsLst>
              <a:lin ang="27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文本框 48"/>
            <p:cNvSpPr txBox="1"/>
            <p:nvPr/>
          </p:nvSpPr>
          <p:spPr>
            <a:xfrm>
              <a:off x="6947824" y="2851516"/>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4</a:t>
              </a:r>
              <a:endParaRPr lang="zh-CN" altLang="en-US" sz="3600" dirty="0">
                <a:solidFill>
                  <a:srgbClr val="1D1C24"/>
                </a:solidFill>
                <a:latin typeface="Impact" panose="020B0806030902050204" pitchFamily="34" charset="0"/>
              </a:endParaRPr>
            </a:p>
          </p:txBody>
        </p:sp>
        <p:sp>
          <p:nvSpPr>
            <p:cNvPr id="61" name="椭圆 60"/>
            <p:cNvSpPr/>
            <p:nvPr/>
          </p:nvSpPr>
          <p:spPr>
            <a:xfrm rot="10800000" flipV="1">
              <a:off x="6693039" y="254792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同心圆 22"/>
            <p:cNvSpPr/>
            <p:nvPr/>
          </p:nvSpPr>
          <p:spPr>
            <a:xfrm rot="2700000">
              <a:off x="7189583" y="2414150"/>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6" name="同心圆 22"/>
            <p:cNvSpPr/>
            <p:nvPr/>
          </p:nvSpPr>
          <p:spPr>
            <a:xfrm rot="2700000">
              <a:off x="7189582" y="3673648"/>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9" name="椭圆 18"/>
          <p:cNvSpPr/>
          <p:nvPr/>
        </p:nvSpPr>
        <p:spPr>
          <a:xfrm>
            <a:off x="5569721" y="6061798"/>
            <a:ext cx="210893" cy="210893"/>
          </a:xfrm>
          <a:prstGeom prst="ellipse">
            <a:avLst/>
          </a:prstGeom>
          <a:gradFill>
            <a:gsLst>
              <a:gs pos="46000">
                <a:srgbClr val="FEEA74">
                  <a:alpha val="2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6426323" y="5605639"/>
            <a:ext cx="300364" cy="300364"/>
          </a:xfrm>
          <a:prstGeom prst="ellipse">
            <a:avLst/>
          </a:prstGeom>
          <a:gradFill>
            <a:gsLst>
              <a:gs pos="40000">
                <a:srgbClr val="FEEA74">
                  <a:alpha val="50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5027663" y="4464202"/>
            <a:ext cx="586139" cy="586139"/>
          </a:xfrm>
          <a:prstGeom prst="ellipse">
            <a:avLst/>
          </a:prstGeom>
          <a:gradFill>
            <a:gsLst>
              <a:gs pos="45000">
                <a:srgbClr val="FEEA74">
                  <a:alpha val="7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6471059" y="5004928"/>
            <a:ext cx="210893" cy="210893"/>
          </a:xfrm>
          <a:prstGeom prst="ellipse">
            <a:avLst/>
          </a:prstGeom>
          <a:gradFill>
            <a:gsLst>
              <a:gs pos="46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4919041" y="5226965"/>
            <a:ext cx="678968" cy="678968"/>
          </a:xfrm>
          <a:prstGeom prst="ellipse">
            <a:avLst/>
          </a:prstGeom>
          <a:solidFill>
            <a:srgbClr val="FEEA74">
              <a:alpha val="2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6409190" y="5756324"/>
            <a:ext cx="678968" cy="678968"/>
          </a:xfrm>
          <a:prstGeom prst="ellipse">
            <a:avLst/>
          </a:prstGeom>
          <a:solidFill>
            <a:srgbClr val="FEEA74">
              <a:alpha val="2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5928876" y="6385067"/>
            <a:ext cx="636638" cy="636638"/>
          </a:xfrm>
          <a:prstGeom prst="ellipse">
            <a:avLst/>
          </a:prstGeom>
          <a:solidFill>
            <a:srgbClr val="FEEA74">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6455604" y="4629682"/>
            <a:ext cx="586139" cy="586139"/>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5219875" y="6490276"/>
            <a:ext cx="586139" cy="586139"/>
          </a:xfrm>
          <a:prstGeom prst="ellipse">
            <a:avLst/>
          </a:prstGeom>
          <a:gradFill>
            <a:gsLst>
              <a:gs pos="46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6434587" y="3853500"/>
            <a:ext cx="210893" cy="210893"/>
          </a:xfrm>
          <a:prstGeom prst="ellipse">
            <a:avLst/>
          </a:prstGeom>
          <a:gradFill>
            <a:gsLst>
              <a:gs pos="25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5510696" y="4622180"/>
            <a:ext cx="210893" cy="210893"/>
          </a:xfrm>
          <a:prstGeom prst="ellipse">
            <a:avLst/>
          </a:prstGeom>
          <a:gradFill>
            <a:gsLst>
              <a:gs pos="46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21284268"/>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1000"/>
                                        <p:tgtEl>
                                          <p:spTgt spid="68"/>
                                        </p:tgtEl>
                                      </p:cBhvr>
                                    </p:animEffect>
                                    <p:anim calcmode="lin" valueType="num">
                                      <p:cBhvr>
                                        <p:cTn id="8" dur="1000" fill="hold"/>
                                        <p:tgtEl>
                                          <p:spTgt spid="68"/>
                                        </p:tgtEl>
                                        <p:attrNameLst>
                                          <p:attrName>ppt_x</p:attrName>
                                        </p:attrNameLst>
                                      </p:cBhvr>
                                      <p:tavLst>
                                        <p:tav tm="0">
                                          <p:val>
                                            <p:strVal val="#ppt_x"/>
                                          </p:val>
                                        </p:tav>
                                        <p:tav tm="100000">
                                          <p:val>
                                            <p:strVal val="#ppt_x"/>
                                          </p:val>
                                        </p:tav>
                                      </p:tavLst>
                                    </p:anim>
                                    <p:anim calcmode="lin" valueType="num">
                                      <p:cBhvr>
                                        <p:cTn id="9" dur="1000" fill="hold"/>
                                        <p:tgtEl>
                                          <p:spTgt spid="68"/>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1000"/>
                                  </p:stCondLst>
                                  <p:iterate type="lt">
                                    <p:tmPct val="25000"/>
                                  </p:iterate>
                                  <p:childTnLst>
                                    <p:set>
                                      <p:cBhvr>
                                        <p:cTn id="11" dur="1" fill="hold">
                                          <p:stCondLst>
                                            <p:cond delay="0"/>
                                          </p:stCondLst>
                                        </p:cTn>
                                        <p:tgtEl>
                                          <p:spTgt spid="59"/>
                                        </p:tgtEl>
                                        <p:attrNameLst>
                                          <p:attrName>style.visibility</p:attrName>
                                        </p:attrNameLst>
                                      </p:cBhvr>
                                      <p:to>
                                        <p:strVal val="visible"/>
                                      </p:to>
                                    </p:set>
                                    <p:animEffect transition="in" filter="fade">
                                      <p:cBhvr>
                                        <p:cTn id="12" dur="500"/>
                                        <p:tgtEl>
                                          <p:spTgt spid="59"/>
                                        </p:tgtEl>
                                      </p:cBhvr>
                                    </p:animEffect>
                                  </p:childTnLst>
                                </p:cTn>
                              </p:par>
                              <p:par>
                                <p:cTn id="13" presetID="1" presetClass="entr" presetSubtype="0" fill="hold" grpId="1" nodeType="withEffect">
                                  <p:stCondLst>
                                    <p:cond delay="350"/>
                                  </p:stCondLst>
                                  <p:childTnLst>
                                    <p:set>
                                      <p:cBhvr>
                                        <p:cTn id="14" dur="1" fill="hold">
                                          <p:stCondLst>
                                            <p:cond delay="0"/>
                                          </p:stCondLst>
                                        </p:cTn>
                                        <p:tgtEl>
                                          <p:spTgt spid="28"/>
                                        </p:tgtEl>
                                        <p:attrNameLst>
                                          <p:attrName>style.visibility</p:attrName>
                                        </p:attrNameLst>
                                      </p:cBhvr>
                                      <p:to>
                                        <p:strVal val="visible"/>
                                      </p:to>
                                    </p:set>
                                  </p:childTnLst>
                                </p:cTn>
                              </p:par>
                              <p:par>
                                <p:cTn id="15" presetID="42" presetClass="path" presetSubtype="0" decel="50000" fill="hold" grpId="0" nodeType="withEffect">
                                  <p:stCondLst>
                                    <p:cond delay="350"/>
                                  </p:stCondLst>
                                  <p:childTnLst>
                                    <p:animMotion origin="layout" path="M 0 0 L 0 0.25 E" pathEditMode="relative" ptsTypes="">
                                      <p:cBhvr>
                                        <p:cTn id="16" dur="1000" spd="-100000" fill="hold"/>
                                        <p:tgtEl>
                                          <p:spTgt spid="28"/>
                                        </p:tgtEl>
                                        <p:attrNameLst>
                                          <p:attrName>ppt_x</p:attrName>
                                          <p:attrName>ppt_y</p:attrName>
                                        </p:attrNameLst>
                                      </p:cBhvr>
                                    </p:animMotion>
                                  </p:childTnLst>
                                </p:cTn>
                              </p:par>
                              <p:par>
                                <p:cTn id="17" presetID="1" presetClass="entr" presetSubtype="0" fill="hold" grpId="1" nodeType="withEffect">
                                  <p:stCondLst>
                                    <p:cond delay="500"/>
                                  </p:stCondLst>
                                  <p:childTnLst>
                                    <p:set>
                                      <p:cBhvr>
                                        <p:cTn id="18" dur="1" fill="hold">
                                          <p:stCondLst>
                                            <p:cond delay="0"/>
                                          </p:stCondLst>
                                        </p:cTn>
                                        <p:tgtEl>
                                          <p:spTgt spid="27"/>
                                        </p:tgtEl>
                                        <p:attrNameLst>
                                          <p:attrName>style.visibility</p:attrName>
                                        </p:attrNameLst>
                                      </p:cBhvr>
                                      <p:to>
                                        <p:strVal val="visible"/>
                                      </p:to>
                                    </p:set>
                                  </p:childTnLst>
                                </p:cTn>
                              </p:par>
                              <p:par>
                                <p:cTn id="19" presetID="42" presetClass="path" presetSubtype="0" decel="50000" fill="hold" grpId="0" nodeType="withEffect">
                                  <p:stCondLst>
                                    <p:cond delay="500"/>
                                  </p:stCondLst>
                                  <p:childTnLst>
                                    <p:animMotion origin="layout" path="M 0 0 L 0 0.25 E" pathEditMode="relative" ptsTypes="">
                                      <p:cBhvr>
                                        <p:cTn id="20" dur="1000" spd="-100000" fill="hold"/>
                                        <p:tgtEl>
                                          <p:spTgt spid="27"/>
                                        </p:tgtEl>
                                        <p:attrNameLst>
                                          <p:attrName>ppt_x</p:attrName>
                                          <p:attrName>ppt_y</p:attrName>
                                        </p:attrNameLst>
                                      </p:cBhvr>
                                    </p:animMotion>
                                  </p:childTnLst>
                                </p:cTn>
                              </p:par>
                              <p:par>
                                <p:cTn id="21" presetID="1" presetClass="entr" presetSubtype="0" fill="hold" grpId="1" nodeType="withEffect">
                                  <p:stCondLst>
                                    <p:cond delay="400"/>
                                  </p:stCondLst>
                                  <p:childTnLst>
                                    <p:set>
                                      <p:cBhvr>
                                        <p:cTn id="22" dur="1" fill="hold">
                                          <p:stCondLst>
                                            <p:cond delay="0"/>
                                          </p:stCondLst>
                                        </p:cTn>
                                        <p:tgtEl>
                                          <p:spTgt spid="26"/>
                                        </p:tgtEl>
                                        <p:attrNameLst>
                                          <p:attrName>style.visibility</p:attrName>
                                        </p:attrNameLst>
                                      </p:cBhvr>
                                      <p:to>
                                        <p:strVal val="visible"/>
                                      </p:to>
                                    </p:set>
                                  </p:childTnLst>
                                </p:cTn>
                              </p:par>
                              <p:par>
                                <p:cTn id="23" presetID="42" presetClass="path" presetSubtype="0" decel="50000" fill="hold" grpId="0" nodeType="withEffect">
                                  <p:stCondLst>
                                    <p:cond delay="400"/>
                                  </p:stCondLst>
                                  <p:childTnLst>
                                    <p:animMotion origin="layout" path="M 0 0 L 0 0.25 E" pathEditMode="relative" ptsTypes="">
                                      <p:cBhvr>
                                        <p:cTn id="24" dur="1000" spd="-100000" fill="hold"/>
                                        <p:tgtEl>
                                          <p:spTgt spid="26"/>
                                        </p:tgtEl>
                                        <p:attrNameLst>
                                          <p:attrName>ppt_x</p:attrName>
                                          <p:attrName>ppt_y</p:attrName>
                                        </p:attrNameLst>
                                      </p:cBhvr>
                                    </p:animMotion>
                                  </p:childTnLst>
                                </p:cTn>
                              </p:par>
                              <p:par>
                                <p:cTn id="25" presetID="1" presetClass="entr" presetSubtype="0" fill="hold" grpId="1" nodeType="withEffect">
                                  <p:stCondLst>
                                    <p:cond delay="500"/>
                                  </p:stCondLst>
                                  <p:childTnLst>
                                    <p:set>
                                      <p:cBhvr>
                                        <p:cTn id="26" dur="1" fill="hold">
                                          <p:stCondLst>
                                            <p:cond delay="0"/>
                                          </p:stCondLst>
                                        </p:cTn>
                                        <p:tgtEl>
                                          <p:spTgt spid="32"/>
                                        </p:tgtEl>
                                        <p:attrNameLst>
                                          <p:attrName>style.visibility</p:attrName>
                                        </p:attrNameLst>
                                      </p:cBhvr>
                                      <p:to>
                                        <p:strVal val="visible"/>
                                      </p:to>
                                    </p:set>
                                  </p:childTnLst>
                                </p:cTn>
                              </p:par>
                              <p:par>
                                <p:cTn id="27" presetID="42" presetClass="path" presetSubtype="0" decel="50000" fill="hold" grpId="0" nodeType="withEffect">
                                  <p:stCondLst>
                                    <p:cond delay="500"/>
                                  </p:stCondLst>
                                  <p:childTnLst>
                                    <p:animMotion origin="layout" path="M 0 0 L 0 0.25 E" pathEditMode="relative" ptsTypes="">
                                      <p:cBhvr>
                                        <p:cTn id="28" dur="1000" spd="-100000" fill="hold"/>
                                        <p:tgtEl>
                                          <p:spTgt spid="32"/>
                                        </p:tgtEl>
                                        <p:attrNameLst>
                                          <p:attrName>ppt_x</p:attrName>
                                          <p:attrName>ppt_y</p:attrName>
                                        </p:attrNameLst>
                                      </p:cBhvr>
                                    </p:animMotion>
                                  </p:childTnLst>
                                </p:cTn>
                              </p:par>
                              <p:par>
                                <p:cTn id="29" presetID="1" presetClass="entr" presetSubtype="0" fill="hold" grpId="1" nodeType="withEffect">
                                  <p:stCondLst>
                                    <p:cond delay="450"/>
                                  </p:stCondLst>
                                  <p:childTnLst>
                                    <p:set>
                                      <p:cBhvr>
                                        <p:cTn id="30" dur="1" fill="hold">
                                          <p:stCondLst>
                                            <p:cond delay="0"/>
                                          </p:stCondLst>
                                        </p:cTn>
                                        <p:tgtEl>
                                          <p:spTgt spid="22"/>
                                        </p:tgtEl>
                                        <p:attrNameLst>
                                          <p:attrName>style.visibility</p:attrName>
                                        </p:attrNameLst>
                                      </p:cBhvr>
                                      <p:to>
                                        <p:strVal val="visible"/>
                                      </p:to>
                                    </p:set>
                                  </p:childTnLst>
                                </p:cTn>
                              </p:par>
                              <p:par>
                                <p:cTn id="31" presetID="42" presetClass="path" presetSubtype="0" decel="50000" fill="hold" grpId="0" nodeType="withEffect">
                                  <p:stCondLst>
                                    <p:cond delay="450"/>
                                  </p:stCondLst>
                                  <p:childTnLst>
                                    <p:animMotion origin="layout" path="M 1.875E-6 1.48148E-6 L 1.875E-6 0.25 " pathEditMode="relative" rAng="0" ptsTypes="AA">
                                      <p:cBhvr>
                                        <p:cTn id="32" dur="1000" spd="-100000" fill="hold"/>
                                        <p:tgtEl>
                                          <p:spTgt spid="22"/>
                                        </p:tgtEl>
                                        <p:attrNameLst>
                                          <p:attrName>ppt_x</p:attrName>
                                          <p:attrName>ppt_y</p:attrName>
                                        </p:attrNameLst>
                                      </p:cBhvr>
                                      <p:rCtr x="0" y="12500"/>
                                    </p:animMotion>
                                  </p:childTnLst>
                                </p:cTn>
                              </p:par>
                              <p:par>
                                <p:cTn id="33" presetID="1" presetClass="entr" presetSubtype="0" fill="hold" grpId="1" nodeType="withEffect">
                                  <p:stCondLst>
                                    <p:cond delay="500"/>
                                  </p:stCondLst>
                                  <p:childTnLst>
                                    <p:set>
                                      <p:cBhvr>
                                        <p:cTn id="34" dur="1" fill="hold">
                                          <p:stCondLst>
                                            <p:cond delay="0"/>
                                          </p:stCondLst>
                                        </p:cTn>
                                        <p:tgtEl>
                                          <p:spTgt spid="33"/>
                                        </p:tgtEl>
                                        <p:attrNameLst>
                                          <p:attrName>style.visibility</p:attrName>
                                        </p:attrNameLst>
                                      </p:cBhvr>
                                      <p:to>
                                        <p:strVal val="visible"/>
                                      </p:to>
                                    </p:set>
                                  </p:childTnLst>
                                </p:cTn>
                              </p:par>
                              <p:par>
                                <p:cTn id="35" presetID="42" presetClass="path" presetSubtype="0" decel="50000" fill="hold" grpId="0" nodeType="withEffect">
                                  <p:stCondLst>
                                    <p:cond delay="500"/>
                                  </p:stCondLst>
                                  <p:childTnLst>
                                    <p:animMotion origin="layout" path="M 0 0 L 0 0.25 E" pathEditMode="relative" ptsTypes="">
                                      <p:cBhvr>
                                        <p:cTn id="36" dur="1000" spd="-100000" fill="hold"/>
                                        <p:tgtEl>
                                          <p:spTgt spid="33"/>
                                        </p:tgtEl>
                                        <p:attrNameLst>
                                          <p:attrName>ppt_x</p:attrName>
                                          <p:attrName>ppt_y</p:attrName>
                                        </p:attrNameLst>
                                      </p:cBhvr>
                                    </p:animMotion>
                                  </p:childTnLst>
                                </p:cTn>
                              </p:par>
                              <p:par>
                                <p:cTn id="37" presetID="1" presetClass="entr" presetSubtype="0" fill="hold" grpId="1" nodeType="withEffect">
                                  <p:stCondLst>
                                    <p:cond delay="500"/>
                                  </p:stCondLst>
                                  <p:childTnLst>
                                    <p:set>
                                      <p:cBhvr>
                                        <p:cTn id="38" dur="1" fill="hold">
                                          <p:stCondLst>
                                            <p:cond delay="0"/>
                                          </p:stCondLst>
                                        </p:cTn>
                                        <p:tgtEl>
                                          <p:spTgt spid="34"/>
                                        </p:tgtEl>
                                        <p:attrNameLst>
                                          <p:attrName>style.visibility</p:attrName>
                                        </p:attrNameLst>
                                      </p:cBhvr>
                                      <p:to>
                                        <p:strVal val="visible"/>
                                      </p:to>
                                    </p:set>
                                  </p:childTnLst>
                                </p:cTn>
                              </p:par>
                              <p:par>
                                <p:cTn id="39" presetID="0" presetClass="path" presetSubtype="0" accel="50000" decel="50000" fill="hold" grpId="0" nodeType="withEffect">
                                  <p:stCondLst>
                                    <p:cond delay="500"/>
                                  </p:stCondLst>
                                  <p:childTnLst>
                                    <p:animMotion origin="layout" path="M 2.29167E-6 2.59259E-6 C -0.02383 0.01504 -0.04115 0.05208 -0.03985 0.11273 C -0.03854 0.17315 -0.01094 0.20602 2.29167E-6 0.28588 C 0.01081 0.36504 0.0112 0.40393 0.00755 0.4574 " pathEditMode="relative" rAng="0" ptsTypes="AAAA">
                                      <p:cBhvr>
                                        <p:cTn id="40" dur="1000" spd="-100000" fill="hold"/>
                                        <p:tgtEl>
                                          <p:spTgt spid="34"/>
                                        </p:tgtEl>
                                        <p:attrNameLst>
                                          <p:attrName>ppt_x</p:attrName>
                                          <p:attrName>ppt_y</p:attrName>
                                        </p:attrNameLst>
                                      </p:cBhvr>
                                      <p:rCtr x="-1510" y="22870"/>
                                    </p:animMotion>
                                  </p:childTnLst>
                                </p:cTn>
                              </p:par>
                              <p:par>
                                <p:cTn id="41" presetID="1" presetClass="entr" presetSubtype="0" fill="hold" grpId="0" nodeType="withEffect">
                                  <p:stCondLst>
                                    <p:cond delay="750"/>
                                  </p:stCondLst>
                                  <p:childTnLst>
                                    <p:set>
                                      <p:cBhvr>
                                        <p:cTn id="42" dur="1" fill="hold">
                                          <p:stCondLst>
                                            <p:cond delay="0"/>
                                          </p:stCondLst>
                                        </p:cTn>
                                        <p:tgtEl>
                                          <p:spTgt spid="24"/>
                                        </p:tgtEl>
                                        <p:attrNameLst>
                                          <p:attrName>style.visibility</p:attrName>
                                        </p:attrNameLst>
                                      </p:cBhvr>
                                      <p:to>
                                        <p:strVal val="visible"/>
                                      </p:to>
                                    </p:set>
                                  </p:childTnLst>
                                </p:cTn>
                              </p:par>
                              <p:par>
                                <p:cTn id="43" presetID="0" presetClass="path" presetSubtype="0" accel="50000" decel="50000" fill="hold" grpId="1" nodeType="withEffect">
                                  <p:stCondLst>
                                    <p:cond delay="750"/>
                                  </p:stCondLst>
                                  <p:childTnLst>
                                    <p:animMotion origin="layout" path="M -2.91667E-6 1.11111E-6 C -0.02929 0.00833 -0.06354 0.01319 -0.06575 0.07801 C -0.06797 0.14259 -0.02317 0.13657 -0.01484 0.19606 C -0.00638 0.25486 -0.04323 0.3669 -0.04244 0.41505 " pathEditMode="relative" rAng="0" ptsTypes="AAAA">
                                      <p:cBhvr>
                                        <p:cTn id="44" dur="1000" spd="-100000" fill="hold"/>
                                        <p:tgtEl>
                                          <p:spTgt spid="24"/>
                                        </p:tgtEl>
                                        <p:attrNameLst>
                                          <p:attrName>ppt_x</p:attrName>
                                          <p:attrName>ppt_y</p:attrName>
                                        </p:attrNameLst>
                                      </p:cBhvr>
                                      <p:rCtr x="-3294" y="20741"/>
                                    </p:animMotion>
                                  </p:childTnLst>
                                </p:cTn>
                              </p:par>
                              <p:par>
                                <p:cTn id="45" presetID="1" presetClass="entr" presetSubtype="0" fill="hold" grpId="0" nodeType="withEffect">
                                  <p:stCondLst>
                                    <p:cond delay="800"/>
                                  </p:stCondLst>
                                  <p:childTnLst>
                                    <p:set>
                                      <p:cBhvr>
                                        <p:cTn id="46" dur="1" fill="hold">
                                          <p:stCondLst>
                                            <p:cond delay="0"/>
                                          </p:stCondLst>
                                        </p:cTn>
                                        <p:tgtEl>
                                          <p:spTgt spid="19"/>
                                        </p:tgtEl>
                                        <p:attrNameLst>
                                          <p:attrName>style.visibility</p:attrName>
                                        </p:attrNameLst>
                                      </p:cBhvr>
                                      <p:to>
                                        <p:strVal val="visible"/>
                                      </p:to>
                                    </p:set>
                                  </p:childTnLst>
                                </p:cTn>
                              </p:par>
                              <p:par>
                                <p:cTn id="47" presetID="0" presetClass="path" presetSubtype="0" accel="50000" decel="50000" fill="hold" grpId="1" nodeType="withEffect">
                                  <p:stCondLst>
                                    <p:cond delay="800"/>
                                  </p:stCondLst>
                                  <p:childTnLst>
                                    <p:animMotion origin="layout" path="M 3.125E-6 1.48148E-6 C 0.02135 0.04444 0.01823 0.175 0.00729 0.24236 " pathEditMode="relative" rAng="0" ptsTypes="AA">
                                      <p:cBhvr>
                                        <p:cTn id="48" dur="1000" spd="-100000" fill="hold"/>
                                        <p:tgtEl>
                                          <p:spTgt spid="19"/>
                                        </p:tgtEl>
                                        <p:attrNameLst>
                                          <p:attrName>ppt_x</p:attrName>
                                          <p:attrName>ppt_y</p:attrName>
                                        </p:attrNameLst>
                                      </p:cBhvr>
                                      <p:rCtr x="794" y="12106"/>
                                    </p:animMotion>
                                  </p:childTnLst>
                                </p:cTn>
                              </p:par>
                              <p:par>
                                <p:cTn id="49" presetID="1" presetClass="entr" presetSubtype="0" fill="hold" grpId="0" nodeType="withEffect">
                                  <p:stCondLst>
                                    <p:cond delay="750"/>
                                  </p:stCondLst>
                                  <p:childTnLst>
                                    <p:set>
                                      <p:cBhvr>
                                        <p:cTn id="50" dur="1" fill="hold">
                                          <p:stCondLst>
                                            <p:cond delay="0"/>
                                          </p:stCondLst>
                                        </p:cTn>
                                        <p:tgtEl>
                                          <p:spTgt spid="21"/>
                                        </p:tgtEl>
                                        <p:attrNameLst>
                                          <p:attrName>style.visibility</p:attrName>
                                        </p:attrNameLst>
                                      </p:cBhvr>
                                      <p:to>
                                        <p:strVal val="visible"/>
                                      </p:to>
                                    </p:set>
                                  </p:childTnLst>
                                </p:cTn>
                              </p:par>
                              <p:par>
                                <p:cTn id="51" presetID="0" presetClass="path" presetSubtype="0" accel="50000" decel="50000" fill="hold" grpId="1" nodeType="withEffect">
                                  <p:stCondLst>
                                    <p:cond delay="750"/>
                                  </p:stCondLst>
                                  <p:childTnLst>
                                    <p:animMotion origin="layout" path="M -2.91667E-6 -3.7037E-7 C -0.0233 0.05023 -0.03086 0.07083 -0.03541 0.12639 C -0.03424 0.18773 -0.00547 0.21944 -2.91667E-6 0.28588 " pathEditMode="relative" rAng="0" ptsTypes="AAA">
                                      <p:cBhvr>
                                        <p:cTn id="52" dur="1000" spd="-100000" fill="hold"/>
                                        <p:tgtEl>
                                          <p:spTgt spid="21"/>
                                        </p:tgtEl>
                                        <p:attrNameLst>
                                          <p:attrName>ppt_x</p:attrName>
                                          <p:attrName>ppt_y</p:attrName>
                                        </p:attrNameLst>
                                      </p:cBhvr>
                                      <p:rCtr x="-1771" y="14282"/>
                                    </p:animMotion>
                                  </p:childTnLst>
                                </p:cTn>
                              </p:par>
                              <p:par>
                                <p:cTn id="53" presetID="1" presetClass="entr" presetSubtype="0" fill="hold" grpId="0" nodeType="withEffect">
                                  <p:stCondLst>
                                    <p:cond delay="550"/>
                                  </p:stCondLst>
                                  <p:childTnLst>
                                    <p:set>
                                      <p:cBhvr>
                                        <p:cTn id="54" dur="1" fill="hold">
                                          <p:stCondLst>
                                            <p:cond delay="0"/>
                                          </p:stCondLst>
                                        </p:cTn>
                                        <p:tgtEl>
                                          <p:spTgt spid="37"/>
                                        </p:tgtEl>
                                        <p:attrNameLst>
                                          <p:attrName>style.visibility</p:attrName>
                                        </p:attrNameLst>
                                      </p:cBhvr>
                                      <p:to>
                                        <p:strVal val="visible"/>
                                      </p:to>
                                    </p:set>
                                  </p:childTnLst>
                                </p:cTn>
                              </p:par>
                              <p:par>
                                <p:cTn id="55" presetID="0" presetClass="path" presetSubtype="0" accel="50000" decel="50000" fill="hold" grpId="1" nodeType="withEffect">
                                  <p:stCondLst>
                                    <p:cond delay="550"/>
                                  </p:stCondLst>
                                  <p:childTnLst>
                                    <p:animMotion origin="layout" path="M -4.58333E-6 -4.07407E-6 C 0.03308 0.01158 0.06915 0.07292 0.06719 0.10834 C 0.06524 0.14375 0.00352 0.17037 0.00066 0.22732 C -0.0026 0.28403 0.02969 0.36459 0.03138 0.43357 " pathEditMode="relative" rAng="0" ptsTypes="AAAA">
                                      <p:cBhvr>
                                        <p:cTn id="56" dur="1000" spd="-100000" fill="hold"/>
                                        <p:tgtEl>
                                          <p:spTgt spid="37"/>
                                        </p:tgtEl>
                                        <p:attrNameLst>
                                          <p:attrName>ppt_x</p:attrName>
                                          <p:attrName>ppt_y</p:attrName>
                                        </p:attrNameLst>
                                      </p:cBhvr>
                                      <p:rCtr x="3359" y="21667"/>
                                    </p:animMotion>
                                  </p:childTnLst>
                                </p:cTn>
                              </p:par>
                              <p:par>
                                <p:cTn id="57" presetID="10" presetClass="exit" presetSubtype="0" fill="hold" grpId="2" nodeType="withEffect">
                                  <p:stCondLst>
                                    <p:cond delay="3750"/>
                                  </p:stCondLst>
                                  <p:childTnLst>
                                    <p:animEffect transition="out" filter="fade">
                                      <p:cBhvr>
                                        <p:cTn id="58" dur="500"/>
                                        <p:tgtEl>
                                          <p:spTgt spid="28"/>
                                        </p:tgtEl>
                                      </p:cBhvr>
                                    </p:animEffect>
                                    <p:set>
                                      <p:cBhvr>
                                        <p:cTn id="59" dur="1" fill="hold">
                                          <p:stCondLst>
                                            <p:cond delay="499"/>
                                          </p:stCondLst>
                                        </p:cTn>
                                        <p:tgtEl>
                                          <p:spTgt spid="28"/>
                                        </p:tgtEl>
                                        <p:attrNameLst>
                                          <p:attrName>style.visibility</p:attrName>
                                        </p:attrNameLst>
                                      </p:cBhvr>
                                      <p:to>
                                        <p:strVal val="hidden"/>
                                      </p:to>
                                    </p:set>
                                  </p:childTnLst>
                                </p:cTn>
                              </p:par>
                              <p:par>
                                <p:cTn id="60" presetID="64" presetClass="path" presetSubtype="0" accel="50000" decel="50000" fill="hold" grpId="3" nodeType="withEffect">
                                  <p:stCondLst>
                                    <p:cond delay="3750"/>
                                  </p:stCondLst>
                                  <p:childTnLst>
                                    <p:animMotion origin="layout" path="M 0 0 L 0 -0.25 E" pathEditMode="relative" ptsTypes="">
                                      <p:cBhvr>
                                        <p:cTn id="61" dur="500" fill="hold"/>
                                        <p:tgtEl>
                                          <p:spTgt spid="28"/>
                                        </p:tgtEl>
                                        <p:attrNameLst>
                                          <p:attrName>ppt_x</p:attrName>
                                          <p:attrName>ppt_y</p:attrName>
                                        </p:attrNameLst>
                                      </p:cBhvr>
                                    </p:animMotion>
                                  </p:childTnLst>
                                </p:cTn>
                              </p:par>
                              <p:par>
                                <p:cTn id="62" presetID="10" presetClass="exit" presetSubtype="0" fill="hold" grpId="2" nodeType="withEffect">
                                  <p:stCondLst>
                                    <p:cond delay="3700"/>
                                  </p:stCondLst>
                                  <p:childTnLst>
                                    <p:animEffect transition="out" filter="fade">
                                      <p:cBhvr>
                                        <p:cTn id="63" dur="500"/>
                                        <p:tgtEl>
                                          <p:spTgt spid="27"/>
                                        </p:tgtEl>
                                      </p:cBhvr>
                                    </p:animEffect>
                                    <p:set>
                                      <p:cBhvr>
                                        <p:cTn id="64" dur="1" fill="hold">
                                          <p:stCondLst>
                                            <p:cond delay="499"/>
                                          </p:stCondLst>
                                        </p:cTn>
                                        <p:tgtEl>
                                          <p:spTgt spid="27"/>
                                        </p:tgtEl>
                                        <p:attrNameLst>
                                          <p:attrName>style.visibility</p:attrName>
                                        </p:attrNameLst>
                                      </p:cBhvr>
                                      <p:to>
                                        <p:strVal val="hidden"/>
                                      </p:to>
                                    </p:set>
                                  </p:childTnLst>
                                </p:cTn>
                              </p:par>
                              <p:par>
                                <p:cTn id="65" presetID="64" presetClass="path" presetSubtype="0" accel="50000" decel="50000" fill="hold" grpId="3" nodeType="withEffect">
                                  <p:stCondLst>
                                    <p:cond delay="3700"/>
                                  </p:stCondLst>
                                  <p:childTnLst>
                                    <p:animMotion origin="layout" path="M 4.375E-6 1.11111E-6 L 4.375E-6 -0.09908 " pathEditMode="relative" rAng="0" ptsTypes="AA">
                                      <p:cBhvr>
                                        <p:cTn id="66" dur="500" fill="hold"/>
                                        <p:tgtEl>
                                          <p:spTgt spid="27"/>
                                        </p:tgtEl>
                                        <p:attrNameLst>
                                          <p:attrName>ppt_x</p:attrName>
                                          <p:attrName>ppt_y</p:attrName>
                                        </p:attrNameLst>
                                      </p:cBhvr>
                                      <p:rCtr x="0" y="-4954"/>
                                    </p:animMotion>
                                  </p:childTnLst>
                                </p:cTn>
                              </p:par>
                              <p:par>
                                <p:cTn id="67" presetID="10" presetClass="exit" presetSubtype="0" fill="hold" grpId="2" nodeType="withEffect">
                                  <p:stCondLst>
                                    <p:cond delay="3750"/>
                                  </p:stCondLst>
                                  <p:childTnLst>
                                    <p:animEffect transition="out" filter="fade">
                                      <p:cBhvr>
                                        <p:cTn id="68" dur="500"/>
                                        <p:tgtEl>
                                          <p:spTgt spid="26"/>
                                        </p:tgtEl>
                                      </p:cBhvr>
                                    </p:animEffect>
                                    <p:set>
                                      <p:cBhvr>
                                        <p:cTn id="69" dur="1" fill="hold">
                                          <p:stCondLst>
                                            <p:cond delay="499"/>
                                          </p:stCondLst>
                                        </p:cTn>
                                        <p:tgtEl>
                                          <p:spTgt spid="26"/>
                                        </p:tgtEl>
                                        <p:attrNameLst>
                                          <p:attrName>style.visibility</p:attrName>
                                        </p:attrNameLst>
                                      </p:cBhvr>
                                      <p:to>
                                        <p:strVal val="hidden"/>
                                      </p:to>
                                    </p:set>
                                  </p:childTnLst>
                                </p:cTn>
                              </p:par>
                              <p:par>
                                <p:cTn id="70" presetID="64" presetClass="path" presetSubtype="0" accel="50000" decel="50000" fill="hold" grpId="3" nodeType="withEffect">
                                  <p:stCondLst>
                                    <p:cond delay="3750"/>
                                  </p:stCondLst>
                                  <p:childTnLst>
                                    <p:animMotion origin="layout" path="M 5.55112E-17 -4.07407E-6 L 5.55112E-17 -0.08171 " pathEditMode="relative" rAng="0" ptsTypes="AA">
                                      <p:cBhvr>
                                        <p:cTn id="71" dur="500" fill="hold"/>
                                        <p:tgtEl>
                                          <p:spTgt spid="26"/>
                                        </p:tgtEl>
                                        <p:attrNameLst>
                                          <p:attrName>ppt_x</p:attrName>
                                          <p:attrName>ppt_y</p:attrName>
                                        </p:attrNameLst>
                                      </p:cBhvr>
                                      <p:rCtr x="0" y="-4097"/>
                                    </p:animMotion>
                                  </p:childTnLst>
                                </p:cTn>
                              </p:par>
                              <p:par>
                                <p:cTn id="72" presetID="10" presetClass="exit" presetSubtype="0" fill="hold" grpId="2" nodeType="withEffect">
                                  <p:stCondLst>
                                    <p:cond delay="3800"/>
                                  </p:stCondLst>
                                  <p:childTnLst>
                                    <p:animEffect transition="out" filter="fade">
                                      <p:cBhvr>
                                        <p:cTn id="73" dur="500"/>
                                        <p:tgtEl>
                                          <p:spTgt spid="32"/>
                                        </p:tgtEl>
                                      </p:cBhvr>
                                    </p:animEffect>
                                    <p:set>
                                      <p:cBhvr>
                                        <p:cTn id="74" dur="1" fill="hold">
                                          <p:stCondLst>
                                            <p:cond delay="499"/>
                                          </p:stCondLst>
                                        </p:cTn>
                                        <p:tgtEl>
                                          <p:spTgt spid="32"/>
                                        </p:tgtEl>
                                        <p:attrNameLst>
                                          <p:attrName>style.visibility</p:attrName>
                                        </p:attrNameLst>
                                      </p:cBhvr>
                                      <p:to>
                                        <p:strVal val="hidden"/>
                                      </p:to>
                                    </p:set>
                                  </p:childTnLst>
                                </p:cTn>
                              </p:par>
                              <p:par>
                                <p:cTn id="75" presetID="64" presetClass="path" presetSubtype="0" accel="50000" decel="50000" fill="hold" grpId="3" nodeType="withEffect">
                                  <p:stCondLst>
                                    <p:cond delay="3800"/>
                                  </p:stCondLst>
                                  <p:childTnLst>
                                    <p:animMotion origin="layout" path="M 4.375E-6 -4.07407E-6 L 4.375E-6 -0.11504 " pathEditMode="relative" rAng="0" ptsTypes="AA">
                                      <p:cBhvr>
                                        <p:cTn id="76" dur="500" fill="hold"/>
                                        <p:tgtEl>
                                          <p:spTgt spid="32"/>
                                        </p:tgtEl>
                                        <p:attrNameLst>
                                          <p:attrName>ppt_x</p:attrName>
                                          <p:attrName>ppt_y</p:attrName>
                                        </p:attrNameLst>
                                      </p:cBhvr>
                                      <p:rCtr x="0" y="-5764"/>
                                    </p:animMotion>
                                  </p:childTnLst>
                                </p:cTn>
                              </p:par>
                              <p:par>
                                <p:cTn id="77" presetID="10" presetClass="exit" presetSubtype="0" fill="hold" grpId="2" nodeType="withEffect">
                                  <p:stCondLst>
                                    <p:cond delay="3750"/>
                                  </p:stCondLst>
                                  <p:childTnLst>
                                    <p:animEffect transition="out" filter="fade">
                                      <p:cBhvr>
                                        <p:cTn id="78" dur="500"/>
                                        <p:tgtEl>
                                          <p:spTgt spid="22"/>
                                        </p:tgtEl>
                                      </p:cBhvr>
                                    </p:animEffect>
                                    <p:set>
                                      <p:cBhvr>
                                        <p:cTn id="79" dur="1" fill="hold">
                                          <p:stCondLst>
                                            <p:cond delay="499"/>
                                          </p:stCondLst>
                                        </p:cTn>
                                        <p:tgtEl>
                                          <p:spTgt spid="22"/>
                                        </p:tgtEl>
                                        <p:attrNameLst>
                                          <p:attrName>style.visibility</p:attrName>
                                        </p:attrNameLst>
                                      </p:cBhvr>
                                      <p:to>
                                        <p:strVal val="hidden"/>
                                      </p:to>
                                    </p:set>
                                  </p:childTnLst>
                                </p:cTn>
                              </p:par>
                              <p:par>
                                <p:cTn id="80" presetID="64" presetClass="path" presetSubtype="0" accel="50000" decel="50000" fill="hold" grpId="3" nodeType="withEffect">
                                  <p:stCondLst>
                                    <p:cond delay="3750"/>
                                  </p:stCondLst>
                                  <p:childTnLst>
                                    <p:animMotion origin="layout" path="M 1.875E-6 1.48148E-6 L 1.875E-6 -0.18218 " pathEditMode="relative" rAng="0" ptsTypes="AA">
                                      <p:cBhvr>
                                        <p:cTn id="81" dur="500" fill="hold"/>
                                        <p:tgtEl>
                                          <p:spTgt spid="22"/>
                                        </p:tgtEl>
                                        <p:attrNameLst>
                                          <p:attrName>ppt_x</p:attrName>
                                          <p:attrName>ppt_y</p:attrName>
                                        </p:attrNameLst>
                                      </p:cBhvr>
                                      <p:rCtr x="0" y="-9120"/>
                                    </p:animMotion>
                                  </p:childTnLst>
                                </p:cTn>
                              </p:par>
                              <p:par>
                                <p:cTn id="82" presetID="10" presetClass="exit" presetSubtype="0" fill="hold" grpId="2" nodeType="withEffect">
                                  <p:stCondLst>
                                    <p:cond delay="3750"/>
                                  </p:stCondLst>
                                  <p:childTnLst>
                                    <p:animEffect transition="out" filter="fade">
                                      <p:cBhvr>
                                        <p:cTn id="83" dur="500"/>
                                        <p:tgtEl>
                                          <p:spTgt spid="33"/>
                                        </p:tgtEl>
                                      </p:cBhvr>
                                    </p:animEffect>
                                    <p:set>
                                      <p:cBhvr>
                                        <p:cTn id="84" dur="1" fill="hold">
                                          <p:stCondLst>
                                            <p:cond delay="499"/>
                                          </p:stCondLst>
                                        </p:cTn>
                                        <p:tgtEl>
                                          <p:spTgt spid="33"/>
                                        </p:tgtEl>
                                        <p:attrNameLst>
                                          <p:attrName>style.visibility</p:attrName>
                                        </p:attrNameLst>
                                      </p:cBhvr>
                                      <p:to>
                                        <p:strVal val="hidden"/>
                                      </p:to>
                                    </p:set>
                                  </p:childTnLst>
                                </p:cTn>
                              </p:par>
                              <p:par>
                                <p:cTn id="85" presetID="64" presetClass="path" presetSubtype="0" accel="50000" decel="50000" fill="hold" grpId="3" nodeType="withEffect">
                                  <p:stCondLst>
                                    <p:cond delay="3750"/>
                                  </p:stCondLst>
                                  <p:childTnLst>
                                    <p:animMotion origin="layout" path="M -3.33333E-6 -3.7037E-7 L -3.33333E-6 -0.14977 " pathEditMode="relative" rAng="0" ptsTypes="AA">
                                      <p:cBhvr>
                                        <p:cTn id="86" dur="500" fill="hold"/>
                                        <p:tgtEl>
                                          <p:spTgt spid="33"/>
                                        </p:tgtEl>
                                        <p:attrNameLst>
                                          <p:attrName>ppt_x</p:attrName>
                                          <p:attrName>ppt_y</p:attrName>
                                        </p:attrNameLst>
                                      </p:cBhvr>
                                      <p:rCtr x="0" y="-7500"/>
                                    </p:animMotion>
                                  </p:childTnLst>
                                </p:cTn>
                              </p:par>
                              <p:par>
                                <p:cTn id="87" presetID="10" presetClass="exit" presetSubtype="0" fill="hold" grpId="2" nodeType="withEffect">
                                  <p:stCondLst>
                                    <p:cond delay="3750"/>
                                  </p:stCondLst>
                                  <p:childTnLst>
                                    <p:animEffect transition="out" filter="fade">
                                      <p:cBhvr>
                                        <p:cTn id="88" dur="500"/>
                                        <p:tgtEl>
                                          <p:spTgt spid="34"/>
                                        </p:tgtEl>
                                      </p:cBhvr>
                                    </p:animEffect>
                                    <p:set>
                                      <p:cBhvr>
                                        <p:cTn id="89" dur="1" fill="hold">
                                          <p:stCondLst>
                                            <p:cond delay="499"/>
                                          </p:stCondLst>
                                        </p:cTn>
                                        <p:tgtEl>
                                          <p:spTgt spid="34"/>
                                        </p:tgtEl>
                                        <p:attrNameLst>
                                          <p:attrName>style.visibility</p:attrName>
                                        </p:attrNameLst>
                                      </p:cBhvr>
                                      <p:to>
                                        <p:strVal val="hidden"/>
                                      </p:to>
                                    </p:set>
                                  </p:childTnLst>
                                </p:cTn>
                              </p:par>
                              <p:par>
                                <p:cTn id="90" presetID="64" presetClass="path" presetSubtype="0" accel="50000" decel="50000" fill="hold" grpId="3" nodeType="withEffect">
                                  <p:stCondLst>
                                    <p:cond delay="3750"/>
                                  </p:stCondLst>
                                  <p:childTnLst>
                                    <p:animMotion origin="layout" path="M 1.875E-6 -3.33333E-6 L 1.875E-6 -0.04838 " pathEditMode="relative" rAng="0" ptsTypes="AA">
                                      <p:cBhvr>
                                        <p:cTn id="91" dur="500" fill="hold"/>
                                        <p:tgtEl>
                                          <p:spTgt spid="34"/>
                                        </p:tgtEl>
                                        <p:attrNameLst>
                                          <p:attrName>ppt_x</p:attrName>
                                          <p:attrName>ppt_y</p:attrName>
                                        </p:attrNameLst>
                                      </p:cBhvr>
                                      <p:rCtr x="0" y="-2431"/>
                                    </p:animMotion>
                                  </p:childTnLst>
                                </p:cTn>
                              </p:par>
                              <p:par>
                                <p:cTn id="92" presetID="10" presetClass="exit" presetSubtype="0" fill="hold" grpId="2" nodeType="withEffect">
                                  <p:stCondLst>
                                    <p:cond delay="3750"/>
                                  </p:stCondLst>
                                  <p:childTnLst>
                                    <p:animEffect transition="out" filter="fade">
                                      <p:cBhvr>
                                        <p:cTn id="93" dur="500"/>
                                        <p:tgtEl>
                                          <p:spTgt spid="24"/>
                                        </p:tgtEl>
                                      </p:cBhvr>
                                    </p:animEffect>
                                    <p:set>
                                      <p:cBhvr>
                                        <p:cTn id="94" dur="1" fill="hold">
                                          <p:stCondLst>
                                            <p:cond delay="499"/>
                                          </p:stCondLst>
                                        </p:cTn>
                                        <p:tgtEl>
                                          <p:spTgt spid="24"/>
                                        </p:tgtEl>
                                        <p:attrNameLst>
                                          <p:attrName>style.visibility</p:attrName>
                                        </p:attrNameLst>
                                      </p:cBhvr>
                                      <p:to>
                                        <p:strVal val="hidden"/>
                                      </p:to>
                                    </p:set>
                                  </p:childTnLst>
                                </p:cTn>
                              </p:par>
                              <p:par>
                                <p:cTn id="95" presetID="64" presetClass="path" presetSubtype="0" accel="50000" decel="50000" fill="hold" grpId="3" nodeType="withEffect">
                                  <p:stCondLst>
                                    <p:cond delay="3750"/>
                                  </p:stCondLst>
                                  <p:childTnLst>
                                    <p:animMotion origin="layout" path="M -2.91667E-6 1.11111E-6 L -2.91667E-6 -0.09421 " pathEditMode="relative" rAng="0" ptsTypes="AA">
                                      <p:cBhvr>
                                        <p:cTn id="96" dur="500" fill="hold"/>
                                        <p:tgtEl>
                                          <p:spTgt spid="24"/>
                                        </p:tgtEl>
                                        <p:attrNameLst>
                                          <p:attrName>ppt_x</p:attrName>
                                          <p:attrName>ppt_y</p:attrName>
                                        </p:attrNameLst>
                                      </p:cBhvr>
                                      <p:rCtr x="0" y="-4722"/>
                                    </p:animMotion>
                                  </p:childTnLst>
                                </p:cTn>
                              </p:par>
                              <p:par>
                                <p:cTn id="97" presetID="10" presetClass="exit" presetSubtype="0" fill="hold" grpId="2" nodeType="withEffect">
                                  <p:stCondLst>
                                    <p:cond delay="3750"/>
                                  </p:stCondLst>
                                  <p:childTnLst>
                                    <p:animEffect transition="out" filter="fade">
                                      <p:cBhvr>
                                        <p:cTn id="98" dur="500"/>
                                        <p:tgtEl>
                                          <p:spTgt spid="19"/>
                                        </p:tgtEl>
                                      </p:cBhvr>
                                    </p:animEffect>
                                    <p:set>
                                      <p:cBhvr>
                                        <p:cTn id="99" dur="1" fill="hold">
                                          <p:stCondLst>
                                            <p:cond delay="499"/>
                                          </p:stCondLst>
                                        </p:cTn>
                                        <p:tgtEl>
                                          <p:spTgt spid="19"/>
                                        </p:tgtEl>
                                        <p:attrNameLst>
                                          <p:attrName>style.visibility</p:attrName>
                                        </p:attrNameLst>
                                      </p:cBhvr>
                                      <p:to>
                                        <p:strVal val="hidden"/>
                                      </p:to>
                                    </p:set>
                                  </p:childTnLst>
                                </p:cTn>
                              </p:par>
                              <p:par>
                                <p:cTn id="100" presetID="64" presetClass="path" presetSubtype="0" accel="50000" decel="50000" fill="hold" grpId="3" nodeType="withEffect">
                                  <p:stCondLst>
                                    <p:cond delay="3750"/>
                                  </p:stCondLst>
                                  <p:childTnLst>
                                    <p:animMotion origin="layout" path="M -4.58333E-6 -4.07407E-6 L -4.58333E-6 -0.26018 " pathEditMode="relative" rAng="0" ptsTypes="AA">
                                      <p:cBhvr>
                                        <p:cTn id="101" dur="500" fill="hold"/>
                                        <p:tgtEl>
                                          <p:spTgt spid="19"/>
                                        </p:tgtEl>
                                        <p:attrNameLst>
                                          <p:attrName>ppt_x</p:attrName>
                                          <p:attrName>ppt_y</p:attrName>
                                        </p:attrNameLst>
                                      </p:cBhvr>
                                      <p:rCtr x="0" y="-13009"/>
                                    </p:animMotion>
                                  </p:childTnLst>
                                </p:cTn>
                              </p:par>
                              <p:par>
                                <p:cTn id="102" presetID="10" presetClass="exit" presetSubtype="0" fill="hold" grpId="2" nodeType="withEffect">
                                  <p:stCondLst>
                                    <p:cond delay="3750"/>
                                  </p:stCondLst>
                                  <p:childTnLst>
                                    <p:animEffect transition="out" filter="fade">
                                      <p:cBhvr>
                                        <p:cTn id="103" dur="500"/>
                                        <p:tgtEl>
                                          <p:spTgt spid="21"/>
                                        </p:tgtEl>
                                      </p:cBhvr>
                                    </p:animEffect>
                                    <p:set>
                                      <p:cBhvr>
                                        <p:cTn id="104" dur="1" fill="hold">
                                          <p:stCondLst>
                                            <p:cond delay="499"/>
                                          </p:stCondLst>
                                        </p:cTn>
                                        <p:tgtEl>
                                          <p:spTgt spid="21"/>
                                        </p:tgtEl>
                                        <p:attrNameLst>
                                          <p:attrName>style.visibility</p:attrName>
                                        </p:attrNameLst>
                                      </p:cBhvr>
                                      <p:to>
                                        <p:strVal val="hidden"/>
                                      </p:to>
                                    </p:set>
                                  </p:childTnLst>
                                </p:cTn>
                              </p:par>
                              <p:par>
                                <p:cTn id="105" presetID="64" presetClass="path" presetSubtype="0" accel="50000" decel="50000" fill="hold" grpId="3" nodeType="withEffect">
                                  <p:stCondLst>
                                    <p:cond delay="3750"/>
                                  </p:stCondLst>
                                  <p:childTnLst>
                                    <p:animMotion origin="layout" path="M 0 0 L 0 -0.25 E" pathEditMode="relative" ptsTypes="">
                                      <p:cBhvr>
                                        <p:cTn id="106" dur="500" fill="hold"/>
                                        <p:tgtEl>
                                          <p:spTgt spid="21"/>
                                        </p:tgtEl>
                                        <p:attrNameLst>
                                          <p:attrName>ppt_x</p:attrName>
                                          <p:attrName>ppt_y</p:attrName>
                                        </p:attrNameLst>
                                      </p:cBhvr>
                                    </p:animMotion>
                                  </p:childTnLst>
                                </p:cTn>
                              </p:par>
                              <p:par>
                                <p:cTn id="107" presetID="10" presetClass="exit" presetSubtype="0" fill="hold" grpId="2" nodeType="withEffect">
                                  <p:stCondLst>
                                    <p:cond delay="3750"/>
                                  </p:stCondLst>
                                  <p:childTnLst>
                                    <p:animEffect transition="out" filter="fade">
                                      <p:cBhvr>
                                        <p:cTn id="108" dur="500"/>
                                        <p:tgtEl>
                                          <p:spTgt spid="37"/>
                                        </p:tgtEl>
                                      </p:cBhvr>
                                    </p:animEffect>
                                    <p:set>
                                      <p:cBhvr>
                                        <p:cTn id="109" dur="1" fill="hold">
                                          <p:stCondLst>
                                            <p:cond delay="499"/>
                                          </p:stCondLst>
                                        </p:cTn>
                                        <p:tgtEl>
                                          <p:spTgt spid="37"/>
                                        </p:tgtEl>
                                        <p:attrNameLst>
                                          <p:attrName>style.visibility</p:attrName>
                                        </p:attrNameLst>
                                      </p:cBhvr>
                                      <p:to>
                                        <p:strVal val="hidden"/>
                                      </p:to>
                                    </p:set>
                                  </p:childTnLst>
                                </p:cTn>
                              </p:par>
                              <p:par>
                                <p:cTn id="110" presetID="64" presetClass="path" presetSubtype="0" accel="50000" decel="50000" fill="hold" grpId="3" nodeType="withEffect">
                                  <p:stCondLst>
                                    <p:cond delay="3750"/>
                                  </p:stCondLst>
                                  <p:childTnLst>
                                    <p:animMotion origin="layout" path="M 3.125E-6 -1.85185E-6 L 3.125E-6 -0.15787 " pathEditMode="relative" rAng="0" ptsTypes="AA">
                                      <p:cBhvr>
                                        <p:cTn id="111" dur="500" fill="hold"/>
                                        <p:tgtEl>
                                          <p:spTgt spid="37"/>
                                        </p:tgtEl>
                                        <p:attrNameLst>
                                          <p:attrName>ppt_x</p:attrName>
                                          <p:attrName>ppt_y</p:attrName>
                                        </p:attrNameLst>
                                      </p:cBhvr>
                                      <p:rCtr x="0" y="-7894"/>
                                    </p:animMotion>
                                  </p:childTnLst>
                                </p:cTn>
                              </p:par>
                              <p:par>
                                <p:cTn id="112" presetID="47" presetClass="exit" presetSubtype="0" fill="hold" grpId="1" nodeType="withEffect">
                                  <p:stCondLst>
                                    <p:cond delay="3750"/>
                                  </p:stCondLst>
                                  <p:iterate type="lt">
                                    <p:tmPct val="0"/>
                                  </p:iterate>
                                  <p:childTnLst>
                                    <p:animEffect transition="out" filter="fade">
                                      <p:cBhvr>
                                        <p:cTn id="113" dur="500"/>
                                        <p:tgtEl>
                                          <p:spTgt spid="59"/>
                                        </p:tgtEl>
                                      </p:cBhvr>
                                    </p:animEffect>
                                    <p:anim calcmode="lin" valueType="num">
                                      <p:cBhvr>
                                        <p:cTn id="114" dur="500"/>
                                        <p:tgtEl>
                                          <p:spTgt spid="59"/>
                                        </p:tgtEl>
                                        <p:attrNameLst>
                                          <p:attrName>ppt_x</p:attrName>
                                        </p:attrNameLst>
                                      </p:cBhvr>
                                      <p:tavLst>
                                        <p:tav tm="0">
                                          <p:val>
                                            <p:strVal val="ppt_x"/>
                                          </p:val>
                                        </p:tav>
                                        <p:tav tm="100000">
                                          <p:val>
                                            <p:strVal val="ppt_x"/>
                                          </p:val>
                                        </p:tav>
                                      </p:tavLst>
                                    </p:anim>
                                    <p:anim calcmode="lin" valueType="num">
                                      <p:cBhvr>
                                        <p:cTn id="115" dur="500"/>
                                        <p:tgtEl>
                                          <p:spTgt spid="59"/>
                                        </p:tgtEl>
                                        <p:attrNameLst>
                                          <p:attrName>ppt_y</p:attrName>
                                        </p:attrNameLst>
                                      </p:cBhvr>
                                      <p:tavLst>
                                        <p:tav tm="0">
                                          <p:val>
                                            <p:strVal val="ppt_y"/>
                                          </p:val>
                                        </p:tav>
                                        <p:tav tm="100000">
                                          <p:val>
                                            <p:strVal val="ppt_y-.1"/>
                                          </p:val>
                                        </p:tav>
                                      </p:tavLst>
                                    </p:anim>
                                    <p:set>
                                      <p:cBhvr>
                                        <p:cTn id="116" dur="1" fill="hold">
                                          <p:stCondLst>
                                            <p:cond delay="499"/>
                                          </p:stCondLst>
                                        </p:cTn>
                                        <p:tgtEl>
                                          <p:spTgt spid="59"/>
                                        </p:tgtEl>
                                        <p:attrNameLst>
                                          <p:attrName>style.visibility</p:attrName>
                                        </p:attrNameLst>
                                      </p:cBhvr>
                                      <p:to>
                                        <p:strVal val="hidden"/>
                                      </p:to>
                                    </p:set>
                                  </p:childTnLst>
                                </p:cTn>
                              </p:par>
                              <p:par>
                                <p:cTn id="117" presetID="1" presetClass="exit" presetSubtype="0" fill="hold" nodeType="withEffect">
                                  <p:stCondLst>
                                    <p:cond delay="4000"/>
                                  </p:stCondLst>
                                  <p:childTnLst>
                                    <p:set>
                                      <p:cBhvr>
                                        <p:cTn id="118" dur="1" fill="hold">
                                          <p:stCondLst>
                                            <p:cond delay="0"/>
                                          </p:stCondLst>
                                        </p:cTn>
                                        <p:tgtEl>
                                          <p:spTgt spid="68"/>
                                        </p:tgtEl>
                                        <p:attrNameLst>
                                          <p:attrName>style.visibility</p:attrName>
                                        </p:attrNameLst>
                                      </p:cBhvr>
                                      <p:to>
                                        <p:strVal val="hidden"/>
                                      </p:to>
                                    </p:set>
                                  </p:childTnLst>
                                </p:cTn>
                              </p:par>
                              <p:par>
                                <p:cTn id="119" presetID="1" presetClass="entr" presetSubtype="0" fill="hold" nodeType="withEffect">
                                  <p:stCondLst>
                                    <p:cond delay="4000"/>
                                  </p:stCondLst>
                                  <p:childTnLst>
                                    <p:set>
                                      <p:cBhvr>
                                        <p:cTn id="120" dur="1" fill="hold">
                                          <p:stCondLst>
                                            <p:cond delay="0"/>
                                          </p:stCondLst>
                                        </p:cTn>
                                        <p:tgtEl>
                                          <p:spTgt spid="84"/>
                                        </p:tgtEl>
                                        <p:attrNameLst>
                                          <p:attrName>style.visibility</p:attrName>
                                        </p:attrNameLst>
                                      </p:cBhvr>
                                      <p:to>
                                        <p:strVal val="visible"/>
                                      </p:to>
                                    </p:set>
                                  </p:childTnLst>
                                </p:cTn>
                              </p:par>
                              <p:par>
                                <p:cTn id="121" presetID="6" presetClass="emph" presetSubtype="0" autoRev="1" fill="hold" nodeType="withEffect">
                                  <p:stCondLst>
                                    <p:cond delay="4000"/>
                                  </p:stCondLst>
                                  <p:childTnLst>
                                    <p:animScale>
                                      <p:cBhvr>
                                        <p:cTn id="122" dur="250" fill="hold"/>
                                        <p:tgtEl>
                                          <p:spTgt spid="10"/>
                                        </p:tgtEl>
                                      </p:cBhvr>
                                      <p:by x="105000" y="105000"/>
                                    </p:animScale>
                                  </p:childTnLst>
                                </p:cTn>
                              </p:par>
                              <p:par>
                                <p:cTn id="123" presetID="53" presetClass="exit" presetSubtype="32" fill="hold" nodeType="withEffect">
                                  <p:stCondLst>
                                    <p:cond delay="4500"/>
                                  </p:stCondLst>
                                  <p:childTnLst>
                                    <p:anim calcmode="lin" valueType="num">
                                      <p:cBhvr>
                                        <p:cTn id="124" dur="500"/>
                                        <p:tgtEl>
                                          <p:spTgt spid="10"/>
                                        </p:tgtEl>
                                        <p:attrNameLst>
                                          <p:attrName>ppt_w</p:attrName>
                                        </p:attrNameLst>
                                      </p:cBhvr>
                                      <p:tavLst>
                                        <p:tav tm="0">
                                          <p:val>
                                            <p:strVal val="ppt_w"/>
                                          </p:val>
                                        </p:tav>
                                        <p:tav tm="100000">
                                          <p:val>
                                            <p:fltVal val="0"/>
                                          </p:val>
                                        </p:tav>
                                      </p:tavLst>
                                    </p:anim>
                                    <p:anim calcmode="lin" valueType="num">
                                      <p:cBhvr>
                                        <p:cTn id="125" dur="500"/>
                                        <p:tgtEl>
                                          <p:spTgt spid="10"/>
                                        </p:tgtEl>
                                        <p:attrNameLst>
                                          <p:attrName>ppt_h</p:attrName>
                                        </p:attrNameLst>
                                      </p:cBhvr>
                                      <p:tavLst>
                                        <p:tav tm="0">
                                          <p:val>
                                            <p:strVal val="ppt_h"/>
                                          </p:val>
                                        </p:tav>
                                        <p:tav tm="100000">
                                          <p:val>
                                            <p:fltVal val="0"/>
                                          </p:val>
                                        </p:tav>
                                      </p:tavLst>
                                    </p:anim>
                                    <p:animEffect transition="out" filter="fade">
                                      <p:cBhvr>
                                        <p:cTn id="126" dur="500"/>
                                        <p:tgtEl>
                                          <p:spTgt spid="10"/>
                                        </p:tgtEl>
                                      </p:cBhvr>
                                    </p:animEffect>
                                    <p:set>
                                      <p:cBhvr>
                                        <p:cTn id="127" dur="1" fill="hold">
                                          <p:stCondLst>
                                            <p:cond delay="499"/>
                                          </p:stCondLst>
                                        </p:cTn>
                                        <p:tgtEl>
                                          <p:spTgt spid="10"/>
                                        </p:tgtEl>
                                        <p:attrNameLst>
                                          <p:attrName>style.visibility</p:attrName>
                                        </p:attrNameLst>
                                      </p:cBhvr>
                                      <p:to>
                                        <p:strVal val="hidden"/>
                                      </p:to>
                                    </p:set>
                                  </p:childTnLst>
                                </p:cTn>
                              </p:par>
                              <p:par>
                                <p:cTn id="128" presetID="42" presetClass="path" presetSubtype="0" accel="50000" decel="50000" fill="hold" nodeType="withEffect">
                                  <p:stCondLst>
                                    <p:cond delay="4000"/>
                                  </p:stCondLst>
                                  <p:childTnLst>
                                    <p:animMotion origin="layout" path="M 0 -4.44444E-6 L -0.46497 -0.37963 " pathEditMode="relative" rAng="0" ptsTypes="AA">
                                      <p:cBhvr>
                                        <p:cTn id="129" dur="1000" fill="hold"/>
                                        <p:tgtEl>
                                          <p:spTgt spid="84"/>
                                        </p:tgtEl>
                                        <p:attrNameLst>
                                          <p:attrName>ppt_x</p:attrName>
                                          <p:attrName>ppt_y</p:attrName>
                                        </p:attrNameLst>
                                      </p:cBhvr>
                                      <p:rCtr x="-23255" y="-18981"/>
                                    </p:animMotion>
                                  </p:childTnLst>
                                </p:cTn>
                              </p:par>
                              <p:par>
                                <p:cTn id="130" presetID="8" presetClass="emph" presetSubtype="0" fill="hold" nodeType="withEffect">
                                  <p:stCondLst>
                                    <p:cond delay="4000"/>
                                  </p:stCondLst>
                                  <p:childTnLst>
                                    <p:animRot by="5400000">
                                      <p:cBhvr>
                                        <p:cTn id="131" dur="1000" fill="hold"/>
                                        <p:tgtEl>
                                          <p:spTgt spid="84"/>
                                        </p:tgtEl>
                                        <p:attrNameLst>
                                          <p:attrName>r</p:attrName>
                                        </p:attrNameLst>
                                      </p:cBhvr>
                                    </p:animRot>
                                  </p:childTnLst>
                                </p:cTn>
                              </p:par>
                              <p:par>
                                <p:cTn id="132" presetID="6" presetClass="emph" presetSubtype="0" fill="hold" nodeType="withEffect">
                                  <p:stCondLst>
                                    <p:cond delay="4000"/>
                                  </p:stCondLst>
                                  <p:childTnLst>
                                    <p:animScale>
                                      <p:cBhvr>
                                        <p:cTn id="133" dur="1000" fill="hold"/>
                                        <p:tgtEl>
                                          <p:spTgt spid="84"/>
                                        </p:tgtEl>
                                      </p:cBhvr>
                                      <p:by x="52800" y="52800"/>
                                    </p:animScale>
                                  </p:childTnLst>
                                </p:cTn>
                              </p:par>
                              <p:par>
                                <p:cTn id="134" presetID="1" presetClass="exit" presetSubtype="0" fill="hold" nodeType="withEffect">
                                  <p:stCondLst>
                                    <p:cond delay="5000"/>
                                  </p:stCondLst>
                                  <p:childTnLst>
                                    <p:set>
                                      <p:cBhvr>
                                        <p:cTn id="135" dur="1" fill="hold">
                                          <p:stCondLst>
                                            <p:cond delay="0"/>
                                          </p:stCondLst>
                                        </p:cTn>
                                        <p:tgtEl>
                                          <p:spTgt spid="8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59" grpId="1"/>
      <p:bldP spid="19" grpId="0" animBg="1"/>
      <p:bldP spid="19" grpId="1" animBg="1"/>
      <p:bldP spid="19" grpId="2" animBg="1"/>
      <p:bldP spid="19" grpId="3" animBg="1"/>
      <p:bldP spid="21" grpId="0" animBg="1"/>
      <p:bldP spid="21" grpId="1" animBg="1"/>
      <p:bldP spid="21" grpId="2" animBg="1"/>
      <p:bldP spid="21" grpId="3" animBg="1"/>
      <p:bldP spid="22" grpId="0" animBg="1"/>
      <p:bldP spid="22" grpId="1" animBg="1"/>
      <p:bldP spid="22" grpId="2" animBg="1"/>
      <p:bldP spid="22" grpId="3" animBg="1"/>
      <p:bldP spid="24" grpId="0" animBg="1"/>
      <p:bldP spid="24" grpId="1" animBg="1"/>
      <p:bldP spid="24" grpId="2" animBg="1"/>
      <p:bldP spid="24" grpId="3" animBg="1"/>
      <p:bldP spid="26" grpId="0" animBg="1"/>
      <p:bldP spid="26" grpId="1" animBg="1"/>
      <p:bldP spid="26" grpId="2" animBg="1"/>
      <p:bldP spid="26" grpId="3" animBg="1"/>
      <p:bldP spid="27" grpId="0" animBg="1"/>
      <p:bldP spid="27" grpId="1" animBg="1"/>
      <p:bldP spid="27" grpId="2" animBg="1"/>
      <p:bldP spid="27" grpId="3" animBg="1"/>
      <p:bldP spid="28" grpId="0" animBg="1"/>
      <p:bldP spid="28" grpId="1" animBg="1"/>
      <p:bldP spid="28" grpId="2" animBg="1"/>
      <p:bldP spid="28" grpId="3" animBg="1"/>
      <p:bldP spid="32" grpId="0" animBg="1"/>
      <p:bldP spid="32" grpId="1" animBg="1"/>
      <p:bldP spid="32" grpId="2" animBg="1"/>
      <p:bldP spid="32" grpId="3" animBg="1"/>
      <p:bldP spid="33" grpId="0" animBg="1"/>
      <p:bldP spid="33" grpId="1" animBg="1"/>
      <p:bldP spid="33" grpId="2" animBg="1"/>
      <p:bldP spid="33" grpId="3" animBg="1"/>
      <p:bldP spid="34" grpId="0" animBg="1"/>
      <p:bldP spid="34" grpId="1" animBg="1"/>
      <p:bldP spid="34" grpId="2" animBg="1"/>
      <p:bldP spid="34" grpId="3" animBg="1"/>
      <p:bldP spid="37" grpId="0" animBg="1"/>
      <p:bldP spid="37" grpId="1" animBg="1"/>
      <p:bldP spid="37" grpId="2" animBg="1"/>
      <p:bldP spid="37" grpId="3"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6831" y="732420"/>
            <a:ext cx="12192000" cy="45719"/>
          </a:xfrm>
          <a:prstGeom prst="rect">
            <a:avLst/>
          </a:prstGeom>
          <a:solidFill>
            <a:srgbClr val="FEE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074854" y="114626"/>
            <a:ext cx="3845489" cy="523220"/>
          </a:xfrm>
          <a:prstGeom prst="rect">
            <a:avLst/>
          </a:prstGeom>
          <a:noFill/>
        </p:spPr>
        <p:txBody>
          <a:bodyPr vert="horz"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此处输入目录四</a:t>
            </a:r>
          </a:p>
        </p:txBody>
      </p:sp>
      <p:sp>
        <p:nvSpPr>
          <p:cNvPr id="99" name="椭圆 938"/>
          <p:cNvSpPr/>
          <p:nvPr/>
        </p:nvSpPr>
        <p:spPr>
          <a:xfrm>
            <a:off x="4351382" y="1534110"/>
            <a:ext cx="687802" cy="687802"/>
          </a:xfrm>
          <a:custGeom>
            <a:avLst/>
            <a:gdLst>
              <a:gd name="connsiteX0" fmla="*/ 0 w 1535468"/>
              <a:gd name="connsiteY0" fmla="*/ 767734 h 1535468"/>
              <a:gd name="connsiteX1" fmla="*/ 767734 w 1535468"/>
              <a:gd name="connsiteY1" fmla="*/ 0 h 1535468"/>
              <a:gd name="connsiteX2" fmla="*/ 1535468 w 1535468"/>
              <a:gd name="connsiteY2" fmla="*/ 767734 h 1535468"/>
              <a:gd name="connsiteX3" fmla="*/ 767734 w 1535468"/>
              <a:gd name="connsiteY3" fmla="*/ 1535468 h 1535468"/>
              <a:gd name="connsiteX4" fmla="*/ 0 w 1535468"/>
              <a:gd name="connsiteY4" fmla="*/ 767734 h 1535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5468" h="1535468">
                <a:moveTo>
                  <a:pt x="0" y="767734"/>
                </a:moveTo>
                <a:cubicBezTo>
                  <a:pt x="0" y="343726"/>
                  <a:pt x="343726" y="0"/>
                  <a:pt x="767734" y="0"/>
                </a:cubicBezTo>
                <a:cubicBezTo>
                  <a:pt x="1191742" y="0"/>
                  <a:pt x="1535468" y="343726"/>
                  <a:pt x="1535468" y="767734"/>
                </a:cubicBezTo>
                <a:cubicBezTo>
                  <a:pt x="1535468" y="1191742"/>
                  <a:pt x="1191742" y="1535468"/>
                  <a:pt x="767734" y="1535468"/>
                </a:cubicBezTo>
                <a:cubicBezTo>
                  <a:pt x="343726" y="1535468"/>
                  <a:pt x="0" y="1191742"/>
                  <a:pt x="0" y="767734"/>
                </a:cubicBezTo>
                <a:close/>
              </a:path>
            </a:pathLst>
          </a:custGeom>
          <a:gradFill>
            <a:gsLst>
              <a:gs pos="0">
                <a:srgbClr val="E5D369"/>
              </a:gs>
              <a:gs pos="49000">
                <a:srgbClr val="F5A51D"/>
              </a:gs>
              <a:gs pos="100000">
                <a:srgbClr val="E67700"/>
              </a:gs>
            </a:gsLst>
            <a:lin ang="2700000" scaled="0"/>
          </a:gradFill>
          <a:ln w="12700" cap="flat" cmpd="sng" algn="ctr">
            <a:noFill/>
            <a:prstDash val="solid"/>
            <a:miter lim="800000"/>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102" name="直接连接符 101"/>
          <p:cNvCxnSpPr/>
          <p:nvPr/>
        </p:nvCxnSpPr>
        <p:spPr>
          <a:xfrm>
            <a:off x="5232312" y="3047999"/>
            <a:ext cx="1777277" cy="0"/>
          </a:xfrm>
          <a:prstGeom prst="line">
            <a:avLst/>
          </a:prstGeom>
          <a:ln w="19050">
            <a:solidFill>
              <a:srgbClr val="FEEA74"/>
            </a:solidFill>
          </a:ln>
        </p:spPr>
        <p:style>
          <a:lnRef idx="1">
            <a:schemeClr val="accent1"/>
          </a:lnRef>
          <a:fillRef idx="0">
            <a:schemeClr val="accent1"/>
          </a:fillRef>
          <a:effectRef idx="0">
            <a:schemeClr val="accent1"/>
          </a:effectRef>
          <a:fontRef idx="minor">
            <a:schemeClr val="tx1"/>
          </a:fontRef>
        </p:style>
      </p:cxnSp>
      <p:sp>
        <p:nvSpPr>
          <p:cNvPr id="109" name="椭圆 938"/>
          <p:cNvSpPr/>
          <p:nvPr/>
        </p:nvSpPr>
        <p:spPr>
          <a:xfrm>
            <a:off x="7202717" y="1534110"/>
            <a:ext cx="687802" cy="687802"/>
          </a:xfrm>
          <a:custGeom>
            <a:avLst/>
            <a:gdLst>
              <a:gd name="connsiteX0" fmla="*/ 0 w 1535468"/>
              <a:gd name="connsiteY0" fmla="*/ 767734 h 1535468"/>
              <a:gd name="connsiteX1" fmla="*/ 767734 w 1535468"/>
              <a:gd name="connsiteY1" fmla="*/ 0 h 1535468"/>
              <a:gd name="connsiteX2" fmla="*/ 1535468 w 1535468"/>
              <a:gd name="connsiteY2" fmla="*/ 767734 h 1535468"/>
              <a:gd name="connsiteX3" fmla="*/ 767734 w 1535468"/>
              <a:gd name="connsiteY3" fmla="*/ 1535468 h 1535468"/>
              <a:gd name="connsiteX4" fmla="*/ 0 w 1535468"/>
              <a:gd name="connsiteY4" fmla="*/ 767734 h 1535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5468" h="1535468">
                <a:moveTo>
                  <a:pt x="0" y="767734"/>
                </a:moveTo>
                <a:cubicBezTo>
                  <a:pt x="0" y="343726"/>
                  <a:pt x="343726" y="0"/>
                  <a:pt x="767734" y="0"/>
                </a:cubicBezTo>
                <a:cubicBezTo>
                  <a:pt x="1191742" y="0"/>
                  <a:pt x="1535468" y="343726"/>
                  <a:pt x="1535468" y="767734"/>
                </a:cubicBezTo>
                <a:cubicBezTo>
                  <a:pt x="1535468" y="1191742"/>
                  <a:pt x="1191742" y="1535468"/>
                  <a:pt x="767734" y="1535468"/>
                </a:cubicBezTo>
                <a:cubicBezTo>
                  <a:pt x="343726" y="1535468"/>
                  <a:pt x="0" y="1191742"/>
                  <a:pt x="0" y="767734"/>
                </a:cubicBezTo>
                <a:close/>
              </a:path>
            </a:pathLst>
          </a:custGeom>
          <a:gradFill>
            <a:gsLst>
              <a:gs pos="0">
                <a:srgbClr val="E5D369"/>
              </a:gs>
              <a:gs pos="49000">
                <a:srgbClr val="F5A51D"/>
              </a:gs>
              <a:gs pos="100000">
                <a:srgbClr val="E67700"/>
              </a:gs>
            </a:gsLst>
            <a:lin ang="2700000" scaled="0"/>
          </a:gradFill>
          <a:ln w="12700" cap="flat" cmpd="sng" algn="ctr">
            <a:noFill/>
            <a:prstDash val="solid"/>
            <a:miter lim="800000"/>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2" name="直接连接符 111"/>
          <p:cNvCxnSpPr/>
          <p:nvPr/>
        </p:nvCxnSpPr>
        <p:spPr>
          <a:xfrm>
            <a:off x="2718105" y="4005942"/>
            <a:ext cx="1436915" cy="0"/>
          </a:xfrm>
          <a:prstGeom prst="line">
            <a:avLst/>
          </a:prstGeom>
          <a:ln w="19050">
            <a:solidFill>
              <a:srgbClr val="FEEA74"/>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a:endCxn id="141" idx="0"/>
          </p:cNvCxnSpPr>
          <p:nvPr/>
        </p:nvCxnSpPr>
        <p:spPr>
          <a:xfrm>
            <a:off x="4693366" y="3996103"/>
            <a:ext cx="2787715" cy="0"/>
          </a:xfrm>
          <a:prstGeom prst="line">
            <a:avLst/>
          </a:prstGeom>
          <a:ln w="19050">
            <a:solidFill>
              <a:srgbClr val="FEEA74"/>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a:stCxn id="64" idx="0"/>
          </p:cNvCxnSpPr>
          <p:nvPr/>
        </p:nvCxnSpPr>
        <p:spPr>
          <a:xfrm>
            <a:off x="8094066" y="4005215"/>
            <a:ext cx="1548111" cy="728"/>
          </a:xfrm>
          <a:prstGeom prst="line">
            <a:avLst/>
          </a:prstGeom>
          <a:ln w="19050">
            <a:solidFill>
              <a:srgbClr val="FEEA74"/>
            </a:solidFill>
          </a:ln>
        </p:spPr>
        <p:style>
          <a:lnRef idx="1">
            <a:schemeClr val="accent1"/>
          </a:lnRef>
          <a:fillRef idx="0">
            <a:schemeClr val="accent1"/>
          </a:fillRef>
          <a:effectRef idx="0">
            <a:schemeClr val="accent1"/>
          </a:effectRef>
          <a:fontRef idx="minor">
            <a:schemeClr val="tx1"/>
          </a:fontRef>
        </p:style>
      </p:cxnSp>
      <p:sp>
        <p:nvSpPr>
          <p:cNvPr id="41" name="椭圆 938"/>
          <p:cNvSpPr/>
          <p:nvPr/>
        </p:nvSpPr>
        <p:spPr>
          <a:xfrm>
            <a:off x="4305179" y="4619030"/>
            <a:ext cx="687802" cy="687802"/>
          </a:xfrm>
          <a:custGeom>
            <a:avLst/>
            <a:gdLst>
              <a:gd name="connsiteX0" fmla="*/ 0 w 1535468"/>
              <a:gd name="connsiteY0" fmla="*/ 767734 h 1535468"/>
              <a:gd name="connsiteX1" fmla="*/ 767734 w 1535468"/>
              <a:gd name="connsiteY1" fmla="*/ 0 h 1535468"/>
              <a:gd name="connsiteX2" fmla="*/ 1535468 w 1535468"/>
              <a:gd name="connsiteY2" fmla="*/ 767734 h 1535468"/>
              <a:gd name="connsiteX3" fmla="*/ 767734 w 1535468"/>
              <a:gd name="connsiteY3" fmla="*/ 1535468 h 1535468"/>
              <a:gd name="connsiteX4" fmla="*/ 0 w 1535468"/>
              <a:gd name="connsiteY4" fmla="*/ 767734 h 1535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5468" h="1535468">
                <a:moveTo>
                  <a:pt x="0" y="767734"/>
                </a:moveTo>
                <a:cubicBezTo>
                  <a:pt x="0" y="343726"/>
                  <a:pt x="343726" y="0"/>
                  <a:pt x="767734" y="0"/>
                </a:cubicBezTo>
                <a:cubicBezTo>
                  <a:pt x="1191742" y="0"/>
                  <a:pt x="1535468" y="343726"/>
                  <a:pt x="1535468" y="767734"/>
                </a:cubicBezTo>
                <a:cubicBezTo>
                  <a:pt x="1535468" y="1191742"/>
                  <a:pt x="1191742" y="1535468"/>
                  <a:pt x="767734" y="1535468"/>
                </a:cubicBezTo>
                <a:cubicBezTo>
                  <a:pt x="343726" y="1535468"/>
                  <a:pt x="0" y="1191742"/>
                  <a:pt x="0" y="767734"/>
                </a:cubicBezTo>
                <a:close/>
              </a:path>
            </a:pathLst>
          </a:custGeom>
          <a:gradFill>
            <a:gsLst>
              <a:gs pos="0">
                <a:srgbClr val="E5D369"/>
              </a:gs>
              <a:gs pos="49000">
                <a:srgbClr val="F5A51D"/>
              </a:gs>
              <a:gs pos="100000">
                <a:srgbClr val="E67700"/>
              </a:gs>
            </a:gsLst>
            <a:lin ang="2700000" scaled="0"/>
          </a:gradFill>
          <a:ln w="12700" cap="flat" cmpd="sng" algn="ctr">
            <a:noFill/>
            <a:prstDash val="solid"/>
            <a:miter lim="800000"/>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2570103" y="2869518"/>
            <a:ext cx="356958" cy="356958"/>
          </a:xfrm>
          <a:prstGeom prst="ellipse">
            <a:avLst/>
          </a:prstGeom>
          <a:gradFill>
            <a:gsLst>
              <a:gs pos="45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p:nvPr/>
        </p:nvSpPr>
        <p:spPr>
          <a:xfrm>
            <a:off x="9396389" y="2865770"/>
            <a:ext cx="364454" cy="364454"/>
          </a:xfrm>
          <a:prstGeom prst="ellipse">
            <a:avLst/>
          </a:prstGeom>
          <a:gradFill>
            <a:gsLst>
              <a:gs pos="45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a:off x="9396389" y="3822988"/>
            <a:ext cx="364454" cy="364454"/>
          </a:xfrm>
          <a:prstGeom prst="ellipse">
            <a:avLst/>
          </a:prstGeom>
          <a:gradFill>
            <a:gsLst>
              <a:gs pos="45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椭圆 938"/>
          <p:cNvSpPr/>
          <p:nvPr/>
        </p:nvSpPr>
        <p:spPr>
          <a:xfrm>
            <a:off x="7397964" y="4609505"/>
            <a:ext cx="687802" cy="687802"/>
          </a:xfrm>
          <a:custGeom>
            <a:avLst/>
            <a:gdLst>
              <a:gd name="connsiteX0" fmla="*/ 0 w 1535468"/>
              <a:gd name="connsiteY0" fmla="*/ 767734 h 1535468"/>
              <a:gd name="connsiteX1" fmla="*/ 767734 w 1535468"/>
              <a:gd name="connsiteY1" fmla="*/ 0 h 1535468"/>
              <a:gd name="connsiteX2" fmla="*/ 1535468 w 1535468"/>
              <a:gd name="connsiteY2" fmla="*/ 767734 h 1535468"/>
              <a:gd name="connsiteX3" fmla="*/ 767734 w 1535468"/>
              <a:gd name="connsiteY3" fmla="*/ 1535468 h 1535468"/>
              <a:gd name="connsiteX4" fmla="*/ 0 w 1535468"/>
              <a:gd name="connsiteY4" fmla="*/ 767734 h 1535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5468" h="1535468">
                <a:moveTo>
                  <a:pt x="0" y="767734"/>
                </a:moveTo>
                <a:cubicBezTo>
                  <a:pt x="0" y="343726"/>
                  <a:pt x="343726" y="0"/>
                  <a:pt x="767734" y="0"/>
                </a:cubicBezTo>
                <a:cubicBezTo>
                  <a:pt x="1191742" y="0"/>
                  <a:pt x="1535468" y="343726"/>
                  <a:pt x="1535468" y="767734"/>
                </a:cubicBezTo>
                <a:cubicBezTo>
                  <a:pt x="1535468" y="1191742"/>
                  <a:pt x="1191742" y="1535468"/>
                  <a:pt x="767734" y="1535468"/>
                </a:cubicBezTo>
                <a:cubicBezTo>
                  <a:pt x="343726" y="1535468"/>
                  <a:pt x="0" y="1191742"/>
                  <a:pt x="0" y="767734"/>
                </a:cubicBezTo>
                <a:close/>
              </a:path>
            </a:pathLst>
          </a:custGeom>
          <a:gradFill>
            <a:gsLst>
              <a:gs pos="0">
                <a:srgbClr val="E5D369"/>
              </a:gs>
              <a:gs pos="49000">
                <a:srgbClr val="F5A51D"/>
              </a:gs>
              <a:gs pos="100000">
                <a:srgbClr val="E67700"/>
              </a:gs>
            </a:gsLst>
            <a:lin ang="2700000" scaled="0"/>
          </a:gradFill>
          <a:ln w="12700" cap="flat" cmpd="sng" algn="ctr">
            <a:noFill/>
            <a:prstDash val="solid"/>
            <a:miter lim="800000"/>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5" name="椭圆 84"/>
          <p:cNvSpPr/>
          <p:nvPr/>
        </p:nvSpPr>
        <p:spPr>
          <a:xfrm>
            <a:off x="2570103" y="3826736"/>
            <a:ext cx="356958" cy="356958"/>
          </a:xfrm>
          <a:prstGeom prst="ellipse">
            <a:avLst/>
          </a:prstGeom>
          <a:gradFill>
            <a:gsLst>
              <a:gs pos="45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p:cNvSpPr txBox="1"/>
          <p:nvPr/>
        </p:nvSpPr>
        <p:spPr>
          <a:xfrm>
            <a:off x="952493" y="1362073"/>
            <a:ext cx="2804996" cy="523220"/>
          </a:xfrm>
          <a:prstGeom prst="rect">
            <a:avLst/>
          </a:prstGeom>
          <a:noFill/>
        </p:spPr>
        <p:txBody>
          <a:bodyPr vert="horz" wrap="square" rtlCol="0">
            <a:spAutoFit/>
          </a:bodyPr>
          <a:lstStyle/>
          <a:p>
            <a:pPr algn="ctr"/>
            <a:r>
              <a:rPr lang="zh-CN" altLang="en-US" sz="2800" dirty="0">
                <a:solidFill>
                  <a:srgbClr val="FEEA74"/>
                </a:solidFill>
                <a:latin typeface="方正正黑简体" panose="02000000000000000000" pitchFamily="2" charset="-122"/>
                <a:ea typeface="方正正黑简体" panose="02000000000000000000" pitchFamily="2" charset="-122"/>
              </a:rPr>
              <a:t>项目一标题</a:t>
            </a:r>
          </a:p>
        </p:txBody>
      </p:sp>
      <p:sp>
        <p:nvSpPr>
          <p:cNvPr id="91" name="文本框 90"/>
          <p:cNvSpPr txBox="1"/>
          <p:nvPr/>
        </p:nvSpPr>
        <p:spPr>
          <a:xfrm>
            <a:off x="952493" y="1882341"/>
            <a:ext cx="2804998" cy="892552"/>
          </a:xfrm>
          <a:prstGeom prst="rect">
            <a:avLst/>
          </a:prstGeom>
          <a:noFill/>
        </p:spPr>
        <p:txBody>
          <a:bodyPr vert="horz" wrap="square" rtlCol="0">
            <a:spAutoFit/>
          </a:bodyPr>
          <a:lstStyle/>
          <a:p>
            <a:pPr algn="ct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演示无处不在演示无处不在演示演示无处不在</a:t>
            </a:r>
          </a:p>
        </p:txBody>
      </p:sp>
      <p:sp>
        <p:nvSpPr>
          <p:cNvPr id="93" name="文本框 92"/>
          <p:cNvSpPr txBox="1"/>
          <p:nvPr/>
        </p:nvSpPr>
        <p:spPr>
          <a:xfrm>
            <a:off x="8466264" y="1362073"/>
            <a:ext cx="2804996" cy="523220"/>
          </a:xfrm>
          <a:prstGeom prst="rect">
            <a:avLst/>
          </a:prstGeom>
          <a:noFill/>
        </p:spPr>
        <p:txBody>
          <a:bodyPr vert="horz" wrap="square" rtlCol="0">
            <a:spAutoFit/>
          </a:bodyPr>
          <a:lstStyle/>
          <a:p>
            <a:pPr algn="ctr"/>
            <a:r>
              <a:rPr lang="zh-CN" altLang="en-US" sz="2800" dirty="0">
                <a:solidFill>
                  <a:srgbClr val="FEEA74"/>
                </a:solidFill>
                <a:latin typeface="方正正黑简体" panose="02000000000000000000" pitchFamily="2" charset="-122"/>
                <a:ea typeface="方正正黑简体" panose="02000000000000000000" pitchFamily="2" charset="-122"/>
              </a:rPr>
              <a:t>项目二标题</a:t>
            </a:r>
          </a:p>
        </p:txBody>
      </p:sp>
      <p:sp>
        <p:nvSpPr>
          <p:cNvPr id="94" name="文本框 93"/>
          <p:cNvSpPr txBox="1"/>
          <p:nvPr/>
        </p:nvSpPr>
        <p:spPr>
          <a:xfrm>
            <a:off x="8466264" y="1882341"/>
            <a:ext cx="2804998" cy="892552"/>
          </a:xfrm>
          <a:prstGeom prst="rect">
            <a:avLst/>
          </a:prstGeom>
          <a:noFill/>
        </p:spPr>
        <p:txBody>
          <a:bodyPr vert="horz" wrap="square" rtlCol="0">
            <a:spAutoFit/>
          </a:bodyPr>
          <a:lstStyle/>
          <a:p>
            <a:pPr algn="ct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演示无处不在演示无处不在演示演示无处不在</a:t>
            </a:r>
          </a:p>
        </p:txBody>
      </p:sp>
      <p:sp>
        <p:nvSpPr>
          <p:cNvPr id="96" name="文本框 95"/>
          <p:cNvSpPr txBox="1"/>
          <p:nvPr/>
        </p:nvSpPr>
        <p:spPr>
          <a:xfrm>
            <a:off x="952493" y="4274760"/>
            <a:ext cx="2804996" cy="523220"/>
          </a:xfrm>
          <a:prstGeom prst="rect">
            <a:avLst/>
          </a:prstGeom>
          <a:noFill/>
        </p:spPr>
        <p:txBody>
          <a:bodyPr vert="horz" wrap="square" rtlCol="0">
            <a:spAutoFit/>
          </a:bodyPr>
          <a:lstStyle/>
          <a:p>
            <a:pPr algn="ctr"/>
            <a:r>
              <a:rPr lang="zh-CN" altLang="en-US" sz="2800" dirty="0">
                <a:solidFill>
                  <a:srgbClr val="FEEA74"/>
                </a:solidFill>
                <a:latin typeface="方正正黑简体" panose="02000000000000000000" pitchFamily="2" charset="-122"/>
                <a:ea typeface="方正正黑简体" panose="02000000000000000000" pitchFamily="2" charset="-122"/>
              </a:rPr>
              <a:t>项目四标题</a:t>
            </a:r>
          </a:p>
        </p:txBody>
      </p:sp>
      <p:sp>
        <p:nvSpPr>
          <p:cNvPr id="97" name="文本框 96"/>
          <p:cNvSpPr txBox="1"/>
          <p:nvPr/>
        </p:nvSpPr>
        <p:spPr>
          <a:xfrm>
            <a:off x="952493" y="4795028"/>
            <a:ext cx="2804998" cy="892552"/>
          </a:xfrm>
          <a:prstGeom prst="rect">
            <a:avLst/>
          </a:prstGeom>
          <a:noFill/>
        </p:spPr>
        <p:txBody>
          <a:bodyPr vert="horz" wrap="square" rtlCol="0">
            <a:spAutoFit/>
          </a:bodyPr>
          <a:lstStyle/>
          <a:p>
            <a:pPr algn="ct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演示无处不在演示无处不在演示演示无处不在</a:t>
            </a:r>
          </a:p>
        </p:txBody>
      </p:sp>
      <p:sp>
        <p:nvSpPr>
          <p:cNvPr id="103" name="文本框 102"/>
          <p:cNvSpPr txBox="1"/>
          <p:nvPr/>
        </p:nvSpPr>
        <p:spPr>
          <a:xfrm>
            <a:off x="8466264" y="4274760"/>
            <a:ext cx="2804996" cy="523220"/>
          </a:xfrm>
          <a:prstGeom prst="rect">
            <a:avLst/>
          </a:prstGeom>
          <a:noFill/>
        </p:spPr>
        <p:txBody>
          <a:bodyPr vert="horz" wrap="square" rtlCol="0">
            <a:spAutoFit/>
          </a:bodyPr>
          <a:lstStyle/>
          <a:p>
            <a:pPr algn="ctr"/>
            <a:r>
              <a:rPr lang="zh-CN" altLang="en-US" sz="2800" dirty="0">
                <a:solidFill>
                  <a:srgbClr val="FEEA74"/>
                </a:solidFill>
                <a:latin typeface="方正正黑简体" panose="02000000000000000000" pitchFamily="2" charset="-122"/>
                <a:ea typeface="方正正黑简体" panose="02000000000000000000" pitchFamily="2" charset="-122"/>
              </a:rPr>
              <a:t>项目三标题</a:t>
            </a:r>
          </a:p>
        </p:txBody>
      </p:sp>
      <p:sp>
        <p:nvSpPr>
          <p:cNvPr id="108" name="文本框 107"/>
          <p:cNvSpPr txBox="1"/>
          <p:nvPr/>
        </p:nvSpPr>
        <p:spPr>
          <a:xfrm>
            <a:off x="8466264" y="4795028"/>
            <a:ext cx="2804998" cy="892552"/>
          </a:xfrm>
          <a:prstGeom prst="rect">
            <a:avLst/>
          </a:prstGeom>
          <a:noFill/>
        </p:spPr>
        <p:txBody>
          <a:bodyPr vert="horz" wrap="square" rtlCol="0">
            <a:spAutoFit/>
          </a:bodyPr>
          <a:lstStyle/>
          <a:p>
            <a:pPr algn="ct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演示无处不在演示无处不在演示演示无处不在</a:t>
            </a:r>
          </a:p>
        </p:txBody>
      </p:sp>
      <p:grpSp>
        <p:nvGrpSpPr>
          <p:cNvPr id="4" name="组合 3"/>
          <p:cNvGrpSpPr/>
          <p:nvPr/>
        </p:nvGrpSpPr>
        <p:grpSpPr>
          <a:xfrm>
            <a:off x="4158254" y="1362074"/>
            <a:ext cx="1074058" cy="3372803"/>
            <a:chOff x="4090655" y="1362074"/>
            <a:chExt cx="1074058" cy="3372803"/>
          </a:xfrm>
        </p:grpSpPr>
        <p:grpSp>
          <p:nvGrpSpPr>
            <p:cNvPr id="2" name="组合 1"/>
            <p:cNvGrpSpPr/>
            <p:nvPr/>
          </p:nvGrpSpPr>
          <p:grpSpPr>
            <a:xfrm>
              <a:off x="4090655" y="1362074"/>
              <a:ext cx="1074058" cy="1686880"/>
              <a:chOff x="4090655" y="1362074"/>
              <a:chExt cx="1074058" cy="1686880"/>
            </a:xfrm>
          </p:grpSpPr>
          <p:sp>
            <p:nvSpPr>
              <p:cNvPr id="100" name="自由: 形状 99"/>
              <p:cNvSpPr/>
              <p:nvPr/>
            </p:nvSpPr>
            <p:spPr>
              <a:xfrm>
                <a:off x="4090655" y="1362074"/>
                <a:ext cx="1074058" cy="1685925"/>
              </a:xfrm>
              <a:custGeom>
                <a:avLst/>
                <a:gdLst>
                  <a:gd name="connsiteX0" fmla="*/ 537029 w 1074058"/>
                  <a:gd name="connsiteY0" fmla="*/ 0 h 1685925"/>
                  <a:gd name="connsiteX1" fmla="*/ 1074058 w 1074058"/>
                  <a:gd name="connsiteY1" fmla="*/ 537029 h 1685925"/>
                  <a:gd name="connsiteX2" fmla="*/ 1074057 w 1074058"/>
                  <a:gd name="connsiteY2" fmla="*/ 1685925 h 1685925"/>
                  <a:gd name="connsiteX3" fmla="*/ 880929 w 1074058"/>
                  <a:gd name="connsiteY3" fmla="*/ 1685925 h 1685925"/>
                  <a:gd name="connsiteX4" fmla="*/ 880929 w 1074058"/>
                  <a:gd name="connsiteY4" fmla="*/ 1031874 h 1685925"/>
                  <a:gd name="connsiteX5" fmla="*/ 193129 w 1074058"/>
                  <a:gd name="connsiteY5" fmla="*/ 1031874 h 1685925"/>
                  <a:gd name="connsiteX6" fmla="*/ 193129 w 1074058"/>
                  <a:gd name="connsiteY6" fmla="*/ 1685925 h 1685925"/>
                  <a:gd name="connsiteX7" fmla="*/ 0 w 1074058"/>
                  <a:gd name="connsiteY7" fmla="*/ 1685925 h 1685925"/>
                  <a:gd name="connsiteX8" fmla="*/ 0 w 1074058"/>
                  <a:gd name="connsiteY8" fmla="*/ 537029 h 1685925"/>
                  <a:gd name="connsiteX9" fmla="*/ 537029 w 1074058"/>
                  <a:gd name="connsiteY9" fmla="*/ 0 h 1685925"/>
                  <a:gd name="connsiteX0" fmla="*/ 193129 w 1074058"/>
                  <a:gd name="connsiteY0" fmla="*/ 1685925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150266 w 1074058"/>
                  <a:gd name="connsiteY0" fmla="*/ 1738313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0 w 1074058"/>
                  <a:gd name="connsiteY0" fmla="*/ 1685925 h 1777365"/>
                  <a:gd name="connsiteX1" fmla="*/ 0 w 1074058"/>
                  <a:gd name="connsiteY1" fmla="*/ 537029 h 1777365"/>
                  <a:gd name="connsiteX2" fmla="*/ 537029 w 1074058"/>
                  <a:gd name="connsiteY2" fmla="*/ 0 h 1777365"/>
                  <a:gd name="connsiteX3" fmla="*/ 1074058 w 1074058"/>
                  <a:gd name="connsiteY3" fmla="*/ 537029 h 1777365"/>
                  <a:gd name="connsiteX4" fmla="*/ 1074057 w 1074058"/>
                  <a:gd name="connsiteY4" fmla="*/ 1685925 h 1777365"/>
                  <a:gd name="connsiteX5" fmla="*/ 880929 w 1074058"/>
                  <a:gd name="connsiteY5" fmla="*/ 1685925 h 1777365"/>
                  <a:gd name="connsiteX6" fmla="*/ 880929 w 1074058"/>
                  <a:gd name="connsiteY6" fmla="*/ 1031874 h 1777365"/>
                  <a:gd name="connsiteX7" fmla="*/ 193129 w 1074058"/>
                  <a:gd name="connsiteY7" fmla="*/ 1031874 h 1777365"/>
                  <a:gd name="connsiteX8" fmla="*/ 284569 w 1074058"/>
                  <a:gd name="connsiteY8" fmla="*/ 1777365 h 1777365"/>
                  <a:gd name="connsiteX0" fmla="*/ 0 w 1074058"/>
                  <a:gd name="connsiteY0" fmla="*/ 1685925 h 1705927"/>
                  <a:gd name="connsiteX1" fmla="*/ 0 w 1074058"/>
                  <a:gd name="connsiteY1" fmla="*/ 537029 h 1705927"/>
                  <a:gd name="connsiteX2" fmla="*/ 537029 w 1074058"/>
                  <a:gd name="connsiteY2" fmla="*/ 0 h 1705927"/>
                  <a:gd name="connsiteX3" fmla="*/ 1074058 w 1074058"/>
                  <a:gd name="connsiteY3" fmla="*/ 537029 h 1705927"/>
                  <a:gd name="connsiteX4" fmla="*/ 1074057 w 1074058"/>
                  <a:gd name="connsiteY4" fmla="*/ 1685925 h 1705927"/>
                  <a:gd name="connsiteX5" fmla="*/ 880929 w 1074058"/>
                  <a:gd name="connsiteY5" fmla="*/ 1685925 h 1705927"/>
                  <a:gd name="connsiteX6" fmla="*/ 880929 w 1074058"/>
                  <a:gd name="connsiteY6" fmla="*/ 1031874 h 1705927"/>
                  <a:gd name="connsiteX7" fmla="*/ 193129 w 1074058"/>
                  <a:gd name="connsiteY7" fmla="*/ 1031874 h 1705927"/>
                  <a:gd name="connsiteX8" fmla="*/ 198844 w 1074058"/>
                  <a:gd name="connsiteY8" fmla="*/ 1705927 h 1705927"/>
                  <a:gd name="connsiteX0" fmla="*/ 0 w 1074058"/>
                  <a:gd name="connsiteY0" fmla="*/ 1685925 h 1694021"/>
                  <a:gd name="connsiteX1" fmla="*/ 0 w 1074058"/>
                  <a:gd name="connsiteY1" fmla="*/ 537029 h 1694021"/>
                  <a:gd name="connsiteX2" fmla="*/ 537029 w 1074058"/>
                  <a:gd name="connsiteY2" fmla="*/ 0 h 1694021"/>
                  <a:gd name="connsiteX3" fmla="*/ 1074058 w 1074058"/>
                  <a:gd name="connsiteY3" fmla="*/ 537029 h 1694021"/>
                  <a:gd name="connsiteX4" fmla="*/ 1074057 w 1074058"/>
                  <a:gd name="connsiteY4" fmla="*/ 1685925 h 1694021"/>
                  <a:gd name="connsiteX5" fmla="*/ 880929 w 1074058"/>
                  <a:gd name="connsiteY5" fmla="*/ 1685925 h 1694021"/>
                  <a:gd name="connsiteX6" fmla="*/ 880929 w 1074058"/>
                  <a:gd name="connsiteY6" fmla="*/ 1031874 h 1694021"/>
                  <a:gd name="connsiteX7" fmla="*/ 193129 w 1074058"/>
                  <a:gd name="connsiteY7" fmla="*/ 1031874 h 1694021"/>
                  <a:gd name="connsiteX8" fmla="*/ 186937 w 1074058"/>
                  <a:gd name="connsiteY8" fmla="*/ 1694021 h 169402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86937 w 1074058"/>
                  <a:gd name="connsiteY8" fmla="*/ 1682115 h 1685925"/>
                  <a:gd name="connsiteX0" fmla="*/ 0 w 1074058"/>
                  <a:gd name="connsiteY0" fmla="*/ 1685925 h 1694022"/>
                  <a:gd name="connsiteX1" fmla="*/ 0 w 1074058"/>
                  <a:gd name="connsiteY1" fmla="*/ 537029 h 1694022"/>
                  <a:gd name="connsiteX2" fmla="*/ 537029 w 1074058"/>
                  <a:gd name="connsiteY2" fmla="*/ 0 h 1694022"/>
                  <a:gd name="connsiteX3" fmla="*/ 1074058 w 1074058"/>
                  <a:gd name="connsiteY3" fmla="*/ 537029 h 1694022"/>
                  <a:gd name="connsiteX4" fmla="*/ 1074057 w 1074058"/>
                  <a:gd name="connsiteY4" fmla="*/ 1685925 h 1694022"/>
                  <a:gd name="connsiteX5" fmla="*/ 880929 w 1074058"/>
                  <a:gd name="connsiteY5" fmla="*/ 1685925 h 1694022"/>
                  <a:gd name="connsiteX6" fmla="*/ 880929 w 1074058"/>
                  <a:gd name="connsiteY6" fmla="*/ 1031874 h 1694022"/>
                  <a:gd name="connsiteX7" fmla="*/ 193129 w 1074058"/>
                  <a:gd name="connsiteY7" fmla="*/ 1031874 h 1694022"/>
                  <a:gd name="connsiteX8" fmla="*/ 196462 w 1074058"/>
                  <a:gd name="connsiteY8" fmla="*/ 1694022 h 1694022"/>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4081 w 1074058"/>
                  <a:gd name="connsiteY8" fmla="*/ 1691641 h 1691641"/>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1700 w 1074058"/>
                  <a:gd name="connsiteY8" fmla="*/ 1691641 h 169164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91700 w 1074058"/>
                  <a:gd name="connsiteY8" fmla="*/ 1682116 h 1685925"/>
                  <a:gd name="connsiteX0" fmla="*/ 0 w 1074058"/>
                  <a:gd name="connsiteY0" fmla="*/ 1685925 h 1686878"/>
                  <a:gd name="connsiteX1" fmla="*/ 0 w 1074058"/>
                  <a:gd name="connsiteY1" fmla="*/ 537029 h 1686878"/>
                  <a:gd name="connsiteX2" fmla="*/ 537029 w 1074058"/>
                  <a:gd name="connsiteY2" fmla="*/ 0 h 1686878"/>
                  <a:gd name="connsiteX3" fmla="*/ 1074058 w 1074058"/>
                  <a:gd name="connsiteY3" fmla="*/ 537029 h 1686878"/>
                  <a:gd name="connsiteX4" fmla="*/ 1074057 w 1074058"/>
                  <a:gd name="connsiteY4" fmla="*/ 1685925 h 1686878"/>
                  <a:gd name="connsiteX5" fmla="*/ 880929 w 1074058"/>
                  <a:gd name="connsiteY5" fmla="*/ 1685925 h 1686878"/>
                  <a:gd name="connsiteX6" fmla="*/ 880929 w 1074058"/>
                  <a:gd name="connsiteY6" fmla="*/ 1031874 h 1686878"/>
                  <a:gd name="connsiteX7" fmla="*/ 193129 w 1074058"/>
                  <a:gd name="connsiteY7" fmla="*/ 1031874 h 1686878"/>
                  <a:gd name="connsiteX8" fmla="*/ 191700 w 1074058"/>
                  <a:gd name="connsiteY8" fmla="*/ 1686878 h 1686878"/>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058" h="1685925">
                    <a:moveTo>
                      <a:pt x="0" y="1685925"/>
                    </a:moveTo>
                    <a:lnTo>
                      <a:pt x="0" y="537029"/>
                    </a:lnTo>
                    <a:cubicBezTo>
                      <a:pt x="0" y="240436"/>
                      <a:pt x="240436" y="0"/>
                      <a:pt x="537029" y="0"/>
                    </a:cubicBezTo>
                    <a:cubicBezTo>
                      <a:pt x="833622" y="0"/>
                      <a:pt x="1074058" y="240436"/>
                      <a:pt x="1074058" y="537029"/>
                    </a:cubicBezTo>
                    <a:cubicBezTo>
                      <a:pt x="1074058" y="919994"/>
                      <a:pt x="1074057" y="1302960"/>
                      <a:pt x="1074057" y="1685925"/>
                    </a:cubicBezTo>
                  </a:path>
                </a:pathLst>
              </a:custGeom>
              <a:noFill/>
              <a:ln w="19050">
                <a:solidFill>
                  <a:srgbClr val="FEEA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自由: 形状 100"/>
              <p:cNvSpPr/>
              <p:nvPr/>
            </p:nvSpPr>
            <p:spPr>
              <a:xfrm>
                <a:off x="4283070" y="2393950"/>
                <a:ext cx="689229" cy="655004"/>
              </a:xfrm>
              <a:custGeom>
                <a:avLst/>
                <a:gdLst>
                  <a:gd name="connsiteX0" fmla="*/ 537029 w 1074058"/>
                  <a:gd name="connsiteY0" fmla="*/ 0 h 1685925"/>
                  <a:gd name="connsiteX1" fmla="*/ 1074058 w 1074058"/>
                  <a:gd name="connsiteY1" fmla="*/ 537029 h 1685925"/>
                  <a:gd name="connsiteX2" fmla="*/ 1074057 w 1074058"/>
                  <a:gd name="connsiteY2" fmla="*/ 1685925 h 1685925"/>
                  <a:gd name="connsiteX3" fmla="*/ 880929 w 1074058"/>
                  <a:gd name="connsiteY3" fmla="*/ 1685925 h 1685925"/>
                  <a:gd name="connsiteX4" fmla="*/ 880929 w 1074058"/>
                  <a:gd name="connsiteY4" fmla="*/ 1031874 h 1685925"/>
                  <a:gd name="connsiteX5" fmla="*/ 193129 w 1074058"/>
                  <a:gd name="connsiteY5" fmla="*/ 1031874 h 1685925"/>
                  <a:gd name="connsiteX6" fmla="*/ 193129 w 1074058"/>
                  <a:gd name="connsiteY6" fmla="*/ 1685925 h 1685925"/>
                  <a:gd name="connsiteX7" fmla="*/ 0 w 1074058"/>
                  <a:gd name="connsiteY7" fmla="*/ 1685925 h 1685925"/>
                  <a:gd name="connsiteX8" fmla="*/ 0 w 1074058"/>
                  <a:gd name="connsiteY8" fmla="*/ 537029 h 1685925"/>
                  <a:gd name="connsiteX9" fmla="*/ 537029 w 1074058"/>
                  <a:gd name="connsiteY9" fmla="*/ 0 h 1685925"/>
                  <a:gd name="connsiteX0" fmla="*/ 193129 w 1074058"/>
                  <a:gd name="connsiteY0" fmla="*/ 1685925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150266 w 1074058"/>
                  <a:gd name="connsiteY0" fmla="*/ 1738313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0 w 1074058"/>
                  <a:gd name="connsiteY0" fmla="*/ 1685925 h 1777365"/>
                  <a:gd name="connsiteX1" fmla="*/ 0 w 1074058"/>
                  <a:gd name="connsiteY1" fmla="*/ 537029 h 1777365"/>
                  <a:gd name="connsiteX2" fmla="*/ 537029 w 1074058"/>
                  <a:gd name="connsiteY2" fmla="*/ 0 h 1777365"/>
                  <a:gd name="connsiteX3" fmla="*/ 1074058 w 1074058"/>
                  <a:gd name="connsiteY3" fmla="*/ 537029 h 1777365"/>
                  <a:gd name="connsiteX4" fmla="*/ 1074057 w 1074058"/>
                  <a:gd name="connsiteY4" fmla="*/ 1685925 h 1777365"/>
                  <a:gd name="connsiteX5" fmla="*/ 880929 w 1074058"/>
                  <a:gd name="connsiteY5" fmla="*/ 1685925 h 1777365"/>
                  <a:gd name="connsiteX6" fmla="*/ 880929 w 1074058"/>
                  <a:gd name="connsiteY6" fmla="*/ 1031874 h 1777365"/>
                  <a:gd name="connsiteX7" fmla="*/ 193129 w 1074058"/>
                  <a:gd name="connsiteY7" fmla="*/ 1031874 h 1777365"/>
                  <a:gd name="connsiteX8" fmla="*/ 284569 w 1074058"/>
                  <a:gd name="connsiteY8" fmla="*/ 1777365 h 1777365"/>
                  <a:gd name="connsiteX0" fmla="*/ 0 w 1074058"/>
                  <a:gd name="connsiteY0" fmla="*/ 1685925 h 1705927"/>
                  <a:gd name="connsiteX1" fmla="*/ 0 w 1074058"/>
                  <a:gd name="connsiteY1" fmla="*/ 537029 h 1705927"/>
                  <a:gd name="connsiteX2" fmla="*/ 537029 w 1074058"/>
                  <a:gd name="connsiteY2" fmla="*/ 0 h 1705927"/>
                  <a:gd name="connsiteX3" fmla="*/ 1074058 w 1074058"/>
                  <a:gd name="connsiteY3" fmla="*/ 537029 h 1705927"/>
                  <a:gd name="connsiteX4" fmla="*/ 1074057 w 1074058"/>
                  <a:gd name="connsiteY4" fmla="*/ 1685925 h 1705927"/>
                  <a:gd name="connsiteX5" fmla="*/ 880929 w 1074058"/>
                  <a:gd name="connsiteY5" fmla="*/ 1685925 h 1705927"/>
                  <a:gd name="connsiteX6" fmla="*/ 880929 w 1074058"/>
                  <a:gd name="connsiteY6" fmla="*/ 1031874 h 1705927"/>
                  <a:gd name="connsiteX7" fmla="*/ 193129 w 1074058"/>
                  <a:gd name="connsiteY7" fmla="*/ 1031874 h 1705927"/>
                  <a:gd name="connsiteX8" fmla="*/ 198844 w 1074058"/>
                  <a:gd name="connsiteY8" fmla="*/ 1705927 h 1705927"/>
                  <a:gd name="connsiteX0" fmla="*/ 0 w 1074058"/>
                  <a:gd name="connsiteY0" fmla="*/ 1685925 h 1694021"/>
                  <a:gd name="connsiteX1" fmla="*/ 0 w 1074058"/>
                  <a:gd name="connsiteY1" fmla="*/ 537029 h 1694021"/>
                  <a:gd name="connsiteX2" fmla="*/ 537029 w 1074058"/>
                  <a:gd name="connsiteY2" fmla="*/ 0 h 1694021"/>
                  <a:gd name="connsiteX3" fmla="*/ 1074058 w 1074058"/>
                  <a:gd name="connsiteY3" fmla="*/ 537029 h 1694021"/>
                  <a:gd name="connsiteX4" fmla="*/ 1074057 w 1074058"/>
                  <a:gd name="connsiteY4" fmla="*/ 1685925 h 1694021"/>
                  <a:gd name="connsiteX5" fmla="*/ 880929 w 1074058"/>
                  <a:gd name="connsiteY5" fmla="*/ 1685925 h 1694021"/>
                  <a:gd name="connsiteX6" fmla="*/ 880929 w 1074058"/>
                  <a:gd name="connsiteY6" fmla="*/ 1031874 h 1694021"/>
                  <a:gd name="connsiteX7" fmla="*/ 193129 w 1074058"/>
                  <a:gd name="connsiteY7" fmla="*/ 1031874 h 1694021"/>
                  <a:gd name="connsiteX8" fmla="*/ 186937 w 1074058"/>
                  <a:gd name="connsiteY8" fmla="*/ 1694021 h 169402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86937 w 1074058"/>
                  <a:gd name="connsiteY8" fmla="*/ 1682115 h 1685925"/>
                  <a:gd name="connsiteX0" fmla="*/ 0 w 1074058"/>
                  <a:gd name="connsiteY0" fmla="*/ 1685925 h 1694022"/>
                  <a:gd name="connsiteX1" fmla="*/ 0 w 1074058"/>
                  <a:gd name="connsiteY1" fmla="*/ 537029 h 1694022"/>
                  <a:gd name="connsiteX2" fmla="*/ 537029 w 1074058"/>
                  <a:gd name="connsiteY2" fmla="*/ 0 h 1694022"/>
                  <a:gd name="connsiteX3" fmla="*/ 1074058 w 1074058"/>
                  <a:gd name="connsiteY3" fmla="*/ 537029 h 1694022"/>
                  <a:gd name="connsiteX4" fmla="*/ 1074057 w 1074058"/>
                  <a:gd name="connsiteY4" fmla="*/ 1685925 h 1694022"/>
                  <a:gd name="connsiteX5" fmla="*/ 880929 w 1074058"/>
                  <a:gd name="connsiteY5" fmla="*/ 1685925 h 1694022"/>
                  <a:gd name="connsiteX6" fmla="*/ 880929 w 1074058"/>
                  <a:gd name="connsiteY6" fmla="*/ 1031874 h 1694022"/>
                  <a:gd name="connsiteX7" fmla="*/ 193129 w 1074058"/>
                  <a:gd name="connsiteY7" fmla="*/ 1031874 h 1694022"/>
                  <a:gd name="connsiteX8" fmla="*/ 196462 w 1074058"/>
                  <a:gd name="connsiteY8" fmla="*/ 1694022 h 1694022"/>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4081 w 1074058"/>
                  <a:gd name="connsiteY8" fmla="*/ 1691641 h 1691641"/>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1700 w 1074058"/>
                  <a:gd name="connsiteY8" fmla="*/ 1691641 h 169164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91700 w 1074058"/>
                  <a:gd name="connsiteY8" fmla="*/ 1682116 h 1685925"/>
                  <a:gd name="connsiteX0" fmla="*/ 0 w 1074058"/>
                  <a:gd name="connsiteY0" fmla="*/ 1685925 h 1686878"/>
                  <a:gd name="connsiteX1" fmla="*/ 0 w 1074058"/>
                  <a:gd name="connsiteY1" fmla="*/ 537029 h 1686878"/>
                  <a:gd name="connsiteX2" fmla="*/ 537029 w 1074058"/>
                  <a:gd name="connsiteY2" fmla="*/ 0 h 1686878"/>
                  <a:gd name="connsiteX3" fmla="*/ 1074058 w 1074058"/>
                  <a:gd name="connsiteY3" fmla="*/ 537029 h 1686878"/>
                  <a:gd name="connsiteX4" fmla="*/ 1074057 w 1074058"/>
                  <a:gd name="connsiteY4" fmla="*/ 1685925 h 1686878"/>
                  <a:gd name="connsiteX5" fmla="*/ 880929 w 1074058"/>
                  <a:gd name="connsiteY5" fmla="*/ 1685925 h 1686878"/>
                  <a:gd name="connsiteX6" fmla="*/ 880929 w 1074058"/>
                  <a:gd name="connsiteY6" fmla="*/ 1031874 h 1686878"/>
                  <a:gd name="connsiteX7" fmla="*/ 193129 w 1074058"/>
                  <a:gd name="connsiteY7" fmla="*/ 1031874 h 1686878"/>
                  <a:gd name="connsiteX8" fmla="*/ 191700 w 1074058"/>
                  <a:gd name="connsiteY8" fmla="*/ 1686878 h 1686878"/>
                  <a:gd name="connsiteX0" fmla="*/ 0 w 1074058"/>
                  <a:gd name="connsiteY0" fmla="*/ 537029 h 1686878"/>
                  <a:gd name="connsiteX1" fmla="*/ 537029 w 1074058"/>
                  <a:gd name="connsiteY1" fmla="*/ 0 h 1686878"/>
                  <a:gd name="connsiteX2" fmla="*/ 1074058 w 1074058"/>
                  <a:gd name="connsiteY2" fmla="*/ 537029 h 1686878"/>
                  <a:gd name="connsiteX3" fmla="*/ 1074057 w 1074058"/>
                  <a:gd name="connsiteY3" fmla="*/ 1685925 h 1686878"/>
                  <a:gd name="connsiteX4" fmla="*/ 880929 w 1074058"/>
                  <a:gd name="connsiteY4" fmla="*/ 1685925 h 1686878"/>
                  <a:gd name="connsiteX5" fmla="*/ 880929 w 1074058"/>
                  <a:gd name="connsiteY5" fmla="*/ 1031874 h 1686878"/>
                  <a:gd name="connsiteX6" fmla="*/ 193129 w 1074058"/>
                  <a:gd name="connsiteY6" fmla="*/ 1031874 h 1686878"/>
                  <a:gd name="connsiteX7" fmla="*/ 191700 w 1074058"/>
                  <a:gd name="connsiteY7" fmla="*/ 1686878 h 1686878"/>
                  <a:gd name="connsiteX0" fmla="*/ 345329 w 882358"/>
                  <a:gd name="connsiteY0" fmla="*/ 0 h 1686878"/>
                  <a:gd name="connsiteX1" fmla="*/ 882358 w 882358"/>
                  <a:gd name="connsiteY1" fmla="*/ 537029 h 1686878"/>
                  <a:gd name="connsiteX2" fmla="*/ 882357 w 882358"/>
                  <a:gd name="connsiteY2" fmla="*/ 1685925 h 1686878"/>
                  <a:gd name="connsiteX3" fmla="*/ 689229 w 882358"/>
                  <a:gd name="connsiteY3" fmla="*/ 1685925 h 1686878"/>
                  <a:gd name="connsiteX4" fmla="*/ 689229 w 882358"/>
                  <a:gd name="connsiteY4" fmla="*/ 1031874 h 1686878"/>
                  <a:gd name="connsiteX5" fmla="*/ 1429 w 882358"/>
                  <a:gd name="connsiteY5" fmla="*/ 1031874 h 1686878"/>
                  <a:gd name="connsiteX6" fmla="*/ 0 w 882358"/>
                  <a:gd name="connsiteY6" fmla="*/ 1686878 h 1686878"/>
                  <a:gd name="connsiteX0" fmla="*/ 882358 w 882358"/>
                  <a:gd name="connsiteY0" fmla="*/ 0 h 1149849"/>
                  <a:gd name="connsiteX1" fmla="*/ 882357 w 882358"/>
                  <a:gd name="connsiteY1" fmla="*/ 1148896 h 1149849"/>
                  <a:gd name="connsiteX2" fmla="*/ 689229 w 882358"/>
                  <a:gd name="connsiteY2" fmla="*/ 1148896 h 1149849"/>
                  <a:gd name="connsiteX3" fmla="*/ 689229 w 882358"/>
                  <a:gd name="connsiteY3" fmla="*/ 494845 h 1149849"/>
                  <a:gd name="connsiteX4" fmla="*/ 1429 w 882358"/>
                  <a:gd name="connsiteY4" fmla="*/ 494845 h 1149849"/>
                  <a:gd name="connsiteX5" fmla="*/ 0 w 882358"/>
                  <a:gd name="connsiteY5" fmla="*/ 1149849 h 1149849"/>
                  <a:gd name="connsiteX0" fmla="*/ 882357 w 882357"/>
                  <a:gd name="connsiteY0" fmla="*/ 654051 h 655004"/>
                  <a:gd name="connsiteX1" fmla="*/ 689229 w 882357"/>
                  <a:gd name="connsiteY1" fmla="*/ 654051 h 655004"/>
                  <a:gd name="connsiteX2" fmla="*/ 689229 w 882357"/>
                  <a:gd name="connsiteY2" fmla="*/ 0 h 655004"/>
                  <a:gd name="connsiteX3" fmla="*/ 1429 w 882357"/>
                  <a:gd name="connsiteY3" fmla="*/ 0 h 655004"/>
                  <a:gd name="connsiteX4" fmla="*/ 0 w 882357"/>
                  <a:gd name="connsiteY4" fmla="*/ 655004 h 655004"/>
                  <a:gd name="connsiteX0" fmla="*/ 689229 w 689229"/>
                  <a:gd name="connsiteY0" fmla="*/ 654051 h 655004"/>
                  <a:gd name="connsiteX1" fmla="*/ 689229 w 689229"/>
                  <a:gd name="connsiteY1" fmla="*/ 0 h 655004"/>
                  <a:gd name="connsiteX2" fmla="*/ 1429 w 689229"/>
                  <a:gd name="connsiteY2" fmla="*/ 0 h 655004"/>
                  <a:gd name="connsiteX3" fmla="*/ 0 w 689229"/>
                  <a:gd name="connsiteY3" fmla="*/ 655004 h 655004"/>
                </a:gdLst>
                <a:ahLst/>
                <a:cxnLst>
                  <a:cxn ang="0">
                    <a:pos x="connsiteX0" y="connsiteY0"/>
                  </a:cxn>
                  <a:cxn ang="0">
                    <a:pos x="connsiteX1" y="connsiteY1"/>
                  </a:cxn>
                  <a:cxn ang="0">
                    <a:pos x="connsiteX2" y="connsiteY2"/>
                  </a:cxn>
                  <a:cxn ang="0">
                    <a:pos x="connsiteX3" y="connsiteY3"/>
                  </a:cxn>
                </a:cxnLst>
                <a:rect l="l" t="t" r="r" b="b"/>
                <a:pathLst>
                  <a:path w="689229" h="655004">
                    <a:moveTo>
                      <a:pt x="689229" y="654051"/>
                    </a:moveTo>
                    <a:lnTo>
                      <a:pt x="689229" y="0"/>
                    </a:lnTo>
                    <a:lnTo>
                      <a:pt x="1429" y="0"/>
                    </a:lnTo>
                    <a:cubicBezTo>
                      <a:pt x="1429" y="218017"/>
                      <a:pt x="0" y="655004"/>
                      <a:pt x="0" y="655004"/>
                    </a:cubicBezTo>
                  </a:path>
                </a:pathLst>
              </a:custGeom>
              <a:noFill/>
              <a:ln w="19050">
                <a:solidFill>
                  <a:srgbClr val="FEEA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rot="10800000">
              <a:off x="4090655" y="3047997"/>
              <a:ext cx="1074058" cy="1686880"/>
              <a:chOff x="4090655" y="1362074"/>
              <a:chExt cx="1074058" cy="1686880"/>
            </a:xfrm>
          </p:grpSpPr>
          <p:sp>
            <p:nvSpPr>
              <p:cNvPr id="53" name="自由: 形状 52"/>
              <p:cNvSpPr/>
              <p:nvPr/>
            </p:nvSpPr>
            <p:spPr>
              <a:xfrm>
                <a:off x="4090655" y="1362074"/>
                <a:ext cx="1074058" cy="1685925"/>
              </a:xfrm>
              <a:custGeom>
                <a:avLst/>
                <a:gdLst>
                  <a:gd name="connsiteX0" fmla="*/ 537029 w 1074058"/>
                  <a:gd name="connsiteY0" fmla="*/ 0 h 1685925"/>
                  <a:gd name="connsiteX1" fmla="*/ 1074058 w 1074058"/>
                  <a:gd name="connsiteY1" fmla="*/ 537029 h 1685925"/>
                  <a:gd name="connsiteX2" fmla="*/ 1074057 w 1074058"/>
                  <a:gd name="connsiteY2" fmla="*/ 1685925 h 1685925"/>
                  <a:gd name="connsiteX3" fmla="*/ 880929 w 1074058"/>
                  <a:gd name="connsiteY3" fmla="*/ 1685925 h 1685925"/>
                  <a:gd name="connsiteX4" fmla="*/ 880929 w 1074058"/>
                  <a:gd name="connsiteY4" fmla="*/ 1031874 h 1685925"/>
                  <a:gd name="connsiteX5" fmla="*/ 193129 w 1074058"/>
                  <a:gd name="connsiteY5" fmla="*/ 1031874 h 1685925"/>
                  <a:gd name="connsiteX6" fmla="*/ 193129 w 1074058"/>
                  <a:gd name="connsiteY6" fmla="*/ 1685925 h 1685925"/>
                  <a:gd name="connsiteX7" fmla="*/ 0 w 1074058"/>
                  <a:gd name="connsiteY7" fmla="*/ 1685925 h 1685925"/>
                  <a:gd name="connsiteX8" fmla="*/ 0 w 1074058"/>
                  <a:gd name="connsiteY8" fmla="*/ 537029 h 1685925"/>
                  <a:gd name="connsiteX9" fmla="*/ 537029 w 1074058"/>
                  <a:gd name="connsiteY9" fmla="*/ 0 h 1685925"/>
                  <a:gd name="connsiteX0" fmla="*/ 193129 w 1074058"/>
                  <a:gd name="connsiteY0" fmla="*/ 1685925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150266 w 1074058"/>
                  <a:gd name="connsiteY0" fmla="*/ 1738313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0 w 1074058"/>
                  <a:gd name="connsiteY0" fmla="*/ 1685925 h 1777365"/>
                  <a:gd name="connsiteX1" fmla="*/ 0 w 1074058"/>
                  <a:gd name="connsiteY1" fmla="*/ 537029 h 1777365"/>
                  <a:gd name="connsiteX2" fmla="*/ 537029 w 1074058"/>
                  <a:gd name="connsiteY2" fmla="*/ 0 h 1777365"/>
                  <a:gd name="connsiteX3" fmla="*/ 1074058 w 1074058"/>
                  <a:gd name="connsiteY3" fmla="*/ 537029 h 1777365"/>
                  <a:gd name="connsiteX4" fmla="*/ 1074057 w 1074058"/>
                  <a:gd name="connsiteY4" fmla="*/ 1685925 h 1777365"/>
                  <a:gd name="connsiteX5" fmla="*/ 880929 w 1074058"/>
                  <a:gd name="connsiteY5" fmla="*/ 1685925 h 1777365"/>
                  <a:gd name="connsiteX6" fmla="*/ 880929 w 1074058"/>
                  <a:gd name="connsiteY6" fmla="*/ 1031874 h 1777365"/>
                  <a:gd name="connsiteX7" fmla="*/ 193129 w 1074058"/>
                  <a:gd name="connsiteY7" fmla="*/ 1031874 h 1777365"/>
                  <a:gd name="connsiteX8" fmla="*/ 284569 w 1074058"/>
                  <a:gd name="connsiteY8" fmla="*/ 1777365 h 1777365"/>
                  <a:gd name="connsiteX0" fmla="*/ 0 w 1074058"/>
                  <a:gd name="connsiteY0" fmla="*/ 1685925 h 1705927"/>
                  <a:gd name="connsiteX1" fmla="*/ 0 w 1074058"/>
                  <a:gd name="connsiteY1" fmla="*/ 537029 h 1705927"/>
                  <a:gd name="connsiteX2" fmla="*/ 537029 w 1074058"/>
                  <a:gd name="connsiteY2" fmla="*/ 0 h 1705927"/>
                  <a:gd name="connsiteX3" fmla="*/ 1074058 w 1074058"/>
                  <a:gd name="connsiteY3" fmla="*/ 537029 h 1705927"/>
                  <a:gd name="connsiteX4" fmla="*/ 1074057 w 1074058"/>
                  <a:gd name="connsiteY4" fmla="*/ 1685925 h 1705927"/>
                  <a:gd name="connsiteX5" fmla="*/ 880929 w 1074058"/>
                  <a:gd name="connsiteY5" fmla="*/ 1685925 h 1705927"/>
                  <a:gd name="connsiteX6" fmla="*/ 880929 w 1074058"/>
                  <a:gd name="connsiteY6" fmla="*/ 1031874 h 1705927"/>
                  <a:gd name="connsiteX7" fmla="*/ 193129 w 1074058"/>
                  <a:gd name="connsiteY7" fmla="*/ 1031874 h 1705927"/>
                  <a:gd name="connsiteX8" fmla="*/ 198844 w 1074058"/>
                  <a:gd name="connsiteY8" fmla="*/ 1705927 h 1705927"/>
                  <a:gd name="connsiteX0" fmla="*/ 0 w 1074058"/>
                  <a:gd name="connsiteY0" fmla="*/ 1685925 h 1694021"/>
                  <a:gd name="connsiteX1" fmla="*/ 0 w 1074058"/>
                  <a:gd name="connsiteY1" fmla="*/ 537029 h 1694021"/>
                  <a:gd name="connsiteX2" fmla="*/ 537029 w 1074058"/>
                  <a:gd name="connsiteY2" fmla="*/ 0 h 1694021"/>
                  <a:gd name="connsiteX3" fmla="*/ 1074058 w 1074058"/>
                  <a:gd name="connsiteY3" fmla="*/ 537029 h 1694021"/>
                  <a:gd name="connsiteX4" fmla="*/ 1074057 w 1074058"/>
                  <a:gd name="connsiteY4" fmla="*/ 1685925 h 1694021"/>
                  <a:gd name="connsiteX5" fmla="*/ 880929 w 1074058"/>
                  <a:gd name="connsiteY5" fmla="*/ 1685925 h 1694021"/>
                  <a:gd name="connsiteX6" fmla="*/ 880929 w 1074058"/>
                  <a:gd name="connsiteY6" fmla="*/ 1031874 h 1694021"/>
                  <a:gd name="connsiteX7" fmla="*/ 193129 w 1074058"/>
                  <a:gd name="connsiteY7" fmla="*/ 1031874 h 1694021"/>
                  <a:gd name="connsiteX8" fmla="*/ 186937 w 1074058"/>
                  <a:gd name="connsiteY8" fmla="*/ 1694021 h 169402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86937 w 1074058"/>
                  <a:gd name="connsiteY8" fmla="*/ 1682115 h 1685925"/>
                  <a:gd name="connsiteX0" fmla="*/ 0 w 1074058"/>
                  <a:gd name="connsiteY0" fmla="*/ 1685925 h 1694022"/>
                  <a:gd name="connsiteX1" fmla="*/ 0 w 1074058"/>
                  <a:gd name="connsiteY1" fmla="*/ 537029 h 1694022"/>
                  <a:gd name="connsiteX2" fmla="*/ 537029 w 1074058"/>
                  <a:gd name="connsiteY2" fmla="*/ 0 h 1694022"/>
                  <a:gd name="connsiteX3" fmla="*/ 1074058 w 1074058"/>
                  <a:gd name="connsiteY3" fmla="*/ 537029 h 1694022"/>
                  <a:gd name="connsiteX4" fmla="*/ 1074057 w 1074058"/>
                  <a:gd name="connsiteY4" fmla="*/ 1685925 h 1694022"/>
                  <a:gd name="connsiteX5" fmla="*/ 880929 w 1074058"/>
                  <a:gd name="connsiteY5" fmla="*/ 1685925 h 1694022"/>
                  <a:gd name="connsiteX6" fmla="*/ 880929 w 1074058"/>
                  <a:gd name="connsiteY6" fmla="*/ 1031874 h 1694022"/>
                  <a:gd name="connsiteX7" fmla="*/ 193129 w 1074058"/>
                  <a:gd name="connsiteY7" fmla="*/ 1031874 h 1694022"/>
                  <a:gd name="connsiteX8" fmla="*/ 196462 w 1074058"/>
                  <a:gd name="connsiteY8" fmla="*/ 1694022 h 1694022"/>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4081 w 1074058"/>
                  <a:gd name="connsiteY8" fmla="*/ 1691641 h 1691641"/>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1700 w 1074058"/>
                  <a:gd name="connsiteY8" fmla="*/ 1691641 h 169164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91700 w 1074058"/>
                  <a:gd name="connsiteY8" fmla="*/ 1682116 h 1685925"/>
                  <a:gd name="connsiteX0" fmla="*/ 0 w 1074058"/>
                  <a:gd name="connsiteY0" fmla="*/ 1685925 h 1686878"/>
                  <a:gd name="connsiteX1" fmla="*/ 0 w 1074058"/>
                  <a:gd name="connsiteY1" fmla="*/ 537029 h 1686878"/>
                  <a:gd name="connsiteX2" fmla="*/ 537029 w 1074058"/>
                  <a:gd name="connsiteY2" fmla="*/ 0 h 1686878"/>
                  <a:gd name="connsiteX3" fmla="*/ 1074058 w 1074058"/>
                  <a:gd name="connsiteY3" fmla="*/ 537029 h 1686878"/>
                  <a:gd name="connsiteX4" fmla="*/ 1074057 w 1074058"/>
                  <a:gd name="connsiteY4" fmla="*/ 1685925 h 1686878"/>
                  <a:gd name="connsiteX5" fmla="*/ 880929 w 1074058"/>
                  <a:gd name="connsiteY5" fmla="*/ 1685925 h 1686878"/>
                  <a:gd name="connsiteX6" fmla="*/ 880929 w 1074058"/>
                  <a:gd name="connsiteY6" fmla="*/ 1031874 h 1686878"/>
                  <a:gd name="connsiteX7" fmla="*/ 193129 w 1074058"/>
                  <a:gd name="connsiteY7" fmla="*/ 1031874 h 1686878"/>
                  <a:gd name="connsiteX8" fmla="*/ 191700 w 1074058"/>
                  <a:gd name="connsiteY8" fmla="*/ 1686878 h 1686878"/>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058" h="1685925">
                    <a:moveTo>
                      <a:pt x="0" y="1685925"/>
                    </a:moveTo>
                    <a:lnTo>
                      <a:pt x="0" y="537029"/>
                    </a:lnTo>
                    <a:cubicBezTo>
                      <a:pt x="0" y="240436"/>
                      <a:pt x="240436" y="0"/>
                      <a:pt x="537029" y="0"/>
                    </a:cubicBezTo>
                    <a:cubicBezTo>
                      <a:pt x="833622" y="0"/>
                      <a:pt x="1074058" y="240436"/>
                      <a:pt x="1074058" y="537029"/>
                    </a:cubicBezTo>
                    <a:cubicBezTo>
                      <a:pt x="1074058" y="919994"/>
                      <a:pt x="1074057" y="1302960"/>
                      <a:pt x="1074057" y="1685925"/>
                    </a:cubicBezTo>
                  </a:path>
                </a:pathLst>
              </a:custGeom>
              <a:noFill/>
              <a:ln w="19050">
                <a:solidFill>
                  <a:srgbClr val="FEEA74">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自由: 形状 53"/>
              <p:cNvSpPr/>
              <p:nvPr/>
            </p:nvSpPr>
            <p:spPr>
              <a:xfrm>
                <a:off x="4283070" y="2393950"/>
                <a:ext cx="689229" cy="655004"/>
              </a:xfrm>
              <a:custGeom>
                <a:avLst/>
                <a:gdLst>
                  <a:gd name="connsiteX0" fmla="*/ 537029 w 1074058"/>
                  <a:gd name="connsiteY0" fmla="*/ 0 h 1685925"/>
                  <a:gd name="connsiteX1" fmla="*/ 1074058 w 1074058"/>
                  <a:gd name="connsiteY1" fmla="*/ 537029 h 1685925"/>
                  <a:gd name="connsiteX2" fmla="*/ 1074057 w 1074058"/>
                  <a:gd name="connsiteY2" fmla="*/ 1685925 h 1685925"/>
                  <a:gd name="connsiteX3" fmla="*/ 880929 w 1074058"/>
                  <a:gd name="connsiteY3" fmla="*/ 1685925 h 1685925"/>
                  <a:gd name="connsiteX4" fmla="*/ 880929 w 1074058"/>
                  <a:gd name="connsiteY4" fmla="*/ 1031874 h 1685925"/>
                  <a:gd name="connsiteX5" fmla="*/ 193129 w 1074058"/>
                  <a:gd name="connsiteY5" fmla="*/ 1031874 h 1685925"/>
                  <a:gd name="connsiteX6" fmla="*/ 193129 w 1074058"/>
                  <a:gd name="connsiteY6" fmla="*/ 1685925 h 1685925"/>
                  <a:gd name="connsiteX7" fmla="*/ 0 w 1074058"/>
                  <a:gd name="connsiteY7" fmla="*/ 1685925 h 1685925"/>
                  <a:gd name="connsiteX8" fmla="*/ 0 w 1074058"/>
                  <a:gd name="connsiteY8" fmla="*/ 537029 h 1685925"/>
                  <a:gd name="connsiteX9" fmla="*/ 537029 w 1074058"/>
                  <a:gd name="connsiteY9" fmla="*/ 0 h 1685925"/>
                  <a:gd name="connsiteX0" fmla="*/ 193129 w 1074058"/>
                  <a:gd name="connsiteY0" fmla="*/ 1685925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150266 w 1074058"/>
                  <a:gd name="connsiteY0" fmla="*/ 1738313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0 w 1074058"/>
                  <a:gd name="connsiteY0" fmla="*/ 1685925 h 1777365"/>
                  <a:gd name="connsiteX1" fmla="*/ 0 w 1074058"/>
                  <a:gd name="connsiteY1" fmla="*/ 537029 h 1777365"/>
                  <a:gd name="connsiteX2" fmla="*/ 537029 w 1074058"/>
                  <a:gd name="connsiteY2" fmla="*/ 0 h 1777365"/>
                  <a:gd name="connsiteX3" fmla="*/ 1074058 w 1074058"/>
                  <a:gd name="connsiteY3" fmla="*/ 537029 h 1777365"/>
                  <a:gd name="connsiteX4" fmla="*/ 1074057 w 1074058"/>
                  <a:gd name="connsiteY4" fmla="*/ 1685925 h 1777365"/>
                  <a:gd name="connsiteX5" fmla="*/ 880929 w 1074058"/>
                  <a:gd name="connsiteY5" fmla="*/ 1685925 h 1777365"/>
                  <a:gd name="connsiteX6" fmla="*/ 880929 w 1074058"/>
                  <a:gd name="connsiteY6" fmla="*/ 1031874 h 1777365"/>
                  <a:gd name="connsiteX7" fmla="*/ 193129 w 1074058"/>
                  <a:gd name="connsiteY7" fmla="*/ 1031874 h 1777365"/>
                  <a:gd name="connsiteX8" fmla="*/ 284569 w 1074058"/>
                  <a:gd name="connsiteY8" fmla="*/ 1777365 h 1777365"/>
                  <a:gd name="connsiteX0" fmla="*/ 0 w 1074058"/>
                  <a:gd name="connsiteY0" fmla="*/ 1685925 h 1705927"/>
                  <a:gd name="connsiteX1" fmla="*/ 0 w 1074058"/>
                  <a:gd name="connsiteY1" fmla="*/ 537029 h 1705927"/>
                  <a:gd name="connsiteX2" fmla="*/ 537029 w 1074058"/>
                  <a:gd name="connsiteY2" fmla="*/ 0 h 1705927"/>
                  <a:gd name="connsiteX3" fmla="*/ 1074058 w 1074058"/>
                  <a:gd name="connsiteY3" fmla="*/ 537029 h 1705927"/>
                  <a:gd name="connsiteX4" fmla="*/ 1074057 w 1074058"/>
                  <a:gd name="connsiteY4" fmla="*/ 1685925 h 1705927"/>
                  <a:gd name="connsiteX5" fmla="*/ 880929 w 1074058"/>
                  <a:gd name="connsiteY5" fmla="*/ 1685925 h 1705927"/>
                  <a:gd name="connsiteX6" fmla="*/ 880929 w 1074058"/>
                  <a:gd name="connsiteY6" fmla="*/ 1031874 h 1705927"/>
                  <a:gd name="connsiteX7" fmla="*/ 193129 w 1074058"/>
                  <a:gd name="connsiteY7" fmla="*/ 1031874 h 1705927"/>
                  <a:gd name="connsiteX8" fmla="*/ 198844 w 1074058"/>
                  <a:gd name="connsiteY8" fmla="*/ 1705927 h 1705927"/>
                  <a:gd name="connsiteX0" fmla="*/ 0 w 1074058"/>
                  <a:gd name="connsiteY0" fmla="*/ 1685925 h 1694021"/>
                  <a:gd name="connsiteX1" fmla="*/ 0 w 1074058"/>
                  <a:gd name="connsiteY1" fmla="*/ 537029 h 1694021"/>
                  <a:gd name="connsiteX2" fmla="*/ 537029 w 1074058"/>
                  <a:gd name="connsiteY2" fmla="*/ 0 h 1694021"/>
                  <a:gd name="connsiteX3" fmla="*/ 1074058 w 1074058"/>
                  <a:gd name="connsiteY3" fmla="*/ 537029 h 1694021"/>
                  <a:gd name="connsiteX4" fmla="*/ 1074057 w 1074058"/>
                  <a:gd name="connsiteY4" fmla="*/ 1685925 h 1694021"/>
                  <a:gd name="connsiteX5" fmla="*/ 880929 w 1074058"/>
                  <a:gd name="connsiteY5" fmla="*/ 1685925 h 1694021"/>
                  <a:gd name="connsiteX6" fmla="*/ 880929 w 1074058"/>
                  <a:gd name="connsiteY6" fmla="*/ 1031874 h 1694021"/>
                  <a:gd name="connsiteX7" fmla="*/ 193129 w 1074058"/>
                  <a:gd name="connsiteY7" fmla="*/ 1031874 h 1694021"/>
                  <a:gd name="connsiteX8" fmla="*/ 186937 w 1074058"/>
                  <a:gd name="connsiteY8" fmla="*/ 1694021 h 169402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86937 w 1074058"/>
                  <a:gd name="connsiteY8" fmla="*/ 1682115 h 1685925"/>
                  <a:gd name="connsiteX0" fmla="*/ 0 w 1074058"/>
                  <a:gd name="connsiteY0" fmla="*/ 1685925 h 1694022"/>
                  <a:gd name="connsiteX1" fmla="*/ 0 w 1074058"/>
                  <a:gd name="connsiteY1" fmla="*/ 537029 h 1694022"/>
                  <a:gd name="connsiteX2" fmla="*/ 537029 w 1074058"/>
                  <a:gd name="connsiteY2" fmla="*/ 0 h 1694022"/>
                  <a:gd name="connsiteX3" fmla="*/ 1074058 w 1074058"/>
                  <a:gd name="connsiteY3" fmla="*/ 537029 h 1694022"/>
                  <a:gd name="connsiteX4" fmla="*/ 1074057 w 1074058"/>
                  <a:gd name="connsiteY4" fmla="*/ 1685925 h 1694022"/>
                  <a:gd name="connsiteX5" fmla="*/ 880929 w 1074058"/>
                  <a:gd name="connsiteY5" fmla="*/ 1685925 h 1694022"/>
                  <a:gd name="connsiteX6" fmla="*/ 880929 w 1074058"/>
                  <a:gd name="connsiteY6" fmla="*/ 1031874 h 1694022"/>
                  <a:gd name="connsiteX7" fmla="*/ 193129 w 1074058"/>
                  <a:gd name="connsiteY7" fmla="*/ 1031874 h 1694022"/>
                  <a:gd name="connsiteX8" fmla="*/ 196462 w 1074058"/>
                  <a:gd name="connsiteY8" fmla="*/ 1694022 h 1694022"/>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4081 w 1074058"/>
                  <a:gd name="connsiteY8" fmla="*/ 1691641 h 1691641"/>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1700 w 1074058"/>
                  <a:gd name="connsiteY8" fmla="*/ 1691641 h 169164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91700 w 1074058"/>
                  <a:gd name="connsiteY8" fmla="*/ 1682116 h 1685925"/>
                  <a:gd name="connsiteX0" fmla="*/ 0 w 1074058"/>
                  <a:gd name="connsiteY0" fmla="*/ 1685925 h 1686878"/>
                  <a:gd name="connsiteX1" fmla="*/ 0 w 1074058"/>
                  <a:gd name="connsiteY1" fmla="*/ 537029 h 1686878"/>
                  <a:gd name="connsiteX2" fmla="*/ 537029 w 1074058"/>
                  <a:gd name="connsiteY2" fmla="*/ 0 h 1686878"/>
                  <a:gd name="connsiteX3" fmla="*/ 1074058 w 1074058"/>
                  <a:gd name="connsiteY3" fmla="*/ 537029 h 1686878"/>
                  <a:gd name="connsiteX4" fmla="*/ 1074057 w 1074058"/>
                  <a:gd name="connsiteY4" fmla="*/ 1685925 h 1686878"/>
                  <a:gd name="connsiteX5" fmla="*/ 880929 w 1074058"/>
                  <a:gd name="connsiteY5" fmla="*/ 1685925 h 1686878"/>
                  <a:gd name="connsiteX6" fmla="*/ 880929 w 1074058"/>
                  <a:gd name="connsiteY6" fmla="*/ 1031874 h 1686878"/>
                  <a:gd name="connsiteX7" fmla="*/ 193129 w 1074058"/>
                  <a:gd name="connsiteY7" fmla="*/ 1031874 h 1686878"/>
                  <a:gd name="connsiteX8" fmla="*/ 191700 w 1074058"/>
                  <a:gd name="connsiteY8" fmla="*/ 1686878 h 1686878"/>
                  <a:gd name="connsiteX0" fmla="*/ 0 w 1074058"/>
                  <a:gd name="connsiteY0" fmla="*/ 537029 h 1686878"/>
                  <a:gd name="connsiteX1" fmla="*/ 537029 w 1074058"/>
                  <a:gd name="connsiteY1" fmla="*/ 0 h 1686878"/>
                  <a:gd name="connsiteX2" fmla="*/ 1074058 w 1074058"/>
                  <a:gd name="connsiteY2" fmla="*/ 537029 h 1686878"/>
                  <a:gd name="connsiteX3" fmla="*/ 1074057 w 1074058"/>
                  <a:gd name="connsiteY3" fmla="*/ 1685925 h 1686878"/>
                  <a:gd name="connsiteX4" fmla="*/ 880929 w 1074058"/>
                  <a:gd name="connsiteY4" fmla="*/ 1685925 h 1686878"/>
                  <a:gd name="connsiteX5" fmla="*/ 880929 w 1074058"/>
                  <a:gd name="connsiteY5" fmla="*/ 1031874 h 1686878"/>
                  <a:gd name="connsiteX6" fmla="*/ 193129 w 1074058"/>
                  <a:gd name="connsiteY6" fmla="*/ 1031874 h 1686878"/>
                  <a:gd name="connsiteX7" fmla="*/ 191700 w 1074058"/>
                  <a:gd name="connsiteY7" fmla="*/ 1686878 h 1686878"/>
                  <a:gd name="connsiteX0" fmla="*/ 345329 w 882358"/>
                  <a:gd name="connsiteY0" fmla="*/ 0 h 1686878"/>
                  <a:gd name="connsiteX1" fmla="*/ 882358 w 882358"/>
                  <a:gd name="connsiteY1" fmla="*/ 537029 h 1686878"/>
                  <a:gd name="connsiteX2" fmla="*/ 882357 w 882358"/>
                  <a:gd name="connsiteY2" fmla="*/ 1685925 h 1686878"/>
                  <a:gd name="connsiteX3" fmla="*/ 689229 w 882358"/>
                  <a:gd name="connsiteY3" fmla="*/ 1685925 h 1686878"/>
                  <a:gd name="connsiteX4" fmla="*/ 689229 w 882358"/>
                  <a:gd name="connsiteY4" fmla="*/ 1031874 h 1686878"/>
                  <a:gd name="connsiteX5" fmla="*/ 1429 w 882358"/>
                  <a:gd name="connsiteY5" fmla="*/ 1031874 h 1686878"/>
                  <a:gd name="connsiteX6" fmla="*/ 0 w 882358"/>
                  <a:gd name="connsiteY6" fmla="*/ 1686878 h 1686878"/>
                  <a:gd name="connsiteX0" fmla="*/ 882358 w 882358"/>
                  <a:gd name="connsiteY0" fmla="*/ 0 h 1149849"/>
                  <a:gd name="connsiteX1" fmla="*/ 882357 w 882358"/>
                  <a:gd name="connsiteY1" fmla="*/ 1148896 h 1149849"/>
                  <a:gd name="connsiteX2" fmla="*/ 689229 w 882358"/>
                  <a:gd name="connsiteY2" fmla="*/ 1148896 h 1149849"/>
                  <a:gd name="connsiteX3" fmla="*/ 689229 w 882358"/>
                  <a:gd name="connsiteY3" fmla="*/ 494845 h 1149849"/>
                  <a:gd name="connsiteX4" fmla="*/ 1429 w 882358"/>
                  <a:gd name="connsiteY4" fmla="*/ 494845 h 1149849"/>
                  <a:gd name="connsiteX5" fmla="*/ 0 w 882358"/>
                  <a:gd name="connsiteY5" fmla="*/ 1149849 h 1149849"/>
                  <a:gd name="connsiteX0" fmla="*/ 882357 w 882357"/>
                  <a:gd name="connsiteY0" fmla="*/ 654051 h 655004"/>
                  <a:gd name="connsiteX1" fmla="*/ 689229 w 882357"/>
                  <a:gd name="connsiteY1" fmla="*/ 654051 h 655004"/>
                  <a:gd name="connsiteX2" fmla="*/ 689229 w 882357"/>
                  <a:gd name="connsiteY2" fmla="*/ 0 h 655004"/>
                  <a:gd name="connsiteX3" fmla="*/ 1429 w 882357"/>
                  <a:gd name="connsiteY3" fmla="*/ 0 h 655004"/>
                  <a:gd name="connsiteX4" fmla="*/ 0 w 882357"/>
                  <a:gd name="connsiteY4" fmla="*/ 655004 h 655004"/>
                  <a:gd name="connsiteX0" fmla="*/ 689229 w 689229"/>
                  <a:gd name="connsiteY0" fmla="*/ 654051 h 655004"/>
                  <a:gd name="connsiteX1" fmla="*/ 689229 w 689229"/>
                  <a:gd name="connsiteY1" fmla="*/ 0 h 655004"/>
                  <a:gd name="connsiteX2" fmla="*/ 1429 w 689229"/>
                  <a:gd name="connsiteY2" fmla="*/ 0 h 655004"/>
                  <a:gd name="connsiteX3" fmla="*/ 0 w 689229"/>
                  <a:gd name="connsiteY3" fmla="*/ 655004 h 655004"/>
                </a:gdLst>
                <a:ahLst/>
                <a:cxnLst>
                  <a:cxn ang="0">
                    <a:pos x="connsiteX0" y="connsiteY0"/>
                  </a:cxn>
                  <a:cxn ang="0">
                    <a:pos x="connsiteX1" y="connsiteY1"/>
                  </a:cxn>
                  <a:cxn ang="0">
                    <a:pos x="connsiteX2" y="connsiteY2"/>
                  </a:cxn>
                  <a:cxn ang="0">
                    <a:pos x="connsiteX3" y="connsiteY3"/>
                  </a:cxn>
                </a:cxnLst>
                <a:rect l="l" t="t" r="r" b="b"/>
                <a:pathLst>
                  <a:path w="689229" h="655004">
                    <a:moveTo>
                      <a:pt x="689229" y="654051"/>
                    </a:moveTo>
                    <a:lnTo>
                      <a:pt x="689229" y="0"/>
                    </a:lnTo>
                    <a:lnTo>
                      <a:pt x="1429" y="0"/>
                    </a:lnTo>
                    <a:cubicBezTo>
                      <a:pt x="1429" y="218017"/>
                      <a:pt x="0" y="655004"/>
                      <a:pt x="0" y="655004"/>
                    </a:cubicBezTo>
                  </a:path>
                </a:pathLst>
              </a:custGeom>
              <a:noFill/>
              <a:ln w="19050">
                <a:solidFill>
                  <a:srgbClr val="FEEA74">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6" name="组合 5"/>
          <p:cNvGrpSpPr/>
          <p:nvPr/>
        </p:nvGrpSpPr>
        <p:grpSpPr>
          <a:xfrm>
            <a:off x="7009588" y="1362073"/>
            <a:ext cx="1195674" cy="3373119"/>
            <a:chOff x="6941989" y="1362073"/>
            <a:chExt cx="1195674" cy="3373119"/>
          </a:xfrm>
        </p:grpSpPr>
        <p:grpSp>
          <p:nvGrpSpPr>
            <p:cNvPr id="5" name="组合 4"/>
            <p:cNvGrpSpPr/>
            <p:nvPr/>
          </p:nvGrpSpPr>
          <p:grpSpPr>
            <a:xfrm>
              <a:off x="6941989" y="1362073"/>
              <a:ext cx="1195674" cy="1712917"/>
              <a:chOff x="6941989" y="1362073"/>
              <a:chExt cx="1195674" cy="1712917"/>
            </a:xfrm>
          </p:grpSpPr>
          <p:sp>
            <p:nvSpPr>
              <p:cNvPr id="104" name="自由: 形状 103"/>
              <p:cNvSpPr/>
              <p:nvPr/>
            </p:nvSpPr>
            <p:spPr>
              <a:xfrm>
                <a:off x="6941989" y="1362074"/>
                <a:ext cx="537029" cy="1685925"/>
              </a:xfrm>
              <a:custGeom>
                <a:avLst/>
                <a:gdLst>
                  <a:gd name="connsiteX0" fmla="*/ 537029 w 1074058"/>
                  <a:gd name="connsiteY0" fmla="*/ 0 h 1685925"/>
                  <a:gd name="connsiteX1" fmla="*/ 1074058 w 1074058"/>
                  <a:gd name="connsiteY1" fmla="*/ 537029 h 1685925"/>
                  <a:gd name="connsiteX2" fmla="*/ 1074057 w 1074058"/>
                  <a:gd name="connsiteY2" fmla="*/ 1685925 h 1685925"/>
                  <a:gd name="connsiteX3" fmla="*/ 880929 w 1074058"/>
                  <a:gd name="connsiteY3" fmla="*/ 1685925 h 1685925"/>
                  <a:gd name="connsiteX4" fmla="*/ 880929 w 1074058"/>
                  <a:gd name="connsiteY4" fmla="*/ 1031874 h 1685925"/>
                  <a:gd name="connsiteX5" fmla="*/ 193129 w 1074058"/>
                  <a:gd name="connsiteY5" fmla="*/ 1031874 h 1685925"/>
                  <a:gd name="connsiteX6" fmla="*/ 193129 w 1074058"/>
                  <a:gd name="connsiteY6" fmla="*/ 1685925 h 1685925"/>
                  <a:gd name="connsiteX7" fmla="*/ 0 w 1074058"/>
                  <a:gd name="connsiteY7" fmla="*/ 1685925 h 1685925"/>
                  <a:gd name="connsiteX8" fmla="*/ 0 w 1074058"/>
                  <a:gd name="connsiteY8" fmla="*/ 537029 h 1685925"/>
                  <a:gd name="connsiteX9" fmla="*/ 537029 w 1074058"/>
                  <a:gd name="connsiteY9" fmla="*/ 0 h 1685925"/>
                  <a:gd name="connsiteX0" fmla="*/ 193129 w 1074058"/>
                  <a:gd name="connsiteY0" fmla="*/ 1685925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150266 w 1074058"/>
                  <a:gd name="connsiteY0" fmla="*/ 1738313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0 w 1074058"/>
                  <a:gd name="connsiteY0" fmla="*/ 1685925 h 1777365"/>
                  <a:gd name="connsiteX1" fmla="*/ 0 w 1074058"/>
                  <a:gd name="connsiteY1" fmla="*/ 537029 h 1777365"/>
                  <a:gd name="connsiteX2" fmla="*/ 537029 w 1074058"/>
                  <a:gd name="connsiteY2" fmla="*/ 0 h 1777365"/>
                  <a:gd name="connsiteX3" fmla="*/ 1074058 w 1074058"/>
                  <a:gd name="connsiteY3" fmla="*/ 537029 h 1777365"/>
                  <a:gd name="connsiteX4" fmla="*/ 1074057 w 1074058"/>
                  <a:gd name="connsiteY4" fmla="*/ 1685925 h 1777365"/>
                  <a:gd name="connsiteX5" fmla="*/ 880929 w 1074058"/>
                  <a:gd name="connsiteY5" fmla="*/ 1685925 h 1777365"/>
                  <a:gd name="connsiteX6" fmla="*/ 880929 w 1074058"/>
                  <a:gd name="connsiteY6" fmla="*/ 1031874 h 1777365"/>
                  <a:gd name="connsiteX7" fmla="*/ 193129 w 1074058"/>
                  <a:gd name="connsiteY7" fmla="*/ 1031874 h 1777365"/>
                  <a:gd name="connsiteX8" fmla="*/ 284569 w 1074058"/>
                  <a:gd name="connsiteY8" fmla="*/ 1777365 h 1777365"/>
                  <a:gd name="connsiteX0" fmla="*/ 0 w 1074058"/>
                  <a:gd name="connsiteY0" fmla="*/ 1685925 h 1705927"/>
                  <a:gd name="connsiteX1" fmla="*/ 0 w 1074058"/>
                  <a:gd name="connsiteY1" fmla="*/ 537029 h 1705927"/>
                  <a:gd name="connsiteX2" fmla="*/ 537029 w 1074058"/>
                  <a:gd name="connsiteY2" fmla="*/ 0 h 1705927"/>
                  <a:gd name="connsiteX3" fmla="*/ 1074058 w 1074058"/>
                  <a:gd name="connsiteY3" fmla="*/ 537029 h 1705927"/>
                  <a:gd name="connsiteX4" fmla="*/ 1074057 w 1074058"/>
                  <a:gd name="connsiteY4" fmla="*/ 1685925 h 1705927"/>
                  <a:gd name="connsiteX5" fmla="*/ 880929 w 1074058"/>
                  <a:gd name="connsiteY5" fmla="*/ 1685925 h 1705927"/>
                  <a:gd name="connsiteX6" fmla="*/ 880929 w 1074058"/>
                  <a:gd name="connsiteY6" fmla="*/ 1031874 h 1705927"/>
                  <a:gd name="connsiteX7" fmla="*/ 193129 w 1074058"/>
                  <a:gd name="connsiteY7" fmla="*/ 1031874 h 1705927"/>
                  <a:gd name="connsiteX8" fmla="*/ 198844 w 1074058"/>
                  <a:gd name="connsiteY8" fmla="*/ 1705927 h 1705927"/>
                  <a:gd name="connsiteX0" fmla="*/ 0 w 1074058"/>
                  <a:gd name="connsiteY0" fmla="*/ 1685925 h 1694021"/>
                  <a:gd name="connsiteX1" fmla="*/ 0 w 1074058"/>
                  <a:gd name="connsiteY1" fmla="*/ 537029 h 1694021"/>
                  <a:gd name="connsiteX2" fmla="*/ 537029 w 1074058"/>
                  <a:gd name="connsiteY2" fmla="*/ 0 h 1694021"/>
                  <a:gd name="connsiteX3" fmla="*/ 1074058 w 1074058"/>
                  <a:gd name="connsiteY3" fmla="*/ 537029 h 1694021"/>
                  <a:gd name="connsiteX4" fmla="*/ 1074057 w 1074058"/>
                  <a:gd name="connsiteY4" fmla="*/ 1685925 h 1694021"/>
                  <a:gd name="connsiteX5" fmla="*/ 880929 w 1074058"/>
                  <a:gd name="connsiteY5" fmla="*/ 1685925 h 1694021"/>
                  <a:gd name="connsiteX6" fmla="*/ 880929 w 1074058"/>
                  <a:gd name="connsiteY6" fmla="*/ 1031874 h 1694021"/>
                  <a:gd name="connsiteX7" fmla="*/ 193129 w 1074058"/>
                  <a:gd name="connsiteY7" fmla="*/ 1031874 h 1694021"/>
                  <a:gd name="connsiteX8" fmla="*/ 186937 w 1074058"/>
                  <a:gd name="connsiteY8" fmla="*/ 1694021 h 169402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86937 w 1074058"/>
                  <a:gd name="connsiteY8" fmla="*/ 1682115 h 1685925"/>
                  <a:gd name="connsiteX0" fmla="*/ 0 w 1074058"/>
                  <a:gd name="connsiteY0" fmla="*/ 1685925 h 1694022"/>
                  <a:gd name="connsiteX1" fmla="*/ 0 w 1074058"/>
                  <a:gd name="connsiteY1" fmla="*/ 537029 h 1694022"/>
                  <a:gd name="connsiteX2" fmla="*/ 537029 w 1074058"/>
                  <a:gd name="connsiteY2" fmla="*/ 0 h 1694022"/>
                  <a:gd name="connsiteX3" fmla="*/ 1074058 w 1074058"/>
                  <a:gd name="connsiteY3" fmla="*/ 537029 h 1694022"/>
                  <a:gd name="connsiteX4" fmla="*/ 1074057 w 1074058"/>
                  <a:gd name="connsiteY4" fmla="*/ 1685925 h 1694022"/>
                  <a:gd name="connsiteX5" fmla="*/ 880929 w 1074058"/>
                  <a:gd name="connsiteY5" fmla="*/ 1685925 h 1694022"/>
                  <a:gd name="connsiteX6" fmla="*/ 880929 w 1074058"/>
                  <a:gd name="connsiteY6" fmla="*/ 1031874 h 1694022"/>
                  <a:gd name="connsiteX7" fmla="*/ 193129 w 1074058"/>
                  <a:gd name="connsiteY7" fmla="*/ 1031874 h 1694022"/>
                  <a:gd name="connsiteX8" fmla="*/ 196462 w 1074058"/>
                  <a:gd name="connsiteY8" fmla="*/ 1694022 h 1694022"/>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4081 w 1074058"/>
                  <a:gd name="connsiteY8" fmla="*/ 1691641 h 1691641"/>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1700 w 1074058"/>
                  <a:gd name="connsiteY8" fmla="*/ 1691641 h 169164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91700 w 1074058"/>
                  <a:gd name="connsiteY8" fmla="*/ 1682116 h 1685925"/>
                  <a:gd name="connsiteX0" fmla="*/ 0 w 1074058"/>
                  <a:gd name="connsiteY0" fmla="*/ 1685925 h 1686878"/>
                  <a:gd name="connsiteX1" fmla="*/ 0 w 1074058"/>
                  <a:gd name="connsiteY1" fmla="*/ 537029 h 1686878"/>
                  <a:gd name="connsiteX2" fmla="*/ 537029 w 1074058"/>
                  <a:gd name="connsiteY2" fmla="*/ 0 h 1686878"/>
                  <a:gd name="connsiteX3" fmla="*/ 1074058 w 1074058"/>
                  <a:gd name="connsiteY3" fmla="*/ 537029 h 1686878"/>
                  <a:gd name="connsiteX4" fmla="*/ 1074057 w 1074058"/>
                  <a:gd name="connsiteY4" fmla="*/ 1685925 h 1686878"/>
                  <a:gd name="connsiteX5" fmla="*/ 880929 w 1074058"/>
                  <a:gd name="connsiteY5" fmla="*/ 1685925 h 1686878"/>
                  <a:gd name="connsiteX6" fmla="*/ 880929 w 1074058"/>
                  <a:gd name="connsiteY6" fmla="*/ 1031874 h 1686878"/>
                  <a:gd name="connsiteX7" fmla="*/ 193129 w 1074058"/>
                  <a:gd name="connsiteY7" fmla="*/ 1031874 h 1686878"/>
                  <a:gd name="connsiteX8" fmla="*/ 191700 w 1074058"/>
                  <a:gd name="connsiteY8" fmla="*/ 1686878 h 1686878"/>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0" fmla="*/ 0 w 537029"/>
                  <a:gd name="connsiteY0" fmla="*/ 1685925 h 1685925"/>
                  <a:gd name="connsiteX1" fmla="*/ 0 w 537029"/>
                  <a:gd name="connsiteY1" fmla="*/ 537029 h 1685925"/>
                  <a:gd name="connsiteX2" fmla="*/ 537029 w 537029"/>
                  <a:gd name="connsiteY2" fmla="*/ 0 h 1685925"/>
                </a:gdLst>
                <a:ahLst/>
                <a:cxnLst>
                  <a:cxn ang="0">
                    <a:pos x="connsiteX0" y="connsiteY0"/>
                  </a:cxn>
                  <a:cxn ang="0">
                    <a:pos x="connsiteX1" y="connsiteY1"/>
                  </a:cxn>
                  <a:cxn ang="0">
                    <a:pos x="connsiteX2" y="connsiteY2"/>
                  </a:cxn>
                </a:cxnLst>
                <a:rect l="l" t="t" r="r" b="b"/>
                <a:pathLst>
                  <a:path w="537029" h="1685925">
                    <a:moveTo>
                      <a:pt x="0" y="1685925"/>
                    </a:moveTo>
                    <a:lnTo>
                      <a:pt x="0" y="537029"/>
                    </a:lnTo>
                    <a:cubicBezTo>
                      <a:pt x="0" y="240436"/>
                      <a:pt x="240436" y="0"/>
                      <a:pt x="537029" y="0"/>
                    </a:cubicBezTo>
                  </a:path>
                </a:pathLst>
              </a:custGeom>
              <a:noFill/>
              <a:ln w="19050">
                <a:solidFill>
                  <a:srgbClr val="FEEA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自由: 形状 104"/>
              <p:cNvSpPr/>
              <p:nvPr/>
            </p:nvSpPr>
            <p:spPr>
              <a:xfrm rot="16200000" flipV="1">
                <a:off x="7220709" y="1620042"/>
                <a:ext cx="1031877" cy="515939"/>
              </a:xfrm>
              <a:custGeom>
                <a:avLst/>
                <a:gdLst>
                  <a:gd name="connsiteX0" fmla="*/ 537029 w 1074058"/>
                  <a:gd name="connsiteY0" fmla="*/ 0 h 1685925"/>
                  <a:gd name="connsiteX1" fmla="*/ 1074058 w 1074058"/>
                  <a:gd name="connsiteY1" fmla="*/ 537029 h 1685925"/>
                  <a:gd name="connsiteX2" fmla="*/ 1074057 w 1074058"/>
                  <a:gd name="connsiteY2" fmla="*/ 1685925 h 1685925"/>
                  <a:gd name="connsiteX3" fmla="*/ 880929 w 1074058"/>
                  <a:gd name="connsiteY3" fmla="*/ 1685925 h 1685925"/>
                  <a:gd name="connsiteX4" fmla="*/ 880929 w 1074058"/>
                  <a:gd name="connsiteY4" fmla="*/ 1031874 h 1685925"/>
                  <a:gd name="connsiteX5" fmla="*/ 193129 w 1074058"/>
                  <a:gd name="connsiteY5" fmla="*/ 1031874 h 1685925"/>
                  <a:gd name="connsiteX6" fmla="*/ 193129 w 1074058"/>
                  <a:gd name="connsiteY6" fmla="*/ 1685925 h 1685925"/>
                  <a:gd name="connsiteX7" fmla="*/ 0 w 1074058"/>
                  <a:gd name="connsiteY7" fmla="*/ 1685925 h 1685925"/>
                  <a:gd name="connsiteX8" fmla="*/ 0 w 1074058"/>
                  <a:gd name="connsiteY8" fmla="*/ 537029 h 1685925"/>
                  <a:gd name="connsiteX9" fmla="*/ 537029 w 1074058"/>
                  <a:gd name="connsiteY9" fmla="*/ 0 h 1685925"/>
                  <a:gd name="connsiteX0" fmla="*/ 193129 w 1074058"/>
                  <a:gd name="connsiteY0" fmla="*/ 1685925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150266 w 1074058"/>
                  <a:gd name="connsiteY0" fmla="*/ 1738313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0 w 1074058"/>
                  <a:gd name="connsiteY0" fmla="*/ 1685925 h 1777365"/>
                  <a:gd name="connsiteX1" fmla="*/ 0 w 1074058"/>
                  <a:gd name="connsiteY1" fmla="*/ 537029 h 1777365"/>
                  <a:gd name="connsiteX2" fmla="*/ 537029 w 1074058"/>
                  <a:gd name="connsiteY2" fmla="*/ 0 h 1777365"/>
                  <a:gd name="connsiteX3" fmla="*/ 1074058 w 1074058"/>
                  <a:gd name="connsiteY3" fmla="*/ 537029 h 1777365"/>
                  <a:gd name="connsiteX4" fmla="*/ 1074057 w 1074058"/>
                  <a:gd name="connsiteY4" fmla="*/ 1685925 h 1777365"/>
                  <a:gd name="connsiteX5" fmla="*/ 880929 w 1074058"/>
                  <a:gd name="connsiteY5" fmla="*/ 1685925 h 1777365"/>
                  <a:gd name="connsiteX6" fmla="*/ 880929 w 1074058"/>
                  <a:gd name="connsiteY6" fmla="*/ 1031874 h 1777365"/>
                  <a:gd name="connsiteX7" fmla="*/ 193129 w 1074058"/>
                  <a:gd name="connsiteY7" fmla="*/ 1031874 h 1777365"/>
                  <a:gd name="connsiteX8" fmla="*/ 284569 w 1074058"/>
                  <a:gd name="connsiteY8" fmla="*/ 1777365 h 1777365"/>
                  <a:gd name="connsiteX0" fmla="*/ 0 w 1074058"/>
                  <a:gd name="connsiteY0" fmla="*/ 1685925 h 1705927"/>
                  <a:gd name="connsiteX1" fmla="*/ 0 w 1074058"/>
                  <a:gd name="connsiteY1" fmla="*/ 537029 h 1705927"/>
                  <a:gd name="connsiteX2" fmla="*/ 537029 w 1074058"/>
                  <a:gd name="connsiteY2" fmla="*/ 0 h 1705927"/>
                  <a:gd name="connsiteX3" fmla="*/ 1074058 w 1074058"/>
                  <a:gd name="connsiteY3" fmla="*/ 537029 h 1705927"/>
                  <a:gd name="connsiteX4" fmla="*/ 1074057 w 1074058"/>
                  <a:gd name="connsiteY4" fmla="*/ 1685925 h 1705927"/>
                  <a:gd name="connsiteX5" fmla="*/ 880929 w 1074058"/>
                  <a:gd name="connsiteY5" fmla="*/ 1685925 h 1705927"/>
                  <a:gd name="connsiteX6" fmla="*/ 880929 w 1074058"/>
                  <a:gd name="connsiteY6" fmla="*/ 1031874 h 1705927"/>
                  <a:gd name="connsiteX7" fmla="*/ 193129 w 1074058"/>
                  <a:gd name="connsiteY7" fmla="*/ 1031874 h 1705927"/>
                  <a:gd name="connsiteX8" fmla="*/ 198844 w 1074058"/>
                  <a:gd name="connsiteY8" fmla="*/ 1705927 h 1705927"/>
                  <a:gd name="connsiteX0" fmla="*/ 0 w 1074058"/>
                  <a:gd name="connsiteY0" fmla="*/ 1685925 h 1694021"/>
                  <a:gd name="connsiteX1" fmla="*/ 0 w 1074058"/>
                  <a:gd name="connsiteY1" fmla="*/ 537029 h 1694021"/>
                  <a:gd name="connsiteX2" fmla="*/ 537029 w 1074058"/>
                  <a:gd name="connsiteY2" fmla="*/ 0 h 1694021"/>
                  <a:gd name="connsiteX3" fmla="*/ 1074058 w 1074058"/>
                  <a:gd name="connsiteY3" fmla="*/ 537029 h 1694021"/>
                  <a:gd name="connsiteX4" fmla="*/ 1074057 w 1074058"/>
                  <a:gd name="connsiteY4" fmla="*/ 1685925 h 1694021"/>
                  <a:gd name="connsiteX5" fmla="*/ 880929 w 1074058"/>
                  <a:gd name="connsiteY5" fmla="*/ 1685925 h 1694021"/>
                  <a:gd name="connsiteX6" fmla="*/ 880929 w 1074058"/>
                  <a:gd name="connsiteY6" fmla="*/ 1031874 h 1694021"/>
                  <a:gd name="connsiteX7" fmla="*/ 193129 w 1074058"/>
                  <a:gd name="connsiteY7" fmla="*/ 1031874 h 1694021"/>
                  <a:gd name="connsiteX8" fmla="*/ 186937 w 1074058"/>
                  <a:gd name="connsiteY8" fmla="*/ 1694021 h 169402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86937 w 1074058"/>
                  <a:gd name="connsiteY8" fmla="*/ 1682115 h 1685925"/>
                  <a:gd name="connsiteX0" fmla="*/ 0 w 1074058"/>
                  <a:gd name="connsiteY0" fmla="*/ 1685925 h 1694022"/>
                  <a:gd name="connsiteX1" fmla="*/ 0 w 1074058"/>
                  <a:gd name="connsiteY1" fmla="*/ 537029 h 1694022"/>
                  <a:gd name="connsiteX2" fmla="*/ 537029 w 1074058"/>
                  <a:gd name="connsiteY2" fmla="*/ 0 h 1694022"/>
                  <a:gd name="connsiteX3" fmla="*/ 1074058 w 1074058"/>
                  <a:gd name="connsiteY3" fmla="*/ 537029 h 1694022"/>
                  <a:gd name="connsiteX4" fmla="*/ 1074057 w 1074058"/>
                  <a:gd name="connsiteY4" fmla="*/ 1685925 h 1694022"/>
                  <a:gd name="connsiteX5" fmla="*/ 880929 w 1074058"/>
                  <a:gd name="connsiteY5" fmla="*/ 1685925 h 1694022"/>
                  <a:gd name="connsiteX6" fmla="*/ 880929 w 1074058"/>
                  <a:gd name="connsiteY6" fmla="*/ 1031874 h 1694022"/>
                  <a:gd name="connsiteX7" fmla="*/ 193129 w 1074058"/>
                  <a:gd name="connsiteY7" fmla="*/ 1031874 h 1694022"/>
                  <a:gd name="connsiteX8" fmla="*/ 196462 w 1074058"/>
                  <a:gd name="connsiteY8" fmla="*/ 1694022 h 1694022"/>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4081 w 1074058"/>
                  <a:gd name="connsiteY8" fmla="*/ 1691641 h 1691641"/>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1700 w 1074058"/>
                  <a:gd name="connsiteY8" fmla="*/ 1691641 h 169164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91700 w 1074058"/>
                  <a:gd name="connsiteY8" fmla="*/ 1682116 h 1685925"/>
                  <a:gd name="connsiteX0" fmla="*/ 0 w 1074058"/>
                  <a:gd name="connsiteY0" fmla="*/ 1685925 h 1686878"/>
                  <a:gd name="connsiteX1" fmla="*/ 0 w 1074058"/>
                  <a:gd name="connsiteY1" fmla="*/ 537029 h 1686878"/>
                  <a:gd name="connsiteX2" fmla="*/ 537029 w 1074058"/>
                  <a:gd name="connsiteY2" fmla="*/ 0 h 1686878"/>
                  <a:gd name="connsiteX3" fmla="*/ 1074058 w 1074058"/>
                  <a:gd name="connsiteY3" fmla="*/ 537029 h 1686878"/>
                  <a:gd name="connsiteX4" fmla="*/ 1074057 w 1074058"/>
                  <a:gd name="connsiteY4" fmla="*/ 1685925 h 1686878"/>
                  <a:gd name="connsiteX5" fmla="*/ 880929 w 1074058"/>
                  <a:gd name="connsiteY5" fmla="*/ 1685925 h 1686878"/>
                  <a:gd name="connsiteX6" fmla="*/ 880929 w 1074058"/>
                  <a:gd name="connsiteY6" fmla="*/ 1031874 h 1686878"/>
                  <a:gd name="connsiteX7" fmla="*/ 193129 w 1074058"/>
                  <a:gd name="connsiteY7" fmla="*/ 1031874 h 1686878"/>
                  <a:gd name="connsiteX8" fmla="*/ 191700 w 1074058"/>
                  <a:gd name="connsiteY8" fmla="*/ 1686878 h 1686878"/>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0" fmla="*/ 0 w 1074058"/>
                  <a:gd name="connsiteY0" fmla="*/ 537029 h 537029"/>
                  <a:gd name="connsiteX1" fmla="*/ 537029 w 1074058"/>
                  <a:gd name="connsiteY1" fmla="*/ 0 h 537029"/>
                  <a:gd name="connsiteX2" fmla="*/ 1074058 w 1074058"/>
                  <a:gd name="connsiteY2" fmla="*/ 537029 h 537029"/>
                </a:gdLst>
                <a:ahLst/>
                <a:cxnLst>
                  <a:cxn ang="0">
                    <a:pos x="connsiteX0" y="connsiteY0"/>
                  </a:cxn>
                  <a:cxn ang="0">
                    <a:pos x="connsiteX1" y="connsiteY1"/>
                  </a:cxn>
                  <a:cxn ang="0">
                    <a:pos x="connsiteX2" y="connsiteY2"/>
                  </a:cxn>
                </a:cxnLst>
                <a:rect l="l" t="t" r="r" b="b"/>
                <a:pathLst>
                  <a:path w="1074058" h="537029">
                    <a:moveTo>
                      <a:pt x="0" y="537029"/>
                    </a:moveTo>
                    <a:cubicBezTo>
                      <a:pt x="0" y="240436"/>
                      <a:pt x="240436" y="0"/>
                      <a:pt x="537029" y="0"/>
                    </a:cubicBezTo>
                    <a:cubicBezTo>
                      <a:pt x="833622" y="0"/>
                      <a:pt x="1074058" y="240436"/>
                      <a:pt x="1074058" y="537029"/>
                    </a:cubicBezTo>
                  </a:path>
                </a:pathLst>
              </a:custGeom>
              <a:noFill/>
              <a:ln w="19050">
                <a:solidFill>
                  <a:srgbClr val="FEEA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自由: 形状 105"/>
              <p:cNvSpPr/>
              <p:nvPr/>
            </p:nvSpPr>
            <p:spPr>
              <a:xfrm rot="16200000" flipV="1">
                <a:off x="7482252" y="2392586"/>
                <a:ext cx="655411" cy="655411"/>
              </a:xfrm>
              <a:custGeom>
                <a:avLst/>
                <a:gdLst>
                  <a:gd name="connsiteX0" fmla="*/ 537029 w 1074058"/>
                  <a:gd name="connsiteY0" fmla="*/ 0 h 1685925"/>
                  <a:gd name="connsiteX1" fmla="*/ 1074058 w 1074058"/>
                  <a:gd name="connsiteY1" fmla="*/ 537029 h 1685925"/>
                  <a:gd name="connsiteX2" fmla="*/ 1074057 w 1074058"/>
                  <a:gd name="connsiteY2" fmla="*/ 1685925 h 1685925"/>
                  <a:gd name="connsiteX3" fmla="*/ 880929 w 1074058"/>
                  <a:gd name="connsiteY3" fmla="*/ 1685925 h 1685925"/>
                  <a:gd name="connsiteX4" fmla="*/ 880929 w 1074058"/>
                  <a:gd name="connsiteY4" fmla="*/ 1031874 h 1685925"/>
                  <a:gd name="connsiteX5" fmla="*/ 193129 w 1074058"/>
                  <a:gd name="connsiteY5" fmla="*/ 1031874 h 1685925"/>
                  <a:gd name="connsiteX6" fmla="*/ 193129 w 1074058"/>
                  <a:gd name="connsiteY6" fmla="*/ 1685925 h 1685925"/>
                  <a:gd name="connsiteX7" fmla="*/ 0 w 1074058"/>
                  <a:gd name="connsiteY7" fmla="*/ 1685925 h 1685925"/>
                  <a:gd name="connsiteX8" fmla="*/ 0 w 1074058"/>
                  <a:gd name="connsiteY8" fmla="*/ 537029 h 1685925"/>
                  <a:gd name="connsiteX9" fmla="*/ 537029 w 1074058"/>
                  <a:gd name="connsiteY9" fmla="*/ 0 h 1685925"/>
                  <a:gd name="connsiteX0" fmla="*/ 193129 w 1074058"/>
                  <a:gd name="connsiteY0" fmla="*/ 1685925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150266 w 1074058"/>
                  <a:gd name="connsiteY0" fmla="*/ 1738313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0 w 1074058"/>
                  <a:gd name="connsiteY0" fmla="*/ 1685925 h 1777365"/>
                  <a:gd name="connsiteX1" fmla="*/ 0 w 1074058"/>
                  <a:gd name="connsiteY1" fmla="*/ 537029 h 1777365"/>
                  <a:gd name="connsiteX2" fmla="*/ 537029 w 1074058"/>
                  <a:gd name="connsiteY2" fmla="*/ 0 h 1777365"/>
                  <a:gd name="connsiteX3" fmla="*/ 1074058 w 1074058"/>
                  <a:gd name="connsiteY3" fmla="*/ 537029 h 1777365"/>
                  <a:gd name="connsiteX4" fmla="*/ 1074057 w 1074058"/>
                  <a:gd name="connsiteY4" fmla="*/ 1685925 h 1777365"/>
                  <a:gd name="connsiteX5" fmla="*/ 880929 w 1074058"/>
                  <a:gd name="connsiteY5" fmla="*/ 1685925 h 1777365"/>
                  <a:gd name="connsiteX6" fmla="*/ 880929 w 1074058"/>
                  <a:gd name="connsiteY6" fmla="*/ 1031874 h 1777365"/>
                  <a:gd name="connsiteX7" fmla="*/ 193129 w 1074058"/>
                  <a:gd name="connsiteY7" fmla="*/ 1031874 h 1777365"/>
                  <a:gd name="connsiteX8" fmla="*/ 284569 w 1074058"/>
                  <a:gd name="connsiteY8" fmla="*/ 1777365 h 1777365"/>
                  <a:gd name="connsiteX0" fmla="*/ 0 w 1074058"/>
                  <a:gd name="connsiteY0" fmla="*/ 1685925 h 1705927"/>
                  <a:gd name="connsiteX1" fmla="*/ 0 w 1074058"/>
                  <a:gd name="connsiteY1" fmla="*/ 537029 h 1705927"/>
                  <a:gd name="connsiteX2" fmla="*/ 537029 w 1074058"/>
                  <a:gd name="connsiteY2" fmla="*/ 0 h 1705927"/>
                  <a:gd name="connsiteX3" fmla="*/ 1074058 w 1074058"/>
                  <a:gd name="connsiteY3" fmla="*/ 537029 h 1705927"/>
                  <a:gd name="connsiteX4" fmla="*/ 1074057 w 1074058"/>
                  <a:gd name="connsiteY4" fmla="*/ 1685925 h 1705927"/>
                  <a:gd name="connsiteX5" fmla="*/ 880929 w 1074058"/>
                  <a:gd name="connsiteY5" fmla="*/ 1685925 h 1705927"/>
                  <a:gd name="connsiteX6" fmla="*/ 880929 w 1074058"/>
                  <a:gd name="connsiteY6" fmla="*/ 1031874 h 1705927"/>
                  <a:gd name="connsiteX7" fmla="*/ 193129 w 1074058"/>
                  <a:gd name="connsiteY7" fmla="*/ 1031874 h 1705927"/>
                  <a:gd name="connsiteX8" fmla="*/ 198844 w 1074058"/>
                  <a:gd name="connsiteY8" fmla="*/ 1705927 h 1705927"/>
                  <a:gd name="connsiteX0" fmla="*/ 0 w 1074058"/>
                  <a:gd name="connsiteY0" fmla="*/ 1685925 h 1694021"/>
                  <a:gd name="connsiteX1" fmla="*/ 0 w 1074058"/>
                  <a:gd name="connsiteY1" fmla="*/ 537029 h 1694021"/>
                  <a:gd name="connsiteX2" fmla="*/ 537029 w 1074058"/>
                  <a:gd name="connsiteY2" fmla="*/ 0 h 1694021"/>
                  <a:gd name="connsiteX3" fmla="*/ 1074058 w 1074058"/>
                  <a:gd name="connsiteY3" fmla="*/ 537029 h 1694021"/>
                  <a:gd name="connsiteX4" fmla="*/ 1074057 w 1074058"/>
                  <a:gd name="connsiteY4" fmla="*/ 1685925 h 1694021"/>
                  <a:gd name="connsiteX5" fmla="*/ 880929 w 1074058"/>
                  <a:gd name="connsiteY5" fmla="*/ 1685925 h 1694021"/>
                  <a:gd name="connsiteX6" fmla="*/ 880929 w 1074058"/>
                  <a:gd name="connsiteY6" fmla="*/ 1031874 h 1694021"/>
                  <a:gd name="connsiteX7" fmla="*/ 193129 w 1074058"/>
                  <a:gd name="connsiteY7" fmla="*/ 1031874 h 1694021"/>
                  <a:gd name="connsiteX8" fmla="*/ 186937 w 1074058"/>
                  <a:gd name="connsiteY8" fmla="*/ 1694021 h 169402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86937 w 1074058"/>
                  <a:gd name="connsiteY8" fmla="*/ 1682115 h 1685925"/>
                  <a:gd name="connsiteX0" fmla="*/ 0 w 1074058"/>
                  <a:gd name="connsiteY0" fmla="*/ 1685925 h 1694022"/>
                  <a:gd name="connsiteX1" fmla="*/ 0 w 1074058"/>
                  <a:gd name="connsiteY1" fmla="*/ 537029 h 1694022"/>
                  <a:gd name="connsiteX2" fmla="*/ 537029 w 1074058"/>
                  <a:gd name="connsiteY2" fmla="*/ 0 h 1694022"/>
                  <a:gd name="connsiteX3" fmla="*/ 1074058 w 1074058"/>
                  <a:gd name="connsiteY3" fmla="*/ 537029 h 1694022"/>
                  <a:gd name="connsiteX4" fmla="*/ 1074057 w 1074058"/>
                  <a:gd name="connsiteY4" fmla="*/ 1685925 h 1694022"/>
                  <a:gd name="connsiteX5" fmla="*/ 880929 w 1074058"/>
                  <a:gd name="connsiteY5" fmla="*/ 1685925 h 1694022"/>
                  <a:gd name="connsiteX6" fmla="*/ 880929 w 1074058"/>
                  <a:gd name="connsiteY6" fmla="*/ 1031874 h 1694022"/>
                  <a:gd name="connsiteX7" fmla="*/ 193129 w 1074058"/>
                  <a:gd name="connsiteY7" fmla="*/ 1031874 h 1694022"/>
                  <a:gd name="connsiteX8" fmla="*/ 196462 w 1074058"/>
                  <a:gd name="connsiteY8" fmla="*/ 1694022 h 1694022"/>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4081 w 1074058"/>
                  <a:gd name="connsiteY8" fmla="*/ 1691641 h 1691641"/>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1700 w 1074058"/>
                  <a:gd name="connsiteY8" fmla="*/ 1691641 h 169164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91700 w 1074058"/>
                  <a:gd name="connsiteY8" fmla="*/ 1682116 h 1685925"/>
                  <a:gd name="connsiteX0" fmla="*/ 0 w 1074058"/>
                  <a:gd name="connsiteY0" fmla="*/ 1685925 h 1686878"/>
                  <a:gd name="connsiteX1" fmla="*/ 0 w 1074058"/>
                  <a:gd name="connsiteY1" fmla="*/ 537029 h 1686878"/>
                  <a:gd name="connsiteX2" fmla="*/ 537029 w 1074058"/>
                  <a:gd name="connsiteY2" fmla="*/ 0 h 1686878"/>
                  <a:gd name="connsiteX3" fmla="*/ 1074058 w 1074058"/>
                  <a:gd name="connsiteY3" fmla="*/ 537029 h 1686878"/>
                  <a:gd name="connsiteX4" fmla="*/ 1074057 w 1074058"/>
                  <a:gd name="connsiteY4" fmla="*/ 1685925 h 1686878"/>
                  <a:gd name="connsiteX5" fmla="*/ 880929 w 1074058"/>
                  <a:gd name="connsiteY5" fmla="*/ 1685925 h 1686878"/>
                  <a:gd name="connsiteX6" fmla="*/ 880929 w 1074058"/>
                  <a:gd name="connsiteY6" fmla="*/ 1031874 h 1686878"/>
                  <a:gd name="connsiteX7" fmla="*/ 193129 w 1074058"/>
                  <a:gd name="connsiteY7" fmla="*/ 1031874 h 1686878"/>
                  <a:gd name="connsiteX8" fmla="*/ 191700 w 1074058"/>
                  <a:gd name="connsiteY8" fmla="*/ 1686878 h 1686878"/>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0" fmla="*/ 0 w 1074058"/>
                  <a:gd name="connsiteY0" fmla="*/ 537029 h 537029"/>
                  <a:gd name="connsiteX1" fmla="*/ 537029 w 1074058"/>
                  <a:gd name="connsiteY1" fmla="*/ 0 h 537029"/>
                  <a:gd name="connsiteX2" fmla="*/ 1074058 w 1074058"/>
                  <a:gd name="connsiteY2" fmla="*/ 537029 h 537029"/>
                  <a:gd name="connsiteX0" fmla="*/ 0 w 537029"/>
                  <a:gd name="connsiteY0" fmla="*/ 0 h 537029"/>
                  <a:gd name="connsiteX1" fmla="*/ 537029 w 537029"/>
                  <a:gd name="connsiteY1" fmla="*/ 537029 h 537029"/>
                </a:gdLst>
                <a:ahLst/>
                <a:cxnLst>
                  <a:cxn ang="0">
                    <a:pos x="connsiteX0" y="connsiteY0"/>
                  </a:cxn>
                  <a:cxn ang="0">
                    <a:pos x="connsiteX1" y="connsiteY1"/>
                  </a:cxn>
                </a:cxnLst>
                <a:rect l="l" t="t" r="r" b="b"/>
                <a:pathLst>
                  <a:path w="537029" h="537029">
                    <a:moveTo>
                      <a:pt x="0" y="0"/>
                    </a:moveTo>
                    <a:cubicBezTo>
                      <a:pt x="296593" y="0"/>
                      <a:pt x="537029" y="240436"/>
                      <a:pt x="537029" y="537029"/>
                    </a:cubicBezTo>
                  </a:path>
                </a:pathLst>
              </a:custGeom>
              <a:noFill/>
              <a:ln w="19050">
                <a:solidFill>
                  <a:srgbClr val="FEEA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自由: 形状 41"/>
              <p:cNvSpPr/>
              <p:nvPr/>
            </p:nvSpPr>
            <p:spPr>
              <a:xfrm rot="10800000" flipV="1">
                <a:off x="7155488" y="2751460"/>
                <a:ext cx="647062" cy="323530"/>
              </a:xfrm>
              <a:custGeom>
                <a:avLst/>
                <a:gdLst>
                  <a:gd name="connsiteX0" fmla="*/ 537029 w 1074058"/>
                  <a:gd name="connsiteY0" fmla="*/ 0 h 1685925"/>
                  <a:gd name="connsiteX1" fmla="*/ 1074058 w 1074058"/>
                  <a:gd name="connsiteY1" fmla="*/ 537029 h 1685925"/>
                  <a:gd name="connsiteX2" fmla="*/ 1074057 w 1074058"/>
                  <a:gd name="connsiteY2" fmla="*/ 1685925 h 1685925"/>
                  <a:gd name="connsiteX3" fmla="*/ 880929 w 1074058"/>
                  <a:gd name="connsiteY3" fmla="*/ 1685925 h 1685925"/>
                  <a:gd name="connsiteX4" fmla="*/ 880929 w 1074058"/>
                  <a:gd name="connsiteY4" fmla="*/ 1031874 h 1685925"/>
                  <a:gd name="connsiteX5" fmla="*/ 193129 w 1074058"/>
                  <a:gd name="connsiteY5" fmla="*/ 1031874 h 1685925"/>
                  <a:gd name="connsiteX6" fmla="*/ 193129 w 1074058"/>
                  <a:gd name="connsiteY6" fmla="*/ 1685925 h 1685925"/>
                  <a:gd name="connsiteX7" fmla="*/ 0 w 1074058"/>
                  <a:gd name="connsiteY7" fmla="*/ 1685925 h 1685925"/>
                  <a:gd name="connsiteX8" fmla="*/ 0 w 1074058"/>
                  <a:gd name="connsiteY8" fmla="*/ 537029 h 1685925"/>
                  <a:gd name="connsiteX9" fmla="*/ 537029 w 1074058"/>
                  <a:gd name="connsiteY9" fmla="*/ 0 h 1685925"/>
                  <a:gd name="connsiteX0" fmla="*/ 193129 w 1074058"/>
                  <a:gd name="connsiteY0" fmla="*/ 1685925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150266 w 1074058"/>
                  <a:gd name="connsiteY0" fmla="*/ 1738313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0 w 1074058"/>
                  <a:gd name="connsiteY0" fmla="*/ 1685925 h 1777365"/>
                  <a:gd name="connsiteX1" fmla="*/ 0 w 1074058"/>
                  <a:gd name="connsiteY1" fmla="*/ 537029 h 1777365"/>
                  <a:gd name="connsiteX2" fmla="*/ 537029 w 1074058"/>
                  <a:gd name="connsiteY2" fmla="*/ 0 h 1777365"/>
                  <a:gd name="connsiteX3" fmla="*/ 1074058 w 1074058"/>
                  <a:gd name="connsiteY3" fmla="*/ 537029 h 1777365"/>
                  <a:gd name="connsiteX4" fmla="*/ 1074057 w 1074058"/>
                  <a:gd name="connsiteY4" fmla="*/ 1685925 h 1777365"/>
                  <a:gd name="connsiteX5" fmla="*/ 880929 w 1074058"/>
                  <a:gd name="connsiteY5" fmla="*/ 1685925 h 1777365"/>
                  <a:gd name="connsiteX6" fmla="*/ 880929 w 1074058"/>
                  <a:gd name="connsiteY6" fmla="*/ 1031874 h 1777365"/>
                  <a:gd name="connsiteX7" fmla="*/ 193129 w 1074058"/>
                  <a:gd name="connsiteY7" fmla="*/ 1031874 h 1777365"/>
                  <a:gd name="connsiteX8" fmla="*/ 284569 w 1074058"/>
                  <a:gd name="connsiteY8" fmla="*/ 1777365 h 1777365"/>
                  <a:gd name="connsiteX0" fmla="*/ 0 w 1074058"/>
                  <a:gd name="connsiteY0" fmla="*/ 1685925 h 1705927"/>
                  <a:gd name="connsiteX1" fmla="*/ 0 w 1074058"/>
                  <a:gd name="connsiteY1" fmla="*/ 537029 h 1705927"/>
                  <a:gd name="connsiteX2" fmla="*/ 537029 w 1074058"/>
                  <a:gd name="connsiteY2" fmla="*/ 0 h 1705927"/>
                  <a:gd name="connsiteX3" fmla="*/ 1074058 w 1074058"/>
                  <a:gd name="connsiteY3" fmla="*/ 537029 h 1705927"/>
                  <a:gd name="connsiteX4" fmla="*/ 1074057 w 1074058"/>
                  <a:gd name="connsiteY4" fmla="*/ 1685925 h 1705927"/>
                  <a:gd name="connsiteX5" fmla="*/ 880929 w 1074058"/>
                  <a:gd name="connsiteY5" fmla="*/ 1685925 h 1705927"/>
                  <a:gd name="connsiteX6" fmla="*/ 880929 w 1074058"/>
                  <a:gd name="connsiteY6" fmla="*/ 1031874 h 1705927"/>
                  <a:gd name="connsiteX7" fmla="*/ 193129 w 1074058"/>
                  <a:gd name="connsiteY7" fmla="*/ 1031874 h 1705927"/>
                  <a:gd name="connsiteX8" fmla="*/ 198844 w 1074058"/>
                  <a:gd name="connsiteY8" fmla="*/ 1705927 h 1705927"/>
                  <a:gd name="connsiteX0" fmla="*/ 0 w 1074058"/>
                  <a:gd name="connsiteY0" fmla="*/ 1685925 h 1694021"/>
                  <a:gd name="connsiteX1" fmla="*/ 0 w 1074058"/>
                  <a:gd name="connsiteY1" fmla="*/ 537029 h 1694021"/>
                  <a:gd name="connsiteX2" fmla="*/ 537029 w 1074058"/>
                  <a:gd name="connsiteY2" fmla="*/ 0 h 1694021"/>
                  <a:gd name="connsiteX3" fmla="*/ 1074058 w 1074058"/>
                  <a:gd name="connsiteY3" fmla="*/ 537029 h 1694021"/>
                  <a:gd name="connsiteX4" fmla="*/ 1074057 w 1074058"/>
                  <a:gd name="connsiteY4" fmla="*/ 1685925 h 1694021"/>
                  <a:gd name="connsiteX5" fmla="*/ 880929 w 1074058"/>
                  <a:gd name="connsiteY5" fmla="*/ 1685925 h 1694021"/>
                  <a:gd name="connsiteX6" fmla="*/ 880929 w 1074058"/>
                  <a:gd name="connsiteY6" fmla="*/ 1031874 h 1694021"/>
                  <a:gd name="connsiteX7" fmla="*/ 193129 w 1074058"/>
                  <a:gd name="connsiteY7" fmla="*/ 1031874 h 1694021"/>
                  <a:gd name="connsiteX8" fmla="*/ 186937 w 1074058"/>
                  <a:gd name="connsiteY8" fmla="*/ 1694021 h 169402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86937 w 1074058"/>
                  <a:gd name="connsiteY8" fmla="*/ 1682115 h 1685925"/>
                  <a:gd name="connsiteX0" fmla="*/ 0 w 1074058"/>
                  <a:gd name="connsiteY0" fmla="*/ 1685925 h 1694022"/>
                  <a:gd name="connsiteX1" fmla="*/ 0 w 1074058"/>
                  <a:gd name="connsiteY1" fmla="*/ 537029 h 1694022"/>
                  <a:gd name="connsiteX2" fmla="*/ 537029 w 1074058"/>
                  <a:gd name="connsiteY2" fmla="*/ 0 h 1694022"/>
                  <a:gd name="connsiteX3" fmla="*/ 1074058 w 1074058"/>
                  <a:gd name="connsiteY3" fmla="*/ 537029 h 1694022"/>
                  <a:gd name="connsiteX4" fmla="*/ 1074057 w 1074058"/>
                  <a:gd name="connsiteY4" fmla="*/ 1685925 h 1694022"/>
                  <a:gd name="connsiteX5" fmla="*/ 880929 w 1074058"/>
                  <a:gd name="connsiteY5" fmla="*/ 1685925 h 1694022"/>
                  <a:gd name="connsiteX6" fmla="*/ 880929 w 1074058"/>
                  <a:gd name="connsiteY6" fmla="*/ 1031874 h 1694022"/>
                  <a:gd name="connsiteX7" fmla="*/ 193129 w 1074058"/>
                  <a:gd name="connsiteY7" fmla="*/ 1031874 h 1694022"/>
                  <a:gd name="connsiteX8" fmla="*/ 196462 w 1074058"/>
                  <a:gd name="connsiteY8" fmla="*/ 1694022 h 1694022"/>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4081 w 1074058"/>
                  <a:gd name="connsiteY8" fmla="*/ 1691641 h 1691641"/>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1700 w 1074058"/>
                  <a:gd name="connsiteY8" fmla="*/ 1691641 h 169164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91700 w 1074058"/>
                  <a:gd name="connsiteY8" fmla="*/ 1682116 h 1685925"/>
                  <a:gd name="connsiteX0" fmla="*/ 0 w 1074058"/>
                  <a:gd name="connsiteY0" fmla="*/ 1685925 h 1686878"/>
                  <a:gd name="connsiteX1" fmla="*/ 0 w 1074058"/>
                  <a:gd name="connsiteY1" fmla="*/ 537029 h 1686878"/>
                  <a:gd name="connsiteX2" fmla="*/ 537029 w 1074058"/>
                  <a:gd name="connsiteY2" fmla="*/ 0 h 1686878"/>
                  <a:gd name="connsiteX3" fmla="*/ 1074058 w 1074058"/>
                  <a:gd name="connsiteY3" fmla="*/ 537029 h 1686878"/>
                  <a:gd name="connsiteX4" fmla="*/ 1074057 w 1074058"/>
                  <a:gd name="connsiteY4" fmla="*/ 1685925 h 1686878"/>
                  <a:gd name="connsiteX5" fmla="*/ 880929 w 1074058"/>
                  <a:gd name="connsiteY5" fmla="*/ 1685925 h 1686878"/>
                  <a:gd name="connsiteX6" fmla="*/ 880929 w 1074058"/>
                  <a:gd name="connsiteY6" fmla="*/ 1031874 h 1686878"/>
                  <a:gd name="connsiteX7" fmla="*/ 193129 w 1074058"/>
                  <a:gd name="connsiteY7" fmla="*/ 1031874 h 1686878"/>
                  <a:gd name="connsiteX8" fmla="*/ 191700 w 1074058"/>
                  <a:gd name="connsiteY8" fmla="*/ 1686878 h 1686878"/>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0" fmla="*/ 0 w 1074058"/>
                  <a:gd name="connsiteY0" fmla="*/ 537029 h 537029"/>
                  <a:gd name="connsiteX1" fmla="*/ 537029 w 1074058"/>
                  <a:gd name="connsiteY1" fmla="*/ 0 h 537029"/>
                  <a:gd name="connsiteX2" fmla="*/ 1074058 w 1074058"/>
                  <a:gd name="connsiteY2" fmla="*/ 537029 h 537029"/>
                </a:gdLst>
                <a:ahLst/>
                <a:cxnLst>
                  <a:cxn ang="0">
                    <a:pos x="connsiteX0" y="connsiteY0"/>
                  </a:cxn>
                  <a:cxn ang="0">
                    <a:pos x="connsiteX1" y="connsiteY1"/>
                  </a:cxn>
                  <a:cxn ang="0">
                    <a:pos x="connsiteX2" y="connsiteY2"/>
                  </a:cxn>
                </a:cxnLst>
                <a:rect l="l" t="t" r="r" b="b"/>
                <a:pathLst>
                  <a:path w="1074058" h="537029">
                    <a:moveTo>
                      <a:pt x="0" y="537029"/>
                    </a:moveTo>
                    <a:cubicBezTo>
                      <a:pt x="0" y="240436"/>
                      <a:pt x="240436" y="0"/>
                      <a:pt x="537029" y="0"/>
                    </a:cubicBezTo>
                    <a:cubicBezTo>
                      <a:pt x="833622" y="0"/>
                      <a:pt x="1074058" y="240436"/>
                      <a:pt x="1074058" y="537029"/>
                    </a:cubicBezTo>
                  </a:path>
                </a:pathLst>
              </a:custGeom>
              <a:noFill/>
              <a:ln w="19050">
                <a:solidFill>
                  <a:srgbClr val="FEEA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 name="组合 55"/>
            <p:cNvGrpSpPr/>
            <p:nvPr/>
          </p:nvGrpSpPr>
          <p:grpSpPr>
            <a:xfrm rot="10800000">
              <a:off x="6941989" y="3022275"/>
              <a:ext cx="1195674" cy="1712917"/>
              <a:chOff x="6941989" y="1362073"/>
              <a:chExt cx="1195674" cy="1712917"/>
            </a:xfrm>
          </p:grpSpPr>
          <p:sp>
            <p:nvSpPr>
              <p:cNvPr id="57" name="自由: 形状 56"/>
              <p:cNvSpPr/>
              <p:nvPr/>
            </p:nvSpPr>
            <p:spPr>
              <a:xfrm>
                <a:off x="6941989" y="1362074"/>
                <a:ext cx="537029" cy="1685925"/>
              </a:xfrm>
              <a:custGeom>
                <a:avLst/>
                <a:gdLst>
                  <a:gd name="connsiteX0" fmla="*/ 537029 w 1074058"/>
                  <a:gd name="connsiteY0" fmla="*/ 0 h 1685925"/>
                  <a:gd name="connsiteX1" fmla="*/ 1074058 w 1074058"/>
                  <a:gd name="connsiteY1" fmla="*/ 537029 h 1685925"/>
                  <a:gd name="connsiteX2" fmla="*/ 1074057 w 1074058"/>
                  <a:gd name="connsiteY2" fmla="*/ 1685925 h 1685925"/>
                  <a:gd name="connsiteX3" fmla="*/ 880929 w 1074058"/>
                  <a:gd name="connsiteY3" fmla="*/ 1685925 h 1685925"/>
                  <a:gd name="connsiteX4" fmla="*/ 880929 w 1074058"/>
                  <a:gd name="connsiteY4" fmla="*/ 1031874 h 1685925"/>
                  <a:gd name="connsiteX5" fmla="*/ 193129 w 1074058"/>
                  <a:gd name="connsiteY5" fmla="*/ 1031874 h 1685925"/>
                  <a:gd name="connsiteX6" fmla="*/ 193129 w 1074058"/>
                  <a:gd name="connsiteY6" fmla="*/ 1685925 h 1685925"/>
                  <a:gd name="connsiteX7" fmla="*/ 0 w 1074058"/>
                  <a:gd name="connsiteY7" fmla="*/ 1685925 h 1685925"/>
                  <a:gd name="connsiteX8" fmla="*/ 0 w 1074058"/>
                  <a:gd name="connsiteY8" fmla="*/ 537029 h 1685925"/>
                  <a:gd name="connsiteX9" fmla="*/ 537029 w 1074058"/>
                  <a:gd name="connsiteY9" fmla="*/ 0 h 1685925"/>
                  <a:gd name="connsiteX0" fmla="*/ 193129 w 1074058"/>
                  <a:gd name="connsiteY0" fmla="*/ 1685925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150266 w 1074058"/>
                  <a:gd name="connsiteY0" fmla="*/ 1738313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0 w 1074058"/>
                  <a:gd name="connsiteY0" fmla="*/ 1685925 h 1777365"/>
                  <a:gd name="connsiteX1" fmla="*/ 0 w 1074058"/>
                  <a:gd name="connsiteY1" fmla="*/ 537029 h 1777365"/>
                  <a:gd name="connsiteX2" fmla="*/ 537029 w 1074058"/>
                  <a:gd name="connsiteY2" fmla="*/ 0 h 1777365"/>
                  <a:gd name="connsiteX3" fmla="*/ 1074058 w 1074058"/>
                  <a:gd name="connsiteY3" fmla="*/ 537029 h 1777365"/>
                  <a:gd name="connsiteX4" fmla="*/ 1074057 w 1074058"/>
                  <a:gd name="connsiteY4" fmla="*/ 1685925 h 1777365"/>
                  <a:gd name="connsiteX5" fmla="*/ 880929 w 1074058"/>
                  <a:gd name="connsiteY5" fmla="*/ 1685925 h 1777365"/>
                  <a:gd name="connsiteX6" fmla="*/ 880929 w 1074058"/>
                  <a:gd name="connsiteY6" fmla="*/ 1031874 h 1777365"/>
                  <a:gd name="connsiteX7" fmla="*/ 193129 w 1074058"/>
                  <a:gd name="connsiteY7" fmla="*/ 1031874 h 1777365"/>
                  <a:gd name="connsiteX8" fmla="*/ 284569 w 1074058"/>
                  <a:gd name="connsiteY8" fmla="*/ 1777365 h 1777365"/>
                  <a:gd name="connsiteX0" fmla="*/ 0 w 1074058"/>
                  <a:gd name="connsiteY0" fmla="*/ 1685925 h 1705927"/>
                  <a:gd name="connsiteX1" fmla="*/ 0 w 1074058"/>
                  <a:gd name="connsiteY1" fmla="*/ 537029 h 1705927"/>
                  <a:gd name="connsiteX2" fmla="*/ 537029 w 1074058"/>
                  <a:gd name="connsiteY2" fmla="*/ 0 h 1705927"/>
                  <a:gd name="connsiteX3" fmla="*/ 1074058 w 1074058"/>
                  <a:gd name="connsiteY3" fmla="*/ 537029 h 1705927"/>
                  <a:gd name="connsiteX4" fmla="*/ 1074057 w 1074058"/>
                  <a:gd name="connsiteY4" fmla="*/ 1685925 h 1705927"/>
                  <a:gd name="connsiteX5" fmla="*/ 880929 w 1074058"/>
                  <a:gd name="connsiteY5" fmla="*/ 1685925 h 1705927"/>
                  <a:gd name="connsiteX6" fmla="*/ 880929 w 1074058"/>
                  <a:gd name="connsiteY6" fmla="*/ 1031874 h 1705927"/>
                  <a:gd name="connsiteX7" fmla="*/ 193129 w 1074058"/>
                  <a:gd name="connsiteY7" fmla="*/ 1031874 h 1705927"/>
                  <a:gd name="connsiteX8" fmla="*/ 198844 w 1074058"/>
                  <a:gd name="connsiteY8" fmla="*/ 1705927 h 1705927"/>
                  <a:gd name="connsiteX0" fmla="*/ 0 w 1074058"/>
                  <a:gd name="connsiteY0" fmla="*/ 1685925 h 1694021"/>
                  <a:gd name="connsiteX1" fmla="*/ 0 w 1074058"/>
                  <a:gd name="connsiteY1" fmla="*/ 537029 h 1694021"/>
                  <a:gd name="connsiteX2" fmla="*/ 537029 w 1074058"/>
                  <a:gd name="connsiteY2" fmla="*/ 0 h 1694021"/>
                  <a:gd name="connsiteX3" fmla="*/ 1074058 w 1074058"/>
                  <a:gd name="connsiteY3" fmla="*/ 537029 h 1694021"/>
                  <a:gd name="connsiteX4" fmla="*/ 1074057 w 1074058"/>
                  <a:gd name="connsiteY4" fmla="*/ 1685925 h 1694021"/>
                  <a:gd name="connsiteX5" fmla="*/ 880929 w 1074058"/>
                  <a:gd name="connsiteY5" fmla="*/ 1685925 h 1694021"/>
                  <a:gd name="connsiteX6" fmla="*/ 880929 w 1074058"/>
                  <a:gd name="connsiteY6" fmla="*/ 1031874 h 1694021"/>
                  <a:gd name="connsiteX7" fmla="*/ 193129 w 1074058"/>
                  <a:gd name="connsiteY7" fmla="*/ 1031874 h 1694021"/>
                  <a:gd name="connsiteX8" fmla="*/ 186937 w 1074058"/>
                  <a:gd name="connsiteY8" fmla="*/ 1694021 h 169402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86937 w 1074058"/>
                  <a:gd name="connsiteY8" fmla="*/ 1682115 h 1685925"/>
                  <a:gd name="connsiteX0" fmla="*/ 0 w 1074058"/>
                  <a:gd name="connsiteY0" fmla="*/ 1685925 h 1694022"/>
                  <a:gd name="connsiteX1" fmla="*/ 0 w 1074058"/>
                  <a:gd name="connsiteY1" fmla="*/ 537029 h 1694022"/>
                  <a:gd name="connsiteX2" fmla="*/ 537029 w 1074058"/>
                  <a:gd name="connsiteY2" fmla="*/ 0 h 1694022"/>
                  <a:gd name="connsiteX3" fmla="*/ 1074058 w 1074058"/>
                  <a:gd name="connsiteY3" fmla="*/ 537029 h 1694022"/>
                  <a:gd name="connsiteX4" fmla="*/ 1074057 w 1074058"/>
                  <a:gd name="connsiteY4" fmla="*/ 1685925 h 1694022"/>
                  <a:gd name="connsiteX5" fmla="*/ 880929 w 1074058"/>
                  <a:gd name="connsiteY5" fmla="*/ 1685925 h 1694022"/>
                  <a:gd name="connsiteX6" fmla="*/ 880929 w 1074058"/>
                  <a:gd name="connsiteY6" fmla="*/ 1031874 h 1694022"/>
                  <a:gd name="connsiteX7" fmla="*/ 193129 w 1074058"/>
                  <a:gd name="connsiteY7" fmla="*/ 1031874 h 1694022"/>
                  <a:gd name="connsiteX8" fmla="*/ 196462 w 1074058"/>
                  <a:gd name="connsiteY8" fmla="*/ 1694022 h 1694022"/>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4081 w 1074058"/>
                  <a:gd name="connsiteY8" fmla="*/ 1691641 h 1691641"/>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1700 w 1074058"/>
                  <a:gd name="connsiteY8" fmla="*/ 1691641 h 169164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91700 w 1074058"/>
                  <a:gd name="connsiteY8" fmla="*/ 1682116 h 1685925"/>
                  <a:gd name="connsiteX0" fmla="*/ 0 w 1074058"/>
                  <a:gd name="connsiteY0" fmla="*/ 1685925 h 1686878"/>
                  <a:gd name="connsiteX1" fmla="*/ 0 w 1074058"/>
                  <a:gd name="connsiteY1" fmla="*/ 537029 h 1686878"/>
                  <a:gd name="connsiteX2" fmla="*/ 537029 w 1074058"/>
                  <a:gd name="connsiteY2" fmla="*/ 0 h 1686878"/>
                  <a:gd name="connsiteX3" fmla="*/ 1074058 w 1074058"/>
                  <a:gd name="connsiteY3" fmla="*/ 537029 h 1686878"/>
                  <a:gd name="connsiteX4" fmla="*/ 1074057 w 1074058"/>
                  <a:gd name="connsiteY4" fmla="*/ 1685925 h 1686878"/>
                  <a:gd name="connsiteX5" fmla="*/ 880929 w 1074058"/>
                  <a:gd name="connsiteY5" fmla="*/ 1685925 h 1686878"/>
                  <a:gd name="connsiteX6" fmla="*/ 880929 w 1074058"/>
                  <a:gd name="connsiteY6" fmla="*/ 1031874 h 1686878"/>
                  <a:gd name="connsiteX7" fmla="*/ 193129 w 1074058"/>
                  <a:gd name="connsiteY7" fmla="*/ 1031874 h 1686878"/>
                  <a:gd name="connsiteX8" fmla="*/ 191700 w 1074058"/>
                  <a:gd name="connsiteY8" fmla="*/ 1686878 h 1686878"/>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0" fmla="*/ 0 w 537029"/>
                  <a:gd name="connsiteY0" fmla="*/ 1685925 h 1685925"/>
                  <a:gd name="connsiteX1" fmla="*/ 0 w 537029"/>
                  <a:gd name="connsiteY1" fmla="*/ 537029 h 1685925"/>
                  <a:gd name="connsiteX2" fmla="*/ 537029 w 537029"/>
                  <a:gd name="connsiteY2" fmla="*/ 0 h 1685925"/>
                </a:gdLst>
                <a:ahLst/>
                <a:cxnLst>
                  <a:cxn ang="0">
                    <a:pos x="connsiteX0" y="connsiteY0"/>
                  </a:cxn>
                  <a:cxn ang="0">
                    <a:pos x="connsiteX1" y="connsiteY1"/>
                  </a:cxn>
                  <a:cxn ang="0">
                    <a:pos x="connsiteX2" y="connsiteY2"/>
                  </a:cxn>
                </a:cxnLst>
                <a:rect l="l" t="t" r="r" b="b"/>
                <a:pathLst>
                  <a:path w="537029" h="1685925">
                    <a:moveTo>
                      <a:pt x="0" y="1685925"/>
                    </a:moveTo>
                    <a:lnTo>
                      <a:pt x="0" y="537029"/>
                    </a:lnTo>
                    <a:cubicBezTo>
                      <a:pt x="0" y="240436"/>
                      <a:pt x="240436" y="0"/>
                      <a:pt x="537029" y="0"/>
                    </a:cubicBezTo>
                  </a:path>
                </a:pathLst>
              </a:custGeom>
              <a:noFill/>
              <a:ln w="19050">
                <a:solidFill>
                  <a:srgbClr val="FEEA74">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自由: 形状 57"/>
              <p:cNvSpPr/>
              <p:nvPr/>
            </p:nvSpPr>
            <p:spPr>
              <a:xfrm rot="16200000" flipV="1">
                <a:off x="7220709" y="1620042"/>
                <a:ext cx="1031877" cy="515939"/>
              </a:xfrm>
              <a:custGeom>
                <a:avLst/>
                <a:gdLst>
                  <a:gd name="connsiteX0" fmla="*/ 537029 w 1074058"/>
                  <a:gd name="connsiteY0" fmla="*/ 0 h 1685925"/>
                  <a:gd name="connsiteX1" fmla="*/ 1074058 w 1074058"/>
                  <a:gd name="connsiteY1" fmla="*/ 537029 h 1685925"/>
                  <a:gd name="connsiteX2" fmla="*/ 1074057 w 1074058"/>
                  <a:gd name="connsiteY2" fmla="*/ 1685925 h 1685925"/>
                  <a:gd name="connsiteX3" fmla="*/ 880929 w 1074058"/>
                  <a:gd name="connsiteY3" fmla="*/ 1685925 h 1685925"/>
                  <a:gd name="connsiteX4" fmla="*/ 880929 w 1074058"/>
                  <a:gd name="connsiteY4" fmla="*/ 1031874 h 1685925"/>
                  <a:gd name="connsiteX5" fmla="*/ 193129 w 1074058"/>
                  <a:gd name="connsiteY5" fmla="*/ 1031874 h 1685925"/>
                  <a:gd name="connsiteX6" fmla="*/ 193129 w 1074058"/>
                  <a:gd name="connsiteY6" fmla="*/ 1685925 h 1685925"/>
                  <a:gd name="connsiteX7" fmla="*/ 0 w 1074058"/>
                  <a:gd name="connsiteY7" fmla="*/ 1685925 h 1685925"/>
                  <a:gd name="connsiteX8" fmla="*/ 0 w 1074058"/>
                  <a:gd name="connsiteY8" fmla="*/ 537029 h 1685925"/>
                  <a:gd name="connsiteX9" fmla="*/ 537029 w 1074058"/>
                  <a:gd name="connsiteY9" fmla="*/ 0 h 1685925"/>
                  <a:gd name="connsiteX0" fmla="*/ 193129 w 1074058"/>
                  <a:gd name="connsiteY0" fmla="*/ 1685925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150266 w 1074058"/>
                  <a:gd name="connsiteY0" fmla="*/ 1738313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0 w 1074058"/>
                  <a:gd name="connsiteY0" fmla="*/ 1685925 h 1777365"/>
                  <a:gd name="connsiteX1" fmla="*/ 0 w 1074058"/>
                  <a:gd name="connsiteY1" fmla="*/ 537029 h 1777365"/>
                  <a:gd name="connsiteX2" fmla="*/ 537029 w 1074058"/>
                  <a:gd name="connsiteY2" fmla="*/ 0 h 1777365"/>
                  <a:gd name="connsiteX3" fmla="*/ 1074058 w 1074058"/>
                  <a:gd name="connsiteY3" fmla="*/ 537029 h 1777365"/>
                  <a:gd name="connsiteX4" fmla="*/ 1074057 w 1074058"/>
                  <a:gd name="connsiteY4" fmla="*/ 1685925 h 1777365"/>
                  <a:gd name="connsiteX5" fmla="*/ 880929 w 1074058"/>
                  <a:gd name="connsiteY5" fmla="*/ 1685925 h 1777365"/>
                  <a:gd name="connsiteX6" fmla="*/ 880929 w 1074058"/>
                  <a:gd name="connsiteY6" fmla="*/ 1031874 h 1777365"/>
                  <a:gd name="connsiteX7" fmla="*/ 193129 w 1074058"/>
                  <a:gd name="connsiteY7" fmla="*/ 1031874 h 1777365"/>
                  <a:gd name="connsiteX8" fmla="*/ 284569 w 1074058"/>
                  <a:gd name="connsiteY8" fmla="*/ 1777365 h 1777365"/>
                  <a:gd name="connsiteX0" fmla="*/ 0 w 1074058"/>
                  <a:gd name="connsiteY0" fmla="*/ 1685925 h 1705927"/>
                  <a:gd name="connsiteX1" fmla="*/ 0 w 1074058"/>
                  <a:gd name="connsiteY1" fmla="*/ 537029 h 1705927"/>
                  <a:gd name="connsiteX2" fmla="*/ 537029 w 1074058"/>
                  <a:gd name="connsiteY2" fmla="*/ 0 h 1705927"/>
                  <a:gd name="connsiteX3" fmla="*/ 1074058 w 1074058"/>
                  <a:gd name="connsiteY3" fmla="*/ 537029 h 1705927"/>
                  <a:gd name="connsiteX4" fmla="*/ 1074057 w 1074058"/>
                  <a:gd name="connsiteY4" fmla="*/ 1685925 h 1705927"/>
                  <a:gd name="connsiteX5" fmla="*/ 880929 w 1074058"/>
                  <a:gd name="connsiteY5" fmla="*/ 1685925 h 1705927"/>
                  <a:gd name="connsiteX6" fmla="*/ 880929 w 1074058"/>
                  <a:gd name="connsiteY6" fmla="*/ 1031874 h 1705927"/>
                  <a:gd name="connsiteX7" fmla="*/ 193129 w 1074058"/>
                  <a:gd name="connsiteY7" fmla="*/ 1031874 h 1705927"/>
                  <a:gd name="connsiteX8" fmla="*/ 198844 w 1074058"/>
                  <a:gd name="connsiteY8" fmla="*/ 1705927 h 1705927"/>
                  <a:gd name="connsiteX0" fmla="*/ 0 w 1074058"/>
                  <a:gd name="connsiteY0" fmla="*/ 1685925 h 1694021"/>
                  <a:gd name="connsiteX1" fmla="*/ 0 w 1074058"/>
                  <a:gd name="connsiteY1" fmla="*/ 537029 h 1694021"/>
                  <a:gd name="connsiteX2" fmla="*/ 537029 w 1074058"/>
                  <a:gd name="connsiteY2" fmla="*/ 0 h 1694021"/>
                  <a:gd name="connsiteX3" fmla="*/ 1074058 w 1074058"/>
                  <a:gd name="connsiteY3" fmla="*/ 537029 h 1694021"/>
                  <a:gd name="connsiteX4" fmla="*/ 1074057 w 1074058"/>
                  <a:gd name="connsiteY4" fmla="*/ 1685925 h 1694021"/>
                  <a:gd name="connsiteX5" fmla="*/ 880929 w 1074058"/>
                  <a:gd name="connsiteY5" fmla="*/ 1685925 h 1694021"/>
                  <a:gd name="connsiteX6" fmla="*/ 880929 w 1074058"/>
                  <a:gd name="connsiteY6" fmla="*/ 1031874 h 1694021"/>
                  <a:gd name="connsiteX7" fmla="*/ 193129 w 1074058"/>
                  <a:gd name="connsiteY7" fmla="*/ 1031874 h 1694021"/>
                  <a:gd name="connsiteX8" fmla="*/ 186937 w 1074058"/>
                  <a:gd name="connsiteY8" fmla="*/ 1694021 h 169402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86937 w 1074058"/>
                  <a:gd name="connsiteY8" fmla="*/ 1682115 h 1685925"/>
                  <a:gd name="connsiteX0" fmla="*/ 0 w 1074058"/>
                  <a:gd name="connsiteY0" fmla="*/ 1685925 h 1694022"/>
                  <a:gd name="connsiteX1" fmla="*/ 0 w 1074058"/>
                  <a:gd name="connsiteY1" fmla="*/ 537029 h 1694022"/>
                  <a:gd name="connsiteX2" fmla="*/ 537029 w 1074058"/>
                  <a:gd name="connsiteY2" fmla="*/ 0 h 1694022"/>
                  <a:gd name="connsiteX3" fmla="*/ 1074058 w 1074058"/>
                  <a:gd name="connsiteY3" fmla="*/ 537029 h 1694022"/>
                  <a:gd name="connsiteX4" fmla="*/ 1074057 w 1074058"/>
                  <a:gd name="connsiteY4" fmla="*/ 1685925 h 1694022"/>
                  <a:gd name="connsiteX5" fmla="*/ 880929 w 1074058"/>
                  <a:gd name="connsiteY5" fmla="*/ 1685925 h 1694022"/>
                  <a:gd name="connsiteX6" fmla="*/ 880929 w 1074058"/>
                  <a:gd name="connsiteY6" fmla="*/ 1031874 h 1694022"/>
                  <a:gd name="connsiteX7" fmla="*/ 193129 w 1074058"/>
                  <a:gd name="connsiteY7" fmla="*/ 1031874 h 1694022"/>
                  <a:gd name="connsiteX8" fmla="*/ 196462 w 1074058"/>
                  <a:gd name="connsiteY8" fmla="*/ 1694022 h 1694022"/>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4081 w 1074058"/>
                  <a:gd name="connsiteY8" fmla="*/ 1691641 h 1691641"/>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1700 w 1074058"/>
                  <a:gd name="connsiteY8" fmla="*/ 1691641 h 169164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91700 w 1074058"/>
                  <a:gd name="connsiteY8" fmla="*/ 1682116 h 1685925"/>
                  <a:gd name="connsiteX0" fmla="*/ 0 w 1074058"/>
                  <a:gd name="connsiteY0" fmla="*/ 1685925 h 1686878"/>
                  <a:gd name="connsiteX1" fmla="*/ 0 w 1074058"/>
                  <a:gd name="connsiteY1" fmla="*/ 537029 h 1686878"/>
                  <a:gd name="connsiteX2" fmla="*/ 537029 w 1074058"/>
                  <a:gd name="connsiteY2" fmla="*/ 0 h 1686878"/>
                  <a:gd name="connsiteX3" fmla="*/ 1074058 w 1074058"/>
                  <a:gd name="connsiteY3" fmla="*/ 537029 h 1686878"/>
                  <a:gd name="connsiteX4" fmla="*/ 1074057 w 1074058"/>
                  <a:gd name="connsiteY4" fmla="*/ 1685925 h 1686878"/>
                  <a:gd name="connsiteX5" fmla="*/ 880929 w 1074058"/>
                  <a:gd name="connsiteY5" fmla="*/ 1685925 h 1686878"/>
                  <a:gd name="connsiteX6" fmla="*/ 880929 w 1074058"/>
                  <a:gd name="connsiteY6" fmla="*/ 1031874 h 1686878"/>
                  <a:gd name="connsiteX7" fmla="*/ 193129 w 1074058"/>
                  <a:gd name="connsiteY7" fmla="*/ 1031874 h 1686878"/>
                  <a:gd name="connsiteX8" fmla="*/ 191700 w 1074058"/>
                  <a:gd name="connsiteY8" fmla="*/ 1686878 h 1686878"/>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0" fmla="*/ 0 w 1074058"/>
                  <a:gd name="connsiteY0" fmla="*/ 537029 h 537029"/>
                  <a:gd name="connsiteX1" fmla="*/ 537029 w 1074058"/>
                  <a:gd name="connsiteY1" fmla="*/ 0 h 537029"/>
                  <a:gd name="connsiteX2" fmla="*/ 1074058 w 1074058"/>
                  <a:gd name="connsiteY2" fmla="*/ 537029 h 537029"/>
                </a:gdLst>
                <a:ahLst/>
                <a:cxnLst>
                  <a:cxn ang="0">
                    <a:pos x="connsiteX0" y="connsiteY0"/>
                  </a:cxn>
                  <a:cxn ang="0">
                    <a:pos x="connsiteX1" y="connsiteY1"/>
                  </a:cxn>
                  <a:cxn ang="0">
                    <a:pos x="connsiteX2" y="connsiteY2"/>
                  </a:cxn>
                </a:cxnLst>
                <a:rect l="l" t="t" r="r" b="b"/>
                <a:pathLst>
                  <a:path w="1074058" h="537029">
                    <a:moveTo>
                      <a:pt x="0" y="537029"/>
                    </a:moveTo>
                    <a:cubicBezTo>
                      <a:pt x="0" y="240436"/>
                      <a:pt x="240436" y="0"/>
                      <a:pt x="537029" y="0"/>
                    </a:cubicBezTo>
                    <a:cubicBezTo>
                      <a:pt x="833622" y="0"/>
                      <a:pt x="1074058" y="240436"/>
                      <a:pt x="1074058" y="537029"/>
                    </a:cubicBezTo>
                  </a:path>
                </a:pathLst>
              </a:custGeom>
              <a:noFill/>
              <a:ln w="19050">
                <a:solidFill>
                  <a:srgbClr val="FEEA74">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自由: 形状 58"/>
              <p:cNvSpPr/>
              <p:nvPr/>
            </p:nvSpPr>
            <p:spPr>
              <a:xfrm rot="16200000" flipV="1">
                <a:off x="7482252" y="2392586"/>
                <a:ext cx="655411" cy="655411"/>
              </a:xfrm>
              <a:custGeom>
                <a:avLst/>
                <a:gdLst>
                  <a:gd name="connsiteX0" fmla="*/ 537029 w 1074058"/>
                  <a:gd name="connsiteY0" fmla="*/ 0 h 1685925"/>
                  <a:gd name="connsiteX1" fmla="*/ 1074058 w 1074058"/>
                  <a:gd name="connsiteY1" fmla="*/ 537029 h 1685925"/>
                  <a:gd name="connsiteX2" fmla="*/ 1074057 w 1074058"/>
                  <a:gd name="connsiteY2" fmla="*/ 1685925 h 1685925"/>
                  <a:gd name="connsiteX3" fmla="*/ 880929 w 1074058"/>
                  <a:gd name="connsiteY3" fmla="*/ 1685925 h 1685925"/>
                  <a:gd name="connsiteX4" fmla="*/ 880929 w 1074058"/>
                  <a:gd name="connsiteY4" fmla="*/ 1031874 h 1685925"/>
                  <a:gd name="connsiteX5" fmla="*/ 193129 w 1074058"/>
                  <a:gd name="connsiteY5" fmla="*/ 1031874 h 1685925"/>
                  <a:gd name="connsiteX6" fmla="*/ 193129 w 1074058"/>
                  <a:gd name="connsiteY6" fmla="*/ 1685925 h 1685925"/>
                  <a:gd name="connsiteX7" fmla="*/ 0 w 1074058"/>
                  <a:gd name="connsiteY7" fmla="*/ 1685925 h 1685925"/>
                  <a:gd name="connsiteX8" fmla="*/ 0 w 1074058"/>
                  <a:gd name="connsiteY8" fmla="*/ 537029 h 1685925"/>
                  <a:gd name="connsiteX9" fmla="*/ 537029 w 1074058"/>
                  <a:gd name="connsiteY9" fmla="*/ 0 h 1685925"/>
                  <a:gd name="connsiteX0" fmla="*/ 193129 w 1074058"/>
                  <a:gd name="connsiteY0" fmla="*/ 1685925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150266 w 1074058"/>
                  <a:gd name="connsiteY0" fmla="*/ 1738313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0 w 1074058"/>
                  <a:gd name="connsiteY0" fmla="*/ 1685925 h 1777365"/>
                  <a:gd name="connsiteX1" fmla="*/ 0 w 1074058"/>
                  <a:gd name="connsiteY1" fmla="*/ 537029 h 1777365"/>
                  <a:gd name="connsiteX2" fmla="*/ 537029 w 1074058"/>
                  <a:gd name="connsiteY2" fmla="*/ 0 h 1777365"/>
                  <a:gd name="connsiteX3" fmla="*/ 1074058 w 1074058"/>
                  <a:gd name="connsiteY3" fmla="*/ 537029 h 1777365"/>
                  <a:gd name="connsiteX4" fmla="*/ 1074057 w 1074058"/>
                  <a:gd name="connsiteY4" fmla="*/ 1685925 h 1777365"/>
                  <a:gd name="connsiteX5" fmla="*/ 880929 w 1074058"/>
                  <a:gd name="connsiteY5" fmla="*/ 1685925 h 1777365"/>
                  <a:gd name="connsiteX6" fmla="*/ 880929 w 1074058"/>
                  <a:gd name="connsiteY6" fmla="*/ 1031874 h 1777365"/>
                  <a:gd name="connsiteX7" fmla="*/ 193129 w 1074058"/>
                  <a:gd name="connsiteY7" fmla="*/ 1031874 h 1777365"/>
                  <a:gd name="connsiteX8" fmla="*/ 284569 w 1074058"/>
                  <a:gd name="connsiteY8" fmla="*/ 1777365 h 1777365"/>
                  <a:gd name="connsiteX0" fmla="*/ 0 w 1074058"/>
                  <a:gd name="connsiteY0" fmla="*/ 1685925 h 1705927"/>
                  <a:gd name="connsiteX1" fmla="*/ 0 w 1074058"/>
                  <a:gd name="connsiteY1" fmla="*/ 537029 h 1705927"/>
                  <a:gd name="connsiteX2" fmla="*/ 537029 w 1074058"/>
                  <a:gd name="connsiteY2" fmla="*/ 0 h 1705927"/>
                  <a:gd name="connsiteX3" fmla="*/ 1074058 w 1074058"/>
                  <a:gd name="connsiteY3" fmla="*/ 537029 h 1705927"/>
                  <a:gd name="connsiteX4" fmla="*/ 1074057 w 1074058"/>
                  <a:gd name="connsiteY4" fmla="*/ 1685925 h 1705927"/>
                  <a:gd name="connsiteX5" fmla="*/ 880929 w 1074058"/>
                  <a:gd name="connsiteY5" fmla="*/ 1685925 h 1705927"/>
                  <a:gd name="connsiteX6" fmla="*/ 880929 w 1074058"/>
                  <a:gd name="connsiteY6" fmla="*/ 1031874 h 1705927"/>
                  <a:gd name="connsiteX7" fmla="*/ 193129 w 1074058"/>
                  <a:gd name="connsiteY7" fmla="*/ 1031874 h 1705927"/>
                  <a:gd name="connsiteX8" fmla="*/ 198844 w 1074058"/>
                  <a:gd name="connsiteY8" fmla="*/ 1705927 h 1705927"/>
                  <a:gd name="connsiteX0" fmla="*/ 0 w 1074058"/>
                  <a:gd name="connsiteY0" fmla="*/ 1685925 h 1694021"/>
                  <a:gd name="connsiteX1" fmla="*/ 0 w 1074058"/>
                  <a:gd name="connsiteY1" fmla="*/ 537029 h 1694021"/>
                  <a:gd name="connsiteX2" fmla="*/ 537029 w 1074058"/>
                  <a:gd name="connsiteY2" fmla="*/ 0 h 1694021"/>
                  <a:gd name="connsiteX3" fmla="*/ 1074058 w 1074058"/>
                  <a:gd name="connsiteY3" fmla="*/ 537029 h 1694021"/>
                  <a:gd name="connsiteX4" fmla="*/ 1074057 w 1074058"/>
                  <a:gd name="connsiteY4" fmla="*/ 1685925 h 1694021"/>
                  <a:gd name="connsiteX5" fmla="*/ 880929 w 1074058"/>
                  <a:gd name="connsiteY5" fmla="*/ 1685925 h 1694021"/>
                  <a:gd name="connsiteX6" fmla="*/ 880929 w 1074058"/>
                  <a:gd name="connsiteY6" fmla="*/ 1031874 h 1694021"/>
                  <a:gd name="connsiteX7" fmla="*/ 193129 w 1074058"/>
                  <a:gd name="connsiteY7" fmla="*/ 1031874 h 1694021"/>
                  <a:gd name="connsiteX8" fmla="*/ 186937 w 1074058"/>
                  <a:gd name="connsiteY8" fmla="*/ 1694021 h 169402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86937 w 1074058"/>
                  <a:gd name="connsiteY8" fmla="*/ 1682115 h 1685925"/>
                  <a:gd name="connsiteX0" fmla="*/ 0 w 1074058"/>
                  <a:gd name="connsiteY0" fmla="*/ 1685925 h 1694022"/>
                  <a:gd name="connsiteX1" fmla="*/ 0 w 1074058"/>
                  <a:gd name="connsiteY1" fmla="*/ 537029 h 1694022"/>
                  <a:gd name="connsiteX2" fmla="*/ 537029 w 1074058"/>
                  <a:gd name="connsiteY2" fmla="*/ 0 h 1694022"/>
                  <a:gd name="connsiteX3" fmla="*/ 1074058 w 1074058"/>
                  <a:gd name="connsiteY3" fmla="*/ 537029 h 1694022"/>
                  <a:gd name="connsiteX4" fmla="*/ 1074057 w 1074058"/>
                  <a:gd name="connsiteY4" fmla="*/ 1685925 h 1694022"/>
                  <a:gd name="connsiteX5" fmla="*/ 880929 w 1074058"/>
                  <a:gd name="connsiteY5" fmla="*/ 1685925 h 1694022"/>
                  <a:gd name="connsiteX6" fmla="*/ 880929 w 1074058"/>
                  <a:gd name="connsiteY6" fmla="*/ 1031874 h 1694022"/>
                  <a:gd name="connsiteX7" fmla="*/ 193129 w 1074058"/>
                  <a:gd name="connsiteY7" fmla="*/ 1031874 h 1694022"/>
                  <a:gd name="connsiteX8" fmla="*/ 196462 w 1074058"/>
                  <a:gd name="connsiteY8" fmla="*/ 1694022 h 1694022"/>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4081 w 1074058"/>
                  <a:gd name="connsiteY8" fmla="*/ 1691641 h 1691641"/>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1700 w 1074058"/>
                  <a:gd name="connsiteY8" fmla="*/ 1691641 h 169164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91700 w 1074058"/>
                  <a:gd name="connsiteY8" fmla="*/ 1682116 h 1685925"/>
                  <a:gd name="connsiteX0" fmla="*/ 0 w 1074058"/>
                  <a:gd name="connsiteY0" fmla="*/ 1685925 h 1686878"/>
                  <a:gd name="connsiteX1" fmla="*/ 0 w 1074058"/>
                  <a:gd name="connsiteY1" fmla="*/ 537029 h 1686878"/>
                  <a:gd name="connsiteX2" fmla="*/ 537029 w 1074058"/>
                  <a:gd name="connsiteY2" fmla="*/ 0 h 1686878"/>
                  <a:gd name="connsiteX3" fmla="*/ 1074058 w 1074058"/>
                  <a:gd name="connsiteY3" fmla="*/ 537029 h 1686878"/>
                  <a:gd name="connsiteX4" fmla="*/ 1074057 w 1074058"/>
                  <a:gd name="connsiteY4" fmla="*/ 1685925 h 1686878"/>
                  <a:gd name="connsiteX5" fmla="*/ 880929 w 1074058"/>
                  <a:gd name="connsiteY5" fmla="*/ 1685925 h 1686878"/>
                  <a:gd name="connsiteX6" fmla="*/ 880929 w 1074058"/>
                  <a:gd name="connsiteY6" fmla="*/ 1031874 h 1686878"/>
                  <a:gd name="connsiteX7" fmla="*/ 193129 w 1074058"/>
                  <a:gd name="connsiteY7" fmla="*/ 1031874 h 1686878"/>
                  <a:gd name="connsiteX8" fmla="*/ 191700 w 1074058"/>
                  <a:gd name="connsiteY8" fmla="*/ 1686878 h 1686878"/>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0" fmla="*/ 0 w 1074058"/>
                  <a:gd name="connsiteY0" fmla="*/ 537029 h 537029"/>
                  <a:gd name="connsiteX1" fmla="*/ 537029 w 1074058"/>
                  <a:gd name="connsiteY1" fmla="*/ 0 h 537029"/>
                  <a:gd name="connsiteX2" fmla="*/ 1074058 w 1074058"/>
                  <a:gd name="connsiteY2" fmla="*/ 537029 h 537029"/>
                  <a:gd name="connsiteX0" fmla="*/ 0 w 537029"/>
                  <a:gd name="connsiteY0" fmla="*/ 0 h 537029"/>
                  <a:gd name="connsiteX1" fmla="*/ 537029 w 537029"/>
                  <a:gd name="connsiteY1" fmla="*/ 537029 h 537029"/>
                </a:gdLst>
                <a:ahLst/>
                <a:cxnLst>
                  <a:cxn ang="0">
                    <a:pos x="connsiteX0" y="connsiteY0"/>
                  </a:cxn>
                  <a:cxn ang="0">
                    <a:pos x="connsiteX1" y="connsiteY1"/>
                  </a:cxn>
                </a:cxnLst>
                <a:rect l="l" t="t" r="r" b="b"/>
                <a:pathLst>
                  <a:path w="537029" h="537029">
                    <a:moveTo>
                      <a:pt x="0" y="0"/>
                    </a:moveTo>
                    <a:cubicBezTo>
                      <a:pt x="296593" y="0"/>
                      <a:pt x="537029" y="240436"/>
                      <a:pt x="537029" y="537029"/>
                    </a:cubicBezTo>
                  </a:path>
                </a:pathLst>
              </a:custGeom>
              <a:noFill/>
              <a:ln w="19050">
                <a:solidFill>
                  <a:srgbClr val="FEEA74">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自由: 形状 59"/>
              <p:cNvSpPr/>
              <p:nvPr/>
            </p:nvSpPr>
            <p:spPr>
              <a:xfrm rot="10800000" flipV="1">
                <a:off x="7155488" y="2751460"/>
                <a:ext cx="647062" cy="323530"/>
              </a:xfrm>
              <a:custGeom>
                <a:avLst/>
                <a:gdLst>
                  <a:gd name="connsiteX0" fmla="*/ 537029 w 1074058"/>
                  <a:gd name="connsiteY0" fmla="*/ 0 h 1685925"/>
                  <a:gd name="connsiteX1" fmla="*/ 1074058 w 1074058"/>
                  <a:gd name="connsiteY1" fmla="*/ 537029 h 1685925"/>
                  <a:gd name="connsiteX2" fmla="*/ 1074057 w 1074058"/>
                  <a:gd name="connsiteY2" fmla="*/ 1685925 h 1685925"/>
                  <a:gd name="connsiteX3" fmla="*/ 880929 w 1074058"/>
                  <a:gd name="connsiteY3" fmla="*/ 1685925 h 1685925"/>
                  <a:gd name="connsiteX4" fmla="*/ 880929 w 1074058"/>
                  <a:gd name="connsiteY4" fmla="*/ 1031874 h 1685925"/>
                  <a:gd name="connsiteX5" fmla="*/ 193129 w 1074058"/>
                  <a:gd name="connsiteY5" fmla="*/ 1031874 h 1685925"/>
                  <a:gd name="connsiteX6" fmla="*/ 193129 w 1074058"/>
                  <a:gd name="connsiteY6" fmla="*/ 1685925 h 1685925"/>
                  <a:gd name="connsiteX7" fmla="*/ 0 w 1074058"/>
                  <a:gd name="connsiteY7" fmla="*/ 1685925 h 1685925"/>
                  <a:gd name="connsiteX8" fmla="*/ 0 w 1074058"/>
                  <a:gd name="connsiteY8" fmla="*/ 537029 h 1685925"/>
                  <a:gd name="connsiteX9" fmla="*/ 537029 w 1074058"/>
                  <a:gd name="connsiteY9" fmla="*/ 0 h 1685925"/>
                  <a:gd name="connsiteX0" fmla="*/ 193129 w 1074058"/>
                  <a:gd name="connsiteY0" fmla="*/ 1685925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150266 w 1074058"/>
                  <a:gd name="connsiteY0" fmla="*/ 1738313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0 w 1074058"/>
                  <a:gd name="connsiteY0" fmla="*/ 1685925 h 1777365"/>
                  <a:gd name="connsiteX1" fmla="*/ 0 w 1074058"/>
                  <a:gd name="connsiteY1" fmla="*/ 537029 h 1777365"/>
                  <a:gd name="connsiteX2" fmla="*/ 537029 w 1074058"/>
                  <a:gd name="connsiteY2" fmla="*/ 0 h 1777365"/>
                  <a:gd name="connsiteX3" fmla="*/ 1074058 w 1074058"/>
                  <a:gd name="connsiteY3" fmla="*/ 537029 h 1777365"/>
                  <a:gd name="connsiteX4" fmla="*/ 1074057 w 1074058"/>
                  <a:gd name="connsiteY4" fmla="*/ 1685925 h 1777365"/>
                  <a:gd name="connsiteX5" fmla="*/ 880929 w 1074058"/>
                  <a:gd name="connsiteY5" fmla="*/ 1685925 h 1777365"/>
                  <a:gd name="connsiteX6" fmla="*/ 880929 w 1074058"/>
                  <a:gd name="connsiteY6" fmla="*/ 1031874 h 1777365"/>
                  <a:gd name="connsiteX7" fmla="*/ 193129 w 1074058"/>
                  <a:gd name="connsiteY7" fmla="*/ 1031874 h 1777365"/>
                  <a:gd name="connsiteX8" fmla="*/ 284569 w 1074058"/>
                  <a:gd name="connsiteY8" fmla="*/ 1777365 h 1777365"/>
                  <a:gd name="connsiteX0" fmla="*/ 0 w 1074058"/>
                  <a:gd name="connsiteY0" fmla="*/ 1685925 h 1705927"/>
                  <a:gd name="connsiteX1" fmla="*/ 0 w 1074058"/>
                  <a:gd name="connsiteY1" fmla="*/ 537029 h 1705927"/>
                  <a:gd name="connsiteX2" fmla="*/ 537029 w 1074058"/>
                  <a:gd name="connsiteY2" fmla="*/ 0 h 1705927"/>
                  <a:gd name="connsiteX3" fmla="*/ 1074058 w 1074058"/>
                  <a:gd name="connsiteY3" fmla="*/ 537029 h 1705927"/>
                  <a:gd name="connsiteX4" fmla="*/ 1074057 w 1074058"/>
                  <a:gd name="connsiteY4" fmla="*/ 1685925 h 1705927"/>
                  <a:gd name="connsiteX5" fmla="*/ 880929 w 1074058"/>
                  <a:gd name="connsiteY5" fmla="*/ 1685925 h 1705927"/>
                  <a:gd name="connsiteX6" fmla="*/ 880929 w 1074058"/>
                  <a:gd name="connsiteY6" fmla="*/ 1031874 h 1705927"/>
                  <a:gd name="connsiteX7" fmla="*/ 193129 w 1074058"/>
                  <a:gd name="connsiteY7" fmla="*/ 1031874 h 1705927"/>
                  <a:gd name="connsiteX8" fmla="*/ 198844 w 1074058"/>
                  <a:gd name="connsiteY8" fmla="*/ 1705927 h 1705927"/>
                  <a:gd name="connsiteX0" fmla="*/ 0 w 1074058"/>
                  <a:gd name="connsiteY0" fmla="*/ 1685925 h 1694021"/>
                  <a:gd name="connsiteX1" fmla="*/ 0 w 1074058"/>
                  <a:gd name="connsiteY1" fmla="*/ 537029 h 1694021"/>
                  <a:gd name="connsiteX2" fmla="*/ 537029 w 1074058"/>
                  <a:gd name="connsiteY2" fmla="*/ 0 h 1694021"/>
                  <a:gd name="connsiteX3" fmla="*/ 1074058 w 1074058"/>
                  <a:gd name="connsiteY3" fmla="*/ 537029 h 1694021"/>
                  <a:gd name="connsiteX4" fmla="*/ 1074057 w 1074058"/>
                  <a:gd name="connsiteY4" fmla="*/ 1685925 h 1694021"/>
                  <a:gd name="connsiteX5" fmla="*/ 880929 w 1074058"/>
                  <a:gd name="connsiteY5" fmla="*/ 1685925 h 1694021"/>
                  <a:gd name="connsiteX6" fmla="*/ 880929 w 1074058"/>
                  <a:gd name="connsiteY6" fmla="*/ 1031874 h 1694021"/>
                  <a:gd name="connsiteX7" fmla="*/ 193129 w 1074058"/>
                  <a:gd name="connsiteY7" fmla="*/ 1031874 h 1694021"/>
                  <a:gd name="connsiteX8" fmla="*/ 186937 w 1074058"/>
                  <a:gd name="connsiteY8" fmla="*/ 1694021 h 169402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86937 w 1074058"/>
                  <a:gd name="connsiteY8" fmla="*/ 1682115 h 1685925"/>
                  <a:gd name="connsiteX0" fmla="*/ 0 w 1074058"/>
                  <a:gd name="connsiteY0" fmla="*/ 1685925 h 1694022"/>
                  <a:gd name="connsiteX1" fmla="*/ 0 w 1074058"/>
                  <a:gd name="connsiteY1" fmla="*/ 537029 h 1694022"/>
                  <a:gd name="connsiteX2" fmla="*/ 537029 w 1074058"/>
                  <a:gd name="connsiteY2" fmla="*/ 0 h 1694022"/>
                  <a:gd name="connsiteX3" fmla="*/ 1074058 w 1074058"/>
                  <a:gd name="connsiteY3" fmla="*/ 537029 h 1694022"/>
                  <a:gd name="connsiteX4" fmla="*/ 1074057 w 1074058"/>
                  <a:gd name="connsiteY4" fmla="*/ 1685925 h 1694022"/>
                  <a:gd name="connsiteX5" fmla="*/ 880929 w 1074058"/>
                  <a:gd name="connsiteY5" fmla="*/ 1685925 h 1694022"/>
                  <a:gd name="connsiteX6" fmla="*/ 880929 w 1074058"/>
                  <a:gd name="connsiteY6" fmla="*/ 1031874 h 1694022"/>
                  <a:gd name="connsiteX7" fmla="*/ 193129 w 1074058"/>
                  <a:gd name="connsiteY7" fmla="*/ 1031874 h 1694022"/>
                  <a:gd name="connsiteX8" fmla="*/ 196462 w 1074058"/>
                  <a:gd name="connsiteY8" fmla="*/ 1694022 h 1694022"/>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4081 w 1074058"/>
                  <a:gd name="connsiteY8" fmla="*/ 1691641 h 1691641"/>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1700 w 1074058"/>
                  <a:gd name="connsiteY8" fmla="*/ 1691641 h 169164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91700 w 1074058"/>
                  <a:gd name="connsiteY8" fmla="*/ 1682116 h 1685925"/>
                  <a:gd name="connsiteX0" fmla="*/ 0 w 1074058"/>
                  <a:gd name="connsiteY0" fmla="*/ 1685925 h 1686878"/>
                  <a:gd name="connsiteX1" fmla="*/ 0 w 1074058"/>
                  <a:gd name="connsiteY1" fmla="*/ 537029 h 1686878"/>
                  <a:gd name="connsiteX2" fmla="*/ 537029 w 1074058"/>
                  <a:gd name="connsiteY2" fmla="*/ 0 h 1686878"/>
                  <a:gd name="connsiteX3" fmla="*/ 1074058 w 1074058"/>
                  <a:gd name="connsiteY3" fmla="*/ 537029 h 1686878"/>
                  <a:gd name="connsiteX4" fmla="*/ 1074057 w 1074058"/>
                  <a:gd name="connsiteY4" fmla="*/ 1685925 h 1686878"/>
                  <a:gd name="connsiteX5" fmla="*/ 880929 w 1074058"/>
                  <a:gd name="connsiteY5" fmla="*/ 1685925 h 1686878"/>
                  <a:gd name="connsiteX6" fmla="*/ 880929 w 1074058"/>
                  <a:gd name="connsiteY6" fmla="*/ 1031874 h 1686878"/>
                  <a:gd name="connsiteX7" fmla="*/ 193129 w 1074058"/>
                  <a:gd name="connsiteY7" fmla="*/ 1031874 h 1686878"/>
                  <a:gd name="connsiteX8" fmla="*/ 191700 w 1074058"/>
                  <a:gd name="connsiteY8" fmla="*/ 1686878 h 1686878"/>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0" fmla="*/ 0 w 1074058"/>
                  <a:gd name="connsiteY0" fmla="*/ 537029 h 537029"/>
                  <a:gd name="connsiteX1" fmla="*/ 537029 w 1074058"/>
                  <a:gd name="connsiteY1" fmla="*/ 0 h 537029"/>
                  <a:gd name="connsiteX2" fmla="*/ 1074058 w 1074058"/>
                  <a:gd name="connsiteY2" fmla="*/ 537029 h 537029"/>
                </a:gdLst>
                <a:ahLst/>
                <a:cxnLst>
                  <a:cxn ang="0">
                    <a:pos x="connsiteX0" y="connsiteY0"/>
                  </a:cxn>
                  <a:cxn ang="0">
                    <a:pos x="connsiteX1" y="connsiteY1"/>
                  </a:cxn>
                  <a:cxn ang="0">
                    <a:pos x="connsiteX2" y="connsiteY2"/>
                  </a:cxn>
                </a:cxnLst>
                <a:rect l="l" t="t" r="r" b="b"/>
                <a:pathLst>
                  <a:path w="1074058" h="537029">
                    <a:moveTo>
                      <a:pt x="0" y="537029"/>
                    </a:moveTo>
                    <a:cubicBezTo>
                      <a:pt x="0" y="240436"/>
                      <a:pt x="240436" y="0"/>
                      <a:pt x="537029" y="0"/>
                    </a:cubicBezTo>
                    <a:cubicBezTo>
                      <a:pt x="833622" y="0"/>
                      <a:pt x="1074058" y="240436"/>
                      <a:pt x="1074058" y="537029"/>
                    </a:cubicBezTo>
                  </a:path>
                </a:pathLst>
              </a:custGeom>
              <a:noFill/>
              <a:ln w="19050">
                <a:solidFill>
                  <a:srgbClr val="FEEA74">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cxnSp>
        <p:nvCxnSpPr>
          <p:cNvPr id="7" name="line01"/>
          <p:cNvCxnSpPr/>
          <p:nvPr/>
        </p:nvCxnSpPr>
        <p:spPr>
          <a:xfrm>
            <a:off x="6120950" y="3047999"/>
            <a:ext cx="0" cy="0"/>
          </a:xfrm>
          <a:prstGeom prst="line">
            <a:avLst/>
          </a:prstGeom>
          <a:ln>
            <a:solidFill>
              <a:srgbClr val="FFFFFF"/>
            </a:solidFill>
            <a:prstDash val="dash"/>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8205262" y="3047999"/>
            <a:ext cx="1436915" cy="0"/>
          </a:xfrm>
          <a:prstGeom prst="line">
            <a:avLst/>
          </a:prstGeom>
          <a:ln w="19050">
            <a:solidFill>
              <a:srgbClr val="FEEA74"/>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2718105" y="3047997"/>
            <a:ext cx="1436915" cy="0"/>
          </a:xfrm>
          <a:prstGeom prst="line">
            <a:avLst/>
          </a:prstGeom>
          <a:ln w="19050">
            <a:solidFill>
              <a:srgbClr val="FEEA74"/>
            </a:solidFil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rot="5400000">
            <a:off x="162414" y="-26991"/>
            <a:ext cx="665764" cy="806458"/>
            <a:chOff x="6693039" y="2414150"/>
            <a:chExt cx="1260638" cy="1527045"/>
          </a:xfrm>
        </p:grpSpPr>
        <p:sp>
          <p:nvSpPr>
            <p:cNvPr id="14" name="椭圆 13"/>
            <p:cNvSpPr/>
            <p:nvPr/>
          </p:nvSpPr>
          <p:spPr>
            <a:xfrm>
              <a:off x="6857628" y="2712513"/>
              <a:ext cx="931460" cy="931460"/>
            </a:xfrm>
            <a:prstGeom prst="ellipse">
              <a:avLst/>
            </a:prstGeom>
            <a:gradFill>
              <a:gsLst>
                <a:gs pos="0">
                  <a:srgbClr val="E5D369"/>
                </a:gs>
                <a:gs pos="100000">
                  <a:srgbClr val="F5A51D"/>
                </a:gs>
                <a:gs pos="50000">
                  <a:srgbClr val="F5BB4D"/>
                </a:gs>
              </a:gsLst>
              <a:lin ang="2700000" scaled="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文本框 14"/>
            <p:cNvSpPr txBox="1"/>
            <p:nvPr/>
          </p:nvSpPr>
          <p:spPr>
            <a:xfrm rot="16200000">
              <a:off x="6959640" y="2795873"/>
              <a:ext cx="751063" cy="757617"/>
            </a:xfrm>
            <a:prstGeom prst="rect">
              <a:avLst/>
            </a:prstGeom>
            <a:noFill/>
          </p:spPr>
          <p:txBody>
            <a:bodyPr wrap="square" rtlCol="0">
              <a:spAutoFit/>
            </a:bodyPr>
            <a:lstStyle/>
            <a:p>
              <a:pPr algn="ctr"/>
              <a:r>
                <a:rPr lang="en-US" altLang="zh-CN" sz="2000" dirty="0">
                  <a:solidFill>
                    <a:srgbClr val="1D1C24"/>
                  </a:solidFill>
                  <a:latin typeface="Impact" panose="020B0806030902050204" pitchFamily="34" charset="0"/>
                </a:rPr>
                <a:t>4</a:t>
              </a:r>
              <a:endParaRPr lang="zh-CN" altLang="en-US" sz="2000" dirty="0">
                <a:solidFill>
                  <a:srgbClr val="1D1C24"/>
                </a:solidFill>
                <a:latin typeface="Impact" panose="020B0806030902050204" pitchFamily="34" charset="0"/>
              </a:endParaRPr>
            </a:p>
          </p:txBody>
        </p:sp>
        <p:sp>
          <p:nvSpPr>
            <p:cNvPr id="16" name="椭圆 15"/>
            <p:cNvSpPr/>
            <p:nvPr/>
          </p:nvSpPr>
          <p:spPr>
            <a:xfrm rot="10800000" flipV="1">
              <a:off x="6693039" y="254792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同心圆 22"/>
            <p:cNvSpPr/>
            <p:nvPr/>
          </p:nvSpPr>
          <p:spPr>
            <a:xfrm rot="2700000">
              <a:off x="7189583" y="2414150"/>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同心圆 22"/>
            <p:cNvSpPr/>
            <p:nvPr/>
          </p:nvSpPr>
          <p:spPr>
            <a:xfrm rot="2700000">
              <a:off x="7189582" y="3673648"/>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7" name="椭圆 76"/>
          <p:cNvSpPr/>
          <p:nvPr/>
        </p:nvSpPr>
        <p:spPr>
          <a:xfrm>
            <a:off x="4443581" y="1802862"/>
            <a:ext cx="352596" cy="352596"/>
          </a:xfrm>
          <a:prstGeom prst="ellipse">
            <a:avLst/>
          </a:prstGeom>
          <a:solidFill>
            <a:srgbClr val="FEEA74">
              <a:alpha val="2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4656223" y="1789533"/>
            <a:ext cx="350273" cy="350273"/>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4629061" y="1578886"/>
            <a:ext cx="315675" cy="315675"/>
          </a:xfrm>
          <a:prstGeom prst="ellipse">
            <a:avLst/>
          </a:prstGeom>
          <a:solidFill>
            <a:srgbClr val="FEEA74">
              <a:alpha val="2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79"/>
          <p:cNvSpPr/>
          <p:nvPr/>
        </p:nvSpPr>
        <p:spPr>
          <a:xfrm>
            <a:off x="4415214" y="1629519"/>
            <a:ext cx="254232" cy="254232"/>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4670816" y="1639190"/>
            <a:ext cx="257435" cy="257435"/>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a:off x="4684888" y="2084128"/>
            <a:ext cx="111290" cy="111290"/>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a:off x="4382249" y="1878011"/>
            <a:ext cx="111290" cy="111290"/>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4569098" y="1967540"/>
            <a:ext cx="111290" cy="111290"/>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4616577" y="1570216"/>
            <a:ext cx="111290" cy="111290"/>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4908576" y="1760925"/>
            <a:ext cx="111290" cy="111290"/>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p:cNvSpPr/>
          <p:nvPr/>
        </p:nvSpPr>
        <p:spPr>
          <a:xfrm>
            <a:off x="7448558" y="1802862"/>
            <a:ext cx="352596" cy="352596"/>
          </a:xfrm>
          <a:prstGeom prst="ellipse">
            <a:avLst/>
          </a:prstGeom>
          <a:solidFill>
            <a:srgbClr val="FEEA74">
              <a:alpha val="2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椭圆 110"/>
          <p:cNvSpPr/>
          <p:nvPr/>
        </p:nvSpPr>
        <p:spPr>
          <a:xfrm>
            <a:off x="7506585" y="1789533"/>
            <a:ext cx="350273" cy="350273"/>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椭圆 114"/>
          <p:cNvSpPr/>
          <p:nvPr/>
        </p:nvSpPr>
        <p:spPr>
          <a:xfrm>
            <a:off x="7326607" y="1593335"/>
            <a:ext cx="315675" cy="315675"/>
          </a:xfrm>
          <a:prstGeom prst="ellipse">
            <a:avLst/>
          </a:prstGeom>
          <a:solidFill>
            <a:srgbClr val="FEEA74">
              <a:alpha val="2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椭圆 115"/>
          <p:cNvSpPr/>
          <p:nvPr/>
        </p:nvSpPr>
        <p:spPr>
          <a:xfrm>
            <a:off x="7543339" y="1603334"/>
            <a:ext cx="254232" cy="254232"/>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椭圆 116"/>
          <p:cNvSpPr/>
          <p:nvPr/>
        </p:nvSpPr>
        <p:spPr>
          <a:xfrm>
            <a:off x="7310850" y="1730144"/>
            <a:ext cx="257435" cy="257435"/>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椭圆 117"/>
          <p:cNvSpPr/>
          <p:nvPr/>
        </p:nvSpPr>
        <p:spPr>
          <a:xfrm>
            <a:off x="7535250" y="2084128"/>
            <a:ext cx="111290" cy="111290"/>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椭圆 118"/>
          <p:cNvSpPr/>
          <p:nvPr/>
        </p:nvSpPr>
        <p:spPr>
          <a:xfrm>
            <a:off x="7232611" y="1878011"/>
            <a:ext cx="111290" cy="111290"/>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椭圆 120"/>
          <p:cNvSpPr/>
          <p:nvPr/>
        </p:nvSpPr>
        <p:spPr>
          <a:xfrm>
            <a:off x="7419460" y="1967540"/>
            <a:ext cx="111290" cy="111290"/>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椭圆 121"/>
          <p:cNvSpPr/>
          <p:nvPr/>
        </p:nvSpPr>
        <p:spPr>
          <a:xfrm>
            <a:off x="7466939" y="1570216"/>
            <a:ext cx="111290" cy="111290"/>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椭圆 122"/>
          <p:cNvSpPr/>
          <p:nvPr/>
        </p:nvSpPr>
        <p:spPr>
          <a:xfrm>
            <a:off x="7758938" y="1760925"/>
            <a:ext cx="111290" cy="111290"/>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4141974" y="2321921"/>
            <a:ext cx="1022887" cy="3373439"/>
            <a:chOff x="4141974" y="2321921"/>
            <a:chExt cx="1022887" cy="3373439"/>
          </a:xfrm>
        </p:grpSpPr>
        <p:grpSp>
          <p:nvGrpSpPr>
            <p:cNvPr id="32" name="组合 31"/>
            <p:cNvGrpSpPr/>
            <p:nvPr/>
          </p:nvGrpSpPr>
          <p:grpSpPr>
            <a:xfrm>
              <a:off x="4158255" y="4009433"/>
              <a:ext cx="1006606" cy="1685927"/>
              <a:chOff x="4158255" y="4009433"/>
              <a:chExt cx="1006606" cy="1685927"/>
            </a:xfrm>
          </p:grpSpPr>
          <p:cxnSp>
            <p:nvCxnSpPr>
              <p:cNvPr id="124" name="直接连接符 123"/>
              <p:cNvCxnSpPr/>
              <p:nvPr/>
            </p:nvCxnSpPr>
            <p:spPr>
              <a:xfrm flipV="1">
                <a:off x="4158255" y="4015467"/>
                <a:ext cx="0" cy="1679892"/>
              </a:xfrm>
              <a:prstGeom prst="line">
                <a:avLst/>
              </a:prstGeom>
              <a:ln w="19050">
                <a:solidFill>
                  <a:srgbClr val="FEEA74"/>
                </a:solidFill>
              </a:ln>
            </p:spPr>
            <p:style>
              <a:lnRef idx="1">
                <a:schemeClr val="accent1"/>
              </a:lnRef>
              <a:fillRef idx="0">
                <a:schemeClr val="accent1"/>
              </a:fillRef>
              <a:effectRef idx="0">
                <a:schemeClr val="accent1"/>
              </a:effectRef>
              <a:fontRef idx="minor">
                <a:schemeClr val="tx1"/>
              </a:fontRef>
            </p:style>
          </p:cxnSp>
          <p:sp>
            <p:nvSpPr>
              <p:cNvPr id="27" name="矩形: 圆角 26"/>
              <p:cNvSpPr/>
              <p:nvPr/>
            </p:nvSpPr>
            <p:spPr>
              <a:xfrm>
                <a:off x="4693367" y="4009433"/>
                <a:ext cx="471494" cy="1685927"/>
              </a:xfrm>
              <a:custGeom>
                <a:avLst/>
                <a:gdLst>
                  <a:gd name="connsiteX0" fmla="*/ 0 w 942985"/>
                  <a:gd name="connsiteY0" fmla="*/ 471493 h 1685926"/>
                  <a:gd name="connsiteX1" fmla="*/ 471493 w 942985"/>
                  <a:gd name="connsiteY1" fmla="*/ 0 h 1685926"/>
                  <a:gd name="connsiteX2" fmla="*/ 471493 w 942985"/>
                  <a:gd name="connsiteY2" fmla="*/ 0 h 1685926"/>
                  <a:gd name="connsiteX3" fmla="*/ 942986 w 942985"/>
                  <a:gd name="connsiteY3" fmla="*/ 471493 h 1685926"/>
                  <a:gd name="connsiteX4" fmla="*/ 942985 w 942985"/>
                  <a:gd name="connsiteY4" fmla="*/ 1214434 h 1685926"/>
                  <a:gd name="connsiteX5" fmla="*/ 471492 w 942985"/>
                  <a:gd name="connsiteY5" fmla="*/ 1685927 h 1685926"/>
                  <a:gd name="connsiteX6" fmla="*/ 471493 w 942985"/>
                  <a:gd name="connsiteY6" fmla="*/ 1685926 h 1685926"/>
                  <a:gd name="connsiteX7" fmla="*/ 0 w 942985"/>
                  <a:gd name="connsiteY7" fmla="*/ 1214433 h 1685926"/>
                  <a:gd name="connsiteX8" fmla="*/ 0 w 942985"/>
                  <a:gd name="connsiteY8" fmla="*/ 471493 h 1685926"/>
                  <a:gd name="connsiteX0" fmla="*/ 0 w 942986"/>
                  <a:gd name="connsiteY0" fmla="*/ 1214433 h 1685927"/>
                  <a:gd name="connsiteX1" fmla="*/ 471493 w 942986"/>
                  <a:gd name="connsiteY1" fmla="*/ 0 h 1685927"/>
                  <a:gd name="connsiteX2" fmla="*/ 471493 w 942986"/>
                  <a:gd name="connsiteY2" fmla="*/ 0 h 1685927"/>
                  <a:gd name="connsiteX3" fmla="*/ 942986 w 942986"/>
                  <a:gd name="connsiteY3" fmla="*/ 471493 h 1685927"/>
                  <a:gd name="connsiteX4" fmla="*/ 942985 w 942986"/>
                  <a:gd name="connsiteY4" fmla="*/ 1214434 h 1685927"/>
                  <a:gd name="connsiteX5" fmla="*/ 471492 w 942986"/>
                  <a:gd name="connsiteY5" fmla="*/ 1685927 h 1685927"/>
                  <a:gd name="connsiteX6" fmla="*/ 471493 w 942986"/>
                  <a:gd name="connsiteY6" fmla="*/ 1685926 h 1685927"/>
                  <a:gd name="connsiteX7" fmla="*/ 0 w 942986"/>
                  <a:gd name="connsiteY7" fmla="*/ 1214433 h 1685927"/>
                  <a:gd name="connsiteX0" fmla="*/ 59894 w 1002880"/>
                  <a:gd name="connsiteY0" fmla="*/ 1214433 h 1685927"/>
                  <a:gd name="connsiteX1" fmla="*/ 531387 w 1002880"/>
                  <a:gd name="connsiteY1" fmla="*/ 0 h 1685927"/>
                  <a:gd name="connsiteX2" fmla="*/ 531387 w 1002880"/>
                  <a:gd name="connsiteY2" fmla="*/ 0 h 1685927"/>
                  <a:gd name="connsiteX3" fmla="*/ 1002880 w 1002880"/>
                  <a:gd name="connsiteY3" fmla="*/ 471493 h 1685927"/>
                  <a:gd name="connsiteX4" fmla="*/ 1002879 w 1002880"/>
                  <a:gd name="connsiteY4" fmla="*/ 1214434 h 1685927"/>
                  <a:gd name="connsiteX5" fmla="*/ 531386 w 1002880"/>
                  <a:gd name="connsiteY5" fmla="*/ 1685927 h 1685927"/>
                  <a:gd name="connsiteX6" fmla="*/ 531387 w 1002880"/>
                  <a:gd name="connsiteY6" fmla="*/ 1685926 h 1685927"/>
                  <a:gd name="connsiteX7" fmla="*/ 58201 w 1002880"/>
                  <a:gd name="connsiteY7" fmla="*/ 1263607 h 1685927"/>
                  <a:gd name="connsiteX8" fmla="*/ 59894 w 1002880"/>
                  <a:gd name="connsiteY8" fmla="*/ 1214433 h 1685927"/>
                  <a:gd name="connsiteX0" fmla="*/ 0 w 944679"/>
                  <a:gd name="connsiteY0" fmla="*/ 1263607 h 1685927"/>
                  <a:gd name="connsiteX1" fmla="*/ 473186 w 944679"/>
                  <a:gd name="connsiteY1" fmla="*/ 0 h 1685927"/>
                  <a:gd name="connsiteX2" fmla="*/ 473186 w 944679"/>
                  <a:gd name="connsiteY2" fmla="*/ 0 h 1685927"/>
                  <a:gd name="connsiteX3" fmla="*/ 944679 w 944679"/>
                  <a:gd name="connsiteY3" fmla="*/ 471493 h 1685927"/>
                  <a:gd name="connsiteX4" fmla="*/ 944678 w 944679"/>
                  <a:gd name="connsiteY4" fmla="*/ 1214434 h 1685927"/>
                  <a:gd name="connsiteX5" fmla="*/ 473185 w 944679"/>
                  <a:gd name="connsiteY5" fmla="*/ 1685927 h 1685927"/>
                  <a:gd name="connsiteX6" fmla="*/ 473186 w 944679"/>
                  <a:gd name="connsiteY6" fmla="*/ 1685926 h 1685927"/>
                  <a:gd name="connsiteX7" fmla="*/ 0 w 944679"/>
                  <a:gd name="connsiteY7" fmla="*/ 1263607 h 1685927"/>
                  <a:gd name="connsiteX0" fmla="*/ 1 w 471494"/>
                  <a:gd name="connsiteY0" fmla="*/ 1685926 h 1685927"/>
                  <a:gd name="connsiteX1" fmla="*/ 1 w 471494"/>
                  <a:gd name="connsiteY1" fmla="*/ 0 h 1685927"/>
                  <a:gd name="connsiteX2" fmla="*/ 1 w 471494"/>
                  <a:gd name="connsiteY2" fmla="*/ 0 h 1685927"/>
                  <a:gd name="connsiteX3" fmla="*/ 471494 w 471494"/>
                  <a:gd name="connsiteY3" fmla="*/ 471493 h 1685927"/>
                  <a:gd name="connsiteX4" fmla="*/ 471493 w 471494"/>
                  <a:gd name="connsiteY4" fmla="*/ 1214434 h 1685927"/>
                  <a:gd name="connsiteX5" fmla="*/ 0 w 471494"/>
                  <a:gd name="connsiteY5" fmla="*/ 1685927 h 1685927"/>
                  <a:gd name="connsiteX6" fmla="*/ 1 w 471494"/>
                  <a:gd name="connsiteY6" fmla="*/ 1685926 h 1685927"/>
                  <a:gd name="connsiteX0" fmla="*/ 1 w 471494"/>
                  <a:gd name="connsiteY0" fmla="*/ 0 h 1685927"/>
                  <a:gd name="connsiteX1" fmla="*/ 471494 w 471494"/>
                  <a:gd name="connsiteY1" fmla="*/ 471493 h 1685927"/>
                  <a:gd name="connsiteX2" fmla="*/ 471493 w 471494"/>
                  <a:gd name="connsiteY2" fmla="*/ 1214434 h 1685927"/>
                  <a:gd name="connsiteX3" fmla="*/ 0 w 471494"/>
                  <a:gd name="connsiteY3" fmla="*/ 1685927 h 1685927"/>
                  <a:gd name="connsiteX4" fmla="*/ 1 w 471494"/>
                  <a:gd name="connsiteY4" fmla="*/ 1685926 h 1685927"/>
                  <a:gd name="connsiteX5" fmla="*/ 1 w 471494"/>
                  <a:gd name="connsiteY5" fmla="*/ 0 h 1685927"/>
                  <a:gd name="connsiteX6" fmla="*/ 91441 w 471494"/>
                  <a:gd name="connsiteY6" fmla="*/ 91440 h 1685927"/>
                  <a:gd name="connsiteX0" fmla="*/ 1 w 471494"/>
                  <a:gd name="connsiteY0" fmla="*/ 0 h 1685927"/>
                  <a:gd name="connsiteX1" fmla="*/ 471494 w 471494"/>
                  <a:gd name="connsiteY1" fmla="*/ 471493 h 1685927"/>
                  <a:gd name="connsiteX2" fmla="*/ 471493 w 471494"/>
                  <a:gd name="connsiteY2" fmla="*/ 1214434 h 1685927"/>
                  <a:gd name="connsiteX3" fmla="*/ 0 w 471494"/>
                  <a:gd name="connsiteY3" fmla="*/ 1685927 h 1685927"/>
                  <a:gd name="connsiteX4" fmla="*/ 1 w 471494"/>
                  <a:gd name="connsiteY4" fmla="*/ 1685926 h 1685927"/>
                  <a:gd name="connsiteX5" fmla="*/ 1 w 471494"/>
                  <a:gd name="connsiteY5" fmla="*/ 0 h 1685927"/>
                  <a:gd name="connsiteX0" fmla="*/ 1 w 471494"/>
                  <a:gd name="connsiteY0" fmla="*/ 0 h 1685927"/>
                  <a:gd name="connsiteX1" fmla="*/ 471494 w 471494"/>
                  <a:gd name="connsiteY1" fmla="*/ 471493 h 1685927"/>
                  <a:gd name="connsiteX2" fmla="*/ 471493 w 471494"/>
                  <a:gd name="connsiteY2" fmla="*/ 1214434 h 1685927"/>
                  <a:gd name="connsiteX3" fmla="*/ 0 w 471494"/>
                  <a:gd name="connsiteY3" fmla="*/ 1685927 h 1685927"/>
                  <a:gd name="connsiteX4" fmla="*/ 1 w 471494"/>
                  <a:gd name="connsiteY4" fmla="*/ 0 h 1685927"/>
                  <a:gd name="connsiteX0" fmla="*/ 190500 w 661993"/>
                  <a:gd name="connsiteY0" fmla="*/ 0 h 1685927"/>
                  <a:gd name="connsiteX1" fmla="*/ 661993 w 661993"/>
                  <a:gd name="connsiteY1" fmla="*/ 471493 h 1685927"/>
                  <a:gd name="connsiteX2" fmla="*/ 661992 w 661993"/>
                  <a:gd name="connsiteY2" fmla="*/ 1214434 h 1685927"/>
                  <a:gd name="connsiteX3" fmla="*/ 190499 w 661993"/>
                  <a:gd name="connsiteY3" fmla="*/ 1685927 h 1685927"/>
                  <a:gd name="connsiteX4" fmla="*/ 0 w 661993"/>
                  <a:gd name="connsiteY4" fmla="*/ 352425 h 1685927"/>
                  <a:gd name="connsiteX0" fmla="*/ 190500 w 661993"/>
                  <a:gd name="connsiteY0" fmla="*/ 0 h 1685927"/>
                  <a:gd name="connsiteX1" fmla="*/ 661993 w 661993"/>
                  <a:gd name="connsiteY1" fmla="*/ 471493 h 1685927"/>
                  <a:gd name="connsiteX2" fmla="*/ 661992 w 661993"/>
                  <a:gd name="connsiteY2" fmla="*/ 1214434 h 1685927"/>
                  <a:gd name="connsiteX3" fmla="*/ 190499 w 661993"/>
                  <a:gd name="connsiteY3" fmla="*/ 1685927 h 1685927"/>
                  <a:gd name="connsiteX4" fmla="*/ 0 w 661993"/>
                  <a:gd name="connsiteY4" fmla="*/ 352425 h 1685927"/>
                  <a:gd name="connsiteX5" fmla="*/ 190500 w 661993"/>
                  <a:gd name="connsiteY5" fmla="*/ 0 h 1685927"/>
                  <a:gd name="connsiteX0" fmla="*/ 0 w 661993"/>
                  <a:gd name="connsiteY0" fmla="*/ 352425 h 1685927"/>
                  <a:gd name="connsiteX1" fmla="*/ 190500 w 661993"/>
                  <a:gd name="connsiteY1" fmla="*/ 0 h 1685927"/>
                  <a:gd name="connsiteX2" fmla="*/ 661993 w 661993"/>
                  <a:gd name="connsiteY2" fmla="*/ 471493 h 1685927"/>
                  <a:gd name="connsiteX3" fmla="*/ 661992 w 661993"/>
                  <a:gd name="connsiteY3" fmla="*/ 1214434 h 1685927"/>
                  <a:gd name="connsiteX4" fmla="*/ 190499 w 661993"/>
                  <a:gd name="connsiteY4" fmla="*/ 1685927 h 1685927"/>
                  <a:gd name="connsiteX5" fmla="*/ 91440 w 661993"/>
                  <a:gd name="connsiteY5" fmla="*/ 443865 h 1685927"/>
                  <a:gd name="connsiteX0" fmla="*/ 123895 w 595388"/>
                  <a:gd name="connsiteY0" fmla="*/ 0 h 1685927"/>
                  <a:gd name="connsiteX1" fmla="*/ 595388 w 595388"/>
                  <a:gd name="connsiteY1" fmla="*/ 471493 h 1685927"/>
                  <a:gd name="connsiteX2" fmla="*/ 595387 w 595388"/>
                  <a:gd name="connsiteY2" fmla="*/ 1214434 h 1685927"/>
                  <a:gd name="connsiteX3" fmla="*/ 123894 w 595388"/>
                  <a:gd name="connsiteY3" fmla="*/ 1685927 h 1685927"/>
                  <a:gd name="connsiteX4" fmla="*/ 24835 w 595388"/>
                  <a:gd name="connsiteY4" fmla="*/ 443865 h 1685927"/>
                  <a:gd name="connsiteX0" fmla="*/ 1 w 471494"/>
                  <a:gd name="connsiteY0" fmla="*/ 0 h 1685927"/>
                  <a:gd name="connsiteX1" fmla="*/ 471494 w 471494"/>
                  <a:gd name="connsiteY1" fmla="*/ 471493 h 1685927"/>
                  <a:gd name="connsiteX2" fmla="*/ 471493 w 471494"/>
                  <a:gd name="connsiteY2" fmla="*/ 1214434 h 1685927"/>
                  <a:gd name="connsiteX3" fmla="*/ 0 w 471494"/>
                  <a:gd name="connsiteY3" fmla="*/ 1685927 h 1685927"/>
                </a:gdLst>
                <a:ahLst/>
                <a:cxnLst>
                  <a:cxn ang="0">
                    <a:pos x="connsiteX0" y="connsiteY0"/>
                  </a:cxn>
                  <a:cxn ang="0">
                    <a:pos x="connsiteX1" y="connsiteY1"/>
                  </a:cxn>
                  <a:cxn ang="0">
                    <a:pos x="connsiteX2" y="connsiteY2"/>
                  </a:cxn>
                  <a:cxn ang="0">
                    <a:pos x="connsiteX3" y="connsiteY3"/>
                  </a:cxn>
                </a:cxnLst>
                <a:rect l="l" t="t" r="r" b="b"/>
                <a:pathLst>
                  <a:path w="471494" h="1685927">
                    <a:moveTo>
                      <a:pt x="1" y="0"/>
                    </a:moveTo>
                    <a:cubicBezTo>
                      <a:pt x="260399" y="0"/>
                      <a:pt x="471494" y="211095"/>
                      <a:pt x="471494" y="471493"/>
                    </a:cubicBezTo>
                    <a:cubicBezTo>
                      <a:pt x="471494" y="719140"/>
                      <a:pt x="471493" y="966787"/>
                      <a:pt x="471493" y="1214434"/>
                    </a:cubicBezTo>
                    <a:cubicBezTo>
                      <a:pt x="471493" y="1474832"/>
                      <a:pt x="260398" y="1685927"/>
                      <a:pt x="0" y="1685927"/>
                    </a:cubicBezTo>
                  </a:path>
                </a:pathLst>
              </a:custGeom>
              <a:noFill/>
              <a:ln w="19050">
                <a:solidFill>
                  <a:srgbClr val="FEEA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8" name="直接连接符 137"/>
              <p:cNvCxnSpPr/>
              <p:nvPr/>
            </p:nvCxnSpPr>
            <p:spPr>
              <a:xfrm>
                <a:off x="4167791" y="5695359"/>
                <a:ext cx="525575" cy="0"/>
              </a:xfrm>
              <a:prstGeom prst="line">
                <a:avLst/>
              </a:prstGeom>
              <a:ln w="19050">
                <a:solidFill>
                  <a:srgbClr val="FEEA74"/>
                </a:solidFill>
              </a:ln>
            </p:spPr>
            <p:style>
              <a:lnRef idx="1">
                <a:schemeClr val="accent1"/>
              </a:lnRef>
              <a:fillRef idx="0">
                <a:schemeClr val="accent1"/>
              </a:fillRef>
              <a:effectRef idx="0">
                <a:schemeClr val="accent1"/>
              </a:effectRef>
              <a:fontRef idx="minor">
                <a:schemeClr val="tx1"/>
              </a:fontRef>
            </p:style>
          </p:cxnSp>
        </p:grpSp>
        <p:grpSp>
          <p:nvGrpSpPr>
            <p:cNvPr id="136" name="组合 135"/>
            <p:cNvGrpSpPr/>
            <p:nvPr/>
          </p:nvGrpSpPr>
          <p:grpSpPr>
            <a:xfrm rot="10800000">
              <a:off x="4141974" y="2321921"/>
              <a:ext cx="1006606" cy="1685927"/>
              <a:chOff x="4158255" y="4009433"/>
              <a:chExt cx="1006606" cy="1685927"/>
            </a:xfrm>
          </p:grpSpPr>
          <p:cxnSp>
            <p:nvCxnSpPr>
              <p:cNvPr id="137" name="直接连接符 136"/>
              <p:cNvCxnSpPr/>
              <p:nvPr/>
            </p:nvCxnSpPr>
            <p:spPr>
              <a:xfrm flipV="1">
                <a:off x="4158255" y="4015467"/>
                <a:ext cx="0" cy="1679892"/>
              </a:xfrm>
              <a:prstGeom prst="line">
                <a:avLst/>
              </a:prstGeom>
              <a:ln w="19050">
                <a:solidFill>
                  <a:srgbClr val="FEEA74">
                    <a:alpha val="0"/>
                  </a:srgbClr>
                </a:solidFill>
              </a:ln>
            </p:spPr>
            <p:style>
              <a:lnRef idx="1">
                <a:schemeClr val="accent1"/>
              </a:lnRef>
              <a:fillRef idx="0">
                <a:schemeClr val="accent1"/>
              </a:fillRef>
              <a:effectRef idx="0">
                <a:schemeClr val="accent1"/>
              </a:effectRef>
              <a:fontRef idx="minor">
                <a:schemeClr val="tx1"/>
              </a:fontRef>
            </p:style>
          </p:cxnSp>
          <p:sp>
            <p:nvSpPr>
              <p:cNvPr id="139" name="矩形: 圆角 26"/>
              <p:cNvSpPr/>
              <p:nvPr/>
            </p:nvSpPr>
            <p:spPr>
              <a:xfrm>
                <a:off x="4693367" y="4009433"/>
                <a:ext cx="471494" cy="1685927"/>
              </a:xfrm>
              <a:custGeom>
                <a:avLst/>
                <a:gdLst>
                  <a:gd name="connsiteX0" fmla="*/ 0 w 942985"/>
                  <a:gd name="connsiteY0" fmla="*/ 471493 h 1685926"/>
                  <a:gd name="connsiteX1" fmla="*/ 471493 w 942985"/>
                  <a:gd name="connsiteY1" fmla="*/ 0 h 1685926"/>
                  <a:gd name="connsiteX2" fmla="*/ 471493 w 942985"/>
                  <a:gd name="connsiteY2" fmla="*/ 0 h 1685926"/>
                  <a:gd name="connsiteX3" fmla="*/ 942986 w 942985"/>
                  <a:gd name="connsiteY3" fmla="*/ 471493 h 1685926"/>
                  <a:gd name="connsiteX4" fmla="*/ 942985 w 942985"/>
                  <a:gd name="connsiteY4" fmla="*/ 1214434 h 1685926"/>
                  <a:gd name="connsiteX5" fmla="*/ 471492 w 942985"/>
                  <a:gd name="connsiteY5" fmla="*/ 1685927 h 1685926"/>
                  <a:gd name="connsiteX6" fmla="*/ 471493 w 942985"/>
                  <a:gd name="connsiteY6" fmla="*/ 1685926 h 1685926"/>
                  <a:gd name="connsiteX7" fmla="*/ 0 w 942985"/>
                  <a:gd name="connsiteY7" fmla="*/ 1214433 h 1685926"/>
                  <a:gd name="connsiteX8" fmla="*/ 0 w 942985"/>
                  <a:gd name="connsiteY8" fmla="*/ 471493 h 1685926"/>
                  <a:gd name="connsiteX0" fmla="*/ 0 w 942986"/>
                  <a:gd name="connsiteY0" fmla="*/ 1214433 h 1685927"/>
                  <a:gd name="connsiteX1" fmla="*/ 471493 w 942986"/>
                  <a:gd name="connsiteY1" fmla="*/ 0 h 1685927"/>
                  <a:gd name="connsiteX2" fmla="*/ 471493 w 942986"/>
                  <a:gd name="connsiteY2" fmla="*/ 0 h 1685927"/>
                  <a:gd name="connsiteX3" fmla="*/ 942986 w 942986"/>
                  <a:gd name="connsiteY3" fmla="*/ 471493 h 1685927"/>
                  <a:gd name="connsiteX4" fmla="*/ 942985 w 942986"/>
                  <a:gd name="connsiteY4" fmla="*/ 1214434 h 1685927"/>
                  <a:gd name="connsiteX5" fmla="*/ 471492 w 942986"/>
                  <a:gd name="connsiteY5" fmla="*/ 1685927 h 1685927"/>
                  <a:gd name="connsiteX6" fmla="*/ 471493 w 942986"/>
                  <a:gd name="connsiteY6" fmla="*/ 1685926 h 1685927"/>
                  <a:gd name="connsiteX7" fmla="*/ 0 w 942986"/>
                  <a:gd name="connsiteY7" fmla="*/ 1214433 h 1685927"/>
                  <a:gd name="connsiteX0" fmla="*/ 59894 w 1002880"/>
                  <a:gd name="connsiteY0" fmla="*/ 1214433 h 1685927"/>
                  <a:gd name="connsiteX1" fmla="*/ 531387 w 1002880"/>
                  <a:gd name="connsiteY1" fmla="*/ 0 h 1685927"/>
                  <a:gd name="connsiteX2" fmla="*/ 531387 w 1002880"/>
                  <a:gd name="connsiteY2" fmla="*/ 0 h 1685927"/>
                  <a:gd name="connsiteX3" fmla="*/ 1002880 w 1002880"/>
                  <a:gd name="connsiteY3" fmla="*/ 471493 h 1685927"/>
                  <a:gd name="connsiteX4" fmla="*/ 1002879 w 1002880"/>
                  <a:gd name="connsiteY4" fmla="*/ 1214434 h 1685927"/>
                  <a:gd name="connsiteX5" fmla="*/ 531386 w 1002880"/>
                  <a:gd name="connsiteY5" fmla="*/ 1685927 h 1685927"/>
                  <a:gd name="connsiteX6" fmla="*/ 531387 w 1002880"/>
                  <a:gd name="connsiteY6" fmla="*/ 1685926 h 1685927"/>
                  <a:gd name="connsiteX7" fmla="*/ 58201 w 1002880"/>
                  <a:gd name="connsiteY7" fmla="*/ 1263607 h 1685927"/>
                  <a:gd name="connsiteX8" fmla="*/ 59894 w 1002880"/>
                  <a:gd name="connsiteY8" fmla="*/ 1214433 h 1685927"/>
                  <a:gd name="connsiteX0" fmla="*/ 0 w 944679"/>
                  <a:gd name="connsiteY0" fmla="*/ 1263607 h 1685927"/>
                  <a:gd name="connsiteX1" fmla="*/ 473186 w 944679"/>
                  <a:gd name="connsiteY1" fmla="*/ 0 h 1685927"/>
                  <a:gd name="connsiteX2" fmla="*/ 473186 w 944679"/>
                  <a:gd name="connsiteY2" fmla="*/ 0 h 1685927"/>
                  <a:gd name="connsiteX3" fmla="*/ 944679 w 944679"/>
                  <a:gd name="connsiteY3" fmla="*/ 471493 h 1685927"/>
                  <a:gd name="connsiteX4" fmla="*/ 944678 w 944679"/>
                  <a:gd name="connsiteY4" fmla="*/ 1214434 h 1685927"/>
                  <a:gd name="connsiteX5" fmla="*/ 473185 w 944679"/>
                  <a:gd name="connsiteY5" fmla="*/ 1685927 h 1685927"/>
                  <a:gd name="connsiteX6" fmla="*/ 473186 w 944679"/>
                  <a:gd name="connsiteY6" fmla="*/ 1685926 h 1685927"/>
                  <a:gd name="connsiteX7" fmla="*/ 0 w 944679"/>
                  <a:gd name="connsiteY7" fmla="*/ 1263607 h 1685927"/>
                  <a:gd name="connsiteX0" fmla="*/ 1 w 471494"/>
                  <a:gd name="connsiteY0" fmla="*/ 1685926 h 1685927"/>
                  <a:gd name="connsiteX1" fmla="*/ 1 w 471494"/>
                  <a:gd name="connsiteY1" fmla="*/ 0 h 1685927"/>
                  <a:gd name="connsiteX2" fmla="*/ 1 w 471494"/>
                  <a:gd name="connsiteY2" fmla="*/ 0 h 1685927"/>
                  <a:gd name="connsiteX3" fmla="*/ 471494 w 471494"/>
                  <a:gd name="connsiteY3" fmla="*/ 471493 h 1685927"/>
                  <a:gd name="connsiteX4" fmla="*/ 471493 w 471494"/>
                  <a:gd name="connsiteY4" fmla="*/ 1214434 h 1685927"/>
                  <a:gd name="connsiteX5" fmla="*/ 0 w 471494"/>
                  <a:gd name="connsiteY5" fmla="*/ 1685927 h 1685927"/>
                  <a:gd name="connsiteX6" fmla="*/ 1 w 471494"/>
                  <a:gd name="connsiteY6" fmla="*/ 1685926 h 1685927"/>
                  <a:gd name="connsiteX0" fmla="*/ 1 w 471494"/>
                  <a:gd name="connsiteY0" fmla="*/ 0 h 1685927"/>
                  <a:gd name="connsiteX1" fmla="*/ 471494 w 471494"/>
                  <a:gd name="connsiteY1" fmla="*/ 471493 h 1685927"/>
                  <a:gd name="connsiteX2" fmla="*/ 471493 w 471494"/>
                  <a:gd name="connsiteY2" fmla="*/ 1214434 h 1685927"/>
                  <a:gd name="connsiteX3" fmla="*/ 0 w 471494"/>
                  <a:gd name="connsiteY3" fmla="*/ 1685927 h 1685927"/>
                  <a:gd name="connsiteX4" fmla="*/ 1 w 471494"/>
                  <a:gd name="connsiteY4" fmla="*/ 1685926 h 1685927"/>
                  <a:gd name="connsiteX5" fmla="*/ 1 w 471494"/>
                  <a:gd name="connsiteY5" fmla="*/ 0 h 1685927"/>
                  <a:gd name="connsiteX6" fmla="*/ 91441 w 471494"/>
                  <a:gd name="connsiteY6" fmla="*/ 91440 h 1685927"/>
                  <a:gd name="connsiteX0" fmla="*/ 1 w 471494"/>
                  <a:gd name="connsiteY0" fmla="*/ 0 h 1685927"/>
                  <a:gd name="connsiteX1" fmla="*/ 471494 w 471494"/>
                  <a:gd name="connsiteY1" fmla="*/ 471493 h 1685927"/>
                  <a:gd name="connsiteX2" fmla="*/ 471493 w 471494"/>
                  <a:gd name="connsiteY2" fmla="*/ 1214434 h 1685927"/>
                  <a:gd name="connsiteX3" fmla="*/ 0 w 471494"/>
                  <a:gd name="connsiteY3" fmla="*/ 1685927 h 1685927"/>
                  <a:gd name="connsiteX4" fmla="*/ 1 w 471494"/>
                  <a:gd name="connsiteY4" fmla="*/ 1685926 h 1685927"/>
                  <a:gd name="connsiteX5" fmla="*/ 1 w 471494"/>
                  <a:gd name="connsiteY5" fmla="*/ 0 h 1685927"/>
                  <a:gd name="connsiteX0" fmla="*/ 1 w 471494"/>
                  <a:gd name="connsiteY0" fmla="*/ 0 h 1685927"/>
                  <a:gd name="connsiteX1" fmla="*/ 471494 w 471494"/>
                  <a:gd name="connsiteY1" fmla="*/ 471493 h 1685927"/>
                  <a:gd name="connsiteX2" fmla="*/ 471493 w 471494"/>
                  <a:gd name="connsiteY2" fmla="*/ 1214434 h 1685927"/>
                  <a:gd name="connsiteX3" fmla="*/ 0 w 471494"/>
                  <a:gd name="connsiteY3" fmla="*/ 1685927 h 1685927"/>
                  <a:gd name="connsiteX4" fmla="*/ 1 w 471494"/>
                  <a:gd name="connsiteY4" fmla="*/ 0 h 1685927"/>
                  <a:gd name="connsiteX0" fmla="*/ 190500 w 661993"/>
                  <a:gd name="connsiteY0" fmla="*/ 0 h 1685927"/>
                  <a:gd name="connsiteX1" fmla="*/ 661993 w 661993"/>
                  <a:gd name="connsiteY1" fmla="*/ 471493 h 1685927"/>
                  <a:gd name="connsiteX2" fmla="*/ 661992 w 661993"/>
                  <a:gd name="connsiteY2" fmla="*/ 1214434 h 1685927"/>
                  <a:gd name="connsiteX3" fmla="*/ 190499 w 661993"/>
                  <a:gd name="connsiteY3" fmla="*/ 1685927 h 1685927"/>
                  <a:gd name="connsiteX4" fmla="*/ 0 w 661993"/>
                  <a:gd name="connsiteY4" fmla="*/ 352425 h 1685927"/>
                  <a:gd name="connsiteX0" fmla="*/ 190500 w 661993"/>
                  <a:gd name="connsiteY0" fmla="*/ 0 h 1685927"/>
                  <a:gd name="connsiteX1" fmla="*/ 661993 w 661993"/>
                  <a:gd name="connsiteY1" fmla="*/ 471493 h 1685927"/>
                  <a:gd name="connsiteX2" fmla="*/ 661992 w 661993"/>
                  <a:gd name="connsiteY2" fmla="*/ 1214434 h 1685927"/>
                  <a:gd name="connsiteX3" fmla="*/ 190499 w 661993"/>
                  <a:gd name="connsiteY3" fmla="*/ 1685927 h 1685927"/>
                  <a:gd name="connsiteX4" fmla="*/ 0 w 661993"/>
                  <a:gd name="connsiteY4" fmla="*/ 352425 h 1685927"/>
                  <a:gd name="connsiteX5" fmla="*/ 190500 w 661993"/>
                  <a:gd name="connsiteY5" fmla="*/ 0 h 1685927"/>
                  <a:gd name="connsiteX0" fmla="*/ 0 w 661993"/>
                  <a:gd name="connsiteY0" fmla="*/ 352425 h 1685927"/>
                  <a:gd name="connsiteX1" fmla="*/ 190500 w 661993"/>
                  <a:gd name="connsiteY1" fmla="*/ 0 h 1685927"/>
                  <a:gd name="connsiteX2" fmla="*/ 661993 w 661993"/>
                  <a:gd name="connsiteY2" fmla="*/ 471493 h 1685927"/>
                  <a:gd name="connsiteX3" fmla="*/ 661992 w 661993"/>
                  <a:gd name="connsiteY3" fmla="*/ 1214434 h 1685927"/>
                  <a:gd name="connsiteX4" fmla="*/ 190499 w 661993"/>
                  <a:gd name="connsiteY4" fmla="*/ 1685927 h 1685927"/>
                  <a:gd name="connsiteX5" fmla="*/ 91440 w 661993"/>
                  <a:gd name="connsiteY5" fmla="*/ 443865 h 1685927"/>
                  <a:gd name="connsiteX0" fmla="*/ 123895 w 595388"/>
                  <a:gd name="connsiteY0" fmla="*/ 0 h 1685927"/>
                  <a:gd name="connsiteX1" fmla="*/ 595388 w 595388"/>
                  <a:gd name="connsiteY1" fmla="*/ 471493 h 1685927"/>
                  <a:gd name="connsiteX2" fmla="*/ 595387 w 595388"/>
                  <a:gd name="connsiteY2" fmla="*/ 1214434 h 1685927"/>
                  <a:gd name="connsiteX3" fmla="*/ 123894 w 595388"/>
                  <a:gd name="connsiteY3" fmla="*/ 1685927 h 1685927"/>
                  <a:gd name="connsiteX4" fmla="*/ 24835 w 595388"/>
                  <a:gd name="connsiteY4" fmla="*/ 443865 h 1685927"/>
                  <a:gd name="connsiteX0" fmla="*/ 1 w 471494"/>
                  <a:gd name="connsiteY0" fmla="*/ 0 h 1685927"/>
                  <a:gd name="connsiteX1" fmla="*/ 471494 w 471494"/>
                  <a:gd name="connsiteY1" fmla="*/ 471493 h 1685927"/>
                  <a:gd name="connsiteX2" fmla="*/ 471493 w 471494"/>
                  <a:gd name="connsiteY2" fmla="*/ 1214434 h 1685927"/>
                  <a:gd name="connsiteX3" fmla="*/ 0 w 471494"/>
                  <a:gd name="connsiteY3" fmla="*/ 1685927 h 1685927"/>
                </a:gdLst>
                <a:ahLst/>
                <a:cxnLst>
                  <a:cxn ang="0">
                    <a:pos x="connsiteX0" y="connsiteY0"/>
                  </a:cxn>
                  <a:cxn ang="0">
                    <a:pos x="connsiteX1" y="connsiteY1"/>
                  </a:cxn>
                  <a:cxn ang="0">
                    <a:pos x="connsiteX2" y="connsiteY2"/>
                  </a:cxn>
                  <a:cxn ang="0">
                    <a:pos x="connsiteX3" y="connsiteY3"/>
                  </a:cxn>
                </a:cxnLst>
                <a:rect l="l" t="t" r="r" b="b"/>
                <a:pathLst>
                  <a:path w="471494" h="1685927">
                    <a:moveTo>
                      <a:pt x="1" y="0"/>
                    </a:moveTo>
                    <a:cubicBezTo>
                      <a:pt x="260399" y="0"/>
                      <a:pt x="471494" y="211095"/>
                      <a:pt x="471494" y="471493"/>
                    </a:cubicBezTo>
                    <a:cubicBezTo>
                      <a:pt x="471494" y="719140"/>
                      <a:pt x="471493" y="966787"/>
                      <a:pt x="471493" y="1214434"/>
                    </a:cubicBezTo>
                    <a:cubicBezTo>
                      <a:pt x="471493" y="1474832"/>
                      <a:pt x="260398" y="1685927"/>
                      <a:pt x="0" y="1685927"/>
                    </a:cubicBezTo>
                  </a:path>
                </a:pathLst>
              </a:custGeom>
              <a:noFill/>
              <a:ln w="19050">
                <a:solidFill>
                  <a:srgbClr val="FEEA74">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0" name="直接连接符 139"/>
              <p:cNvCxnSpPr/>
              <p:nvPr/>
            </p:nvCxnSpPr>
            <p:spPr>
              <a:xfrm>
                <a:off x="4167791" y="5695359"/>
                <a:ext cx="525575" cy="0"/>
              </a:xfrm>
              <a:prstGeom prst="line">
                <a:avLst/>
              </a:prstGeom>
              <a:ln w="19050">
                <a:solidFill>
                  <a:srgbClr val="FEEA74">
                    <a:alpha val="0"/>
                  </a:srgbClr>
                </a:solidFill>
              </a:ln>
            </p:spPr>
            <p:style>
              <a:lnRef idx="1">
                <a:schemeClr val="accent1"/>
              </a:lnRef>
              <a:fillRef idx="0">
                <a:schemeClr val="accent1"/>
              </a:fillRef>
              <a:effectRef idx="0">
                <a:schemeClr val="accent1"/>
              </a:effectRef>
              <a:fontRef idx="minor">
                <a:schemeClr val="tx1"/>
              </a:fontRef>
            </p:style>
          </p:cxnSp>
        </p:grpSp>
      </p:grpSp>
      <p:grpSp>
        <p:nvGrpSpPr>
          <p:cNvPr id="36" name="组合 35"/>
          <p:cNvGrpSpPr/>
          <p:nvPr/>
        </p:nvGrpSpPr>
        <p:grpSpPr>
          <a:xfrm>
            <a:off x="7009588" y="2326005"/>
            <a:ext cx="1268704" cy="3356026"/>
            <a:chOff x="7009588" y="2326005"/>
            <a:chExt cx="1268704" cy="3356026"/>
          </a:xfrm>
        </p:grpSpPr>
        <p:grpSp>
          <p:nvGrpSpPr>
            <p:cNvPr id="35" name="组合 34"/>
            <p:cNvGrpSpPr/>
            <p:nvPr/>
          </p:nvGrpSpPr>
          <p:grpSpPr>
            <a:xfrm>
              <a:off x="7009588" y="3996103"/>
              <a:ext cx="1084478" cy="1685928"/>
              <a:chOff x="7009588" y="3996103"/>
              <a:chExt cx="1084478" cy="1685928"/>
            </a:xfrm>
          </p:grpSpPr>
          <p:cxnSp>
            <p:nvCxnSpPr>
              <p:cNvPr id="120" name="直接连接符 119"/>
              <p:cNvCxnSpPr>
                <a:stCxn id="141" idx="3"/>
              </p:cNvCxnSpPr>
              <p:nvPr/>
            </p:nvCxnSpPr>
            <p:spPr>
              <a:xfrm>
                <a:off x="7481082" y="5682030"/>
                <a:ext cx="546530" cy="0"/>
              </a:xfrm>
              <a:prstGeom prst="line">
                <a:avLst/>
              </a:prstGeom>
              <a:ln w="19050">
                <a:solidFill>
                  <a:srgbClr val="FEEA74"/>
                </a:solidFill>
              </a:ln>
            </p:spPr>
            <p:style>
              <a:lnRef idx="1">
                <a:schemeClr val="accent1"/>
              </a:lnRef>
              <a:fillRef idx="0">
                <a:schemeClr val="accent1"/>
              </a:fillRef>
              <a:effectRef idx="0">
                <a:schemeClr val="accent1"/>
              </a:effectRef>
              <a:fontRef idx="minor">
                <a:schemeClr val="tx1"/>
              </a:fontRef>
            </p:style>
          </p:cxnSp>
          <p:sp>
            <p:nvSpPr>
              <p:cNvPr id="141" name="矩形: 圆角 26"/>
              <p:cNvSpPr/>
              <p:nvPr/>
            </p:nvSpPr>
            <p:spPr>
              <a:xfrm flipH="1">
                <a:off x="7009588" y="3996103"/>
                <a:ext cx="471494" cy="1685927"/>
              </a:xfrm>
              <a:custGeom>
                <a:avLst/>
                <a:gdLst>
                  <a:gd name="connsiteX0" fmla="*/ 0 w 942985"/>
                  <a:gd name="connsiteY0" fmla="*/ 471493 h 1685926"/>
                  <a:gd name="connsiteX1" fmla="*/ 471493 w 942985"/>
                  <a:gd name="connsiteY1" fmla="*/ 0 h 1685926"/>
                  <a:gd name="connsiteX2" fmla="*/ 471493 w 942985"/>
                  <a:gd name="connsiteY2" fmla="*/ 0 h 1685926"/>
                  <a:gd name="connsiteX3" fmla="*/ 942986 w 942985"/>
                  <a:gd name="connsiteY3" fmla="*/ 471493 h 1685926"/>
                  <a:gd name="connsiteX4" fmla="*/ 942985 w 942985"/>
                  <a:gd name="connsiteY4" fmla="*/ 1214434 h 1685926"/>
                  <a:gd name="connsiteX5" fmla="*/ 471492 w 942985"/>
                  <a:gd name="connsiteY5" fmla="*/ 1685927 h 1685926"/>
                  <a:gd name="connsiteX6" fmla="*/ 471493 w 942985"/>
                  <a:gd name="connsiteY6" fmla="*/ 1685926 h 1685926"/>
                  <a:gd name="connsiteX7" fmla="*/ 0 w 942985"/>
                  <a:gd name="connsiteY7" fmla="*/ 1214433 h 1685926"/>
                  <a:gd name="connsiteX8" fmla="*/ 0 w 942985"/>
                  <a:gd name="connsiteY8" fmla="*/ 471493 h 1685926"/>
                  <a:gd name="connsiteX0" fmla="*/ 0 w 942986"/>
                  <a:gd name="connsiteY0" fmla="*/ 1214433 h 1685927"/>
                  <a:gd name="connsiteX1" fmla="*/ 471493 w 942986"/>
                  <a:gd name="connsiteY1" fmla="*/ 0 h 1685927"/>
                  <a:gd name="connsiteX2" fmla="*/ 471493 w 942986"/>
                  <a:gd name="connsiteY2" fmla="*/ 0 h 1685927"/>
                  <a:gd name="connsiteX3" fmla="*/ 942986 w 942986"/>
                  <a:gd name="connsiteY3" fmla="*/ 471493 h 1685927"/>
                  <a:gd name="connsiteX4" fmla="*/ 942985 w 942986"/>
                  <a:gd name="connsiteY4" fmla="*/ 1214434 h 1685927"/>
                  <a:gd name="connsiteX5" fmla="*/ 471492 w 942986"/>
                  <a:gd name="connsiteY5" fmla="*/ 1685927 h 1685927"/>
                  <a:gd name="connsiteX6" fmla="*/ 471493 w 942986"/>
                  <a:gd name="connsiteY6" fmla="*/ 1685926 h 1685927"/>
                  <a:gd name="connsiteX7" fmla="*/ 0 w 942986"/>
                  <a:gd name="connsiteY7" fmla="*/ 1214433 h 1685927"/>
                  <a:gd name="connsiteX0" fmla="*/ 59894 w 1002880"/>
                  <a:gd name="connsiteY0" fmla="*/ 1214433 h 1685927"/>
                  <a:gd name="connsiteX1" fmla="*/ 531387 w 1002880"/>
                  <a:gd name="connsiteY1" fmla="*/ 0 h 1685927"/>
                  <a:gd name="connsiteX2" fmla="*/ 531387 w 1002880"/>
                  <a:gd name="connsiteY2" fmla="*/ 0 h 1685927"/>
                  <a:gd name="connsiteX3" fmla="*/ 1002880 w 1002880"/>
                  <a:gd name="connsiteY3" fmla="*/ 471493 h 1685927"/>
                  <a:gd name="connsiteX4" fmla="*/ 1002879 w 1002880"/>
                  <a:gd name="connsiteY4" fmla="*/ 1214434 h 1685927"/>
                  <a:gd name="connsiteX5" fmla="*/ 531386 w 1002880"/>
                  <a:gd name="connsiteY5" fmla="*/ 1685927 h 1685927"/>
                  <a:gd name="connsiteX6" fmla="*/ 531387 w 1002880"/>
                  <a:gd name="connsiteY6" fmla="*/ 1685926 h 1685927"/>
                  <a:gd name="connsiteX7" fmla="*/ 58201 w 1002880"/>
                  <a:gd name="connsiteY7" fmla="*/ 1263607 h 1685927"/>
                  <a:gd name="connsiteX8" fmla="*/ 59894 w 1002880"/>
                  <a:gd name="connsiteY8" fmla="*/ 1214433 h 1685927"/>
                  <a:gd name="connsiteX0" fmla="*/ 0 w 944679"/>
                  <a:gd name="connsiteY0" fmla="*/ 1263607 h 1685927"/>
                  <a:gd name="connsiteX1" fmla="*/ 473186 w 944679"/>
                  <a:gd name="connsiteY1" fmla="*/ 0 h 1685927"/>
                  <a:gd name="connsiteX2" fmla="*/ 473186 w 944679"/>
                  <a:gd name="connsiteY2" fmla="*/ 0 h 1685927"/>
                  <a:gd name="connsiteX3" fmla="*/ 944679 w 944679"/>
                  <a:gd name="connsiteY3" fmla="*/ 471493 h 1685927"/>
                  <a:gd name="connsiteX4" fmla="*/ 944678 w 944679"/>
                  <a:gd name="connsiteY4" fmla="*/ 1214434 h 1685927"/>
                  <a:gd name="connsiteX5" fmla="*/ 473185 w 944679"/>
                  <a:gd name="connsiteY5" fmla="*/ 1685927 h 1685927"/>
                  <a:gd name="connsiteX6" fmla="*/ 473186 w 944679"/>
                  <a:gd name="connsiteY6" fmla="*/ 1685926 h 1685927"/>
                  <a:gd name="connsiteX7" fmla="*/ 0 w 944679"/>
                  <a:gd name="connsiteY7" fmla="*/ 1263607 h 1685927"/>
                  <a:gd name="connsiteX0" fmla="*/ 1 w 471494"/>
                  <a:gd name="connsiteY0" fmla="*/ 1685926 h 1685927"/>
                  <a:gd name="connsiteX1" fmla="*/ 1 w 471494"/>
                  <a:gd name="connsiteY1" fmla="*/ 0 h 1685927"/>
                  <a:gd name="connsiteX2" fmla="*/ 1 w 471494"/>
                  <a:gd name="connsiteY2" fmla="*/ 0 h 1685927"/>
                  <a:gd name="connsiteX3" fmla="*/ 471494 w 471494"/>
                  <a:gd name="connsiteY3" fmla="*/ 471493 h 1685927"/>
                  <a:gd name="connsiteX4" fmla="*/ 471493 w 471494"/>
                  <a:gd name="connsiteY4" fmla="*/ 1214434 h 1685927"/>
                  <a:gd name="connsiteX5" fmla="*/ 0 w 471494"/>
                  <a:gd name="connsiteY5" fmla="*/ 1685927 h 1685927"/>
                  <a:gd name="connsiteX6" fmla="*/ 1 w 471494"/>
                  <a:gd name="connsiteY6" fmla="*/ 1685926 h 1685927"/>
                  <a:gd name="connsiteX0" fmla="*/ 1 w 471494"/>
                  <a:gd name="connsiteY0" fmla="*/ 0 h 1685927"/>
                  <a:gd name="connsiteX1" fmla="*/ 471494 w 471494"/>
                  <a:gd name="connsiteY1" fmla="*/ 471493 h 1685927"/>
                  <a:gd name="connsiteX2" fmla="*/ 471493 w 471494"/>
                  <a:gd name="connsiteY2" fmla="*/ 1214434 h 1685927"/>
                  <a:gd name="connsiteX3" fmla="*/ 0 w 471494"/>
                  <a:gd name="connsiteY3" fmla="*/ 1685927 h 1685927"/>
                  <a:gd name="connsiteX4" fmla="*/ 1 w 471494"/>
                  <a:gd name="connsiteY4" fmla="*/ 1685926 h 1685927"/>
                  <a:gd name="connsiteX5" fmla="*/ 1 w 471494"/>
                  <a:gd name="connsiteY5" fmla="*/ 0 h 1685927"/>
                  <a:gd name="connsiteX6" fmla="*/ 91441 w 471494"/>
                  <a:gd name="connsiteY6" fmla="*/ 91440 h 1685927"/>
                  <a:gd name="connsiteX0" fmla="*/ 1 w 471494"/>
                  <a:gd name="connsiteY0" fmla="*/ 0 h 1685927"/>
                  <a:gd name="connsiteX1" fmla="*/ 471494 w 471494"/>
                  <a:gd name="connsiteY1" fmla="*/ 471493 h 1685927"/>
                  <a:gd name="connsiteX2" fmla="*/ 471493 w 471494"/>
                  <a:gd name="connsiteY2" fmla="*/ 1214434 h 1685927"/>
                  <a:gd name="connsiteX3" fmla="*/ 0 w 471494"/>
                  <a:gd name="connsiteY3" fmla="*/ 1685927 h 1685927"/>
                  <a:gd name="connsiteX4" fmla="*/ 1 w 471494"/>
                  <a:gd name="connsiteY4" fmla="*/ 1685926 h 1685927"/>
                  <a:gd name="connsiteX5" fmla="*/ 1 w 471494"/>
                  <a:gd name="connsiteY5" fmla="*/ 0 h 1685927"/>
                  <a:gd name="connsiteX0" fmla="*/ 1 w 471494"/>
                  <a:gd name="connsiteY0" fmla="*/ 0 h 1685927"/>
                  <a:gd name="connsiteX1" fmla="*/ 471494 w 471494"/>
                  <a:gd name="connsiteY1" fmla="*/ 471493 h 1685927"/>
                  <a:gd name="connsiteX2" fmla="*/ 471493 w 471494"/>
                  <a:gd name="connsiteY2" fmla="*/ 1214434 h 1685927"/>
                  <a:gd name="connsiteX3" fmla="*/ 0 w 471494"/>
                  <a:gd name="connsiteY3" fmla="*/ 1685927 h 1685927"/>
                  <a:gd name="connsiteX4" fmla="*/ 1 w 471494"/>
                  <a:gd name="connsiteY4" fmla="*/ 0 h 1685927"/>
                  <a:gd name="connsiteX0" fmla="*/ 190500 w 661993"/>
                  <a:gd name="connsiteY0" fmla="*/ 0 h 1685927"/>
                  <a:gd name="connsiteX1" fmla="*/ 661993 w 661993"/>
                  <a:gd name="connsiteY1" fmla="*/ 471493 h 1685927"/>
                  <a:gd name="connsiteX2" fmla="*/ 661992 w 661993"/>
                  <a:gd name="connsiteY2" fmla="*/ 1214434 h 1685927"/>
                  <a:gd name="connsiteX3" fmla="*/ 190499 w 661993"/>
                  <a:gd name="connsiteY3" fmla="*/ 1685927 h 1685927"/>
                  <a:gd name="connsiteX4" fmla="*/ 0 w 661993"/>
                  <a:gd name="connsiteY4" fmla="*/ 352425 h 1685927"/>
                  <a:gd name="connsiteX0" fmla="*/ 190500 w 661993"/>
                  <a:gd name="connsiteY0" fmla="*/ 0 h 1685927"/>
                  <a:gd name="connsiteX1" fmla="*/ 661993 w 661993"/>
                  <a:gd name="connsiteY1" fmla="*/ 471493 h 1685927"/>
                  <a:gd name="connsiteX2" fmla="*/ 661992 w 661993"/>
                  <a:gd name="connsiteY2" fmla="*/ 1214434 h 1685927"/>
                  <a:gd name="connsiteX3" fmla="*/ 190499 w 661993"/>
                  <a:gd name="connsiteY3" fmla="*/ 1685927 h 1685927"/>
                  <a:gd name="connsiteX4" fmla="*/ 0 w 661993"/>
                  <a:gd name="connsiteY4" fmla="*/ 352425 h 1685927"/>
                  <a:gd name="connsiteX5" fmla="*/ 190500 w 661993"/>
                  <a:gd name="connsiteY5" fmla="*/ 0 h 1685927"/>
                  <a:gd name="connsiteX0" fmla="*/ 0 w 661993"/>
                  <a:gd name="connsiteY0" fmla="*/ 352425 h 1685927"/>
                  <a:gd name="connsiteX1" fmla="*/ 190500 w 661993"/>
                  <a:gd name="connsiteY1" fmla="*/ 0 h 1685927"/>
                  <a:gd name="connsiteX2" fmla="*/ 661993 w 661993"/>
                  <a:gd name="connsiteY2" fmla="*/ 471493 h 1685927"/>
                  <a:gd name="connsiteX3" fmla="*/ 661992 w 661993"/>
                  <a:gd name="connsiteY3" fmla="*/ 1214434 h 1685927"/>
                  <a:gd name="connsiteX4" fmla="*/ 190499 w 661993"/>
                  <a:gd name="connsiteY4" fmla="*/ 1685927 h 1685927"/>
                  <a:gd name="connsiteX5" fmla="*/ 91440 w 661993"/>
                  <a:gd name="connsiteY5" fmla="*/ 443865 h 1685927"/>
                  <a:gd name="connsiteX0" fmla="*/ 123895 w 595388"/>
                  <a:gd name="connsiteY0" fmla="*/ 0 h 1685927"/>
                  <a:gd name="connsiteX1" fmla="*/ 595388 w 595388"/>
                  <a:gd name="connsiteY1" fmla="*/ 471493 h 1685927"/>
                  <a:gd name="connsiteX2" fmla="*/ 595387 w 595388"/>
                  <a:gd name="connsiteY2" fmla="*/ 1214434 h 1685927"/>
                  <a:gd name="connsiteX3" fmla="*/ 123894 w 595388"/>
                  <a:gd name="connsiteY3" fmla="*/ 1685927 h 1685927"/>
                  <a:gd name="connsiteX4" fmla="*/ 24835 w 595388"/>
                  <a:gd name="connsiteY4" fmla="*/ 443865 h 1685927"/>
                  <a:gd name="connsiteX0" fmla="*/ 1 w 471494"/>
                  <a:gd name="connsiteY0" fmla="*/ 0 h 1685927"/>
                  <a:gd name="connsiteX1" fmla="*/ 471494 w 471494"/>
                  <a:gd name="connsiteY1" fmla="*/ 471493 h 1685927"/>
                  <a:gd name="connsiteX2" fmla="*/ 471493 w 471494"/>
                  <a:gd name="connsiteY2" fmla="*/ 1214434 h 1685927"/>
                  <a:gd name="connsiteX3" fmla="*/ 0 w 471494"/>
                  <a:gd name="connsiteY3" fmla="*/ 1685927 h 1685927"/>
                </a:gdLst>
                <a:ahLst/>
                <a:cxnLst>
                  <a:cxn ang="0">
                    <a:pos x="connsiteX0" y="connsiteY0"/>
                  </a:cxn>
                  <a:cxn ang="0">
                    <a:pos x="connsiteX1" y="connsiteY1"/>
                  </a:cxn>
                  <a:cxn ang="0">
                    <a:pos x="connsiteX2" y="connsiteY2"/>
                  </a:cxn>
                  <a:cxn ang="0">
                    <a:pos x="connsiteX3" y="connsiteY3"/>
                  </a:cxn>
                </a:cxnLst>
                <a:rect l="l" t="t" r="r" b="b"/>
                <a:pathLst>
                  <a:path w="471494" h="1685927">
                    <a:moveTo>
                      <a:pt x="1" y="0"/>
                    </a:moveTo>
                    <a:cubicBezTo>
                      <a:pt x="260399" y="0"/>
                      <a:pt x="471494" y="211095"/>
                      <a:pt x="471494" y="471493"/>
                    </a:cubicBezTo>
                    <a:cubicBezTo>
                      <a:pt x="471494" y="719140"/>
                      <a:pt x="471493" y="966787"/>
                      <a:pt x="471493" y="1214434"/>
                    </a:cubicBezTo>
                    <a:cubicBezTo>
                      <a:pt x="471493" y="1474832"/>
                      <a:pt x="260398" y="1685927"/>
                      <a:pt x="0" y="1685927"/>
                    </a:cubicBezTo>
                  </a:path>
                </a:pathLst>
              </a:custGeom>
              <a:noFill/>
              <a:ln w="19050">
                <a:solidFill>
                  <a:srgbClr val="FEEA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5" name="直接连接符 44"/>
              <p:cNvCxnSpPr/>
              <p:nvPr/>
            </p:nvCxnSpPr>
            <p:spPr>
              <a:xfrm flipV="1">
                <a:off x="8027612" y="5297308"/>
                <a:ext cx="0" cy="384723"/>
              </a:xfrm>
              <a:prstGeom prst="line">
                <a:avLst/>
              </a:prstGeom>
              <a:ln w="19050">
                <a:solidFill>
                  <a:srgbClr val="FEEA74"/>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7741524" y="5297308"/>
                <a:ext cx="286088" cy="0"/>
              </a:xfrm>
              <a:prstGeom prst="line">
                <a:avLst/>
              </a:prstGeom>
              <a:ln w="19050">
                <a:solidFill>
                  <a:srgbClr val="FEEA74"/>
                </a:solidFill>
              </a:ln>
            </p:spPr>
            <p:style>
              <a:lnRef idx="1">
                <a:schemeClr val="accent1"/>
              </a:lnRef>
              <a:fillRef idx="0">
                <a:schemeClr val="accent1"/>
              </a:fillRef>
              <a:effectRef idx="0">
                <a:schemeClr val="accent1"/>
              </a:effectRef>
              <a:fontRef idx="minor">
                <a:schemeClr val="tx1"/>
              </a:fontRef>
            </p:style>
          </p:cxnSp>
          <p:sp>
            <p:nvSpPr>
              <p:cNvPr id="64" name="矩形: 圆角 26"/>
              <p:cNvSpPr/>
              <p:nvPr/>
            </p:nvSpPr>
            <p:spPr>
              <a:xfrm flipH="1">
                <a:off x="7621655" y="4005215"/>
                <a:ext cx="472411" cy="648923"/>
              </a:xfrm>
              <a:custGeom>
                <a:avLst/>
                <a:gdLst>
                  <a:gd name="connsiteX0" fmla="*/ 0 w 942985"/>
                  <a:gd name="connsiteY0" fmla="*/ 471493 h 1685926"/>
                  <a:gd name="connsiteX1" fmla="*/ 471493 w 942985"/>
                  <a:gd name="connsiteY1" fmla="*/ 0 h 1685926"/>
                  <a:gd name="connsiteX2" fmla="*/ 471493 w 942985"/>
                  <a:gd name="connsiteY2" fmla="*/ 0 h 1685926"/>
                  <a:gd name="connsiteX3" fmla="*/ 942986 w 942985"/>
                  <a:gd name="connsiteY3" fmla="*/ 471493 h 1685926"/>
                  <a:gd name="connsiteX4" fmla="*/ 942985 w 942985"/>
                  <a:gd name="connsiteY4" fmla="*/ 1214434 h 1685926"/>
                  <a:gd name="connsiteX5" fmla="*/ 471492 w 942985"/>
                  <a:gd name="connsiteY5" fmla="*/ 1685927 h 1685926"/>
                  <a:gd name="connsiteX6" fmla="*/ 471493 w 942985"/>
                  <a:gd name="connsiteY6" fmla="*/ 1685926 h 1685926"/>
                  <a:gd name="connsiteX7" fmla="*/ 0 w 942985"/>
                  <a:gd name="connsiteY7" fmla="*/ 1214433 h 1685926"/>
                  <a:gd name="connsiteX8" fmla="*/ 0 w 942985"/>
                  <a:gd name="connsiteY8" fmla="*/ 471493 h 1685926"/>
                  <a:gd name="connsiteX0" fmla="*/ 0 w 942986"/>
                  <a:gd name="connsiteY0" fmla="*/ 1214433 h 1685927"/>
                  <a:gd name="connsiteX1" fmla="*/ 471493 w 942986"/>
                  <a:gd name="connsiteY1" fmla="*/ 0 h 1685927"/>
                  <a:gd name="connsiteX2" fmla="*/ 471493 w 942986"/>
                  <a:gd name="connsiteY2" fmla="*/ 0 h 1685927"/>
                  <a:gd name="connsiteX3" fmla="*/ 942986 w 942986"/>
                  <a:gd name="connsiteY3" fmla="*/ 471493 h 1685927"/>
                  <a:gd name="connsiteX4" fmla="*/ 942985 w 942986"/>
                  <a:gd name="connsiteY4" fmla="*/ 1214434 h 1685927"/>
                  <a:gd name="connsiteX5" fmla="*/ 471492 w 942986"/>
                  <a:gd name="connsiteY5" fmla="*/ 1685927 h 1685927"/>
                  <a:gd name="connsiteX6" fmla="*/ 471493 w 942986"/>
                  <a:gd name="connsiteY6" fmla="*/ 1685926 h 1685927"/>
                  <a:gd name="connsiteX7" fmla="*/ 0 w 942986"/>
                  <a:gd name="connsiteY7" fmla="*/ 1214433 h 1685927"/>
                  <a:gd name="connsiteX0" fmla="*/ 59894 w 1002880"/>
                  <a:gd name="connsiteY0" fmla="*/ 1214433 h 1685927"/>
                  <a:gd name="connsiteX1" fmla="*/ 531387 w 1002880"/>
                  <a:gd name="connsiteY1" fmla="*/ 0 h 1685927"/>
                  <a:gd name="connsiteX2" fmla="*/ 531387 w 1002880"/>
                  <a:gd name="connsiteY2" fmla="*/ 0 h 1685927"/>
                  <a:gd name="connsiteX3" fmla="*/ 1002880 w 1002880"/>
                  <a:gd name="connsiteY3" fmla="*/ 471493 h 1685927"/>
                  <a:gd name="connsiteX4" fmla="*/ 1002879 w 1002880"/>
                  <a:gd name="connsiteY4" fmla="*/ 1214434 h 1685927"/>
                  <a:gd name="connsiteX5" fmla="*/ 531386 w 1002880"/>
                  <a:gd name="connsiteY5" fmla="*/ 1685927 h 1685927"/>
                  <a:gd name="connsiteX6" fmla="*/ 531387 w 1002880"/>
                  <a:gd name="connsiteY6" fmla="*/ 1685926 h 1685927"/>
                  <a:gd name="connsiteX7" fmla="*/ 58201 w 1002880"/>
                  <a:gd name="connsiteY7" fmla="*/ 1263607 h 1685927"/>
                  <a:gd name="connsiteX8" fmla="*/ 59894 w 1002880"/>
                  <a:gd name="connsiteY8" fmla="*/ 1214433 h 1685927"/>
                  <a:gd name="connsiteX0" fmla="*/ 0 w 944679"/>
                  <a:gd name="connsiteY0" fmla="*/ 1263607 h 1685927"/>
                  <a:gd name="connsiteX1" fmla="*/ 473186 w 944679"/>
                  <a:gd name="connsiteY1" fmla="*/ 0 h 1685927"/>
                  <a:gd name="connsiteX2" fmla="*/ 473186 w 944679"/>
                  <a:gd name="connsiteY2" fmla="*/ 0 h 1685927"/>
                  <a:gd name="connsiteX3" fmla="*/ 944679 w 944679"/>
                  <a:gd name="connsiteY3" fmla="*/ 471493 h 1685927"/>
                  <a:gd name="connsiteX4" fmla="*/ 944678 w 944679"/>
                  <a:gd name="connsiteY4" fmla="*/ 1214434 h 1685927"/>
                  <a:gd name="connsiteX5" fmla="*/ 473185 w 944679"/>
                  <a:gd name="connsiteY5" fmla="*/ 1685927 h 1685927"/>
                  <a:gd name="connsiteX6" fmla="*/ 473186 w 944679"/>
                  <a:gd name="connsiteY6" fmla="*/ 1685926 h 1685927"/>
                  <a:gd name="connsiteX7" fmla="*/ 0 w 944679"/>
                  <a:gd name="connsiteY7" fmla="*/ 1263607 h 1685927"/>
                  <a:gd name="connsiteX0" fmla="*/ 1 w 471494"/>
                  <a:gd name="connsiteY0" fmla="*/ 1685926 h 1685927"/>
                  <a:gd name="connsiteX1" fmla="*/ 1 w 471494"/>
                  <a:gd name="connsiteY1" fmla="*/ 0 h 1685927"/>
                  <a:gd name="connsiteX2" fmla="*/ 1 w 471494"/>
                  <a:gd name="connsiteY2" fmla="*/ 0 h 1685927"/>
                  <a:gd name="connsiteX3" fmla="*/ 471494 w 471494"/>
                  <a:gd name="connsiteY3" fmla="*/ 471493 h 1685927"/>
                  <a:gd name="connsiteX4" fmla="*/ 471493 w 471494"/>
                  <a:gd name="connsiteY4" fmla="*/ 1214434 h 1685927"/>
                  <a:gd name="connsiteX5" fmla="*/ 0 w 471494"/>
                  <a:gd name="connsiteY5" fmla="*/ 1685927 h 1685927"/>
                  <a:gd name="connsiteX6" fmla="*/ 1 w 471494"/>
                  <a:gd name="connsiteY6" fmla="*/ 1685926 h 1685927"/>
                  <a:gd name="connsiteX0" fmla="*/ 1 w 471494"/>
                  <a:gd name="connsiteY0" fmla="*/ 0 h 1685927"/>
                  <a:gd name="connsiteX1" fmla="*/ 471494 w 471494"/>
                  <a:gd name="connsiteY1" fmla="*/ 471493 h 1685927"/>
                  <a:gd name="connsiteX2" fmla="*/ 471493 w 471494"/>
                  <a:gd name="connsiteY2" fmla="*/ 1214434 h 1685927"/>
                  <a:gd name="connsiteX3" fmla="*/ 0 w 471494"/>
                  <a:gd name="connsiteY3" fmla="*/ 1685927 h 1685927"/>
                  <a:gd name="connsiteX4" fmla="*/ 1 w 471494"/>
                  <a:gd name="connsiteY4" fmla="*/ 1685926 h 1685927"/>
                  <a:gd name="connsiteX5" fmla="*/ 1 w 471494"/>
                  <a:gd name="connsiteY5" fmla="*/ 0 h 1685927"/>
                  <a:gd name="connsiteX6" fmla="*/ 91441 w 471494"/>
                  <a:gd name="connsiteY6" fmla="*/ 91440 h 1685927"/>
                  <a:gd name="connsiteX0" fmla="*/ 1 w 471494"/>
                  <a:gd name="connsiteY0" fmla="*/ 0 h 1685927"/>
                  <a:gd name="connsiteX1" fmla="*/ 471494 w 471494"/>
                  <a:gd name="connsiteY1" fmla="*/ 471493 h 1685927"/>
                  <a:gd name="connsiteX2" fmla="*/ 471493 w 471494"/>
                  <a:gd name="connsiteY2" fmla="*/ 1214434 h 1685927"/>
                  <a:gd name="connsiteX3" fmla="*/ 0 w 471494"/>
                  <a:gd name="connsiteY3" fmla="*/ 1685927 h 1685927"/>
                  <a:gd name="connsiteX4" fmla="*/ 1 w 471494"/>
                  <a:gd name="connsiteY4" fmla="*/ 1685926 h 1685927"/>
                  <a:gd name="connsiteX5" fmla="*/ 1 w 471494"/>
                  <a:gd name="connsiteY5" fmla="*/ 0 h 1685927"/>
                  <a:gd name="connsiteX0" fmla="*/ 1 w 471494"/>
                  <a:gd name="connsiteY0" fmla="*/ 0 h 1685927"/>
                  <a:gd name="connsiteX1" fmla="*/ 471494 w 471494"/>
                  <a:gd name="connsiteY1" fmla="*/ 471493 h 1685927"/>
                  <a:gd name="connsiteX2" fmla="*/ 471493 w 471494"/>
                  <a:gd name="connsiteY2" fmla="*/ 1214434 h 1685927"/>
                  <a:gd name="connsiteX3" fmla="*/ 0 w 471494"/>
                  <a:gd name="connsiteY3" fmla="*/ 1685927 h 1685927"/>
                  <a:gd name="connsiteX4" fmla="*/ 1 w 471494"/>
                  <a:gd name="connsiteY4" fmla="*/ 0 h 1685927"/>
                  <a:gd name="connsiteX0" fmla="*/ 190500 w 661993"/>
                  <a:gd name="connsiteY0" fmla="*/ 0 h 1685927"/>
                  <a:gd name="connsiteX1" fmla="*/ 661993 w 661993"/>
                  <a:gd name="connsiteY1" fmla="*/ 471493 h 1685927"/>
                  <a:gd name="connsiteX2" fmla="*/ 661992 w 661993"/>
                  <a:gd name="connsiteY2" fmla="*/ 1214434 h 1685927"/>
                  <a:gd name="connsiteX3" fmla="*/ 190499 w 661993"/>
                  <a:gd name="connsiteY3" fmla="*/ 1685927 h 1685927"/>
                  <a:gd name="connsiteX4" fmla="*/ 0 w 661993"/>
                  <a:gd name="connsiteY4" fmla="*/ 352425 h 1685927"/>
                  <a:gd name="connsiteX0" fmla="*/ 190500 w 661993"/>
                  <a:gd name="connsiteY0" fmla="*/ 0 h 1685927"/>
                  <a:gd name="connsiteX1" fmla="*/ 661993 w 661993"/>
                  <a:gd name="connsiteY1" fmla="*/ 471493 h 1685927"/>
                  <a:gd name="connsiteX2" fmla="*/ 661992 w 661993"/>
                  <a:gd name="connsiteY2" fmla="*/ 1214434 h 1685927"/>
                  <a:gd name="connsiteX3" fmla="*/ 190499 w 661993"/>
                  <a:gd name="connsiteY3" fmla="*/ 1685927 h 1685927"/>
                  <a:gd name="connsiteX4" fmla="*/ 0 w 661993"/>
                  <a:gd name="connsiteY4" fmla="*/ 352425 h 1685927"/>
                  <a:gd name="connsiteX5" fmla="*/ 190500 w 661993"/>
                  <a:gd name="connsiteY5" fmla="*/ 0 h 1685927"/>
                  <a:gd name="connsiteX0" fmla="*/ 0 w 661993"/>
                  <a:gd name="connsiteY0" fmla="*/ 352425 h 1685927"/>
                  <a:gd name="connsiteX1" fmla="*/ 190500 w 661993"/>
                  <a:gd name="connsiteY1" fmla="*/ 0 h 1685927"/>
                  <a:gd name="connsiteX2" fmla="*/ 661993 w 661993"/>
                  <a:gd name="connsiteY2" fmla="*/ 471493 h 1685927"/>
                  <a:gd name="connsiteX3" fmla="*/ 661992 w 661993"/>
                  <a:gd name="connsiteY3" fmla="*/ 1214434 h 1685927"/>
                  <a:gd name="connsiteX4" fmla="*/ 190499 w 661993"/>
                  <a:gd name="connsiteY4" fmla="*/ 1685927 h 1685927"/>
                  <a:gd name="connsiteX5" fmla="*/ 91440 w 661993"/>
                  <a:gd name="connsiteY5" fmla="*/ 443865 h 1685927"/>
                  <a:gd name="connsiteX0" fmla="*/ 123895 w 595388"/>
                  <a:gd name="connsiteY0" fmla="*/ 0 h 1685927"/>
                  <a:gd name="connsiteX1" fmla="*/ 595388 w 595388"/>
                  <a:gd name="connsiteY1" fmla="*/ 471493 h 1685927"/>
                  <a:gd name="connsiteX2" fmla="*/ 595387 w 595388"/>
                  <a:gd name="connsiteY2" fmla="*/ 1214434 h 1685927"/>
                  <a:gd name="connsiteX3" fmla="*/ 123894 w 595388"/>
                  <a:gd name="connsiteY3" fmla="*/ 1685927 h 1685927"/>
                  <a:gd name="connsiteX4" fmla="*/ 24835 w 595388"/>
                  <a:gd name="connsiteY4" fmla="*/ 443865 h 1685927"/>
                  <a:gd name="connsiteX0" fmla="*/ 1 w 471494"/>
                  <a:gd name="connsiteY0" fmla="*/ 0 h 1685927"/>
                  <a:gd name="connsiteX1" fmla="*/ 471494 w 471494"/>
                  <a:gd name="connsiteY1" fmla="*/ 471493 h 1685927"/>
                  <a:gd name="connsiteX2" fmla="*/ 471493 w 471494"/>
                  <a:gd name="connsiteY2" fmla="*/ 1214434 h 1685927"/>
                  <a:gd name="connsiteX3" fmla="*/ 0 w 471494"/>
                  <a:gd name="connsiteY3" fmla="*/ 1685927 h 1685927"/>
                  <a:gd name="connsiteX0" fmla="*/ 0 w 471493"/>
                  <a:gd name="connsiteY0" fmla="*/ 0 h 1214434"/>
                  <a:gd name="connsiteX1" fmla="*/ 471493 w 471493"/>
                  <a:gd name="connsiteY1" fmla="*/ 471493 h 1214434"/>
                  <a:gd name="connsiteX2" fmla="*/ 471492 w 471493"/>
                  <a:gd name="connsiteY2" fmla="*/ 1214434 h 1214434"/>
                  <a:gd name="connsiteX0" fmla="*/ 0 w 506266"/>
                  <a:gd name="connsiteY0" fmla="*/ 0 h 1214434"/>
                  <a:gd name="connsiteX1" fmla="*/ 471493 w 506266"/>
                  <a:gd name="connsiteY1" fmla="*/ 471493 h 1214434"/>
                  <a:gd name="connsiteX2" fmla="*/ 471037 w 506266"/>
                  <a:gd name="connsiteY2" fmla="*/ 648923 h 1214434"/>
                  <a:gd name="connsiteX3" fmla="*/ 471492 w 506266"/>
                  <a:gd name="connsiteY3" fmla="*/ 1214434 h 1214434"/>
                  <a:gd name="connsiteX0" fmla="*/ 0 w 506266"/>
                  <a:gd name="connsiteY0" fmla="*/ 0 h 648923"/>
                  <a:gd name="connsiteX1" fmla="*/ 471493 w 506266"/>
                  <a:gd name="connsiteY1" fmla="*/ 471493 h 648923"/>
                  <a:gd name="connsiteX2" fmla="*/ 471037 w 506266"/>
                  <a:gd name="connsiteY2" fmla="*/ 648923 h 648923"/>
                  <a:gd name="connsiteX0" fmla="*/ 0 w 506266"/>
                  <a:gd name="connsiteY0" fmla="*/ 0 h 648923"/>
                  <a:gd name="connsiteX1" fmla="*/ 471493 w 506266"/>
                  <a:gd name="connsiteY1" fmla="*/ 471493 h 648923"/>
                  <a:gd name="connsiteX2" fmla="*/ 471037 w 506266"/>
                  <a:gd name="connsiteY2" fmla="*/ 648923 h 648923"/>
                  <a:gd name="connsiteX0" fmla="*/ 0 w 472411"/>
                  <a:gd name="connsiteY0" fmla="*/ 0 h 648923"/>
                  <a:gd name="connsiteX1" fmla="*/ 471493 w 472411"/>
                  <a:gd name="connsiteY1" fmla="*/ 471493 h 648923"/>
                  <a:gd name="connsiteX2" fmla="*/ 471037 w 472411"/>
                  <a:gd name="connsiteY2" fmla="*/ 648923 h 648923"/>
                </a:gdLst>
                <a:ahLst/>
                <a:cxnLst>
                  <a:cxn ang="0">
                    <a:pos x="connsiteX0" y="connsiteY0"/>
                  </a:cxn>
                  <a:cxn ang="0">
                    <a:pos x="connsiteX1" y="connsiteY1"/>
                  </a:cxn>
                  <a:cxn ang="0">
                    <a:pos x="connsiteX2" y="connsiteY2"/>
                  </a:cxn>
                </a:cxnLst>
                <a:rect l="l" t="t" r="r" b="b"/>
                <a:pathLst>
                  <a:path w="472411" h="648923">
                    <a:moveTo>
                      <a:pt x="0" y="0"/>
                    </a:moveTo>
                    <a:cubicBezTo>
                      <a:pt x="260398" y="0"/>
                      <a:pt x="471493" y="211095"/>
                      <a:pt x="471493" y="471493"/>
                    </a:cubicBezTo>
                    <a:cubicBezTo>
                      <a:pt x="473799" y="605047"/>
                      <a:pt x="471037" y="525100"/>
                      <a:pt x="471037" y="648923"/>
                    </a:cubicBezTo>
                  </a:path>
                </a:pathLst>
              </a:custGeom>
              <a:noFill/>
              <a:ln w="19050">
                <a:solidFill>
                  <a:srgbClr val="FEEA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2" name="组合 141"/>
            <p:cNvGrpSpPr/>
            <p:nvPr/>
          </p:nvGrpSpPr>
          <p:grpSpPr>
            <a:xfrm rot="10800000">
              <a:off x="7193814" y="2326005"/>
              <a:ext cx="1084478" cy="1685928"/>
              <a:chOff x="7009588" y="3996103"/>
              <a:chExt cx="1084478" cy="1685928"/>
            </a:xfrm>
          </p:grpSpPr>
          <p:cxnSp>
            <p:nvCxnSpPr>
              <p:cNvPr id="143" name="直接连接符 142"/>
              <p:cNvCxnSpPr>
                <a:stCxn id="144" idx="3"/>
              </p:cNvCxnSpPr>
              <p:nvPr/>
            </p:nvCxnSpPr>
            <p:spPr>
              <a:xfrm>
                <a:off x="7481082" y="5682030"/>
                <a:ext cx="546530" cy="0"/>
              </a:xfrm>
              <a:prstGeom prst="line">
                <a:avLst/>
              </a:prstGeom>
              <a:ln w="19050">
                <a:solidFill>
                  <a:srgbClr val="FEEA74">
                    <a:alpha val="0"/>
                  </a:srgbClr>
                </a:solidFill>
              </a:ln>
            </p:spPr>
            <p:style>
              <a:lnRef idx="1">
                <a:schemeClr val="accent1"/>
              </a:lnRef>
              <a:fillRef idx="0">
                <a:schemeClr val="accent1"/>
              </a:fillRef>
              <a:effectRef idx="0">
                <a:schemeClr val="accent1"/>
              </a:effectRef>
              <a:fontRef idx="minor">
                <a:schemeClr val="tx1"/>
              </a:fontRef>
            </p:style>
          </p:cxnSp>
          <p:sp>
            <p:nvSpPr>
              <p:cNvPr id="144" name="矩形: 圆角 26"/>
              <p:cNvSpPr/>
              <p:nvPr/>
            </p:nvSpPr>
            <p:spPr>
              <a:xfrm flipH="1">
                <a:off x="7009588" y="3996103"/>
                <a:ext cx="471494" cy="1685927"/>
              </a:xfrm>
              <a:custGeom>
                <a:avLst/>
                <a:gdLst>
                  <a:gd name="connsiteX0" fmla="*/ 0 w 942985"/>
                  <a:gd name="connsiteY0" fmla="*/ 471493 h 1685926"/>
                  <a:gd name="connsiteX1" fmla="*/ 471493 w 942985"/>
                  <a:gd name="connsiteY1" fmla="*/ 0 h 1685926"/>
                  <a:gd name="connsiteX2" fmla="*/ 471493 w 942985"/>
                  <a:gd name="connsiteY2" fmla="*/ 0 h 1685926"/>
                  <a:gd name="connsiteX3" fmla="*/ 942986 w 942985"/>
                  <a:gd name="connsiteY3" fmla="*/ 471493 h 1685926"/>
                  <a:gd name="connsiteX4" fmla="*/ 942985 w 942985"/>
                  <a:gd name="connsiteY4" fmla="*/ 1214434 h 1685926"/>
                  <a:gd name="connsiteX5" fmla="*/ 471492 w 942985"/>
                  <a:gd name="connsiteY5" fmla="*/ 1685927 h 1685926"/>
                  <a:gd name="connsiteX6" fmla="*/ 471493 w 942985"/>
                  <a:gd name="connsiteY6" fmla="*/ 1685926 h 1685926"/>
                  <a:gd name="connsiteX7" fmla="*/ 0 w 942985"/>
                  <a:gd name="connsiteY7" fmla="*/ 1214433 h 1685926"/>
                  <a:gd name="connsiteX8" fmla="*/ 0 w 942985"/>
                  <a:gd name="connsiteY8" fmla="*/ 471493 h 1685926"/>
                  <a:gd name="connsiteX0" fmla="*/ 0 w 942986"/>
                  <a:gd name="connsiteY0" fmla="*/ 1214433 h 1685927"/>
                  <a:gd name="connsiteX1" fmla="*/ 471493 w 942986"/>
                  <a:gd name="connsiteY1" fmla="*/ 0 h 1685927"/>
                  <a:gd name="connsiteX2" fmla="*/ 471493 w 942986"/>
                  <a:gd name="connsiteY2" fmla="*/ 0 h 1685927"/>
                  <a:gd name="connsiteX3" fmla="*/ 942986 w 942986"/>
                  <a:gd name="connsiteY3" fmla="*/ 471493 h 1685927"/>
                  <a:gd name="connsiteX4" fmla="*/ 942985 w 942986"/>
                  <a:gd name="connsiteY4" fmla="*/ 1214434 h 1685927"/>
                  <a:gd name="connsiteX5" fmla="*/ 471492 w 942986"/>
                  <a:gd name="connsiteY5" fmla="*/ 1685927 h 1685927"/>
                  <a:gd name="connsiteX6" fmla="*/ 471493 w 942986"/>
                  <a:gd name="connsiteY6" fmla="*/ 1685926 h 1685927"/>
                  <a:gd name="connsiteX7" fmla="*/ 0 w 942986"/>
                  <a:gd name="connsiteY7" fmla="*/ 1214433 h 1685927"/>
                  <a:gd name="connsiteX0" fmla="*/ 59894 w 1002880"/>
                  <a:gd name="connsiteY0" fmla="*/ 1214433 h 1685927"/>
                  <a:gd name="connsiteX1" fmla="*/ 531387 w 1002880"/>
                  <a:gd name="connsiteY1" fmla="*/ 0 h 1685927"/>
                  <a:gd name="connsiteX2" fmla="*/ 531387 w 1002880"/>
                  <a:gd name="connsiteY2" fmla="*/ 0 h 1685927"/>
                  <a:gd name="connsiteX3" fmla="*/ 1002880 w 1002880"/>
                  <a:gd name="connsiteY3" fmla="*/ 471493 h 1685927"/>
                  <a:gd name="connsiteX4" fmla="*/ 1002879 w 1002880"/>
                  <a:gd name="connsiteY4" fmla="*/ 1214434 h 1685927"/>
                  <a:gd name="connsiteX5" fmla="*/ 531386 w 1002880"/>
                  <a:gd name="connsiteY5" fmla="*/ 1685927 h 1685927"/>
                  <a:gd name="connsiteX6" fmla="*/ 531387 w 1002880"/>
                  <a:gd name="connsiteY6" fmla="*/ 1685926 h 1685927"/>
                  <a:gd name="connsiteX7" fmla="*/ 58201 w 1002880"/>
                  <a:gd name="connsiteY7" fmla="*/ 1263607 h 1685927"/>
                  <a:gd name="connsiteX8" fmla="*/ 59894 w 1002880"/>
                  <a:gd name="connsiteY8" fmla="*/ 1214433 h 1685927"/>
                  <a:gd name="connsiteX0" fmla="*/ 0 w 944679"/>
                  <a:gd name="connsiteY0" fmla="*/ 1263607 h 1685927"/>
                  <a:gd name="connsiteX1" fmla="*/ 473186 w 944679"/>
                  <a:gd name="connsiteY1" fmla="*/ 0 h 1685927"/>
                  <a:gd name="connsiteX2" fmla="*/ 473186 w 944679"/>
                  <a:gd name="connsiteY2" fmla="*/ 0 h 1685927"/>
                  <a:gd name="connsiteX3" fmla="*/ 944679 w 944679"/>
                  <a:gd name="connsiteY3" fmla="*/ 471493 h 1685927"/>
                  <a:gd name="connsiteX4" fmla="*/ 944678 w 944679"/>
                  <a:gd name="connsiteY4" fmla="*/ 1214434 h 1685927"/>
                  <a:gd name="connsiteX5" fmla="*/ 473185 w 944679"/>
                  <a:gd name="connsiteY5" fmla="*/ 1685927 h 1685927"/>
                  <a:gd name="connsiteX6" fmla="*/ 473186 w 944679"/>
                  <a:gd name="connsiteY6" fmla="*/ 1685926 h 1685927"/>
                  <a:gd name="connsiteX7" fmla="*/ 0 w 944679"/>
                  <a:gd name="connsiteY7" fmla="*/ 1263607 h 1685927"/>
                  <a:gd name="connsiteX0" fmla="*/ 1 w 471494"/>
                  <a:gd name="connsiteY0" fmla="*/ 1685926 h 1685927"/>
                  <a:gd name="connsiteX1" fmla="*/ 1 w 471494"/>
                  <a:gd name="connsiteY1" fmla="*/ 0 h 1685927"/>
                  <a:gd name="connsiteX2" fmla="*/ 1 w 471494"/>
                  <a:gd name="connsiteY2" fmla="*/ 0 h 1685927"/>
                  <a:gd name="connsiteX3" fmla="*/ 471494 w 471494"/>
                  <a:gd name="connsiteY3" fmla="*/ 471493 h 1685927"/>
                  <a:gd name="connsiteX4" fmla="*/ 471493 w 471494"/>
                  <a:gd name="connsiteY4" fmla="*/ 1214434 h 1685927"/>
                  <a:gd name="connsiteX5" fmla="*/ 0 w 471494"/>
                  <a:gd name="connsiteY5" fmla="*/ 1685927 h 1685927"/>
                  <a:gd name="connsiteX6" fmla="*/ 1 w 471494"/>
                  <a:gd name="connsiteY6" fmla="*/ 1685926 h 1685927"/>
                  <a:gd name="connsiteX0" fmla="*/ 1 w 471494"/>
                  <a:gd name="connsiteY0" fmla="*/ 0 h 1685927"/>
                  <a:gd name="connsiteX1" fmla="*/ 471494 w 471494"/>
                  <a:gd name="connsiteY1" fmla="*/ 471493 h 1685927"/>
                  <a:gd name="connsiteX2" fmla="*/ 471493 w 471494"/>
                  <a:gd name="connsiteY2" fmla="*/ 1214434 h 1685927"/>
                  <a:gd name="connsiteX3" fmla="*/ 0 w 471494"/>
                  <a:gd name="connsiteY3" fmla="*/ 1685927 h 1685927"/>
                  <a:gd name="connsiteX4" fmla="*/ 1 w 471494"/>
                  <a:gd name="connsiteY4" fmla="*/ 1685926 h 1685927"/>
                  <a:gd name="connsiteX5" fmla="*/ 1 w 471494"/>
                  <a:gd name="connsiteY5" fmla="*/ 0 h 1685927"/>
                  <a:gd name="connsiteX6" fmla="*/ 91441 w 471494"/>
                  <a:gd name="connsiteY6" fmla="*/ 91440 h 1685927"/>
                  <a:gd name="connsiteX0" fmla="*/ 1 w 471494"/>
                  <a:gd name="connsiteY0" fmla="*/ 0 h 1685927"/>
                  <a:gd name="connsiteX1" fmla="*/ 471494 w 471494"/>
                  <a:gd name="connsiteY1" fmla="*/ 471493 h 1685927"/>
                  <a:gd name="connsiteX2" fmla="*/ 471493 w 471494"/>
                  <a:gd name="connsiteY2" fmla="*/ 1214434 h 1685927"/>
                  <a:gd name="connsiteX3" fmla="*/ 0 w 471494"/>
                  <a:gd name="connsiteY3" fmla="*/ 1685927 h 1685927"/>
                  <a:gd name="connsiteX4" fmla="*/ 1 w 471494"/>
                  <a:gd name="connsiteY4" fmla="*/ 1685926 h 1685927"/>
                  <a:gd name="connsiteX5" fmla="*/ 1 w 471494"/>
                  <a:gd name="connsiteY5" fmla="*/ 0 h 1685927"/>
                  <a:gd name="connsiteX0" fmla="*/ 1 w 471494"/>
                  <a:gd name="connsiteY0" fmla="*/ 0 h 1685927"/>
                  <a:gd name="connsiteX1" fmla="*/ 471494 w 471494"/>
                  <a:gd name="connsiteY1" fmla="*/ 471493 h 1685927"/>
                  <a:gd name="connsiteX2" fmla="*/ 471493 w 471494"/>
                  <a:gd name="connsiteY2" fmla="*/ 1214434 h 1685927"/>
                  <a:gd name="connsiteX3" fmla="*/ 0 w 471494"/>
                  <a:gd name="connsiteY3" fmla="*/ 1685927 h 1685927"/>
                  <a:gd name="connsiteX4" fmla="*/ 1 w 471494"/>
                  <a:gd name="connsiteY4" fmla="*/ 0 h 1685927"/>
                  <a:gd name="connsiteX0" fmla="*/ 190500 w 661993"/>
                  <a:gd name="connsiteY0" fmla="*/ 0 h 1685927"/>
                  <a:gd name="connsiteX1" fmla="*/ 661993 w 661993"/>
                  <a:gd name="connsiteY1" fmla="*/ 471493 h 1685927"/>
                  <a:gd name="connsiteX2" fmla="*/ 661992 w 661993"/>
                  <a:gd name="connsiteY2" fmla="*/ 1214434 h 1685927"/>
                  <a:gd name="connsiteX3" fmla="*/ 190499 w 661993"/>
                  <a:gd name="connsiteY3" fmla="*/ 1685927 h 1685927"/>
                  <a:gd name="connsiteX4" fmla="*/ 0 w 661993"/>
                  <a:gd name="connsiteY4" fmla="*/ 352425 h 1685927"/>
                  <a:gd name="connsiteX0" fmla="*/ 190500 w 661993"/>
                  <a:gd name="connsiteY0" fmla="*/ 0 h 1685927"/>
                  <a:gd name="connsiteX1" fmla="*/ 661993 w 661993"/>
                  <a:gd name="connsiteY1" fmla="*/ 471493 h 1685927"/>
                  <a:gd name="connsiteX2" fmla="*/ 661992 w 661993"/>
                  <a:gd name="connsiteY2" fmla="*/ 1214434 h 1685927"/>
                  <a:gd name="connsiteX3" fmla="*/ 190499 w 661993"/>
                  <a:gd name="connsiteY3" fmla="*/ 1685927 h 1685927"/>
                  <a:gd name="connsiteX4" fmla="*/ 0 w 661993"/>
                  <a:gd name="connsiteY4" fmla="*/ 352425 h 1685927"/>
                  <a:gd name="connsiteX5" fmla="*/ 190500 w 661993"/>
                  <a:gd name="connsiteY5" fmla="*/ 0 h 1685927"/>
                  <a:gd name="connsiteX0" fmla="*/ 0 w 661993"/>
                  <a:gd name="connsiteY0" fmla="*/ 352425 h 1685927"/>
                  <a:gd name="connsiteX1" fmla="*/ 190500 w 661993"/>
                  <a:gd name="connsiteY1" fmla="*/ 0 h 1685927"/>
                  <a:gd name="connsiteX2" fmla="*/ 661993 w 661993"/>
                  <a:gd name="connsiteY2" fmla="*/ 471493 h 1685927"/>
                  <a:gd name="connsiteX3" fmla="*/ 661992 w 661993"/>
                  <a:gd name="connsiteY3" fmla="*/ 1214434 h 1685927"/>
                  <a:gd name="connsiteX4" fmla="*/ 190499 w 661993"/>
                  <a:gd name="connsiteY4" fmla="*/ 1685927 h 1685927"/>
                  <a:gd name="connsiteX5" fmla="*/ 91440 w 661993"/>
                  <a:gd name="connsiteY5" fmla="*/ 443865 h 1685927"/>
                  <a:gd name="connsiteX0" fmla="*/ 123895 w 595388"/>
                  <a:gd name="connsiteY0" fmla="*/ 0 h 1685927"/>
                  <a:gd name="connsiteX1" fmla="*/ 595388 w 595388"/>
                  <a:gd name="connsiteY1" fmla="*/ 471493 h 1685927"/>
                  <a:gd name="connsiteX2" fmla="*/ 595387 w 595388"/>
                  <a:gd name="connsiteY2" fmla="*/ 1214434 h 1685927"/>
                  <a:gd name="connsiteX3" fmla="*/ 123894 w 595388"/>
                  <a:gd name="connsiteY3" fmla="*/ 1685927 h 1685927"/>
                  <a:gd name="connsiteX4" fmla="*/ 24835 w 595388"/>
                  <a:gd name="connsiteY4" fmla="*/ 443865 h 1685927"/>
                  <a:gd name="connsiteX0" fmla="*/ 1 w 471494"/>
                  <a:gd name="connsiteY0" fmla="*/ 0 h 1685927"/>
                  <a:gd name="connsiteX1" fmla="*/ 471494 w 471494"/>
                  <a:gd name="connsiteY1" fmla="*/ 471493 h 1685927"/>
                  <a:gd name="connsiteX2" fmla="*/ 471493 w 471494"/>
                  <a:gd name="connsiteY2" fmla="*/ 1214434 h 1685927"/>
                  <a:gd name="connsiteX3" fmla="*/ 0 w 471494"/>
                  <a:gd name="connsiteY3" fmla="*/ 1685927 h 1685927"/>
                </a:gdLst>
                <a:ahLst/>
                <a:cxnLst>
                  <a:cxn ang="0">
                    <a:pos x="connsiteX0" y="connsiteY0"/>
                  </a:cxn>
                  <a:cxn ang="0">
                    <a:pos x="connsiteX1" y="connsiteY1"/>
                  </a:cxn>
                  <a:cxn ang="0">
                    <a:pos x="connsiteX2" y="connsiteY2"/>
                  </a:cxn>
                  <a:cxn ang="0">
                    <a:pos x="connsiteX3" y="connsiteY3"/>
                  </a:cxn>
                </a:cxnLst>
                <a:rect l="l" t="t" r="r" b="b"/>
                <a:pathLst>
                  <a:path w="471494" h="1685927">
                    <a:moveTo>
                      <a:pt x="1" y="0"/>
                    </a:moveTo>
                    <a:cubicBezTo>
                      <a:pt x="260399" y="0"/>
                      <a:pt x="471494" y="211095"/>
                      <a:pt x="471494" y="471493"/>
                    </a:cubicBezTo>
                    <a:cubicBezTo>
                      <a:pt x="471494" y="719140"/>
                      <a:pt x="471493" y="966787"/>
                      <a:pt x="471493" y="1214434"/>
                    </a:cubicBezTo>
                    <a:cubicBezTo>
                      <a:pt x="471493" y="1474832"/>
                      <a:pt x="260398" y="1685927"/>
                      <a:pt x="0" y="1685927"/>
                    </a:cubicBezTo>
                  </a:path>
                </a:pathLst>
              </a:custGeom>
              <a:noFill/>
              <a:ln w="19050">
                <a:solidFill>
                  <a:srgbClr val="FEEA74">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5" name="直接连接符 144"/>
              <p:cNvCxnSpPr/>
              <p:nvPr/>
            </p:nvCxnSpPr>
            <p:spPr>
              <a:xfrm flipV="1">
                <a:off x="8027612" y="5297308"/>
                <a:ext cx="0" cy="384723"/>
              </a:xfrm>
              <a:prstGeom prst="line">
                <a:avLst/>
              </a:prstGeom>
              <a:ln w="19050">
                <a:solidFill>
                  <a:srgbClr val="FEEA74">
                    <a:alpha val="0"/>
                  </a:srgbClr>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a:off x="7741524" y="5297308"/>
                <a:ext cx="286088" cy="0"/>
              </a:xfrm>
              <a:prstGeom prst="line">
                <a:avLst/>
              </a:prstGeom>
              <a:ln w="19050">
                <a:solidFill>
                  <a:srgbClr val="FEEA74">
                    <a:alpha val="0"/>
                  </a:srgbClr>
                </a:solidFill>
              </a:ln>
            </p:spPr>
            <p:style>
              <a:lnRef idx="1">
                <a:schemeClr val="accent1"/>
              </a:lnRef>
              <a:fillRef idx="0">
                <a:schemeClr val="accent1"/>
              </a:fillRef>
              <a:effectRef idx="0">
                <a:schemeClr val="accent1"/>
              </a:effectRef>
              <a:fontRef idx="minor">
                <a:schemeClr val="tx1"/>
              </a:fontRef>
            </p:style>
          </p:cxnSp>
          <p:sp>
            <p:nvSpPr>
              <p:cNvPr id="147" name="矩形: 圆角 26"/>
              <p:cNvSpPr/>
              <p:nvPr/>
            </p:nvSpPr>
            <p:spPr>
              <a:xfrm flipH="1">
                <a:off x="7621655" y="4005215"/>
                <a:ext cx="472411" cy="648923"/>
              </a:xfrm>
              <a:custGeom>
                <a:avLst/>
                <a:gdLst>
                  <a:gd name="connsiteX0" fmla="*/ 0 w 942985"/>
                  <a:gd name="connsiteY0" fmla="*/ 471493 h 1685926"/>
                  <a:gd name="connsiteX1" fmla="*/ 471493 w 942985"/>
                  <a:gd name="connsiteY1" fmla="*/ 0 h 1685926"/>
                  <a:gd name="connsiteX2" fmla="*/ 471493 w 942985"/>
                  <a:gd name="connsiteY2" fmla="*/ 0 h 1685926"/>
                  <a:gd name="connsiteX3" fmla="*/ 942986 w 942985"/>
                  <a:gd name="connsiteY3" fmla="*/ 471493 h 1685926"/>
                  <a:gd name="connsiteX4" fmla="*/ 942985 w 942985"/>
                  <a:gd name="connsiteY4" fmla="*/ 1214434 h 1685926"/>
                  <a:gd name="connsiteX5" fmla="*/ 471492 w 942985"/>
                  <a:gd name="connsiteY5" fmla="*/ 1685927 h 1685926"/>
                  <a:gd name="connsiteX6" fmla="*/ 471493 w 942985"/>
                  <a:gd name="connsiteY6" fmla="*/ 1685926 h 1685926"/>
                  <a:gd name="connsiteX7" fmla="*/ 0 w 942985"/>
                  <a:gd name="connsiteY7" fmla="*/ 1214433 h 1685926"/>
                  <a:gd name="connsiteX8" fmla="*/ 0 w 942985"/>
                  <a:gd name="connsiteY8" fmla="*/ 471493 h 1685926"/>
                  <a:gd name="connsiteX0" fmla="*/ 0 w 942986"/>
                  <a:gd name="connsiteY0" fmla="*/ 1214433 h 1685927"/>
                  <a:gd name="connsiteX1" fmla="*/ 471493 w 942986"/>
                  <a:gd name="connsiteY1" fmla="*/ 0 h 1685927"/>
                  <a:gd name="connsiteX2" fmla="*/ 471493 w 942986"/>
                  <a:gd name="connsiteY2" fmla="*/ 0 h 1685927"/>
                  <a:gd name="connsiteX3" fmla="*/ 942986 w 942986"/>
                  <a:gd name="connsiteY3" fmla="*/ 471493 h 1685927"/>
                  <a:gd name="connsiteX4" fmla="*/ 942985 w 942986"/>
                  <a:gd name="connsiteY4" fmla="*/ 1214434 h 1685927"/>
                  <a:gd name="connsiteX5" fmla="*/ 471492 w 942986"/>
                  <a:gd name="connsiteY5" fmla="*/ 1685927 h 1685927"/>
                  <a:gd name="connsiteX6" fmla="*/ 471493 w 942986"/>
                  <a:gd name="connsiteY6" fmla="*/ 1685926 h 1685927"/>
                  <a:gd name="connsiteX7" fmla="*/ 0 w 942986"/>
                  <a:gd name="connsiteY7" fmla="*/ 1214433 h 1685927"/>
                  <a:gd name="connsiteX0" fmla="*/ 59894 w 1002880"/>
                  <a:gd name="connsiteY0" fmla="*/ 1214433 h 1685927"/>
                  <a:gd name="connsiteX1" fmla="*/ 531387 w 1002880"/>
                  <a:gd name="connsiteY1" fmla="*/ 0 h 1685927"/>
                  <a:gd name="connsiteX2" fmla="*/ 531387 w 1002880"/>
                  <a:gd name="connsiteY2" fmla="*/ 0 h 1685927"/>
                  <a:gd name="connsiteX3" fmla="*/ 1002880 w 1002880"/>
                  <a:gd name="connsiteY3" fmla="*/ 471493 h 1685927"/>
                  <a:gd name="connsiteX4" fmla="*/ 1002879 w 1002880"/>
                  <a:gd name="connsiteY4" fmla="*/ 1214434 h 1685927"/>
                  <a:gd name="connsiteX5" fmla="*/ 531386 w 1002880"/>
                  <a:gd name="connsiteY5" fmla="*/ 1685927 h 1685927"/>
                  <a:gd name="connsiteX6" fmla="*/ 531387 w 1002880"/>
                  <a:gd name="connsiteY6" fmla="*/ 1685926 h 1685927"/>
                  <a:gd name="connsiteX7" fmla="*/ 58201 w 1002880"/>
                  <a:gd name="connsiteY7" fmla="*/ 1263607 h 1685927"/>
                  <a:gd name="connsiteX8" fmla="*/ 59894 w 1002880"/>
                  <a:gd name="connsiteY8" fmla="*/ 1214433 h 1685927"/>
                  <a:gd name="connsiteX0" fmla="*/ 0 w 944679"/>
                  <a:gd name="connsiteY0" fmla="*/ 1263607 h 1685927"/>
                  <a:gd name="connsiteX1" fmla="*/ 473186 w 944679"/>
                  <a:gd name="connsiteY1" fmla="*/ 0 h 1685927"/>
                  <a:gd name="connsiteX2" fmla="*/ 473186 w 944679"/>
                  <a:gd name="connsiteY2" fmla="*/ 0 h 1685927"/>
                  <a:gd name="connsiteX3" fmla="*/ 944679 w 944679"/>
                  <a:gd name="connsiteY3" fmla="*/ 471493 h 1685927"/>
                  <a:gd name="connsiteX4" fmla="*/ 944678 w 944679"/>
                  <a:gd name="connsiteY4" fmla="*/ 1214434 h 1685927"/>
                  <a:gd name="connsiteX5" fmla="*/ 473185 w 944679"/>
                  <a:gd name="connsiteY5" fmla="*/ 1685927 h 1685927"/>
                  <a:gd name="connsiteX6" fmla="*/ 473186 w 944679"/>
                  <a:gd name="connsiteY6" fmla="*/ 1685926 h 1685927"/>
                  <a:gd name="connsiteX7" fmla="*/ 0 w 944679"/>
                  <a:gd name="connsiteY7" fmla="*/ 1263607 h 1685927"/>
                  <a:gd name="connsiteX0" fmla="*/ 1 w 471494"/>
                  <a:gd name="connsiteY0" fmla="*/ 1685926 h 1685927"/>
                  <a:gd name="connsiteX1" fmla="*/ 1 w 471494"/>
                  <a:gd name="connsiteY1" fmla="*/ 0 h 1685927"/>
                  <a:gd name="connsiteX2" fmla="*/ 1 w 471494"/>
                  <a:gd name="connsiteY2" fmla="*/ 0 h 1685927"/>
                  <a:gd name="connsiteX3" fmla="*/ 471494 w 471494"/>
                  <a:gd name="connsiteY3" fmla="*/ 471493 h 1685927"/>
                  <a:gd name="connsiteX4" fmla="*/ 471493 w 471494"/>
                  <a:gd name="connsiteY4" fmla="*/ 1214434 h 1685927"/>
                  <a:gd name="connsiteX5" fmla="*/ 0 w 471494"/>
                  <a:gd name="connsiteY5" fmla="*/ 1685927 h 1685927"/>
                  <a:gd name="connsiteX6" fmla="*/ 1 w 471494"/>
                  <a:gd name="connsiteY6" fmla="*/ 1685926 h 1685927"/>
                  <a:gd name="connsiteX0" fmla="*/ 1 w 471494"/>
                  <a:gd name="connsiteY0" fmla="*/ 0 h 1685927"/>
                  <a:gd name="connsiteX1" fmla="*/ 471494 w 471494"/>
                  <a:gd name="connsiteY1" fmla="*/ 471493 h 1685927"/>
                  <a:gd name="connsiteX2" fmla="*/ 471493 w 471494"/>
                  <a:gd name="connsiteY2" fmla="*/ 1214434 h 1685927"/>
                  <a:gd name="connsiteX3" fmla="*/ 0 w 471494"/>
                  <a:gd name="connsiteY3" fmla="*/ 1685927 h 1685927"/>
                  <a:gd name="connsiteX4" fmla="*/ 1 w 471494"/>
                  <a:gd name="connsiteY4" fmla="*/ 1685926 h 1685927"/>
                  <a:gd name="connsiteX5" fmla="*/ 1 w 471494"/>
                  <a:gd name="connsiteY5" fmla="*/ 0 h 1685927"/>
                  <a:gd name="connsiteX6" fmla="*/ 91441 w 471494"/>
                  <a:gd name="connsiteY6" fmla="*/ 91440 h 1685927"/>
                  <a:gd name="connsiteX0" fmla="*/ 1 w 471494"/>
                  <a:gd name="connsiteY0" fmla="*/ 0 h 1685927"/>
                  <a:gd name="connsiteX1" fmla="*/ 471494 w 471494"/>
                  <a:gd name="connsiteY1" fmla="*/ 471493 h 1685927"/>
                  <a:gd name="connsiteX2" fmla="*/ 471493 w 471494"/>
                  <a:gd name="connsiteY2" fmla="*/ 1214434 h 1685927"/>
                  <a:gd name="connsiteX3" fmla="*/ 0 w 471494"/>
                  <a:gd name="connsiteY3" fmla="*/ 1685927 h 1685927"/>
                  <a:gd name="connsiteX4" fmla="*/ 1 w 471494"/>
                  <a:gd name="connsiteY4" fmla="*/ 1685926 h 1685927"/>
                  <a:gd name="connsiteX5" fmla="*/ 1 w 471494"/>
                  <a:gd name="connsiteY5" fmla="*/ 0 h 1685927"/>
                  <a:gd name="connsiteX0" fmla="*/ 1 w 471494"/>
                  <a:gd name="connsiteY0" fmla="*/ 0 h 1685927"/>
                  <a:gd name="connsiteX1" fmla="*/ 471494 w 471494"/>
                  <a:gd name="connsiteY1" fmla="*/ 471493 h 1685927"/>
                  <a:gd name="connsiteX2" fmla="*/ 471493 w 471494"/>
                  <a:gd name="connsiteY2" fmla="*/ 1214434 h 1685927"/>
                  <a:gd name="connsiteX3" fmla="*/ 0 w 471494"/>
                  <a:gd name="connsiteY3" fmla="*/ 1685927 h 1685927"/>
                  <a:gd name="connsiteX4" fmla="*/ 1 w 471494"/>
                  <a:gd name="connsiteY4" fmla="*/ 0 h 1685927"/>
                  <a:gd name="connsiteX0" fmla="*/ 190500 w 661993"/>
                  <a:gd name="connsiteY0" fmla="*/ 0 h 1685927"/>
                  <a:gd name="connsiteX1" fmla="*/ 661993 w 661993"/>
                  <a:gd name="connsiteY1" fmla="*/ 471493 h 1685927"/>
                  <a:gd name="connsiteX2" fmla="*/ 661992 w 661993"/>
                  <a:gd name="connsiteY2" fmla="*/ 1214434 h 1685927"/>
                  <a:gd name="connsiteX3" fmla="*/ 190499 w 661993"/>
                  <a:gd name="connsiteY3" fmla="*/ 1685927 h 1685927"/>
                  <a:gd name="connsiteX4" fmla="*/ 0 w 661993"/>
                  <a:gd name="connsiteY4" fmla="*/ 352425 h 1685927"/>
                  <a:gd name="connsiteX0" fmla="*/ 190500 w 661993"/>
                  <a:gd name="connsiteY0" fmla="*/ 0 h 1685927"/>
                  <a:gd name="connsiteX1" fmla="*/ 661993 w 661993"/>
                  <a:gd name="connsiteY1" fmla="*/ 471493 h 1685927"/>
                  <a:gd name="connsiteX2" fmla="*/ 661992 w 661993"/>
                  <a:gd name="connsiteY2" fmla="*/ 1214434 h 1685927"/>
                  <a:gd name="connsiteX3" fmla="*/ 190499 w 661993"/>
                  <a:gd name="connsiteY3" fmla="*/ 1685927 h 1685927"/>
                  <a:gd name="connsiteX4" fmla="*/ 0 w 661993"/>
                  <a:gd name="connsiteY4" fmla="*/ 352425 h 1685927"/>
                  <a:gd name="connsiteX5" fmla="*/ 190500 w 661993"/>
                  <a:gd name="connsiteY5" fmla="*/ 0 h 1685927"/>
                  <a:gd name="connsiteX0" fmla="*/ 0 w 661993"/>
                  <a:gd name="connsiteY0" fmla="*/ 352425 h 1685927"/>
                  <a:gd name="connsiteX1" fmla="*/ 190500 w 661993"/>
                  <a:gd name="connsiteY1" fmla="*/ 0 h 1685927"/>
                  <a:gd name="connsiteX2" fmla="*/ 661993 w 661993"/>
                  <a:gd name="connsiteY2" fmla="*/ 471493 h 1685927"/>
                  <a:gd name="connsiteX3" fmla="*/ 661992 w 661993"/>
                  <a:gd name="connsiteY3" fmla="*/ 1214434 h 1685927"/>
                  <a:gd name="connsiteX4" fmla="*/ 190499 w 661993"/>
                  <a:gd name="connsiteY4" fmla="*/ 1685927 h 1685927"/>
                  <a:gd name="connsiteX5" fmla="*/ 91440 w 661993"/>
                  <a:gd name="connsiteY5" fmla="*/ 443865 h 1685927"/>
                  <a:gd name="connsiteX0" fmla="*/ 123895 w 595388"/>
                  <a:gd name="connsiteY0" fmla="*/ 0 h 1685927"/>
                  <a:gd name="connsiteX1" fmla="*/ 595388 w 595388"/>
                  <a:gd name="connsiteY1" fmla="*/ 471493 h 1685927"/>
                  <a:gd name="connsiteX2" fmla="*/ 595387 w 595388"/>
                  <a:gd name="connsiteY2" fmla="*/ 1214434 h 1685927"/>
                  <a:gd name="connsiteX3" fmla="*/ 123894 w 595388"/>
                  <a:gd name="connsiteY3" fmla="*/ 1685927 h 1685927"/>
                  <a:gd name="connsiteX4" fmla="*/ 24835 w 595388"/>
                  <a:gd name="connsiteY4" fmla="*/ 443865 h 1685927"/>
                  <a:gd name="connsiteX0" fmla="*/ 1 w 471494"/>
                  <a:gd name="connsiteY0" fmla="*/ 0 h 1685927"/>
                  <a:gd name="connsiteX1" fmla="*/ 471494 w 471494"/>
                  <a:gd name="connsiteY1" fmla="*/ 471493 h 1685927"/>
                  <a:gd name="connsiteX2" fmla="*/ 471493 w 471494"/>
                  <a:gd name="connsiteY2" fmla="*/ 1214434 h 1685927"/>
                  <a:gd name="connsiteX3" fmla="*/ 0 w 471494"/>
                  <a:gd name="connsiteY3" fmla="*/ 1685927 h 1685927"/>
                  <a:gd name="connsiteX0" fmla="*/ 0 w 471493"/>
                  <a:gd name="connsiteY0" fmla="*/ 0 h 1214434"/>
                  <a:gd name="connsiteX1" fmla="*/ 471493 w 471493"/>
                  <a:gd name="connsiteY1" fmla="*/ 471493 h 1214434"/>
                  <a:gd name="connsiteX2" fmla="*/ 471492 w 471493"/>
                  <a:gd name="connsiteY2" fmla="*/ 1214434 h 1214434"/>
                  <a:gd name="connsiteX0" fmla="*/ 0 w 506266"/>
                  <a:gd name="connsiteY0" fmla="*/ 0 h 1214434"/>
                  <a:gd name="connsiteX1" fmla="*/ 471493 w 506266"/>
                  <a:gd name="connsiteY1" fmla="*/ 471493 h 1214434"/>
                  <a:gd name="connsiteX2" fmla="*/ 471037 w 506266"/>
                  <a:gd name="connsiteY2" fmla="*/ 648923 h 1214434"/>
                  <a:gd name="connsiteX3" fmla="*/ 471492 w 506266"/>
                  <a:gd name="connsiteY3" fmla="*/ 1214434 h 1214434"/>
                  <a:gd name="connsiteX0" fmla="*/ 0 w 506266"/>
                  <a:gd name="connsiteY0" fmla="*/ 0 h 648923"/>
                  <a:gd name="connsiteX1" fmla="*/ 471493 w 506266"/>
                  <a:gd name="connsiteY1" fmla="*/ 471493 h 648923"/>
                  <a:gd name="connsiteX2" fmla="*/ 471037 w 506266"/>
                  <a:gd name="connsiteY2" fmla="*/ 648923 h 648923"/>
                  <a:gd name="connsiteX0" fmla="*/ 0 w 506266"/>
                  <a:gd name="connsiteY0" fmla="*/ 0 h 648923"/>
                  <a:gd name="connsiteX1" fmla="*/ 471493 w 506266"/>
                  <a:gd name="connsiteY1" fmla="*/ 471493 h 648923"/>
                  <a:gd name="connsiteX2" fmla="*/ 471037 w 506266"/>
                  <a:gd name="connsiteY2" fmla="*/ 648923 h 648923"/>
                  <a:gd name="connsiteX0" fmla="*/ 0 w 472411"/>
                  <a:gd name="connsiteY0" fmla="*/ 0 h 648923"/>
                  <a:gd name="connsiteX1" fmla="*/ 471493 w 472411"/>
                  <a:gd name="connsiteY1" fmla="*/ 471493 h 648923"/>
                  <a:gd name="connsiteX2" fmla="*/ 471037 w 472411"/>
                  <a:gd name="connsiteY2" fmla="*/ 648923 h 648923"/>
                </a:gdLst>
                <a:ahLst/>
                <a:cxnLst>
                  <a:cxn ang="0">
                    <a:pos x="connsiteX0" y="connsiteY0"/>
                  </a:cxn>
                  <a:cxn ang="0">
                    <a:pos x="connsiteX1" y="connsiteY1"/>
                  </a:cxn>
                  <a:cxn ang="0">
                    <a:pos x="connsiteX2" y="connsiteY2"/>
                  </a:cxn>
                </a:cxnLst>
                <a:rect l="l" t="t" r="r" b="b"/>
                <a:pathLst>
                  <a:path w="472411" h="648923">
                    <a:moveTo>
                      <a:pt x="0" y="0"/>
                    </a:moveTo>
                    <a:cubicBezTo>
                      <a:pt x="260398" y="0"/>
                      <a:pt x="471493" y="211095"/>
                      <a:pt x="471493" y="471493"/>
                    </a:cubicBezTo>
                    <a:cubicBezTo>
                      <a:pt x="473799" y="605047"/>
                      <a:pt x="471037" y="525100"/>
                      <a:pt x="471037" y="648923"/>
                    </a:cubicBezTo>
                  </a:path>
                </a:pathLst>
              </a:custGeom>
              <a:noFill/>
              <a:ln w="19050">
                <a:solidFill>
                  <a:srgbClr val="FEEA74">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49" name="椭圆 148"/>
          <p:cNvSpPr/>
          <p:nvPr/>
        </p:nvSpPr>
        <p:spPr>
          <a:xfrm>
            <a:off x="4398445" y="4889417"/>
            <a:ext cx="352596" cy="352596"/>
          </a:xfrm>
          <a:prstGeom prst="ellipse">
            <a:avLst/>
          </a:prstGeom>
          <a:solidFill>
            <a:srgbClr val="FEEA74">
              <a:alpha val="2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椭圆 149"/>
          <p:cNvSpPr/>
          <p:nvPr/>
        </p:nvSpPr>
        <p:spPr>
          <a:xfrm>
            <a:off x="4611087" y="4876088"/>
            <a:ext cx="350273" cy="350273"/>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椭圆 150"/>
          <p:cNvSpPr/>
          <p:nvPr/>
        </p:nvSpPr>
        <p:spPr>
          <a:xfrm>
            <a:off x="4583925" y="4665441"/>
            <a:ext cx="315675" cy="315675"/>
          </a:xfrm>
          <a:prstGeom prst="ellipse">
            <a:avLst/>
          </a:prstGeom>
          <a:solidFill>
            <a:srgbClr val="FEEA74">
              <a:alpha val="2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椭圆 151"/>
          <p:cNvSpPr/>
          <p:nvPr/>
        </p:nvSpPr>
        <p:spPr>
          <a:xfrm>
            <a:off x="4370078" y="4716074"/>
            <a:ext cx="254232" cy="254232"/>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椭圆 152"/>
          <p:cNvSpPr/>
          <p:nvPr/>
        </p:nvSpPr>
        <p:spPr>
          <a:xfrm>
            <a:off x="4625680" y="4725745"/>
            <a:ext cx="257435" cy="257435"/>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椭圆 153"/>
          <p:cNvSpPr/>
          <p:nvPr/>
        </p:nvSpPr>
        <p:spPr>
          <a:xfrm>
            <a:off x="4639752" y="5170683"/>
            <a:ext cx="111290" cy="111290"/>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椭圆 154"/>
          <p:cNvSpPr/>
          <p:nvPr/>
        </p:nvSpPr>
        <p:spPr>
          <a:xfrm>
            <a:off x="4337113" y="4964566"/>
            <a:ext cx="111290" cy="111290"/>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椭圆 155"/>
          <p:cNvSpPr/>
          <p:nvPr/>
        </p:nvSpPr>
        <p:spPr>
          <a:xfrm>
            <a:off x="4523962" y="5054095"/>
            <a:ext cx="111290" cy="111290"/>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椭圆 156"/>
          <p:cNvSpPr/>
          <p:nvPr/>
        </p:nvSpPr>
        <p:spPr>
          <a:xfrm>
            <a:off x="4571441" y="4656771"/>
            <a:ext cx="111290" cy="111290"/>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椭圆 157"/>
          <p:cNvSpPr/>
          <p:nvPr/>
        </p:nvSpPr>
        <p:spPr>
          <a:xfrm>
            <a:off x="4863440" y="4847480"/>
            <a:ext cx="111290" cy="111290"/>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椭圆 158"/>
          <p:cNvSpPr/>
          <p:nvPr/>
        </p:nvSpPr>
        <p:spPr>
          <a:xfrm>
            <a:off x="7632874" y="4875928"/>
            <a:ext cx="352596" cy="352596"/>
          </a:xfrm>
          <a:prstGeom prst="ellipse">
            <a:avLst/>
          </a:prstGeom>
          <a:solidFill>
            <a:srgbClr val="FEEA74">
              <a:alpha val="2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椭圆 159"/>
          <p:cNvSpPr/>
          <p:nvPr/>
        </p:nvSpPr>
        <p:spPr>
          <a:xfrm>
            <a:off x="7690901" y="4862599"/>
            <a:ext cx="350273" cy="350273"/>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椭圆 160"/>
          <p:cNvSpPr/>
          <p:nvPr/>
        </p:nvSpPr>
        <p:spPr>
          <a:xfrm>
            <a:off x="7510923" y="4666401"/>
            <a:ext cx="315675" cy="315675"/>
          </a:xfrm>
          <a:prstGeom prst="ellipse">
            <a:avLst/>
          </a:prstGeom>
          <a:solidFill>
            <a:srgbClr val="FEEA74">
              <a:alpha val="2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椭圆 161"/>
          <p:cNvSpPr/>
          <p:nvPr/>
        </p:nvSpPr>
        <p:spPr>
          <a:xfrm>
            <a:off x="7727655" y="4676400"/>
            <a:ext cx="254232" cy="254232"/>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椭圆 162"/>
          <p:cNvSpPr/>
          <p:nvPr/>
        </p:nvSpPr>
        <p:spPr>
          <a:xfrm>
            <a:off x="7495166" y="4803210"/>
            <a:ext cx="257435" cy="257435"/>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椭圆 163"/>
          <p:cNvSpPr/>
          <p:nvPr/>
        </p:nvSpPr>
        <p:spPr>
          <a:xfrm>
            <a:off x="7719566" y="5157194"/>
            <a:ext cx="111290" cy="111290"/>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椭圆 164"/>
          <p:cNvSpPr/>
          <p:nvPr/>
        </p:nvSpPr>
        <p:spPr>
          <a:xfrm>
            <a:off x="7416927" y="4951077"/>
            <a:ext cx="111290" cy="111290"/>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椭圆 165"/>
          <p:cNvSpPr/>
          <p:nvPr/>
        </p:nvSpPr>
        <p:spPr>
          <a:xfrm>
            <a:off x="7603776" y="5040606"/>
            <a:ext cx="111290" cy="111290"/>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椭圆 166"/>
          <p:cNvSpPr/>
          <p:nvPr/>
        </p:nvSpPr>
        <p:spPr>
          <a:xfrm>
            <a:off x="7651255" y="4643282"/>
            <a:ext cx="111290" cy="111290"/>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8" name="椭圆 167"/>
          <p:cNvSpPr/>
          <p:nvPr/>
        </p:nvSpPr>
        <p:spPr>
          <a:xfrm>
            <a:off x="7943254" y="4833991"/>
            <a:ext cx="111290" cy="111290"/>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56682364"/>
      </p:ext>
    </p:extLst>
  </p:cSld>
  <p:clrMapOvr>
    <a:masterClrMapping/>
  </p:clrMapOvr>
  <mc:AlternateContent xmlns:mc="http://schemas.openxmlformats.org/markup-compatibility/2006" xmlns:p14="http://schemas.microsoft.com/office/powerpoint/2010/main">
    <mc:Choice Requires="p14">
      <p:transition spd="slow" p14:dur="2000" advClick="0" advTm="26000"/>
    </mc:Choice>
    <mc:Fallback xmlns="">
      <p:transition spd="slow" advClick="0" advTm="26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53" presetClass="entr" presetSubtype="16"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 calcmode="lin" valueType="num">
                                          <p:cBhvr>
                                            <p:cTn id="10" dur="750" fill="hold"/>
                                            <p:tgtEl>
                                              <p:spTgt spid="19"/>
                                            </p:tgtEl>
                                            <p:attrNameLst>
                                              <p:attrName>ppt_w</p:attrName>
                                            </p:attrNameLst>
                                          </p:cBhvr>
                                          <p:tavLst>
                                            <p:tav tm="0">
                                              <p:val>
                                                <p:fltVal val="0"/>
                                              </p:val>
                                            </p:tav>
                                            <p:tav tm="100000">
                                              <p:val>
                                                <p:strVal val="#ppt_w"/>
                                              </p:val>
                                            </p:tav>
                                          </p:tavLst>
                                        </p:anim>
                                        <p:anim calcmode="lin" valueType="num">
                                          <p:cBhvr>
                                            <p:cTn id="11" dur="750" fill="hold"/>
                                            <p:tgtEl>
                                              <p:spTgt spid="19"/>
                                            </p:tgtEl>
                                            <p:attrNameLst>
                                              <p:attrName>ppt_h</p:attrName>
                                            </p:attrNameLst>
                                          </p:cBhvr>
                                          <p:tavLst>
                                            <p:tav tm="0">
                                              <p:val>
                                                <p:fltVal val="0"/>
                                              </p:val>
                                            </p:tav>
                                            <p:tav tm="100000">
                                              <p:val>
                                                <p:strVal val="#ppt_h"/>
                                              </p:val>
                                            </p:tav>
                                          </p:tavLst>
                                        </p:anim>
                                        <p:animEffect transition="in" filter="fade">
                                          <p:cBhvr>
                                            <p:cTn id="12" dur="750"/>
                                            <p:tgtEl>
                                              <p:spTgt spid="19"/>
                                            </p:tgtEl>
                                          </p:cBhvr>
                                        </p:animEffect>
                                      </p:childTnLst>
                                    </p:cTn>
                                  </p:par>
                                  <p:par>
                                    <p:cTn id="13" presetID="63" presetClass="path" presetSubtype="0" accel="50000" decel="50000" fill="hold" grpId="1" nodeType="withEffect">
                                      <p:stCondLst>
                                        <p:cond delay="500"/>
                                      </p:stCondLst>
                                      <p:childTnLst>
                                        <p:animMotion origin="layout" path="M -3.33333E-6 -1.11111E-6 L 0.12591 -1.11111E-6 " pathEditMode="relative" rAng="0" ptsTypes="AA">
                                          <p:cBhvr>
                                            <p:cTn id="14" dur="750" spd="-100000" fill="hold"/>
                                            <p:tgtEl>
                                              <p:spTgt spid="19"/>
                                            </p:tgtEl>
                                            <p:attrNameLst>
                                              <p:attrName>ppt_x</p:attrName>
                                              <p:attrName>ppt_y</p:attrName>
                                            </p:attrNameLst>
                                          </p:cBhvr>
                                          <p:rCtr x="6289" y="0"/>
                                        </p:animMotion>
                                      </p:childTnLst>
                                    </p:cTn>
                                  </p:par>
                                  <p:par>
                                    <p:cTn id="15" presetID="1" presetClass="entr" presetSubtype="0" fill="hold" grpId="2" nodeType="withEffect">
                                      <p:stCondLst>
                                        <p:cond delay="1300"/>
                                      </p:stCondLst>
                                      <p:childTnLst>
                                        <p:set>
                                          <p:cBhvr>
                                            <p:cTn id="16" dur="1" fill="hold">
                                              <p:stCondLst>
                                                <p:cond delay="0"/>
                                              </p:stCondLst>
                                            </p:cTn>
                                            <p:tgtEl>
                                              <p:spTgt spid="68"/>
                                            </p:tgtEl>
                                            <p:attrNameLst>
                                              <p:attrName>style.visibility</p:attrName>
                                            </p:attrNameLst>
                                          </p:cBhvr>
                                          <p:to>
                                            <p:strVal val="visible"/>
                                          </p:to>
                                        </p:set>
                                      </p:childTnLst>
                                    </p:cTn>
                                  </p:par>
                                  <p:par>
                                    <p:cTn id="17" presetID="1" presetClass="entr" presetSubtype="0" fill="hold" grpId="2" nodeType="withEffect">
                                      <p:stCondLst>
                                        <p:cond delay="1300"/>
                                      </p:stCondLst>
                                      <p:childTnLst>
                                        <p:set>
                                          <p:cBhvr>
                                            <p:cTn id="18" dur="1" fill="hold">
                                              <p:stCondLst>
                                                <p:cond delay="0"/>
                                              </p:stCondLst>
                                            </p:cTn>
                                            <p:tgtEl>
                                              <p:spTgt spid="69"/>
                                            </p:tgtEl>
                                            <p:attrNameLst>
                                              <p:attrName>style.visibility</p:attrName>
                                            </p:attrNameLst>
                                          </p:cBhvr>
                                          <p:to>
                                            <p:strVal val="visible"/>
                                          </p:to>
                                        </p:set>
                                      </p:childTnLst>
                                    </p:cTn>
                                  </p:par>
                                  <p:par>
                                    <p:cTn id="19" presetID="42" presetClass="path" presetSubtype="0" accel="25000" decel="75000" fill="hold" grpId="0" nodeType="withEffect">
                                      <p:stCondLst>
                                        <p:cond delay="1300"/>
                                      </p:stCondLst>
                                      <p:childTnLst>
                                        <p:animMotion origin="layout" path="M 0.27708 -0.00046 L -0.17799 -0.38796 " pathEditMode="relative" rAng="0" ptsTypes="AA">
                                          <p:cBhvr>
                                            <p:cTn id="20" dur="750" spd="-100000" fill="hold"/>
                                            <p:tgtEl>
                                              <p:spTgt spid="68"/>
                                            </p:tgtEl>
                                            <p:attrNameLst>
                                              <p:attrName>ppt_x</p:attrName>
                                              <p:attrName>ppt_y</p:attrName>
                                            </p:attrNameLst>
                                          </p:cBhvr>
                                          <p:rCtr x="-22760" y="-19375"/>
                                        </p:animMotion>
                                      </p:childTnLst>
                                    </p:cTn>
                                  </p:par>
                                  <p:par>
                                    <p:cTn id="21" presetID="42" presetClass="path" presetSubtype="0" accel="25000" decel="75000" fill="hold" grpId="0" nodeType="withEffect">
                                      <p:stCondLst>
                                        <p:cond delay="1300"/>
                                      </p:stCondLst>
                                      <p:childTnLst>
                                        <p:animMotion origin="layout" path="M -0.28321 -0.00069 L -0.73711 -0.3868 " pathEditMode="relative" rAng="0" ptsTypes="AA">
                                          <p:cBhvr>
                                            <p:cTn id="22" dur="750" spd="-100000" fill="hold"/>
                                            <p:tgtEl>
                                              <p:spTgt spid="69"/>
                                            </p:tgtEl>
                                            <p:attrNameLst>
                                              <p:attrName>ppt_x</p:attrName>
                                              <p:attrName>ppt_y</p:attrName>
                                            </p:attrNameLst>
                                          </p:cBhvr>
                                          <p:rCtr x="-22695" y="-19306"/>
                                        </p:animMotion>
                                      </p:childTnLst>
                                    </p:cTn>
                                  </p:par>
                                  <p:par>
                                    <p:cTn id="23" presetID="63" presetClass="path" presetSubtype="0" accel="40000" decel="60000" fill="hold" grpId="1" nodeType="withEffect">
                                      <p:stCondLst>
                                        <p:cond delay="2000"/>
                                      </p:stCondLst>
                                      <p:childTnLst>
                                        <p:animMotion origin="layout" path="M -6.25E-7 -4.44444E-6 L 0.27708 -0.00046 " pathEditMode="relative" rAng="0" ptsTypes="AA">
                                          <p:cBhvr>
                                            <p:cTn id="24" dur="750" spd="-100000" fill="hold"/>
                                            <p:tgtEl>
                                              <p:spTgt spid="68"/>
                                            </p:tgtEl>
                                            <p:attrNameLst>
                                              <p:attrName>ppt_x</p:attrName>
                                              <p:attrName>ppt_y</p:attrName>
                                            </p:attrNameLst>
                                          </p:cBhvr>
                                          <p:rCtr x="13854" y="-23"/>
                                        </p:animMotion>
                                      </p:childTnLst>
                                    </p:cTn>
                                  </p:par>
                                  <p:par>
                                    <p:cTn id="25" presetID="35" presetClass="path" presetSubtype="0" accel="40000" decel="60000" fill="hold" grpId="1" nodeType="withEffect">
                                      <p:stCondLst>
                                        <p:cond delay="2000"/>
                                      </p:stCondLst>
                                      <p:childTnLst>
                                        <p:animMotion origin="layout" path="M 2.91667E-6 -4.44444E-6 L -0.28321 -0.00046 " pathEditMode="relative" rAng="0" ptsTypes="AA">
                                          <p:cBhvr>
                                            <p:cTn id="26" dur="750" spd="-100000" fill="hold"/>
                                            <p:tgtEl>
                                              <p:spTgt spid="69"/>
                                            </p:tgtEl>
                                            <p:attrNameLst>
                                              <p:attrName>ppt_x</p:attrName>
                                              <p:attrName>ppt_y</p:attrName>
                                            </p:attrNameLst>
                                          </p:cBhvr>
                                          <p:rCtr x="-14167" y="-23"/>
                                        </p:animMotion>
                                      </p:childTnLst>
                                    </p:cTn>
                                  </p:par>
                                  <p:par>
                                    <p:cTn id="27" presetID="16" presetClass="entr" presetSubtype="37" fill="hold" nodeType="withEffect">
                                      <p:stCondLst>
                                        <p:cond delay="2000"/>
                                      </p:stCondLst>
                                      <p:childTnLst>
                                        <p:set>
                                          <p:cBhvr>
                                            <p:cTn id="28" dur="1" fill="hold">
                                              <p:stCondLst>
                                                <p:cond delay="0"/>
                                              </p:stCondLst>
                                            </p:cTn>
                                            <p:tgtEl>
                                              <p:spTgt spid="102"/>
                                            </p:tgtEl>
                                            <p:attrNameLst>
                                              <p:attrName>style.visibility</p:attrName>
                                            </p:attrNameLst>
                                          </p:cBhvr>
                                          <p:to>
                                            <p:strVal val="visible"/>
                                          </p:to>
                                        </p:set>
                                        <p:animEffect transition="in" filter="barn(outVertical)">
                                          <p:cBhvr>
                                            <p:cTn id="29" dur="380"/>
                                            <p:tgtEl>
                                              <p:spTgt spid="102"/>
                                            </p:tgtEl>
                                          </p:cBhvr>
                                        </p:animEffect>
                                      </p:childTnLst>
                                    </p:cTn>
                                  </p:par>
                                  <p:par>
                                    <p:cTn id="30" presetID="22" presetClass="entr" presetSubtype="2" fill="hold" nodeType="withEffect">
                                      <p:stCondLst>
                                        <p:cond delay="2400"/>
                                      </p:stCondLst>
                                      <p:childTnLst>
                                        <p:set>
                                          <p:cBhvr>
                                            <p:cTn id="31" dur="1" fill="hold">
                                              <p:stCondLst>
                                                <p:cond delay="0"/>
                                              </p:stCondLst>
                                            </p:cTn>
                                            <p:tgtEl>
                                              <p:spTgt spid="3"/>
                                            </p:tgtEl>
                                            <p:attrNameLst>
                                              <p:attrName>style.visibility</p:attrName>
                                            </p:attrNameLst>
                                          </p:cBhvr>
                                          <p:to>
                                            <p:strVal val="visible"/>
                                          </p:to>
                                        </p:set>
                                        <p:animEffect transition="in" filter="wipe(right)">
                                          <p:cBhvr>
                                            <p:cTn id="32" dur="300"/>
                                            <p:tgtEl>
                                              <p:spTgt spid="3"/>
                                            </p:tgtEl>
                                          </p:cBhvr>
                                        </p:animEffect>
                                      </p:childTnLst>
                                    </p:cTn>
                                  </p:par>
                                  <p:par>
                                    <p:cTn id="33" presetID="22" presetClass="entr" presetSubtype="8" fill="hold" nodeType="withEffect">
                                      <p:stCondLst>
                                        <p:cond delay="2400"/>
                                      </p:stCondLst>
                                      <p:childTnLst>
                                        <p:set>
                                          <p:cBhvr>
                                            <p:cTn id="34" dur="1" fill="hold">
                                              <p:stCondLst>
                                                <p:cond delay="0"/>
                                              </p:stCondLst>
                                            </p:cTn>
                                            <p:tgtEl>
                                              <p:spTgt spid="107"/>
                                            </p:tgtEl>
                                            <p:attrNameLst>
                                              <p:attrName>style.visibility</p:attrName>
                                            </p:attrNameLst>
                                          </p:cBhvr>
                                          <p:to>
                                            <p:strVal val="visible"/>
                                          </p:to>
                                        </p:set>
                                        <p:animEffect transition="in" filter="wipe(left)">
                                          <p:cBhvr>
                                            <p:cTn id="35" dur="300"/>
                                            <p:tgtEl>
                                              <p:spTgt spid="107"/>
                                            </p:tgtEl>
                                          </p:cBhvr>
                                        </p:animEffect>
                                      </p:childTnLst>
                                    </p:cTn>
                                  </p:par>
                                  <p:par>
                                    <p:cTn id="36" presetID="63" presetClass="path" presetSubtype="0" accel="50000" decel="50000" fill="hold" grpId="3" nodeType="withEffect">
                                      <p:stCondLst>
                                        <p:cond delay="2700"/>
                                      </p:stCondLst>
                                      <p:childTnLst>
                                        <p:animMotion origin="layout" path="M -6.25E-7 -4.44444E-6 L 0.15951 -4.44444E-6 " pathEditMode="relative" rAng="0" ptsTypes="AA">
                                          <p:cBhvr>
                                            <p:cTn id="37" dur="750" fill="hold"/>
                                            <p:tgtEl>
                                              <p:spTgt spid="68"/>
                                            </p:tgtEl>
                                            <p:attrNameLst>
                                              <p:attrName>ppt_x</p:attrName>
                                              <p:attrName>ppt_y</p:attrName>
                                            </p:attrNameLst>
                                          </p:cBhvr>
                                          <p:rCtr x="7969" y="0"/>
                                        </p:animMotion>
                                      </p:childTnLst>
                                    </p:cTn>
                                  </p:par>
                                  <p:par>
                                    <p:cTn id="38" presetID="35" presetClass="path" presetSubtype="0" accel="50000" decel="50000" fill="hold" grpId="3" nodeType="withEffect">
                                      <p:stCondLst>
                                        <p:cond delay="2700"/>
                                      </p:stCondLst>
                                      <p:childTnLst>
                                        <p:animMotion origin="layout" path="M 2.91667E-6 -4.44444E-6 L -0.40065 -4.44444E-6 " pathEditMode="relative" rAng="0" ptsTypes="AA">
                                          <p:cBhvr>
                                            <p:cTn id="39" dur="750" fill="hold"/>
                                            <p:tgtEl>
                                              <p:spTgt spid="69"/>
                                            </p:tgtEl>
                                            <p:attrNameLst>
                                              <p:attrName>ppt_x</p:attrName>
                                              <p:attrName>ppt_y</p:attrName>
                                            </p:attrNameLst>
                                          </p:cBhvr>
                                          <p:rCtr x="-20039" y="0"/>
                                        </p:animMotion>
                                      </p:childTnLst>
                                    </p:cTn>
                                  </p:par>
                                  <p:par>
                                    <p:cTn id="40" presetID="2" presetClass="entr" presetSubtype="4" fill="hold" grpId="0" nodeType="withEffect" p14:presetBounceEnd="70000">
                                      <p:stCondLst>
                                        <p:cond delay="3250"/>
                                      </p:stCondLst>
                                      <p:childTnLst>
                                        <p:set>
                                          <p:cBhvr>
                                            <p:cTn id="41" dur="1" fill="hold">
                                              <p:stCondLst>
                                                <p:cond delay="0"/>
                                              </p:stCondLst>
                                            </p:cTn>
                                            <p:tgtEl>
                                              <p:spTgt spid="99"/>
                                            </p:tgtEl>
                                            <p:attrNameLst>
                                              <p:attrName>style.visibility</p:attrName>
                                            </p:attrNameLst>
                                          </p:cBhvr>
                                          <p:to>
                                            <p:strVal val="visible"/>
                                          </p:to>
                                        </p:set>
                                        <p:anim calcmode="lin" valueType="num" p14:bounceEnd="70000">
                                          <p:cBhvr additive="base">
                                            <p:cTn id="42" dur="500" fill="hold"/>
                                            <p:tgtEl>
                                              <p:spTgt spid="99"/>
                                            </p:tgtEl>
                                            <p:attrNameLst>
                                              <p:attrName>ppt_x</p:attrName>
                                            </p:attrNameLst>
                                          </p:cBhvr>
                                          <p:tavLst>
                                            <p:tav tm="0">
                                              <p:val>
                                                <p:strVal val="#ppt_x"/>
                                              </p:val>
                                            </p:tav>
                                            <p:tav tm="100000">
                                              <p:val>
                                                <p:strVal val="#ppt_x"/>
                                              </p:val>
                                            </p:tav>
                                          </p:tavLst>
                                        </p:anim>
                                        <p:anim calcmode="lin" valueType="num" p14:bounceEnd="70000">
                                          <p:cBhvr additive="base">
                                            <p:cTn id="43" dur="500" fill="hold"/>
                                            <p:tgtEl>
                                              <p:spTgt spid="99"/>
                                            </p:tgtEl>
                                            <p:attrNameLst>
                                              <p:attrName>ppt_y</p:attrName>
                                            </p:attrNameLst>
                                          </p:cBhvr>
                                          <p:tavLst>
                                            <p:tav tm="0">
                                              <p:val>
                                                <p:strVal val="1+#ppt_h/2"/>
                                              </p:val>
                                            </p:tav>
                                            <p:tav tm="100000">
                                              <p:val>
                                                <p:strVal val="#ppt_y"/>
                                              </p:val>
                                            </p:tav>
                                          </p:tavLst>
                                        </p:anim>
                                      </p:childTnLst>
                                    </p:cTn>
                                  </p:par>
                                  <p:par>
                                    <p:cTn id="44" presetID="53" presetClass="entr" presetSubtype="16" fill="hold" nodeType="withEffect">
                                      <p:stCondLst>
                                        <p:cond delay="3200"/>
                                      </p:stCondLst>
                                      <p:childTnLst>
                                        <p:set>
                                          <p:cBhvr>
                                            <p:cTn id="45" dur="1" fill="hold">
                                              <p:stCondLst>
                                                <p:cond delay="0"/>
                                              </p:stCondLst>
                                            </p:cTn>
                                            <p:tgtEl>
                                              <p:spTgt spid="4"/>
                                            </p:tgtEl>
                                            <p:attrNameLst>
                                              <p:attrName>style.visibility</p:attrName>
                                            </p:attrNameLst>
                                          </p:cBhvr>
                                          <p:to>
                                            <p:strVal val="visible"/>
                                          </p:to>
                                        </p:set>
                                        <p:anim calcmode="lin" valueType="num">
                                          <p:cBhvr>
                                            <p:cTn id="46" dur="500" fill="hold"/>
                                            <p:tgtEl>
                                              <p:spTgt spid="4"/>
                                            </p:tgtEl>
                                            <p:attrNameLst>
                                              <p:attrName>ppt_w</p:attrName>
                                            </p:attrNameLst>
                                          </p:cBhvr>
                                          <p:tavLst>
                                            <p:tav tm="0">
                                              <p:val>
                                                <p:fltVal val="0"/>
                                              </p:val>
                                            </p:tav>
                                            <p:tav tm="100000">
                                              <p:val>
                                                <p:strVal val="#ppt_w"/>
                                              </p:val>
                                            </p:tav>
                                          </p:tavLst>
                                        </p:anim>
                                        <p:anim calcmode="lin" valueType="num">
                                          <p:cBhvr>
                                            <p:cTn id="47" dur="500" fill="hold"/>
                                            <p:tgtEl>
                                              <p:spTgt spid="4"/>
                                            </p:tgtEl>
                                            <p:attrNameLst>
                                              <p:attrName>ppt_h</p:attrName>
                                            </p:attrNameLst>
                                          </p:cBhvr>
                                          <p:tavLst>
                                            <p:tav tm="0">
                                              <p:val>
                                                <p:fltVal val="0"/>
                                              </p:val>
                                            </p:tav>
                                            <p:tav tm="100000">
                                              <p:val>
                                                <p:strVal val="#ppt_h"/>
                                              </p:val>
                                            </p:tav>
                                          </p:tavLst>
                                        </p:anim>
                                        <p:animEffect transition="in" filter="fade">
                                          <p:cBhvr>
                                            <p:cTn id="48" dur="500"/>
                                            <p:tgtEl>
                                              <p:spTgt spid="4"/>
                                            </p:tgtEl>
                                          </p:cBhvr>
                                        </p:animEffect>
                                      </p:childTnLst>
                                    </p:cTn>
                                  </p:par>
                                  <p:par>
                                    <p:cTn id="49" presetID="8" presetClass="emph" presetSubtype="0" fill="hold" nodeType="withEffect">
                                      <p:stCondLst>
                                        <p:cond delay="3200"/>
                                      </p:stCondLst>
                                      <p:childTnLst>
                                        <p:animRot by="21600000">
                                          <p:cBhvr>
                                            <p:cTn id="50" dur="500" fill="hold"/>
                                            <p:tgtEl>
                                              <p:spTgt spid="4"/>
                                            </p:tgtEl>
                                            <p:attrNameLst>
                                              <p:attrName>r</p:attrName>
                                            </p:attrNameLst>
                                          </p:cBhvr>
                                        </p:animRot>
                                      </p:childTnLst>
                                    </p:cTn>
                                  </p:par>
                                  <p:par>
                                    <p:cTn id="51" presetID="63" presetClass="path" presetSubtype="0" decel="100000" fill="hold" grpId="4" nodeType="withEffect">
                                      <p:stCondLst>
                                        <p:cond delay="3400"/>
                                      </p:stCondLst>
                                      <p:childTnLst>
                                        <p:animMotion origin="layout" path="M -6.25E-7 -4.44444E-6 L 0.15951 -4.44444E-6 " pathEditMode="relative" rAng="0" ptsTypes="AA">
                                          <p:cBhvr>
                                            <p:cTn id="52" dur="750" spd="-100000" fill="hold"/>
                                            <p:tgtEl>
                                              <p:spTgt spid="68"/>
                                            </p:tgtEl>
                                            <p:attrNameLst>
                                              <p:attrName>ppt_x</p:attrName>
                                              <p:attrName>ppt_y</p:attrName>
                                            </p:attrNameLst>
                                          </p:cBhvr>
                                          <p:rCtr x="7969" y="0"/>
                                        </p:animMotion>
                                      </p:childTnLst>
                                    </p:cTn>
                                  </p:par>
                                  <p:par>
                                    <p:cTn id="53" presetID="35" presetClass="path" presetSubtype="0" decel="100000" fill="hold" grpId="4" nodeType="withEffect">
                                      <p:stCondLst>
                                        <p:cond delay="3400"/>
                                      </p:stCondLst>
                                      <p:childTnLst>
                                        <p:animMotion origin="layout" path="M 2.91667E-6 -4.44444E-6 L -0.40065 -4.44444E-6 " pathEditMode="relative" rAng="0" ptsTypes="AA">
                                          <p:cBhvr>
                                            <p:cTn id="54" dur="750" spd="-100000" fill="hold"/>
                                            <p:tgtEl>
                                              <p:spTgt spid="69"/>
                                            </p:tgtEl>
                                            <p:attrNameLst>
                                              <p:attrName>ppt_x</p:attrName>
                                              <p:attrName>ppt_y</p:attrName>
                                            </p:attrNameLst>
                                          </p:cBhvr>
                                          <p:rCtr x="-20039" y="0"/>
                                        </p:animMotion>
                                      </p:childTnLst>
                                    </p:cTn>
                                  </p:par>
                                  <p:par>
                                    <p:cTn id="55" presetID="42" presetClass="entr" presetSubtype="0" fill="hold" grpId="0" nodeType="withEffect">
                                      <p:stCondLst>
                                        <p:cond delay="3800"/>
                                      </p:stCondLst>
                                      <p:childTnLst>
                                        <p:set>
                                          <p:cBhvr>
                                            <p:cTn id="56" dur="1" fill="hold">
                                              <p:stCondLst>
                                                <p:cond delay="0"/>
                                              </p:stCondLst>
                                            </p:cTn>
                                            <p:tgtEl>
                                              <p:spTgt spid="77"/>
                                            </p:tgtEl>
                                            <p:attrNameLst>
                                              <p:attrName>style.visibility</p:attrName>
                                            </p:attrNameLst>
                                          </p:cBhvr>
                                          <p:to>
                                            <p:strVal val="visible"/>
                                          </p:to>
                                        </p:set>
                                        <p:animEffect transition="in" filter="fade">
                                          <p:cBhvr>
                                            <p:cTn id="57" dur="350"/>
                                            <p:tgtEl>
                                              <p:spTgt spid="77"/>
                                            </p:tgtEl>
                                          </p:cBhvr>
                                        </p:animEffect>
                                        <p:anim calcmode="lin" valueType="num">
                                          <p:cBhvr>
                                            <p:cTn id="58" dur="350" fill="hold"/>
                                            <p:tgtEl>
                                              <p:spTgt spid="77"/>
                                            </p:tgtEl>
                                            <p:attrNameLst>
                                              <p:attrName>ppt_x</p:attrName>
                                            </p:attrNameLst>
                                          </p:cBhvr>
                                          <p:tavLst>
                                            <p:tav tm="0">
                                              <p:val>
                                                <p:strVal val="#ppt_x"/>
                                              </p:val>
                                            </p:tav>
                                            <p:tav tm="100000">
                                              <p:val>
                                                <p:strVal val="#ppt_x"/>
                                              </p:val>
                                            </p:tav>
                                          </p:tavLst>
                                        </p:anim>
                                        <p:anim calcmode="lin" valueType="num">
                                          <p:cBhvr>
                                            <p:cTn id="59" dur="350" fill="hold"/>
                                            <p:tgtEl>
                                              <p:spTgt spid="7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3800"/>
                                      </p:stCondLst>
                                      <p:childTnLst>
                                        <p:set>
                                          <p:cBhvr>
                                            <p:cTn id="61" dur="1" fill="hold">
                                              <p:stCondLst>
                                                <p:cond delay="0"/>
                                              </p:stCondLst>
                                            </p:cTn>
                                            <p:tgtEl>
                                              <p:spTgt spid="83"/>
                                            </p:tgtEl>
                                            <p:attrNameLst>
                                              <p:attrName>style.visibility</p:attrName>
                                            </p:attrNameLst>
                                          </p:cBhvr>
                                          <p:to>
                                            <p:strVal val="visible"/>
                                          </p:to>
                                        </p:set>
                                        <p:animEffect transition="in" filter="fade">
                                          <p:cBhvr>
                                            <p:cTn id="62" dur="400"/>
                                            <p:tgtEl>
                                              <p:spTgt spid="83"/>
                                            </p:tgtEl>
                                          </p:cBhvr>
                                        </p:animEffect>
                                        <p:anim calcmode="lin" valueType="num">
                                          <p:cBhvr>
                                            <p:cTn id="63" dur="400" fill="hold"/>
                                            <p:tgtEl>
                                              <p:spTgt spid="83"/>
                                            </p:tgtEl>
                                            <p:attrNameLst>
                                              <p:attrName>ppt_x</p:attrName>
                                            </p:attrNameLst>
                                          </p:cBhvr>
                                          <p:tavLst>
                                            <p:tav tm="0">
                                              <p:val>
                                                <p:strVal val="#ppt_x"/>
                                              </p:val>
                                            </p:tav>
                                            <p:tav tm="100000">
                                              <p:val>
                                                <p:strVal val="#ppt_x"/>
                                              </p:val>
                                            </p:tav>
                                          </p:tavLst>
                                        </p:anim>
                                        <p:anim calcmode="lin" valueType="num">
                                          <p:cBhvr>
                                            <p:cTn id="64" dur="400" fill="hold"/>
                                            <p:tgtEl>
                                              <p:spTgt spid="83"/>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3800"/>
                                      </p:stCondLst>
                                      <p:childTnLst>
                                        <p:set>
                                          <p:cBhvr>
                                            <p:cTn id="66" dur="1" fill="hold">
                                              <p:stCondLst>
                                                <p:cond delay="0"/>
                                              </p:stCondLst>
                                            </p:cTn>
                                            <p:tgtEl>
                                              <p:spTgt spid="78"/>
                                            </p:tgtEl>
                                            <p:attrNameLst>
                                              <p:attrName>style.visibility</p:attrName>
                                            </p:attrNameLst>
                                          </p:cBhvr>
                                          <p:to>
                                            <p:strVal val="visible"/>
                                          </p:to>
                                        </p:set>
                                        <p:animEffect transition="in" filter="fade">
                                          <p:cBhvr>
                                            <p:cTn id="67" dur="500"/>
                                            <p:tgtEl>
                                              <p:spTgt spid="78"/>
                                            </p:tgtEl>
                                          </p:cBhvr>
                                        </p:animEffect>
                                        <p:anim calcmode="lin" valueType="num">
                                          <p:cBhvr>
                                            <p:cTn id="68" dur="500" fill="hold"/>
                                            <p:tgtEl>
                                              <p:spTgt spid="78"/>
                                            </p:tgtEl>
                                            <p:attrNameLst>
                                              <p:attrName>ppt_x</p:attrName>
                                            </p:attrNameLst>
                                          </p:cBhvr>
                                          <p:tavLst>
                                            <p:tav tm="0">
                                              <p:val>
                                                <p:strVal val="#ppt_x"/>
                                              </p:val>
                                            </p:tav>
                                            <p:tav tm="100000">
                                              <p:val>
                                                <p:strVal val="#ppt_x"/>
                                              </p:val>
                                            </p:tav>
                                          </p:tavLst>
                                        </p:anim>
                                        <p:anim calcmode="lin" valueType="num">
                                          <p:cBhvr>
                                            <p:cTn id="69" dur="500" fill="hold"/>
                                            <p:tgtEl>
                                              <p:spTgt spid="78"/>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3850"/>
                                      </p:stCondLst>
                                      <p:childTnLst>
                                        <p:set>
                                          <p:cBhvr>
                                            <p:cTn id="71" dur="1" fill="hold">
                                              <p:stCondLst>
                                                <p:cond delay="0"/>
                                              </p:stCondLst>
                                            </p:cTn>
                                            <p:tgtEl>
                                              <p:spTgt spid="79"/>
                                            </p:tgtEl>
                                            <p:attrNameLst>
                                              <p:attrName>style.visibility</p:attrName>
                                            </p:attrNameLst>
                                          </p:cBhvr>
                                          <p:to>
                                            <p:strVal val="visible"/>
                                          </p:to>
                                        </p:set>
                                        <p:animEffect transition="in" filter="fade">
                                          <p:cBhvr>
                                            <p:cTn id="72" dur="450"/>
                                            <p:tgtEl>
                                              <p:spTgt spid="79"/>
                                            </p:tgtEl>
                                          </p:cBhvr>
                                        </p:animEffect>
                                        <p:anim calcmode="lin" valueType="num">
                                          <p:cBhvr>
                                            <p:cTn id="73" dur="450" fill="hold"/>
                                            <p:tgtEl>
                                              <p:spTgt spid="79"/>
                                            </p:tgtEl>
                                            <p:attrNameLst>
                                              <p:attrName>ppt_x</p:attrName>
                                            </p:attrNameLst>
                                          </p:cBhvr>
                                          <p:tavLst>
                                            <p:tav tm="0">
                                              <p:val>
                                                <p:strVal val="#ppt_x"/>
                                              </p:val>
                                            </p:tav>
                                            <p:tav tm="100000">
                                              <p:val>
                                                <p:strVal val="#ppt_x"/>
                                              </p:val>
                                            </p:tav>
                                          </p:tavLst>
                                        </p:anim>
                                        <p:anim calcmode="lin" valueType="num">
                                          <p:cBhvr>
                                            <p:cTn id="74" dur="450" fill="hold"/>
                                            <p:tgtEl>
                                              <p:spTgt spid="7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3850"/>
                                      </p:stCondLst>
                                      <p:childTnLst>
                                        <p:set>
                                          <p:cBhvr>
                                            <p:cTn id="76" dur="1" fill="hold">
                                              <p:stCondLst>
                                                <p:cond delay="0"/>
                                              </p:stCondLst>
                                            </p:cTn>
                                            <p:tgtEl>
                                              <p:spTgt spid="80"/>
                                            </p:tgtEl>
                                            <p:attrNameLst>
                                              <p:attrName>style.visibility</p:attrName>
                                            </p:attrNameLst>
                                          </p:cBhvr>
                                          <p:to>
                                            <p:strVal val="visible"/>
                                          </p:to>
                                        </p:set>
                                        <p:animEffect transition="in" filter="fade">
                                          <p:cBhvr>
                                            <p:cTn id="77" dur="450"/>
                                            <p:tgtEl>
                                              <p:spTgt spid="80"/>
                                            </p:tgtEl>
                                          </p:cBhvr>
                                        </p:animEffect>
                                        <p:anim calcmode="lin" valueType="num">
                                          <p:cBhvr>
                                            <p:cTn id="78" dur="450" fill="hold"/>
                                            <p:tgtEl>
                                              <p:spTgt spid="80"/>
                                            </p:tgtEl>
                                            <p:attrNameLst>
                                              <p:attrName>ppt_x</p:attrName>
                                            </p:attrNameLst>
                                          </p:cBhvr>
                                          <p:tavLst>
                                            <p:tav tm="0">
                                              <p:val>
                                                <p:strVal val="#ppt_x"/>
                                              </p:val>
                                            </p:tav>
                                            <p:tav tm="100000">
                                              <p:val>
                                                <p:strVal val="#ppt_x"/>
                                              </p:val>
                                            </p:tav>
                                          </p:tavLst>
                                        </p:anim>
                                        <p:anim calcmode="lin" valueType="num">
                                          <p:cBhvr>
                                            <p:cTn id="79" dur="450" fill="hold"/>
                                            <p:tgtEl>
                                              <p:spTgt spid="80"/>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3900"/>
                                      </p:stCondLst>
                                      <p:childTnLst>
                                        <p:set>
                                          <p:cBhvr>
                                            <p:cTn id="81" dur="1" fill="hold">
                                              <p:stCondLst>
                                                <p:cond delay="0"/>
                                              </p:stCondLst>
                                            </p:cTn>
                                            <p:tgtEl>
                                              <p:spTgt spid="81"/>
                                            </p:tgtEl>
                                            <p:attrNameLst>
                                              <p:attrName>style.visibility</p:attrName>
                                            </p:attrNameLst>
                                          </p:cBhvr>
                                          <p:to>
                                            <p:strVal val="visible"/>
                                          </p:to>
                                        </p:set>
                                        <p:animEffect transition="in" filter="fade">
                                          <p:cBhvr>
                                            <p:cTn id="82" dur="400"/>
                                            <p:tgtEl>
                                              <p:spTgt spid="81"/>
                                            </p:tgtEl>
                                          </p:cBhvr>
                                        </p:animEffect>
                                        <p:anim calcmode="lin" valueType="num">
                                          <p:cBhvr>
                                            <p:cTn id="83" dur="400" fill="hold"/>
                                            <p:tgtEl>
                                              <p:spTgt spid="81"/>
                                            </p:tgtEl>
                                            <p:attrNameLst>
                                              <p:attrName>ppt_x</p:attrName>
                                            </p:attrNameLst>
                                          </p:cBhvr>
                                          <p:tavLst>
                                            <p:tav tm="0">
                                              <p:val>
                                                <p:strVal val="#ppt_x"/>
                                              </p:val>
                                            </p:tav>
                                            <p:tav tm="100000">
                                              <p:val>
                                                <p:strVal val="#ppt_x"/>
                                              </p:val>
                                            </p:tav>
                                          </p:tavLst>
                                        </p:anim>
                                        <p:anim calcmode="lin" valueType="num">
                                          <p:cBhvr>
                                            <p:cTn id="84" dur="400" fill="hold"/>
                                            <p:tgtEl>
                                              <p:spTgt spid="81"/>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3900"/>
                                      </p:stCondLst>
                                      <p:childTnLst>
                                        <p:set>
                                          <p:cBhvr>
                                            <p:cTn id="86" dur="1" fill="hold">
                                              <p:stCondLst>
                                                <p:cond delay="0"/>
                                              </p:stCondLst>
                                            </p:cTn>
                                            <p:tgtEl>
                                              <p:spTgt spid="82"/>
                                            </p:tgtEl>
                                            <p:attrNameLst>
                                              <p:attrName>style.visibility</p:attrName>
                                            </p:attrNameLst>
                                          </p:cBhvr>
                                          <p:to>
                                            <p:strVal val="visible"/>
                                          </p:to>
                                        </p:set>
                                        <p:animEffect transition="in" filter="fade">
                                          <p:cBhvr>
                                            <p:cTn id="87" dur="300"/>
                                            <p:tgtEl>
                                              <p:spTgt spid="82"/>
                                            </p:tgtEl>
                                          </p:cBhvr>
                                        </p:animEffect>
                                        <p:anim calcmode="lin" valueType="num">
                                          <p:cBhvr>
                                            <p:cTn id="88" dur="300" fill="hold"/>
                                            <p:tgtEl>
                                              <p:spTgt spid="82"/>
                                            </p:tgtEl>
                                            <p:attrNameLst>
                                              <p:attrName>ppt_x</p:attrName>
                                            </p:attrNameLst>
                                          </p:cBhvr>
                                          <p:tavLst>
                                            <p:tav tm="0">
                                              <p:val>
                                                <p:strVal val="#ppt_x"/>
                                              </p:val>
                                            </p:tav>
                                            <p:tav tm="100000">
                                              <p:val>
                                                <p:strVal val="#ppt_x"/>
                                              </p:val>
                                            </p:tav>
                                          </p:tavLst>
                                        </p:anim>
                                        <p:anim calcmode="lin" valueType="num">
                                          <p:cBhvr>
                                            <p:cTn id="89" dur="300" fill="hold"/>
                                            <p:tgtEl>
                                              <p:spTgt spid="82"/>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3950"/>
                                      </p:stCondLst>
                                      <p:childTnLst>
                                        <p:set>
                                          <p:cBhvr>
                                            <p:cTn id="91" dur="1" fill="hold">
                                              <p:stCondLst>
                                                <p:cond delay="0"/>
                                              </p:stCondLst>
                                            </p:cTn>
                                            <p:tgtEl>
                                              <p:spTgt spid="84"/>
                                            </p:tgtEl>
                                            <p:attrNameLst>
                                              <p:attrName>style.visibility</p:attrName>
                                            </p:attrNameLst>
                                          </p:cBhvr>
                                          <p:to>
                                            <p:strVal val="visible"/>
                                          </p:to>
                                        </p:set>
                                        <p:animEffect transition="in" filter="fade">
                                          <p:cBhvr>
                                            <p:cTn id="92" dur="350"/>
                                            <p:tgtEl>
                                              <p:spTgt spid="84"/>
                                            </p:tgtEl>
                                          </p:cBhvr>
                                        </p:animEffect>
                                        <p:anim calcmode="lin" valueType="num">
                                          <p:cBhvr>
                                            <p:cTn id="93" dur="350" fill="hold"/>
                                            <p:tgtEl>
                                              <p:spTgt spid="84"/>
                                            </p:tgtEl>
                                            <p:attrNameLst>
                                              <p:attrName>ppt_x</p:attrName>
                                            </p:attrNameLst>
                                          </p:cBhvr>
                                          <p:tavLst>
                                            <p:tav tm="0">
                                              <p:val>
                                                <p:strVal val="#ppt_x"/>
                                              </p:val>
                                            </p:tav>
                                            <p:tav tm="100000">
                                              <p:val>
                                                <p:strVal val="#ppt_x"/>
                                              </p:val>
                                            </p:tav>
                                          </p:tavLst>
                                        </p:anim>
                                        <p:anim calcmode="lin" valueType="num">
                                          <p:cBhvr>
                                            <p:cTn id="94" dur="350" fill="hold"/>
                                            <p:tgtEl>
                                              <p:spTgt spid="84"/>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3950"/>
                                      </p:stCondLst>
                                      <p:childTnLst>
                                        <p:set>
                                          <p:cBhvr>
                                            <p:cTn id="96" dur="1" fill="hold">
                                              <p:stCondLst>
                                                <p:cond delay="0"/>
                                              </p:stCondLst>
                                            </p:cTn>
                                            <p:tgtEl>
                                              <p:spTgt spid="86"/>
                                            </p:tgtEl>
                                            <p:attrNameLst>
                                              <p:attrName>style.visibility</p:attrName>
                                            </p:attrNameLst>
                                          </p:cBhvr>
                                          <p:to>
                                            <p:strVal val="visible"/>
                                          </p:to>
                                        </p:set>
                                        <p:animEffect transition="in" filter="fade">
                                          <p:cBhvr>
                                            <p:cTn id="97" dur="350"/>
                                            <p:tgtEl>
                                              <p:spTgt spid="86"/>
                                            </p:tgtEl>
                                          </p:cBhvr>
                                        </p:animEffect>
                                        <p:anim calcmode="lin" valueType="num">
                                          <p:cBhvr>
                                            <p:cTn id="98" dur="350" fill="hold"/>
                                            <p:tgtEl>
                                              <p:spTgt spid="86"/>
                                            </p:tgtEl>
                                            <p:attrNameLst>
                                              <p:attrName>ppt_x</p:attrName>
                                            </p:attrNameLst>
                                          </p:cBhvr>
                                          <p:tavLst>
                                            <p:tav tm="0">
                                              <p:val>
                                                <p:strVal val="#ppt_x"/>
                                              </p:val>
                                            </p:tav>
                                            <p:tav tm="100000">
                                              <p:val>
                                                <p:strVal val="#ppt_x"/>
                                              </p:val>
                                            </p:tav>
                                          </p:tavLst>
                                        </p:anim>
                                        <p:anim calcmode="lin" valueType="num">
                                          <p:cBhvr>
                                            <p:cTn id="99" dur="350" fill="hold"/>
                                            <p:tgtEl>
                                              <p:spTgt spid="86"/>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4000"/>
                                      </p:stCondLst>
                                      <p:childTnLst>
                                        <p:set>
                                          <p:cBhvr>
                                            <p:cTn id="101" dur="1" fill="hold">
                                              <p:stCondLst>
                                                <p:cond delay="0"/>
                                              </p:stCondLst>
                                            </p:cTn>
                                            <p:tgtEl>
                                              <p:spTgt spid="87"/>
                                            </p:tgtEl>
                                            <p:attrNameLst>
                                              <p:attrName>style.visibility</p:attrName>
                                            </p:attrNameLst>
                                          </p:cBhvr>
                                          <p:to>
                                            <p:strVal val="visible"/>
                                          </p:to>
                                        </p:set>
                                        <p:animEffect transition="in" filter="fade">
                                          <p:cBhvr>
                                            <p:cTn id="102" dur="300"/>
                                            <p:tgtEl>
                                              <p:spTgt spid="87"/>
                                            </p:tgtEl>
                                          </p:cBhvr>
                                        </p:animEffect>
                                        <p:anim calcmode="lin" valueType="num">
                                          <p:cBhvr>
                                            <p:cTn id="103" dur="300" fill="hold"/>
                                            <p:tgtEl>
                                              <p:spTgt spid="87"/>
                                            </p:tgtEl>
                                            <p:attrNameLst>
                                              <p:attrName>ppt_x</p:attrName>
                                            </p:attrNameLst>
                                          </p:cBhvr>
                                          <p:tavLst>
                                            <p:tav tm="0">
                                              <p:val>
                                                <p:strVal val="#ppt_x"/>
                                              </p:val>
                                            </p:tav>
                                            <p:tav tm="100000">
                                              <p:val>
                                                <p:strVal val="#ppt_x"/>
                                              </p:val>
                                            </p:tav>
                                          </p:tavLst>
                                        </p:anim>
                                        <p:anim calcmode="lin" valueType="num">
                                          <p:cBhvr>
                                            <p:cTn id="104" dur="300" fill="hold"/>
                                            <p:tgtEl>
                                              <p:spTgt spid="87"/>
                                            </p:tgtEl>
                                            <p:attrNameLst>
                                              <p:attrName>ppt_y</p:attrName>
                                            </p:attrNameLst>
                                          </p:cBhvr>
                                          <p:tavLst>
                                            <p:tav tm="0">
                                              <p:val>
                                                <p:strVal val="#ppt_y+.1"/>
                                              </p:val>
                                            </p:tav>
                                            <p:tav tm="100000">
                                              <p:val>
                                                <p:strVal val="#ppt_y"/>
                                              </p:val>
                                            </p:tav>
                                          </p:tavLst>
                                        </p:anim>
                                      </p:childTnLst>
                                    </p:cTn>
                                  </p:par>
                                  <p:par>
                                    <p:cTn id="105" presetID="0" presetClass="path" presetSubtype="0" accel="50000" decel="50000" fill="hold" grpId="1" nodeType="withEffect">
                                      <p:stCondLst>
                                        <p:cond delay="4300"/>
                                      </p:stCondLst>
                                      <p:childTnLst>
                                        <p:animMotion origin="layout" path="M 1.875E-6 -7.40741E-7 C -0.04271 0.01574 -0.09636 -0.00255 -0.12604 -0.0088 C -0.15573 -0.01505 -0.16302 -0.02292 -0.18112 -0.02824 C -0.19935 -0.0338 -0.21328 -0.01782 -0.23607 -0.01643 C -0.25899 -0.01505 -0.27149 -0.025 -0.2849 -0.03218 " pathEditMode="relative" rAng="0" ptsTypes="AAAAA">
                                          <p:cBhvr>
                                            <p:cTn id="106" dur="2000" fill="hold"/>
                                            <p:tgtEl>
                                              <p:spTgt spid="79"/>
                                            </p:tgtEl>
                                            <p:attrNameLst>
                                              <p:attrName>ppt_x</p:attrName>
                                              <p:attrName>ppt_y</p:attrName>
                                            </p:attrNameLst>
                                          </p:cBhvr>
                                          <p:rCtr x="-14245" y="-1296"/>
                                        </p:animMotion>
                                      </p:childTnLst>
                                    </p:cTn>
                                  </p:par>
                                  <p:par>
                                    <p:cTn id="107" presetID="0" presetClass="path" presetSubtype="0" accel="50000" decel="50000" fill="hold" grpId="1" nodeType="withEffect">
                                      <p:stCondLst>
                                        <p:cond delay="4400"/>
                                      </p:stCondLst>
                                      <p:childTnLst>
                                        <p:animMotion origin="layout" path="M 3.75E-6 2.59259E-6 C -0.04349 -0.00371 -0.07422 -0.06597 -0.10235 -0.07269 C -0.1306 -0.07963 -0.14909 -0.03959 -0.16927 -0.04121 C -0.18959 -0.0426 -0.20456 -0.08102 -0.22383 -0.08195 C -0.24349 -0.0831 -0.2806 -0.0331 -0.2974 -0.04931 " pathEditMode="relative" rAng="0" ptsTypes="AAAAA">
                                          <p:cBhvr>
                                            <p:cTn id="108" dur="1900" fill="hold"/>
                                            <p:tgtEl>
                                              <p:spTgt spid="77"/>
                                            </p:tgtEl>
                                            <p:attrNameLst>
                                              <p:attrName>ppt_x</p:attrName>
                                              <p:attrName>ppt_y</p:attrName>
                                            </p:attrNameLst>
                                          </p:cBhvr>
                                          <p:rCtr x="-14870" y="-4097"/>
                                        </p:animMotion>
                                      </p:childTnLst>
                                    </p:cTn>
                                  </p:par>
                                  <p:par>
                                    <p:cTn id="109" presetID="10" presetClass="exit" presetSubtype="0" fill="hold" grpId="2" nodeType="withEffect">
                                      <p:stCondLst>
                                        <p:cond delay="6050"/>
                                      </p:stCondLst>
                                      <p:childTnLst>
                                        <p:animEffect transition="out" filter="fade">
                                          <p:cBhvr>
                                            <p:cTn id="110" dur="250"/>
                                            <p:tgtEl>
                                              <p:spTgt spid="79"/>
                                            </p:tgtEl>
                                          </p:cBhvr>
                                        </p:animEffect>
                                        <p:set>
                                          <p:cBhvr>
                                            <p:cTn id="111" dur="1" fill="hold">
                                              <p:stCondLst>
                                                <p:cond delay="249"/>
                                              </p:stCondLst>
                                            </p:cTn>
                                            <p:tgtEl>
                                              <p:spTgt spid="79"/>
                                            </p:tgtEl>
                                            <p:attrNameLst>
                                              <p:attrName>style.visibility</p:attrName>
                                            </p:attrNameLst>
                                          </p:cBhvr>
                                          <p:to>
                                            <p:strVal val="hidden"/>
                                          </p:to>
                                        </p:set>
                                      </p:childTnLst>
                                    </p:cTn>
                                  </p:par>
                                  <p:par>
                                    <p:cTn id="112" presetID="10" presetClass="exit" presetSubtype="0" fill="hold" grpId="2" nodeType="withEffect">
                                      <p:stCondLst>
                                        <p:cond delay="5800"/>
                                      </p:stCondLst>
                                      <p:childTnLst>
                                        <p:animEffect transition="out" filter="fade">
                                          <p:cBhvr>
                                            <p:cTn id="113" dur="500"/>
                                            <p:tgtEl>
                                              <p:spTgt spid="77"/>
                                            </p:tgtEl>
                                          </p:cBhvr>
                                        </p:animEffect>
                                        <p:set>
                                          <p:cBhvr>
                                            <p:cTn id="114" dur="1" fill="hold">
                                              <p:stCondLst>
                                                <p:cond delay="499"/>
                                              </p:stCondLst>
                                            </p:cTn>
                                            <p:tgtEl>
                                              <p:spTgt spid="77"/>
                                            </p:tgtEl>
                                            <p:attrNameLst>
                                              <p:attrName>style.visibility</p:attrName>
                                            </p:attrNameLst>
                                          </p:cBhvr>
                                          <p:to>
                                            <p:strVal val="hidden"/>
                                          </p:to>
                                        </p:set>
                                      </p:childTnLst>
                                    </p:cTn>
                                  </p:par>
                                  <p:par>
                                    <p:cTn id="115" presetID="22" presetClass="entr" presetSubtype="2" fill="hold" grpId="0" nodeType="withEffect">
                                      <p:stCondLst>
                                        <p:cond delay="5250"/>
                                      </p:stCondLst>
                                      <p:childTnLst>
                                        <p:set>
                                          <p:cBhvr>
                                            <p:cTn id="116" dur="1" fill="hold">
                                              <p:stCondLst>
                                                <p:cond delay="0"/>
                                              </p:stCondLst>
                                            </p:cTn>
                                            <p:tgtEl>
                                              <p:spTgt spid="90"/>
                                            </p:tgtEl>
                                            <p:attrNameLst>
                                              <p:attrName>style.visibility</p:attrName>
                                            </p:attrNameLst>
                                          </p:cBhvr>
                                          <p:to>
                                            <p:strVal val="visible"/>
                                          </p:to>
                                        </p:set>
                                        <p:animEffect transition="in" filter="wipe(right)">
                                          <p:cBhvr>
                                            <p:cTn id="117" dur="1000"/>
                                            <p:tgtEl>
                                              <p:spTgt spid="90"/>
                                            </p:tgtEl>
                                          </p:cBhvr>
                                        </p:animEffect>
                                      </p:childTnLst>
                                    </p:cTn>
                                  </p:par>
                                  <p:par>
                                    <p:cTn id="118" presetID="0" presetClass="path" presetSubtype="0" accel="50000" decel="50000" fill="hold" grpId="1" nodeType="withEffect">
                                      <p:stCondLst>
                                        <p:cond delay="6250"/>
                                      </p:stCondLst>
                                      <p:childTnLst>
                                        <p:animMotion origin="layout" path="M 0.00065 2.96296E-6 L -0.23841 0.09537 " pathEditMode="relative" ptsTypes="AA">
                                          <p:cBhvr>
                                            <p:cTn id="119" dur="1000" fill="hold"/>
                                            <p:tgtEl>
                                              <p:spTgt spid="86"/>
                                            </p:tgtEl>
                                            <p:attrNameLst>
                                              <p:attrName>ppt_x</p:attrName>
                                              <p:attrName>ppt_y</p:attrName>
                                            </p:attrNameLst>
                                          </p:cBhvr>
                                        </p:animMotion>
                                      </p:childTnLst>
                                    </p:cTn>
                                  </p:par>
                                  <p:par>
                                    <p:cTn id="120" presetID="10" presetClass="exit" presetSubtype="0" fill="hold" grpId="2" nodeType="withEffect">
                                      <p:stCondLst>
                                        <p:cond delay="6800"/>
                                      </p:stCondLst>
                                      <p:childTnLst>
                                        <p:animEffect transition="out" filter="fade">
                                          <p:cBhvr>
                                            <p:cTn id="121" dur="500"/>
                                            <p:tgtEl>
                                              <p:spTgt spid="86"/>
                                            </p:tgtEl>
                                          </p:cBhvr>
                                        </p:animEffect>
                                        <p:set>
                                          <p:cBhvr>
                                            <p:cTn id="122" dur="1" fill="hold">
                                              <p:stCondLst>
                                                <p:cond delay="499"/>
                                              </p:stCondLst>
                                            </p:cTn>
                                            <p:tgtEl>
                                              <p:spTgt spid="86"/>
                                            </p:tgtEl>
                                            <p:attrNameLst>
                                              <p:attrName>style.visibility</p:attrName>
                                            </p:attrNameLst>
                                          </p:cBhvr>
                                          <p:to>
                                            <p:strVal val="hidden"/>
                                          </p:to>
                                        </p:set>
                                      </p:childTnLst>
                                    </p:cTn>
                                  </p:par>
                                  <p:par>
                                    <p:cTn id="123" presetID="42" presetClass="path" presetSubtype="0" accel="50000" decel="50000" fill="hold" grpId="1" nodeType="withEffect">
                                      <p:stCondLst>
                                        <p:cond delay="6300"/>
                                      </p:stCondLst>
                                      <p:childTnLst>
                                        <p:animMotion origin="layout" path="M -1.45833E-6 -4.81481E-6 L -0.2306 0.08102 " pathEditMode="relative" rAng="0" ptsTypes="AA">
                                          <p:cBhvr>
                                            <p:cTn id="124" dur="1000" fill="hold"/>
                                            <p:tgtEl>
                                              <p:spTgt spid="87"/>
                                            </p:tgtEl>
                                            <p:attrNameLst>
                                              <p:attrName>ppt_x</p:attrName>
                                              <p:attrName>ppt_y</p:attrName>
                                            </p:attrNameLst>
                                          </p:cBhvr>
                                          <p:rCtr x="-11536" y="4051"/>
                                        </p:animMotion>
                                      </p:childTnLst>
                                    </p:cTn>
                                  </p:par>
                                  <p:par>
                                    <p:cTn id="125" presetID="10" presetClass="exit" presetSubtype="0" fill="hold" grpId="2" nodeType="withEffect">
                                      <p:stCondLst>
                                        <p:cond delay="6800"/>
                                      </p:stCondLst>
                                      <p:childTnLst>
                                        <p:animEffect transition="out" filter="fade">
                                          <p:cBhvr>
                                            <p:cTn id="126" dur="500"/>
                                            <p:tgtEl>
                                              <p:spTgt spid="87"/>
                                            </p:tgtEl>
                                          </p:cBhvr>
                                        </p:animEffect>
                                        <p:set>
                                          <p:cBhvr>
                                            <p:cTn id="127" dur="1" fill="hold">
                                              <p:stCondLst>
                                                <p:cond delay="499"/>
                                              </p:stCondLst>
                                            </p:cTn>
                                            <p:tgtEl>
                                              <p:spTgt spid="87"/>
                                            </p:tgtEl>
                                            <p:attrNameLst>
                                              <p:attrName>style.visibility</p:attrName>
                                            </p:attrNameLst>
                                          </p:cBhvr>
                                          <p:to>
                                            <p:strVal val="hidden"/>
                                          </p:to>
                                        </p:set>
                                      </p:childTnLst>
                                    </p:cTn>
                                  </p:par>
                                  <p:par>
                                    <p:cTn id="128" presetID="42" presetClass="path" presetSubtype="0" accel="50000" decel="50000" fill="hold" grpId="1" nodeType="withEffect">
                                      <p:stCondLst>
                                        <p:cond delay="6400"/>
                                      </p:stCondLst>
                                      <p:childTnLst>
                                        <p:animMotion origin="layout" path="M -3.95833E-6 -2.59259E-6 L -0.24179 0.08519 " pathEditMode="relative" rAng="0" ptsTypes="AA">
                                          <p:cBhvr>
                                            <p:cTn id="129" dur="1000" fill="hold"/>
                                            <p:tgtEl>
                                              <p:spTgt spid="78"/>
                                            </p:tgtEl>
                                            <p:attrNameLst>
                                              <p:attrName>ppt_x</p:attrName>
                                              <p:attrName>ppt_y</p:attrName>
                                            </p:attrNameLst>
                                          </p:cBhvr>
                                          <p:rCtr x="-12096" y="4259"/>
                                        </p:animMotion>
                                      </p:childTnLst>
                                    </p:cTn>
                                  </p:par>
                                  <p:par>
                                    <p:cTn id="130" presetID="10" presetClass="exit" presetSubtype="0" fill="hold" grpId="2" nodeType="withEffect">
                                      <p:stCondLst>
                                        <p:cond delay="6900"/>
                                      </p:stCondLst>
                                      <p:childTnLst>
                                        <p:animEffect transition="out" filter="fade">
                                          <p:cBhvr>
                                            <p:cTn id="131" dur="500"/>
                                            <p:tgtEl>
                                              <p:spTgt spid="78"/>
                                            </p:tgtEl>
                                          </p:cBhvr>
                                        </p:animEffect>
                                        <p:set>
                                          <p:cBhvr>
                                            <p:cTn id="132" dur="1" fill="hold">
                                              <p:stCondLst>
                                                <p:cond delay="499"/>
                                              </p:stCondLst>
                                            </p:cTn>
                                            <p:tgtEl>
                                              <p:spTgt spid="78"/>
                                            </p:tgtEl>
                                            <p:attrNameLst>
                                              <p:attrName>style.visibility</p:attrName>
                                            </p:attrNameLst>
                                          </p:cBhvr>
                                          <p:to>
                                            <p:strVal val="hidden"/>
                                          </p:to>
                                        </p:set>
                                      </p:childTnLst>
                                    </p:cTn>
                                  </p:par>
                                  <p:par>
                                    <p:cTn id="133" presetID="42" presetClass="path" presetSubtype="0" accel="50000" decel="50000" fill="hold" grpId="1" nodeType="withEffect">
                                      <p:stCondLst>
                                        <p:cond delay="6500"/>
                                      </p:stCondLst>
                                      <p:childTnLst>
                                        <p:animMotion origin="layout" path="M 3.125E-6 2.59259E-6 L -0.20951 0.02916 " pathEditMode="relative" rAng="0" ptsTypes="AA">
                                          <p:cBhvr>
                                            <p:cTn id="134" dur="1000" fill="hold"/>
                                            <p:tgtEl>
                                              <p:spTgt spid="84"/>
                                            </p:tgtEl>
                                            <p:attrNameLst>
                                              <p:attrName>ppt_x</p:attrName>
                                              <p:attrName>ppt_y</p:attrName>
                                            </p:attrNameLst>
                                          </p:cBhvr>
                                          <p:rCtr x="-10482" y="1458"/>
                                        </p:animMotion>
                                      </p:childTnLst>
                                    </p:cTn>
                                  </p:par>
                                  <p:par>
                                    <p:cTn id="135" presetID="10" presetClass="exit" presetSubtype="0" fill="hold" grpId="2" nodeType="withEffect">
                                      <p:stCondLst>
                                        <p:cond delay="7000"/>
                                      </p:stCondLst>
                                      <p:childTnLst>
                                        <p:animEffect transition="out" filter="fade">
                                          <p:cBhvr>
                                            <p:cTn id="136" dur="500"/>
                                            <p:tgtEl>
                                              <p:spTgt spid="84"/>
                                            </p:tgtEl>
                                          </p:cBhvr>
                                        </p:animEffect>
                                        <p:set>
                                          <p:cBhvr>
                                            <p:cTn id="137" dur="1" fill="hold">
                                              <p:stCondLst>
                                                <p:cond delay="499"/>
                                              </p:stCondLst>
                                            </p:cTn>
                                            <p:tgtEl>
                                              <p:spTgt spid="84"/>
                                            </p:tgtEl>
                                            <p:attrNameLst>
                                              <p:attrName>style.visibility</p:attrName>
                                            </p:attrNameLst>
                                          </p:cBhvr>
                                          <p:to>
                                            <p:strVal val="hidden"/>
                                          </p:to>
                                        </p:set>
                                      </p:childTnLst>
                                    </p:cTn>
                                  </p:par>
                                  <p:par>
                                    <p:cTn id="138" presetID="42" presetClass="path" presetSubtype="0" accel="50000" decel="50000" fill="hold" grpId="1" nodeType="withEffect">
                                      <p:stCondLst>
                                        <p:cond delay="6600"/>
                                      </p:stCondLst>
                                      <p:childTnLst>
                                        <p:animMotion origin="layout" path="M 0.0043 -0.00995 L -0.15078 0.07153 " pathEditMode="relative" rAng="0" ptsTypes="AA">
                                          <p:cBhvr>
                                            <p:cTn id="139" dur="1000" fill="hold"/>
                                            <p:tgtEl>
                                              <p:spTgt spid="83"/>
                                            </p:tgtEl>
                                            <p:attrNameLst>
                                              <p:attrName>ppt_x</p:attrName>
                                              <p:attrName>ppt_y</p:attrName>
                                            </p:attrNameLst>
                                          </p:cBhvr>
                                          <p:rCtr x="-7760" y="4074"/>
                                        </p:animMotion>
                                      </p:childTnLst>
                                    </p:cTn>
                                  </p:par>
                                  <p:par>
                                    <p:cTn id="140" presetID="10" presetClass="exit" presetSubtype="0" fill="hold" grpId="2" nodeType="withEffect">
                                      <p:stCondLst>
                                        <p:cond delay="7100"/>
                                      </p:stCondLst>
                                      <p:childTnLst>
                                        <p:animEffect transition="out" filter="fade">
                                          <p:cBhvr>
                                            <p:cTn id="141" dur="500"/>
                                            <p:tgtEl>
                                              <p:spTgt spid="83"/>
                                            </p:tgtEl>
                                          </p:cBhvr>
                                        </p:animEffect>
                                        <p:set>
                                          <p:cBhvr>
                                            <p:cTn id="142" dur="1" fill="hold">
                                              <p:stCondLst>
                                                <p:cond delay="499"/>
                                              </p:stCondLst>
                                            </p:cTn>
                                            <p:tgtEl>
                                              <p:spTgt spid="83"/>
                                            </p:tgtEl>
                                            <p:attrNameLst>
                                              <p:attrName>style.visibility</p:attrName>
                                            </p:attrNameLst>
                                          </p:cBhvr>
                                          <p:to>
                                            <p:strVal val="hidden"/>
                                          </p:to>
                                        </p:set>
                                      </p:childTnLst>
                                    </p:cTn>
                                  </p:par>
                                  <p:par>
                                    <p:cTn id="143" presetID="42" presetClass="path" presetSubtype="0" accel="50000" decel="50000" fill="hold" grpId="1" nodeType="withEffect">
                                      <p:stCondLst>
                                        <p:cond delay="6600"/>
                                      </p:stCondLst>
                                      <p:childTnLst>
                                        <p:animMotion origin="layout" path="M -2.08333E-6 2.96296E-6 L -0.18646 -0.00579 " pathEditMode="relative" rAng="0" ptsTypes="AA">
                                          <p:cBhvr>
                                            <p:cTn id="144" dur="1000" fill="hold"/>
                                            <p:tgtEl>
                                              <p:spTgt spid="82"/>
                                            </p:tgtEl>
                                            <p:attrNameLst>
                                              <p:attrName>ppt_x</p:attrName>
                                              <p:attrName>ppt_y</p:attrName>
                                            </p:attrNameLst>
                                          </p:cBhvr>
                                          <p:rCtr x="-9323" y="-301"/>
                                        </p:animMotion>
                                      </p:childTnLst>
                                    </p:cTn>
                                  </p:par>
                                  <p:par>
                                    <p:cTn id="145" presetID="10" presetClass="exit" presetSubtype="0" fill="hold" grpId="2" nodeType="withEffect">
                                      <p:stCondLst>
                                        <p:cond delay="7100"/>
                                      </p:stCondLst>
                                      <p:childTnLst>
                                        <p:animEffect transition="out" filter="fade">
                                          <p:cBhvr>
                                            <p:cTn id="146" dur="500"/>
                                            <p:tgtEl>
                                              <p:spTgt spid="82"/>
                                            </p:tgtEl>
                                          </p:cBhvr>
                                        </p:animEffect>
                                        <p:set>
                                          <p:cBhvr>
                                            <p:cTn id="147" dur="1" fill="hold">
                                              <p:stCondLst>
                                                <p:cond delay="499"/>
                                              </p:stCondLst>
                                            </p:cTn>
                                            <p:tgtEl>
                                              <p:spTgt spid="82"/>
                                            </p:tgtEl>
                                            <p:attrNameLst>
                                              <p:attrName>style.visibility</p:attrName>
                                            </p:attrNameLst>
                                          </p:cBhvr>
                                          <p:to>
                                            <p:strVal val="hidden"/>
                                          </p:to>
                                        </p:set>
                                      </p:childTnLst>
                                    </p:cTn>
                                  </p:par>
                                  <p:par>
                                    <p:cTn id="148" presetID="42" presetClass="path" presetSubtype="0" accel="50000" decel="50000" fill="hold" grpId="1" nodeType="withEffect">
                                      <p:stCondLst>
                                        <p:cond delay="6500"/>
                                      </p:stCondLst>
                                      <p:childTnLst>
                                        <p:animMotion origin="layout" path="M 3.95833E-6 1.48148E-6 L -0.14987 0.07477 " pathEditMode="relative" rAng="0" ptsTypes="AA">
                                          <p:cBhvr>
                                            <p:cTn id="149" dur="1000" fill="hold"/>
                                            <p:tgtEl>
                                              <p:spTgt spid="80"/>
                                            </p:tgtEl>
                                            <p:attrNameLst>
                                              <p:attrName>ppt_x</p:attrName>
                                              <p:attrName>ppt_y</p:attrName>
                                            </p:attrNameLst>
                                          </p:cBhvr>
                                          <p:rCtr x="-7500" y="3727"/>
                                        </p:animMotion>
                                      </p:childTnLst>
                                    </p:cTn>
                                  </p:par>
                                  <p:par>
                                    <p:cTn id="150" presetID="10" presetClass="exit" presetSubtype="0" fill="hold" grpId="2" nodeType="withEffect">
                                      <p:stCondLst>
                                        <p:cond delay="7000"/>
                                      </p:stCondLst>
                                      <p:childTnLst>
                                        <p:animEffect transition="out" filter="fade">
                                          <p:cBhvr>
                                            <p:cTn id="151" dur="500"/>
                                            <p:tgtEl>
                                              <p:spTgt spid="80"/>
                                            </p:tgtEl>
                                          </p:cBhvr>
                                        </p:animEffect>
                                        <p:set>
                                          <p:cBhvr>
                                            <p:cTn id="152" dur="1" fill="hold">
                                              <p:stCondLst>
                                                <p:cond delay="499"/>
                                              </p:stCondLst>
                                            </p:cTn>
                                            <p:tgtEl>
                                              <p:spTgt spid="80"/>
                                            </p:tgtEl>
                                            <p:attrNameLst>
                                              <p:attrName>style.visibility</p:attrName>
                                            </p:attrNameLst>
                                          </p:cBhvr>
                                          <p:to>
                                            <p:strVal val="hidden"/>
                                          </p:to>
                                        </p:set>
                                      </p:childTnLst>
                                    </p:cTn>
                                  </p:par>
                                  <p:par>
                                    <p:cTn id="153" presetID="42" presetClass="path" presetSubtype="0" accel="50000" decel="50000" fill="hold" grpId="1" nodeType="withEffect">
                                      <p:stCondLst>
                                        <p:cond delay="6400"/>
                                      </p:stCondLst>
                                      <p:childTnLst>
                                        <p:animMotion origin="layout" path="M 2.08333E-7 -3.7037E-7 L -0.15977 0.10718 " pathEditMode="relative" rAng="0" ptsTypes="AA">
                                          <p:cBhvr>
                                            <p:cTn id="154" dur="1000" fill="hold"/>
                                            <p:tgtEl>
                                              <p:spTgt spid="81"/>
                                            </p:tgtEl>
                                            <p:attrNameLst>
                                              <p:attrName>ppt_x</p:attrName>
                                              <p:attrName>ppt_y</p:attrName>
                                            </p:attrNameLst>
                                          </p:cBhvr>
                                          <p:rCtr x="-7995" y="5347"/>
                                        </p:animMotion>
                                      </p:childTnLst>
                                    </p:cTn>
                                  </p:par>
                                  <p:par>
                                    <p:cTn id="155" presetID="10" presetClass="exit" presetSubtype="0" fill="hold" grpId="2" nodeType="withEffect">
                                      <p:stCondLst>
                                        <p:cond delay="6900"/>
                                      </p:stCondLst>
                                      <p:childTnLst>
                                        <p:animEffect transition="out" filter="fade">
                                          <p:cBhvr>
                                            <p:cTn id="156" dur="500"/>
                                            <p:tgtEl>
                                              <p:spTgt spid="81"/>
                                            </p:tgtEl>
                                          </p:cBhvr>
                                        </p:animEffect>
                                        <p:set>
                                          <p:cBhvr>
                                            <p:cTn id="157" dur="1" fill="hold">
                                              <p:stCondLst>
                                                <p:cond delay="499"/>
                                              </p:stCondLst>
                                            </p:cTn>
                                            <p:tgtEl>
                                              <p:spTgt spid="81"/>
                                            </p:tgtEl>
                                            <p:attrNameLst>
                                              <p:attrName>style.visibility</p:attrName>
                                            </p:attrNameLst>
                                          </p:cBhvr>
                                          <p:to>
                                            <p:strVal val="hidden"/>
                                          </p:to>
                                        </p:set>
                                      </p:childTnLst>
                                    </p:cTn>
                                  </p:par>
                                  <p:par>
                                    <p:cTn id="158" presetID="10" presetClass="entr" presetSubtype="0" fill="hold" grpId="0" nodeType="withEffect">
                                      <p:stCondLst>
                                        <p:cond delay="7100"/>
                                      </p:stCondLst>
                                      <p:childTnLst>
                                        <p:set>
                                          <p:cBhvr>
                                            <p:cTn id="159" dur="1" fill="hold">
                                              <p:stCondLst>
                                                <p:cond delay="0"/>
                                              </p:stCondLst>
                                            </p:cTn>
                                            <p:tgtEl>
                                              <p:spTgt spid="91"/>
                                            </p:tgtEl>
                                            <p:attrNameLst>
                                              <p:attrName>style.visibility</p:attrName>
                                            </p:attrNameLst>
                                          </p:cBhvr>
                                          <p:to>
                                            <p:strVal val="visible"/>
                                          </p:to>
                                        </p:set>
                                        <p:animEffect transition="in" filter="fade">
                                          <p:cBhvr>
                                            <p:cTn id="160" dur="500"/>
                                            <p:tgtEl>
                                              <p:spTgt spid="91"/>
                                            </p:tgtEl>
                                          </p:cBhvr>
                                        </p:animEffect>
                                      </p:childTnLst>
                                    </p:cTn>
                                  </p:par>
                                  <p:par>
                                    <p:cTn id="161" presetID="63" presetClass="path" presetSubtype="0" accel="50000" decel="50000" fill="hold" grpId="5" nodeType="withEffect">
                                      <p:stCondLst>
                                        <p:cond delay="8000"/>
                                      </p:stCondLst>
                                      <p:childTnLst>
                                        <p:animMotion origin="layout" path="M -6.25E-7 -4.44444E-6 L 0.39362 -4.44444E-6 " pathEditMode="relative" rAng="0" ptsTypes="AA">
                                          <p:cBhvr>
                                            <p:cTn id="162" dur="750" fill="hold"/>
                                            <p:tgtEl>
                                              <p:spTgt spid="68"/>
                                            </p:tgtEl>
                                            <p:attrNameLst>
                                              <p:attrName>ppt_x</p:attrName>
                                              <p:attrName>ppt_y</p:attrName>
                                            </p:attrNameLst>
                                          </p:cBhvr>
                                          <p:rCtr x="19674" y="0"/>
                                        </p:animMotion>
                                      </p:childTnLst>
                                    </p:cTn>
                                  </p:par>
                                  <p:par>
                                    <p:cTn id="163" presetID="35" presetClass="path" presetSubtype="0" accel="50000" decel="50000" fill="hold" grpId="5" nodeType="withEffect">
                                      <p:stCondLst>
                                        <p:cond delay="8000"/>
                                      </p:stCondLst>
                                      <p:childTnLst>
                                        <p:animMotion origin="layout" path="M 2.91667E-6 -4.44444E-6 L -0.16667 -4.44444E-6 " pathEditMode="relative" rAng="0" ptsTypes="AA">
                                          <p:cBhvr>
                                            <p:cTn id="164" dur="750" fill="hold"/>
                                            <p:tgtEl>
                                              <p:spTgt spid="69"/>
                                            </p:tgtEl>
                                            <p:attrNameLst>
                                              <p:attrName>ppt_x</p:attrName>
                                              <p:attrName>ppt_y</p:attrName>
                                            </p:attrNameLst>
                                          </p:cBhvr>
                                          <p:rCtr x="-8333" y="0"/>
                                        </p:animMotion>
                                      </p:childTnLst>
                                    </p:cTn>
                                  </p:par>
                                  <p:par>
                                    <p:cTn id="165" presetID="53" presetClass="entr" presetSubtype="16" fill="hold" nodeType="withEffect">
                                      <p:stCondLst>
                                        <p:cond delay="8550"/>
                                      </p:stCondLst>
                                      <p:childTnLst>
                                        <p:set>
                                          <p:cBhvr>
                                            <p:cTn id="166" dur="1" fill="hold">
                                              <p:stCondLst>
                                                <p:cond delay="0"/>
                                              </p:stCondLst>
                                            </p:cTn>
                                            <p:tgtEl>
                                              <p:spTgt spid="6"/>
                                            </p:tgtEl>
                                            <p:attrNameLst>
                                              <p:attrName>style.visibility</p:attrName>
                                            </p:attrNameLst>
                                          </p:cBhvr>
                                          <p:to>
                                            <p:strVal val="visible"/>
                                          </p:to>
                                        </p:set>
                                        <p:anim calcmode="lin" valueType="num">
                                          <p:cBhvr>
                                            <p:cTn id="167" dur="500" fill="hold"/>
                                            <p:tgtEl>
                                              <p:spTgt spid="6"/>
                                            </p:tgtEl>
                                            <p:attrNameLst>
                                              <p:attrName>ppt_w</p:attrName>
                                            </p:attrNameLst>
                                          </p:cBhvr>
                                          <p:tavLst>
                                            <p:tav tm="0">
                                              <p:val>
                                                <p:fltVal val="0"/>
                                              </p:val>
                                            </p:tav>
                                            <p:tav tm="100000">
                                              <p:val>
                                                <p:strVal val="#ppt_w"/>
                                              </p:val>
                                            </p:tav>
                                          </p:tavLst>
                                        </p:anim>
                                        <p:anim calcmode="lin" valueType="num">
                                          <p:cBhvr>
                                            <p:cTn id="168" dur="500" fill="hold"/>
                                            <p:tgtEl>
                                              <p:spTgt spid="6"/>
                                            </p:tgtEl>
                                            <p:attrNameLst>
                                              <p:attrName>ppt_h</p:attrName>
                                            </p:attrNameLst>
                                          </p:cBhvr>
                                          <p:tavLst>
                                            <p:tav tm="0">
                                              <p:val>
                                                <p:fltVal val="0"/>
                                              </p:val>
                                            </p:tav>
                                            <p:tav tm="100000">
                                              <p:val>
                                                <p:strVal val="#ppt_h"/>
                                              </p:val>
                                            </p:tav>
                                          </p:tavLst>
                                        </p:anim>
                                        <p:animEffect transition="in" filter="fade">
                                          <p:cBhvr>
                                            <p:cTn id="169" dur="500"/>
                                            <p:tgtEl>
                                              <p:spTgt spid="6"/>
                                            </p:tgtEl>
                                          </p:cBhvr>
                                        </p:animEffect>
                                      </p:childTnLst>
                                    </p:cTn>
                                  </p:par>
                                  <p:par>
                                    <p:cTn id="170" presetID="8" presetClass="emph" presetSubtype="0" fill="hold" nodeType="withEffect">
                                      <p:stCondLst>
                                        <p:cond delay="8500"/>
                                      </p:stCondLst>
                                      <p:childTnLst>
                                        <p:animRot by="21600000">
                                          <p:cBhvr>
                                            <p:cTn id="171" dur="500" fill="hold"/>
                                            <p:tgtEl>
                                              <p:spTgt spid="6"/>
                                            </p:tgtEl>
                                            <p:attrNameLst>
                                              <p:attrName>r</p:attrName>
                                            </p:attrNameLst>
                                          </p:cBhvr>
                                        </p:animRot>
                                      </p:childTnLst>
                                    </p:cTn>
                                  </p:par>
                                  <p:par>
                                    <p:cTn id="172" presetID="2" presetClass="entr" presetSubtype="4" fill="hold" grpId="0" nodeType="withEffect" p14:presetBounceEnd="70000">
                                      <p:stCondLst>
                                        <p:cond delay="8550"/>
                                      </p:stCondLst>
                                      <p:childTnLst>
                                        <p:set>
                                          <p:cBhvr>
                                            <p:cTn id="173" dur="1" fill="hold">
                                              <p:stCondLst>
                                                <p:cond delay="0"/>
                                              </p:stCondLst>
                                            </p:cTn>
                                            <p:tgtEl>
                                              <p:spTgt spid="109"/>
                                            </p:tgtEl>
                                            <p:attrNameLst>
                                              <p:attrName>style.visibility</p:attrName>
                                            </p:attrNameLst>
                                          </p:cBhvr>
                                          <p:to>
                                            <p:strVal val="visible"/>
                                          </p:to>
                                        </p:set>
                                        <p:anim calcmode="lin" valueType="num" p14:bounceEnd="70000">
                                          <p:cBhvr additive="base">
                                            <p:cTn id="174" dur="500" fill="hold"/>
                                            <p:tgtEl>
                                              <p:spTgt spid="109"/>
                                            </p:tgtEl>
                                            <p:attrNameLst>
                                              <p:attrName>ppt_x</p:attrName>
                                            </p:attrNameLst>
                                          </p:cBhvr>
                                          <p:tavLst>
                                            <p:tav tm="0">
                                              <p:val>
                                                <p:strVal val="#ppt_x"/>
                                              </p:val>
                                            </p:tav>
                                            <p:tav tm="100000">
                                              <p:val>
                                                <p:strVal val="#ppt_x"/>
                                              </p:val>
                                            </p:tav>
                                          </p:tavLst>
                                        </p:anim>
                                        <p:anim calcmode="lin" valueType="num" p14:bounceEnd="70000">
                                          <p:cBhvr additive="base">
                                            <p:cTn id="175" dur="500" fill="hold"/>
                                            <p:tgtEl>
                                              <p:spTgt spid="109"/>
                                            </p:tgtEl>
                                            <p:attrNameLst>
                                              <p:attrName>ppt_y</p:attrName>
                                            </p:attrNameLst>
                                          </p:cBhvr>
                                          <p:tavLst>
                                            <p:tav tm="0">
                                              <p:val>
                                                <p:strVal val="1+#ppt_h/2"/>
                                              </p:val>
                                            </p:tav>
                                            <p:tav tm="100000">
                                              <p:val>
                                                <p:strVal val="#ppt_y"/>
                                              </p:val>
                                            </p:tav>
                                          </p:tavLst>
                                        </p:anim>
                                      </p:childTnLst>
                                    </p:cTn>
                                  </p:par>
                                  <p:par>
                                    <p:cTn id="176" presetID="63" presetClass="path" presetSubtype="0" decel="100000" fill="hold" grpId="6" nodeType="withEffect">
                                      <p:stCondLst>
                                        <p:cond delay="8700"/>
                                      </p:stCondLst>
                                      <p:childTnLst>
                                        <p:animMotion origin="layout" path="M -6.25E-7 -4.44444E-6 L 0.39362 -4.44444E-6 " pathEditMode="relative" rAng="0" ptsTypes="AA">
                                          <p:cBhvr>
                                            <p:cTn id="177" dur="750" spd="-100000" fill="hold"/>
                                            <p:tgtEl>
                                              <p:spTgt spid="68"/>
                                            </p:tgtEl>
                                            <p:attrNameLst>
                                              <p:attrName>ppt_x</p:attrName>
                                              <p:attrName>ppt_y</p:attrName>
                                            </p:attrNameLst>
                                          </p:cBhvr>
                                          <p:rCtr x="19674" y="0"/>
                                        </p:animMotion>
                                      </p:childTnLst>
                                    </p:cTn>
                                  </p:par>
                                  <p:par>
                                    <p:cTn id="178" presetID="35" presetClass="path" presetSubtype="0" decel="100000" fill="hold" grpId="6" nodeType="withEffect">
                                      <p:stCondLst>
                                        <p:cond delay="8700"/>
                                      </p:stCondLst>
                                      <p:childTnLst>
                                        <p:animMotion origin="layout" path="M 2.91667E-6 -4.44444E-6 L -0.16667 -4.44444E-6 " pathEditMode="relative" rAng="0" ptsTypes="AA">
                                          <p:cBhvr>
                                            <p:cTn id="179" dur="750" spd="-100000" fill="hold"/>
                                            <p:tgtEl>
                                              <p:spTgt spid="69"/>
                                            </p:tgtEl>
                                            <p:attrNameLst>
                                              <p:attrName>ppt_x</p:attrName>
                                              <p:attrName>ppt_y</p:attrName>
                                            </p:attrNameLst>
                                          </p:cBhvr>
                                          <p:rCtr x="-8333" y="0"/>
                                        </p:animMotion>
                                      </p:childTnLst>
                                    </p:cTn>
                                  </p:par>
                                  <p:par>
                                    <p:cTn id="180" presetID="42" presetClass="entr" presetSubtype="0" fill="hold" grpId="0" nodeType="withEffect">
                                      <p:stCondLst>
                                        <p:cond delay="9100"/>
                                      </p:stCondLst>
                                      <p:childTnLst>
                                        <p:set>
                                          <p:cBhvr>
                                            <p:cTn id="181" dur="1" fill="hold">
                                              <p:stCondLst>
                                                <p:cond delay="0"/>
                                              </p:stCondLst>
                                            </p:cTn>
                                            <p:tgtEl>
                                              <p:spTgt spid="110"/>
                                            </p:tgtEl>
                                            <p:attrNameLst>
                                              <p:attrName>style.visibility</p:attrName>
                                            </p:attrNameLst>
                                          </p:cBhvr>
                                          <p:to>
                                            <p:strVal val="visible"/>
                                          </p:to>
                                        </p:set>
                                        <p:animEffect transition="in" filter="fade">
                                          <p:cBhvr>
                                            <p:cTn id="182" dur="350"/>
                                            <p:tgtEl>
                                              <p:spTgt spid="110"/>
                                            </p:tgtEl>
                                          </p:cBhvr>
                                        </p:animEffect>
                                        <p:anim calcmode="lin" valueType="num">
                                          <p:cBhvr>
                                            <p:cTn id="183" dur="350" fill="hold"/>
                                            <p:tgtEl>
                                              <p:spTgt spid="110"/>
                                            </p:tgtEl>
                                            <p:attrNameLst>
                                              <p:attrName>ppt_x</p:attrName>
                                            </p:attrNameLst>
                                          </p:cBhvr>
                                          <p:tavLst>
                                            <p:tav tm="0">
                                              <p:val>
                                                <p:strVal val="#ppt_x"/>
                                              </p:val>
                                            </p:tav>
                                            <p:tav tm="100000">
                                              <p:val>
                                                <p:strVal val="#ppt_x"/>
                                              </p:val>
                                            </p:tav>
                                          </p:tavLst>
                                        </p:anim>
                                        <p:anim calcmode="lin" valueType="num">
                                          <p:cBhvr>
                                            <p:cTn id="184" dur="350" fill="hold"/>
                                            <p:tgtEl>
                                              <p:spTgt spid="110"/>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9100"/>
                                      </p:stCondLst>
                                      <p:childTnLst>
                                        <p:set>
                                          <p:cBhvr>
                                            <p:cTn id="186" dur="1" fill="hold">
                                              <p:stCondLst>
                                                <p:cond delay="0"/>
                                              </p:stCondLst>
                                            </p:cTn>
                                            <p:tgtEl>
                                              <p:spTgt spid="119"/>
                                            </p:tgtEl>
                                            <p:attrNameLst>
                                              <p:attrName>style.visibility</p:attrName>
                                            </p:attrNameLst>
                                          </p:cBhvr>
                                          <p:to>
                                            <p:strVal val="visible"/>
                                          </p:to>
                                        </p:set>
                                        <p:animEffect transition="in" filter="fade">
                                          <p:cBhvr>
                                            <p:cTn id="187" dur="400"/>
                                            <p:tgtEl>
                                              <p:spTgt spid="119"/>
                                            </p:tgtEl>
                                          </p:cBhvr>
                                        </p:animEffect>
                                        <p:anim calcmode="lin" valueType="num">
                                          <p:cBhvr>
                                            <p:cTn id="188" dur="400" fill="hold"/>
                                            <p:tgtEl>
                                              <p:spTgt spid="119"/>
                                            </p:tgtEl>
                                            <p:attrNameLst>
                                              <p:attrName>ppt_x</p:attrName>
                                            </p:attrNameLst>
                                          </p:cBhvr>
                                          <p:tavLst>
                                            <p:tav tm="0">
                                              <p:val>
                                                <p:strVal val="#ppt_x"/>
                                              </p:val>
                                            </p:tav>
                                            <p:tav tm="100000">
                                              <p:val>
                                                <p:strVal val="#ppt_x"/>
                                              </p:val>
                                            </p:tav>
                                          </p:tavLst>
                                        </p:anim>
                                        <p:anim calcmode="lin" valueType="num">
                                          <p:cBhvr>
                                            <p:cTn id="189" dur="400" fill="hold"/>
                                            <p:tgtEl>
                                              <p:spTgt spid="119"/>
                                            </p:tgtEl>
                                            <p:attrNameLst>
                                              <p:attrName>ppt_y</p:attrName>
                                            </p:attrNameLst>
                                          </p:cBhvr>
                                          <p:tavLst>
                                            <p:tav tm="0">
                                              <p:val>
                                                <p:strVal val="#ppt_y+.1"/>
                                              </p:val>
                                            </p:tav>
                                            <p:tav tm="100000">
                                              <p:val>
                                                <p:strVal val="#ppt_y"/>
                                              </p:val>
                                            </p:tav>
                                          </p:tavLst>
                                        </p:anim>
                                      </p:childTnLst>
                                    </p:cTn>
                                  </p:par>
                                  <p:par>
                                    <p:cTn id="190" presetID="42" presetClass="entr" presetSubtype="0" fill="hold" grpId="0" nodeType="withEffect">
                                      <p:stCondLst>
                                        <p:cond delay="9100"/>
                                      </p:stCondLst>
                                      <p:childTnLst>
                                        <p:set>
                                          <p:cBhvr>
                                            <p:cTn id="191" dur="1" fill="hold">
                                              <p:stCondLst>
                                                <p:cond delay="0"/>
                                              </p:stCondLst>
                                            </p:cTn>
                                            <p:tgtEl>
                                              <p:spTgt spid="111"/>
                                            </p:tgtEl>
                                            <p:attrNameLst>
                                              <p:attrName>style.visibility</p:attrName>
                                            </p:attrNameLst>
                                          </p:cBhvr>
                                          <p:to>
                                            <p:strVal val="visible"/>
                                          </p:to>
                                        </p:set>
                                        <p:animEffect transition="in" filter="fade">
                                          <p:cBhvr>
                                            <p:cTn id="192" dur="500"/>
                                            <p:tgtEl>
                                              <p:spTgt spid="111"/>
                                            </p:tgtEl>
                                          </p:cBhvr>
                                        </p:animEffect>
                                        <p:anim calcmode="lin" valueType="num">
                                          <p:cBhvr>
                                            <p:cTn id="193" dur="500" fill="hold"/>
                                            <p:tgtEl>
                                              <p:spTgt spid="111"/>
                                            </p:tgtEl>
                                            <p:attrNameLst>
                                              <p:attrName>ppt_x</p:attrName>
                                            </p:attrNameLst>
                                          </p:cBhvr>
                                          <p:tavLst>
                                            <p:tav tm="0">
                                              <p:val>
                                                <p:strVal val="#ppt_x"/>
                                              </p:val>
                                            </p:tav>
                                            <p:tav tm="100000">
                                              <p:val>
                                                <p:strVal val="#ppt_x"/>
                                              </p:val>
                                            </p:tav>
                                          </p:tavLst>
                                        </p:anim>
                                        <p:anim calcmode="lin" valueType="num">
                                          <p:cBhvr>
                                            <p:cTn id="194" dur="500" fill="hold"/>
                                            <p:tgtEl>
                                              <p:spTgt spid="111"/>
                                            </p:tgtEl>
                                            <p:attrNameLst>
                                              <p:attrName>ppt_y</p:attrName>
                                            </p:attrNameLst>
                                          </p:cBhvr>
                                          <p:tavLst>
                                            <p:tav tm="0">
                                              <p:val>
                                                <p:strVal val="#ppt_y+.1"/>
                                              </p:val>
                                            </p:tav>
                                            <p:tav tm="100000">
                                              <p:val>
                                                <p:strVal val="#ppt_y"/>
                                              </p:val>
                                            </p:tav>
                                          </p:tavLst>
                                        </p:anim>
                                      </p:childTnLst>
                                    </p:cTn>
                                  </p:par>
                                  <p:par>
                                    <p:cTn id="195" presetID="42" presetClass="entr" presetSubtype="0" fill="hold" grpId="0" nodeType="withEffect">
                                      <p:stCondLst>
                                        <p:cond delay="9150"/>
                                      </p:stCondLst>
                                      <p:childTnLst>
                                        <p:set>
                                          <p:cBhvr>
                                            <p:cTn id="196" dur="1" fill="hold">
                                              <p:stCondLst>
                                                <p:cond delay="0"/>
                                              </p:stCondLst>
                                            </p:cTn>
                                            <p:tgtEl>
                                              <p:spTgt spid="115"/>
                                            </p:tgtEl>
                                            <p:attrNameLst>
                                              <p:attrName>style.visibility</p:attrName>
                                            </p:attrNameLst>
                                          </p:cBhvr>
                                          <p:to>
                                            <p:strVal val="visible"/>
                                          </p:to>
                                        </p:set>
                                        <p:animEffect transition="in" filter="fade">
                                          <p:cBhvr>
                                            <p:cTn id="197" dur="450"/>
                                            <p:tgtEl>
                                              <p:spTgt spid="115"/>
                                            </p:tgtEl>
                                          </p:cBhvr>
                                        </p:animEffect>
                                        <p:anim calcmode="lin" valueType="num">
                                          <p:cBhvr>
                                            <p:cTn id="198" dur="450" fill="hold"/>
                                            <p:tgtEl>
                                              <p:spTgt spid="115"/>
                                            </p:tgtEl>
                                            <p:attrNameLst>
                                              <p:attrName>ppt_x</p:attrName>
                                            </p:attrNameLst>
                                          </p:cBhvr>
                                          <p:tavLst>
                                            <p:tav tm="0">
                                              <p:val>
                                                <p:strVal val="#ppt_x"/>
                                              </p:val>
                                            </p:tav>
                                            <p:tav tm="100000">
                                              <p:val>
                                                <p:strVal val="#ppt_x"/>
                                              </p:val>
                                            </p:tav>
                                          </p:tavLst>
                                        </p:anim>
                                        <p:anim calcmode="lin" valueType="num">
                                          <p:cBhvr>
                                            <p:cTn id="199" dur="450" fill="hold"/>
                                            <p:tgtEl>
                                              <p:spTgt spid="115"/>
                                            </p:tgtEl>
                                            <p:attrNameLst>
                                              <p:attrName>ppt_y</p:attrName>
                                            </p:attrNameLst>
                                          </p:cBhvr>
                                          <p:tavLst>
                                            <p:tav tm="0">
                                              <p:val>
                                                <p:strVal val="#ppt_y+.1"/>
                                              </p:val>
                                            </p:tav>
                                            <p:tav tm="100000">
                                              <p:val>
                                                <p:strVal val="#ppt_y"/>
                                              </p:val>
                                            </p:tav>
                                          </p:tavLst>
                                        </p:anim>
                                      </p:childTnLst>
                                    </p:cTn>
                                  </p:par>
                                  <p:par>
                                    <p:cTn id="200" presetID="42" presetClass="entr" presetSubtype="0" fill="hold" grpId="0" nodeType="withEffect">
                                      <p:stCondLst>
                                        <p:cond delay="9150"/>
                                      </p:stCondLst>
                                      <p:childTnLst>
                                        <p:set>
                                          <p:cBhvr>
                                            <p:cTn id="201" dur="1" fill="hold">
                                              <p:stCondLst>
                                                <p:cond delay="0"/>
                                              </p:stCondLst>
                                            </p:cTn>
                                            <p:tgtEl>
                                              <p:spTgt spid="116"/>
                                            </p:tgtEl>
                                            <p:attrNameLst>
                                              <p:attrName>style.visibility</p:attrName>
                                            </p:attrNameLst>
                                          </p:cBhvr>
                                          <p:to>
                                            <p:strVal val="visible"/>
                                          </p:to>
                                        </p:set>
                                        <p:animEffect transition="in" filter="fade">
                                          <p:cBhvr>
                                            <p:cTn id="202" dur="450"/>
                                            <p:tgtEl>
                                              <p:spTgt spid="116"/>
                                            </p:tgtEl>
                                          </p:cBhvr>
                                        </p:animEffect>
                                        <p:anim calcmode="lin" valueType="num">
                                          <p:cBhvr>
                                            <p:cTn id="203" dur="450" fill="hold"/>
                                            <p:tgtEl>
                                              <p:spTgt spid="116"/>
                                            </p:tgtEl>
                                            <p:attrNameLst>
                                              <p:attrName>ppt_x</p:attrName>
                                            </p:attrNameLst>
                                          </p:cBhvr>
                                          <p:tavLst>
                                            <p:tav tm="0">
                                              <p:val>
                                                <p:strVal val="#ppt_x"/>
                                              </p:val>
                                            </p:tav>
                                            <p:tav tm="100000">
                                              <p:val>
                                                <p:strVal val="#ppt_x"/>
                                              </p:val>
                                            </p:tav>
                                          </p:tavLst>
                                        </p:anim>
                                        <p:anim calcmode="lin" valueType="num">
                                          <p:cBhvr>
                                            <p:cTn id="204" dur="450" fill="hold"/>
                                            <p:tgtEl>
                                              <p:spTgt spid="116"/>
                                            </p:tgtEl>
                                            <p:attrNameLst>
                                              <p:attrName>ppt_y</p:attrName>
                                            </p:attrNameLst>
                                          </p:cBhvr>
                                          <p:tavLst>
                                            <p:tav tm="0">
                                              <p:val>
                                                <p:strVal val="#ppt_y+.1"/>
                                              </p:val>
                                            </p:tav>
                                            <p:tav tm="100000">
                                              <p:val>
                                                <p:strVal val="#ppt_y"/>
                                              </p:val>
                                            </p:tav>
                                          </p:tavLst>
                                        </p:anim>
                                      </p:childTnLst>
                                    </p:cTn>
                                  </p:par>
                                  <p:par>
                                    <p:cTn id="205" presetID="42" presetClass="entr" presetSubtype="0" fill="hold" grpId="0" nodeType="withEffect">
                                      <p:stCondLst>
                                        <p:cond delay="9200"/>
                                      </p:stCondLst>
                                      <p:childTnLst>
                                        <p:set>
                                          <p:cBhvr>
                                            <p:cTn id="206" dur="1" fill="hold">
                                              <p:stCondLst>
                                                <p:cond delay="0"/>
                                              </p:stCondLst>
                                            </p:cTn>
                                            <p:tgtEl>
                                              <p:spTgt spid="117"/>
                                            </p:tgtEl>
                                            <p:attrNameLst>
                                              <p:attrName>style.visibility</p:attrName>
                                            </p:attrNameLst>
                                          </p:cBhvr>
                                          <p:to>
                                            <p:strVal val="visible"/>
                                          </p:to>
                                        </p:set>
                                        <p:animEffect transition="in" filter="fade">
                                          <p:cBhvr>
                                            <p:cTn id="207" dur="400"/>
                                            <p:tgtEl>
                                              <p:spTgt spid="117"/>
                                            </p:tgtEl>
                                          </p:cBhvr>
                                        </p:animEffect>
                                        <p:anim calcmode="lin" valueType="num">
                                          <p:cBhvr>
                                            <p:cTn id="208" dur="400" fill="hold"/>
                                            <p:tgtEl>
                                              <p:spTgt spid="117"/>
                                            </p:tgtEl>
                                            <p:attrNameLst>
                                              <p:attrName>ppt_x</p:attrName>
                                            </p:attrNameLst>
                                          </p:cBhvr>
                                          <p:tavLst>
                                            <p:tav tm="0">
                                              <p:val>
                                                <p:strVal val="#ppt_x"/>
                                              </p:val>
                                            </p:tav>
                                            <p:tav tm="100000">
                                              <p:val>
                                                <p:strVal val="#ppt_x"/>
                                              </p:val>
                                            </p:tav>
                                          </p:tavLst>
                                        </p:anim>
                                        <p:anim calcmode="lin" valueType="num">
                                          <p:cBhvr>
                                            <p:cTn id="209" dur="400" fill="hold"/>
                                            <p:tgtEl>
                                              <p:spTgt spid="117"/>
                                            </p:tgtEl>
                                            <p:attrNameLst>
                                              <p:attrName>ppt_y</p:attrName>
                                            </p:attrNameLst>
                                          </p:cBhvr>
                                          <p:tavLst>
                                            <p:tav tm="0">
                                              <p:val>
                                                <p:strVal val="#ppt_y+.1"/>
                                              </p:val>
                                            </p:tav>
                                            <p:tav tm="100000">
                                              <p:val>
                                                <p:strVal val="#ppt_y"/>
                                              </p:val>
                                            </p:tav>
                                          </p:tavLst>
                                        </p:anim>
                                      </p:childTnLst>
                                    </p:cTn>
                                  </p:par>
                                  <p:par>
                                    <p:cTn id="210" presetID="42" presetClass="entr" presetSubtype="0" fill="hold" grpId="0" nodeType="withEffect">
                                      <p:stCondLst>
                                        <p:cond delay="9200"/>
                                      </p:stCondLst>
                                      <p:childTnLst>
                                        <p:set>
                                          <p:cBhvr>
                                            <p:cTn id="211" dur="1" fill="hold">
                                              <p:stCondLst>
                                                <p:cond delay="0"/>
                                              </p:stCondLst>
                                            </p:cTn>
                                            <p:tgtEl>
                                              <p:spTgt spid="118"/>
                                            </p:tgtEl>
                                            <p:attrNameLst>
                                              <p:attrName>style.visibility</p:attrName>
                                            </p:attrNameLst>
                                          </p:cBhvr>
                                          <p:to>
                                            <p:strVal val="visible"/>
                                          </p:to>
                                        </p:set>
                                        <p:animEffect transition="in" filter="fade">
                                          <p:cBhvr>
                                            <p:cTn id="212" dur="300"/>
                                            <p:tgtEl>
                                              <p:spTgt spid="118"/>
                                            </p:tgtEl>
                                          </p:cBhvr>
                                        </p:animEffect>
                                        <p:anim calcmode="lin" valueType="num">
                                          <p:cBhvr>
                                            <p:cTn id="213" dur="300" fill="hold"/>
                                            <p:tgtEl>
                                              <p:spTgt spid="118"/>
                                            </p:tgtEl>
                                            <p:attrNameLst>
                                              <p:attrName>ppt_x</p:attrName>
                                            </p:attrNameLst>
                                          </p:cBhvr>
                                          <p:tavLst>
                                            <p:tav tm="0">
                                              <p:val>
                                                <p:strVal val="#ppt_x"/>
                                              </p:val>
                                            </p:tav>
                                            <p:tav tm="100000">
                                              <p:val>
                                                <p:strVal val="#ppt_x"/>
                                              </p:val>
                                            </p:tav>
                                          </p:tavLst>
                                        </p:anim>
                                        <p:anim calcmode="lin" valueType="num">
                                          <p:cBhvr>
                                            <p:cTn id="214" dur="300" fill="hold"/>
                                            <p:tgtEl>
                                              <p:spTgt spid="118"/>
                                            </p:tgtEl>
                                            <p:attrNameLst>
                                              <p:attrName>ppt_y</p:attrName>
                                            </p:attrNameLst>
                                          </p:cBhvr>
                                          <p:tavLst>
                                            <p:tav tm="0">
                                              <p:val>
                                                <p:strVal val="#ppt_y+.1"/>
                                              </p:val>
                                            </p:tav>
                                            <p:tav tm="100000">
                                              <p:val>
                                                <p:strVal val="#ppt_y"/>
                                              </p:val>
                                            </p:tav>
                                          </p:tavLst>
                                        </p:anim>
                                      </p:childTnLst>
                                    </p:cTn>
                                  </p:par>
                                  <p:par>
                                    <p:cTn id="215" presetID="42" presetClass="entr" presetSubtype="0" fill="hold" grpId="0" nodeType="withEffect">
                                      <p:stCondLst>
                                        <p:cond delay="9250"/>
                                      </p:stCondLst>
                                      <p:childTnLst>
                                        <p:set>
                                          <p:cBhvr>
                                            <p:cTn id="216" dur="1" fill="hold">
                                              <p:stCondLst>
                                                <p:cond delay="0"/>
                                              </p:stCondLst>
                                            </p:cTn>
                                            <p:tgtEl>
                                              <p:spTgt spid="121"/>
                                            </p:tgtEl>
                                            <p:attrNameLst>
                                              <p:attrName>style.visibility</p:attrName>
                                            </p:attrNameLst>
                                          </p:cBhvr>
                                          <p:to>
                                            <p:strVal val="visible"/>
                                          </p:to>
                                        </p:set>
                                        <p:animEffect transition="in" filter="fade">
                                          <p:cBhvr>
                                            <p:cTn id="217" dur="350"/>
                                            <p:tgtEl>
                                              <p:spTgt spid="121"/>
                                            </p:tgtEl>
                                          </p:cBhvr>
                                        </p:animEffect>
                                        <p:anim calcmode="lin" valueType="num">
                                          <p:cBhvr>
                                            <p:cTn id="218" dur="350" fill="hold"/>
                                            <p:tgtEl>
                                              <p:spTgt spid="121"/>
                                            </p:tgtEl>
                                            <p:attrNameLst>
                                              <p:attrName>ppt_x</p:attrName>
                                            </p:attrNameLst>
                                          </p:cBhvr>
                                          <p:tavLst>
                                            <p:tav tm="0">
                                              <p:val>
                                                <p:strVal val="#ppt_x"/>
                                              </p:val>
                                            </p:tav>
                                            <p:tav tm="100000">
                                              <p:val>
                                                <p:strVal val="#ppt_x"/>
                                              </p:val>
                                            </p:tav>
                                          </p:tavLst>
                                        </p:anim>
                                        <p:anim calcmode="lin" valueType="num">
                                          <p:cBhvr>
                                            <p:cTn id="219" dur="350" fill="hold"/>
                                            <p:tgtEl>
                                              <p:spTgt spid="121"/>
                                            </p:tgtEl>
                                            <p:attrNameLst>
                                              <p:attrName>ppt_y</p:attrName>
                                            </p:attrNameLst>
                                          </p:cBhvr>
                                          <p:tavLst>
                                            <p:tav tm="0">
                                              <p:val>
                                                <p:strVal val="#ppt_y+.1"/>
                                              </p:val>
                                            </p:tav>
                                            <p:tav tm="100000">
                                              <p:val>
                                                <p:strVal val="#ppt_y"/>
                                              </p:val>
                                            </p:tav>
                                          </p:tavLst>
                                        </p:anim>
                                      </p:childTnLst>
                                    </p:cTn>
                                  </p:par>
                                  <p:par>
                                    <p:cTn id="220" presetID="42" presetClass="entr" presetSubtype="0" fill="hold" grpId="0" nodeType="withEffect">
                                      <p:stCondLst>
                                        <p:cond delay="9250"/>
                                      </p:stCondLst>
                                      <p:childTnLst>
                                        <p:set>
                                          <p:cBhvr>
                                            <p:cTn id="221" dur="1" fill="hold">
                                              <p:stCondLst>
                                                <p:cond delay="0"/>
                                              </p:stCondLst>
                                            </p:cTn>
                                            <p:tgtEl>
                                              <p:spTgt spid="122"/>
                                            </p:tgtEl>
                                            <p:attrNameLst>
                                              <p:attrName>style.visibility</p:attrName>
                                            </p:attrNameLst>
                                          </p:cBhvr>
                                          <p:to>
                                            <p:strVal val="visible"/>
                                          </p:to>
                                        </p:set>
                                        <p:animEffect transition="in" filter="fade">
                                          <p:cBhvr>
                                            <p:cTn id="222" dur="350"/>
                                            <p:tgtEl>
                                              <p:spTgt spid="122"/>
                                            </p:tgtEl>
                                          </p:cBhvr>
                                        </p:animEffect>
                                        <p:anim calcmode="lin" valueType="num">
                                          <p:cBhvr>
                                            <p:cTn id="223" dur="350" fill="hold"/>
                                            <p:tgtEl>
                                              <p:spTgt spid="122"/>
                                            </p:tgtEl>
                                            <p:attrNameLst>
                                              <p:attrName>ppt_x</p:attrName>
                                            </p:attrNameLst>
                                          </p:cBhvr>
                                          <p:tavLst>
                                            <p:tav tm="0">
                                              <p:val>
                                                <p:strVal val="#ppt_x"/>
                                              </p:val>
                                            </p:tav>
                                            <p:tav tm="100000">
                                              <p:val>
                                                <p:strVal val="#ppt_x"/>
                                              </p:val>
                                            </p:tav>
                                          </p:tavLst>
                                        </p:anim>
                                        <p:anim calcmode="lin" valueType="num">
                                          <p:cBhvr>
                                            <p:cTn id="224" dur="350" fill="hold"/>
                                            <p:tgtEl>
                                              <p:spTgt spid="122"/>
                                            </p:tgtEl>
                                            <p:attrNameLst>
                                              <p:attrName>ppt_y</p:attrName>
                                            </p:attrNameLst>
                                          </p:cBhvr>
                                          <p:tavLst>
                                            <p:tav tm="0">
                                              <p:val>
                                                <p:strVal val="#ppt_y+.1"/>
                                              </p:val>
                                            </p:tav>
                                            <p:tav tm="100000">
                                              <p:val>
                                                <p:strVal val="#ppt_y"/>
                                              </p:val>
                                            </p:tav>
                                          </p:tavLst>
                                        </p:anim>
                                      </p:childTnLst>
                                    </p:cTn>
                                  </p:par>
                                  <p:par>
                                    <p:cTn id="225" presetID="42" presetClass="entr" presetSubtype="0" fill="hold" grpId="0" nodeType="withEffect">
                                      <p:stCondLst>
                                        <p:cond delay="9300"/>
                                      </p:stCondLst>
                                      <p:childTnLst>
                                        <p:set>
                                          <p:cBhvr>
                                            <p:cTn id="226" dur="1" fill="hold">
                                              <p:stCondLst>
                                                <p:cond delay="0"/>
                                              </p:stCondLst>
                                            </p:cTn>
                                            <p:tgtEl>
                                              <p:spTgt spid="123"/>
                                            </p:tgtEl>
                                            <p:attrNameLst>
                                              <p:attrName>style.visibility</p:attrName>
                                            </p:attrNameLst>
                                          </p:cBhvr>
                                          <p:to>
                                            <p:strVal val="visible"/>
                                          </p:to>
                                        </p:set>
                                        <p:animEffect transition="in" filter="fade">
                                          <p:cBhvr>
                                            <p:cTn id="227" dur="300"/>
                                            <p:tgtEl>
                                              <p:spTgt spid="123"/>
                                            </p:tgtEl>
                                          </p:cBhvr>
                                        </p:animEffect>
                                        <p:anim calcmode="lin" valueType="num">
                                          <p:cBhvr>
                                            <p:cTn id="228" dur="300" fill="hold"/>
                                            <p:tgtEl>
                                              <p:spTgt spid="123"/>
                                            </p:tgtEl>
                                            <p:attrNameLst>
                                              <p:attrName>ppt_x</p:attrName>
                                            </p:attrNameLst>
                                          </p:cBhvr>
                                          <p:tavLst>
                                            <p:tav tm="0">
                                              <p:val>
                                                <p:strVal val="#ppt_x"/>
                                              </p:val>
                                            </p:tav>
                                            <p:tav tm="100000">
                                              <p:val>
                                                <p:strVal val="#ppt_x"/>
                                              </p:val>
                                            </p:tav>
                                          </p:tavLst>
                                        </p:anim>
                                        <p:anim calcmode="lin" valueType="num">
                                          <p:cBhvr>
                                            <p:cTn id="229" dur="300" fill="hold"/>
                                            <p:tgtEl>
                                              <p:spTgt spid="123"/>
                                            </p:tgtEl>
                                            <p:attrNameLst>
                                              <p:attrName>ppt_y</p:attrName>
                                            </p:attrNameLst>
                                          </p:cBhvr>
                                          <p:tavLst>
                                            <p:tav tm="0">
                                              <p:val>
                                                <p:strVal val="#ppt_y+.1"/>
                                              </p:val>
                                            </p:tav>
                                            <p:tav tm="100000">
                                              <p:val>
                                                <p:strVal val="#ppt_y"/>
                                              </p:val>
                                            </p:tav>
                                          </p:tavLst>
                                        </p:anim>
                                      </p:childTnLst>
                                    </p:cTn>
                                  </p:par>
                                  <p:par>
                                    <p:cTn id="230" presetID="0" presetClass="path" presetSubtype="0" accel="50000" decel="50000" fill="hold" grpId="1" nodeType="withEffect">
                                      <p:stCondLst>
                                        <p:cond delay="9600"/>
                                      </p:stCondLst>
                                      <p:childTnLst>
                                        <p:animMotion origin="layout" path="M -2.08333E-6 -0.00069 C 0.0668 0.01042 0.13412 -0.0368 0.18073 -0.03611 C 0.22709 -0.03564 0.21888 -0.01921 0.23998 -0.01782 C 0.26094 -0.01643 0.27774 -0.02037 0.29011 -0.03125 " pathEditMode="relative" rAng="0" ptsTypes="AAAA">
                                          <p:cBhvr>
                                            <p:cTn id="231" dur="2000" fill="hold"/>
                                            <p:tgtEl>
                                              <p:spTgt spid="115"/>
                                            </p:tgtEl>
                                            <p:attrNameLst>
                                              <p:attrName>ppt_x</p:attrName>
                                              <p:attrName>ppt_y</p:attrName>
                                            </p:attrNameLst>
                                          </p:cBhvr>
                                          <p:rCtr x="14505" y="-1713"/>
                                        </p:animMotion>
                                      </p:childTnLst>
                                    </p:cTn>
                                  </p:par>
                                  <p:par>
                                    <p:cTn id="232" presetID="0" presetClass="path" presetSubtype="0" accel="50000" decel="50000" fill="hold" grpId="1" nodeType="withEffect">
                                      <p:stCondLst>
                                        <p:cond delay="9700"/>
                                      </p:stCondLst>
                                      <p:childTnLst>
                                        <p:animMotion origin="layout" path="M -6.25E-7 2.59259E-6 C 0.04414 -0.00417 0.07526 -0.06366 0.10391 -0.07084 C 0.13268 -0.07801 0.15156 -0.04121 0.17279 -0.04352 C 0.19375 -0.04584 0.21055 -0.08334 0.23034 -0.08426 C 0.25013 -0.08565 0.28685 -0.03496 0.3043 -0.05209 " pathEditMode="relative" rAng="0" ptsTypes="AAAAA">
                                          <p:cBhvr>
                                            <p:cTn id="233" dur="1900" fill="hold"/>
                                            <p:tgtEl>
                                              <p:spTgt spid="110"/>
                                            </p:tgtEl>
                                            <p:attrNameLst>
                                              <p:attrName>ppt_x</p:attrName>
                                              <p:attrName>ppt_y</p:attrName>
                                            </p:attrNameLst>
                                          </p:cBhvr>
                                          <p:rCtr x="15208" y="-4236"/>
                                        </p:animMotion>
                                      </p:childTnLst>
                                    </p:cTn>
                                  </p:par>
                                  <p:par>
                                    <p:cTn id="234" presetID="10" presetClass="exit" presetSubtype="0" fill="hold" grpId="2" nodeType="withEffect">
                                      <p:stCondLst>
                                        <p:cond delay="11350"/>
                                      </p:stCondLst>
                                      <p:childTnLst>
                                        <p:animEffect transition="out" filter="fade">
                                          <p:cBhvr>
                                            <p:cTn id="235" dur="250"/>
                                            <p:tgtEl>
                                              <p:spTgt spid="115"/>
                                            </p:tgtEl>
                                          </p:cBhvr>
                                        </p:animEffect>
                                        <p:set>
                                          <p:cBhvr>
                                            <p:cTn id="236" dur="1" fill="hold">
                                              <p:stCondLst>
                                                <p:cond delay="249"/>
                                              </p:stCondLst>
                                            </p:cTn>
                                            <p:tgtEl>
                                              <p:spTgt spid="115"/>
                                            </p:tgtEl>
                                            <p:attrNameLst>
                                              <p:attrName>style.visibility</p:attrName>
                                            </p:attrNameLst>
                                          </p:cBhvr>
                                          <p:to>
                                            <p:strVal val="hidden"/>
                                          </p:to>
                                        </p:set>
                                      </p:childTnLst>
                                    </p:cTn>
                                  </p:par>
                                  <p:par>
                                    <p:cTn id="237" presetID="10" presetClass="exit" presetSubtype="0" fill="hold" grpId="2" nodeType="withEffect">
                                      <p:stCondLst>
                                        <p:cond delay="11100"/>
                                      </p:stCondLst>
                                      <p:childTnLst>
                                        <p:animEffect transition="out" filter="fade">
                                          <p:cBhvr>
                                            <p:cTn id="238" dur="500"/>
                                            <p:tgtEl>
                                              <p:spTgt spid="110"/>
                                            </p:tgtEl>
                                          </p:cBhvr>
                                        </p:animEffect>
                                        <p:set>
                                          <p:cBhvr>
                                            <p:cTn id="239" dur="1" fill="hold">
                                              <p:stCondLst>
                                                <p:cond delay="499"/>
                                              </p:stCondLst>
                                            </p:cTn>
                                            <p:tgtEl>
                                              <p:spTgt spid="110"/>
                                            </p:tgtEl>
                                            <p:attrNameLst>
                                              <p:attrName>style.visibility</p:attrName>
                                            </p:attrNameLst>
                                          </p:cBhvr>
                                          <p:to>
                                            <p:strVal val="hidden"/>
                                          </p:to>
                                        </p:set>
                                      </p:childTnLst>
                                    </p:cTn>
                                  </p:par>
                                  <p:par>
                                    <p:cTn id="240" presetID="22" presetClass="entr" presetSubtype="8" fill="hold" grpId="0" nodeType="withEffect">
                                      <p:stCondLst>
                                        <p:cond delay="10600"/>
                                      </p:stCondLst>
                                      <p:childTnLst>
                                        <p:set>
                                          <p:cBhvr>
                                            <p:cTn id="241" dur="1" fill="hold">
                                              <p:stCondLst>
                                                <p:cond delay="0"/>
                                              </p:stCondLst>
                                            </p:cTn>
                                            <p:tgtEl>
                                              <p:spTgt spid="93"/>
                                            </p:tgtEl>
                                            <p:attrNameLst>
                                              <p:attrName>style.visibility</p:attrName>
                                            </p:attrNameLst>
                                          </p:cBhvr>
                                          <p:to>
                                            <p:strVal val="visible"/>
                                          </p:to>
                                        </p:set>
                                        <p:animEffect transition="in" filter="wipe(left)">
                                          <p:cBhvr>
                                            <p:cTn id="242" dur="900"/>
                                            <p:tgtEl>
                                              <p:spTgt spid="93"/>
                                            </p:tgtEl>
                                          </p:cBhvr>
                                        </p:animEffect>
                                      </p:childTnLst>
                                    </p:cTn>
                                  </p:par>
                                  <p:par>
                                    <p:cTn id="243" presetID="0" presetClass="path" presetSubtype="0" accel="50000" decel="50000" fill="hold" grpId="1" nodeType="withEffect">
                                      <p:stCondLst>
                                        <p:cond delay="11550"/>
                                      </p:stCondLst>
                                      <p:childTnLst>
                                        <p:animMotion origin="layout" path="M 0.00065 2.96296E-6 L 0.18359 0.09236 " pathEditMode="relative" rAng="0" ptsTypes="AA">
                                          <p:cBhvr>
                                            <p:cTn id="244" dur="1000" fill="hold"/>
                                            <p:tgtEl>
                                              <p:spTgt spid="122"/>
                                            </p:tgtEl>
                                            <p:attrNameLst>
                                              <p:attrName>ppt_x</p:attrName>
                                              <p:attrName>ppt_y</p:attrName>
                                            </p:attrNameLst>
                                          </p:cBhvr>
                                          <p:rCtr x="9141" y="4606"/>
                                        </p:animMotion>
                                      </p:childTnLst>
                                    </p:cTn>
                                  </p:par>
                                  <p:par>
                                    <p:cTn id="245" presetID="10" presetClass="exit" presetSubtype="0" fill="hold" grpId="2" nodeType="withEffect">
                                      <p:stCondLst>
                                        <p:cond delay="12100"/>
                                      </p:stCondLst>
                                      <p:childTnLst>
                                        <p:animEffect transition="out" filter="fade">
                                          <p:cBhvr>
                                            <p:cTn id="246" dur="500"/>
                                            <p:tgtEl>
                                              <p:spTgt spid="122"/>
                                            </p:tgtEl>
                                          </p:cBhvr>
                                        </p:animEffect>
                                        <p:set>
                                          <p:cBhvr>
                                            <p:cTn id="247" dur="1" fill="hold">
                                              <p:stCondLst>
                                                <p:cond delay="499"/>
                                              </p:stCondLst>
                                            </p:cTn>
                                            <p:tgtEl>
                                              <p:spTgt spid="122"/>
                                            </p:tgtEl>
                                            <p:attrNameLst>
                                              <p:attrName>style.visibility</p:attrName>
                                            </p:attrNameLst>
                                          </p:cBhvr>
                                          <p:to>
                                            <p:strVal val="hidden"/>
                                          </p:to>
                                        </p:set>
                                      </p:childTnLst>
                                    </p:cTn>
                                  </p:par>
                                  <p:par>
                                    <p:cTn id="248" presetID="42" presetClass="path" presetSubtype="0" accel="50000" decel="50000" fill="hold" grpId="1" nodeType="withEffect">
                                      <p:stCondLst>
                                        <p:cond delay="11600"/>
                                      </p:stCondLst>
                                      <p:childTnLst>
                                        <p:animMotion origin="layout" path="M 4.375E-6 -4.81481E-6 L 0.09895 0.08843 " pathEditMode="relative" rAng="0" ptsTypes="AA">
                                          <p:cBhvr>
                                            <p:cTn id="249" dur="1000" fill="hold"/>
                                            <p:tgtEl>
                                              <p:spTgt spid="123"/>
                                            </p:tgtEl>
                                            <p:attrNameLst>
                                              <p:attrName>ppt_x</p:attrName>
                                              <p:attrName>ppt_y</p:attrName>
                                            </p:attrNameLst>
                                          </p:cBhvr>
                                          <p:rCtr x="4948" y="4421"/>
                                        </p:animMotion>
                                      </p:childTnLst>
                                    </p:cTn>
                                  </p:par>
                                  <p:par>
                                    <p:cTn id="250" presetID="10" presetClass="exit" presetSubtype="0" fill="hold" grpId="2" nodeType="withEffect">
                                      <p:stCondLst>
                                        <p:cond delay="12100"/>
                                      </p:stCondLst>
                                      <p:childTnLst>
                                        <p:animEffect transition="out" filter="fade">
                                          <p:cBhvr>
                                            <p:cTn id="251" dur="500"/>
                                            <p:tgtEl>
                                              <p:spTgt spid="123"/>
                                            </p:tgtEl>
                                          </p:cBhvr>
                                        </p:animEffect>
                                        <p:set>
                                          <p:cBhvr>
                                            <p:cTn id="252" dur="1" fill="hold">
                                              <p:stCondLst>
                                                <p:cond delay="499"/>
                                              </p:stCondLst>
                                            </p:cTn>
                                            <p:tgtEl>
                                              <p:spTgt spid="123"/>
                                            </p:tgtEl>
                                            <p:attrNameLst>
                                              <p:attrName>style.visibility</p:attrName>
                                            </p:attrNameLst>
                                          </p:cBhvr>
                                          <p:to>
                                            <p:strVal val="hidden"/>
                                          </p:to>
                                        </p:set>
                                      </p:childTnLst>
                                    </p:cTn>
                                  </p:par>
                                  <p:par>
                                    <p:cTn id="253" presetID="42" presetClass="path" presetSubtype="0" accel="50000" decel="50000" fill="hold" grpId="1" nodeType="withEffect">
                                      <p:stCondLst>
                                        <p:cond delay="11700"/>
                                      </p:stCondLst>
                                      <p:childTnLst>
                                        <p:animMotion origin="layout" path="M 1.875E-6 -2.59259E-6 L 0.24596 0.06713 " pathEditMode="relative" rAng="0" ptsTypes="AA">
                                          <p:cBhvr>
                                            <p:cTn id="254" dur="1000" fill="hold"/>
                                            <p:tgtEl>
                                              <p:spTgt spid="111"/>
                                            </p:tgtEl>
                                            <p:attrNameLst>
                                              <p:attrName>ppt_x</p:attrName>
                                              <p:attrName>ppt_y</p:attrName>
                                            </p:attrNameLst>
                                          </p:cBhvr>
                                          <p:rCtr x="12292" y="3356"/>
                                        </p:animMotion>
                                      </p:childTnLst>
                                    </p:cTn>
                                  </p:par>
                                  <p:par>
                                    <p:cTn id="255" presetID="10" presetClass="exit" presetSubtype="0" fill="hold" grpId="2" nodeType="withEffect">
                                      <p:stCondLst>
                                        <p:cond delay="12200"/>
                                      </p:stCondLst>
                                      <p:childTnLst>
                                        <p:animEffect transition="out" filter="fade">
                                          <p:cBhvr>
                                            <p:cTn id="256" dur="500"/>
                                            <p:tgtEl>
                                              <p:spTgt spid="111"/>
                                            </p:tgtEl>
                                          </p:cBhvr>
                                        </p:animEffect>
                                        <p:set>
                                          <p:cBhvr>
                                            <p:cTn id="257" dur="1" fill="hold">
                                              <p:stCondLst>
                                                <p:cond delay="499"/>
                                              </p:stCondLst>
                                            </p:cTn>
                                            <p:tgtEl>
                                              <p:spTgt spid="111"/>
                                            </p:tgtEl>
                                            <p:attrNameLst>
                                              <p:attrName>style.visibility</p:attrName>
                                            </p:attrNameLst>
                                          </p:cBhvr>
                                          <p:to>
                                            <p:strVal val="hidden"/>
                                          </p:to>
                                        </p:set>
                                      </p:childTnLst>
                                    </p:cTn>
                                  </p:par>
                                  <p:par>
                                    <p:cTn id="258" presetID="42" presetClass="path" presetSubtype="0" accel="50000" decel="50000" fill="hold" grpId="1" nodeType="withEffect">
                                      <p:stCondLst>
                                        <p:cond delay="11800"/>
                                      </p:stCondLst>
                                      <p:childTnLst>
                                        <p:animMotion origin="layout" path="M -1.04167E-6 2.59259E-6 L 0.15755 0.04421 " pathEditMode="relative" rAng="0" ptsTypes="AA">
                                          <p:cBhvr>
                                            <p:cTn id="259" dur="1000" fill="hold"/>
                                            <p:tgtEl>
                                              <p:spTgt spid="121"/>
                                            </p:tgtEl>
                                            <p:attrNameLst>
                                              <p:attrName>ppt_x</p:attrName>
                                              <p:attrName>ppt_y</p:attrName>
                                            </p:attrNameLst>
                                          </p:cBhvr>
                                          <p:rCtr x="7878" y="2199"/>
                                        </p:animMotion>
                                      </p:childTnLst>
                                    </p:cTn>
                                  </p:par>
                                  <p:par>
                                    <p:cTn id="260" presetID="10" presetClass="exit" presetSubtype="0" fill="hold" grpId="2" nodeType="withEffect">
                                      <p:stCondLst>
                                        <p:cond delay="12300"/>
                                      </p:stCondLst>
                                      <p:childTnLst>
                                        <p:animEffect transition="out" filter="fade">
                                          <p:cBhvr>
                                            <p:cTn id="261" dur="500"/>
                                            <p:tgtEl>
                                              <p:spTgt spid="121"/>
                                            </p:tgtEl>
                                          </p:cBhvr>
                                        </p:animEffect>
                                        <p:set>
                                          <p:cBhvr>
                                            <p:cTn id="262" dur="1" fill="hold">
                                              <p:stCondLst>
                                                <p:cond delay="499"/>
                                              </p:stCondLst>
                                            </p:cTn>
                                            <p:tgtEl>
                                              <p:spTgt spid="121"/>
                                            </p:tgtEl>
                                            <p:attrNameLst>
                                              <p:attrName>style.visibility</p:attrName>
                                            </p:attrNameLst>
                                          </p:cBhvr>
                                          <p:to>
                                            <p:strVal val="hidden"/>
                                          </p:to>
                                        </p:set>
                                      </p:childTnLst>
                                    </p:cTn>
                                  </p:par>
                                  <p:par>
                                    <p:cTn id="263" presetID="42" presetClass="path" presetSubtype="0" accel="50000" decel="50000" fill="hold" grpId="1" nodeType="withEffect">
                                      <p:stCondLst>
                                        <p:cond delay="11900"/>
                                      </p:stCondLst>
                                      <p:childTnLst>
                                        <p:animMotion origin="layout" path="M 0.00429 -0.00995 L 0.24778 0.03982 " pathEditMode="relative" rAng="0" ptsTypes="AA">
                                          <p:cBhvr>
                                            <p:cTn id="264" dur="1000" fill="hold"/>
                                            <p:tgtEl>
                                              <p:spTgt spid="119"/>
                                            </p:tgtEl>
                                            <p:attrNameLst>
                                              <p:attrName>ppt_x</p:attrName>
                                              <p:attrName>ppt_y</p:attrName>
                                            </p:attrNameLst>
                                          </p:cBhvr>
                                          <p:rCtr x="12174" y="2477"/>
                                        </p:animMotion>
                                      </p:childTnLst>
                                    </p:cTn>
                                  </p:par>
                                  <p:par>
                                    <p:cTn id="265" presetID="10" presetClass="exit" presetSubtype="0" fill="hold" grpId="2" nodeType="withEffect">
                                      <p:stCondLst>
                                        <p:cond delay="12400"/>
                                      </p:stCondLst>
                                      <p:childTnLst>
                                        <p:animEffect transition="out" filter="fade">
                                          <p:cBhvr>
                                            <p:cTn id="266" dur="500"/>
                                            <p:tgtEl>
                                              <p:spTgt spid="119"/>
                                            </p:tgtEl>
                                          </p:cBhvr>
                                        </p:animEffect>
                                        <p:set>
                                          <p:cBhvr>
                                            <p:cTn id="267" dur="1" fill="hold">
                                              <p:stCondLst>
                                                <p:cond delay="499"/>
                                              </p:stCondLst>
                                            </p:cTn>
                                            <p:tgtEl>
                                              <p:spTgt spid="119"/>
                                            </p:tgtEl>
                                            <p:attrNameLst>
                                              <p:attrName>style.visibility</p:attrName>
                                            </p:attrNameLst>
                                          </p:cBhvr>
                                          <p:to>
                                            <p:strVal val="hidden"/>
                                          </p:to>
                                        </p:set>
                                      </p:childTnLst>
                                    </p:cTn>
                                  </p:par>
                                  <p:par>
                                    <p:cTn id="268" presetID="42" presetClass="path" presetSubtype="0" accel="50000" decel="50000" fill="hold" grpId="1" nodeType="withEffect">
                                      <p:stCondLst>
                                        <p:cond delay="11900"/>
                                      </p:stCondLst>
                                      <p:childTnLst>
                                        <p:animMotion origin="layout" path="M 3.75E-6 2.96296E-6 L 0.17799 0.06203 " pathEditMode="relative" rAng="0" ptsTypes="AA">
                                          <p:cBhvr>
                                            <p:cTn id="269" dur="1000" fill="hold"/>
                                            <p:tgtEl>
                                              <p:spTgt spid="118"/>
                                            </p:tgtEl>
                                            <p:attrNameLst>
                                              <p:attrName>ppt_x</p:attrName>
                                              <p:attrName>ppt_y</p:attrName>
                                            </p:attrNameLst>
                                          </p:cBhvr>
                                          <p:rCtr x="8893" y="3102"/>
                                        </p:animMotion>
                                      </p:childTnLst>
                                    </p:cTn>
                                  </p:par>
                                  <p:par>
                                    <p:cTn id="270" presetID="10" presetClass="exit" presetSubtype="0" fill="hold" grpId="2" nodeType="withEffect">
                                      <p:stCondLst>
                                        <p:cond delay="12400"/>
                                      </p:stCondLst>
                                      <p:childTnLst>
                                        <p:animEffect transition="out" filter="fade">
                                          <p:cBhvr>
                                            <p:cTn id="271" dur="500"/>
                                            <p:tgtEl>
                                              <p:spTgt spid="118"/>
                                            </p:tgtEl>
                                          </p:cBhvr>
                                        </p:animEffect>
                                        <p:set>
                                          <p:cBhvr>
                                            <p:cTn id="272" dur="1" fill="hold">
                                              <p:stCondLst>
                                                <p:cond delay="499"/>
                                              </p:stCondLst>
                                            </p:cTn>
                                            <p:tgtEl>
                                              <p:spTgt spid="118"/>
                                            </p:tgtEl>
                                            <p:attrNameLst>
                                              <p:attrName>style.visibility</p:attrName>
                                            </p:attrNameLst>
                                          </p:cBhvr>
                                          <p:to>
                                            <p:strVal val="hidden"/>
                                          </p:to>
                                        </p:set>
                                      </p:childTnLst>
                                    </p:cTn>
                                  </p:par>
                                  <p:par>
                                    <p:cTn id="273" presetID="42" presetClass="path" presetSubtype="0" accel="50000" decel="50000" fill="hold" grpId="1" nodeType="withEffect">
                                      <p:stCondLst>
                                        <p:cond delay="11800"/>
                                      </p:stCondLst>
                                      <p:childTnLst>
                                        <p:animMotion origin="layout" path="M 3.33333E-6 -4.81481E-6 L 0.22174 0.08195 " pathEditMode="relative" rAng="0" ptsTypes="AA">
                                          <p:cBhvr>
                                            <p:cTn id="274" dur="1000" fill="hold"/>
                                            <p:tgtEl>
                                              <p:spTgt spid="116"/>
                                            </p:tgtEl>
                                            <p:attrNameLst>
                                              <p:attrName>ppt_x</p:attrName>
                                              <p:attrName>ppt_y</p:attrName>
                                            </p:attrNameLst>
                                          </p:cBhvr>
                                          <p:rCtr x="11081" y="4097"/>
                                        </p:animMotion>
                                      </p:childTnLst>
                                    </p:cTn>
                                  </p:par>
                                  <p:par>
                                    <p:cTn id="275" presetID="10" presetClass="exit" presetSubtype="0" fill="hold" grpId="2" nodeType="withEffect">
                                      <p:stCondLst>
                                        <p:cond delay="12300"/>
                                      </p:stCondLst>
                                      <p:childTnLst>
                                        <p:animEffect transition="out" filter="fade">
                                          <p:cBhvr>
                                            <p:cTn id="276" dur="500"/>
                                            <p:tgtEl>
                                              <p:spTgt spid="116"/>
                                            </p:tgtEl>
                                          </p:cBhvr>
                                        </p:animEffect>
                                        <p:set>
                                          <p:cBhvr>
                                            <p:cTn id="277" dur="1" fill="hold">
                                              <p:stCondLst>
                                                <p:cond delay="499"/>
                                              </p:stCondLst>
                                            </p:cTn>
                                            <p:tgtEl>
                                              <p:spTgt spid="116"/>
                                            </p:tgtEl>
                                            <p:attrNameLst>
                                              <p:attrName>style.visibility</p:attrName>
                                            </p:attrNameLst>
                                          </p:cBhvr>
                                          <p:to>
                                            <p:strVal val="hidden"/>
                                          </p:to>
                                        </p:set>
                                      </p:childTnLst>
                                    </p:cTn>
                                  </p:par>
                                  <p:par>
                                    <p:cTn id="278" presetID="42" presetClass="path" presetSubtype="0" accel="50000" decel="50000" fill="hold" grpId="1" nodeType="withEffect">
                                      <p:stCondLst>
                                        <p:cond delay="11700"/>
                                      </p:stCondLst>
                                      <p:childTnLst>
                                        <p:animMotion origin="layout" path="M 3.75E-6 -4.81481E-6 L 0.2181 0.10093 " pathEditMode="relative" rAng="0" ptsTypes="AA">
                                          <p:cBhvr>
                                            <p:cTn id="279" dur="1000" fill="hold"/>
                                            <p:tgtEl>
                                              <p:spTgt spid="117"/>
                                            </p:tgtEl>
                                            <p:attrNameLst>
                                              <p:attrName>ppt_x</p:attrName>
                                              <p:attrName>ppt_y</p:attrName>
                                            </p:attrNameLst>
                                          </p:cBhvr>
                                          <p:rCtr x="10898" y="5046"/>
                                        </p:animMotion>
                                      </p:childTnLst>
                                    </p:cTn>
                                  </p:par>
                                  <p:par>
                                    <p:cTn id="280" presetID="10" presetClass="exit" presetSubtype="0" fill="hold" grpId="2" nodeType="withEffect">
                                      <p:stCondLst>
                                        <p:cond delay="12200"/>
                                      </p:stCondLst>
                                      <p:childTnLst>
                                        <p:animEffect transition="out" filter="fade">
                                          <p:cBhvr>
                                            <p:cTn id="281" dur="500"/>
                                            <p:tgtEl>
                                              <p:spTgt spid="117"/>
                                            </p:tgtEl>
                                          </p:cBhvr>
                                        </p:animEffect>
                                        <p:set>
                                          <p:cBhvr>
                                            <p:cTn id="282" dur="1" fill="hold">
                                              <p:stCondLst>
                                                <p:cond delay="499"/>
                                              </p:stCondLst>
                                            </p:cTn>
                                            <p:tgtEl>
                                              <p:spTgt spid="117"/>
                                            </p:tgtEl>
                                            <p:attrNameLst>
                                              <p:attrName>style.visibility</p:attrName>
                                            </p:attrNameLst>
                                          </p:cBhvr>
                                          <p:to>
                                            <p:strVal val="hidden"/>
                                          </p:to>
                                        </p:set>
                                      </p:childTnLst>
                                    </p:cTn>
                                  </p:par>
                                  <p:par>
                                    <p:cTn id="283" presetID="10" presetClass="entr" presetSubtype="0" fill="hold" grpId="0" nodeType="withEffect">
                                      <p:stCondLst>
                                        <p:cond delay="12400"/>
                                      </p:stCondLst>
                                      <p:childTnLst>
                                        <p:set>
                                          <p:cBhvr>
                                            <p:cTn id="284" dur="1" fill="hold">
                                              <p:stCondLst>
                                                <p:cond delay="0"/>
                                              </p:stCondLst>
                                            </p:cTn>
                                            <p:tgtEl>
                                              <p:spTgt spid="94"/>
                                            </p:tgtEl>
                                            <p:attrNameLst>
                                              <p:attrName>style.visibility</p:attrName>
                                            </p:attrNameLst>
                                          </p:cBhvr>
                                          <p:to>
                                            <p:strVal val="visible"/>
                                          </p:to>
                                        </p:set>
                                        <p:animEffect transition="in" filter="fade">
                                          <p:cBhvr>
                                            <p:cTn id="285" dur="500"/>
                                            <p:tgtEl>
                                              <p:spTgt spid="94"/>
                                            </p:tgtEl>
                                          </p:cBhvr>
                                        </p:animEffect>
                                      </p:childTnLst>
                                    </p:cTn>
                                  </p:par>
                                  <p:par>
                                    <p:cTn id="286" presetID="1" presetClass="entr" presetSubtype="0" fill="hold" grpId="0" nodeType="withEffect">
                                      <p:stCondLst>
                                        <p:cond delay="13500"/>
                                      </p:stCondLst>
                                      <p:childTnLst>
                                        <p:set>
                                          <p:cBhvr>
                                            <p:cTn id="287" dur="1" fill="hold">
                                              <p:stCondLst>
                                                <p:cond delay="0"/>
                                              </p:stCondLst>
                                            </p:cTn>
                                            <p:tgtEl>
                                              <p:spTgt spid="85"/>
                                            </p:tgtEl>
                                            <p:attrNameLst>
                                              <p:attrName>style.visibility</p:attrName>
                                            </p:attrNameLst>
                                          </p:cBhvr>
                                          <p:to>
                                            <p:strVal val="visible"/>
                                          </p:to>
                                        </p:set>
                                      </p:childTnLst>
                                    </p:cTn>
                                  </p:par>
                                  <p:par>
                                    <p:cTn id="288" presetID="42" presetClass="path" presetSubtype="0" accel="25000" decel="75000" fill="hold" grpId="1" nodeType="withEffect">
                                      <p:stCondLst>
                                        <p:cond delay="13500"/>
                                      </p:stCondLst>
                                      <p:childTnLst>
                                        <p:animMotion origin="layout" path="M 0.27708 -0.00047 L 0.56029 -0.13958 " pathEditMode="relative" rAng="0" ptsTypes="AA">
                                          <p:cBhvr>
                                            <p:cTn id="289" dur="750" spd="-100000" fill="hold"/>
                                            <p:tgtEl>
                                              <p:spTgt spid="85"/>
                                            </p:tgtEl>
                                            <p:attrNameLst>
                                              <p:attrName>ppt_x</p:attrName>
                                              <p:attrName>ppt_y</p:attrName>
                                            </p:attrNameLst>
                                          </p:cBhvr>
                                          <p:rCtr x="14128" y="-6944"/>
                                        </p:animMotion>
                                      </p:childTnLst>
                                    </p:cTn>
                                  </p:par>
                                  <p:par>
                                    <p:cTn id="290" presetID="1" presetClass="entr" presetSubtype="0" fill="hold" grpId="0" nodeType="withEffect">
                                      <p:stCondLst>
                                        <p:cond delay="13500"/>
                                      </p:stCondLst>
                                      <p:childTnLst>
                                        <p:set>
                                          <p:cBhvr>
                                            <p:cTn id="291" dur="1" fill="hold">
                                              <p:stCondLst>
                                                <p:cond delay="0"/>
                                              </p:stCondLst>
                                            </p:cTn>
                                            <p:tgtEl>
                                              <p:spTgt spid="70"/>
                                            </p:tgtEl>
                                            <p:attrNameLst>
                                              <p:attrName>style.visibility</p:attrName>
                                            </p:attrNameLst>
                                          </p:cBhvr>
                                          <p:to>
                                            <p:strVal val="visible"/>
                                          </p:to>
                                        </p:set>
                                      </p:childTnLst>
                                    </p:cTn>
                                  </p:par>
                                  <p:par>
                                    <p:cTn id="292" presetID="42" presetClass="path" presetSubtype="0" accel="25000" decel="75000" fill="hold" grpId="1" nodeType="withEffect">
                                      <p:stCondLst>
                                        <p:cond delay="13500"/>
                                      </p:stCondLst>
                                      <p:childTnLst>
                                        <p:animMotion origin="layout" path="M -0.28321 -0.0007 L -0.56029 -0.13959 " pathEditMode="relative" rAng="0" ptsTypes="AA">
                                          <p:cBhvr>
                                            <p:cTn id="293" dur="750" spd="-100000" fill="hold"/>
                                            <p:tgtEl>
                                              <p:spTgt spid="70"/>
                                            </p:tgtEl>
                                            <p:attrNameLst>
                                              <p:attrName>ppt_x</p:attrName>
                                              <p:attrName>ppt_y</p:attrName>
                                            </p:attrNameLst>
                                          </p:cBhvr>
                                          <p:rCtr x="-13750" y="-6968"/>
                                        </p:animMotion>
                                      </p:childTnLst>
                                    </p:cTn>
                                  </p:par>
                                  <p:par>
                                    <p:cTn id="294" presetID="63" presetClass="path" presetSubtype="0" accel="40000" decel="60000" fill="hold" grpId="2" nodeType="withEffect">
                                      <p:stCondLst>
                                        <p:cond delay="14200"/>
                                      </p:stCondLst>
                                      <p:childTnLst>
                                        <p:animMotion origin="layout" path="M -6.25E-7 -4.44444E-6 L 0.27708 -0.00046 " pathEditMode="relative" rAng="0" ptsTypes="AA">
                                          <p:cBhvr>
                                            <p:cTn id="295" dur="750" spd="-100000" fill="hold"/>
                                            <p:tgtEl>
                                              <p:spTgt spid="85"/>
                                            </p:tgtEl>
                                            <p:attrNameLst>
                                              <p:attrName>ppt_x</p:attrName>
                                              <p:attrName>ppt_y</p:attrName>
                                            </p:attrNameLst>
                                          </p:cBhvr>
                                          <p:rCtr x="13854" y="-23"/>
                                        </p:animMotion>
                                      </p:childTnLst>
                                    </p:cTn>
                                  </p:par>
                                  <p:par>
                                    <p:cTn id="296" presetID="35" presetClass="path" presetSubtype="0" accel="40000" decel="60000" fill="hold" grpId="2" nodeType="withEffect">
                                      <p:stCondLst>
                                        <p:cond delay="14200"/>
                                      </p:stCondLst>
                                      <p:childTnLst>
                                        <p:animMotion origin="layout" path="M 2.91667E-6 -4.44444E-6 L -0.28321 -0.00046 " pathEditMode="relative" rAng="0" ptsTypes="AA">
                                          <p:cBhvr>
                                            <p:cTn id="297" dur="750" spd="-100000" fill="hold"/>
                                            <p:tgtEl>
                                              <p:spTgt spid="70"/>
                                            </p:tgtEl>
                                            <p:attrNameLst>
                                              <p:attrName>ppt_x</p:attrName>
                                              <p:attrName>ppt_y</p:attrName>
                                            </p:attrNameLst>
                                          </p:cBhvr>
                                          <p:rCtr x="-14167" y="-23"/>
                                        </p:animMotion>
                                      </p:childTnLst>
                                    </p:cTn>
                                  </p:par>
                                  <p:par>
                                    <p:cTn id="298" presetID="16" presetClass="entr" presetSubtype="37" fill="hold" nodeType="withEffect">
                                      <p:stCondLst>
                                        <p:cond delay="14200"/>
                                      </p:stCondLst>
                                      <p:childTnLst>
                                        <p:set>
                                          <p:cBhvr>
                                            <p:cTn id="299" dur="1" fill="hold">
                                              <p:stCondLst>
                                                <p:cond delay="0"/>
                                              </p:stCondLst>
                                            </p:cTn>
                                            <p:tgtEl>
                                              <p:spTgt spid="113"/>
                                            </p:tgtEl>
                                            <p:attrNameLst>
                                              <p:attrName>style.visibility</p:attrName>
                                            </p:attrNameLst>
                                          </p:cBhvr>
                                          <p:to>
                                            <p:strVal val="visible"/>
                                          </p:to>
                                        </p:set>
                                        <p:animEffect transition="in" filter="barn(outVertical)">
                                          <p:cBhvr>
                                            <p:cTn id="300" dur="380"/>
                                            <p:tgtEl>
                                              <p:spTgt spid="113"/>
                                            </p:tgtEl>
                                          </p:cBhvr>
                                        </p:animEffect>
                                      </p:childTnLst>
                                    </p:cTn>
                                  </p:par>
                                  <p:par>
                                    <p:cTn id="301" presetID="22" presetClass="entr" presetSubtype="2" fill="hold" nodeType="withEffect">
                                      <p:stCondLst>
                                        <p:cond delay="14600"/>
                                      </p:stCondLst>
                                      <p:childTnLst>
                                        <p:set>
                                          <p:cBhvr>
                                            <p:cTn id="302" dur="1" fill="hold">
                                              <p:stCondLst>
                                                <p:cond delay="0"/>
                                              </p:stCondLst>
                                            </p:cTn>
                                            <p:tgtEl>
                                              <p:spTgt spid="112"/>
                                            </p:tgtEl>
                                            <p:attrNameLst>
                                              <p:attrName>style.visibility</p:attrName>
                                            </p:attrNameLst>
                                          </p:cBhvr>
                                          <p:to>
                                            <p:strVal val="visible"/>
                                          </p:to>
                                        </p:set>
                                        <p:animEffect transition="in" filter="wipe(right)">
                                          <p:cBhvr>
                                            <p:cTn id="303" dur="300"/>
                                            <p:tgtEl>
                                              <p:spTgt spid="112"/>
                                            </p:tgtEl>
                                          </p:cBhvr>
                                        </p:animEffect>
                                      </p:childTnLst>
                                    </p:cTn>
                                  </p:par>
                                  <p:par>
                                    <p:cTn id="304" presetID="22" presetClass="entr" presetSubtype="8" fill="hold" nodeType="withEffect">
                                      <p:stCondLst>
                                        <p:cond delay="14600"/>
                                      </p:stCondLst>
                                      <p:childTnLst>
                                        <p:set>
                                          <p:cBhvr>
                                            <p:cTn id="305" dur="1" fill="hold">
                                              <p:stCondLst>
                                                <p:cond delay="0"/>
                                              </p:stCondLst>
                                            </p:cTn>
                                            <p:tgtEl>
                                              <p:spTgt spid="114"/>
                                            </p:tgtEl>
                                            <p:attrNameLst>
                                              <p:attrName>style.visibility</p:attrName>
                                            </p:attrNameLst>
                                          </p:cBhvr>
                                          <p:to>
                                            <p:strVal val="visible"/>
                                          </p:to>
                                        </p:set>
                                        <p:animEffect transition="in" filter="wipe(left)">
                                          <p:cBhvr>
                                            <p:cTn id="306" dur="300"/>
                                            <p:tgtEl>
                                              <p:spTgt spid="114"/>
                                            </p:tgtEl>
                                          </p:cBhvr>
                                        </p:animEffect>
                                      </p:childTnLst>
                                    </p:cTn>
                                  </p:par>
                                  <p:par>
                                    <p:cTn id="307" presetID="63" presetClass="path" presetSubtype="0" accel="50000" decel="50000" fill="hold" grpId="5" nodeType="withEffect">
                                      <p:stCondLst>
                                        <p:cond delay="14900"/>
                                      </p:stCondLst>
                                      <p:childTnLst>
                                        <p:animMotion origin="layout" path="M -6.25E-7 -4.44444E-6 L 0.39362 -4.44444E-6 " pathEditMode="relative" rAng="0" ptsTypes="AA">
                                          <p:cBhvr>
                                            <p:cTn id="308" dur="750" fill="hold"/>
                                            <p:tgtEl>
                                              <p:spTgt spid="85"/>
                                            </p:tgtEl>
                                            <p:attrNameLst>
                                              <p:attrName>ppt_x</p:attrName>
                                              <p:attrName>ppt_y</p:attrName>
                                            </p:attrNameLst>
                                          </p:cBhvr>
                                          <p:rCtr x="19674" y="0"/>
                                        </p:animMotion>
                                      </p:childTnLst>
                                    </p:cTn>
                                  </p:par>
                                  <p:par>
                                    <p:cTn id="309" presetID="35" presetClass="path" presetSubtype="0" accel="50000" decel="50000" fill="hold" grpId="5" nodeType="withEffect">
                                      <p:stCondLst>
                                        <p:cond delay="14900"/>
                                      </p:stCondLst>
                                      <p:childTnLst>
                                        <p:animMotion origin="layout" path="M 2.91667E-6 -4.44444E-6 L -0.16667 -4.44444E-6 " pathEditMode="relative" rAng="0" ptsTypes="AA">
                                          <p:cBhvr>
                                            <p:cTn id="310" dur="750" fill="hold"/>
                                            <p:tgtEl>
                                              <p:spTgt spid="70"/>
                                            </p:tgtEl>
                                            <p:attrNameLst>
                                              <p:attrName>ppt_x</p:attrName>
                                              <p:attrName>ppt_y</p:attrName>
                                            </p:attrNameLst>
                                          </p:cBhvr>
                                          <p:rCtr x="-8333" y="0"/>
                                        </p:animMotion>
                                      </p:childTnLst>
                                    </p:cTn>
                                  </p:par>
                                  <p:par>
                                    <p:cTn id="311" presetID="63" presetClass="path" presetSubtype="0" decel="100000" fill="hold" grpId="6" nodeType="withEffect">
                                      <p:stCondLst>
                                        <p:cond delay="15600"/>
                                      </p:stCondLst>
                                      <p:childTnLst>
                                        <p:animMotion origin="layout" path="M -6.25E-7 -4.44444E-6 L 0.39362 -4.44444E-6 " pathEditMode="relative" rAng="0" ptsTypes="AA">
                                          <p:cBhvr>
                                            <p:cTn id="312" dur="750" spd="-100000" fill="hold"/>
                                            <p:tgtEl>
                                              <p:spTgt spid="85"/>
                                            </p:tgtEl>
                                            <p:attrNameLst>
                                              <p:attrName>ppt_x</p:attrName>
                                              <p:attrName>ppt_y</p:attrName>
                                            </p:attrNameLst>
                                          </p:cBhvr>
                                          <p:rCtr x="19674" y="0"/>
                                        </p:animMotion>
                                      </p:childTnLst>
                                    </p:cTn>
                                  </p:par>
                                  <p:par>
                                    <p:cTn id="313" presetID="35" presetClass="path" presetSubtype="0" decel="100000" fill="hold" grpId="6" nodeType="withEffect">
                                      <p:stCondLst>
                                        <p:cond delay="15600"/>
                                      </p:stCondLst>
                                      <p:childTnLst>
                                        <p:animMotion origin="layout" path="M 2.91667E-6 -4.44444E-6 L -0.16667 -4.44444E-6 " pathEditMode="relative" rAng="0" ptsTypes="AA">
                                          <p:cBhvr>
                                            <p:cTn id="314" dur="750" spd="-100000" fill="hold"/>
                                            <p:tgtEl>
                                              <p:spTgt spid="70"/>
                                            </p:tgtEl>
                                            <p:attrNameLst>
                                              <p:attrName>ppt_x</p:attrName>
                                              <p:attrName>ppt_y</p:attrName>
                                            </p:attrNameLst>
                                          </p:cBhvr>
                                          <p:rCtr x="-8333" y="0"/>
                                        </p:animMotion>
                                      </p:childTnLst>
                                    </p:cTn>
                                  </p:par>
                                  <p:par>
                                    <p:cTn id="315" presetID="53" presetClass="entr" presetSubtype="16" fill="hold" nodeType="withEffect">
                                      <p:stCondLst>
                                        <p:cond delay="15450"/>
                                      </p:stCondLst>
                                      <p:childTnLst>
                                        <p:set>
                                          <p:cBhvr>
                                            <p:cTn id="316" dur="1" fill="hold">
                                              <p:stCondLst>
                                                <p:cond delay="0"/>
                                              </p:stCondLst>
                                            </p:cTn>
                                            <p:tgtEl>
                                              <p:spTgt spid="36"/>
                                            </p:tgtEl>
                                            <p:attrNameLst>
                                              <p:attrName>style.visibility</p:attrName>
                                            </p:attrNameLst>
                                          </p:cBhvr>
                                          <p:to>
                                            <p:strVal val="visible"/>
                                          </p:to>
                                        </p:set>
                                        <p:anim calcmode="lin" valueType="num">
                                          <p:cBhvr>
                                            <p:cTn id="317" dur="500" fill="hold"/>
                                            <p:tgtEl>
                                              <p:spTgt spid="36"/>
                                            </p:tgtEl>
                                            <p:attrNameLst>
                                              <p:attrName>ppt_w</p:attrName>
                                            </p:attrNameLst>
                                          </p:cBhvr>
                                          <p:tavLst>
                                            <p:tav tm="0">
                                              <p:val>
                                                <p:fltVal val="0"/>
                                              </p:val>
                                            </p:tav>
                                            <p:tav tm="100000">
                                              <p:val>
                                                <p:strVal val="#ppt_w"/>
                                              </p:val>
                                            </p:tav>
                                          </p:tavLst>
                                        </p:anim>
                                        <p:anim calcmode="lin" valueType="num">
                                          <p:cBhvr>
                                            <p:cTn id="318" dur="500" fill="hold"/>
                                            <p:tgtEl>
                                              <p:spTgt spid="36"/>
                                            </p:tgtEl>
                                            <p:attrNameLst>
                                              <p:attrName>ppt_h</p:attrName>
                                            </p:attrNameLst>
                                          </p:cBhvr>
                                          <p:tavLst>
                                            <p:tav tm="0">
                                              <p:val>
                                                <p:fltVal val="0"/>
                                              </p:val>
                                            </p:tav>
                                            <p:tav tm="100000">
                                              <p:val>
                                                <p:strVal val="#ppt_h"/>
                                              </p:val>
                                            </p:tav>
                                          </p:tavLst>
                                        </p:anim>
                                        <p:animEffect transition="in" filter="fade">
                                          <p:cBhvr>
                                            <p:cTn id="319" dur="500"/>
                                            <p:tgtEl>
                                              <p:spTgt spid="36"/>
                                            </p:tgtEl>
                                          </p:cBhvr>
                                        </p:animEffect>
                                      </p:childTnLst>
                                    </p:cTn>
                                  </p:par>
                                  <p:par>
                                    <p:cTn id="320" presetID="8" presetClass="emph" presetSubtype="0" fill="hold" nodeType="withEffect">
                                      <p:stCondLst>
                                        <p:cond delay="15400"/>
                                      </p:stCondLst>
                                      <p:childTnLst>
                                        <p:animRot by="-21600000">
                                          <p:cBhvr>
                                            <p:cTn id="321" dur="500" fill="hold"/>
                                            <p:tgtEl>
                                              <p:spTgt spid="36"/>
                                            </p:tgtEl>
                                            <p:attrNameLst>
                                              <p:attrName>r</p:attrName>
                                            </p:attrNameLst>
                                          </p:cBhvr>
                                        </p:animRot>
                                      </p:childTnLst>
                                    </p:cTn>
                                  </p:par>
                                  <p:par>
                                    <p:cTn id="322" presetID="2" presetClass="entr" presetSubtype="1" fill="hold" grpId="0" nodeType="withEffect" p14:presetBounceEnd="70000">
                                      <p:stCondLst>
                                        <p:cond delay="15450"/>
                                      </p:stCondLst>
                                      <p:childTnLst>
                                        <p:set>
                                          <p:cBhvr>
                                            <p:cTn id="323" dur="1" fill="hold">
                                              <p:stCondLst>
                                                <p:cond delay="0"/>
                                              </p:stCondLst>
                                            </p:cTn>
                                            <p:tgtEl>
                                              <p:spTgt spid="148"/>
                                            </p:tgtEl>
                                            <p:attrNameLst>
                                              <p:attrName>style.visibility</p:attrName>
                                            </p:attrNameLst>
                                          </p:cBhvr>
                                          <p:to>
                                            <p:strVal val="visible"/>
                                          </p:to>
                                        </p:set>
                                        <p:anim calcmode="lin" valueType="num" p14:bounceEnd="70000">
                                          <p:cBhvr additive="base">
                                            <p:cTn id="324" dur="500" fill="hold"/>
                                            <p:tgtEl>
                                              <p:spTgt spid="148"/>
                                            </p:tgtEl>
                                            <p:attrNameLst>
                                              <p:attrName>ppt_x</p:attrName>
                                            </p:attrNameLst>
                                          </p:cBhvr>
                                          <p:tavLst>
                                            <p:tav tm="0">
                                              <p:val>
                                                <p:strVal val="#ppt_x"/>
                                              </p:val>
                                            </p:tav>
                                            <p:tav tm="100000">
                                              <p:val>
                                                <p:strVal val="#ppt_x"/>
                                              </p:val>
                                            </p:tav>
                                          </p:tavLst>
                                        </p:anim>
                                        <p:anim calcmode="lin" valueType="num" p14:bounceEnd="70000">
                                          <p:cBhvr additive="base">
                                            <p:cTn id="325" dur="500" fill="hold"/>
                                            <p:tgtEl>
                                              <p:spTgt spid="148"/>
                                            </p:tgtEl>
                                            <p:attrNameLst>
                                              <p:attrName>ppt_y</p:attrName>
                                            </p:attrNameLst>
                                          </p:cBhvr>
                                          <p:tavLst>
                                            <p:tav tm="0">
                                              <p:val>
                                                <p:strVal val="0-#ppt_h/2"/>
                                              </p:val>
                                            </p:tav>
                                            <p:tav tm="100000">
                                              <p:val>
                                                <p:strVal val="#ppt_y"/>
                                              </p:val>
                                            </p:tav>
                                          </p:tavLst>
                                        </p:anim>
                                      </p:childTnLst>
                                    </p:cTn>
                                  </p:par>
                                  <p:par>
                                    <p:cTn id="326" presetID="47" presetClass="entr" presetSubtype="0" fill="hold" grpId="0" nodeType="withEffect">
                                      <p:stCondLst>
                                        <p:cond delay="16000"/>
                                      </p:stCondLst>
                                      <p:childTnLst>
                                        <p:set>
                                          <p:cBhvr>
                                            <p:cTn id="327" dur="1" fill="hold">
                                              <p:stCondLst>
                                                <p:cond delay="0"/>
                                              </p:stCondLst>
                                            </p:cTn>
                                            <p:tgtEl>
                                              <p:spTgt spid="159"/>
                                            </p:tgtEl>
                                            <p:attrNameLst>
                                              <p:attrName>style.visibility</p:attrName>
                                            </p:attrNameLst>
                                          </p:cBhvr>
                                          <p:to>
                                            <p:strVal val="visible"/>
                                          </p:to>
                                        </p:set>
                                        <p:animEffect transition="in" filter="fade">
                                          <p:cBhvr>
                                            <p:cTn id="328" dur="350"/>
                                            <p:tgtEl>
                                              <p:spTgt spid="159"/>
                                            </p:tgtEl>
                                          </p:cBhvr>
                                        </p:animEffect>
                                        <p:anim calcmode="lin" valueType="num">
                                          <p:cBhvr>
                                            <p:cTn id="329" dur="350" fill="hold"/>
                                            <p:tgtEl>
                                              <p:spTgt spid="159"/>
                                            </p:tgtEl>
                                            <p:attrNameLst>
                                              <p:attrName>ppt_x</p:attrName>
                                            </p:attrNameLst>
                                          </p:cBhvr>
                                          <p:tavLst>
                                            <p:tav tm="0">
                                              <p:val>
                                                <p:strVal val="#ppt_x"/>
                                              </p:val>
                                            </p:tav>
                                            <p:tav tm="100000">
                                              <p:val>
                                                <p:strVal val="#ppt_x"/>
                                              </p:val>
                                            </p:tav>
                                          </p:tavLst>
                                        </p:anim>
                                        <p:anim calcmode="lin" valueType="num">
                                          <p:cBhvr>
                                            <p:cTn id="330" dur="350" fill="hold"/>
                                            <p:tgtEl>
                                              <p:spTgt spid="159"/>
                                            </p:tgtEl>
                                            <p:attrNameLst>
                                              <p:attrName>ppt_y</p:attrName>
                                            </p:attrNameLst>
                                          </p:cBhvr>
                                          <p:tavLst>
                                            <p:tav tm="0">
                                              <p:val>
                                                <p:strVal val="#ppt_y-.1"/>
                                              </p:val>
                                            </p:tav>
                                            <p:tav tm="100000">
                                              <p:val>
                                                <p:strVal val="#ppt_y"/>
                                              </p:val>
                                            </p:tav>
                                          </p:tavLst>
                                        </p:anim>
                                      </p:childTnLst>
                                    </p:cTn>
                                  </p:par>
                                  <p:par>
                                    <p:cTn id="331" presetID="47" presetClass="entr" presetSubtype="0" fill="hold" grpId="0" nodeType="withEffect">
                                      <p:stCondLst>
                                        <p:cond delay="16000"/>
                                      </p:stCondLst>
                                      <p:childTnLst>
                                        <p:set>
                                          <p:cBhvr>
                                            <p:cTn id="332" dur="1" fill="hold">
                                              <p:stCondLst>
                                                <p:cond delay="0"/>
                                              </p:stCondLst>
                                            </p:cTn>
                                            <p:tgtEl>
                                              <p:spTgt spid="165"/>
                                            </p:tgtEl>
                                            <p:attrNameLst>
                                              <p:attrName>style.visibility</p:attrName>
                                            </p:attrNameLst>
                                          </p:cBhvr>
                                          <p:to>
                                            <p:strVal val="visible"/>
                                          </p:to>
                                        </p:set>
                                        <p:animEffect transition="in" filter="fade">
                                          <p:cBhvr>
                                            <p:cTn id="333" dur="400"/>
                                            <p:tgtEl>
                                              <p:spTgt spid="165"/>
                                            </p:tgtEl>
                                          </p:cBhvr>
                                        </p:animEffect>
                                        <p:anim calcmode="lin" valueType="num">
                                          <p:cBhvr>
                                            <p:cTn id="334" dur="400" fill="hold"/>
                                            <p:tgtEl>
                                              <p:spTgt spid="165"/>
                                            </p:tgtEl>
                                            <p:attrNameLst>
                                              <p:attrName>ppt_x</p:attrName>
                                            </p:attrNameLst>
                                          </p:cBhvr>
                                          <p:tavLst>
                                            <p:tav tm="0">
                                              <p:val>
                                                <p:strVal val="#ppt_x"/>
                                              </p:val>
                                            </p:tav>
                                            <p:tav tm="100000">
                                              <p:val>
                                                <p:strVal val="#ppt_x"/>
                                              </p:val>
                                            </p:tav>
                                          </p:tavLst>
                                        </p:anim>
                                        <p:anim calcmode="lin" valueType="num">
                                          <p:cBhvr>
                                            <p:cTn id="335" dur="400" fill="hold"/>
                                            <p:tgtEl>
                                              <p:spTgt spid="165"/>
                                            </p:tgtEl>
                                            <p:attrNameLst>
                                              <p:attrName>ppt_y</p:attrName>
                                            </p:attrNameLst>
                                          </p:cBhvr>
                                          <p:tavLst>
                                            <p:tav tm="0">
                                              <p:val>
                                                <p:strVal val="#ppt_y-.1"/>
                                              </p:val>
                                            </p:tav>
                                            <p:tav tm="100000">
                                              <p:val>
                                                <p:strVal val="#ppt_y"/>
                                              </p:val>
                                            </p:tav>
                                          </p:tavLst>
                                        </p:anim>
                                      </p:childTnLst>
                                    </p:cTn>
                                  </p:par>
                                  <p:par>
                                    <p:cTn id="336" presetID="47" presetClass="entr" presetSubtype="0" fill="hold" grpId="0" nodeType="withEffect">
                                      <p:stCondLst>
                                        <p:cond delay="16000"/>
                                      </p:stCondLst>
                                      <p:childTnLst>
                                        <p:set>
                                          <p:cBhvr>
                                            <p:cTn id="337" dur="1" fill="hold">
                                              <p:stCondLst>
                                                <p:cond delay="0"/>
                                              </p:stCondLst>
                                            </p:cTn>
                                            <p:tgtEl>
                                              <p:spTgt spid="160"/>
                                            </p:tgtEl>
                                            <p:attrNameLst>
                                              <p:attrName>style.visibility</p:attrName>
                                            </p:attrNameLst>
                                          </p:cBhvr>
                                          <p:to>
                                            <p:strVal val="visible"/>
                                          </p:to>
                                        </p:set>
                                        <p:animEffect transition="in" filter="fade">
                                          <p:cBhvr>
                                            <p:cTn id="338" dur="500"/>
                                            <p:tgtEl>
                                              <p:spTgt spid="160"/>
                                            </p:tgtEl>
                                          </p:cBhvr>
                                        </p:animEffect>
                                        <p:anim calcmode="lin" valueType="num">
                                          <p:cBhvr>
                                            <p:cTn id="339" dur="500" fill="hold"/>
                                            <p:tgtEl>
                                              <p:spTgt spid="160"/>
                                            </p:tgtEl>
                                            <p:attrNameLst>
                                              <p:attrName>ppt_x</p:attrName>
                                            </p:attrNameLst>
                                          </p:cBhvr>
                                          <p:tavLst>
                                            <p:tav tm="0">
                                              <p:val>
                                                <p:strVal val="#ppt_x"/>
                                              </p:val>
                                            </p:tav>
                                            <p:tav tm="100000">
                                              <p:val>
                                                <p:strVal val="#ppt_x"/>
                                              </p:val>
                                            </p:tav>
                                          </p:tavLst>
                                        </p:anim>
                                        <p:anim calcmode="lin" valueType="num">
                                          <p:cBhvr>
                                            <p:cTn id="340" dur="500" fill="hold"/>
                                            <p:tgtEl>
                                              <p:spTgt spid="160"/>
                                            </p:tgtEl>
                                            <p:attrNameLst>
                                              <p:attrName>ppt_y</p:attrName>
                                            </p:attrNameLst>
                                          </p:cBhvr>
                                          <p:tavLst>
                                            <p:tav tm="0">
                                              <p:val>
                                                <p:strVal val="#ppt_y-.1"/>
                                              </p:val>
                                            </p:tav>
                                            <p:tav tm="100000">
                                              <p:val>
                                                <p:strVal val="#ppt_y"/>
                                              </p:val>
                                            </p:tav>
                                          </p:tavLst>
                                        </p:anim>
                                      </p:childTnLst>
                                    </p:cTn>
                                  </p:par>
                                  <p:par>
                                    <p:cTn id="341" presetID="47" presetClass="entr" presetSubtype="0" fill="hold" grpId="0" nodeType="withEffect">
                                      <p:stCondLst>
                                        <p:cond delay="16050"/>
                                      </p:stCondLst>
                                      <p:childTnLst>
                                        <p:set>
                                          <p:cBhvr>
                                            <p:cTn id="342" dur="1" fill="hold">
                                              <p:stCondLst>
                                                <p:cond delay="0"/>
                                              </p:stCondLst>
                                            </p:cTn>
                                            <p:tgtEl>
                                              <p:spTgt spid="161"/>
                                            </p:tgtEl>
                                            <p:attrNameLst>
                                              <p:attrName>style.visibility</p:attrName>
                                            </p:attrNameLst>
                                          </p:cBhvr>
                                          <p:to>
                                            <p:strVal val="visible"/>
                                          </p:to>
                                        </p:set>
                                        <p:animEffect transition="in" filter="fade">
                                          <p:cBhvr>
                                            <p:cTn id="343" dur="450"/>
                                            <p:tgtEl>
                                              <p:spTgt spid="161"/>
                                            </p:tgtEl>
                                          </p:cBhvr>
                                        </p:animEffect>
                                        <p:anim calcmode="lin" valueType="num">
                                          <p:cBhvr>
                                            <p:cTn id="344" dur="450" fill="hold"/>
                                            <p:tgtEl>
                                              <p:spTgt spid="161"/>
                                            </p:tgtEl>
                                            <p:attrNameLst>
                                              <p:attrName>ppt_x</p:attrName>
                                            </p:attrNameLst>
                                          </p:cBhvr>
                                          <p:tavLst>
                                            <p:tav tm="0">
                                              <p:val>
                                                <p:strVal val="#ppt_x"/>
                                              </p:val>
                                            </p:tav>
                                            <p:tav tm="100000">
                                              <p:val>
                                                <p:strVal val="#ppt_x"/>
                                              </p:val>
                                            </p:tav>
                                          </p:tavLst>
                                        </p:anim>
                                        <p:anim calcmode="lin" valueType="num">
                                          <p:cBhvr>
                                            <p:cTn id="345" dur="450" fill="hold"/>
                                            <p:tgtEl>
                                              <p:spTgt spid="161"/>
                                            </p:tgtEl>
                                            <p:attrNameLst>
                                              <p:attrName>ppt_y</p:attrName>
                                            </p:attrNameLst>
                                          </p:cBhvr>
                                          <p:tavLst>
                                            <p:tav tm="0">
                                              <p:val>
                                                <p:strVal val="#ppt_y-.1"/>
                                              </p:val>
                                            </p:tav>
                                            <p:tav tm="100000">
                                              <p:val>
                                                <p:strVal val="#ppt_y"/>
                                              </p:val>
                                            </p:tav>
                                          </p:tavLst>
                                        </p:anim>
                                      </p:childTnLst>
                                    </p:cTn>
                                  </p:par>
                                  <p:par>
                                    <p:cTn id="346" presetID="47" presetClass="entr" presetSubtype="0" fill="hold" grpId="0" nodeType="withEffect">
                                      <p:stCondLst>
                                        <p:cond delay="16050"/>
                                      </p:stCondLst>
                                      <p:childTnLst>
                                        <p:set>
                                          <p:cBhvr>
                                            <p:cTn id="347" dur="1" fill="hold">
                                              <p:stCondLst>
                                                <p:cond delay="0"/>
                                              </p:stCondLst>
                                            </p:cTn>
                                            <p:tgtEl>
                                              <p:spTgt spid="162"/>
                                            </p:tgtEl>
                                            <p:attrNameLst>
                                              <p:attrName>style.visibility</p:attrName>
                                            </p:attrNameLst>
                                          </p:cBhvr>
                                          <p:to>
                                            <p:strVal val="visible"/>
                                          </p:to>
                                        </p:set>
                                        <p:animEffect transition="in" filter="fade">
                                          <p:cBhvr>
                                            <p:cTn id="348" dur="450"/>
                                            <p:tgtEl>
                                              <p:spTgt spid="162"/>
                                            </p:tgtEl>
                                          </p:cBhvr>
                                        </p:animEffect>
                                        <p:anim calcmode="lin" valueType="num">
                                          <p:cBhvr>
                                            <p:cTn id="349" dur="450" fill="hold"/>
                                            <p:tgtEl>
                                              <p:spTgt spid="162"/>
                                            </p:tgtEl>
                                            <p:attrNameLst>
                                              <p:attrName>ppt_x</p:attrName>
                                            </p:attrNameLst>
                                          </p:cBhvr>
                                          <p:tavLst>
                                            <p:tav tm="0">
                                              <p:val>
                                                <p:strVal val="#ppt_x"/>
                                              </p:val>
                                            </p:tav>
                                            <p:tav tm="100000">
                                              <p:val>
                                                <p:strVal val="#ppt_x"/>
                                              </p:val>
                                            </p:tav>
                                          </p:tavLst>
                                        </p:anim>
                                        <p:anim calcmode="lin" valueType="num">
                                          <p:cBhvr>
                                            <p:cTn id="350" dur="450" fill="hold"/>
                                            <p:tgtEl>
                                              <p:spTgt spid="162"/>
                                            </p:tgtEl>
                                            <p:attrNameLst>
                                              <p:attrName>ppt_y</p:attrName>
                                            </p:attrNameLst>
                                          </p:cBhvr>
                                          <p:tavLst>
                                            <p:tav tm="0">
                                              <p:val>
                                                <p:strVal val="#ppt_y-.1"/>
                                              </p:val>
                                            </p:tav>
                                            <p:tav tm="100000">
                                              <p:val>
                                                <p:strVal val="#ppt_y"/>
                                              </p:val>
                                            </p:tav>
                                          </p:tavLst>
                                        </p:anim>
                                      </p:childTnLst>
                                    </p:cTn>
                                  </p:par>
                                  <p:par>
                                    <p:cTn id="351" presetID="47" presetClass="entr" presetSubtype="0" fill="hold" grpId="0" nodeType="withEffect">
                                      <p:stCondLst>
                                        <p:cond delay="16100"/>
                                      </p:stCondLst>
                                      <p:childTnLst>
                                        <p:set>
                                          <p:cBhvr>
                                            <p:cTn id="352" dur="1" fill="hold">
                                              <p:stCondLst>
                                                <p:cond delay="0"/>
                                              </p:stCondLst>
                                            </p:cTn>
                                            <p:tgtEl>
                                              <p:spTgt spid="163"/>
                                            </p:tgtEl>
                                            <p:attrNameLst>
                                              <p:attrName>style.visibility</p:attrName>
                                            </p:attrNameLst>
                                          </p:cBhvr>
                                          <p:to>
                                            <p:strVal val="visible"/>
                                          </p:to>
                                        </p:set>
                                        <p:animEffect transition="in" filter="fade">
                                          <p:cBhvr>
                                            <p:cTn id="353" dur="450"/>
                                            <p:tgtEl>
                                              <p:spTgt spid="163"/>
                                            </p:tgtEl>
                                          </p:cBhvr>
                                        </p:animEffect>
                                        <p:anim calcmode="lin" valueType="num">
                                          <p:cBhvr>
                                            <p:cTn id="354" dur="450" fill="hold"/>
                                            <p:tgtEl>
                                              <p:spTgt spid="163"/>
                                            </p:tgtEl>
                                            <p:attrNameLst>
                                              <p:attrName>ppt_x</p:attrName>
                                            </p:attrNameLst>
                                          </p:cBhvr>
                                          <p:tavLst>
                                            <p:tav tm="0">
                                              <p:val>
                                                <p:strVal val="#ppt_x"/>
                                              </p:val>
                                            </p:tav>
                                            <p:tav tm="100000">
                                              <p:val>
                                                <p:strVal val="#ppt_x"/>
                                              </p:val>
                                            </p:tav>
                                          </p:tavLst>
                                        </p:anim>
                                        <p:anim calcmode="lin" valueType="num">
                                          <p:cBhvr>
                                            <p:cTn id="355" dur="450" fill="hold"/>
                                            <p:tgtEl>
                                              <p:spTgt spid="163"/>
                                            </p:tgtEl>
                                            <p:attrNameLst>
                                              <p:attrName>ppt_y</p:attrName>
                                            </p:attrNameLst>
                                          </p:cBhvr>
                                          <p:tavLst>
                                            <p:tav tm="0">
                                              <p:val>
                                                <p:strVal val="#ppt_y-.1"/>
                                              </p:val>
                                            </p:tav>
                                            <p:tav tm="100000">
                                              <p:val>
                                                <p:strVal val="#ppt_y"/>
                                              </p:val>
                                            </p:tav>
                                          </p:tavLst>
                                        </p:anim>
                                      </p:childTnLst>
                                    </p:cTn>
                                  </p:par>
                                  <p:par>
                                    <p:cTn id="356" presetID="47" presetClass="entr" presetSubtype="0" fill="hold" grpId="0" nodeType="withEffect">
                                      <p:stCondLst>
                                        <p:cond delay="16100"/>
                                      </p:stCondLst>
                                      <p:childTnLst>
                                        <p:set>
                                          <p:cBhvr>
                                            <p:cTn id="357" dur="1" fill="hold">
                                              <p:stCondLst>
                                                <p:cond delay="0"/>
                                              </p:stCondLst>
                                            </p:cTn>
                                            <p:tgtEl>
                                              <p:spTgt spid="164"/>
                                            </p:tgtEl>
                                            <p:attrNameLst>
                                              <p:attrName>style.visibility</p:attrName>
                                            </p:attrNameLst>
                                          </p:cBhvr>
                                          <p:to>
                                            <p:strVal val="visible"/>
                                          </p:to>
                                        </p:set>
                                        <p:animEffect transition="in" filter="fade">
                                          <p:cBhvr>
                                            <p:cTn id="358" dur="300"/>
                                            <p:tgtEl>
                                              <p:spTgt spid="164"/>
                                            </p:tgtEl>
                                          </p:cBhvr>
                                        </p:animEffect>
                                        <p:anim calcmode="lin" valueType="num">
                                          <p:cBhvr>
                                            <p:cTn id="359" dur="300" fill="hold"/>
                                            <p:tgtEl>
                                              <p:spTgt spid="164"/>
                                            </p:tgtEl>
                                            <p:attrNameLst>
                                              <p:attrName>ppt_x</p:attrName>
                                            </p:attrNameLst>
                                          </p:cBhvr>
                                          <p:tavLst>
                                            <p:tav tm="0">
                                              <p:val>
                                                <p:strVal val="#ppt_x"/>
                                              </p:val>
                                            </p:tav>
                                            <p:tav tm="100000">
                                              <p:val>
                                                <p:strVal val="#ppt_x"/>
                                              </p:val>
                                            </p:tav>
                                          </p:tavLst>
                                        </p:anim>
                                        <p:anim calcmode="lin" valueType="num">
                                          <p:cBhvr>
                                            <p:cTn id="360" dur="300" fill="hold"/>
                                            <p:tgtEl>
                                              <p:spTgt spid="164"/>
                                            </p:tgtEl>
                                            <p:attrNameLst>
                                              <p:attrName>ppt_y</p:attrName>
                                            </p:attrNameLst>
                                          </p:cBhvr>
                                          <p:tavLst>
                                            <p:tav tm="0">
                                              <p:val>
                                                <p:strVal val="#ppt_y-.1"/>
                                              </p:val>
                                            </p:tav>
                                            <p:tav tm="100000">
                                              <p:val>
                                                <p:strVal val="#ppt_y"/>
                                              </p:val>
                                            </p:tav>
                                          </p:tavLst>
                                        </p:anim>
                                      </p:childTnLst>
                                    </p:cTn>
                                  </p:par>
                                  <p:par>
                                    <p:cTn id="361" presetID="47" presetClass="entr" presetSubtype="0" fill="hold" grpId="0" nodeType="withEffect">
                                      <p:stCondLst>
                                        <p:cond delay="16150"/>
                                      </p:stCondLst>
                                      <p:childTnLst>
                                        <p:set>
                                          <p:cBhvr>
                                            <p:cTn id="362" dur="1" fill="hold">
                                              <p:stCondLst>
                                                <p:cond delay="0"/>
                                              </p:stCondLst>
                                            </p:cTn>
                                            <p:tgtEl>
                                              <p:spTgt spid="166"/>
                                            </p:tgtEl>
                                            <p:attrNameLst>
                                              <p:attrName>style.visibility</p:attrName>
                                            </p:attrNameLst>
                                          </p:cBhvr>
                                          <p:to>
                                            <p:strVal val="visible"/>
                                          </p:to>
                                        </p:set>
                                        <p:animEffect transition="in" filter="fade">
                                          <p:cBhvr>
                                            <p:cTn id="363" dur="350"/>
                                            <p:tgtEl>
                                              <p:spTgt spid="166"/>
                                            </p:tgtEl>
                                          </p:cBhvr>
                                        </p:animEffect>
                                        <p:anim calcmode="lin" valueType="num">
                                          <p:cBhvr>
                                            <p:cTn id="364" dur="350" fill="hold"/>
                                            <p:tgtEl>
                                              <p:spTgt spid="166"/>
                                            </p:tgtEl>
                                            <p:attrNameLst>
                                              <p:attrName>ppt_x</p:attrName>
                                            </p:attrNameLst>
                                          </p:cBhvr>
                                          <p:tavLst>
                                            <p:tav tm="0">
                                              <p:val>
                                                <p:strVal val="#ppt_x"/>
                                              </p:val>
                                            </p:tav>
                                            <p:tav tm="100000">
                                              <p:val>
                                                <p:strVal val="#ppt_x"/>
                                              </p:val>
                                            </p:tav>
                                          </p:tavLst>
                                        </p:anim>
                                        <p:anim calcmode="lin" valueType="num">
                                          <p:cBhvr>
                                            <p:cTn id="365" dur="350" fill="hold"/>
                                            <p:tgtEl>
                                              <p:spTgt spid="166"/>
                                            </p:tgtEl>
                                            <p:attrNameLst>
                                              <p:attrName>ppt_y</p:attrName>
                                            </p:attrNameLst>
                                          </p:cBhvr>
                                          <p:tavLst>
                                            <p:tav tm="0">
                                              <p:val>
                                                <p:strVal val="#ppt_y-.1"/>
                                              </p:val>
                                            </p:tav>
                                            <p:tav tm="100000">
                                              <p:val>
                                                <p:strVal val="#ppt_y"/>
                                              </p:val>
                                            </p:tav>
                                          </p:tavLst>
                                        </p:anim>
                                      </p:childTnLst>
                                    </p:cTn>
                                  </p:par>
                                  <p:par>
                                    <p:cTn id="366" presetID="47" presetClass="entr" presetSubtype="0" fill="hold" grpId="0" nodeType="withEffect">
                                      <p:stCondLst>
                                        <p:cond delay="16150"/>
                                      </p:stCondLst>
                                      <p:childTnLst>
                                        <p:set>
                                          <p:cBhvr>
                                            <p:cTn id="367" dur="1" fill="hold">
                                              <p:stCondLst>
                                                <p:cond delay="0"/>
                                              </p:stCondLst>
                                            </p:cTn>
                                            <p:tgtEl>
                                              <p:spTgt spid="167"/>
                                            </p:tgtEl>
                                            <p:attrNameLst>
                                              <p:attrName>style.visibility</p:attrName>
                                            </p:attrNameLst>
                                          </p:cBhvr>
                                          <p:to>
                                            <p:strVal val="visible"/>
                                          </p:to>
                                        </p:set>
                                        <p:animEffect transition="in" filter="fade">
                                          <p:cBhvr>
                                            <p:cTn id="368" dur="350"/>
                                            <p:tgtEl>
                                              <p:spTgt spid="167"/>
                                            </p:tgtEl>
                                          </p:cBhvr>
                                        </p:animEffect>
                                        <p:anim calcmode="lin" valueType="num">
                                          <p:cBhvr>
                                            <p:cTn id="369" dur="350" fill="hold"/>
                                            <p:tgtEl>
                                              <p:spTgt spid="167"/>
                                            </p:tgtEl>
                                            <p:attrNameLst>
                                              <p:attrName>ppt_x</p:attrName>
                                            </p:attrNameLst>
                                          </p:cBhvr>
                                          <p:tavLst>
                                            <p:tav tm="0">
                                              <p:val>
                                                <p:strVal val="#ppt_x"/>
                                              </p:val>
                                            </p:tav>
                                            <p:tav tm="100000">
                                              <p:val>
                                                <p:strVal val="#ppt_x"/>
                                              </p:val>
                                            </p:tav>
                                          </p:tavLst>
                                        </p:anim>
                                        <p:anim calcmode="lin" valueType="num">
                                          <p:cBhvr>
                                            <p:cTn id="370" dur="350" fill="hold"/>
                                            <p:tgtEl>
                                              <p:spTgt spid="167"/>
                                            </p:tgtEl>
                                            <p:attrNameLst>
                                              <p:attrName>ppt_y</p:attrName>
                                            </p:attrNameLst>
                                          </p:cBhvr>
                                          <p:tavLst>
                                            <p:tav tm="0">
                                              <p:val>
                                                <p:strVal val="#ppt_y-.1"/>
                                              </p:val>
                                            </p:tav>
                                            <p:tav tm="100000">
                                              <p:val>
                                                <p:strVal val="#ppt_y"/>
                                              </p:val>
                                            </p:tav>
                                          </p:tavLst>
                                        </p:anim>
                                      </p:childTnLst>
                                    </p:cTn>
                                  </p:par>
                                  <p:par>
                                    <p:cTn id="371" presetID="47" presetClass="entr" presetSubtype="0" fill="hold" grpId="0" nodeType="withEffect">
                                      <p:stCondLst>
                                        <p:cond delay="16200"/>
                                      </p:stCondLst>
                                      <p:childTnLst>
                                        <p:set>
                                          <p:cBhvr>
                                            <p:cTn id="372" dur="1" fill="hold">
                                              <p:stCondLst>
                                                <p:cond delay="0"/>
                                              </p:stCondLst>
                                            </p:cTn>
                                            <p:tgtEl>
                                              <p:spTgt spid="168"/>
                                            </p:tgtEl>
                                            <p:attrNameLst>
                                              <p:attrName>style.visibility</p:attrName>
                                            </p:attrNameLst>
                                          </p:cBhvr>
                                          <p:to>
                                            <p:strVal val="visible"/>
                                          </p:to>
                                        </p:set>
                                        <p:animEffect transition="in" filter="fade">
                                          <p:cBhvr>
                                            <p:cTn id="373" dur="300"/>
                                            <p:tgtEl>
                                              <p:spTgt spid="168"/>
                                            </p:tgtEl>
                                          </p:cBhvr>
                                        </p:animEffect>
                                        <p:anim calcmode="lin" valueType="num">
                                          <p:cBhvr>
                                            <p:cTn id="374" dur="300" fill="hold"/>
                                            <p:tgtEl>
                                              <p:spTgt spid="168"/>
                                            </p:tgtEl>
                                            <p:attrNameLst>
                                              <p:attrName>ppt_x</p:attrName>
                                            </p:attrNameLst>
                                          </p:cBhvr>
                                          <p:tavLst>
                                            <p:tav tm="0">
                                              <p:val>
                                                <p:strVal val="#ppt_x"/>
                                              </p:val>
                                            </p:tav>
                                            <p:tav tm="100000">
                                              <p:val>
                                                <p:strVal val="#ppt_x"/>
                                              </p:val>
                                            </p:tav>
                                          </p:tavLst>
                                        </p:anim>
                                        <p:anim calcmode="lin" valueType="num">
                                          <p:cBhvr>
                                            <p:cTn id="375" dur="300" fill="hold"/>
                                            <p:tgtEl>
                                              <p:spTgt spid="168"/>
                                            </p:tgtEl>
                                            <p:attrNameLst>
                                              <p:attrName>ppt_y</p:attrName>
                                            </p:attrNameLst>
                                          </p:cBhvr>
                                          <p:tavLst>
                                            <p:tav tm="0">
                                              <p:val>
                                                <p:strVal val="#ppt_y-.1"/>
                                              </p:val>
                                            </p:tav>
                                            <p:tav tm="100000">
                                              <p:val>
                                                <p:strVal val="#ppt_y"/>
                                              </p:val>
                                            </p:tav>
                                          </p:tavLst>
                                        </p:anim>
                                      </p:childTnLst>
                                    </p:cTn>
                                  </p:par>
                                  <p:par>
                                    <p:cTn id="376" presetID="0" presetClass="path" presetSubtype="0" accel="50000" decel="50000" fill="hold" grpId="1" nodeType="withEffect">
                                      <p:stCondLst>
                                        <p:cond delay="16500"/>
                                      </p:stCondLst>
                                      <p:childTnLst>
                                        <p:animMotion origin="layout" path="M 3.75E-6 -0.00069 C 0.06666 0.01042 0.11471 -0.05995 0.15299 -0.06597 C 0.19101 -0.07222 0.20768 -0.03819 0.22877 -0.03704 C 0.24987 -0.03565 0.27382 -0.05648 0.28619 -0.06667 " pathEditMode="relative" rAng="0" ptsTypes="AAAA">
                                          <p:cBhvr>
                                            <p:cTn id="377" dur="2000" fill="hold"/>
                                            <p:tgtEl>
                                              <p:spTgt spid="161"/>
                                            </p:tgtEl>
                                            <p:attrNameLst>
                                              <p:attrName>ppt_x</p:attrName>
                                              <p:attrName>ppt_y</p:attrName>
                                            </p:attrNameLst>
                                          </p:cBhvr>
                                          <p:rCtr x="14310" y="-3241"/>
                                        </p:animMotion>
                                      </p:childTnLst>
                                    </p:cTn>
                                  </p:par>
                                  <p:par>
                                    <p:cTn id="378" presetID="0" presetClass="path" presetSubtype="0" accel="50000" decel="50000" fill="hold" grpId="1" nodeType="withEffect">
                                      <p:stCondLst>
                                        <p:cond delay="16600"/>
                                      </p:stCondLst>
                                      <p:childTnLst>
                                        <p:animMotion origin="layout" path="M -4.79167E-6 -4.07407E-6 C 0.04336 -0.00463 0.07422 -0.0743 0.10209 -0.08634 C 0.12982 -0.09861 0.14597 -0.07083 0.16654 -0.07291 C 0.1875 -0.07523 0.2073 -0.09884 0.22644 -0.09976 C 0.24623 -0.10115 0.27904 -0.06851 0.29636 -0.08564 " pathEditMode="relative" rAng="0" ptsTypes="AAAAA">
                                          <p:cBhvr>
                                            <p:cTn id="379" dur="1900" fill="hold"/>
                                            <p:tgtEl>
                                              <p:spTgt spid="159"/>
                                            </p:tgtEl>
                                            <p:attrNameLst>
                                              <p:attrName>ppt_x</p:attrName>
                                              <p:attrName>ppt_y</p:attrName>
                                            </p:attrNameLst>
                                          </p:cBhvr>
                                          <p:rCtr x="14818" y="-5000"/>
                                        </p:animMotion>
                                      </p:childTnLst>
                                    </p:cTn>
                                  </p:par>
                                  <p:par>
                                    <p:cTn id="380" presetID="10" presetClass="exit" presetSubtype="0" fill="hold" grpId="2" nodeType="withEffect">
                                      <p:stCondLst>
                                        <p:cond delay="18250"/>
                                      </p:stCondLst>
                                      <p:childTnLst>
                                        <p:animEffect transition="out" filter="fade">
                                          <p:cBhvr>
                                            <p:cTn id="381" dur="250"/>
                                            <p:tgtEl>
                                              <p:spTgt spid="161"/>
                                            </p:tgtEl>
                                          </p:cBhvr>
                                        </p:animEffect>
                                        <p:set>
                                          <p:cBhvr>
                                            <p:cTn id="382" dur="1" fill="hold">
                                              <p:stCondLst>
                                                <p:cond delay="249"/>
                                              </p:stCondLst>
                                            </p:cTn>
                                            <p:tgtEl>
                                              <p:spTgt spid="161"/>
                                            </p:tgtEl>
                                            <p:attrNameLst>
                                              <p:attrName>style.visibility</p:attrName>
                                            </p:attrNameLst>
                                          </p:cBhvr>
                                          <p:to>
                                            <p:strVal val="hidden"/>
                                          </p:to>
                                        </p:set>
                                      </p:childTnLst>
                                    </p:cTn>
                                  </p:par>
                                  <p:par>
                                    <p:cTn id="383" presetID="10" presetClass="exit" presetSubtype="0" fill="hold" grpId="2" nodeType="withEffect">
                                      <p:stCondLst>
                                        <p:cond delay="18000"/>
                                      </p:stCondLst>
                                      <p:childTnLst>
                                        <p:animEffect transition="out" filter="fade">
                                          <p:cBhvr>
                                            <p:cTn id="384" dur="500"/>
                                            <p:tgtEl>
                                              <p:spTgt spid="159"/>
                                            </p:tgtEl>
                                          </p:cBhvr>
                                        </p:animEffect>
                                        <p:set>
                                          <p:cBhvr>
                                            <p:cTn id="385" dur="1" fill="hold">
                                              <p:stCondLst>
                                                <p:cond delay="499"/>
                                              </p:stCondLst>
                                            </p:cTn>
                                            <p:tgtEl>
                                              <p:spTgt spid="159"/>
                                            </p:tgtEl>
                                            <p:attrNameLst>
                                              <p:attrName>style.visibility</p:attrName>
                                            </p:attrNameLst>
                                          </p:cBhvr>
                                          <p:to>
                                            <p:strVal val="hidden"/>
                                          </p:to>
                                        </p:set>
                                      </p:childTnLst>
                                    </p:cTn>
                                  </p:par>
                                  <p:par>
                                    <p:cTn id="386" presetID="22" presetClass="entr" presetSubtype="8" fill="hold" grpId="0" nodeType="withEffect">
                                      <p:stCondLst>
                                        <p:cond delay="17450"/>
                                      </p:stCondLst>
                                      <p:childTnLst>
                                        <p:set>
                                          <p:cBhvr>
                                            <p:cTn id="387" dur="1" fill="hold">
                                              <p:stCondLst>
                                                <p:cond delay="0"/>
                                              </p:stCondLst>
                                            </p:cTn>
                                            <p:tgtEl>
                                              <p:spTgt spid="103"/>
                                            </p:tgtEl>
                                            <p:attrNameLst>
                                              <p:attrName>style.visibility</p:attrName>
                                            </p:attrNameLst>
                                          </p:cBhvr>
                                          <p:to>
                                            <p:strVal val="visible"/>
                                          </p:to>
                                        </p:set>
                                        <p:animEffect transition="in" filter="wipe(left)">
                                          <p:cBhvr>
                                            <p:cTn id="388" dur="1000"/>
                                            <p:tgtEl>
                                              <p:spTgt spid="103"/>
                                            </p:tgtEl>
                                          </p:cBhvr>
                                        </p:animEffect>
                                      </p:childTnLst>
                                    </p:cTn>
                                  </p:par>
                                  <p:par>
                                    <p:cTn id="389" presetID="0" presetClass="path" presetSubtype="0" accel="50000" decel="50000" fill="hold" grpId="1" nodeType="withEffect">
                                      <p:stCondLst>
                                        <p:cond delay="18450"/>
                                      </p:stCondLst>
                                      <p:childTnLst>
                                        <p:animMotion origin="layout" path="M 0.00065 4.81481E-6 L 0.18112 0.04907 " pathEditMode="relative" rAng="0" ptsTypes="AA">
                                          <p:cBhvr>
                                            <p:cTn id="390" dur="1000" fill="hold"/>
                                            <p:tgtEl>
                                              <p:spTgt spid="167"/>
                                            </p:tgtEl>
                                            <p:attrNameLst>
                                              <p:attrName>ppt_x</p:attrName>
                                              <p:attrName>ppt_y</p:attrName>
                                            </p:attrNameLst>
                                          </p:cBhvr>
                                          <p:rCtr x="9023" y="2454"/>
                                        </p:animMotion>
                                      </p:childTnLst>
                                    </p:cTn>
                                  </p:par>
                                  <p:par>
                                    <p:cTn id="391" presetID="10" presetClass="exit" presetSubtype="0" fill="hold" grpId="2" nodeType="withEffect">
                                      <p:stCondLst>
                                        <p:cond delay="19000"/>
                                      </p:stCondLst>
                                      <p:childTnLst>
                                        <p:animEffect transition="out" filter="fade">
                                          <p:cBhvr>
                                            <p:cTn id="392" dur="500"/>
                                            <p:tgtEl>
                                              <p:spTgt spid="167"/>
                                            </p:tgtEl>
                                          </p:cBhvr>
                                        </p:animEffect>
                                        <p:set>
                                          <p:cBhvr>
                                            <p:cTn id="393" dur="1" fill="hold">
                                              <p:stCondLst>
                                                <p:cond delay="499"/>
                                              </p:stCondLst>
                                            </p:cTn>
                                            <p:tgtEl>
                                              <p:spTgt spid="167"/>
                                            </p:tgtEl>
                                            <p:attrNameLst>
                                              <p:attrName>style.visibility</p:attrName>
                                            </p:attrNameLst>
                                          </p:cBhvr>
                                          <p:to>
                                            <p:strVal val="hidden"/>
                                          </p:to>
                                        </p:set>
                                      </p:childTnLst>
                                    </p:cTn>
                                  </p:par>
                                  <p:par>
                                    <p:cTn id="394" presetID="42" presetClass="path" presetSubtype="0" accel="50000" decel="50000" fill="hold" grpId="1" nodeType="withEffect">
                                      <p:stCondLst>
                                        <p:cond delay="18500"/>
                                      </p:stCondLst>
                                      <p:childTnLst>
                                        <p:animMotion origin="layout" path="M 2.08333E-7 -2.96296E-6 L 0.10885 0.06412 " pathEditMode="relative" rAng="0" ptsTypes="AA">
                                          <p:cBhvr>
                                            <p:cTn id="395" dur="1000" fill="hold"/>
                                            <p:tgtEl>
                                              <p:spTgt spid="168"/>
                                            </p:tgtEl>
                                            <p:attrNameLst>
                                              <p:attrName>ppt_x</p:attrName>
                                              <p:attrName>ppt_y</p:attrName>
                                            </p:attrNameLst>
                                          </p:cBhvr>
                                          <p:rCtr x="5443" y="3194"/>
                                        </p:animMotion>
                                      </p:childTnLst>
                                    </p:cTn>
                                  </p:par>
                                  <p:par>
                                    <p:cTn id="396" presetID="10" presetClass="exit" presetSubtype="0" fill="hold" grpId="2" nodeType="withEffect">
                                      <p:stCondLst>
                                        <p:cond delay="19000"/>
                                      </p:stCondLst>
                                      <p:childTnLst>
                                        <p:animEffect transition="out" filter="fade">
                                          <p:cBhvr>
                                            <p:cTn id="397" dur="500"/>
                                            <p:tgtEl>
                                              <p:spTgt spid="168"/>
                                            </p:tgtEl>
                                          </p:cBhvr>
                                        </p:animEffect>
                                        <p:set>
                                          <p:cBhvr>
                                            <p:cTn id="398" dur="1" fill="hold">
                                              <p:stCondLst>
                                                <p:cond delay="499"/>
                                              </p:stCondLst>
                                            </p:cTn>
                                            <p:tgtEl>
                                              <p:spTgt spid="168"/>
                                            </p:tgtEl>
                                            <p:attrNameLst>
                                              <p:attrName>style.visibility</p:attrName>
                                            </p:attrNameLst>
                                          </p:cBhvr>
                                          <p:to>
                                            <p:strVal val="hidden"/>
                                          </p:to>
                                        </p:set>
                                      </p:childTnLst>
                                    </p:cTn>
                                  </p:par>
                                  <p:par>
                                    <p:cTn id="399" presetID="42" presetClass="path" presetSubtype="0" accel="50000" decel="50000" fill="hold" grpId="1" nodeType="withEffect">
                                      <p:stCondLst>
                                        <p:cond delay="18600"/>
                                      </p:stCondLst>
                                      <p:childTnLst>
                                        <p:animMotion origin="layout" path="M -2.29167E-6 -7.40741E-7 L 0.22748 0.02755 " pathEditMode="relative" rAng="0" ptsTypes="AA">
                                          <p:cBhvr>
                                            <p:cTn id="400" dur="1000" fill="hold"/>
                                            <p:tgtEl>
                                              <p:spTgt spid="160"/>
                                            </p:tgtEl>
                                            <p:attrNameLst>
                                              <p:attrName>ppt_x</p:attrName>
                                              <p:attrName>ppt_y</p:attrName>
                                            </p:attrNameLst>
                                          </p:cBhvr>
                                          <p:rCtr x="11367" y="1366"/>
                                        </p:animMotion>
                                      </p:childTnLst>
                                    </p:cTn>
                                  </p:par>
                                  <p:par>
                                    <p:cTn id="401" presetID="10" presetClass="exit" presetSubtype="0" fill="hold" grpId="2" nodeType="withEffect">
                                      <p:stCondLst>
                                        <p:cond delay="19100"/>
                                      </p:stCondLst>
                                      <p:childTnLst>
                                        <p:animEffect transition="out" filter="fade">
                                          <p:cBhvr>
                                            <p:cTn id="402" dur="500"/>
                                            <p:tgtEl>
                                              <p:spTgt spid="160"/>
                                            </p:tgtEl>
                                          </p:cBhvr>
                                        </p:animEffect>
                                        <p:set>
                                          <p:cBhvr>
                                            <p:cTn id="403" dur="1" fill="hold">
                                              <p:stCondLst>
                                                <p:cond delay="499"/>
                                              </p:stCondLst>
                                            </p:cTn>
                                            <p:tgtEl>
                                              <p:spTgt spid="160"/>
                                            </p:tgtEl>
                                            <p:attrNameLst>
                                              <p:attrName>style.visibility</p:attrName>
                                            </p:attrNameLst>
                                          </p:cBhvr>
                                          <p:to>
                                            <p:strVal val="hidden"/>
                                          </p:to>
                                        </p:set>
                                      </p:childTnLst>
                                    </p:cTn>
                                  </p:par>
                                  <p:par>
                                    <p:cTn id="404" presetID="42" presetClass="path" presetSubtype="0" accel="50000" decel="50000" fill="hold" grpId="1" nodeType="withEffect">
                                      <p:stCondLst>
                                        <p:cond delay="18700"/>
                                      </p:stCondLst>
                                      <p:childTnLst>
                                        <p:animMotion origin="layout" path="M 4.79167E-6 4.44444E-6 L 0.16263 0.01574 " pathEditMode="relative" rAng="0" ptsTypes="AA">
                                          <p:cBhvr>
                                            <p:cTn id="405" dur="1000" fill="hold"/>
                                            <p:tgtEl>
                                              <p:spTgt spid="166"/>
                                            </p:tgtEl>
                                            <p:attrNameLst>
                                              <p:attrName>ppt_x</p:attrName>
                                              <p:attrName>ppt_y</p:attrName>
                                            </p:attrNameLst>
                                          </p:cBhvr>
                                          <p:rCtr x="8125" y="787"/>
                                        </p:animMotion>
                                      </p:childTnLst>
                                    </p:cTn>
                                  </p:par>
                                  <p:par>
                                    <p:cTn id="406" presetID="10" presetClass="exit" presetSubtype="0" fill="hold" grpId="2" nodeType="withEffect">
                                      <p:stCondLst>
                                        <p:cond delay="19200"/>
                                      </p:stCondLst>
                                      <p:childTnLst>
                                        <p:animEffect transition="out" filter="fade">
                                          <p:cBhvr>
                                            <p:cTn id="407" dur="500"/>
                                            <p:tgtEl>
                                              <p:spTgt spid="166"/>
                                            </p:tgtEl>
                                          </p:cBhvr>
                                        </p:animEffect>
                                        <p:set>
                                          <p:cBhvr>
                                            <p:cTn id="408" dur="1" fill="hold">
                                              <p:stCondLst>
                                                <p:cond delay="499"/>
                                              </p:stCondLst>
                                            </p:cTn>
                                            <p:tgtEl>
                                              <p:spTgt spid="166"/>
                                            </p:tgtEl>
                                            <p:attrNameLst>
                                              <p:attrName>style.visibility</p:attrName>
                                            </p:attrNameLst>
                                          </p:cBhvr>
                                          <p:to>
                                            <p:strVal val="hidden"/>
                                          </p:to>
                                        </p:set>
                                      </p:childTnLst>
                                    </p:cTn>
                                  </p:par>
                                  <p:par>
                                    <p:cTn id="409" presetID="42" presetClass="path" presetSubtype="0" accel="50000" decel="50000" fill="hold" grpId="1" nodeType="withEffect">
                                      <p:stCondLst>
                                        <p:cond delay="18800"/>
                                      </p:stCondLst>
                                      <p:childTnLst>
                                        <p:animMotion origin="layout" path="M 0.0043 -0.00995 L 0.25039 0.00047 " pathEditMode="relative" rAng="0" ptsTypes="AA">
                                          <p:cBhvr>
                                            <p:cTn id="410" dur="1000" fill="hold"/>
                                            <p:tgtEl>
                                              <p:spTgt spid="165"/>
                                            </p:tgtEl>
                                            <p:attrNameLst>
                                              <p:attrName>ppt_x</p:attrName>
                                              <p:attrName>ppt_y</p:attrName>
                                            </p:attrNameLst>
                                          </p:cBhvr>
                                          <p:rCtr x="12305" y="509"/>
                                        </p:animMotion>
                                      </p:childTnLst>
                                    </p:cTn>
                                  </p:par>
                                  <p:par>
                                    <p:cTn id="411" presetID="10" presetClass="exit" presetSubtype="0" fill="hold" grpId="2" nodeType="withEffect">
                                      <p:stCondLst>
                                        <p:cond delay="19300"/>
                                      </p:stCondLst>
                                      <p:childTnLst>
                                        <p:animEffect transition="out" filter="fade">
                                          <p:cBhvr>
                                            <p:cTn id="412" dur="500"/>
                                            <p:tgtEl>
                                              <p:spTgt spid="165"/>
                                            </p:tgtEl>
                                          </p:cBhvr>
                                        </p:animEffect>
                                        <p:set>
                                          <p:cBhvr>
                                            <p:cTn id="413" dur="1" fill="hold">
                                              <p:stCondLst>
                                                <p:cond delay="499"/>
                                              </p:stCondLst>
                                            </p:cTn>
                                            <p:tgtEl>
                                              <p:spTgt spid="165"/>
                                            </p:tgtEl>
                                            <p:attrNameLst>
                                              <p:attrName>style.visibility</p:attrName>
                                            </p:attrNameLst>
                                          </p:cBhvr>
                                          <p:to>
                                            <p:strVal val="hidden"/>
                                          </p:to>
                                        </p:set>
                                      </p:childTnLst>
                                    </p:cTn>
                                  </p:par>
                                  <p:par>
                                    <p:cTn id="414" presetID="42" presetClass="path" presetSubtype="0" accel="50000" decel="50000" fill="hold" grpId="1" nodeType="withEffect">
                                      <p:stCondLst>
                                        <p:cond delay="18800"/>
                                      </p:stCondLst>
                                      <p:childTnLst>
                                        <p:animMotion origin="layout" path="M -4.16667E-7 4.81481E-6 L 0.16289 0.02754 " pathEditMode="relative" rAng="0" ptsTypes="AA">
                                          <p:cBhvr>
                                            <p:cTn id="415" dur="1000" fill="hold"/>
                                            <p:tgtEl>
                                              <p:spTgt spid="164"/>
                                            </p:tgtEl>
                                            <p:attrNameLst>
                                              <p:attrName>ppt_x</p:attrName>
                                              <p:attrName>ppt_y</p:attrName>
                                            </p:attrNameLst>
                                          </p:cBhvr>
                                          <p:rCtr x="8138" y="1366"/>
                                        </p:animMotion>
                                      </p:childTnLst>
                                    </p:cTn>
                                  </p:par>
                                  <p:par>
                                    <p:cTn id="416" presetID="10" presetClass="exit" presetSubtype="0" fill="hold" grpId="2" nodeType="withEffect">
                                      <p:stCondLst>
                                        <p:cond delay="19300"/>
                                      </p:stCondLst>
                                      <p:childTnLst>
                                        <p:animEffect transition="out" filter="fade">
                                          <p:cBhvr>
                                            <p:cTn id="417" dur="500"/>
                                            <p:tgtEl>
                                              <p:spTgt spid="164"/>
                                            </p:tgtEl>
                                          </p:cBhvr>
                                        </p:animEffect>
                                        <p:set>
                                          <p:cBhvr>
                                            <p:cTn id="418" dur="1" fill="hold">
                                              <p:stCondLst>
                                                <p:cond delay="499"/>
                                              </p:stCondLst>
                                            </p:cTn>
                                            <p:tgtEl>
                                              <p:spTgt spid="164"/>
                                            </p:tgtEl>
                                            <p:attrNameLst>
                                              <p:attrName>style.visibility</p:attrName>
                                            </p:attrNameLst>
                                          </p:cBhvr>
                                          <p:to>
                                            <p:strVal val="hidden"/>
                                          </p:to>
                                        </p:set>
                                      </p:childTnLst>
                                    </p:cTn>
                                  </p:par>
                                  <p:par>
                                    <p:cTn id="419" presetID="42" presetClass="path" presetSubtype="0" accel="50000" decel="50000" fill="hold" grpId="1" nodeType="withEffect">
                                      <p:stCondLst>
                                        <p:cond delay="18700"/>
                                      </p:stCondLst>
                                      <p:childTnLst>
                                        <p:animMotion origin="layout" path="M -8.33333E-7 -2.96296E-6 L 0.2013 0.06158 " pathEditMode="relative" rAng="0" ptsTypes="AA">
                                          <p:cBhvr>
                                            <p:cTn id="420" dur="1000" fill="hold"/>
                                            <p:tgtEl>
                                              <p:spTgt spid="162"/>
                                            </p:tgtEl>
                                            <p:attrNameLst>
                                              <p:attrName>ppt_x</p:attrName>
                                              <p:attrName>ppt_y</p:attrName>
                                            </p:attrNameLst>
                                          </p:cBhvr>
                                          <p:rCtr x="10065" y="3079"/>
                                        </p:animMotion>
                                      </p:childTnLst>
                                    </p:cTn>
                                  </p:par>
                                  <p:par>
                                    <p:cTn id="421" presetID="10" presetClass="exit" presetSubtype="0" fill="hold" grpId="2" nodeType="withEffect">
                                      <p:stCondLst>
                                        <p:cond delay="19200"/>
                                      </p:stCondLst>
                                      <p:childTnLst>
                                        <p:animEffect transition="out" filter="fade">
                                          <p:cBhvr>
                                            <p:cTn id="422" dur="500"/>
                                            <p:tgtEl>
                                              <p:spTgt spid="162"/>
                                            </p:tgtEl>
                                          </p:cBhvr>
                                        </p:animEffect>
                                        <p:set>
                                          <p:cBhvr>
                                            <p:cTn id="423" dur="1" fill="hold">
                                              <p:stCondLst>
                                                <p:cond delay="499"/>
                                              </p:stCondLst>
                                            </p:cTn>
                                            <p:tgtEl>
                                              <p:spTgt spid="162"/>
                                            </p:tgtEl>
                                            <p:attrNameLst>
                                              <p:attrName>style.visibility</p:attrName>
                                            </p:attrNameLst>
                                          </p:cBhvr>
                                          <p:to>
                                            <p:strVal val="hidden"/>
                                          </p:to>
                                        </p:set>
                                      </p:childTnLst>
                                    </p:cTn>
                                  </p:par>
                                  <p:par>
                                    <p:cTn id="424" presetID="42" presetClass="path" presetSubtype="0" accel="50000" decel="50000" fill="hold" grpId="1" nodeType="withEffect">
                                      <p:stCondLst>
                                        <p:cond delay="18600"/>
                                      </p:stCondLst>
                                      <p:childTnLst>
                                        <p:animMotion origin="layout" path="M -4.16667E-7 -2.96296E-6 L 0.20521 0.06898 " pathEditMode="relative" rAng="0" ptsTypes="AA">
                                          <p:cBhvr>
                                            <p:cTn id="425" dur="1000" fill="hold"/>
                                            <p:tgtEl>
                                              <p:spTgt spid="163"/>
                                            </p:tgtEl>
                                            <p:attrNameLst>
                                              <p:attrName>ppt_x</p:attrName>
                                              <p:attrName>ppt_y</p:attrName>
                                            </p:attrNameLst>
                                          </p:cBhvr>
                                          <p:rCtr x="10260" y="3449"/>
                                        </p:animMotion>
                                      </p:childTnLst>
                                    </p:cTn>
                                  </p:par>
                                  <p:par>
                                    <p:cTn id="426" presetID="10" presetClass="exit" presetSubtype="0" fill="hold" grpId="2" nodeType="withEffect">
                                      <p:stCondLst>
                                        <p:cond delay="19100"/>
                                      </p:stCondLst>
                                      <p:childTnLst>
                                        <p:animEffect transition="out" filter="fade">
                                          <p:cBhvr>
                                            <p:cTn id="427" dur="500"/>
                                            <p:tgtEl>
                                              <p:spTgt spid="163"/>
                                            </p:tgtEl>
                                          </p:cBhvr>
                                        </p:animEffect>
                                        <p:set>
                                          <p:cBhvr>
                                            <p:cTn id="428" dur="1" fill="hold">
                                              <p:stCondLst>
                                                <p:cond delay="499"/>
                                              </p:stCondLst>
                                            </p:cTn>
                                            <p:tgtEl>
                                              <p:spTgt spid="163"/>
                                            </p:tgtEl>
                                            <p:attrNameLst>
                                              <p:attrName>style.visibility</p:attrName>
                                            </p:attrNameLst>
                                          </p:cBhvr>
                                          <p:to>
                                            <p:strVal val="hidden"/>
                                          </p:to>
                                        </p:set>
                                      </p:childTnLst>
                                    </p:cTn>
                                  </p:par>
                                  <p:par>
                                    <p:cTn id="429" presetID="10" presetClass="entr" presetSubtype="0" fill="hold" grpId="0" nodeType="withEffect">
                                      <p:stCondLst>
                                        <p:cond delay="19300"/>
                                      </p:stCondLst>
                                      <p:childTnLst>
                                        <p:set>
                                          <p:cBhvr>
                                            <p:cTn id="430" dur="1" fill="hold">
                                              <p:stCondLst>
                                                <p:cond delay="0"/>
                                              </p:stCondLst>
                                            </p:cTn>
                                            <p:tgtEl>
                                              <p:spTgt spid="108"/>
                                            </p:tgtEl>
                                            <p:attrNameLst>
                                              <p:attrName>style.visibility</p:attrName>
                                            </p:attrNameLst>
                                          </p:cBhvr>
                                          <p:to>
                                            <p:strVal val="visible"/>
                                          </p:to>
                                        </p:set>
                                        <p:animEffect transition="in" filter="fade">
                                          <p:cBhvr>
                                            <p:cTn id="431" dur="500"/>
                                            <p:tgtEl>
                                              <p:spTgt spid="108"/>
                                            </p:tgtEl>
                                          </p:cBhvr>
                                        </p:animEffect>
                                      </p:childTnLst>
                                    </p:cTn>
                                  </p:par>
                                  <p:par>
                                    <p:cTn id="432" presetID="63" presetClass="path" presetSubtype="0" accel="50000" decel="50000" fill="hold" grpId="3" nodeType="withEffect">
                                      <p:stCondLst>
                                        <p:cond delay="20000"/>
                                      </p:stCondLst>
                                      <p:childTnLst>
                                        <p:animMotion origin="layout" path="M -6.25E-7 -4.44444E-6 L 0.15951 -4.44444E-6 " pathEditMode="relative" rAng="0" ptsTypes="AA">
                                          <p:cBhvr>
                                            <p:cTn id="433" dur="750" fill="hold"/>
                                            <p:tgtEl>
                                              <p:spTgt spid="85"/>
                                            </p:tgtEl>
                                            <p:attrNameLst>
                                              <p:attrName>ppt_x</p:attrName>
                                              <p:attrName>ppt_y</p:attrName>
                                            </p:attrNameLst>
                                          </p:cBhvr>
                                          <p:rCtr x="7969" y="0"/>
                                        </p:animMotion>
                                      </p:childTnLst>
                                    </p:cTn>
                                  </p:par>
                                  <p:par>
                                    <p:cTn id="434" presetID="35" presetClass="path" presetSubtype="0" accel="50000" decel="50000" fill="hold" grpId="3" nodeType="withEffect">
                                      <p:stCondLst>
                                        <p:cond delay="20000"/>
                                      </p:stCondLst>
                                      <p:childTnLst>
                                        <p:animMotion origin="layout" path="M 2.91667E-6 -4.44444E-6 L -0.40065 -4.44444E-6 " pathEditMode="relative" rAng="0" ptsTypes="AA">
                                          <p:cBhvr>
                                            <p:cTn id="435" dur="750" fill="hold"/>
                                            <p:tgtEl>
                                              <p:spTgt spid="70"/>
                                            </p:tgtEl>
                                            <p:attrNameLst>
                                              <p:attrName>ppt_x</p:attrName>
                                              <p:attrName>ppt_y</p:attrName>
                                            </p:attrNameLst>
                                          </p:cBhvr>
                                          <p:rCtr x="-20039" y="0"/>
                                        </p:animMotion>
                                      </p:childTnLst>
                                    </p:cTn>
                                  </p:par>
                                  <p:par>
                                    <p:cTn id="436" presetID="53" presetClass="entr" presetSubtype="16" fill="hold" nodeType="withEffect">
                                      <p:stCondLst>
                                        <p:cond delay="20550"/>
                                      </p:stCondLst>
                                      <p:childTnLst>
                                        <p:set>
                                          <p:cBhvr>
                                            <p:cTn id="437" dur="1" fill="hold">
                                              <p:stCondLst>
                                                <p:cond delay="0"/>
                                              </p:stCondLst>
                                            </p:cTn>
                                            <p:tgtEl>
                                              <p:spTgt spid="34"/>
                                            </p:tgtEl>
                                            <p:attrNameLst>
                                              <p:attrName>style.visibility</p:attrName>
                                            </p:attrNameLst>
                                          </p:cBhvr>
                                          <p:to>
                                            <p:strVal val="visible"/>
                                          </p:to>
                                        </p:set>
                                        <p:anim calcmode="lin" valueType="num">
                                          <p:cBhvr>
                                            <p:cTn id="438" dur="500" fill="hold"/>
                                            <p:tgtEl>
                                              <p:spTgt spid="34"/>
                                            </p:tgtEl>
                                            <p:attrNameLst>
                                              <p:attrName>ppt_w</p:attrName>
                                            </p:attrNameLst>
                                          </p:cBhvr>
                                          <p:tavLst>
                                            <p:tav tm="0">
                                              <p:val>
                                                <p:fltVal val="0"/>
                                              </p:val>
                                            </p:tav>
                                            <p:tav tm="100000">
                                              <p:val>
                                                <p:strVal val="#ppt_w"/>
                                              </p:val>
                                            </p:tav>
                                          </p:tavLst>
                                        </p:anim>
                                        <p:anim calcmode="lin" valueType="num">
                                          <p:cBhvr>
                                            <p:cTn id="439" dur="500" fill="hold"/>
                                            <p:tgtEl>
                                              <p:spTgt spid="34"/>
                                            </p:tgtEl>
                                            <p:attrNameLst>
                                              <p:attrName>ppt_h</p:attrName>
                                            </p:attrNameLst>
                                          </p:cBhvr>
                                          <p:tavLst>
                                            <p:tav tm="0">
                                              <p:val>
                                                <p:fltVal val="0"/>
                                              </p:val>
                                            </p:tav>
                                            <p:tav tm="100000">
                                              <p:val>
                                                <p:strVal val="#ppt_h"/>
                                              </p:val>
                                            </p:tav>
                                          </p:tavLst>
                                        </p:anim>
                                        <p:animEffect transition="in" filter="fade">
                                          <p:cBhvr>
                                            <p:cTn id="440" dur="500"/>
                                            <p:tgtEl>
                                              <p:spTgt spid="34"/>
                                            </p:tgtEl>
                                          </p:cBhvr>
                                        </p:animEffect>
                                      </p:childTnLst>
                                    </p:cTn>
                                  </p:par>
                                  <p:par>
                                    <p:cTn id="441" presetID="8" presetClass="emph" presetSubtype="0" fill="hold" nodeType="withEffect">
                                      <p:stCondLst>
                                        <p:cond delay="20500"/>
                                      </p:stCondLst>
                                      <p:childTnLst>
                                        <p:animRot by="-21600000">
                                          <p:cBhvr>
                                            <p:cTn id="442" dur="500" fill="hold"/>
                                            <p:tgtEl>
                                              <p:spTgt spid="34"/>
                                            </p:tgtEl>
                                            <p:attrNameLst>
                                              <p:attrName>r</p:attrName>
                                            </p:attrNameLst>
                                          </p:cBhvr>
                                        </p:animRot>
                                      </p:childTnLst>
                                    </p:cTn>
                                  </p:par>
                                  <p:par>
                                    <p:cTn id="443" presetID="2" presetClass="entr" presetSubtype="1" fill="hold" grpId="1" nodeType="withEffect" p14:presetBounceEnd="70000">
                                      <p:stCondLst>
                                        <p:cond delay="20550"/>
                                      </p:stCondLst>
                                      <p:childTnLst>
                                        <p:set>
                                          <p:cBhvr>
                                            <p:cTn id="444" dur="1" fill="hold">
                                              <p:stCondLst>
                                                <p:cond delay="0"/>
                                              </p:stCondLst>
                                            </p:cTn>
                                            <p:tgtEl>
                                              <p:spTgt spid="41"/>
                                            </p:tgtEl>
                                            <p:attrNameLst>
                                              <p:attrName>style.visibility</p:attrName>
                                            </p:attrNameLst>
                                          </p:cBhvr>
                                          <p:to>
                                            <p:strVal val="visible"/>
                                          </p:to>
                                        </p:set>
                                        <p:anim calcmode="lin" valueType="num" p14:bounceEnd="70000">
                                          <p:cBhvr additive="base">
                                            <p:cTn id="445" dur="500" fill="hold"/>
                                            <p:tgtEl>
                                              <p:spTgt spid="41"/>
                                            </p:tgtEl>
                                            <p:attrNameLst>
                                              <p:attrName>ppt_x</p:attrName>
                                            </p:attrNameLst>
                                          </p:cBhvr>
                                          <p:tavLst>
                                            <p:tav tm="0">
                                              <p:val>
                                                <p:strVal val="#ppt_x"/>
                                              </p:val>
                                            </p:tav>
                                            <p:tav tm="100000">
                                              <p:val>
                                                <p:strVal val="#ppt_x"/>
                                              </p:val>
                                            </p:tav>
                                          </p:tavLst>
                                        </p:anim>
                                        <p:anim calcmode="lin" valueType="num" p14:bounceEnd="70000">
                                          <p:cBhvr additive="base">
                                            <p:cTn id="446" dur="500" fill="hold"/>
                                            <p:tgtEl>
                                              <p:spTgt spid="41"/>
                                            </p:tgtEl>
                                            <p:attrNameLst>
                                              <p:attrName>ppt_y</p:attrName>
                                            </p:attrNameLst>
                                          </p:cBhvr>
                                          <p:tavLst>
                                            <p:tav tm="0">
                                              <p:val>
                                                <p:strVal val="0-#ppt_h/2"/>
                                              </p:val>
                                            </p:tav>
                                            <p:tav tm="100000">
                                              <p:val>
                                                <p:strVal val="#ppt_y"/>
                                              </p:val>
                                            </p:tav>
                                          </p:tavLst>
                                        </p:anim>
                                      </p:childTnLst>
                                    </p:cTn>
                                  </p:par>
                                  <p:par>
                                    <p:cTn id="447" presetID="63" presetClass="path" presetSubtype="0" decel="100000" fill="hold" grpId="4" nodeType="withEffect">
                                      <p:stCondLst>
                                        <p:cond delay="20700"/>
                                      </p:stCondLst>
                                      <p:childTnLst>
                                        <p:animMotion origin="layout" path="M -6.25E-7 -4.44444E-6 L 0.15951 -4.44444E-6 " pathEditMode="relative" rAng="0" ptsTypes="AA">
                                          <p:cBhvr>
                                            <p:cTn id="448" dur="750" spd="-100000" fill="hold"/>
                                            <p:tgtEl>
                                              <p:spTgt spid="85"/>
                                            </p:tgtEl>
                                            <p:attrNameLst>
                                              <p:attrName>ppt_x</p:attrName>
                                              <p:attrName>ppt_y</p:attrName>
                                            </p:attrNameLst>
                                          </p:cBhvr>
                                          <p:rCtr x="7969" y="0"/>
                                        </p:animMotion>
                                      </p:childTnLst>
                                    </p:cTn>
                                  </p:par>
                                  <p:par>
                                    <p:cTn id="449" presetID="35" presetClass="path" presetSubtype="0" decel="100000" fill="hold" grpId="4" nodeType="withEffect">
                                      <p:stCondLst>
                                        <p:cond delay="20700"/>
                                      </p:stCondLst>
                                      <p:childTnLst>
                                        <p:animMotion origin="layout" path="M 2.91667E-6 -4.44444E-6 L -0.40065 -4.44444E-6 " pathEditMode="relative" rAng="0" ptsTypes="AA">
                                          <p:cBhvr>
                                            <p:cTn id="450" dur="750" spd="-100000" fill="hold"/>
                                            <p:tgtEl>
                                              <p:spTgt spid="70"/>
                                            </p:tgtEl>
                                            <p:attrNameLst>
                                              <p:attrName>ppt_x</p:attrName>
                                              <p:attrName>ppt_y</p:attrName>
                                            </p:attrNameLst>
                                          </p:cBhvr>
                                          <p:rCtr x="-20039" y="0"/>
                                        </p:animMotion>
                                      </p:childTnLst>
                                    </p:cTn>
                                  </p:par>
                                  <p:par>
                                    <p:cTn id="451" presetID="47" presetClass="entr" presetSubtype="0" fill="hold" grpId="0" nodeType="withEffect">
                                      <p:stCondLst>
                                        <p:cond delay="21100"/>
                                      </p:stCondLst>
                                      <p:childTnLst>
                                        <p:set>
                                          <p:cBhvr>
                                            <p:cTn id="452" dur="1" fill="hold">
                                              <p:stCondLst>
                                                <p:cond delay="0"/>
                                              </p:stCondLst>
                                            </p:cTn>
                                            <p:tgtEl>
                                              <p:spTgt spid="149"/>
                                            </p:tgtEl>
                                            <p:attrNameLst>
                                              <p:attrName>style.visibility</p:attrName>
                                            </p:attrNameLst>
                                          </p:cBhvr>
                                          <p:to>
                                            <p:strVal val="visible"/>
                                          </p:to>
                                        </p:set>
                                        <p:animEffect transition="in" filter="fade">
                                          <p:cBhvr>
                                            <p:cTn id="453" dur="350"/>
                                            <p:tgtEl>
                                              <p:spTgt spid="149"/>
                                            </p:tgtEl>
                                          </p:cBhvr>
                                        </p:animEffect>
                                        <p:anim calcmode="lin" valueType="num">
                                          <p:cBhvr>
                                            <p:cTn id="454" dur="350" fill="hold"/>
                                            <p:tgtEl>
                                              <p:spTgt spid="149"/>
                                            </p:tgtEl>
                                            <p:attrNameLst>
                                              <p:attrName>ppt_x</p:attrName>
                                            </p:attrNameLst>
                                          </p:cBhvr>
                                          <p:tavLst>
                                            <p:tav tm="0">
                                              <p:val>
                                                <p:strVal val="#ppt_x"/>
                                              </p:val>
                                            </p:tav>
                                            <p:tav tm="100000">
                                              <p:val>
                                                <p:strVal val="#ppt_x"/>
                                              </p:val>
                                            </p:tav>
                                          </p:tavLst>
                                        </p:anim>
                                        <p:anim calcmode="lin" valueType="num">
                                          <p:cBhvr>
                                            <p:cTn id="455" dur="350" fill="hold"/>
                                            <p:tgtEl>
                                              <p:spTgt spid="149"/>
                                            </p:tgtEl>
                                            <p:attrNameLst>
                                              <p:attrName>ppt_y</p:attrName>
                                            </p:attrNameLst>
                                          </p:cBhvr>
                                          <p:tavLst>
                                            <p:tav tm="0">
                                              <p:val>
                                                <p:strVal val="#ppt_y-.1"/>
                                              </p:val>
                                            </p:tav>
                                            <p:tav tm="100000">
                                              <p:val>
                                                <p:strVal val="#ppt_y"/>
                                              </p:val>
                                            </p:tav>
                                          </p:tavLst>
                                        </p:anim>
                                      </p:childTnLst>
                                    </p:cTn>
                                  </p:par>
                                  <p:par>
                                    <p:cTn id="456" presetID="47" presetClass="entr" presetSubtype="0" fill="hold" grpId="0" nodeType="withEffect">
                                      <p:stCondLst>
                                        <p:cond delay="21100"/>
                                      </p:stCondLst>
                                      <p:childTnLst>
                                        <p:set>
                                          <p:cBhvr>
                                            <p:cTn id="457" dur="1" fill="hold">
                                              <p:stCondLst>
                                                <p:cond delay="0"/>
                                              </p:stCondLst>
                                            </p:cTn>
                                            <p:tgtEl>
                                              <p:spTgt spid="155"/>
                                            </p:tgtEl>
                                            <p:attrNameLst>
                                              <p:attrName>style.visibility</p:attrName>
                                            </p:attrNameLst>
                                          </p:cBhvr>
                                          <p:to>
                                            <p:strVal val="visible"/>
                                          </p:to>
                                        </p:set>
                                        <p:animEffect transition="in" filter="fade">
                                          <p:cBhvr>
                                            <p:cTn id="458" dur="400"/>
                                            <p:tgtEl>
                                              <p:spTgt spid="155"/>
                                            </p:tgtEl>
                                          </p:cBhvr>
                                        </p:animEffect>
                                        <p:anim calcmode="lin" valueType="num">
                                          <p:cBhvr>
                                            <p:cTn id="459" dur="400" fill="hold"/>
                                            <p:tgtEl>
                                              <p:spTgt spid="155"/>
                                            </p:tgtEl>
                                            <p:attrNameLst>
                                              <p:attrName>ppt_x</p:attrName>
                                            </p:attrNameLst>
                                          </p:cBhvr>
                                          <p:tavLst>
                                            <p:tav tm="0">
                                              <p:val>
                                                <p:strVal val="#ppt_x"/>
                                              </p:val>
                                            </p:tav>
                                            <p:tav tm="100000">
                                              <p:val>
                                                <p:strVal val="#ppt_x"/>
                                              </p:val>
                                            </p:tav>
                                          </p:tavLst>
                                        </p:anim>
                                        <p:anim calcmode="lin" valueType="num">
                                          <p:cBhvr>
                                            <p:cTn id="460" dur="400" fill="hold"/>
                                            <p:tgtEl>
                                              <p:spTgt spid="155"/>
                                            </p:tgtEl>
                                            <p:attrNameLst>
                                              <p:attrName>ppt_y</p:attrName>
                                            </p:attrNameLst>
                                          </p:cBhvr>
                                          <p:tavLst>
                                            <p:tav tm="0">
                                              <p:val>
                                                <p:strVal val="#ppt_y-.1"/>
                                              </p:val>
                                            </p:tav>
                                            <p:tav tm="100000">
                                              <p:val>
                                                <p:strVal val="#ppt_y"/>
                                              </p:val>
                                            </p:tav>
                                          </p:tavLst>
                                        </p:anim>
                                      </p:childTnLst>
                                    </p:cTn>
                                  </p:par>
                                  <p:par>
                                    <p:cTn id="461" presetID="47" presetClass="entr" presetSubtype="0" fill="hold" grpId="0" nodeType="withEffect">
                                      <p:stCondLst>
                                        <p:cond delay="21100"/>
                                      </p:stCondLst>
                                      <p:childTnLst>
                                        <p:set>
                                          <p:cBhvr>
                                            <p:cTn id="462" dur="1" fill="hold">
                                              <p:stCondLst>
                                                <p:cond delay="0"/>
                                              </p:stCondLst>
                                            </p:cTn>
                                            <p:tgtEl>
                                              <p:spTgt spid="150"/>
                                            </p:tgtEl>
                                            <p:attrNameLst>
                                              <p:attrName>style.visibility</p:attrName>
                                            </p:attrNameLst>
                                          </p:cBhvr>
                                          <p:to>
                                            <p:strVal val="visible"/>
                                          </p:to>
                                        </p:set>
                                        <p:animEffect transition="in" filter="fade">
                                          <p:cBhvr>
                                            <p:cTn id="463" dur="500"/>
                                            <p:tgtEl>
                                              <p:spTgt spid="150"/>
                                            </p:tgtEl>
                                          </p:cBhvr>
                                        </p:animEffect>
                                        <p:anim calcmode="lin" valueType="num">
                                          <p:cBhvr>
                                            <p:cTn id="464" dur="500" fill="hold"/>
                                            <p:tgtEl>
                                              <p:spTgt spid="150"/>
                                            </p:tgtEl>
                                            <p:attrNameLst>
                                              <p:attrName>ppt_x</p:attrName>
                                            </p:attrNameLst>
                                          </p:cBhvr>
                                          <p:tavLst>
                                            <p:tav tm="0">
                                              <p:val>
                                                <p:strVal val="#ppt_x"/>
                                              </p:val>
                                            </p:tav>
                                            <p:tav tm="100000">
                                              <p:val>
                                                <p:strVal val="#ppt_x"/>
                                              </p:val>
                                            </p:tav>
                                          </p:tavLst>
                                        </p:anim>
                                        <p:anim calcmode="lin" valueType="num">
                                          <p:cBhvr>
                                            <p:cTn id="465" dur="500" fill="hold"/>
                                            <p:tgtEl>
                                              <p:spTgt spid="150"/>
                                            </p:tgtEl>
                                            <p:attrNameLst>
                                              <p:attrName>ppt_y</p:attrName>
                                            </p:attrNameLst>
                                          </p:cBhvr>
                                          <p:tavLst>
                                            <p:tav tm="0">
                                              <p:val>
                                                <p:strVal val="#ppt_y-.1"/>
                                              </p:val>
                                            </p:tav>
                                            <p:tav tm="100000">
                                              <p:val>
                                                <p:strVal val="#ppt_y"/>
                                              </p:val>
                                            </p:tav>
                                          </p:tavLst>
                                        </p:anim>
                                      </p:childTnLst>
                                    </p:cTn>
                                  </p:par>
                                  <p:par>
                                    <p:cTn id="466" presetID="47" presetClass="entr" presetSubtype="0" fill="hold" grpId="0" nodeType="withEffect">
                                      <p:stCondLst>
                                        <p:cond delay="21150"/>
                                      </p:stCondLst>
                                      <p:childTnLst>
                                        <p:set>
                                          <p:cBhvr>
                                            <p:cTn id="467" dur="1" fill="hold">
                                              <p:stCondLst>
                                                <p:cond delay="0"/>
                                              </p:stCondLst>
                                            </p:cTn>
                                            <p:tgtEl>
                                              <p:spTgt spid="151"/>
                                            </p:tgtEl>
                                            <p:attrNameLst>
                                              <p:attrName>style.visibility</p:attrName>
                                            </p:attrNameLst>
                                          </p:cBhvr>
                                          <p:to>
                                            <p:strVal val="visible"/>
                                          </p:to>
                                        </p:set>
                                        <p:animEffect transition="in" filter="fade">
                                          <p:cBhvr>
                                            <p:cTn id="468" dur="450"/>
                                            <p:tgtEl>
                                              <p:spTgt spid="151"/>
                                            </p:tgtEl>
                                          </p:cBhvr>
                                        </p:animEffect>
                                        <p:anim calcmode="lin" valueType="num">
                                          <p:cBhvr>
                                            <p:cTn id="469" dur="450" fill="hold"/>
                                            <p:tgtEl>
                                              <p:spTgt spid="151"/>
                                            </p:tgtEl>
                                            <p:attrNameLst>
                                              <p:attrName>ppt_x</p:attrName>
                                            </p:attrNameLst>
                                          </p:cBhvr>
                                          <p:tavLst>
                                            <p:tav tm="0">
                                              <p:val>
                                                <p:strVal val="#ppt_x"/>
                                              </p:val>
                                            </p:tav>
                                            <p:tav tm="100000">
                                              <p:val>
                                                <p:strVal val="#ppt_x"/>
                                              </p:val>
                                            </p:tav>
                                          </p:tavLst>
                                        </p:anim>
                                        <p:anim calcmode="lin" valueType="num">
                                          <p:cBhvr>
                                            <p:cTn id="470" dur="450" fill="hold"/>
                                            <p:tgtEl>
                                              <p:spTgt spid="151"/>
                                            </p:tgtEl>
                                            <p:attrNameLst>
                                              <p:attrName>ppt_y</p:attrName>
                                            </p:attrNameLst>
                                          </p:cBhvr>
                                          <p:tavLst>
                                            <p:tav tm="0">
                                              <p:val>
                                                <p:strVal val="#ppt_y-.1"/>
                                              </p:val>
                                            </p:tav>
                                            <p:tav tm="100000">
                                              <p:val>
                                                <p:strVal val="#ppt_y"/>
                                              </p:val>
                                            </p:tav>
                                          </p:tavLst>
                                        </p:anim>
                                      </p:childTnLst>
                                    </p:cTn>
                                  </p:par>
                                  <p:par>
                                    <p:cTn id="471" presetID="47" presetClass="entr" presetSubtype="0" fill="hold" grpId="0" nodeType="withEffect">
                                      <p:stCondLst>
                                        <p:cond delay="21200"/>
                                      </p:stCondLst>
                                      <p:childTnLst>
                                        <p:set>
                                          <p:cBhvr>
                                            <p:cTn id="472" dur="1" fill="hold">
                                              <p:stCondLst>
                                                <p:cond delay="0"/>
                                              </p:stCondLst>
                                            </p:cTn>
                                            <p:tgtEl>
                                              <p:spTgt spid="152"/>
                                            </p:tgtEl>
                                            <p:attrNameLst>
                                              <p:attrName>style.visibility</p:attrName>
                                            </p:attrNameLst>
                                          </p:cBhvr>
                                          <p:to>
                                            <p:strVal val="visible"/>
                                          </p:to>
                                        </p:set>
                                        <p:animEffect transition="in" filter="fade">
                                          <p:cBhvr>
                                            <p:cTn id="473" dur="450"/>
                                            <p:tgtEl>
                                              <p:spTgt spid="152"/>
                                            </p:tgtEl>
                                          </p:cBhvr>
                                        </p:animEffect>
                                        <p:anim calcmode="lin" valueType="num">
                                          <p:cBhvr>
                                            <p:cTn id="474" dur="450" fill="hold"/>
                                            <p:tgtEl>
                                              <p:spTgt spid="152"/>
                                            </p:tgtEl>
                                            <p:attrNameLst>
                                              <p:attrName>ppt_x</p:attrName>
                                            </p:attrNameLst>
                                          </p:cBhvr>
                                          <p:tavLst>
                                            <p:tav tm="0">
                                              <p:val>
                                                <p:strVal val="#ppt_x"/>
                                              </p:val>
                                            </p:tav>
                                            <p:tav tm="100000">
                                              <p:val>
                                                <p:strVal val="#ppt_x"/>
                                              </p:val>
                                            </p:tav>
                                          </p:tavLst>
                                        </p:anim>
                                        <p:anim calcmode="lin" valueType="num">
                                          <p:cBhvr>
                                            <p:cTn id="475" dur="450" fill="hold"/>
                                            <p:tgtEl>
                                              <p:spTgt spid="152"/>
                                            </p:tgtEl>
                                            <p:attrNameLst>
                                              <p:attrName>ppt_y</p:attrName>
                                            </p:attrNameLst>
                                          </p:cBhvr>
                                          <p:tavLst>
                                            <p:tav tm="0">
                                              <p:val>
                                                <p:strVal val="#ppt_y-.1"/>
                                              </p:val>
                                            </p:tav>
                                            <p:tav tm="100000">
                                              <p:val>
                                                <p:strVal val="#ppt_y"/>
                                              </p:val>
                                            </p:tav>
                                          </p:tavLst>
                                        </p:anim>
                                      </p:childTnLst>
                                    </p:cTn>
                                  </p:par>
                                  <p:par>
                                    <p:cTn id="476" presetID="47" presetClass="entr" presetSubtype="0" fill="hold" grpId="0" nodeType="withEffect">
                                      <p:stCondLst>
                                        <p:cond delay="21200"/>
                                      </p:stCondLst>
                                      <p:childTnLst>
                                        <p:set>
                                          <p:cBhvr>
                                            <p:cTn id="477" dur="1" fill="hold">
                                              <p:stCondLst>
                                                <p:cond delay="0"/>
                                              </p:stCondLst>
                                            </p:cTn>
                                            <p:tgtEl>
                                              <p:spTgt spid="153"/>
                                            </p:tgtEl>
                                            <p:attrNameLst>
                                              <p:attrName>style.visibility</p:attrName>
                                            </p:attrNameLst>
                                          </p:cBhvr>
                                          <p:to>
                                            <p:strVal val="visible"/>
                                          </p:to>
                                        </p:set>
                                        <p:animEffect transition="in" filter="fade">
                                          <p:cBhvr>
                                            <p:cTn id="478" dur="450"/>
                                            <p:tgtEl>
                                              <p:spTgt spid="153"/>
                                            </p:tgtEl>
                                          </p:cBhvr>
                                        </p:animEffect>
                                        <p:anim calcmode="lin" valueType="num">
                                          <p:cBhvr>
                                            <p:cTn id="479" dur="450" fill="hold"/>
                                            <p:tgtEl>
                                              <p:spTgt spid="153"/>
                                            </p:tgtEl>
                                            <p:attrNameLst>
                                              <p:attrName>ppt_x</p:attrName>
                                            </p:attrNameLst>
                                          </p:cBhvr>
                                          <p:tavLst>
                                            <p:tav tm="0">
                                              <p:val>
                                                <p:strVal val="#ppt_x"/>
                                              </p:val>
                                            </p:tav>
                                            <p:tav tm="100000">
                                              <p:val>
                                                <p:strVal val="#ppt_x"/>
                                              </p:val>
                                            </p:tav>
                                          </p:tavLst>
                                        </p:anim>
                                        <p:anim calcmode="lin" valueType="num">
                                          <p:cBhvr>
                                            <p:cTn id="480" dur="450" fill="hold"/>
                                            <p:tgtEl>
                                              <p:spTgt spid="153"/>
                                            </p:tgtEl>
                                            <p:attrNameLst>
                                              <p:attrName>ppt_y</p:attrName>
                                            </p:attrNameLst>
                                          </p:cBhvr>
                                          <p:tavLst>
                                            <p:tav tm="0">
                                              <p:val>
                                                <p:strVal val="#ppt_y-.1"/>
                                              </p:val>
                                            </p:tav>
                                            <p:tav tm="100000">
                                              <p:val>
                                                <p:strVal val="#ppt_y"/>
                                              </p:val>
                                            </p:tav>
                                          </p:tavLst>
                                        </p:anim>
                                      </p:childTnLst>
                                    </p:cTn>
                                  </p:par>
                                  <p:par>
                                    <p:cTn id="481" presetID="47" presetClass="entr" presetSubtype="0" fill="hold" grpId="0" nodeType="withEffect">
                                      <p:stCondLst>
                                        <p:cond delay="21200"/>
                                      </p:stCondLst>
                                      <p:childTnLst>
                                        <p:set>
                                          <p:cBhvr>
                                            <p:cTn id="482" dur="1" fill="hold">
                                              <p:stCondLst>
                                                <p:cond delay="0"/>
                                              </p:stCondLst>
                                            </p:cTn>
                                            <p:tgtEl>
                                              <p:spTgt spid="154"/>
                                            </p:tgtEl>
                                            <p:attrNameLst>
                                              <p:attrName>style.visibility</p:attrName>
                                            </p:attrNameLst>
                                          </p:cBhvr>
                                          <p:to>
                                            <p:strVal val="visible"/>
                                          </p:to>
                                        </p:set>
                                        <p:animEffect transition="in" filter="fade">
                                          <p:cBhvr>
                                            <p:cTn id="483" dur="300"/>
                                            <p:tgtEl>
                                              <p:spTgt spid="154"/>
                                            </p:tgtEl>
                                          </p:cBhvr>
                                        </p:animEffect>
                                        <p:anim calcmode="lin" valueType="num">
                                          <p:cBhvr>
                                            <p:cTn id="484" dur="300" fill="hold"/>
                                            <p:tgtEl>
                                              <p:spTgt spid="154"/>
                                            </p:tgtEl>
                                            <p:attrNameLst>
                                              <p:attrName>ppt_x</p:attrName>
                                            </p:attrNameLst>
                                          </p:cBhvr>
                                          <p:tavLst>
                                            <p:tav tm="0">
                                              <p:val>
                                                <p:strVal val="#ppt_x"/>
                                              </p:val>
                                            </p:tav>
                                            <p:tav tm="100000">
                                              <p:val>
                                                <p:strVal val="#ppt_x"/>
                                              </p:val>
                                            </p:tav>
                                          </p:tavLst>
                                        </p:anim>
                                        <p:anim calcmode="lin" valueType="num">
                                          <p:cBhvr>
                                            <p:cTn id="485" dur="300" fill="hold"/>
                                            <p:tgtEl>
                                              <p:spTgt spid="154"/>
                                            </p:tgtEl>
                                            <p:attrNameLst>
                                              <p:attrName>ppt_y</p:attrName>
                                            </p:attrNameLst>
                                          </p:cBhvr>
                                          <p:tavLst>
                                            <p:tav tm="0">
                                              <p:val>
                                                <p:strVal val="#ppt_y-.1"/>
                                              </p:val>
                                            </p:tav>
                                            <p:tav tm="100000">
                                              <p:val>
                                                <p:strVal val="#ppt_y"/>
                                              </p:val>
                                            </p:tav>
                                          </p:tavLst>
                                        </p:anim>
                                      </p:childTnLst>
                                    </p:cTn>
                                  </p:par>
                                  <p:par>
                                    <p:cTn id="486" presetID="47" presetClass="entr" presetSubtype="0" fill="hold" grpId="0" nodeType="withEffect">
                                      <p:stCondLst>
                                        <p:cond delay="21250"/>
                                      </p:stCondLst>
                                      <p:childTnLst>
                                        <p:set>
                                          <p:cBhvr>
                                            <p:cTn id="487" dur="1" fill="hold">
                                              <p:stCondLst>
                                                <p:cond delay="0"/>
                                              </p:stCondLst>
                                            </p:cTn>
                                            <p:tgtEl>
                                              <p:spTgt spid="156"/>
                                            </p:tgtEl>
                                            <p:attrNameLst>
                                              <p:attrName>style.visibility</p:attrName>
                                            </p:attrNameLst>
                                          </p:cBhvr>
                                          <p:to>
                                            <p:strVal val="visible"/>
                                          </p:to>
                                        </p:set>
                                        <p:animEffect transition="in" filter="fade">
                                          <p:cBhvr>
                                            <p:cTn id="488" dur="350"/>
                                            <p:tgtEl>
                                              <p:spTgt spid="156"/>
                                            </p:tgtEl>
                                          </p:cBhvr>
                                        </p:animEffect>
                                        <p:anim calcmode="lin" valueType="num">
                                          <p:cBhvr>
                                            <p:cTn id="489" dur="350" fill="hold"/>
                                            <p:tgtEl>
                                              <p:spTgt spid="156"/>
                                            </p:tgtEl>
                                            <p:attrNameLst>
                                              <p:attrName>ppt_x</p:attrName>
                                            </p:attrNameLst>
                                          </p:cBhvr>
                                          <p:tavLst>
                                            <p:tav tm="0">
                                              <p:val>
                                                <p:strVal val="#ppt_x"/>
                                              </p:val>
                                            </p:tav>
                                            <p:tav tm="100000">
                                              <p:val>
                                                <p:strVal val="#ppt_x"/>
                                              </p:val>
                                            </p:tav>
                                          </p:tavLst>
                                        </p:anim>
                                        <p:anim calcmode="lin" valueType="num">
                                          <p:cBhvr>
                                            <p:cTn id="490" dur="350" fill="hold"/>
                                            <p:tgtEl>
                                              <p:spTgt spid="156"/>
                                            </p:tgtEl>
                                            <p:attrNameLst>
                                              <p:attrName>ppt_y</p:attrName>
                                            </p:attrNameLst>
                                          </p:cBhvr>
                                          <p:tavLst>
                                            <p:tav tm="0">
                                              <p:val>
                                                <p:strVal val="#ppt_y-.1"/>
                                              </p:val>
                                            </p:tav>
                                            <p:tav tm="100000">
                                              <p:val>
                                                <p:strVal val="#ppt_y"/>
                                              </p:val>
                                            </p:tav>
                                          </p:tavLst>
                                        </p:anim>
                                      </p:childTnLst>
                                    </p:cTn>
                                  </p:par>
                                  <p:par>
                                    <p:cTn id="491" presetID="47" presetClass="entr" presetSubtype="0" fill="hold" grpId="0" nodeType="withEffect">
                                      <p:stCondLst>
                                        <p:cond delay="21250"/>
                                      </p:stCondLst>
                                      <p:childTnLst>
                                        <p:set>
                                          <p:cBhvr>
                                            <p:cTn id="492" dur="1" fill="hold">
                                              <p:stCondLst>
                                                <p:cond delay="0"/>
                                              </p:stCondLst>
                                            </p:cTn>
                                            <p:tgtEl>
                                              <p:spTgt spid="157"/>
                                            </p:tgtEl>
                                            <p:attrNameLst>
                                              <p:attrName>style.visibility</p:attrName>
                                            </p:attrNameLst>
                                          </p:cBhvr>
                                          <p:to>
                                            <p:strVal val="visible"/>
                                          </p:to>
                                        </p:set>
                                        <p:animEffect transition="in" filter="fade">
                                          <p:cBhvr>
                                            <p:cTn id="493" dur="350"/>
                                            <p:tgtEl>
                                              <p:spTgt spid="157"/>
                                            </p:tgtEl>
                                          </p:cBhvr>
                                        </p:animEffect>
                                        <p:anim calcmode="lin" valueType="num">
                                          <p:cBhvr>
                                            <p:cTn id="494" dur="350" fill="hold"/>
                                            <p:tgtEl>
                                              <p:spTgt spid="157"/>
                                            </p:tgtEl>
                                            <p:attrNameLst>
                                              <p:attrName>ppt_x</p:attrName>
                                            </p:attrNameLst>
                                          </p:cBhvr>
                                          <p:tavLst>
                                            <p:tav tm="0">
                                              <p:val>
                                                <p:strVal val="#ppt_x"/>
                                              </p:val>
                                            </p:tav>
                                            <p:tav tm="100000">
                                              <p:val>
                                                <p:strVal val="#ppt_x"/>
                                              </p:val>
                                            </p:tav>
                                          </p:tavLst>
                                        </p:anim>
                                        <p:anim calcmode="lin" valueType="num">
                                          <p:cBhvr>
                                            <p:cTn id="495" dur="350" fill="hold"/>
                                            <p:tgtEl>
                                              <p:spTgt spid="157"/>
                                            </p:tgtEl>
                                            <p:attrNameLst>
                                              <p:attrName>ppt_y</p:attrName>
                                            </p:attrNameLst>
                                          </p:cBhvr>
                                          <p:tavLst>
                                            <p:tav tm="0">
                                              <p:val>
                                                <p:strVal val="#ppt_y-.1"/>
                                              </p:val>
                                            </p:tav>
                                            <p:tav tm="100000">
                                              <p:val>
                                                <p:strVal val="#ppt_y"/>
                                              </p:val>
                                            </p:tav>
                                          </p:tavLst>
                                        </p:anim>
                                      </p:childTnLst>
                                    </p:cTn>
                                  </p:par>
                                  <p:par>
                                    <p:cTn id="496" presetID="47" presetClass="entr" presetSubtype="0" fill="hold" grpId="0" nodeType="withEffect">
                                      <p:stCondLst>
                                        <p:cond delay="21300"/>
                                      </p:stCondLst>
                                      <p:childTnLst>
                                        <p:set>
                                          <p:cBhvr>
                                            <p:cTn id="497" dur="1" fill="hold">
                                              <p:stCondLst>
                                                <p:cond delay="0"/>
                                              </p:stCondLst>
                                            </p:cTn>
                                            <p:tgtEl>
                                              <p:spTgt spid="158"/>
                                            </p:tgtEl>
                                            <p:attrNameLst>
                                              <p:attrName>style.visibility</p:attrName>
                                            </p:attrNameLst>
                                          </p:cBhvr>
                                          <p:to>
                                            <p:strVal val="visible"/>
                                          </p:to>
                                        </p:set>
                                        <p:animEffect transition="in" filter="fade">
                                          <p:cBhvr>
                                            <p:cTn id="498" dur="300"/>
                                            <p:tgtEl>
                                              <p:spTgt spid="158"/>
                                            </p:tgtEl>
                                          </p:cBhvr>
                                        </p:animEffect>
                                        <p:anim calcmode="lin" valueType="num">
                                          <p:cBhvr>
                                            <p:cTn id="499" dur="300" fill="hold"/>
                                            <p:tgtEl>
                                              <p:spTgt spid="158"/>
                                            </p:tgtEl>
                                            <p:attrNameLst>
                                              <p:attrName>ppt_x</p:attrName>
                                            </p:attrNameLst>
                                          </p:cBhvr>
                                          <p:tavLst>
                                            <p:tav tm="0">
                                              <p:val>
                                                <p:strVal val="#ppt_x"/>
                                              </p:val>
                                            </p:tav>
                                            <p:tav tm="100000">
                                              <p:val>
                                                <p:strVal val="#ppt_x"/>
                                              </p:val>
                                            </p:tav>
                                          </p:tavLst>
                                        </p:anim>
                                        <p:anim calcmode="lin" valueType="num">
                                          <p:cBhvr>
                                            <p:cTn id="500" dur="300" fill="hold"/>
                                            <p:tgtEl>
                                              <p:spTgt spid="158"/>
                                            </p:tgtEl>
                                            <p:attrNameLst>
                                              <p:attrName>ppt_y</p:attrName>
                                            </p:attrNameLst>
                                          </p:cBhvr>
                                          <p:tavLst>
                                            <p:tav tm="0">
                                              <p:val>
                                                <p:strVal val="#ppt_y-.1"/>
                                              </p:val>
                                            </p:tav>
                                            <p:tav tm="100000">
                                              <p:val>
                                                <p:strVal val="#ppt_y"/>
                                              </p:val>
                                            </p:tav>
                                          </p:tavLst>
                                        </p:anim>
                                      </p:childTnLst>
                                    </p:cTn>
                                  </p:par>
                                  <p:par>
                                    <p:cTn id="501" presetID="0" presetClass="path" presetSubtype="0" accel="50000" decel="50000" fill="hold" grpId="1" nodeType="withEffect">
                                      <p:stCondLst>
                                        <p:cond delay="21600"/>
                                      </p:stCondLst>
                                      <p:childTnLst>
                                        <p:animMotion origin="layout" path="M -2.29167E-6 -0.00069 C -0.05039 -0.01805 -0.08867 -0.01968 -0.1194 -0.0287 C -0.15026 -0.03819 -0.16705 -0.05463 -0.18502 -0.05486 C -0.20338 -0.05625 -0.2164 -0.03518 -0.23255 -0.03981 C -0.25508 -0.04005 -0.27096 -0.05625 -0.28372 -0.06713 " pathEditMode="relative" rAng="0" ptsTypes="AAAAA">
                                          <p:cBhvr>
                                            <p:cTn id="502" dur="2000" fill="hold"/>
                                            <p:tgtEl>
                                              <p:spTgt spid="151"/>
                                            </p:tgtEl>
                                            <p:attrNameLst>
                                              <p:attrName>ppt_x</p:attrName>
                                              <p:attrName>ppt_y</p:attrName>
                                            </p:attrNameLst>
                                          </p:cBhvr>
                                          <p:rCtr x="-14193" y="-3333"/>
                                        </p:animMotion>
                                      </p:childTnLst>
                                    </p:cTn>
                                  </p:par>
                                  <p:par>
                                    <p:cTn id="503" presetID="0" presetClass="path" presetSubtype="0" accel="50000" decel="50000" fill="hold" grpId="1" nodeType="withEffect">
                                      <p:stCondLst>
                                        <p:cond delay="21700"/>
                                      </p:stCondLst>
                                      <p:childTnLst>
                                        <p:animMotion origin="layout" path="M -0.00013 2.59259E-6 C -0.04349 -0.00417 -0.0737 -0.07084 -0.10247 -0.08218 C -0.13138 -0.09352 -0.15273 -0.06621 -0.17292 -0.06806 C -0.19323 -0.07014 -0.20456 -0.09329 -0.22396 -0.09422 C -0.24349 -0.09537 -0.28034 -0.0669 -0.30052 -0.07292 " pathEditMode="relative" rAng="0" ptsTypes="AAAAA">
                                          <p:cBhvr>
                                            <p:cTn id="504" dur="1900" fill="hold"/>
                                            <p:tgtEl>
                                              <p:spTgt spid="149"/>
                                            </p:tgtEl>
                                            <p:attrNameLst>
                                              <p:attrName>ppt_x</p:attrName>
                                              <p:attrName>ppt_y</p:attrName>
                                            </p:attrNameLst>
                                          </p:cBhvr>
                                          <p:rCtr x="-15026" y="-4722"/>
                                        </p:animMotion>
                                      </p:childTnLst>
                                    </p:cTn>
                                  </p:par>
                                  <p:par>
                                    <p:cTn id="505" presetID="10" presetClass="exit" presetSubtype="0" fill="hold" grpId="2" nodeType="withEffect">
                                      <p:stCondLst>
                                        <p:cond delay="23350"/>
                                      </p:stCondLst>
                                      <p:childTnLst>
                                        <p:animEffect transition="out" filter="fade">
                                          <p:cBhvr>
                                            <p:cTn id="506" dur="250"/>
                                            <p:tgtEl>
                                              <p:spTgt spid="151"/>
                                            </p:tgtEl>
                                          </p:cBhvr>
                                        </p:animEffect>
                                        <p:set>
                                          <p:cBhvr>
                                            <p:cTn id="507" dur="1" fill="hold">
                                              <p:stCondLst>
                                                <p:cond delay="249"/>
                                              </p:stCondLst>
                                            </p:cTn>
                                            <p:tgtEl>
                                              <p:spTgt spid="151"/>
                                            </p:tgtEl>
                                            <p:attrNameLst>
                                              <p:attrName>style.visibility</p:attrName>
                                            </p:attrNameLst>
                                          </p:cBhvr>
                                          <p:to>
                                            <p:strVal val="hidden"/>
                                          </p:to>
                                        </p:set>
                                      </p:childTnLst>
                                    </p:cTn>
                                  </p:par>
                                  <p:par>
                                    <p:cTn id="508" presetID="10" presetClass="exit" presetSubtype="0" fill="hold" grpId="2" nodeType="withEffect">
                                      <p:stCondLst>
                                        <p:cond delay="23100"/>
                                      </p:stCondLst>
                                      <p:childTnLst>
                                        <p:animEffect transition="out" filter="fade">
                                          <p:cBhvr>
                                            <p:cTn id="509" dur="500"/>
                                            <p:tgtEl>
                                              <p:spTgt spid="149"/>
                                            </p:tgtEl>
                                          </p:cBhvr>
                                        </p:animEffect>
                                        <p:set>
                                          <p:cBhvr>
                                            <p:cTn id="510" dur="1" fill="hold">
                                              <p:stCondLst>
                                                <p:cond delay="499"/>
                                              </p:stCondLst>
                                            </p:cTn>
                                            <p:tgtEl>
                                              <p:spTgt spid="149"/>
                                            </p:tgtEl>
                                            <p:attrNameLst>
                                              <p:attrName>style.visibility</p:attrName>
                                            </p:attrNameLst>
                                          </p:cBhvr>
                                          <p:to>
                                            <p:strVal val="hidden"/>
                                          </p:to>
                                        </p:set>
                                      </p:childTnLst>
                                    </p:cTn>
                                  </p:par>
                                  <p:par>
                                    <p:cTn id="511" presetID="22" presetClass="entr" presetSubtype="2" fill="hold" grpId="0" nodeType="withEffect">
                                      <p:stCondLst>
                                        <p:cond delay="22600"/>
                                      </p:stCondLst>
                                      <p:childTnLst>
                                        <p:set>
                                          <p:cBhvr>
                                            <p:cTn id="512" dur="1" fill="hold">
                                              <p:stCondLst>
                                                <p:cond delay="0"/>
                                              </p:stCondLst>
                                            </p:cTn>
                                            <p:tgtEl>
                                              <p:spTgt spid="96"/>
                                            </p:tgtEl>
                                            <p:attrNameLst>
                                              <p:attrName>style.visibility</p:attrName>
                                            </p:attrNameLst>
                                          </p:cBhvr>
                                          <p:to>
                                            <p:strVal val="visible"/>
                                          </p:to>
                                        </p:set>
                                        <p:animEffect transition="in" filter="wipe(right)">
                                          <p:cBhvr>
                                            <p:cTn id="513" dur="900"/>
                                            <p:tgtEl>
                                              <p:spTgt spid="96"/>
                                            </p:tgtEl>
                                          </p:cBhvr>
                                        </p:animEffect>
                                      </p:childTnLst>
                                    </p:cTn>
                                  </p:par>
                                  <p:par>
                                    <p:cTn id="514" presetID="0" presetClass="path" presetSubtype="0" accel="50000" decel="50000" fill="hold" grpId="1" nodeType="withEffect">
                                      <p:stCondLst>
                                        <p:cond delay="23550"/>
                                      </p:stCondLst>
                                      <p:childTnLst>
                                        <p:animMotion origin="layout" path="M 0.00065 2.96296E-6 L -0.23946 0.075 " pathEditMode="relative" rAng="0" ptsTypes="AA">
                                          <p:cBhvr>
                                            <p:cTn id="515" dur="1000" fill="hold"/>
                                            <p:tgtEl>
                                              <p:spTgt spid="157"/>
                                            </p:tgtEl>
                                            <p:attrNameLst>
                                              <p:attrName>ppt_x</p:attrName>
                                              <p:attrName>ppt_y</p:attrName>
                                            </p:attrNameLst>
                                          </p:cBhvr>
                                          <p:rCtr x="-12005" y="3750"/>
                                        </p:animMotion>
                                      </p:childTnLst>
                                    </p:cTn>
                                  </p:par>
                                  <p:par>
                                    <p:cTn id="516" presetID="10" presetClass="exit" presetSubtype="0" fill="hold" grpId="2" nodeType="withEffect">
                                      <p:stCondLst>
                                        <p:cond delay="24100"/>
                                      </p:stCondLst>
                                      <p:childTnLst>
                                        <p:animEffect transition="out" filter="fade">
                                          <p:cBhvr>
                                            <p:cTn id="517" dur="500"/>
                                            <p:tgtEl>
                                              <p:spTgt spid="157"/>
                                            </p:tgtEl>
                                          </p:cBhvr>
                                        </p:animEffect>
                                        <p:set>
                                          <p:cBhvr>
                                            <p:cTn id="518" dur="1" fill="hold">
                                              <p:stCondLst>
                                                <p:cond delay="499"/>
                                              </p:stCondLst>
                                            </p:cTn>
                                            <p:tgtEl>
                                              <p:spTgt spid="157"/>
                                            </p:tgtEl>
                                            <p:attrNameLst>
                                              <p:attrName>style.visibility</p:attrName>
                                            </p:attrNameLst>
                                          </p:cBhvr>
                                          <p:to>
                                            <p:strVal val="hidden"/>
                                          </p:to>
                                        </p:set>
                                      </p:childTnLst>
                                    </p:cTn>
                                  </p:par>
                                  <p:par>
                                    <p:cTn id="519" presetID="42" presetClass="path" presetSubtype="0" accel="50000" decel="50000" fill="hold" grpId="1" nodeType="withEffect">
                                      <p:stCondLst>
                                        <p:cond delay="23600"/>
                                      </p:stCondLst>
                                      <p:childTnLst>
                                        <p:animMotion origin="layout" path="M 4.375E-6 3.7037E-6 L -0.24037 0.02338 " pathEditMode="relative" rAng="0" ptsTypes="AA">
                                          <p:cBhvr>
                                            <p:cTn id="520" dur="1000" fill="hold"/>
                                            <p:tgtEl>
                                              <p:spTgt spid="158"/>
                                            </p:tgtEl>
                                            <p:attrNameLst>
                                              <p:attrName>ppt_x</p:attrName>
                                              <p:attrName>ppt_y</p:attrName>
                                            </p:attrNameLst>
                                          </p:cBhvr>
                                          <p:rCtr x="-12018" y="1157"/>
                                        </p:animMotion>
                                      </p:childTnLst>
                                    </p:cTn>
                                  </p:par>
                                  <p:par>
                                    <p:cTn id="521" presetID="10" presetClass="exit" presetSubtype="0" fill="hold" grpId="2" nodeType="withEffect">
                                      <p:stCondLst>
                                        <p:cond delay="24100"/>
                                      </p:stCondLst>
                                      <p:childTnLst>
                                        <p:animEffect transition="out" filter="fade">
                                          <p:cBhvr>
                                            <p:cTn id="522" dur="500"/>
                                            <p:tgtEl>
                                              <p:spTgt spid="158"/>
                                            </p:tgtEl>
                                          </p:cBhvr>
                                        </p:animEffect>
                                        <p:set>
                                          <p:cBhvr>
                                            <p:cTn id="523" dur="1" fill="hold">
                                              <p:stCondLst>
                                                <p:cond delay="499"/>
                                              </p:stCondLst>
                                            </p:cTn>
                                            <p:tgtEl>
                                              <p:spTgt spid="158"/>
                                            </p:tgtEl>
                                            <p:attrNameLst>
                                              <p:attrName>style.visibility</p:attrName>
                                            </p:attrNameLst>
                                          </p:cBhvr>
                                          <p:to>
                                            <p:strVal val="hidden"/>
                                          </p:to>
                                        </p:set>
                                      </p:childTnLst>
                                    </p:cTn>
                                  </p:par>
                                  <p:par>
                                    <p:cTn id="524" presetID="42" presetClass="path" presetSubtype="0" accel="50000" decel="50000" fill="hold" grpId="1" nodeType="withEffect">
                                      <p:stCondLst>
                                        <p:cond delay="23700"/>
                                      </p:stCondLst>
                                      <p:childTnLst>
                                        <p:animMotion origin="layout" path="M 1.875E-6 -4.07407E-6 L -0.22943 0.05301 " pathEditMode="relative" rAng="0" ptsTypes="AA">
                                          <p:cBhvr>
                                            <p:cTn id="525" dur="1000" fill="hold"/>
                                            <p:tgtEl>
                                              <p:spTgt spid="150"/>
                                            </p:tgtEl>
                                            <p:attrNameLst>
                                              <p:attrName>ppt_x</p:attrName>
                                              <p:attrName>ppt_y</p:attrName>
                                            </p:attrNameLst>
                                          </p:cBhvr>
                                          <p:rCtr x="-11471" y="2639"/>
                                        </p:animMotion>
                                      </p:childTnLst>
                                    </p:cTn>
                                  </p:par>
                                  <p:par>
                                    <p:cTn id="526" presetID="10" presetClass="exit" presetSubtype="0" fill="hold" grpId="2" nodeType="withEffect">
                                      <p:stCondLst>
                                        <p:cond delay="24200"/>
                                      </p:stCondLst>
                                      <p:childTnLst>
                                        <p:animEffect transition="out" filter="fade">
                                          <p:cBhvr>
                                            <p:cTn id="527" dur="500"/>
                                            <p:tgtEl>
                                              <p:spTgt spid="150"/>
                                            </p:tgtEl>
                                          </p:cBhvr>
                                        </p:animEffect>
                                        <p:set>
                                          <p:cBhvr>
                                            <p:cTn id="528" dur="1" fill="hold">
                                              <p:stCondLst>
                                                <p:cond delay="499"/>
                                              </p:stCondLst>
                                            </p:cTn>
                                            <p:tgtEl>
                                              <p:spTgt spid="150"/>
                                            </p:tgtEl>
                                            <p:attrNameLst>
                                              <p:attrName>style.visibility</p:attrName>
                                            </p:attrNameLst>
                                          </p:cBhvr>
                                          <p:to>
                                            <p:strVal val="hidden"/>
                                          </p:to>
                                        </p:set>
                                      </p:childTnLst>
                                    </p:cTn>
                                  </p:par>
                                  <p:par>
                                    <p:cTn id="529" presetID="42" presetClass="path" presetSubtype="0" accel="50000" decel="50000" fill="hold" grpId="1" nodeType="withEffect">
                                      <p:stCondLst>
                                        <p:cond delay="23800"/>
                                      </p:stCondLst>
                                      <p:childTnLst>
                                        <p:animMotion origin="layout" path="M -1.04167E-6 1.11111E-6 L -0.20534 0.00717 " pathEditMode="relative" rAng="0" ptsTypes="AA">
                                          <p:cBhvr>
                                            <p:cTn id="530" dur="1000" fill="hold"/>
                                            <p:tgtEl>
                                              <p:spTgt spid="156"/>
                                            </p:tgtEl>
                                            <p:attrNameLst>
                                              <p:attrName>ppt_x</p:attrName>
                                              <p:attrName>ppt_y</p:attrName>
                                            </p:attrNameLst>
                                          </p:cBhvr>
                                          <p:rCtr x="-10273" y="347"/>
                                        </p:animMotion>
                                      </p:childTnLst>
                                    </p:cTn>
                                  </p:par>
                                  <p:par>
                                    <p:cTn id="531" presetID="10" presetClass="exit" presetSubtype="0" fill="hold" grpId="2" nodeType="withEffect">
                                      <p:stCondLst>
                                        <p:cond delay="24300"/>
                                      </p:stCondLst>
                                      <p:childTnLst>
                                        <p:animEffect transition="out" filter="fade">
                                          <p:cBhvr>
                                            <p:cTn id="532" dur="500"/>
                                            <p:tgtEl>
                                              <p:spTgt spid="156"/>
                                            </p:tgtEl>
                                          </p:cBhvr>
                                        </p:animEffect>
                                        <p:set>
                                          <p:cBhvr>
                                            <p:cTn id="533" dur="1" fill="hold">
                                              <p:stCondLst>
                                                <p:cond delay="499"/>
                                              </p:stCondLst>
                                            </p:cTn>
                                            <p:tgtEl>
                                              <p:spTgt spid="156"/>
                                            </p:tgtEl>
                                            <p:attrNameLst>
                                              <p:attrName>style.visibility</p:attrName>
                                            </p:attrNameLst>
                                          </p:cBhvr>
                                          <p:to>
                                            <p:strVal val="hidden"/>
                                          </p:to>
                                        </p:set>
                                      </p:childTnLst>
                                    </p:cTn>
                                  </p:par>
                                  <p:par>
                                    <p:cTn id="534" presetID="42" presetClass="path" presetSubtype="0" accel="50000" decel="50000" fill="hold" grpId="1" nodeType="withEffect">
                                      <p:stCondLst>
                                        <p:cond delay="23900"/>
                                      </p:stCondLst>
                                      <p:childTnLst>
                                        <p:animMotion origin="layout" path="M 0.00429 -0.00995 L -0.16537 0.05348 " pathEditMode="relative" rAng="0" ptsTypes="AA">
                                          <p:cBhvr>
                                            <p:cTn id="535" dur="1000" fill="hold"/>
                                            <p:tgtEl>
                                              <p:spTgt spid="155"/>
                                            </p:tgtEl>
                                            <p:attrNameLst>
                                              <p:attrName>ppt_x</p:attrName>
                                              <p:attrName>ppt_y</p:attrName>
                                            </p:attrNameLst>
                                          </p:cBhvr>
                                          <p:rCtr x="-8490" y="3171"/>
                                        </p:animMotion>
                                      </p:childTnLst>
                                    </p:cTn>
                                  </p:par>
                                  <p:par>
                                    <p:cTn id="536" presetID="10" presetClass="exit" presetSubtype="0" fill="hold" grpId="2" nodeType="withEffect">
                                      <p:stCondLst>
                                        <p:cond delay="24400"/>
                                      </p:stCondLst>
                                      <p:childTnLst>
                                        <p:animEffect transition="out" filter="fade">
                                          <p:cBhvr>
                                            <p:cTn id="537" dur="500"/>
                                            <p:tgtEl>
                                              <p:spTgt spid="155"/>
                                            </p:tgtEl>
                                          </p:cBhvr>
                                        </p:animEffect>
                                        <p:set>
                                          <p:cBhvr>
                                            <p:cTn id="538" dur="1" fill="hold">
                                              <p:stCondLst>
                                                <p:cond delay="499"/>
                                              </p:stCondLst>
                                            </p:cTn>
                                            <p:tgtEl>
                                              <p:spTgt spid="155"/>
                                            </p:tgtEl>
                                            <p:attrNameLst>
                                              <p:attrName>style.visibility</p:attrName>
                                            </p:attrNameLst>
                                          </p:cBhvr>
                                          <p:to>
                                            <p:strVal val="hidden"/>
                                          </p:to>
                                        </p:set>
                                      </p:childTnLst>
                                    </p:cTn>
                                  </p:par>
                                  <p:par>
                                    <p:cTn id="539" presetID="42" presetClass="path" presetSubtype="0" accel="50000" decel="50000" fill="hold" grpId="1" nodeType="withEffect">
                                      <p:stCondLst>
                                        <p:cond delay="23900"/>
                                      </p:stCondLst>
                                      <p:childTnLst>
                                        <p:animMotion origin="layout" path="M 3.75E-6 2.96296E-6 L -0.18334 -0.02408 " pathEditMode="relative" rAng="0" ptsTypes="AA">
                                          <p:cBhvr>
                                            <p:cTn id="540" dur="1000" fill="hold"/>
                                            <p:tgtEl>
                                              <p:spTgt spid="154"/>
                                            </p:tgtEl>
                                            <p:attrNameLst>
                                              <p:attrName>ppt_x</p:attrName>
                                              <p:attrName>ppt_y</p:attrName>
                                            </p:attrNameLst>
                                          </p:cBhvr>
                                          <p:rCtr x="-9167" y="-1204"/>
                                        </p:animMotion>
                                      </p:childTnLst>
                                    </p:cTn>
                                  </p:par>
                                  <p:par>
                                    <p:cTn id="541" presetID="10" presetClass="exit" presetSubtype="0" fill="hold" grpId="2" nodeType="withEffect">
                                      <p:stCondLst>
                                        <p:cond delay="24400"/>
                                      </p:stCondLst>
                                      <p:childTnLst>
                                        <p:animEffect transition="out" filter="fade">
                                          <p:cBhvr>
                                            <p:cTn id="542" dur="500"/>
                                            <p:tgtEl>
                                              <p:spTgt spid="154"/>
                                            </p:tgtEl>
                                          </p:cBhvr>
                                        </p:animEffect>
                                        <p:set>
                                          <p:cBhvr>
                                            <p:cTn id="543" dur="1" fill="hold">
                                              <p:stCondLst>
                                                <p:cond delay="499"/>
                                              </p:stCondLst>
                                            </p:cTn>
                                            <p:tgtEl>
                                              <p:spTgt spid="154"/>
                                            </p:tgtEl>
                                            <p:attrNameLst>
                                              <p:attrName>style.visibility</p:attrName>
                                            </p:attrNameLst>
                                          </p:cBhvr>
                                          <p:to>
                                            <p:strVal val="hidden"/>
                                          </p:to>
                                        </p:set>
                                      </p:childTnLst>
                                    </p:cTn>
                                  </p:par>
                                  <p:par>
                                    <p:cTn id="544" presetID="42" presetClass="path" presetSubtype="0" accel="50000" decel="50000" fill="hold" grpId="1" nodeType="withEffect">
                                      <p:stCondLst>
                                        <p:cond delay="23800"/>
                                      </p:stCondLst>
                                      <p:childTnLst>
                                        <p:animMotion origin="layout" path="M -2.08333E-7 0 L -0.13529 0.04329 " pathEditMode="relative" rAng="0" ptsTypes="AA">
                                          <p:cBhvr>
                                            <p:cTn id="545" dur="1000" fill="hold"/>
                                            <p:tgtEl>
                                              <p:spTgt spid="152"/>
                                            </p:tgtEl>
                                            <p:attrNameLst>
                                              <p:attrName>ppt_x</p:attrName>
                                              <p:attrName>ppt_y</p:attrName>
                                            </p:attrNameLst>
                                          </p:cBhvr>
                                          <p:rCtr x="-6771" y="2153"/>
                                        </p:animMotion>
                                      </p:childTnLst>
                                    </p:cTn>
                                  </p:par>
                                  <p:par>
                                    <p:cTn id="546" presetID="10" presetClass="exit" presetSubtype="0" fill="hold" grpId="2" nodeType="withEffect">
                                      <p:stCondLst>
                                        <p:cond delay="24300"/>
                                      </p:stCondLst>
                                      <p:childTnLst>
                                        <p:animEffect transition="out" filter="fade">
                                          <p:cBhvr>
                                            <p:cTn id="547" dur="500"/>
                                            <p:tgtEl>
                                              <p:spTgt spid="152"/>
                                            </p:tgtEl>
                                          </p:cBhvr>
                                        </p:animEffect>
                                        <p:set>
                                          <p:cBhvr>
                                            <p:cTn id="548" dur="1" fill="hold">
                                              <p:stCondLst>
                                                <p:cond delay="499"/>
                                              </p:stCondLst>
                                            </p:cTn>
                                            <p:tgtEl>
                                              <p:spTgt spid="152"/>
                                            </p:tgtEl>
                                            <p:attrNameLst>
                                              <p:attrName>style.visibility</p:attrName>
                                            </p:attrNameLst>
                                          </p:cBhvr>
                                          <p:to>
                                            <p:strVal val="hidden"/>
                                          </p:to>
                                        </p:set>
                                      </p:childTnLst>
                                    </p:cTn>
                                  </p:par>
                                  <p:par>
                                    <p:cTn id="549" presetID="42" presetClass="path" presetSubtype="0" accel="50000" decel="50000" fill="hold" grpId="1" nodeType="withEffect">
                                      <p:stCondLst>
                                        <p:cond delay="23700"/>
                                      </p:stCondLst>
                                      <p:childTnLst>
                                        <p:animMotion origin="layout" path="M -3.95833E-6 -3.7037E-7 L -0.16536 0.07755 " pathEditMode="relative" rAng="0" ptsTypes="AA">
                                          <p:cBhvr>
                                            <p:cTn id="550" dur="1000" fill="hold"/>
                                            <p:tgtEl>
                                              <p:spTgt spid="153"/>
                                            </p:tgtEl>
                                            <p:attrNameLst>
                                              <p:attrName>ppt_x</p:attrName>
                                              <p:attrName>ppt_y</p:attrName>
                                            </p:attrNameLst>
                                          </p:cBhvr>
                                          <p:rCtr x="-8268" y="3866"/>
                                        </p:animMotion>
                                      </p:childTnLst>
                                    </p:cTn>
                                  </p:par>
                                  <p:par>
                                    <p:cTn id="551" presetID="10" presetClass="exit" presetSubtype="0" fill="hold" grpId="2" nodeType="withEffect">
                                      <p:stCondLst>
                                        <p:cond delay="24200"/>
                                      </p:stCondLst>
                                      <p:childTnLst>
                                        <p:animEffect transition="out" filter="fade">
                                          <p:cBhvr>
                                            <p:cTn id="552" dur="500"/>
                                            <p:tgtEl>
                                              <p:spTgt spid="153"/>
                                            </p:tgtEl>
                                          </p:cBhvr>
                                        </p:animEffect>
                                        <p:set>
                                          <p:cBhvr>
                                            <p:cTn id="553" dur="1" fill="hold">
                                              <p:stCondLst>
                                                <p:cond delay="499"/>
                                              </p:stCondLst>
                                            </p:cTn>
                                            <p:tgtEl>
                                              <p:spTgt spid="153"/>
                                            </p:tgtEl>
                                            <p:attrNameLst>
                                              <p:attrName>style.visibility</p:attrName>
                                            </p:attrNameLst>
                                          </p:cBhvr>
                                          <p:to>
                                            <p:strVal val="hidden"/>
                                          </p:to>
                                        </p:set>
                                      </p:childTnLst>
                                    </p:cTn>
                                  </p:par>
                                  <p:par>
                                    <p:cTn id="554" presetID="10" presetClass="entr" presetSubtype="0" fill="hold" grpId="0" nodeType="withEffect">
                                      <p:stCondLst>
                                        <p:cond delay="24400"/>
                                      </p:stCondLst>
                                      <p:childTnLst>
                                        <p:set>
                                          <p:cBhvr>
                                            <p:cTn id="555" dur="1" fill="hold">
                                              <p:stCondLst>
                                                <p:cond delay="0"/>
                                              </p:stCondLst>
                                            </p:cTn>
                                            <p:tgtEl>
                                              <p:spTgt spid="97"/>
                                            </p:tgtEl>
                                            <p:attrNameLst>
                                              <p:attrName>style.visibility</p:attrName>
                                            </p:attrNameLst>
                                          </p:cBhvr>
                                          <p:to>
                                            <p:strVal val="visible"/>
                                          </p:to>
                                        </p:set>
                                        <p:animEffect transition="in" filter="fade">
                                          <p:cBhvr>
                                            <p:cTn id="556"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9" grpId="0"/>
          <p:bldP spid="19" grpId="1"/>
          <p:bldP spid="99" grpId="0" animBg="1"/>
          <p:bldP spid="109" grpId="0" animBg="1"/>
          <p:bldP spid="41" grpId="1" animBg="1"/>
          <p:bldP spid="68" grpId="0" animBg="1"/>
          <p:bldP spid="68" grpId="1" animBg="1"/>
          <p:bldP spid="68" grpId="2" animBg="1"/>
          <p:bldP spid="68" grpId="3" animBg="1"/>
          <p:bldP spid="68" grpId="4" animBg="1"/>
          <p:bldP spid="68" grpId="5" animBg="1"/>
          <p:bldP spid="68" grpId="6" animBg="1"/>
          <p:bldP spid="69" grpId="0" animBg="1"/>
          <p:bldP spid="69" grpId="1" animBg="1"/>
          <p:bldP spid="69" grpId="2" animBg="1"/>
          <p:bldP spid="69" grpId="3" animBg="1"/>
          <p:bldP spid="69" grpId="4" animBg="1"/>
          <p:bldP spid="69" grpId="5" animBg="1"/>
          <p:bldP spid="69" grpId="6" animBg="1"/>
          <p:bldP spid="70" grpId="0" animBg="1"/>
          <p:bldP spid="70" grpId="1" animBg="1"/>
          <p:bldP spid="70" grpId="2" animBg="1"/>
          <p:bldP spid="70" grpId="3" animBg="1"/>
          <p:bldP spid="70" grpId="4" animBg="1"/>
          <p:bldP spid="70" grpId="5" animBg="1"/>
          <p:bldP spid="70" grpId="6" animBg="1"/>
          <p:bldP spid="148" grpId="0" animBg="1"/>
          <p:bldP spid="85" grpId="0" animBg="1"/>
          <p:bldP spid="85" grpId="1" animBg="1"/>
          <p:bldP spid="85" grpId="2" animBg="1"/>
          <p:bldP spid="85" grpId="3" animBg="1"/>
          <p:bldP spid="85" grpId="4" animBg="1"/>
          <p:bldP spid="85" grpId="5" animBg="1"/>
          <p:bldP spid="85" grpId="6" animBg="1"/>
          <p:bldP spid="90" grpId="0"/>
          <p:bldP spid="91" grpId="0"/>
          <p:bldP spid="93" grpId="0"/>
          <p:bldP spid="94" grpId="0"/>
          <p:bldP spid="96" grpId="0"/>
          <p:bldP spid="97" grpId="0"/>
          <p:bldP spid="103" grpId="0"/>
          <p:bldP spid="108" grpId="0"/>
          <p:bldP spid="77" grpId="0" animBg="1"/>
          <p:bldP spid="77" grpId="1" animBg="1"/>
          <p:bldP spid="77" grpId="2" animBg="1"/>
          <p:bldP spid="78" grpId="0" animBg="1"/>
          <p:bldP spid="78" grpId="1" animBg="1"/>
          <p:bldP spid="78" grpId="2" animBg="1"/>
          <p:bldP spid="79" grpId="0" animBg="1"/>
          <p:bldP spid="79" grpId="1" animBg="1"/>
          <p:bldP spid="79" grpId="2" animBg="1"/>
          <p:bldP spid="80" grpId="0" animBg="1"/>
          <p:bldP spid="80" grpId="1" animBg="1"/>
          <p:bldP spid="80" grpId="2" animBg="1"/>
          <p:bldP spid="81" grpId="0" animBg="1"/>
          <p:bldP spid="81" grpId="1" animBg="1"/>
          <p:bldP spid="81" grpId="2" animBg="1"/>
          <p:bldP spid="82" grpId="0" animBg="1"/>
          <p:bldP spid="82" grpId="1" animBg="1"/>
          <p:bldP spid="82" grpId="2" animBg="1"/>
          <p:bldP spid="83" grpId="0" animBg="1"/>
          <p:bldP spid="83" grpId="1" animBg="1"/>
          <p:bldP spid="83" grpId="2" animBg="1"/>
          <p:bldP spid="84" grpId="0" animBg="1"/>
          <p:bldP spid="84" grpId="1" animBg="1"/>
          <p:bldP spid="84" grpId="2" animBg="1"/>
          <p:bldP spid="86" grpId="0" animBg="1"/>
          <p:bldP spid="86" grpId="1" animBg="1"/>
          <p:bldP spid="86" grpId="2" animBg="1"/>
          <p:bldP spid="87" grpId="0" animBg="1"/>
          <p:bldP spid="87" grpId="1" animBg="1"/>
          <p:bldP spid="87" grpId="2" animBg="1"/>
          <p:bldP spid="110" grpId="0" animBg="1"/>
          <p:bldP spid="110" grpId="1" animBg="1"/>
          <p:bldP spid="110" grpId="2" animBg="1"/>
          <p:bldP spid="111" grpId="0" animBg="1"/>
          <p:bldP spid="111" grpId="1" animBg="1"/>
          <p:bldP spid="111" grpId="2" animBg="1"/>
          <p:bldP spid="115" grpId="0" animBg="1"/>
          <p:bldP spid="115" grpId="1" animBg="1"/>
          <p:bldP spid="115" grpId="2" animBg="1"/>
          <p:bldP spid="116" grpId="0" animBg="1"/>
          <p:bldP spid="116" grpId="1" animBg="1"/>
          <p:bldP spid="116" grpId="2" animBg="1"/>
          <p:bldP spid="117" grpId="0" animBg="1"/>
          <p:bldP spid="117" grpId="1" animBg="1"/>
          <p:bldP spid="117" grpId="2" animBg="1"/>
          <p:bldP spid="118" grpId="0" animBg="1"/>
          <p:bldP spid="118" grpId="1" animBg="1"/>
          <p:bldP spid="118" grpId="2" animBg="1"/>
          <p:bldP spid="119" grpId="0" animBg="1"/>
          <p:bldP spid="119" grpId="1" animBg="1"/>
          <p:bldP spid="119" grpId="2" animBg="1"/>
          <p:bldP spid="121" grpId="0" animBg="1"/>
          <p:bldP spid="121" grpId="1" animBg="1"/>
          <p:bldP spid="121" grpId="2" animBg="1"/>
          <p:bldP spid="122" grpId="0" animBg="1"/>
          <p:bldP spid="122" grpId="1" animBg="1"/>
          <p:bldP spid="122" grpId="2" animBg="1"/>
          <p:bldP spid="123" grpId="0" animBg="1"/>
          <p:bldP spid="123" grpId="1" animBg="1"/>
          <p:bldP spid="123" grpId="2" animBg="1"/>
          <p:bldP spid="149" grpId="0" animBg="1"/>
          <p:bldP spid="149" grpId="1" animBg="1"/>
          <p:bldP spid="149" grpId="2" animBg="1"/>
          <p:bldP spid="150" grpId="0" animBg="1"/>
          <p:bldP spid="150" grpId="1" animBg="1"/>
          <p:bldP spid="150" grpId="2" animBg="1"/>
          <p:bldP spid="151" grpId="0" animBg="1"/>
          <p:bldP spid="151" grpId="1" animBg="1"/>
          <p:bldP spid="151" grpId="2" animBg="1"/>
          <p:bldP spid="152" grpId="0" animBg="1"/>
          <p:bldP spid="152" grpId="1" animBg="1"/>
          <p:bldP spid="152" grpId="2" animBg="1"/>
          <p:bldP spid="153" grpId="0" animBg="1"/>
          <p:bldP spid="153" grpId="1" animBg="1"/>
          <p:bldP spid="153" grpId="2" animBg="1"/>
          <p:bldP spid="154" grpId="0" animBg="1"/>
          <p:bldP spid="154" grpId="1" animBg="1"/>
          <p:bldP spid="154" grpId="2" animBg="1"/>
          <p:bldP spid="155" grpId="0" animBg="1"/>
          <p:bldP spid="155" grpId="1" animBg="1"/>
          <p:bldP spid="155" grpId="2" animBg="1"/>
          <p:bldP spid="156" grpId="0" animBg="1"/>
          <p:bldP spid="156" grpId="1" animBg="1"/>
          <p:bldP spid="156" grpId="2" animBg="1"/>
          <p:bldP spid="157" grpId="0" animBg="1"/>
          <p:bldP spid="157" grpId="1" animBg="1"/>
          <p:bldP spid="157" grpId="2" animBg="1"/>
          <p:bldP spid="158" grpId="0" animBg="1"/>
          <p:bldP spid="158" grpId="1" animBg="1"/>
          <p:bldP spid="158" grpId="2" animBg="1"/>
          <p:bldP spid="159" grpId="0" animBg="1"/>
          <p:bldP spid="159" grpId="1" animBg="1"/>
          <p:bldP spid="159" grpId="2" animBg="1"/>
          <p:bldP spid="160" grpId="0" animBg="1"/>
          <p:bldP spid="160" grpId="1" animBg="1"/>
          <p:bldP spid="160" grpId="2" animBg="1"/>
          <p:bldP spid="161" grpId="0" animBg="1"/>
          <p:bldP spid="161" grpId="1" animBg="1"/>
          <p:bldP spid="161" grpId="2" animBg="1"/>
          <p:bldP spid="162" grpId="0" animBg="1"/>
          <p:bldP spid="162" grpId="1" animBg="1"/>
          <p:bldP spid="162" grpId="2" animBg="1"/>
          <p:bldP spid="163" grpId="0" animBg="1"/>
          <p:bldP spid="163" grpId="1" animBg="1"/>
          <p:bldP spid="163" grpId="2" animBg="1"/>
          <p:bldP spid="164" grpId="0" animBg="1"/>
          <p:bldP spid="164" grpId="1" animBg="1"/>
          <p:bldP spid="164" grpId="2" animBg="1"/>
          <p:bldP spid="165" grpId="0" animBg="1"/>
          <p:bldP spid="165" grpId="1" animBg="1"/>
          <p:bldP spid="165" grpId="2" animBg="1"/>
          <p:bldP spid="166" grpId="0" animBg="1"/>
          <p:bldP spid="166" grpId="1" animBg="1"/>
          <p:bldP spid="166" grpId="2" animBg="1"/>
          <p:bldP spid="167" grpId="0" animBg="1"/>
          <p:bldP spid="167" grpId="1" animBg="1"/>
          <p:bldP spid="167" grpId="2" animBg="1"/>
          <p:bldP spid="168" grpId="0" animBg="1"/>
          <p:bldP spid="168" grpId="1" animBg="1"/>
          <p:bldP spid="168" grpId="2"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53" presetClass="entr" presetSubtype="16"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 calcmode="lin" valueType="num">
                                          <p:cBhvr>
                                            <p:cTn id="10" dur="750" fill="hold"/>
                                            <p:tgtEl>
                                              <p:spTgt spid="19"/>
                                            </p:tgtEl>
                                            <p:attrNameLst>
                                              <p:attrName>ppt_w</p:attrName>
                                            </p:attrNameLst>
                                          </p:cBhvr>
                                          <p:tavLst>
                                            <p:tav tm="0">
                                              <p:val>
                                                <p:fltVal val="0"/>
                                              </p:val>
                                            </p:tav>
                                            <p:tav tm="100000">
                                              <p:val>
                                                <p:strVal val="#ppt_w"/>
                                              </p:val>
                                            </p:tav>
                                          </p:tavLst>
                                        </p:anim>
                                        <p:anim calcmode="lin" valueType="num">
                                          <p:cBhvr>
                                            <p:cTn id="11" dur="750" fill="hold"/>
                                            <p:tgtEl>
                                              <p:spTgt spid="19"/>
                                            </p:tgtEl>
                                            <p:attrNameLst>
                                              <p:attrName>ppt_h</p:attrName>
                                            </p:attrNameLst>
                                          </p:cBhvr>
                                          <p:tavLst>
                                            <p:tav tm="0">
                                              <p:val>
                                                <p:fltVal val="0"/>
                                              </p:val>
                                            </p:tav>
                                            <p:tav tm="100000">
                                              <p:val>
                                                <p:strVal val="#ppt_h"/>
                                              </p:val>
                                            </p:tav>
                                          </p:tavLst>
                                        </p:anim>
                                        <p:animEffect transition="in" filter="fade">
                                          <p:cBhvr>
                                            <p:cTn id="12" dur="750"/>
                                            <p:tgtEl>
                                              <p:spTgt spid="19"/>
                                            </p:tgtEl>
                                          </p:cBhvr>
                                        </p:animEffect>
                                      </p:childTnLst>
                                    </p:cTn>
                                  </p:par>
                                  <p:par>
                                    <p:cTn id="13" presetID="63" presetClass="path" presetSubtype="0" accel="50000" decel="50000" fill="hold" grpId="1" nodeType="withEffect">
                                      <p:stCondLst>
                                        <p:cond delay="500"/>
                                      </p:stCondLst>
                                      <p:childTnLst>
                                        <p:animMotion origin="layout" path="M -3.33333E-6 -1.11111E-6 L 0.12591 -1.11111E-6 " pathEditMode="relative" rAng="0" ptsTypes="AA">
                                          <p:cBhvr>
                                            <p:cTn id="14" dur="750" spd="-100000" fill="hold"/>
                                            <p:tgtEl>
                                              <p:spTgt spid="19"/>
                                            </p:tgtEl>
                                            <p:attrNameLst>
                                              <p:attrName>ppt_x</p:attrName>
                                              <p:attrName>ppt_y</p:attrName>
                                            </p:attrNameLst>
                                          </p:cBhvr>
                                          <p:rCtr x="6289" y="0"/>
                                        </p:animMotion>
                                      </p:childTnLst>
                                    </p:cTn>
                                  </p:par>
                                  <p:par>
                                    <p:cTn id="15" presetID="1" presetClass="entr" presetSubtype="0" fill="hold" grpId="2" nodeType="withEffect">
                                      <p:stCondLst>
                                        <p:cond delay="1300"/>
                                      </p:stCondLst>
                                      <p:childTnLst>
                                        <p:set>
                                          <p:cBhvr>
                                            <p:cTn id="16" dur="1" fill="hold">
                                              <p:stCondLst>
                                                <p:cond delay="0"/>
                                              </p:stCondLst>
                                            </p:cTn>
                                            <p:tgtEl>
                                              <p:spTgt spid="68"/>
                                            </p:tgtEl>
                                            <p:attrNameLst>
                                              <p:attrName>style.visibility</p:attrName>
                                            </p:attrNameLst>
                                          </p:cBhvr>
                                          <p:to>
                                            <p:strVal val="visible"/>
                                          </p:to>
                                        </p:set>
                                      </p:childTnLst>
                                    </p:cTn>
                                  </p:par>
                                  <p:par>
                                    <p:cTn id="17" presetID="1" presetClass="entr" presetSubtype="0" fill="hold" grpId="2" nodeType="withEffect">
                                      <p:stCondLst>
                                        <p:cond delay="1300"/>
                                      </p:stCondLst>
                                      <p:childTnLst>
                                        <p:set>
                                          <p:cBhvr>
                                            <p:cTn id="18" dur="1" fill="hold">
                                              <p:stCondLst>
                                                <p:cond delay="0"/>
                                              </p:stCondLst>
                                            </p:cTn>
                                            <p:tgtEl>
                                              <p:spTgt spid="69"/>
                                            </p:tgtEl>
                                            <p:attrNameLst>
                                              <p:attrName>style.visibility</p:attrName>
                                            </p:attrNameLst>
                                          </p:cBhvr>
                                          <p:to>
                                            <p:strVal val="visible"/>
                                          </p:to>
                                        </p:set>
                                      </p:childTnLst>
                                    </p:cTn>
                                  </p:par>
                                  <p:par>
                                    <p:cTn id="19" presetID="42" presetClass="path" presetSubtype="0" accel="25000" decel="75000" fill="hold" grpId="0" nodeType="withEffect">
                                      <p:stCondLst>
                                        <p:cond delay="1300"/>
                                      </p:stCondLst>
                                      <p:childTnLst>
                                        <p:animMotion origin="layout" path="M 0.27708 -0.00046 L -0.17799 -0.38796 " pathEditMode="relative" rAng="0" ptsTypes="AA">
                                          <p:cBhvr>
                                            <p:cTn id="20" dur="750" spd="-100000" fill="hold"/>
                                            <p:tgtEl>
                                              <p:spTgt spid="68"/>
                                            </p:tgtEl>
                                            <p:attrNameLst>
                                              <p:attrName>ppt_x</p:attrName>
                                              <p:attrName>ppt_y</p:attrName>
                                            </p:attrNameLst>
                                          </p:cBhvr>
                                          <p:rCtr x="-22760" y="-19375"/>
                                        </p:animMotion>
                                      </p:childTnLst>
                                    </p:cTn>
                                  </p:par>
                                  <p:par>
                                    <p:cTn id="21" presetID="42" presetClass="path" presetSubtype="0" accel="25000" decel="75000" fill="hold" grpId="0" nodeType="withEffect">
                                      <p:stCondLst>
                                        <p:cond delay="1300"/>
                                      </p:stCondLst>
                                      <p:childTnLst>
                                        <p:animMotion origin="layout" path="M -0.28321 -0.00069 L -0.73711 -0.3868 " pathEditMode="relative" rAng="0" ptsTypes="AA">
                                          <p:cBhvr>
                                            <p:cTn id="22" dur="750" spd="-100000" fill="hold"/>
                                            <p:tgtEl>
                                              <p:spTgt spid="69"/>
                                            </p:tgtEl>
                                            <p:attrNameLst>
                                              <p:attrName>ppt_x</p:attrName>
                                              <p:attrName>ppt_y</p:attrName>
                                            </p:attrNameLst>
                                          </p:cBhvr>
                                          <p:rCtr x="-22695" y="-19306"/>
                                        </p:animMotion>
                                      </p:childTnLst>
                                    </p:cTn>
                                  </p:par>
                                  <p:par>
                                    <p:cTn id="23" presetID="63" presetClass="path" presetSubtype="0" accel="40000" decel="60000" fill="hold" grpId="1" nodeType="withEffect">
                                      <p:stCondLst>
                                        <p:cond delay="2000"/>
                                      </p:stCondLst>
                                      <p:childTnLst>
                                        <p:animMotion origin="layout" path="M -6.25E-7 -4.44444E-6 L 0.27708 -0.00046 " pathEditMode="relative" rAng="0" ptsTypes="AA">
                                          <p:cBhvr>
                                            <p:cTn id="24" dur="750" spd="-100000" fill="hold"/>
                                            <p:tgtEl>
                                              <p:spTgt spid="68"/>
                                            </p:tgtEl>
                                            <p:attrNameLst>
                                              <p:attrName>ppt_x</p:attrName>
                                              <p:attrName>ppt_y</p:attrName>
                                            </p:attrNameLst>
                                          </p:cBhvr>
                                          <p:rCtr x="13854" y="-23"/>
                                        </p:animMotion>
                                      </p:childTnLst>
                                    </p:cTn>
                                  </p:par>
                                  <p:par>
                                    <p:cTn id="25" presetID="35" presetClass="path" presetSubtype="0" accel="40000" decel="60000" fill="hold" grpId="1" nodeType="withEffect">
                                      <p:stCondLst>
                                        <p:cond delay="2000"/>
                                      </p:stCondLst>
                                      <p:childTnLst>
                                        <p:animMotion origin="layout" path="M 2.91667E-6 -4.44444E-6 L -0.28321 -0.00046 " pathEditMode="relative" rAng="0" ptsTypes="AA">
                                          <p:cBhvr>
                                            <p:cTn id="26" dur="750" spd="-100000" fill="hold"/>
                                            <p:tgtEl>
                                              <p:spTgt spid="69"/>
                                            </p:tgtEl>
                                            <p:attrNameLst>
                                              <p:attrName>ppt_x</p:attrName>
                                              <p:attrName>ppt_y</p:attrName>
                                            </p:attrNameLst>
                                          </p:cBhvr>
                                          <p:rCtr x="-14167" y="-23"/>
                                        </p:animMotion>
                                      </p:childTnLst>
                                    </p:cTn>
                                  </p:par>
                                  <p:par>
                                    <p:cTn id="27" presetID="16" presetClass="entr" presetSubtype="37" fill="hold" nodeType="withEffect">
                                      <p:stCondLst>
                                        <p:cond delay="2000"/>
                                      </p:stCondLst>
                                      <p:childTnLst>
                                        <p:set>
                                          <p:cBhvr>
                                            <p:cTn id="28" dur="1" fill="hold">
                                              <p:stCondLst>
                                                <p:cond delay="0"/>
                                              </p:stCondLst>
                                            </p:cTn>
                                            <p:tgtEl>
                                              <p:spTgt spid="102"/>
                                            </p:tgtEl>
                                            <p:attrNameLst>
                                              <p:attrName>style.visibility</p:attrName>
                                            </p:attrNameLst>
                                          </p:cBhvr>
                                          <p:to>
                                            <p:strVal val="visible"/>
                                          </p:to>
                                        </p:set>
                                        <p:animEffect transition="in" filter="barn(outVertical)">
                                          <p:cBhvr>
                                            <p:cTn id="29" dur="380"/>
                                            <p:tgtEl>
                                              <p:spTgt spid="102"/>
                                            </p:tgtEl>
                                          </p:cBhvr>
                                        </p:animEffect>
                                      </p:childTnLst>
                                    </p:cTn>
                                  </p:par>
                                  <p:par>
                                    <p:cTn id="30" presetID="22" presetClass="entr" presetSubtype="2" fill="hold" nodeType="withEffect">
                                      <p:stCondLst>
                                        <p:cond delay="2400"/>
                                      </p:stCondLst>
                                      <p:childTnLst>
                                        <p:set>
                                          <p:cBhvr>
                                            <p:cTn id="31" dur="1" fill="hold">
                                              <p:stCondLst>
                                                <p:cond delay="0"/>
                                              </p:stCondLst>
                                            </p:cTn>
                                            <p:tgtEl>
                                              <p:spTgt spid="3"/>
                                            </p:tgtEl>
                                            <p:attrNameLst>
                                              <p:attrName>style.visibility</p:attrName>
                                            </p:attrNameLst>
                                          </p:cBhvr>
                                          <p:to>
                                            <p:strVal val="visible"/>
                                          </p:to>
                                        </p:set>
                                        <p:animEffect transition="in" filter="wipe(right)">
                                          <p:cBhvr>
                                            <p:cTn id="32" dur="300"/>
                                            <p:tgtEl>
                                              <p:spTgt spid="3"/>
                                            </p:tgtEl>
                                          </p:cBhvr>
                                        </p:animEffect>
                                      </p:childTnLst>
                                    </p:cTn>
                                  </p:par>
                                  <p:par>
                                    <p:cTn id="33" presetID="22" presetClass="entr" presetSubtype="8" fill="hold" nodeType="withEffect">
                                      <p:stCondLst>
                                        <p:cond delay="2400"/>
                                      </p:stCondLst>
                                      <p:childTnLst>
                                        <p:set>
                                          <p:cBhvr>
                                            <p:cTn id="34" dur="1" fill="hold">
                                              <p:stCondLst>
                                                <p:cond delay="0"/>
                                              </p:stCondLst>
                                            </p:cTn>
                                            <p:tgtEl>
                                              <p:spTgt spid="107"/>
                                            </p:tgtEl>
                                            <p:attrNameLst>
                                              <p:attrName>style.visibility</p:attrName>
                                            </p:attrNameLst>
                                          </p:cBhvr>
                                          <p:to>
                                            <p:strVal val="visible"/>
                                          </p:to>
                                        </p:set>
                                        <p:animEffect transition="in" filter="wipe(left)">
                                          <p:cBhvr>
                                            <p:cTn id="35" dur="300"/>
                                            <p:tgtEl>
                                              <p:spTgt spid="107"/>
                                            </p:tgtEl>
                                          </p:cBhvr>
                                        </p:animEffect>
                                      </p:childTnLst>
                                    </p:cTn>
                                  </p:par>
                                  <p:par>
                                    <p:cTn id="36" presetID="63" presetClass="path" presetSubtype="0" accel="50000" decel="50000" fill="hold" grpId="3" nodeType="withEffect">
                                      <p:stCondLst>
                                        <p:cond delay="2700"/>
                                      </p:stCondLst>
                                      <p:childTnLst>
                                        <p:animMotion origin="layout" path="M -6.25E-7 -4.44444E-6 L 0.15951 -4.44444E-6 " pathEditMode="relative" rAng="0" ptsTypes="AA">
                                          <p:cBhvr>
                                            <p:cTn id="37" dur="750" fill="hold"/>
                                            <p:tgtEl>
                                              <p:spTgt spid="68"/>
                                            </p:tgtEl>
                                            <p:attrNameLst>
                                              <p:attrName>ppt_x</p:attrName>
                                              <p:attrName>ppt_y</p:attrName>
                                            </p:attrNameLst>
                                          </p:cBhvr>
                                          <p:rCtr x="7969" y="0"/>
                                        </p:animMotion>
                                      </p:childTnLst>
                                    </p:cTn>
                                  </p:par>
                                  <p:par>
                                    <p:cTn id="38" presetID="35" presetClass="path" presetSubtype="0" accel="50000" decel="50000" fill="hold" grpId="3" nodeType="withEffect">
                                      <p:stCondLst>
                                        <p:cond delay="2700"/>
                                      </p:stCondLst>
                                      <p:childTnLst>
                                        <p:animMotion origin="layout" path="M 2.91667E-6 -4.44444E-6 L -0.40065 -4.44444E-6 " pathEditMode="relative" rAng="0" ptsTypes="AA">
                                          <p:cBhvr>
                                            <p:cTn id="39" dur="750" fill="hold"/>
                                            <p:tgtEl>
                                              <p:spTgt spid="69"/>
                                            </p:tgtEl>
                                            <p:attrNameLst>
                                              <p:attrName>ppt_x</p:attrName>
                                              <p:attrName>ppt_y</p:attrName>
                                            </p:attrNameLst>
                                          </p:cBhvr>
                                          <p:rCtr x="-20039" y="0"/>
                                        </p:animMotion>
                                      </p:childTnLst>
                                    </p:cTn>
                                  </p:par>
                                  <p:par>
                                    <p:cTn id="40" presetID="2" presetClass="entr" presetSubtype="4" fill="hold" grpId="0" nodeType="withEffect">
                                      <p:stCondLst>
                                        <p:cond delay="3250"/>
                                      </p:stCondLst>
                                      <p:childTnLst>
                                        <p:set>
                                          <p:cBhvr>
                                            <p:cTn id="41" dur="1" fill="hold">
                                              <p:stCondLst>
                                                <p:cond delay="0"/>
                                              </p:stCondLst>
                                            </p:cTn>
                                            <p:tgtEl>
                                              <p:spTgt spid="99"/>
                                            </p:tgtEl>
                                            <p:attrNameLst>
                                              <p:attrName>style.visibility</p:attrName>
                                            </p:attrNameLst>
                                          </p:cBhvr>
                                          <p:to>
                                            <p:strVal val="visible"/>
                                          </p:to>
                                        </p:set>
                                        <p:anim calcmode="lin" valueType="num">
                                          <p:cBhvr additive="base">
                                            <p:cTn id="42" dur="500" fill="hold"/>
                                            <p:tgtEl>
                                              <p:spTgt spid="99"/>
                                            </p:tgtEl>
                                            <p:attrNameLst>
                                              <p:attrName>ppt_x</p:attrName>
                                            </p:attrNameLst>
                                          </p:cBhvr>
                                          <p:tavLst>
                                            <p:tav tm="0">
                                              <p:val>
                                                <p:strVal val="#ppt_x"/>
                                              </p:val>
                                            </p:tav>
                                            <p:tav tm="100000">
                                              <p:val>
                                                <p:strVal val="#ppt_x"/>
                                              </p:val>
                                            </p:tav>
                                          </p:tavLst>
                                        </p:anim>
                                        <p:anim calcmode="lin" valueType="num">
                                          <p:cBhvr additive="base">
                                            <p:cTn id="43" dur="500" fill="hold"/>
                                            <p:tgtEl>
                                              <p:spTgt spid="99"/>
                                            </p:tgtEl>
                                            <p:attrNameLst>
                                              <p:attrName>ppt_y</p:attrName>
                                            </p:attrNameLst>
                                          </p:cBhvr>
                                          <p:tavLst>
                                            <p:tav tm="0">
                                              <p:val>
                                                <p:strVal val="1+#ppt_h/2"/>
                                              </p:val>
                                            </p:tav>
                                            <p:tav tm="100000">
                                              <p:val>
                                                <p:strVal val="#ppt_y"/>
                                              </p:val>
                                            </p:tav>
                                          </p:tavLst>
                                        </p:anim>
                                      </p:childTnLst>
                                    </p:cTn>
                                  </p:par>
                                  <p:par>
                                    <p:cTn id="44" presetID="53" presetClass="entr" presetSubtype="16" fill="hold" nodeType="withEffect">
                                      <p:stCondLst>
                                        <p:cond delay="3200"/>
                                      </p:stCondLst>
                                      <p:childTnLst>
                                        <p:set>
                                          <p:cBhvr>
                                            <p:cTn id="45" dur="1" fill="hold">
                                              <p:stCondLst>
                                                <p:cond delay="0"/>
                                              </p:stCondLst>
                                            </p:cTn>
                                            <p:tgtEl>
                                              <p:spTgt spid="4"/>
                                            </p:tgtEl>
                                            <p:attrNameLst>
                                              <p:attrName>style.visibility</p:attrName>
                                            </p:attrNameLst>
                                          </p:cBhvr>
                                          <p:to>
                                            <p:strVal val="visible"/>
                                          </p:to>
                                        </p:set>
                                        <p:anim calcmode="lin" valueType="num">
                                          <p:cBhvr>
                                            <p:cTn id="46" dur="500" fill="hold"/>
                                            <p:tgtEl>
                                              <p:spTgt spid="4"/>
                                            </p:tgtEl>
                                            <p:attrNameLst>
                                              <p:attrName>ppt_w</p:attrName>
                                            </p:attrNameLst>
                                          </p:cBhvr>
                                          <p:tavLst>
                                            <p:tav tm="0">
                                              <p:val>
                                                <p:fltVal val="0"/>
                                              </p:val>
                                            </p:tav>
                                            <p:tav tm="100000">
                                              <p:val>
                                                <p:strVal val="#ppt_w"/>
                                              </p:val>
                                            </p:tav>
                                          </p:tavLst>
                                        </p:anim>
                                        <p:anim calcmode="lin" valueType="num">
                                          <p:cBhvr>
                                            <p:cTn id="47" dur="500" fill="hold"/>
                                            <p:tgtEl>
                                              <p:spTgt spid="4"/>
                                            </p:tgtEl>
                                            <p:attrNameLst>
                                              <p:attrName>ppt_h</p:attrName>
                                            </p:attrNameLst>
                                          </p:cBhvr>
                                          <p:tavLst>
                                            <p:tav tm="0">
                                              <p:val>
                                                <p:fltVal val="0"/>
                                              </p:val>
                                            </p:tav>
                                            <p:tav tm="100000">
                                              <p:val>
                                                <p:strVal val="#ppt_h"/>
                                              </p:val>
                                            </p:tav>
                                          </p:tavLst>
                                        </p:anim>
                                        <p:animEffect transition="in" filter="fade">
                                          <p:cBhvr>
                                            <p:cTn id="48" dur="500"/>
                                            <p:tgtEl>
                                              <p:spTgt spid="4"/>
                                            </p:tgtEl>
                                          </p:cBhvr>
                                        </p:animEffect>
                                      </p:childTnLst>
                                    </p:cTn>
                                  </p:par>
                                  <p:par>
                                    <p:cTn id="49" presetID="8" presetClass="emph" presetSubtype="0" fill="hold" nodeType="withEffect">
                                      <p:stCondLst>
                                        <p:cond delay="3200"/>
                                      </p:stCondLst>
                                      <p:childTnLst>
                                        <p:animRot by="21600000">
                                          <p:cBhvr>
                                            <p:cTn id="50" dur="500" fill="hold"/>
                                            <p:tgtEl>
                                              <p:spTgt spid="4"/>
                                            </p:tgtEl>
                                            <p:attrNameLst>
                                              <p:attrName>r</p:attrName>
                                            </p:attrNameLst>
                                          </p:cBhvr>
                                        </p:animRot>
                                      </p:childTnLst>
                                    </p:cTn>
                                  </p:par>
                                  <p:par>
                                    <p:cTn id="51" presetID="63" presetClass="path" presetSubtype="0" decel="100000" fill="hold" grpId="4" nodeType="withEffect">
                                      <p:stCondLst>
                                        <p:cond delay="3400"/>
                                      </p:stCondLst>
                                      <p:childTnLst>
                                        <p:animMotion origin="layout" path="M -6.25E-7 -4.44444E-6 L 0.15951 -4.44444E-6 " pathEditMode="relative" rAng="0" ptsTypes="AA">
                                          <p:cBhvr>
                                            <p:cTn id="52" dur="750" spd="-100000" fill="hold"/>
                                            <p:tgtEl>
                                              <p:spTgt spid="68"/>
                                            </p:tgtEl>
                                            <p:attrNameLst>
                                              <p:attrName>ppt_x</p:attrName>
                                              <p:attrName>ppt_y</p:attrName>
                                            </p:attrNameLst>
                                          </p:cBhvr>
                                          <p:rCtr x="7969" y="0"/>
                                        </p:animMotion>
                                      </p:childTnLst>
                                    </p:cTn>
                                  </p:par>
                                  <p:par>
                                    <p:cTn id="53" presetID="35" presetClass="path" presetSubtype="0" decel="100000" fill="hold" grpId="4" nodeType="withEffect">
                                      <p:stCondLst>
                                        <p:cond delay="3400"/>
                                      </p:stCondLst>
                                      <p:childTnLst>
                                        <p:animMotion origin="layout" path="M 2.91667E-6 -4.44444E-6 L -0.40065 -4.44444E-6 " pathEditMode="relative" rAng="0" ptsTypes="AA">
                                          <p:cBhvr>
                                            <p:cTn id="54" dur="750" spd="-100000" fill="hold"/>
                                            <p:tgtEl>
                                              <p:spTgt spid="69"/>
                                            </p:tgtEl>
                                            <p:attrNameLst>
                                              <p:attrName>ppt_x</p:attrName>
                                              <p:attrName>ppt_y</p:attrName>
                                            </p:attrNameLst>
                                          </p:cBhvr>
                                          <p:rCtr x="-20039" y="0"/>
                                        </p:animMotion>
                                      </p:childTnLst>
                                    </p:cTn>
                                  </p:par>
                                  <p:par>
                                    <p:cTn id="55" presetID="42" presetClass="entr" presetSubtype="0" fill="hold" grpId="0" nodeType="withEffect">
                                      <p:stCondLst>
                                        <p:cond delay="3800"/>
                                      </p:stCondLst>
                                      <p:childTnLst>
                                        <p:set>
                                          <p:cBhvr>
                                            <p:cTn id="56" dur="1" fill="hold">
                                              <p:stCondLst>
                                                <p:cond delay="0"/>
                                              </p:stCondLst>
                                            </p:cTn>
                                            <p:tgtEl>
                                              <p:spTgt spid="77"/>
                                            </p:tgtEl>
                                            <p:attrNameLst>
                                              <p:attrName>style.visibility</p:attrName>
                                            </p:attrNameLst>
                                          </p:cBhvr>
                                          <p:to>
                                            <p:strVal val="visible"/>
                                          </p:to>
                                        </p:set>
                                        <p:animEffect transition="in" filter="fade">
                                          <p:cBhvr>
                                            <p:cTn id="57" dur="350"/>
                                            <p:tgtEl>
                                              <p:spTgt spid="77"/>
                                            </p:tgtEl>
                                          </p:cBhvr>
                                        </p:animEffect>
                                        <p:anim calcmode="lin" valueType="num">
                                          <p:cBhvr>
                                            <p:cTn id="58" dur="350" fill="hold"/>
                                            <p:tgtEl>
                                              <p:spTgt spid="77"/>
                                            </p:tgtEl>
                                            <p:attrNameLst>
                                              <p:attrName>ppt_x</p:attrName>
                                            </p:attrNameLst>
                                          </p:cBhvr>
                                          <p:tavLst>
                                            <p:tav tm="0">
                                              <p:val>
                                                <p:strVal val="#ppt_x"/>
                                              </p:val>
                                            </p:tav>
                                            <p:tav tm="100000">
                                              <p:val>
                                                <p:strVal val="#ppt_x"/>
                                              </p:val>
                                            </p:tav>
                                          </p:tavLst>
                                        </p:anim>
                                        <p:anim calcmode="lin" valueType="num">
                                          <p:cBhvr>
                                            <p:cTn id="59" dur="350" fill="hold"/>
                                            <p:tgtEl>
                                              <p:spTgt spid="7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3800"/>
                                      </p:stCondLst>
                                      <p:childTnLst>
                                        <p:set>
                                          <p:cBhvr>
                                            <p:cTn id="61" dur="1" fill="hold">
                                              <p:stCondLst>
                                                <p:cond delay="0"/>
                                              </p:stCondLst>
                                            </p:cTn>
                                            <p:tgtEl>
                                              <p:spTgt spid="83"/>
                                            </p:tgtEl>
                                            <p:attrNameLst>
                                              <p:attrName>style.visibility</p:attrName>
                                            </p:attrNameLst>
                                          </p:cBhvr>
                                          <p:to>
                                            <p:strVal val="visible"/>
                                          </p:to>
                                        </p:set>
                                        <p:animEffect transition="in" filter="fade">
                                          <p:cBhvr>
                                            <p:cTn id="62" dur="400"/>
                                            <p:tgtEl>
                                              <p:spTgt spid="83"/>
                                            </p:tgtEl>
                                          </p:cBhvr>
                                        </p:animEffect>
                                        <p:anim calcmode="lin" valueType="num">
                                          <p:cBhvr>
                                            <p:cTn id="63" dur="400" fill="hold"/>
                                            <p:tgtEl>
                                              <p:spTgt spid="83"/>
                                            </p:tgtEl>
                                            <p:attrNameLst>
                                              <p:attrName>ppt_x</p:attrName>
                                            </p:attrNameLst>
                                          </p:cBhvr>
                                          <p:tavLst>
                                            <p:tav tm="0">
                                              <p:val>
                                                <p:strVal val="#ppt_x"/>
                                              </p:val>
                                            </p:tav>
                                            <p:tav tm="100000">
                                              <p:val>
                                                <p:strVal val="#ppt_x"/>
                                              </p:val>
                                            </p:tav>
                                          </p:tavLst>
                                        </p:anim>
                                        <p:anim calcmode="lin" valueType="num">
                                          <p:cBhvr>
                                            <p:cTn id="64" dur="400" fill="hold"/>
                                            <p:tgtEl>
                                              <p:spTgt spid="83"/>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3800"/>
                                      </p:stCondLst>
                                      <p:childTnLst>
                                        <p:set>
                                          <p:cBhvr>
                                            <p:cTn id="66" dur="1" fill="hold">
                                              <p:stCondLst>
                                                <p:cond delay="0"/>
                                              </p:stCondLst>
                                            </p:cTn>
                                            <p:tgtEl>
                                              <p:spTgt spid="78"/>
                                            </p:tgtEl>
                                            <p:attrNameLst>
                                              <p:attrName>style.visibility</p:attrName>
                                            </p:attrNameLst>
                                          </p:cBhvr>
                                          <p:to>
                                            <p:strVal val="visible"/>
                                          </p:to>
                                        </p:set>
                                        <p:animEffect transition="in" filter="fade">
                                          <p:cBhvr>
                                            <p:cTn id="67" dur="500"/>
                                            <p:tgtEl>
                                              <p:spTgt spid="78"/>
                                            </p:tgtEl>
                                          </p:cBhvr>
                                        </p:animEffect>
                                        <p:anim calcmode="lin" valueType="num">
                                          <p:cBhvr>
                                            <p:cTn id="68" dur="500" fill="hold"/>
                                            <p:tgtEl>
                                              <p:spTgt spid="78"/>
                                            </p:tgtEl>
                                            <p:attrNameLst>
                                              <p:attrName>ppt_x</p:attrName>
                                            </p:attrNameLst>
                                          </p:cBhvr>
                                          <p:tavLst>
                                            <p:tav tm="0">
                                              <p:val>
                                                <p:strVal val="#ppt_x"/>
                                              </p:val>
                                            </p:tav>
                                            <p:tav tm="100000">
                                              <p:val>
                                                <p:strVal val="#ppt_x"/>
                                              </p:val>
                                            </p:tav>
                                          </p:tavLst>
                                        </p:anim>
                                        <p:anim calcmode="lin" valueType="num">
                                          <p:cBhvr>
                                            <p:cTn id="69" dur="500" fill="hold"/>
                                            <p:tgtEl>
                                              <p:spTgt spid="78"/>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3850"/>
                                      </p:stCondLst>
                                      <p:childTnLst>
                                        <p:set>
                                          <p:cBhvr>
                                            <p:cTn id="71" dur="1" fill="hold">
                                              <p:stCondLst>
                                                <p:cond delay="0"/>
                                              </p:stCondLst>
                                            </p:cTn>
                                            <p:tgtEl>
                                              <p:spTgt spid="79"/>
                                            </p:tgtEl>
                                            <p:attrNameLst>
                                              <p:attrName>style.visibility</p:attrName>
                                            </p:attrNameLst>
                                          </p:cBhvr>
                                          <p:to>
                                            <p:strVal val="visible"/>
                                          </p:to>
                                        </p:set>
                                        <p:animEffect transition="in" filter="fade">
                                          <p:cBhvr>
                                            <p:cTn id="72" dur="450"/>
                                            <p:tgtEl>
                                              <p:spTgt spid="79"/>
                                            </p:tgtEl>
                                          </p:cBhvr>
                                        </p:animEffect>
                                        <p:anim calcmode="lin" valueType="num">
                                          <p:cBhvr>
                                            <p:cTn id="73" dur="450" fill="hold"/>
                                            <p:tgtEl>
                                              <p:spTgt spid="79"/>
                                            </p:tgtEl>
                                            <p:attrNameLst>
                                              <p:attrName>ppt_x</p:attrName>
                                            </p:attrNameLst>
                                          </p:cBhvr>
                                          <p:tavLst>
                                            <p:tav tm="0">
                                              <p:val>
                                                <p:strVal val="#ppt_x"/>
                                              </p:val>
                                            </p:tav>
                                            <p:tav tm="100000">
                                              <p:val>
                                                <p:strVal val="#ppt_x"/>
                                              </p:val>
                                            </p:tav>
                                          </p:tavLst>
                                        </p:anim>
                                        <p:anim calcmode="lin" valueType="num">
                                          <p:cBhvr>
                                            <p:cTn id="74" dur="450" fill="hold"/>
                                            <p:tgtEl>
                                              <p:spTgt spid="7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3850"/>
                                      </p:stCondLst>
                                      <p:childTnLst>
                                        <p:set>
                                          <p:cBhvr>
                                            <p:cTn id="76" dur="1" fill="hold">
                                              <p:stCondLst>
                                                <p:cond delay="0"/>
                                              </p:stCondLst>
                                            </p:cTn>
                                            <p:tgtEl>
                                              <p:spTgt spid="80"/>
                                            </p:tgtEl>
                                            <p:attrNameLst>
                                              <p:attrName>style.visibility</p:attrName>
                                            </p:attrNameLst>
                                          </p:cBhvr>
                                          <p:to>
                                            <p:strVal val="visible"/>
                                          </p:to>
                                        </p:set>
                                        <p:animEffect transition="in" filter="fade">
                                          <p:cBhvr>
                                            <p:cTn id="77" dur="450"/>
                                            <p:tgtEl>
                                              <p:spTgt spid="80"/>
                                            </p:tgtEl>
                                          </p:cBhvr>
                                        </p:animEffect>
                                        <p:anim calcmode="lin" valueType="num">
                                          <p:cBhvr>
                                            <p:cTn id="78" dur="450" fill="hold"/>
                                            <p:tgtEl>
                                              <p:spTgt spid="80"/>
                                            </p:tgtEl>
                                            <p:attrNameLst>
                                              <p:attrName>ppt_x</p:attrName>
                                            </p:attrNameLst>
                                          </p:cBhvr>
                                          <p:tavLst>
                                            <p:tav tm="0">
                                              <p:val>
                                                <p:strVal val="#ppt_x"/>
                                              </p:val>
                                            </p:tav>
                                            <p:tav tm="100000">
                                              <p:val>
                                                <p:strVal val="#ppt_x"/>
                                              </p:val>
                                            </p:tav>
                                          </p:tavLst>
                                        </p:anim>
                                        <p:anim calcmode="lin" valueType="num">
                                          <p:cBhvr>
                                            <p:cTn id="79" dur="450" fill="hold"/>
                                            <p:tgtEl>
                                              <p:spTgt spid="80"/>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3900"/>
                                      </p:stCondLst>
                                      <p:childTnLst>
                                        <p:set>
                                          <p:cBhvr>
                                            <p:cTn id="81" dur="1" fill="hold">
                                              <p:stCondLst>
                                                <p:cond delay="0"/>
                                              </p:stCondLst>
                                            </p:cTn>
                                            <p:tgtEl>
                                              <p:spTgt spid="81"/>
                                            </p:tgtEl>
                                            <p:attrNameLst>
                                              <p:attrName>style.visibility</p:attrName>
                                            </p:attrNameLst>
                                          </p:cBhvr>
                                          <p:to>
                                            <p:strVal val="visible"/>
                                          </p:to>
                                        </p:set>
                                        <p:animEffect transition="in" filter="fade">
                                          <p:cBhvr>
                                            <p:cTn id="82" dur="400"/>
                                            <p:tgtEl>
                                              <p:spTgt spid="81"/>
                                            </p:tgtEl>
                                          </p:cBhvr>
                                        </p:animEffect>
                                        <p:anim calcmode="lin" valueType="num">
                                          <p:cBhvr>
                                            <p:cTn id="83" dur="400" fill="hold"/>
                                            <p:tgtEl>
                                              <p:spTgt spid="81"/>
                                            </p:tgtEl>
                                            <p:attrNameLst>
                                              <p:attrName>ppt_x</p:attrName>
                                            </p:attrNameLst>
                                          </p:cBhvr>
                                          <p:tavLst>
                                            <p:tav tm="0">
                                              <p:val>
                                                <p:strVal val="#ppt_x"/>
                                              </p:val>
                                            </p:tav>
                                            <p:tav tm="100000">
                                              <p:val>
                                                <p:strVal val="#ppt_x"/>
                                              </p:val>
                                            </p:tav>
                                          </p:tavLst>
                                        </p:anim>
                                        <p:anim calcmode="lin" valueType="num">
                                          <p:cBhvr>
                                            <p:cTn id="84" dur="400" fill="hold"/>
                                            <p:tgtEl>
                                              <p:spTgt spid="81"/>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3900"/>
                                      </p:stCondLst>
                                      <p:childTnLst>
                                        <p:set>
                                          <p:cBhvr>
                                            <p:cTn id="86" dur="1" fill="hold">
                                              <p:stCondLst>
                                                <p:cond delay="0"/>
                                              </p:stCondLst>
                                            </p:cTn>
                                            <p:tgtEl>
                                              <p:spTgt spid="82"/>
                                            </p:tgtEl>
                                            <p:attrNameLst>
                                              <p:attrName>style.visibility</p:attrName>
                                            </p:attrNameLst>
                                          </p:cBhvr>
                                          <p:to>
                                            <p:strVal val="visible"/>
                                          </p:to>
                                        </p:set>
                                        <p:animEffect transition="in" filter="fade">
                                          <p:cBhvr>
                                            <p:cTn id="87" dur="300"/>
                                            <p:tgtEl>
                                              <p:spTgt spid="82"/>
                                            </p:tgtEl>
                                          </p:cBhvr>
                                        </p:animEffect>
                                        <p:anim calcmode="lin" valueType="num">
                                          <p:cBhvr>
                                            <p:cTn id="88" dur="300" fill="hold"/>
                                            <p:tgtEl>
                                              <p:spTgt spid="82"/>
                                            </p:tgtEl>
                                            <p:attrNameLst>
                                              <p:attrName>ppt_x</p:attrName>
                                            </p:attrNameLst>
                                          </p:cBhvr>
                                          <p:tavLst>
                                            <p:tav tm="0">
                                              <p:val>
                                                <p:strVal val="#ppt_x"/>
                                              </p:val>
                                            </p:tav>
                                            <p:tav tm="100000">
                                              <p:val>
                                                <p:strVal val="#ppt_x"/>
                                              </p:val>
                                            </p:tav>
                                          </p:tavLst>
                                        </p:anim>
                                        <p:anim calcmode="lin" valueType="num">
                                          <p:cBhvr>
                                            <p:cTn id="89" dur="300" fill="hold"/>
                                            <p:tgtEl>
                                              <p:spTgt spid="82"/>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3950"/>
                                      </p:stCondLst>
                                      <p:childTnLst>
                                        <p:set>
                                          <p:cBhvr>
                                            <p:cTn id="91" dur="1" fill="hold">
                                              <p:stCondLst>
                                                <p:cond delay="0"/>
                                              </p:stCondLst>
                                            </p:cTn>
                                            <p:tgtEl>
                                              <p:spTgt spid="84"/>
                                            </p:tgtEl>
                                            <p:attrNameLst>
                                              <p:attrName>style.visibility</p:attrName>
                                            </p:attrNameLst>
                                          </p:cBhvr>
                                          <p:to>
                                            <p:strVal val="visible"/>
                                          </p:to>
                                        </p:set>
                                        <p:animEffect transition="in" filter="fade">
                                          <p:cBhvr>
                                            <p:cTn id="92" dur="350"/>
                                            <p:tgtEl>
                                              <p:spTgt spid="84"/>
                                            </p:tgtEl>
                                          </p:cBhvr>
                                        </p:animEffect>
                                        <p:anim calcmode="lin" valueType="num">
                                          <p:cBhvr>
                                            <p:cTn id="93" dur="350" fill="hold"/>
                                            <p:tgtEl>
                                              <p:spTgt spid="84"/>
                                            </p:tgtEl>
                                            <p:attrNameLst>
                                              <p:attrName>ppt_x</p:attrName>
                                            </p:attrNameLst>
                                          </p:cBhvr>
                                          <p:tavLst>
                                            <p:tav tm="0">
                                              <p:val>
                                                <p:strVal val="#ppt_x"/>
                                              </p:val>
                                            </p:tav>
                                            <p:tav tm="100000">
                                              <p:val>
                                                <p:strVal val="#ppt_x"/>
                                              </p:val>
                                            </p:tav>
                                          </p:tavLst>
                                        </p:anim>
                                        <p:anim calcmode="lin" valueType="num">
                                          <p:cBhvr>
                                            <p:cTn id="94" dur="350" fill="hold"/>
                                            <p:tgtEl>
                                              <p:spTgt spid="84"/>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3950"/>
                                      </p:stCondLst>
                                      <p:childTnLst>
                                        <p:set>
                                          <p:cBhvr>
                                            <p:cTn id="96" dur="1" fill="hold">
                                              <p:stCondLst>
                                                <p:cond delay="0"/>
                                              </p:stCondLst>
                                            </p:cTn>
                                            <p:tgtEl>
                                              <p:spTgt spid="86"/>
                                            </p:tgtEl>
                                            <p:attrNameLst>
                                              <p:attrName>style.visibility</p:attrName>
                                            </p:attrNameLst>
                                          </p:cBhvr>
                                          <p:to>
                                            <p:strVal val="visible"/>
                                          </p:to>
                                        </p:set>
                                        <p:animEffect transition="in" filter="fade">
                                          <p:cBhvr>
                                            <p:cTn id="97" dur="350"/>
                                            <p:tgtEl>
                                              <p:spTgt spid="86"/>
                                            </p:tgtEl>
                                          </p:cBhvr>
                                        </p:animEffect>
                                        <p:anim calcmode="lin" valueType="num">
                                          <p:cBhvr>
                                            <p:cTn id="98" dur="350" fill="hold"/>
                                            <p:tgtEl>
                                              <p:spTgt spid="86"/>
                                            </p:tgtEl>
                                            <p:attrNameLst>
                                              <p:attrName>ppt_x</p:attrName>
                                            </p:attrNameLst>
                                          </p:cBhvr>
                                          <p:tavLst>
                                            <p:tav tm="0">
                                              <p:val>
                                                <p:strVal val="#ppt_x"/>
                                              </p:val>
                                            </p:tav>
                                            <p:tav tm="100000">
                                              <p:val>
                                                <p:strVal val="#ppt_x"/>
                                              </p:val>
                                            </p:tav>
                                          </p:tavLst>
                                        </p:anim>
                                        <p:anim calcmode="lin" valueType="num">
                                          <p:cBhvr>
                                            <p:cTn id="99" dur="350" fill="hold"/>
                                            <p:tgtEl>
                                              <p:spTgt spid="86"/>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4000"/>
                                      </p:stCondLst>
                                      <p:childTnLst>
                                        <p:set>
                                          <p:cBhvr>
                                            <p:cTn id="101" dur="1" fill="hold">
                                              <p:stCondLst>
                                                <p:cond delay="0"/>
                                              </p:stCondLst>
                                            </p:cTn>
                                            <p:tgtEl>
                                              <p:spTgt spid="87"/>
                                            </p:tgtEl>
                                            <p:attrNameLst>
                                              <p:attrName>style.visibility</p:attrName>
                                            </p:attrNameLst>
                                          </p:cBhvr>
                                          <p:to>
                                            <p:strVal val="visible"/>
                                          </p:to>
                                        </p:set>
                                        <p:animEffect transition="in" filter="fade">
                                          <p:cBhvr>
                                            <p:cTn id="102" dur="300"/>
                                            <p:tgtEl>
                                              <p:spTgt spid="87"/>
                                            </p:tgtEl>
                                          </p:cBhvr>
                                        </p:animEffect>
                                        <p:anim calcmode="lin" valueType="num">
                                          <p:cBhvr>
                                            <p:cTn id="103" dur="300" fill="hold"/>
                                            <p:tgtEl>
                                              <p:spTgt spid="87"/>
                                            </p:tgtEl>
                                            <p:attrNameLst>
                                              <p:attrName>ppt_x</p:attrName>
                                            </p:attrNameLst>
                                          </p:cBhvr>
                                          <p:tavLst>
                                            <p:tav tm="0">
                                              <p:val>
                                                <p:strVal val="#ppt_x"/>
                                              </p:val>
                                            </p:tav>
                                            <p:tav tm="100000">
                                              <p:val>
                                                <p:strVal val="#ppt_x"/>
                                              </p:val>
                                            </p:tav>
                                          </p:tavLst>
                                        </p:anim>
                                        <p:anim calcmode="lin" valueType="num">
                                          <p:cBhvr>
                                            <p:cTn id="104" dur="300" fill="hold"/>
                                            <p:tgtEl>
                                              <p:spTgt spid="87"/>
                                            </p:tgtEl>
                                            <p:attrNameLst>
                                              <p:attrName>ppt_y</p:attrName>
                                            </p:attrNameLst>
                                          </p:cBhvr>
                                          <p:tavLst>
                                            <p:tav tm="0">
                                              <p:val>
                                                <p:strVal val="#ppt_y+.1"/>
                                              </p:val>
                                            </p:tav>
                                            <p:tav tm="100000">
                                              <p:val>
                                                <p:strVal val="#ppt_y"/>
                                              </p:val>
                                            </p:tav>
                                          </p:tavLst>
                                        </p:anim>
                                      </p:childTnLst>
                                    </p:cTn>
                                  </p:par>
                                  <p:par>
                                    <p:cTn id="105" presetID="0" presetClass="path" presetSubtype="0" accel="50000" decel="50000" fill="hold" grpId="1" nodeType="withEffect">
                                      <p:stCondLst>
                                        <p:cond delay="4300"/>
                                      </p:stCondLst>
                                      <p:childTnLst>
                                        <p:animMotion origin="layout" path="M 1.875E-6 -7.40741E-7 C -0.04271 0.01574 -0.09636 -0.00255 -0.12604 -0.0088 C -0.15573 -0.01505 -0.16302 -0.02292 -0.18112 -0.02824 C -0.19935 -0.0338 -0.21328 -0.01782 -0.23607 -0.01643 C -0.25899 -0.01505 -0.27149 -0.025 -0.2849 -0.03218 " pathEditMode="relative" rAng="0" ptsTypes="AAAAA">
                                          <p:cBhvr>
                                            <p:cTn id="106" dur="2000" fill="hold"/>
                                            <p:tgtEl>
                                              <p:spTgt spid="79"/>
                                            </p:tgtEl>
                                            <p:attrNameLst>
                                              <p:attrName>ppt_x</p:attrName>
                                              <p:attrName>ppt_y</p:attrName>
                                            </p:attrNameLst>
                                          </p:cBhvr>
                                          <p:rCtr x="-14245" y="-1296"/>
                                        </p:animMotion>
                                      </p:childTnLst>
                                    </p:cTn>
                                  </p:par>
                                  <p:par>
                                    <p:cTn id="107" presetID="0" presetClass="path" presetSubtype="0" accel="50000" decel="50000" fill="hold" grpId="1" nodeType="withEffect">
                                      <p:stCondLst>
                                        <p:cond delay="4400"/>
                                      </p:stCondLst>
                                      <p:childTnLst>
                                        <p:animMotion origin="layout" path="M 3.75E-6 2.59259E-6 C -0.04349 -0.00371 -0.07422 -0.06597 -0.10235 -0.07269 C -0.1306 -0.07963 -0.14909 -0.03959 -0.16927 -0.04121 C -0.18959 -0.0426 -0.20456 -0.08102 -0.22383 -0.08195 C -0.24349 -0.0831 -0.2806 -0.0331 -0.2974 -0.04931 " pathEditMode="relative" rAng="0" ptsTypes="AAAAA">
                                          <p:cBhvr>
                                            <p:cTn id="108" dur="1900" fill="hold"/>
                                            <p:tgtEl>
                                              <p:spTgt spid="77"/>
                                            </p:tgtEl>
                                            <p:attrNameLst>
                                              <p:attrName>ppt_x</p:attrName>
                                              <p:attrName>ppt_y</p:attrName>
                                            </p:attrNameLst>
                                          </p:cBhvr>
                                          <p:rCtr x="-14870" y="-4097"/>
                                        </p:animMotion>
                                      </p:childTnLst>
                                    </p:cTn>
                                  </p:par>
                                  <p:par>
                                    <p:cTn id="109" presetID="10" presetClass="exit" presetSubtype="0" fill="hold" grpId="2" nodeType="withEffect">
                                      <p:stCondLst>
                                        <p:cond delay="6050"/>
                                      </p:stCondLst>
                                      <p:childTnLst>
                                        <p:animEffect transition="out" filter="fade">
                                          <p:cBhvr>
                                            <p:cTn id="110" dur="250"/>
                                            <p:tgtEl>
                                              <p:spTgt spid="79"/>
                                            </p:tgtEl>
                                          </p:cBhvr>
                                        </p:animEffect>
                                        <p:set>
                                          <p:cBhvr>
                                            <p:cTn id="111" dur="1" fill="hold">
                                              <p:stCondLst>
                                                <p:cond delay="249"/>
                                              </p:stCondLst>
                                            </p:cTn>
                                            <p:tgtEl>
                                              <p:spTgt spid="79"/>
                                            </p:tgtEl>
                                            <p:attrNameLst>
                                              <p:attrName>style.visibility</p:attrName>
                                            </p:attrNameLst>
                                          </p:cBhvr>
                                          <p:to>
                                            <p:strVal val="hidden"/>
                                          </p:to>
                                        </p:set>
                                      </p:childTnLst>
                                    </p:cTn>
                                  </p:par>
                                  <p:par>
                                    <p:cTn id="112" presetID="10" presetClass="exit" presetSubtype="0" fill="hold" grpId="2" nodeType="withEffect">
                                      <p:stCondLst>
                                        <p:cond delay="5800"/>
                                      </p:stCondLst>
                                      <p:childTnLst>
                                        <p:animEffect transition="out" filter="fade">
                                          <p:cBhvr>
                                            <p:cTn id="113" dur="500"/>
                                            <p:tgtEl>
                                              <p:spTgt spid="77"/>
                                            </p:tgtEl>
                                          </p:cBhvr>
                                        </p:animEffect>
                                        <p:set>
                                          <p:cBhvr>
                                            <p:cTn id="114" dur="1" fill="hold">
                                              <p:stCondLst>
                                                <p:cond delay="499"/>
                                              </p:stCondLst>
                                            </p:cTn>
                                            <p:tgtEl>
                                              <p:spTgt spid="77"/>
                                            </p:tgtEl>
                                            <p:attrNameLst>
                                              <p:attrName>style.visibility</p:attrName>
                                            </p:attrNameLst>
                                          </p:cBhvr>
                                          <p:to>
                                            <p:strVal val="hidden"/>
                                          </p:to>
                                        </p:set>
                                      </p:childTnLst>
                                    </p:cTn>
                                  </p:par>
                                  <p:par>
                                    <p:cTn id="115" presetID="22" presetClass="entr" presetSubtype="2" fill="hold" grpId="0" nodeType="withEffect">
                                      <p:stCondLst>
                                        <p:cond delay="5250"/>
                                      </p:stCondLst>
                                      <p:childTnLst>
                                        <p:set>
                                          <p:cBhvr>
                                            <p:cTn id="116" dur="1" fill="hold">
                                              <p:stCondLst>
                                                <p:cond delay="0"/>
                                              </p:stCondLst>
                                            </p:cTn>
                                            <p:tgtEl>
                                              <p:spTgt spid="90"/>
                                            </p:tgtEl>
                                            <p:attrNameLst>
                                              <p:attrName>style.visibility</p:attrName>
                                            </p:attrNameLst>
                                          </p:cBhvr>
                                          <p:to>
                                            <p:strVal val="visible"/>
                                          </p:to>
                                        </p:set>
                                        <p:animEffect transition="in" filter="wipe(right)">
                                          <p:cBhvr>
                                            <p:cTn id="117" dur="1000"/>
                                            <p:tgtEl>
                                              <p:spTgt spid="90"/>
                                            </p:tgtEl>
                                          </p:cBhvr>
                                        </p:animEffect>
                                      </p:childTnLst>
                                    </p:cTn>
                                  </p:par>
                                  <p:par>
                                    <p:cTn id="118" presetID="0" presetClass="path" presetSubtype="0" accel="50000" decel="50000" fill="hold" grpId="1" nodeType="withEffect">
                                      <p:stCondLst>
                                        <p:cond delay="6250"/>
                                      </p:stCondLst>
                                      <p:childTnLst>
                                        <p:animMotion origin="layout" path="M 0.00065 2.96296E-6 L -0.23841 0.09537 " pathEditMode="relative" ptsTypes="AA">
                                          <p:cBhvr>
                                            <p:cTn id="119" dur="1000" fill="hold"/>
                                            <p:tgtEl>
                                              <p:spTgt spid="86"/>
                                            </p:tgtEl>
                                            <p:attrNameLst>
                                              <p:attrName>ppt_x</p:attrName>
                                              <p:attrName>ppt_y</p:attrName>
                                            </p:attrNameLst>
                                          </p:cBhvr>
                                        </p:animMotion>
                                      </p:childTnLst>
                                    </p:cTn>
                                  </p:par>
                                  <p:par>
                                    <p:cTn id="120" presetID="10" presetClass="exit" presetSubtype="0" fill="hold" grpId="2" nodeType="withEffect">
                                      <p:stCondLst>
                                        <p:cond delay="6800"/>
                                      </p:stCondLst>
                                      <p:childTnLst>
                                        <p:animEffect transition="out" filter="fade">
                                          <p:cBhvr>
                                            <p:cTn id="121" dur="500"/>
                                            <p:tgtEl>
                                              <p:spTgt spid="86"/>
                                            </p:tgtEl>
                                          </p:cBhvr>
                                        </p:animEffect>
                                        <p:set>
                                          <p:cBhvr>
                                            <p:cTn id="122" dur="1" fill="hold">
                                              <p:stCondLst>
                                                <p:cond delay="499"/>
                                              </p:stCondLst>
                                            </p:cTn>
                                            <p:tgtEl>
                                              <p:spTgt spid="86"/>
                                            </p:tgtEl>
                                            <p:attrNameLst>
                                              <p:attrName>style.visibility</p:attrName>
                                            </p:attrNameLst>
                                          </p:cBhvr>
                                          <p:to>
                                            <p:strVal val="hidden"/>
                                          </p:to>
                                        </p:set>
                                      </p:childTnLst>
                                    </p:cTn>
                                  </p:par>
                                  <p:par>
                                    <p:cTn id="123" presetID="42" presetClass="path" presetSubtype="0" accel="50000" decel="50000" fill="hold" grpId="1" nodeType="withEffect">
                                      <p:stCondLst>
                                        <p:cond delay="6300"/>
                                      </p:stCondLst>
                                      <p:childTnLst>
                                        <p:animMotion origin="layout" path="M -1.45833E-6 -4.81481E-6 L -0.2306 0.08102 " pathEditMode="relative" rAng="0" ptsTypes="AA">
                                          <p:cBhvr>
                                            <p:cTn id="124" dur="1000" fill="hold"/>
                                            <p:tgtEl>
                                              <p:spTgt spid="87"/>
                                            </p:tgtEl>
                                            <p:attrNameLst>
                                              <p:attrName>ppt_x</p:attrName>
                                              <p:attrName>ppt_y</p:attrName>
                                            </p:attrNameLst>
                                          </p:cBhvr>
                                          <p:rCtr x="-11536" y="4051"/>
                                        </p:animMotion>
                                      </p:childTnLst>
                                    </p:cTn>
                                  </p:par>
                                  <p:par>
                                    <p:cTn id="125" presetID="10" presetClass="exit" presetSubtype="0" fill="hold" grpId="2" nodeType="withEffect">
                                      <p:stCondLst>
                                        <p:cond delay="6800"/>
                                      </p:stCondLst>
                                      <p:childTnLst>
                                        <p:animEffect transition="out" filter="fade">
                                          <p:cBhvr>
                                            <p:cTn id="126" dur="500"/>
                                            <p:tgtEl>
                                              <p:spTgt spid="87"/>
                                            </p:tgtEl>
                                          </p:cBhvr>
                                        </p:animEffect>
                                        <p:set>
                                          <p:cBhvr>
                                            <p:cTn id="127" dur="1" fill="hold">
                                              <p:stCondLst>
                                                <p:cond delay="499"/>
                                              </p:stCondLst>
                                            </p:cTn>
                                            <p:tgtEl>
                                              <p:spTgt spid="87"/>
                                            </p:tgtEl>
                                            <p:attrNameLst>
                                              <p:attrName>style.visibility</p:attrName>
                                            </p:attrNameLst>
                                          </p:cBhvr>
                                          <p:to>
                                            <p:strVal val="hidden"/>
                                          </p:to>
                                        </p:set>
                                      </p:childTnLst>
                                    </p:cTn>
                                  </p:par>
                                  <p:par>
                                    <p:cTn id="128" presetID="42" presetClass="path" presetSubtype="0" accel="50000" decel="50000" fill="hold" grpId="1" nodeType="withEffect">
                                      <p:stCondLst>
                                        <p:cond delay="6400"/>
                                      </p:stCondLst>
                                      <p:childTnLst>
                                        <p:animMotion origin="layout" path="M -3.95833E-6 -2.59259E-6 L -0.24179 0.08519 " pathEditMode="relative" rAng="0" ptsTypes="AA">
                                          <p:cBhvr>
                                            <p:cTn id="129" dur="1000" fill="hold"/>
                                            <p:tgtEl>
                                              <p:spTgt spid="78"/>
                                            </p:tgtEl>
                                            <p:attrNameLst>
                                              <p:attrName>ppt_x</p:attrName>
                                              <p:attrName>ppt_y</p:attrName>
                                            </p:attrNameLst>
                                          </p:cBhvr>
                                          <p:rCtr x="-12096" y="4259"/>
                                        </p:animMotion>
                                      </p:childTnLst>
                                    </p:cTn>
                                  </p:par>
                                  <p:par>
                                    <p:cTn id="130" presetID="10" presetClass="exit" presetSubtype="0" fill="hold" grpId="2" nodeType="withEffect">
                                      <p:stCondLst>
                                        <p:cond delay="6900"/>
                                      </p:stCondLst>
                                      <p:childTnLst>
                                        <p:animEffect transition="out" filter="fade">
                                          <p:cBhvr>
                                            <p:cTn id="131" dur="500"/>
                                            <p:tgtEl>
                                              <p:spTgt spid="78"/>
                                            </p:tgtEl>
                                          </p:cBhvr>
                                        </p:animEffect>
                                        <p:set>
                                          <p:cBhvr>
                                            <p:cTn id="132" dur="1" fill="hold">
                                              <p:stCondLst>
                                                <p:cond delay="499"/>
                                              </p:stCondLst>
                                            </p:cTn>
                                            <p:tgtEl>
                                              <p:spTgt spid="78"/>
                                            </p:tgtEl>
                                            <p:attrNameLst>
                                              <p:attrName>style.visibility</p:attrName>
                                            </p:attrNameLst>
                                          </p:cBhvr>
                                          <p:to>
                                            <p:strVal val="hidden"/>
                                          </p:to>
                                        </p:set>
                                      </p:childTnLst>
                                    </p:cTn>
                                  </p:par>
                                  <p:par>
                                    <p:cTn id="133" presetID="42" presetClass="path" presetSubtype="0" accel="50000" decel="50000" fill="hold" grpId="1" nodeType="withEffect">
                                      <p:stCondLst>
                                        <p:cond delay="6500"/>
                                      </p:stCondLst>
                                      <p:childTnLst>
                                        <p:animMotion origin="layout" path="M 3.125E-6 2.59259E-6 L -0.20951 0.02916 " pathEditMode="relative" rAng="0" ptsTypes="AA">
                                          <p:cBhvr>
                                            <p:cTn id="134" dur="1000" fill="hold"/>
                                            <p:tgtEl>
                                              <p:spTgt spid="84"/>
                                            </p:tgtEl>
                                            <p:attrNameLst>
                                              <p:attrName>ppt_x</p:attrName>
                                              <p:attrName>ppt_y</p:attrName>
                                            </p:attrNameLst>
                                          </p:cBhvr>
                                          <p:rCtr x="-10482" y="1458"/>
                                        </p:animMotion>
                                      </p:childTnLst>
                                    </p:cTn>
                                  </p:par>
                                  <p:par>
                                    <p:cTn id="135" presetID="10" presetClass="exit" presetSubtype="0" fill="hold" grpId="2" nodeType="withEffect">
                                      <p:stCondLst>
                                        <p:cond delay="7000"/>
                                      </p:stCondLst>
                                      <p:childTnLst>
                                        <p:animEffect transition="out" filter="fade">
                                          <p:cBhvr>
                                            <p:cTn id="136" dur="500"/>
                                            <p:tgtEl>
                                              <p:spTgt spid="84"/>
                                            </p:tgtEl>
                                          </p:cBhvr>
                                        </p:animEffect>
                                        <p:set>
                                          <p:cBhvr>
                                            <p:cTn id="137" dur="1" fill="hold">
                                              <p:stCondLst>
                                                <p:cond delay="499"/>
                                              </p:stCondLst>
                                            </p:cTn>
                                            <p:tgtEl>
                                              <p:spTgt spid="84"/>
                                            </p:tgtEl>
                                            <p:attrNameLst>
                                              <p:attrName>style.visibility</p:attrName>
                                            </p:attrNameLst>
                                          </p:cBhvr>
                                          <p:to>
                                            <p:strVal val="hidden"/>
                                          </p:to>
                                        </p:set>
                                      </p:childTnLst>
                                    </p:cTn>
                                  </p:par>
                                  <p:par>
                                    <p:cTn id="138" presetID="42" presetClass="path" presetSubtype="0" accel="50000" decel="50000" fill="hold" grpId="1" nodeType="withEffect">
                                      <p:stCondLst>
                                        <p:cond delay="6600"/>
                                      </p:stCondLst>
                                      <p:childTnLst>
                                        <p:animMotion origin="layout" path="M 0.0043 -0.00995 L -0.15078 0.07153 " pathEditMode="relative" rAng="0" ptsTypes="AA">
                                          <p:cBhvr>
                                            <p:cTn id="139" dur="1000" fill="hold"/>
                                            <p:tgtEl>
                                              <p:spTgt spid="83"/>
                                            </p:tgtEl>
                                            <p:attrNameLst>
                                              <p:attrName>ppt_x</p:attrName>
                                              <p:attrName>ppt_y</p:attrName>
                                            </p:attrNameLst>
                                          </p:cBhvr>
                                          <p:rCtr x="-7760" y="4074"/>
                                        </p:animMotion>
                                      </p:childTnLst>
                                    </p:cTn>
                                  </p:par>
                                  <p:par>
                                    <p:cTn id="140" presetID="10" presetClass="exit" presetSubtype="0" fill="hold" grpId="2" nodeType="withEffect">
                                      <p:stCondLst>
                                        <p:cond delay="7100"/>
                                      </p:stCondLst>
                                      <p:childTnLst>
                                        <p:animEffect transition="out" filter="fade">
                                          <p:cBhvr>
                                            <p:cTn id="141" dur="500"/>
                                            <p:tgtEl>
                                              <p:spTgt spid="83"/>
                                            </p:tgtEl>
                                          </p:cBhvr>
                                        </p:animEffect>
                                        <p:set>
                                          <p:cBhvr>
                                            <p:cTn id="142" dur="1" fill="hold">
                                              <p:stCondLst>
                                                <p:cond delay="499"/>
                                              </p:stCondLst>
                                            </p:cTn>
                                            <p:tgtEl>
                                              <p:spTgt spid="83"/>
                                            </p:tgtEl>
                                            <p:attrNameLst>
                                              <p:attrName>style.visibility</p:attrName>
                                            </p:attrNameLst>
                                          </p:cBhvr>
                                          <p:to>
                                            <p:strVal val="hidden"/>
                                          </p:to>
                                        </p:set>
                                      </p:childTnLst>
                                    </p:cTn>
                                  </p:par>
                                  <p:par>
                                    <p:cTn id="143" presetID="42" presetClass="path" presetSubtype="0" accel="50000" decel="50000" fill="hold" grpId="1" nodeType="withEffect">
                                      <p:stCondLst>
                                        <p:cond delay="6600"/>
                                      </p:stCondLst>
                                      <p:childTnLst>
                                        <p:animMotion origin="layout" path="M -2.08333E-6 2.96296E-6 L -0.18646 -0.00579 " pathEditMode="relative" rAng="0" ptsTypes="AA">
                                          <p:cBhvr>
                                            <p:cTn id="144" dur="1000" fill="hold"/>
                                            <p:tgtEl>
                                              <p:spTgt spid="82"/>
                                            </p:tgtEl>
                                            <p:attrNameLst>
                                              <p:attrName>ppt_x</p:attrName>
                                              <p:attrName>ppt_y</p:attrName>
                                            </p:attrNameLst>
                                          </p:cBhvr>
                                          <p:rCtr x="-9323" y="-301"/>
                                        </p:animMotion>
                                      </p:childTnLst>
                                    </p:cTn>
                                  </p:par>
                                  <p:par>
                                    <p:cTn id="145" presetID="10" presetClass="exit" presetSubtype="0" fill="hold" grpId="2" nodeType="withEffect">
                                      <p:stCondLst>
                                        <p:cond delay="7100"/>
                                      </p:stCondLst>
                                      <p:childTnLst>
                                        <p:animEffect transition="out" filter="fade">
                                          <p:cBhvr>
                                            <p:cTn id="146" dur="500"/>
                                            <p:tgtEl>
                                              <p:spTgt spid="82"/>
                                            </p:tgtEl>
                                          </p:cBhvr>
                                        </p:animEffect>
                                        <p:set>
                                          <p:cBhvr>
                                            <p:cTn id="147" dur="1" fill="hold">
                                              <p:stCondLst>
                                                <p:cond delay="499"/>
                                              </p:stCondLst>
                                            </p:cTn>
                                            <p:tgtEl>
                                              <p:spTgt spid="82"/>
                                            </p:tgtEl>
                                            <p:attrNameLst>
                                              <p:attrName>style.visibility</p:attrName>
                                            </p:attrNameLst>
                                          </p:cBhvr>
                                          <p:to>
                                            <p:strVal val="hidden"/>
                                          </p:to>
                                        </p:set>
                                      </p:childTnLst>
                                    </p:cTn>
                                  </p:par>
                                  <p:par>
                                    <p:cTn id="148" presetID="42" presetClass="path" presetSubtype="0" accel="50000" decel="50000" fill="hold" grpId="1" nodeType="withEffect">
                                      <p:stCondLst>
                                        <p:cond delay="6500"/>
                                      </p:stCondLst>
                                      <p:childTnLst>
                                        <p:animMotion origin="layout" path="M 3.95833E-6 1.48148E-6 L -0.14987 0.07477 " pathEditMode="relative" rAng="0" ptsTypes="AA">
                                          <p:cBhvr>
                                            <p:cTn id="149" dur="1000" fill="hold"/>
                                            <p:tgtEl>
                                              <p:spTgt spid="80"/>
                                            </p:tgtEl>
                                            <p:attrNameLst>
                                              <p:attrName>ppt_x</p:attrName>
                                              <p:attrName>ppt_y</p:attrName>
                                            </p:attrNameLst>
                                          </p:cBhvr>
                                          <p:rCtr x="-7500" y="3727"/>
                                        </p:animMotion>
                                      </p:childTnLst>
                                    </p:cTn>
                                  </p:par>
                                  <p:par>
                                    <p:cTn id="150" presetID="10" presetClass="exit" presetSubtype="0" fill="hold" grpId="2" nodeType="withEffect">
                                      <p:stCondLst>
                                        <p:cond delay="7000"/>
                                      </p:stCondLst>
                                      <p:childTnLst>
                                        <p:animEffect transition="out" filter="fade">
                                          <p:cBhvr>
                                            <p:cTn id="151" dur="500"/>
                                            <p:tgtEl>
                                              <p:spTgt spid="80"/>
                                            </p:tgtEl>
                                          </p:cBhvr>
                                        </p:animEffect>
                                        <p:set>
                                          <p:cBhvr>
                                            <p:cTn id="152" dur="1" fill="hold">
                                              <p:stCondLst>
                                                <p:cond delay="499"/>
                                              </p:stCondLst>
                                            </p:cTn>
                                            <p:tgtEl>
                                              <p:spTgt spid="80"/>
                                            </p:tgtEl>
                                            <p:attrNameLst>
                                              <p:attrName>style.visibility</p:attrName>
                                            </p:attrNameLst>
                                          </p:cBhvr>
                                          <p:to>
                                            <p:strVal val="hidden"/>
                                          </p:to>
                                        </p:set>
                                      </p:childTnLst>
                                    </p:cTn>
                                  </p:par>
                                  <p:par>
                                    <p:cTn id="153" presetID="42" presetClass="path" presetSubtype="0" accel="50000" decel="50000" fill="hold" grpId="1" nodeType="withEffect">
                                      <p:stCondLst>
                                        <p:cond delay="6400"/>
                                      </p:stCondLst>
                                      <p:childTnLst>
                                        <p:animMotion origin="layout" path="M 2.08333E-7 -3.7037E-7 L -0.15977 0.10718 " pathEditMode="relative" rAng="0" ptsTypes="AA">
                                          <p:cBhvr>
                                            <p:cTn id="154" dur="1000" fill="hold"/>
                                            <p:tgtEl>
                                              <p:spTgt spid="81"/>
                                            </p:tgtEl>
                                            <p:attrNameLst>
                                              <p:attrName>ppt_x</p:attrName>
                                              <p:attrName>ppt_y</p:attrName>
                                            </p:attrNameLst>
                                          </p:cBhvr>
                                          <p:rCtr x="-7995" y="5347"/>
                                        </p:animMotion>
                                      </p:childTnLst>
                                    </p:cTn>
                                  </p:par>
                                  <p:par>
                                    <p:cTn id="155" presetID="10" presetClass="exit" presetSubtype="0" fill="hold" grpId="2" nodeType="withEffect">
                                      <p:stCondLst>
                                        <p:cond delay="6900"/>
                                      </p:stCondLst>
                                      <p:childTnLst>
                                        <p:animEffect transition="out" filter="fade">
                                          <p:cBhvr>
                                            <p:cTn id="156" dur="500"/>
                                            <p:tgtEl>
                                              <p:spTgt spid="81"/>
                                            </p:tgtEl>
                                          </p:cBhvr>
                                        </p:animEffect>
                                        <p:set>
                                          <p:cBhvr>
                                            <p:cTn id="157" dur="1" fill="hold">
                                              <p:stCondLst>
                                                <p:cond delay="499"/>
                                              </p:stCondLst>
                                            </p:cTn>
                                            <p:tgtEl>
                                              <p:spTgt spid="81"/>
                                            </p:tgtEl>
                                            <p:attrNameLst>
                                              <p:attrName>style.visibility</p:attrName>
                                            </p:attrNameLst>
                                          </p:cBhvr>
                                          <p:to>
                                            <p:strVal val="hidden"/>
                                          </p:to>
                                        </p:set>
                                      </p:childTnLst>
                                    </p:cTn>
                                  </p:par>
                                  <p:par>
                                    <p:cTn id="158" presetID="10" presetClass="entr" presetSubtype="0" fill="hold" grpId="0" nodeType="withEffect">
                                      <p:stCondLst>
                                        <p:cond delay="7100"/>
                                      </p:stCondLst>
                                      <p:childTnLst>
                                        <p:set>
                                          <p:cBhvr>
                                            <p:cTn id="159" dur="1" fill="hold">
                                              <p:stCondLst>
                                                <p:cond delay="0"/>
                                              </p:stCondLst>
                                            </p:cTn>
                                            <p:tgtEl>
                                              <p:spTgt spid="91"/>
                                            </p:tgtEl>
                                            <p:attrNameLst>
                                              <p:attrName>style.visibility</p:attrName>
                                            </p:attrNameLst>
                                          </p:cBhvr>
                                          <p:to>
                                            <p:strVal val="visible"/>
                                          </p:to>
                                        </p:set>
                                        <p:animEffect transition="in" filter="fade">
                                          <p:cBhvr>
                                            <p:cTn id="160" dur="500"/>
                                            <p:tgtEl>
                                              <p:spTgt spid="91"/>
                                            </p:tgtEl>
                                          </p:cBhvr>
                                        </p:animEffect>
                                      </p:childTnLst>
                                    </p:cTn>
                                  </p:par>
                                  <p:par>
                                    <p:cTn id="161" presetID="63" presetClass="path" presetSubtype="0" accel="50000" decel="50000" fill="hold" grpId="5" nodeType="withEffect">
                                      <p:stCondLst>
                                        <p:cond delay="8000"/>
                                      </p:stCondLst>
                                      <p:childTnLst>
                                        <p:animMotion origin="layout" path="M -6.25E-7 -4.44444E-6 L 0.39362 -4.44444E-6 " pathEditMode="relative" rAng="0" ptsTypes="AA">
                                          <p:cBhvr>
                                            <p:cTn id="162" dur="750" fill="hold"/>
                                            <p:tgtEl>
                                              <p:spTgt spid="68"/>
                                            </p:tgtEl>
                                            <p:attrNameLst>
                                              <p:attrName>ppt_x</p:attrName>
                                              <p:attrName>ppt_y</p:attrName>
                                            </p:attrNameLst>
                                          </p:cBhvr>
                                          <p:rCtr x="19674" y="0"/>
                                        </p:animMotion>
                                      </p:childTnLst>
                                    </p:cTn>
                                  </p:par>
                                  <p:par>
                                    <p:cTn id="163" presetID="35" presetClass="path" presetSubtype="0" accel="50000" decel="50000" fill="hold" grpId="5" nodeType="withEffect">
                                      <p:stCondLst>
                                        <p:cond delay="8000"/>
                                      </p:stCondLst>
                                      <p:childTnLst>
                                        <p:animMotion origin="layout" path="M 2.91667E-6 -4.44444E-6 L -0.16667 -4.44444E-6 " pathEditMode="relative" rAng="0" ptsTypes="AA">
                                          <p:cBhvr>
                                            <p:cTn id="164" dur="750" fill="hold"/>
                                            <p:tgtEl>
                                              <p:spTgt spid="69"/>
                                            </p:tgtEl>
                                            <p:attrNameLst>
                                              <p:attrName>ppt_x</p:attrName>
                                              <p:attrName>ppt_y</p:attrName>
                                            </p:attrNameLst>
                                          </p:cBhvr>
                                          <p:rCtr x="-8333" y="0"/>
                                        </p:animMotion>
                                      </p:childTnLst>
                                    </p:cTn>
                                  </p:par>
                                  <p:par>
                                    <p:cTn id="165" presetID="53" presetClass="entr" presetSubtype="16" fill="hold" nodeType="withEffect">
                                      <p:stCondLst>
                                        <p:cond delay="8550"/>
                                      </p:stCondLst>
                                      <p:childTnLst>
                                        <p:set>
                                          <p:cBhvr>
                                            <p:cTn id="166" dur="1" fill="hold">
                                              <p:stCondLst>
                                                <p:cond delay="0"/>
                                              </p:stCondLst>
                                            </p:cTn>
                                            <p:tgtEl>
                                              <p:spTgt spid="6"/>
                                            </p:tgtEl>
                                            <p:attrNameLst>
                                              <p:attrName>style.visibility</p:attrName>
                                            </p:attrNameLst>
                                          </p:cBhvr>
                                          <p:to>
                                            <p:strVal val="visible"/>
                                          </p:to>
                                        </p:set>
                                        <p:anim calcmode="lin" valueType="num">
                                          <p:cBhvr>
                                            <p:cTn id="167" dur="500" fill="hold"/>
                                            <p:tgtEl>
                                              <p:spTgt spid="6"/>
                                            </p:tgtEl>
                                            <p:attrNameLst>
                                              <p:attrName>ppt_w</p:attrName>
                                            </p:attrNameLst>
                                          </p:cBhvr>
                                          <p:tavLst>
                                            <p:tav tm="0">
                                              <p:val>
                                                <p:fltVal val="0"/>
                                              </p:val>
                                            </p:tav>
                                            <p:tav tm="100000">
                                              <p:val>
                                                <p:strVal val="#ppt_w"/>
                                              </p:val>
                                            </p:tav>
                                          </p:tavLst>
                                        </p:anim>
                                        <p:anim calcmode="lin" valueType="num">
                                          <p:cBhvr>
                                            <p:cTn id="168" dur="500" fill="hold"/>
                                            <p:tgtEl>
                                              <p:spTgt spid="6"/>
                                            </p:tgtEl>
                                            <p:attrNameLst>
                                              <p:attrName>ppt_h</p:attrName>
                                            </p:attrNameLst>
                                          </p:cBhvr>
                                          <p:tavLst>
                                            <p:tav tm="0">
                                              <p:val>
                                                <p:fltVal val="0"/>
                                              </p:val>
                                            </p:tav>
                                            <p:tav tm="100000">
                                              <p:val>
                                                <p:strVal val="#ppt_h"/>
                                              </p:val>
                                            </p:tav>
                                          </p:tavLst>
                                        </p:anim>
                                        <p:animEffect transition="in" filter="fade">
                                          <p:cBhvr>
                                            <p:cTn id="169" dur="500"/>
                                            <p:tgtEl>
                                              <p:spTgt spid="6"/>
                                            </p:tgtEl>
                                          </p:cBhvr>
                                        </p:animEffect>
                                      </p:childTnLst>
                                    </p:cTn>
                                  </p:par>
                                  <p:par>
                                    <p:cTn id="170" presetID="8" presetClass="emph" presetSubtype="0" fill="hold" nodeType="withEffect">
                                      <p:stCondLst>
                                        <p:cond delay="8500"/>
                                      </p:stCondLst>
                                      <p:childTnLst>
                                        <p:animRot by="21600000">
                                          <p:cBhvr>
                                            <p:cTn id="171" dur="500" fill="hold"/>
                                            <p:tgtEl>
                                              <p:spTgt spid="6"/>
                                            </p:tgtEl>
                                            <p:attrNameLst>
                                              <p:attrName>r</p:attrName>
                                            </p:attrNameLst>
                                          </p:cBhvr>
                                        </p:animRot>
                                      </p:childTnLst>
                                    </p:cTn>
                                  </p:par>
                                  <p:par>
                                    <p:cTn id="172" presetID="2" presetClass="entr" presetSubtype="4" fill="hold" grpId="0" nodeType="withEffect">
                                      <p:stCondLst>
                                        <p:cond delay="8550"/>
                                      </p:stCondLst>
                                      <p:childTnLst>
                                        <p:set>
                                          <p:cBhvr>
                                            <p:cTn id="173" dur="1" fill="hold">
                                              <p:stCondLst>
                                                <p:cond delay="0"/>
                                              </p:stCondLst>
                                            </p:cTn>
                                            <p:tgtEl>
                                              <p:spTgt spid="109"/>
                                            </p:tgtEl>
                                            <p:attrNameLst>
                                              <p:attrName>style.visibility</p:attrName>
                                            </p:attrNameLst>
                                          </p:cBhvr>
                                          <p:to>
                                            <p:strVal val="visible"/>
                                          </p:to>
                                        </p:set>
                                        <p:anim calcmode="lin" valueType="num">
                                          <p:cBhvr additive="base">
                                            <p:cTn id="174" dur="500" fill="hold"/>
                                            <p:tgtEl>
                                              <p:spTgt spid="109"/>
                                            </p:tgtEl>
                                            <p:attrNameLst>
                                              <p:attrName>ppt_x</p:attrName>
                                            </p:attrNameLst>
                                          </p:cBhvr>
                                          <p:tavLst>
                                            <p:tav tm="0">
                                              <p:val>
                                                <p:strVal val="#ppt_x"/>
                                              </p:val>
                                            </p:tav>
                                            <p:tav tm="100000">
                                              <p:val>
                                                <p:strVal val="#ppt_x"/>
                                              </p:val>
                                            </p:tav>
                                          </p:tavLst>
                                        </p:anim>
                                        <p:anim calcmode="lin" valueType="num">
                                          <p:cBhvr additive="base">
                                            <p:cTn id="175" dur="500" fill="hold"/>
                                            <p:tgtEl>
                                              <p:spTgt spid="109"/>
                                            </p:tgtEl>
                                            <p:attrNameLst>
                                              <p:attrName>ppt_y</p:attrName>
                                            </p:attrNameLst>
                                          </p:cBhvr>
                                          <p:tavLst>
                                            <p:tav tm="0">
                                              <p:val>
                                                <p:strVal val="1+#ppt_h/2"/>
                                              </p:val>
                                            </p:tav>
                                            <p:tav tm="100000">
                                              <p:val>
                                                <p:strVal val="#ppt_y"/>
                                              </p:val>
                                            </p:tav>
                                          </p:tavLst>
                                        </p:anim>
                                      </p:childTnLst>
                                    </p:cTn>
                                  </p:par>
                                  <p:par>
                                    <p:cTn id="176" presetID="63" presetClass="path" presetSubtype="0" decel="100000" fill="hold" grpId="6" nodeType="withEffect">
                                      <p:stCondLst>
                                        <p:cond delay="8700"/>
                                      </p:stCondLst>
                                      <p:childTnLst>
                                        <p:animMotion origin="layout" path="M -6.25E-7 -4.44444E-6 L 0.39362 -4.44444E-6 " pathEditMode="relative" rAng="0" ptsTypes="AA">
                                          <p:cBhvr>
                                            <p:cTn id="177" dur="750" spd="-100000" fill="hold"/>
                                            <p:tgtEl>
                                              <p:spTgt spid="68"/>
                                            </p:tgtEl>
                                            <p:attrNameLst>
                                              <p:attrName>ppt_x</p:attrName>
                                              <p:attrName>ppt_y</p:attrName>
                                            </p:attrNameLst>
                                          </p:cBhvr>
                                          <p:rCtr x="19674" y="0"/>
                                        </p:animMotion>
                                      </p:childTnLst>
                                    </p:cTn>
                                  </p:par>
                                  <p:par>
                                    <p:cTn id="178" presetID="35" presetClass="path" presetSubtype="0" decel="100000" fill="hold" grpId="6" nodeType="withEffect">
                                      <p:stCondLst>
                                        <p:cond delay="8700"/>
                                      </p:stCondLst>
                                      <p:childTnLst>
                                        <p:animMotion origin="layout" path="M 2.91667E-6 -4.44444E-6 L -0.16667 -4.44444E-6 " pathEditMode="relative" rAng="0" ptsTypes="AA">
                                          <p:cBhvr>
                                            <p:cTn id="179" dur="750" spd="-100000" fill="hold"/>
                                            <p:tgtEl>
                                              <p:spTgt spid="69"/>
                                            </p:tgtEl>
                                            <p:attrNameLst>
                                              <p:attrName>ppt_x</p:attrName>
                                              <p:attrName>ppt_y</p:attrName>
                                            </p:attrNameLst>
                                          </p:cBhvr>
                                          <p:rCtr x="-8333" y="0"/>
                                        </p:animMotion>
                                      </p:childTnLst>
                                    </p:cTn>
                                  </p:par>
                                  <p:par>
                                    <p:cTn id="180" presetID="42" presetClass="entr" presetSubtype="0" fill="hold" grpId="0" nodeType="withEffect">
                                      <p:stCondLst>
                                        <p:cond delay="9100"/>
                                      </p:stCondLst>
                                      <p:childTnLst>
                                        <p:set>
                                          <p:cBhvr>
                                            <p:cTn id="181" dur="1" fill="hold">
                                              <p:stCondLst>
                                                <p:cond delay="0"/>
                                              </p:stCondLst>
                                            </p:cTn>
                                            <p:tgtEl>
                                              <p:spTgt spid="110"/>
                                            </p:tgtEl>
                                            <p:attrNameLst>
                                              <p:attrName>style.visibility</p:attrName>
                                            </p:attrNameLst>
                                          </p:cBhvr>
                                          <p:to>
                                            <p:strVal val="visible"/>
                                          </p:to>
                                        </p:set>
                                        <p:animEffect transition="in" filter="fade">
                                          <p:cBhvr>
                                            <p:cTn id="182" dur="350"/>
                                            <p:tgtEl>
                                              <p:spTgt spid="110"/>
                                            </p:tgtEl>
                                          </p:cBhvr>
                                        </p:animEffect>
                                        <p:anim calcmode="lin" valueType="num">
                                          <p:cBhvr>
                                            <p:cTn id="183" dur="350" fill="hold"/>
                                            <p:tgtEl>
                                              <p:spTgt spid="110"/>
                                            </p:tgtEl>
                                            <p:attrNameLst>
                                              <p:attrName>ppt_x</p:attrName>
                                            </p:attrNameLst>
                                          </p:cBhvr>
                                          <p:tavLst>
                                            <p:tav tm="0">
                                              <p:val>
                                                <p:strVal val="#ppt_x"/>
                                              </p:val>
                                            </p:tav>
                                            <p:tav tm="100000">
                                              <p:val>
                                                <p:strVal val="#ppt_x"/>
                                              </p:val>
                                            </p:tav>
                                          </p:tavLst>
                                        </p:anim>
                                        <p:anim calcmode="lin" valueType="num">
                                          <p:cBhvr>
                                            <p:cTn id="184" dur="350" fill="hold"/>
                                            <p:tgtEl>
                                              <p:spTgt spid="110"/>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9100"/>
                                      </p:stCondLst>
                                      <p:childTnLst>
                                        <p:set>
                                          <p:cBhvr>
                                            <p:cTn id="186" dur="1" fill="hold">
                                              <p:stCondLst>
                                                <p:cond delay="0"/>
                                              </p:stCondLst>
                                            </p:cTn>
                                            <p:tgtEl>
                                              <p:spTgt spid="119"/>
                                            </p:tgtEl>
                                            <p:attrNameLst>
                                              <p:attrName>style.visibility</p:attrName>
                                            </p:attrNameLst>
                                          </p:cBhvr>
                                          <p:to>
                                            <p:strVal val="visible"/>
                                          </p:to>
                                        </p:set>
                                        <p:animEffect transition="in" filter="fade">
                                          <p:cBhvr>
                                            <p:cTn id="187" dur="400"/>
                                            <p:tgtEl>
                                              <p:spTgt spid="119"/>
                                            </p:tgtEl>
                                          </p:cBhvr>
                                        </p:animEffect>
                                        <p:anim calcmode="lin" valueType="num">
                                          <p:cBhvr>
                                            <p:cTn id="188" dur="400" fill="hold"/>
                                            <p:tgtEl>
                                              <p:spTgt spid="119"/>
                                            </p:tgtEl>
                                            <p:attrNameLst>
                                              <p:attrName>ppt_x</p:attrName>
                                            </p:attrNameLst>
                                          </p:cBhvr>
                                          <p:tavLst>
                                            <p:tav tm="0">
                                              <p:val>
                                                <p:strVal val="#ppt_x"/>
                                              </p:val>
                                            </p:tav>
                                            <p:tav tm="100000">
                                              <p:val>
                                                <p:strVal val="#ppt_x"/>
                                              </p:val>
                                            </p:tav>
                                          </p:tavLst>
                                        </p:anim>
                                        <p:anim calcmode="lin" valueType="num">
                                          <p:cBhvr>
                                            <p:cTn id="189" dur="400" fill="hold"/>
                                            <p:tgtEl>
                                              <p:spTgt spid="119"/>
                                            </p:tgtEl>
                                            <p:attrNameLst>
                                              <p:attrName>ppt_y</p:attrName>
                                            </p:attrNameLst>
                                          </p:cBhvr>
                                          <p:tavLst>
                                            <p:tav tm="0">
                                              <p:val>
                                                <p:strVal val="#ppt_y+.1"/>
                                              </p:val>
                                            </p:tav>
                                            <p:tav tm="100000">
                                              <p:val>
                                                <p:strVal val="#ppt_y"/>
                                              </p:val>
                                            </p:tav>
                                          </p:tavLst>
                                        </p:anim>
                                      </p:childTnLst>
                                    </p:cTn>
                                  </p:par>
                                  <p:par>
                                    <p:cTn id="190" presetID="42" presetClass="entr" presetSubtype="0" fill="hold" grpId="0" nodeType="withEffect">
                                      <p:stCondLst>
                                        <p:cond delay="9100"/>
                                      </p:stCondLst>
                                      <p:childTnLst>
                                        <p:set>
                                          <p:cBhvr>
                                            <p:cTn id="191" dur="1" fill="hold">
                                              <p:stCondLst>
                                                <p:cond delay="0"/>
                                              </p:stCondLst>
                                            </p:cTn>
                                            <p:tgtEl>
                                              <p:spTgt spid="111"/>
                                            </p:tgtEl>
                                            <p:attrNameLst>
                                              <p:attrName>style.visibility</p:attrName>
                                            </p:attrNameLst>
                                          </p:cBhvr>
                                          <p:to>
                                            <p:strVal val="visible"/>
                                          </p:to>
                                        </p:set>
                                        <p:animEffect transition="in" filter="fade">
                                          <p:cBhvr>
                                            <p:cTn id="192" dur="500"/>
                                            <p:tgtEl>
                                              <p:spTgt spid="111"/>
                                            </p:tgtEl>
                                          </p:cBhvr>
                                        </p:animEffect>
                                        <p:anim calcmode="lin" valueType="num">
                                          <p:cBhvr>
                                            <p:cTn id="193" dur="500" fill="hold"/>
                                            <p:tgtEl>
                                              <p:spTgt spid="111"/>
                                            </p:tgtEl>
                                            <p:attrNameLst>
                                              <p:attrName>ppt_x</p:attrName>
                                            </p:attrNameLst>
                                          </p:cBhvr>
                                          <p:tavLst>
                                            <p:tav tm="0">
                                              <p:val>
                                                <p:strVal val="#ppt_x"/>
                                              </p:val>
                                            </p:tav>
                                            <p:tav tm="100000">
                                              <p:val>
                                                <p:strVal val="#ppt_x"/>
                                              </p:val>
                                            </p:tav>
                                          </p:tavLst>
                                        </p:anim>
                                        <p:anim calcmode="lin" valueType="num">
                                          <p:cBhvr>
                                            <p:cTn id="194" dur="500" fill="hold"/>
                                            <p:tgtEl>
                                              <p:spTgt spid="111"/>
                                            </p:tgtEl>
                                            <p:attrNameLst>
                                              <p:attrName>ppt_y</p:attrName>
                                            </p:attrNameLst>
                                          </p:cBhvr>
                                          <p:tavLst>
                                            <p:tav tm="0">
                                              <p:val>
                                                <p:strVal val="#ppt_y+.1"/>
                                              </p:val>
                                            </p:tav>
                                            <p:tav tm="100000">
                                              <p:val>
                                                <p:strVal val="#ppt_y"/>
                                              </p:val>
                                            </p:tav>
                                          </p:tavLst>
                                        </p:anim>
                                      </p:childTnLst>
                                    </p:cTn>
                                  </p:par>
                                  <p:par>
                                    <p:cTn id="195" presetID="42" presetClass="entr" presetSubtype="0" fill="hold" grpId="0" nodeType="withEffect">
                                      <p:stCondLst>
                                        <p:cond delay="9150"/>
                                      </p:stCondLst>
                                      <p:childTnLst>
                                        <p:set>
                                          <p:cBhvr>
                                            <p:cTn id="196" dur="1" fill="hold">
                                              <p:stCondLst>
                                                <p:cond delay="0"/>
                                              </p:stCondLst>
                                            </p:cTn>
                                            <p:tgtEl>
                                              <p:spTgt spid="115"/>
                                            </p:tgtEl>
                                            <p:attrNameLst>
                                              <p:attrName>style.visibility</p:attrName>
                                            </p:attrNameLst>
                                          </p:cBhvr>
                                          <p:to>
                                            <p:strVal val="visible"/>
                                          </p:to>
                                        </p:set>
                                        <p:animEffect transition="in" filter="fade">
                                          <p:cBhvr>
                                            <p:cTn id="197" dur="450"/>
                                            <p:tgtEl>
                                              <p:spTgt spid="115"/>
                                            </p:tgtEl>
                                          </p:cBhvr>
                                        </p:animEffect>
                                        <p:anim calcmode="lin" valueType="num">
                                          <p:cBhvr>
                                            <p:cTn id="198" dur="450" fill="hold"/>
                                            <p:tgtEl>
                                              <p:spTgt spid="115"/>
                                            </p:tgtEl>
                                            <p:attrNameLst>
                                              <p:attrName>ppt_x</p:attrName>
                                            </p:attrNameLst>
                                          </p:cBhvr>
                                          <p:tavLst>
                                            <p:tav tm="0">
                                              <p:val>
                                                <p:strVal val="#ppt_x"/>
                                              </p:val>
                                            </p:tav>
                                            <p:tav tm="100000">
                                              <p:val>
                                                <p:strVal val="#ppt_x"/>
                                              </p:val>
                                            </p:tav>
                                          </p:tavLst>
                                        </p:anim>
                                        <p:anim calcmode="lin" valueType="num">
                                          <p:cBhvr>
                                            <p:cTn id="199" dur="450" fill="hold"/>
                                            <p:tgtEl>
                                              <p:spTgt spid="115"/>
                                            </p:tgtEl>
                                            <p:attrNameLst>
                                              <p:attrName>ppt_y</p:attrName>
                                            </p:attrNameLst>
                                          </p:cBhvr>
                                          <p:tavLst>
                                            <p:tav tm="0">
                                              <p:val>
                                                <p:strVal val="#ppt_y+.1"/>
                                              </p:val>
                                            </p:tav>
                                            <p:tav tm="100000">
                                              <p:val>
                                                <p:strVal val="#ppt_y"/>
                                              </p:val>
                                            </p:tav>
                                          </p:tavLst>
                                        </p:anim>
                                      </p:childTnLst>
                                    </p:cTn>
                                  </p:par>
                                  <p:par>
                                    <p:cTn id="200" presetID="42" presetClass="entr" presetSubtype="0" fill="hold" grpId="0" nodeType="withEffect">
                                      <p:stCondLst>
                                        <p:cond delay="9150"/>
                                      </p:stCondLst>
                                      <p:childTnLst>
                                        <p:set>
                                          <p:cBhvr>
                                            <p:cTn id="201" dur="1" fill="hold">
                                              <p:stCondLst>
                                                <p:cond delay="0"/>
                                              </p:stCondLst>
                                            </p:cTn>
                                            <p:tgtEl>
                                              <p:spTgt spid="116"/>
                                            </p:tgtEl>
                                            <p:attrNameLst>
                                              <p:attrName>style.visibility</p:attrName>
                                            </p:attrNameLst>
                                          </p:cBhvr>
                                          <p:to>
                                            <p:strVal val="visible"/>
                                          </p:to>
                                        </p:set>
                                        <p:animEffect transition="in" filter="fade">
                                          <p:cBhvr>
                                            <p:cTn id="202" dur="450"/>
                                            <p:tgtEl>
                                              <p:spTgt spid="116"/>
                                            </p:tgtEl>
                                          </p:cBhvr>
                                        </p:animEffect>
                                        <p:anim calcmode="lin" valueType="num">
                                          <p:cBhvr>
                                            <p:cTn id="203" dur="450" fill="hold"/>
                                            <p:tgtEl>
                                              <p:spTgt spid="116"/>
                                            </p:tgtEl>
                                            <p:attrNameLst>
                                              <p:attrName>ppt_x</p:attrName>
                                            </p:attrNameLst>
                                          </p:cBhvr>
                                          <p:tavLst>
                                            <p:tav tm="0">
                                              <p:val>
                                                <p:strVal val="#ppt_x"/>
                                              </p:val>
                                            </p:tav>
                                            <p:tav tm="100000">
                                              <p:val>
                                                <p:strVal val="#ppt_x"/>
                                              </p:val>
                                            </p:tav>
                                          </p:tavLst>
                                        </p:anim>
                                        <p:anim calcmode="lin" valueType="num">
                                          <p:cBhvr>
                                            <p:cTn id="204" dur="450" fill="hold"/>
                                            <p:tgtEl>
                                              <p:spTgt spid="116"/>
                                            </p:tgtEl>
                                            <p:attrNameLst>
                                              <p:attrName>ppt_y</p:attrName>
                                            </p:attrNameLst>
                                          </p:cBhvr>
                                          <p:tavLst>
                                            <p:tav tm="0">
                                              <p:val>
                                                <p:strVal val="#ppt_y+.1"/>
                                              </p:val>
                                            </p:tav>
                                            <p:tav tm="100000">
                                              <p:val>
                                                <p:strVal val="#ppt_y"/>
                                              </p:val>
                                            </p:tav>
                                          </p:tavLst>
                                        </p:anim>
                                      </p:childTnLst>
                                    </p:cTn>
                                  </p:par>
                                  <p:par>
                                    <p:cTn id="205" presetID="42" presetClass="entr" presetSubtype="0" fill="hold" grpId="0" nodeType="withEffect">
                                      <p:stCondLst>
                                        <p:cond delay="9200"/>
                                      </p:stCondLst>
                                      <p:childTnLst>
                                        <p:set>
                                          <p:cBhvr>
                                            <p:cTn id="206" dur="1" fill="hold">
                                              <p:stCondLst>
                                                <p:cond delay="0"/>
                                              </p:stCondLst>
                                            </p:cTn>
                                            <p:tgtEl>
                                              <p:spTgt spid="117"/>
                                            </p:tgtEl>
                                            <p:attrNameLst>
                                              <p:attrName>style.visibility</p:attrName>
                                            </p:attrNameLst>
                                          </p:cBhvr>
                                          <p:to>
                                            <p:strVal val="visible"/>
                                          </p:to>
                                        </p:set>
                                        <p:animEffect transition="in" filter="fade">
                                          <p:cBhvr>
                                            <p:cTn id="207" dur="400"/>
                                            <p:tgtEl>
                                              <p:spTgt spid="117"/>
                                            </p:tgtEl>
                                          </p:cBhvr>
                                        </p:animEffect>
                                        <p:anim calcmode="lin" valueType="num">
                                          <p:cBhvr>
                                            <p:cTn id="208" dur="400" fill="hold"/>
                                            <p:tgtEl>
                                              <p:spTgt spid="117"/>
                                            </p:tgtEl>
                                            <p:attrNameLst>
                                              <p:attrName>ppt_x</p:attrName>
                                            </p:attrNameLst>
                                          </p:cBhvr>
                                          <p:tavLst>
                                            <p:tav tm="0">
                                              <p:val>
                                                <p:strVal val="#ppt_x"/>
                                              </p:val>
                                            </p:tav>
                                            <p:tav tm="100000">
                                              <p:val>
                                                <p:strVal val="#ppt_x"/>
                                              </p:val>
                                            </p:tav>
                                          </p:tavLst>
                                        </p:anim>
                                        <p:anim calcmode="lin" valueType="num">
                                          <p:cBhvr>
                                            <p:cTn id="209" dur="400" fill="hold"/>
                                            <p:tgtEl>
                                              <p:spTgt spid="117"/>
                                            </p:tgtEl>
                                            <p:attrNameLst>
                                              <p:attrName>ppt_y</p:attrName>
                                            </p:attrNameLst>
                                          </p:cBhvr>
                                          <p:tavLst>
                                            <p:tav tm="0">
                                              <p:val>
                                                <p:strVal val="#ppt_y+.1"/>
                                              </p:val>
                                            </p:tav>
                                            <p:tav tm="100000">
                                              <p:val>
                                                <p:strVal val="#ppt_y"/>
                                              </p:val>
                                            </p:tav>
                                          </p:tavLst>
                                        </p:anim>
                                      </p:childTnLst>
                                    </p:cTn>
                                  </p:par>
                                  <p:par>
                                    <p:cTn id="210" presetID="42" presetClass="entr" presetSubtype="0" fill="hold" grpId="0" nodeType="withEffect">
                                      <p:stCondLst>
                                        <p:cond delay="9200"/>
                                      </p:stCondLst>
                                      <p:childTnLst>
                                        <p:set>
                                          <p:cBhvr>
                                            <p:cTn id="211" dur="1" fill="hold">
                                              <p:stCondLst>
                                                <p:cond delay="0"/>
                                              </p:stCondLst>
                                            </p:cTn>
                                            <p:tgtEl>
                                              <p:spTgt spid="118"/>
                                            </p:tgtEl>
                                            <p:attrNameLst>
                                              <p:attrName>style.visibility</p:attrName>
                                            </p:attrNameLst>
                                          </p:cBhvr>
                                          <p:to>
                                            <p:strVal val="visible"/>
                                          </p:to>
                                        </p:set>
                                        <p:animEffect transition="in" filter="fade">
                                          <p:cBhvr>
                                            <p:cTn id="212" dur="300"/>
                                            <p:tgtEl>
                                              <p:spTgt spid="118"/>
                                            </p:tgtEl>
                                          </p:cBhvr>
                                        </p:animEffect>
                                        <p:anim calcmode="lin" valueType="num">
                                          <p:cBhvr>
                                            <p:cTn id="213" dur="300" fill="hold"/>
                                            <p:tgtEl>
                                              <p:spTgt spid="118"/>
                                            </p:tgtEl>
                                            <p:attrNameLst>
                                              <p:attrName>ppt_x</p:attrName>
                                            </p:attrNameLst>
                                          </p:cBhvr>
                                          <p:tavLst>
                                            <p:tav tm="0">
                                              <p:val>
                                                <p:strVal val="#ppt_x"/>
                                              </p:val>
                                            </p:tav>
                                            <p:tav tm="100000">
                                              <p:val>
                                                <p:strVal val="#ppt_x"/>
                                              </p:val>
                                            </p:tav>
                                          </p:tavLst>
                                        </p:anim>
                                        <p:anim calcmode="lin" valueType="num">
                                          <p:cBhvr>
                                            <p:cTn id="214" dur="300" fill="hold"/>
                                            <p:tgtEl>
                                              <p:spTgt spid="118"/>
                                            </p:tgtEl>
                                            <p:attrNameLst>
                                              <p:attrName>ppt_y</p:attrName>
                                            </p:attrNameLst>
                                          </p:cBhvr>
                                          <p:tavLst>
                                            <p:tav tm="0">
                                              <p:val>
                                                <p:strVal val="#ppt_y+.1"/>
                                              </p:val>
                                            </p:tav>
                                            <p:tav tm="100000">
                                              <p:val>
                                                <p:strVal val="#ppt_y"/>
                                              </p:val>
                                            </p:tav>
                                          </p:tavLst>
                                        </p:anim>
                                      </p:childTnLst>
                                    </p:cTn>
                                  </p:par>
                                  <p:par>
                                    <p:cTn id="215" presetID="42" presetClass="entr" presetSubtype="0" fill="hold" grpId="0" nodeType="withEffect">
                                      <p:stCondLst>
                                        <p:cond delay="9250"/>
                                      </p:stCondLst>
                                      <p:childTnLst>
                                        <p:set>
                                          <p:cBhvr>
                                            <p:cTn id="216" dur="1" fill="hold">
                                              <p:stCondLst>
                                                <p:cond delay="0"/>
                                              </p:stCondLst>
                                            </p:cTn>
                                            <p:tgtEl>
                                              <p:spTgt spid="121"/>
                                            </p:tgtEl>
                                            <p:attrNameLst>
                                              <p:attrName>style.visibility</p:attrName>
                                            </p:attrNameLst>
                                          </p:cBhvr>
                                          <p:to>
                                            <p:strVal val="visible"/>
                                          </p:to>
                                        </p:set>
                                        <p:animEffect transition="in" filter="fade">
                                          <p:cBhvr>
                                            <p:cTn id="217" dur="350"/>
                                            <p:tgtEl>
                                              <p:spTgt spid="121"/>
                                            </p:tgtEl>
                                          </p:cBhvr>
                                        </p:animEffect>
                                        <p:anim calcmode="lin" valueType="num">
                                          <p:cBhvr>
                                            <p:cTn id="218" dur="350" fill="hold"/>
                                            <p:tgtEl>
                                              <p:spTgt spid="121"/>
                                            </p:tgtEl>
                                            <p:attrNameLst>
                                              <p:attrName>ppt_x</p:attrName>
                                            </p:attrNameLst>
                                          </p:cBhvr>
                                          <p:tavLst>
                                            <p:tav tm="0">
                                              <p:val>
                                                <p:strVal val="#ppt_x"/>
                                              </p:val>
                                            </p:tav>
                                            <p:tav tm="100000">
                                              <p:val>
                                                <p:strVal val="#ppt_x"/>
                                              </p:val>
                                            </p:tav>
                                          </p:tavLst>
                                        </p:anim>
                                        <p:anim calcmode="lin" valueType="num">
                                          <p:cBhvr>
                                            <p:cTn id="219" dur="350" fill="hold"/>
                                            <p:tgtEl>
                                              <p:spTgt spid="121"/>
                                            </p:tgtEl>
                                            <p:attrNameLst>
                                              <p:attrName>ppt_y</p:attrName>
                                            </p:attrNameLst>
                                          </p:cBhvr>
                                          <p:tavLst>
                                            <p:tav tm="0">
                                              <p:val>
                                                <p:strVal val="#ppt_y+.1"/>
                                              </p:val>
                                            </p:tav>
                                            <p:tav tm="100000">
                                              <p:val>
                                                <p:strVal val="#ppt_y"/>
                                              </p:val>
                                            </p:tav>
                                          </p:tavLst>
                                        </p:anim>
                                      </p:childTnLst>
                                    </p:cTn>
                                  </p:par>
                                  <p:par>
                                    <p:cTn id="220" presetID="42" presetClass="entr" presetSubtype="0" fill="hold" grpId="0" nodeType="withEffect">
                                      <p:stCondLst>
                                        <p:cond delay="9250"/>
                                      </p:stCondLst>
                                      <p:childTnLst>
                                        <p:set>
                                          <p:cBhvr>
                                            <p:cTn id="221" dur="1" fill="hold">
                                              <p:stCondLst>
                                                <p:cond delay="0"/>
                                              </p:stCondLst>
                                            </p:cTn>
                                            <p:tgtEl>
                                              <p:spTgt spid="122"/>
                                            </p:tgtEl>
                                            <p:attrNameLst>
                                              <p:attrName>style.visibility</p:attrName>
                                            </p:attrNameLst>
                                          </p:cBhvr>
                                          <p:to>
                                            <p:strVal val="visible"/>
                                          </p:to>
                                        </p:set>
                                        <p:animEffect transition="in" filter="fade">
                                          <p:cBhvr>
                                            <p:cTn id="222" dur="350"/>
                                            <p:tgtEl>
                                              <p:spTgt spid="122"/>
                                            </p:tgtEl>
                                          </p:cBhvr>
                                        </p:animEffect>
                                        <p:anim calcmode="lin" valueType="num">
                                          <p:cBhvr>
                                            <p:cTn id="223" dur="350" fill="hold"/>
                                            <p:tgtEl>
                                              <p:spTgt spid="122"/>
                                            </p:tgtEl>
                                            <p:attrNameLst>
                                              <p:attrName>ppt_x</p:attrName>
                                            </p:attrNameLst>
                                          </p:cBhvr>
                                          <p:tavLst>
                                            <p:tav tm="0">
                                              <p:val>
                                                <p:strVal val="#ppt_x"/>
                                              </p:val>
                                            </p:tav>
                                            <p:tav tm="100000">
                                              <p:val>
                                                <p:strVal val="#ppt_x"/>
                                              </p:val>
                                            </p:tav>
                                          </p:tavLst>
                                        </p:anim>
                                        <p:anim calcmode="lin" valueType="num">
                                          <p:cBhvr>
                                            <p:cTn id="224" dur="350" fill="hold"/>
                                            <p:tgtEl>
                                              <p:spTgt spid="122"/>
                                            </p:tgtEl>
                                            <p:attrNameLst>
                                              <p:attrName>ppt_y</p:attrName>
                                            </p:attrNameLst>
                                          </p:cBhvr>
                                          <p:tavLst>
                                            <p:tav tm="0">
                                              <p:val>
                                                <p:strVal val="#ppt_y+.1"/>
                                              </p:val>
                                            </p:tav>
                                            <p:tav tm="100000">
                                              <p:val>
                                                <p:strVal val="#ppt_y"/>
                                              </p:val>
                                            </p:tav>
                                          </p:tavLst>
                                        </p:anim>
                                      </p:childTnLst>
                                    </p:cTn>
                                  </p:par>
                                  <p:par>
                                    <p:cTn id="225" presetID="42" presetClass="entr" presetSubtype="0" fill="hold" grpId="0" nodeType="withEffect">
                                      <p:stCondLst>
                                        <p:cond delay="9300"/>
                                      </p:stCondLst>
                                      <p:childTnLst>
                                        <p:set>
                                          <p:cBhvr>
                                            <p:cTn id="226" dur="1" fill="hold">
                                              <p:stCondLst>
                                                <p:cond delay="0"/>
                                              </p:stCondLst>
                                            </p:cTn>
                                            <p:tgtEl>
                                              <p:spTgt spid="123"/>
                                            </p:tgtEl>
                                            <p:attrNameLst>
                                              <p:attrName>style.visibility</p:attrName>
                                            </p:attrNameLst>
                                          </p:cBhvr>
                                          <p:to>
                                            <p:strVal val="visible"/>
                                          </p:to>
                                        </p:set>
                                        <p:animEffect transition="in" filter="fade">
                                          <p:cBhvr>
                                            <p:cTn id="227" dur="300"/>
                                            <p:tgtEl>
                                              <p:spTgt spid="123"/>
                                            </p:tgtEl>
                                          </p:cBhvr>
                                        </p:animEffect>
                                        <p:anim calcmode="lin" valueType="num">
                                          <p:cBhvr>
                                            <p:cTn id="228" dur="300" fill="hold"/>
                                            <p:tgtEl>
                                              <p:spTgt spid="123"/>
                                            </p:tgtEl>
                                            <p:attrNameLst>
                                              <p:attrName>ppt_x</p:attrName>
                                            </p:attrNameLst>
                                          </p:cBhvr>
                                          <p:tavLst>
                                            <p:tav tm="0">
                                              <p:val>
                                                <p:strVal val="#ppt_x"/>
                                              </p:val>
                                            </p:tav>
                                            <p:tav tm="100000">
                                              <p:val>
                                                <p:strVal val="#ppt_x"/>
                                              </p:val>
                                            </p:tav>
                                          </p:tavLst>
                                        </p:anim>
                                        <p:anim calcmode="lin" valueType="num">
                                          <p:cBhvr>
                                            <p:cTn id="229" dur="300" fill="hold"/>
                                            <p:tgtEl>
                                              <p:spTgt spid="123"/>
                                            </p:tgtEl>
                                            <p:attrNameLst>
                                              <p:attrName>ppt_y</p:attrName>
                                            </p:attrNameLst>
                                          </p:cBhvr>
                                          <p:tavLst>
                                            <p:tav tm="0">
                                              <p:val>
                                                <p:strVal val="#ppt_y+.1"/>
                                              </p:val>
                                            </p:tav>
                                            <p:tav tm="100000">
                                              <p:val>
                                                <p:strVal val="#ppt_y"/>
                                              </p:val>
                                            </p:tav>
                                          </p:tavLst>
                                        </p:anim>
                                      </p:childTnLst>
                                    </p:cTn>
                                  </p:par>
                                  <p:par>
                                    <p:cTn id="230" presetID="0" presetClass="path" presetSubtype="0" accel="50000" decel="50000" fill="hold" grpId="1" nodeType="withEffect">
                                      <p:stCondLst>
                                        <p:cond delay="9600"/>
                                      </p:stCondLst>
                                      <p:childTnLst>
                                        <p:animMotion origin="layout" path="M -2.08333E-6 -0.00069 C 0.0668 0.01042 0.13412 -0.0368 0.18073 -0.03611 C 0.22709 -0.03564 0.21888 -0.01921 0.23998 -0.01782 C 0.26094 -0.01643 0.27774 -0.02037 0.29011 -0.03125 " pathEditMode="relative" rAng="0" ptsTypes="AAAA">
                                          <p:cBhvr>
                                            <p:cTn id="231" dur="2000" fill="hold"/>
                                            <p:tgtEl>
                                              <p:spTgt spid="115"/>
                                            </p:tgtEl>
                                            <p:attrNameLst>
                                              <p:attrName>ppt_x</p:attrName>
                                              <p:attrName>ppt_y</p:attrName>
                                            </p:attrNameLst>
                                          </p:cBhvr>
                                          <p:rCtr x="14505" y="-1713"/>
                                        </p:animMotion>
                                      </p:childTnLst>
                                    </p:cTn>
                                  </p:par>
                                  <p:par>
                                    <p:cTn id="232" presetID="0" presetClass="path" presetSubtype="0" accel="50000" decel="50000" fill="hold" grpId="1" nodeType="withEffect">
                                      <p:stCondLst>
                                        <p:cond delay="9700"/>
                                      </p:stCondLst>
                                      <p:childTnLst>
                                        <p:animMotion origin="layout" path="M -6.25E-7 2.59259E-6 C 0.04414 -0.00417 0.07526 -0.06366 0.10391 -0.07084 C 0.13268 -0.07801 0.15156 -0.04121 0.17279 -0.04352 C 0.19375 -0.04584 0.21055 -0.08334 0.23034 -0.08426 C 0.25013 -0.08565 0.28685 -0.03496 0.3043 -0.05209 " pathEditMode="relative" rAng="0" ptsTypes="AAAAA">
                                          <p:cBhvr>
                                            <p:cTn id="233" dur="1900" fill="hold"/>
                                            <p:tgtEl>
                                              <p:spTgt spid="110"/>
                                            </p:tgtEl>
                                            <p:attrNameLst>
                                              <p:attrName>ppt_x</p:attrName>
                                              <p:attrName>ppt_y</p:attrName>
                                            </p:attrNameLst>
                                          </p:cBhvr>
                                          <p:rCtr x="15208" y="-4236"/>
                                        </p:animMotion>
                                      </p:childTnLst>
                                    </p:cTn>
                                  </p:par>
                                  <p:par>
                                    <p:cTn id="234" presetID="10" presetClass="exit" presetSubtype="0" fill="hold" grpId="2" nodeType="withEffect">
                                      <p:stCondLst>
                                        <p:cond delay="11350"/>
                                      </p:stCondLst>
                                      <p:childTnLst>
                                        <p:animEffect transition="out" filter="fade">
                                          <p:cBhvr>
                                            <p:cTn id="235" dur="250"/>
                                            <p:tgtEl>
                                              <p:spTgt spid="115"/>
                                            </p:tgtEl>
                                          </p:cBhvr>
                                        </p:animEffect>
                                        <p:set>
                                          <p:cBhvr>
                                            <p:cTn id="236" dur="1" fill="hold">
                                              <p:stCondLst>
                                                <p:cond delay="249"/>
                                              </p:stCondLst>
                                            </p:cTn>
                                            <p:tgtEl>
                                              <p:spTgt spid="115"/>
                                            </p:tgtEl>
                                            <p:attrNameLst>
                                              <p:attrName>style.visibility</p:attrName>
                                            </p:attrNameLst>
                                          </p:cBhvr>
                                          <p:to>
                                            <p:strVal val="hidden"/>
                                          </p:to>
                                        </p:set>
                                      </p:childTnLst>
                                    </p:cTn>
                                  </p:par>
                                  <p:par>
                                    <p:cTn id="237" presetID="10" presetClass="exit" presetSubtype="0" fill="hold" grpId="2" nodeType="withEffect">
                                      <p:stCondLst>
                                        <p:cond delay="11100"/>
                                      </p:stCondLst>
                                      <p:childTnLst>
                                        <p:animEffect transition="out" filter="fade">
                                          <p:cBhvr>
                                            <p:cTn id="238" dur="500"/>
                                            <p:tgtEl>
                                              <p:spTgt spid="110"/>
                                            </p:tgtEl>
                                          </p:cBhvr>
                                        </p:animEffect>
                                        <p:set>
                                          <p:cBhvr>
                                            <p:cTn id="239" dur="1" fill="hold">
                                              <p:stCondLst>
                                                <p:cond delay="499"/>
                                              </p:stCondLst>
                                            </p:cTn>
                                            <p:tgtEl>
                                              <p:spTgt spid="110"/>
                                            </p:tgtEl>
                                            <p:attrNameLst>
                                              <p:attrName>style.visibility</p:attrName>
                                            </p:attrNameLst>
                                          </p:cBhvr>
                                          <p:to>
                                            <p:strVal val="hidden"/>
                                          </p:to>
                                        </p:set>
                                      </p:childTnLst>
                                    </p:cTn>
                                  </p:par>
                                  <p:par>
                                    <p:cTn id="240" presetID="22" presetClass="entr" presetSubtype="8" fill="hold" grpId="0" nodeType="withEffect">
                                      <p:stCondLst>
                                        <p:cond delay="10600"/>
                                      </p:stCondLst>
                                      <p:childTnLst>
                                        <p:set>
                                          <p:cBhvr>
                                            <p:cTn id="241" dur="1" fill="hold">
                                              <p:stCondLst>
                                                <p:cond delay="0"/>
                                              </p:stCondLst>
                                            </p:cTn>
                                            <p:tgtEl>
                                              <p:spTgt spid="93"/>
                                            </p:tgtEl>
                                            <p:attrNameLst>
                                              <p:attrName>style.visibility</p:attrName>
                                            </p:attrNameLst>
                                          </p:cBhvr>
                                          <p:to>
                                            <p:strVal val="visible"/>
                                          </p:to>
                                        </p:set>
                                        <p:animEffect transition="in" filter="wipe(left)">
                                          <p:cBhvr>
                                            <p:cTn id="242" dur="900"/>
                                            <p:tgtEl>
                                              <p:spTgt spid="93"/>
                                            </p:tgtEl>
                                          </p:cBhvr>
                                        </p:animEffect>
                                      </p:childTnLst>
                                    </p:cTn>
                                  </p:par>
                                  <p:par>
                                    <p:cTn id="243" presetID="0" presetClass="path" presetSubtype="0" accel="50000" decel="50000" fill="hold" grpId="1" nodeType="withEffect">
                                      <p:stCondLst>
                                        <p:cond delay="11550"/>
                                      </p:stCondLst>
                                      <p:childTnLst>
                                        <p:animMotion origin="layout" path="M 0.00065 2.96296E-6 L 0.18359 0.09236 " pathEditMode="relative" rAng="0" ptsTypes="AA">
                                          <p:cBhvr>
                                            <p:cTn id="244" dur="1000" fill="hold"/>
                                            <p:tgtEl>
                                              <p:spTgt spid="122"/>
                                            </p:tgtEl>
                                            <p:attrNameLst>
                                              <p:attrName>ppt_x</p:attrName>
                                              <p:attrName>ppt_y</p:attrName>
                                            </p:attrNameLst>
                                          </p:cBhvr>
                                          <p:rCtr x="9141" y="4606"/>
                                        </p:animMotion>
                                      </p:childTnLst>
                                    </p:cTn>
                                  </p:par>
                                  <p:par>
                                    <p:cTn id="245" presetID="10" presetClass="exit" presetSubtype="0" fill="hold" grpId="2" nodeType="withEffect">
                                      <p:stCondLst>
                                        <p:cond delay="12100"/>
                                      </p:stCondLst>
                                      <p:childTnLst>
                                        <p:animEffect transition="out" filter="fade">
                                          <p:cBhvr>
                                            <p:cTn id="246" dur="500"/>
                                            <p:tgtEl>
                                              <p:spTgt spid="122"/>
                                            </p:tgtEl>
                                          </p:cBhvr>
                                        </p:animEffect>
                                        <p:set>
                                          <p:cBhvr>
                                            <p:cTn id="247" dur="1" fill="hold">
                                              <p:stCondLst>
                                                <p:cond delay="499"/>
                                              </p:stCondLst>
                                            </p:cTn>
                                            <p:tgtEl>
                                              <p:spTgt spid="122"/>
                                            </p:tgtEl>
                                            <p:attrNameLst>
                                              <p:attrName>style.visibility</p:attrName>
                                            </p:attrNameLst>
                                          </p:cBhvr>
                                          <p:to>
                                            <p:strVal val="hidden"/>
                                          </p:to>
                                        </p:set>
                                      </p:childTnLst>
                                    </p:cTn>
                                  </p:par>
                                  <p:par>
                                    <p:cTn id="248" presetID="42" presetClass="path" presetSubtype="0" accel="50000" decel="50000" fill="hold" grpId="1" nodeType="withEffect">
                                      <p:stCondLst>
                                        <p:cond delay="11600"/>
                                      </p:stCondLst>
                                      <p:childTnLst>
                                        <p:animMotion origin="layout" path="M 4.375E-6 -4.81481E-6 L 0.09895 0.08843 " pathEditMode="relative" rAng="0" ptsTypes="AA">
                                          <p:cBhvr>
                                            <p:cTn id="249" dur="1000" fill="hold"/>
                                            <p:tgtEl>
                                              <p:spTgt spid="123"/>
                                            </p:tgtEl>
                                            <p:attrNameLst>
                                              <p:attrName>ppt_x</p:attrName>
                                              <p:attrName>ppt_y</p:attrName>
                                            </p:attrNameLst>
                                          </p:cBhvr>
                                          <p:rCtr x="4948" y="4421"/>
                                        </p:animMotion>
                                      </p:childTnLst>
                                    </p:cTn>
                                  </p:par>
                                  <p:par>
                                    <p:cTn id="250" presetID="10" presetClass="exit" presetSubtype="0" fill="hold" grpId="2" nodeType="withEffect">
                                      <p:stCondLst>
                                        <p:cond delay="12100"/>
                                      </p:stCondLst>
                                      <p:childTnLst>
                                        <p:animEffect transition="out" filter="fade">
                                          <p:cBhvr>
                                            <p:cTn id="251" dur="500"/>
                                            <p:tgtEl>
                                              <p:spTgt spid="123"/>
                                            </p:tgtEl>
                                          </p:cBhvr>
                                        </p:animEffect>
                                        <p:set>
                                          <p:cBhvr>
                                            <p:cTn id="252" dur="1" fill="hold">
                                              <p:stCondLst>
                                                <p:cond delay="499"/>
                                              </p:stCondLst>
                                            </p:cTn>
                                            <p:tgtEl>
                                              <p:spTgt spid="123"/>
                                            </p:tgtEl>
                                            <p:attrNameLst>
                                              <p:attrName>style.visibility</p:attrName>
                                            </p:attrNameLst>
                                          </p:cBhvr>
                                          <p:to>
                                            <p:strVal val="hidden"/>
                                          </p:to>
                                        </p:set>
                                      </p:childTnLst>
                                    </p:cTn>
                                  </p:par>
                                  <p:par>
                                    <p:cTn id="253" presetID="42" presetClass="path" presetSubtype="0" accel="50000" decel="50000" fill="hold" grpId="1" nodeType="withEffect">
                                      <p:stCondLst>
                                        <p:cond delay="11700"/>
                                      </p:stCondLst>
                                      <p:childTnLst>
                                        <p:animMotion origin="layout" path="M 1.875E-6 -2.59259E-6 L 0.24596 0.06713 " pathEditMode="relative" rAng="0" ptsTypes="AA">
                                          <p:cBhvr>
                                            <p:cTn id="254" dur="1000" fill="hold"/>
                                            <p:tgtEl>
                                              <p:spTgt spid="111"/>
                                            </p:tgtEl>
                                            <p:attrNameLst>
                                              <p:attrName>ppt_x</p:attrName>
                                              <p:attrName>ppt_y</p:attrName>
                                            </p:attrNameLst>
                                          </p:cBhvr>
                                          <p:rCtr x="12292" y="3356"/>
                                        </p:animMotion>
                                      </p:childTnLst>
                                    </p:cTn>
                                  </p:par>
                                  <p:par>
                                    <p:cTn id="255" presetID="10" presetClass="exit" presetSubtype="0" fill="hold" grpId="2" nodeType="withEffect">
                                      <p:stCondLst>
                                        <p:cond delay="12200"/>
                                      </p:stCondLst>
                                      <p:childTnLst>
                                        <p:animEffect transition="out" filter="fade">
                                          <p:cBhvr>
                                            <p:cTn id="256" dur="500"/>
                                            <p:tgtEl>
                                              <p:spTgt spid="111"/>
                                            </p:tgtEl>
                                          </p:cBhvr>
                                        </p:animEffect>
                                        <p:set>
                                          <p:cBhvr>
                                            <p:cTn id="257" dur="1" fill="hold">
                                              <p:stCondLst>
                                                <p:cond delay="499"/>
                                              </p:stCondLst>
                                            </p:cTn>
                                            <p:tgtEl>
                                              <p:spTgt spid="111"/>
                                            </p:tgtEl>
                                            <p:attrNameLst>
                                              <p:attrName>style.visibility</p:attrName>
                                            </p:attrNameLst>
                                          </p:cBhvr>
                                          <p:to>
                                            <p:strVal val="hidden"/>
                                          </p:to>
                                        </p:set>
                                      </p:childTnLst>
                                    </p:cTn>
                                  </p:par>
                                  <p:par>
                                    <p:cTn id="258" presetID="42" presetClass="path" presetSubtype="0" accel="50000" decel="50000" fill="hold" grpId="1" nodeType="withEffect">
                                      <p:stCondLst>
                                        <p:cond delay="11800"/>
                                      </p:stCondLst>
                                      <p:childTnLst>
                                        <p:animMotion origin="layout" path="M -1.04167E-6 2.59259E-6 L 0.15755 0.04421 " pathEditMode="relative" rAng="0" ptsTypes="AA">
                                          <p:cBhvr>
                                            <p:cTn id="259" dur="1000" fill="hold"/>
                                            <p:tgtEl>
                                              <p:spTgt spid="121"/>
                                            </p:tgtEl>
                                            <p:attrNameLst>
                                              <p:attrName>ppt_x</p:attrName>
                                              <p:attrName>ppt_y</p:attrName>
                                            </p:attrNameLst>
                                          </p:cBhvr>
                                          <p:rCtr x="7878" y="2199"/>
                                        </p:animMotion>
                                      </p:childTnLst>
                                    </p:cTn>
                                  </p:par>
                                  <p:par>
                                    <p:cTn id="260" presetID="10" presetClass="exit" presetSubtype="0" fill="hold" grpId="2" nodeType="withEffect">
                                      <p:stCondLst>
                                        <p:cond delay="12300"/>
                                      </p:stCondLst>
                                      <p:childTnLst>
                                        <p:animEffect transition="out" filter="fade">
                                          <p:cBhvr>
                                            <p:cTn id="261" dur="500"/>
                                            <p:tgtEl>
                                              <p:spTgt spid="121"/>
                                            </p:tgtEl>
                                          </p:cBhvr>
                                        </p:animEffect>
                                        <p:set>
                                          <p:cBhvr>
                                            <p:cTn id="262" dur="1" fill="hold">
                                              <p:stCondLst>
                                                <p:cond delay="499"/>
                                              </p:stCondLst>
                                            </p:cTn>
                                            <p:tgtEl>
                                              <p:spTgt spid="121"/>
                                            </p:tgtEl>
                                            <p:attrNameLst>
                                              <p:attrName>style.visibility</p:attrName>
                                            </p:attrNameLst>
                                          </p:cBhvr>
                                          <p:to>
                                            <p:strVal val="hidden"/>
                                          </p:to>
                                        </p:set>
                                      </p:childTnLst>
                                    </p:cTn>
                                  </p:par>
                                  <p:par>
                                    <p:cTn id="263" presetID="42" presetClass="path" presetSubtype="0" accel="50000" decel="50000" fill="hold" grpId="1" nodeType="withEffect">
                                      <p:stCondLst>
                                        <p:cond delay="11900"/>
                                      </p:stCondLst>
                                      <p:childTnLst>
                                        <p:animMotion origin="layout" path="M 0.00429 -0.00995 L 0.24778 0.03982 " pathEditMode="relative" rAng="0" ptsTypes="AA">
                                          <p:cBhvr>
                                            <p:cTn id="264" dur="1000" fill="hold"/>
                                            <p:tgtEl>
                                              <p:spTgt spid="119"/>
                                            </p:tgtEl>
                                            <p:attrNameLst>
                                              <p:attrName>ppt_x</p:attrName>
                                              <p:attrName>ppt_y</p:attrName>
                                            </p:attrNameLst>
                                          </p:cBhvr>
                                          <p:rCtr x="12174" y="2477"/>
                                        </p:animMotion>
                                      </p:childTnLst>
                                    </p:cTn>
                                  </p:par>
                                  <p:par>
                                    <p:cTn id="265" presetID="10" presetClass="exit" presetSubtype="0" fill="hold" grpId="2" nodeType="withEffect">
                                      <p:stCondLst>
                                        <p:cond delay="12400"/>
                                      </p:stCondLst>
                                      <p:childTnLst>
                                        <p:animEffect transition="out" filter="fade">
                                          <p:cBhvr>
                                            <p:cTn id="266" dur="500"/>
                                            <p:tgtEl>
                                              <p:spTgt spid="119"/>
                                            </p:tgtEl>
                                          </p:cBhvr>
                                        </p:animEffect>
                                        <p:set>
                                          <p:cBhvr>
                                            <p:cTn id="267" dur="1" fill="hold">
                                              <p:stCondLst>
                                                <p:cond delay="499"/>
                                              </p:stCondLst>
                                            </p:cTn>
                                            <p:tgtEl>
                                              <p:spTgt spid="119"/>
                                            </p:tgtEl>
                                            <p:attrNameLst>
                                              <p:attrName>style.visibility</p:attrName>
                                            </p:attrNameLst>
                                          </p:cBhvr>
                                          <p:to>
                                            <p:strVal val="hidden"/>
                                          </p:to>
                                        </p:set>
                                      </p:childTnLst>
                                    </p:cTn>
                                  </p:par>
                                  <p:par>
                                    <p:cTn id="268" presetID="42" presetClass="path" presetSubtype="0" accel="50000" decel="50000" fill="hold" grpId="1" nodeType="withEffect">
                                      <p:stCondLst>
                                        <p:cond delay="11900"/>
                                      </p:stCondLst>
                                      <p:childTnLst>
                                        <p:animMotion origin="layout" path="M 3.75E-6 2.96296E-6 L 0.17799 0.06203 " pathEditMode="relative" rAng="0" ptsTypes="AA">
                                          <p:cBhvr>
                                            <p:cTn id="269" dur="1000" fill="hold"/>
                                            <p:tgtEl>
                                              <p:spTgt spid="118"/>
                                            </p:tgtEl>
                                            <p:attrNameLst>
                                              <p:attrName>ppt_x</p:attrName>
                                              <p:attrName>ppt_y</p:attrName>
                                            </p:attrNameLst>
                                          </p:cBhvr>
                                          <p:rCtr x="8893" y="3102"/>
                                        </p:animMotion>
                                      </p:childTnLst>
                                    </p:cTn>
                                  </p:par>
                                  <p:par>
                                    <p:cTn id="270" presetID="10" presetClass="exit" presetSubtype="0" fill="hold" grpId="2" nodeType="withEffect">
                                      <p:stCondLst>
                                        <p:cond delay="12400"/>
                                      </p:stCondLst>
                                      <p:childTnLst>
                                        <p:animEffect transition="out" filter="fade">
                                          <p:cBhvr>
                                            <p:cTn id="271" dur="500"/>
                                            <p:tgtEl>
                                              <p:spTgt spid="118"/>
                                            </p:tgtEl>
                                          </p:cBhvr>
                                        </p:animEffect>
                                        <p:set>
                                          <p:cBhvr>
                                            <p:cTn id="272" dur="1" fill="hold">
                                              <p:stCondLst>
                                                <p:cond delay="499"/>
                                              </p:stCondLst>
                                            </p:cTn>
                                            <p:tgtEl>
                                              <p:spTgt spid="118"/>
                                            </p:tgtEl>
                                            <p:attrNameLst>
                                              <p:attrName>style.visibility</p:attrName>
                                            </p:attrNameLst>
                                          </p:cBhvr>
                                          <p:to>
                                            <p:strVal val="hidden"/>
                                          </p:to>
                                        </p:set>
                                      </p:childTnLst>
                                    </p:cTn>
                                  </p:par>
                                  <p:par>
                                    <p:cTn id="273" presetID="42" presetClass="path" presetSubtype="0" accel="50000" decel="50000" fill="hold" grpId="1" nodeType="withEffect">
                                      <p:stCondLst>
                                        <p:cond delay="11800"/>
                                      </p:stCondLst>
                                      <p:childTnLst>
                                        <p:animMotion origin="layout" path="M 3.33333E-6 -4.81481E-6 L 0.22174 0.08195 " pathEditMode="relative" rAng="0" ptsTypes="AA">
                                          <p:cBhvr>
                                            <p:cTn id="274" dur="1000" fill="hold"/>
                                            <p:tgtEl>
                                              <p:spTgt spid="116"/>
                                            </p:tgtEl>
                                            <p:attrNameLst>
                                              <p:attrName>ppt_x</p:attrName>
                                              <p:attrName>ppt_y</p:attrName>
                                            </p:attrNameLst>
                                          </p:cBhvr>
                                          <p:rCtr x="11081" y="4097"/>
                                        </p:animMotion>
                                      </p:childTnLst>
                                    </p:cTn>
                                  </p:par>
                                  <p:par>
                                    <p:cTn id="275" presetID="10" presetClass="exit" presetSubtype="0" fill="hold" grpId="2" nodeType="withEffect">
                                      <p:stCondLst>
                                        <p:cond delay="12300"/>
                                      </p:stCondLst>
                                      <p:childTnLst>
                                        <p:animEffect transition="out" filter="fade">
                                          <p:cBhvr>
                                            <p:cTn id="276" dur="500"/>
                                            <p:tgtEl>
                                              <p:spTgt spid="116"/>
                                            </p:tgtEl>
                                          </p:cBhvr>
                                        </p:animEffect>
                                        <p:set>
                                          <p:cBhvr>
                                            <p:cTn id="277" dur="1" fill="hold">
                                              <p:stCondLst>
                                                <p:cond delay="499"/>
                                              </p:stCondLst>
                                            </p:cTn>
                                            <p:tgtEl>
                                              <p:spTgt spid="116"/>
                                            </p:tgtEl>
                                            <p:attrNameLst>
                                              <p:attrName>style.visibility</p:attrName>
                                            </p:attrNameLst>
                                          </p:cBhvr>
                                          <p:to>
                                            <p:strVal val="hidden"/>
                                          </p:to>
                                        </p:set>
                                      </p:childTnLst>
                                    </p:cTn>
                                  </p:par>
                                  <p:par>
                                    <p:cTn id="278" presetID="42" presetClass="path" presetSubtype="0" accel="50000" decel="50000" fill="hold" grpId="1" nodeType="withEffect">
                                      <p:stCondLst>
                                        <p:cond delay="11700"/>
                                      </p:stCondLst>
                                      <p:childTnLst>
                                        <p:animMotion origin="layout" path="M 3.75E-6 -4.81481E-6 L 0.2181 0.10093 " pathEditMode="relative" rAng="0" ptsTypes="AA">
                                          <p:cBhvr>
                                            <p:cTn id="279" dur="1000" fill="hold"/>
                                            <p:tgtEl>
                                              <p:spTgt spid="117"/>
                                            </p:tgtEl>
                                            <p:attrNameLst>
                                              <p:attrName>ppt_x</p:attrName>
                                              <p:attrName>ppt_y</p:attrName>
                                            </p:attrNameLst>
                                          </p:cBhvr>
                                          <p:rCtr x="10898" y="5046"/>
                                        </p:animMotion>
                                      </p:childTnLst>
                                    </p:cTn>
                                  </p:par>
                                  <p:par>
                                    <p:cTn id="280" presetID="10" presetClass="exit" presetSubtype="0" fill="hold" grpId="2" nodeType="withEffect">
                                      <p:stCondLst>
                                        <p:cond delay="12200"/>
                                      </p:stCondLst>
                                      <p:childTnLst>
                                        <p:animEffect transition="out" filter="fade">
                                          <p:cBhvr>
                                            <p:cTn id="281" dur="500"/>
                                            <p:tgtEl>
                                              <p:spTgt spid="117"/>
                                            </p:tgtEl>
                                          </p:cBhvr>
                                        </p:animEffect>
                                        <p:set>
                                          <p:cBhvr>
                                            <p:cTn id="282" dur="1" fill="hold">
                                              <p:stCondLst>
                                                <p:cond delay="499"/>
                                              </p:stCondLst>
                                            </p:cTn>
                                            <p:tgtEl>
                                              <p:spTgt spid="117"/>
                                            </p:tgtEl>
                                            <p:attrNameLst>
                                              <p:attrName>style.visibility</p:attrName>
                                            </p:attrNameLst>
                                          </p:cBhvr>
                                          <p:to>
                                            <p:strVal val="hidden"/>
                                          </p:to>
                                        </p:set>
                                      </p:childTnLst>
                                    </p:cTn>
                                  </p:par>
                                  <p:par>
                                    <p:cTn id="283" presetID="10" presetClass="entr" presetSubtype="0" fill="hold" grpId="0" nodeType="withEffect">
                                      <p:stCondLst>
                                        <p:cond delay="12400"/>
                                      </p:stCondLst>
                                      <p:childTnLst>
                                        <p:set>
                                          <p:cBhvr>
                                            <p:cTn id="284" dur="1" fill="hold">
                                              <p:stCondLst>
                                                <p:cond delay="0"/>
                                              </p:stCondLst>
                                            </p:cTn>
                                            <p:tgtEl>
                                              <p:spTgt spid="94"/>
                                            </p:tgtEl>
                                            <p:attrNameLst>
                                              <p:attrName>style.visibility</p:attrName>
                                            </p:attrNameLst>
                                          </p:cBhvr>
                                          <p:to>
                                            <p:strVal val="visible"/>
                                          </p:to>
                                        </p:set>
                                        <p:animEffect transition="in" filter="fade">
                                          <p:cBhvr>
                                            <p:cTn id="285" dur="500"/>
                                            <p:tgtEl>
                                              <p:spTgt spid="94"/>
                                            </p:tgtEl>
                                          </p:cBhvr>
                                        </p:animEffect>
                                      </p:childTnLst>
                                    </p:cTn>
                                  </p:par>
                                  <p:par>
                                    <p:cTn id="286" presetID="1" presetClass="entr" presetSubtype="0" fill="hold" grpId="0" nodeType="withEffect">
                                      <p:stCondLst>
                                        <p:cond delay="13500"/>
                                      </p:stCondLst>
                                      <p:childTnLst>
                                        <p:set>
                                          <p:cBhvr>
                                            <p:cTn id="287" dur="1" fill="hold">
                                              <p:stCondLst>
                                                <p:cond delay="0"/>
                                              </p:stCondLst>
                                            </p:cTn>
                                            <p:tgtEl>
                                              <p:spTgt spid="85"/>
                                            </p:tgtEl>
                                            <p:attrNameLst>
                                              <p:attrName>style.visibility</p:attrName>
                                            </p:attrNameLst>
                                          </p:cBhvr>
                                          <p:to>
                                            <p:strVal val="visible"/>
                                          </p:to>
                                        </p:set>
                                      </p:childTnLst>
                                    </p:cTn>
                                  </p:par>
                                  <p:par>
                                    <p:cTn id="288" presetID="42" presetClass="path" presetSubtype="0" accel="25000" decel="75000" fill="hold" grpId="1" nodeType="withEffect">
                                      <p:stCondLst>
                                        <p:cond delay="13500"/>
                                      </p:stCondLst>
                                      <p:childTnLst>
                                        <p:animMotion origin="layout" path="M 0.27708 -0.00047 L 0.56029 -0.13958 " pathEditMode="relative" rAng="0" ptsTypes="AA">
                                          <p:cBhvr>
                                            <p:cTn id="289" dur="750" spd="-100000" fill="hold"/>
                                            <p:tgtEl>
                                              <p:spTgt spid="85"/>
                                            </p:tgtEl>
                                            <p:attrNameLst>
                                              <p:attrName>ppt_x</p:attrName>
                                              <p:attrName>ppt_y</p:attrName>
                                            </p:attrNameLst>
                                          </p:cBhvr>
                                          <p:rCtr x="14128" y="-6944"/>
                                        </p:animMotion>
                                      </p:childTnLst>
                                    </p:cTn>
                                  </p:par>
                                  <p:par>
                                    <p:cTn id="290" presetID="1" presetClass="entr" presetSubtype="0" fill="hold" grpId="0" nodeType="withEffect">
                                      <p:stCondLst>
                                        <p:cond delay="13500"/>
                                      </p:stCondLst>
                                      <p:childTnLst>
                                        <p:set>
                                          <p:cBhvr>
                                            <p:cTn id="291" dur="1" fill="hold">
                                              <p:stCondLst>
                                                <p:cond delay="0"/>
                                              </p:stCondLst>
                                            </p:cTn>
                                            <p:tgtEl>
                                              <p:spTgt spid="70"/>
                                            </p:tgtEl>
                                            <p:attrNameLst>
                                              <p:attrName>style.visibility</p:attrName>
                                            </p:attrNameLst>
                                          </p:cBhvr>
                                          <p:to>
                                            <p:strVal val="visible"/>
                                          </p:to>
                                        </p:set>
                                      </p:childTnLst>
                                    </p:cTn>
                                  </p:par>
                                  <p:par>
                                    <p:cTn id="292" presetID="42" presetClass="path" presetSubtype="0" accel="25000" decel="75000" fill="hold" grpId="1" nodeType="withEffect">
                                      <p:stCondLst>
                                        <p:cond delay="13500"/>
                                      </p:stCondLst>
                                      <p:childTnLst>
                                        <p:animMotion origin="layout" path="M -0.28321 -0.0007 L -0.56029 -0.13959 " pathEditMode="relative" rAng="0" ptsTypes="AA">
                                          <p:cBhvr>
                                            <p:cTn id="293" dur="750" spd="-100000" fill="hold"/>
                                            <p:tgtEl>
                                              <p:spTgt spid="70"/>
                                            </p:tgtEl>
                                            <p:attrNameLst>
                                              <p:attrName>ppt_x</p:attrName>
                                              <p:attrName>ppt_y</p:attrName>
                                            </p:attrNameLst>
                                          </p:cBhvr>
                                          <p:rCtr x="-13750" y="-6968"/>
                                        </p:animMotion>
                                      </p:childTnLst>
                                    </p:cTn>
                                  </p:par>
                                  <p:par>
                                    <p:cTn id="294" presetID="63" presetClass="path" presetSubtype="0" accel="40000" decel="60000" fill="hold" grpId="2" nodeType="withEffect">
                                      <p:stCondLst>
                                        <p:cond delay="14200"/>
                                      </p:stCondLst>
                                      <p:childTnLst>
                                        <p:animMotion origin="layout" path="M -6.25E-7 -4.44444E-6 L 0.27708 -0.00046 " pathEditMode="relative" rAng="0" ptsTypes="AA">
                                          <p:cBhvr>
                                            <p:cTn id="295" dur="750" spd="-100000" fill="hold"/>
                                            <p:tgtEl>
                                              <p:spTgt spid="85"/>
                                            </p:tgtEl>
                                            <p:attrNameLst>
                                              <p:attrName>ppt_x</p:attrName>
                                              <p:attrName>ppt_y</p:attrName>
                                            </p:attrNameLst>
                                          </p:cBhvr>
                                          <p:rCtr x="13854" y="-23"/>
                                        </p:animMotion>
                                      </p:childTnLst>
                                    </p:cTn>
                                  </p:par>
                                  <p:par>
                                    <p:cTn id="296" presetID="35" presetClass="path" presetSubtype="0" accel="40000" decel="60000" fill="hold" grpId="2" nodeType="withEffect">
                                      <p:stCondLst>
                                        <p:cond delay="14200"/>
                                      </p:stCondLst>
                                      <p:childTnLst>
                                        <p:animMotion origin="layout" path="M 2.91667E-6 -4.44444E-6 L -0.28321 -0.00046 " pathEditMode="relative" rAng="0" ptsTypes="AA">
                                          <p:cBhvr>
                                            <p:cTn id="297" dur="750" spd="-100000" fill="hold"/>
                                            <p:tgtEl>
                                              <p:spTgt spid="70"/>
                                            </p:tgtEl>
                                            <p:attrNameLst>
                                              <p:attrName>ppt_x</p:attrName>
                                              <p:attrName>ppt_y</p:attrName>
                                            </p:attrNameLst>
                                          </p:cBhvr>
                                          <p:rCtr x="-14167" y="-23"/>
                                        </p:animMotion>
                                      </p:childTnLst>
                                    </p:cTn>
                                  </p:par>
                                  <p:par>
                                    <p:cTn id="298" presetID="16" presetClass="entr" presetSubtype="37" fill="hold" nodeType="withEffect">
                                      <p:stCondLst>
                                        <p:cond delay="14200"/>
                                      </p:stCondLst>
                                      <p:childTnLst>
                                        <p:set>
                                          <p:cBhvr>
                                            <p:cTn id="299" dur="1" fill="hold">
                                              <p:stCondLst>
                                                <p:cond delay="0"/>
                                              </p:stCondLst>
                                            </p:cTn>
                                            <p:tgtEl>
                                              <p:spTgt spid="113"/>
                                            </p:tgtEl>
                                            <p:attrNameLst>
                                              <p:attrName>style.visibility</p:attrName>
                                            </p:attrNameLst>
                                          </p:cBhvr>
                                          <p:to>
                                            <p:strVal val="visible"/>
                                          </p:to>
                                        </p:set>
                                        <p:animEffect transition="in" filter="barn(outVertical)">
                                          <p:cBhvr>
                                            <p:cTn id="300" dur="380"/>
                                            <p:tgtEl>
                                              <p:spTgt spid="113"/>
                                            </p:tgtEl>
                                          </p:cBhvr>
                                        </p:animEffect>
                                      </p:childTnLst>
                                    </p:cTn>
                                  </p:par>
                                  <p:par>
                                    <p:cTn id="301" presetID="22" presetClass="entr" presetSubtype="2" fill="hold" nodeType="withEffect">
                                      <p:stCondLst>
                                        <p:cond delay="14600"/>
                                      </p:stCondLst>
                                      <p:childTnLst>
                                        <p:set>
                                          <p:cBhvr>
                                            <p:cTn id="302" dur="1" fill="hold">
                                              <p:stCondLst>
                                                <p:cond delay="0"/>
                                              </p:stCondLst>
                                            </p:cTn>
                                            <p:tgtEl>
                                              <p:spTgt spid="112"/>
                                            </p:tgtEl>
                                            <p:attrNameLst>
                                              <p:attrName>style.visibility</p:attrName>
                                            </p:attrNameLst>
                                          </p:cBhvr>
                                          <p:to>
                                            <p:strVal val="visible"/>
                                          </p:to>
                                        </p:set>
                                        <p:animEffect transition="in" filter="wipe(right)">
                                          <p:cBhvr>
                                            <p:cTn id="303" dur="300"/>
                                            <p:tgtEl>
                                              <p:spTgt spid="112"/>
                                            </p:tgtEl>
                                          </p:cBhvr>
                                        </p:animEffect>
                                      </p:childTnLst>
                                    </p:cTn>
                                  </p:par>
                                  <p:par>
                                    <p:cTn id="304" presetID="22" presetClass="entr" presetSubtype="8" fill="hold" nodeType="withEffect">
                                      <p:stCondLst>
                                        <p:cond delay="14600"/>
                                      </p:stCondLst>
                                      <p:childTnLst>
                                        <p:set>
                                          <p:cBhvr>
                                            <p:cTn id="305" dur="1" fill="hold">
                                              <p:stCondLst>
                                                <p:cond delay="0"/>
                                              </p:stCondLst>
                                            </p:cTn>
                                            <p:tgtEl>
                                              <p:spTgt spid="114"/>
                                            </p:tgtEl>
                                            <p:attrNameLst>
                                              <p:attrName>style.visibility</p:attrName>
                                            </p:attrNameLst>
                                          </p:cBhvr>
                                          <p:to>
                                            <p:strVal val="visible"/>
                                          </p:to>
                                        </p:set>
                                        <p:animEffect transition="in" filter="wipe(left)">
                                          <p:cBhvr>
                                            <p:cTn id="306" dur="300"/>
                                            <p:tgtEl>
                                              <p:spTgt spid="114"/>
                                            </p:tgtEl>
                                          </p:cBhvr>
                                        </p:animEffect>
                                      </p:childTnLst>
                                    </p:cTn>
                                  </p:par>
                                  <p:par>
                                    <p:cTn id="307" presetID="63" presetClass="path" presetSubtype="0" accel="50000" decel="50000" fill="hold" grpId="5" nodeType="withEffect">
                                      <p:stCondLst>
                                        <p:cond delay="14900"/>
                                      </p:stCondLst>
                                      <p:childTnLst>
                                        <p:animMotion origin="layout" path="M -6.25E-7 -4.44444E-6 L 0.39362 -4.44444E-6 " pathEditMode="relative" rAng="0" ptsTypes="AA">
                                          <p:cBhvr>
                                            <p:cTn id="308" dur="750" fill="hold"/>
                                            <p:tgtEl>
                                              <p:spTgt spid="85"/>
                                            </p:tgtEl>
                                            <p:attrNameLst>
                                              <p:attrName>ppt_x</p:attrName>
                                              <p:attrName>ppt_y</p:attrName>
                                            </p:attrNameLst>
                                          </p:cBhvr>
                                          <p:rCtr x="19674" y="0"/>
                                        </p:animMotion>
                                      </p:childTnLst>
                                    </p:cTn>
                                  </p:par>
                                  <p:par>
                                    <p:cTn id="309" presetID="35" presetClass="path" presetSubtype="0" accel="50000" decel="50000" fill="hold" grpId="5" nodeType="withEffect">
                                      <p:stCondLst>
                                        <p:cond delay="14900"/>
                                      </p:stCondLst>
                                      <p:childTnLst>
                                        <p:animMotion origin="layout" path="M 2.91667E-6 -4.44444E-6 L -0.16667 -4.44444E-6 " pathEditMode="relative" rAng="0" ptsTypes="AA">
                                          <p:cBhvr>
                                            <p:cTn id="310" dur="750" fill="hold"/>
                                            <p:tgtEl>
                                              <p:spTgt spid="70"/>
                                            </p:tgtEl>
                                            <p:attrNameLst>
                                              <p:attrName>ppt_x</p:attrName>
                                              <p:attrName>ppt_y</p:attrName>
                                            </p:attrNameLst>
                                          </p:cBhvr>
                                          <p:rCtr x="-8333" y="0"/>
                                        </p:animMotion>
                                      </p:childTnLst>
                                    </p:cTn>
                                  </p:par>
                                  <p:par>
                                    <p:cTn id="311" presetID="63" presetClass="path" presetSubtype="0" decel="100000" fill="hold" grpId="6" nodeType="withEffect">
                                      <p:stCondLst>
                                        <p:cond delay="15600"/>
                                      </p:stCondLst>
                                      <p:childTnLst>
                                        <p:animMotion origin="layout" path="M -6.25E-7 -4.44444E-6 L 0.39362 -4.44444E-6 " pathEditMode="relative" rAng="0" ptsTypes="AA">
                                          <p:cBhvr>
                                            <p:cTn id="312" dur="750" spd="-100000" fill="hold"/>
                                            <p:tgtEl>
                                              <p:spTgt spid="85"/>
                                            </p:tgtEl>
                                            <p:attrNameLst>
                                              <p:attrName>ppt_x</p:attrName>
                                              <p:attrName>ppt_y</p:attrName>
                                            </p:attrNameLst>
                                          </p:cBhvr>
                                          <p:rCtr x="19674" y="0"/>
                                        </p:animMotion>
                                      </p:childTnLst>
                                    </p:cTn>
                                  </p:par>
                                  <p:par>
                                    <p:cTn id="313" presetID="35" presetClass="path" presetSubtype="0" decel="100000" fill="hold" grpId="6" nodeType="withEffect">
                                      <p:stCondLst>
                                        <p:cond delay="15600"/>
                                      </p:stCondLst>
                                      <p:childTnLst>
                                        <p:animMotion origin="layout" path="M 2.91667E-6 -4.44444E-6 L -0.16667 -4.44444E-6 " pathEditMode="relative" rAng="0" ptsTypes="AA">
                                          <p:cBhvr>
                                            <p:cTn id="314" dur="750" spd="-100000" fill="hold"/>
                                            <p:tgtEl>
                                              <p:spTgt spid="70"/>
                                            </p:tgtEl>
                                            <p:attrNameLst>
                                              <p:attrName>ppt_x</p:attrName>
                                              <p:attrName>ppt_y</p:attrName>
                                            </p:attrNameLst>
                                          </p:cBhvr>
                                          <p:rCtr x="-8333" y="0"/>
                                        </p:animMotion>
                                      </p:childTnLst>
                                    </p:cTn>
                                  </p:par>
                                  <p:par>
                                    <p:cTn id="315" presetID="53" presetClass="entr" presetSubtype="16" fill="hold" nodeType="withEffect">
                                      <p:stCondLst>
                                        <p:cond delay="15450"/>
                                      </p:stCondLst>
                                      <p:childTnLst>
                                        <p:set>
                                          <p:cBhvr>
                                            <p:cTn id="316" dur="1" fill="hold">
                                              <p:stCondLst>
                                                <p:cond delay="0"/>
                                              </p:stCondLst>
                                            </p:cTn>
                                            <p:tgtEl>
                                              <p:spTgt spid="36"/>
                                            </p:tgtEl>
                                            <p:attrNameLst>
                                              <p:attrName>style.visibility</p:attrName>
                                            </p:attrNameLst>
                                          </p:cBhvr>
                                          <p:to>
                                            <p:strVal val="visible"/>
                                          </p:to>
                                        </p:set>
                                        <p:anim calcmode="lin" valueType="num">
                                          <p:cBhvr>
                                            <p:cTn id="317" dur="500" fill="hold"/>
                                            <p:tgtEl>
                                              <p:spTgt spid="36"/>
                                            </p:tgtEl>
                                            <p:attrNameLst>
                                              <p:attrName>ppt_w</p:attrName>
                                            </p:attrNameLst>
                                          </p:cBhvr>
                                          <p:tavLst>
                                            <p:tav tm="0">
                                              <p:val>
                                                <p:fltVal val="0"/>
                                              </p:val>
                                            </p:tav>
                                            <p:tav tm="100000">
                                              <p:val>
                                                <p:strVal val="#ppt_w"/>
                                              </p:val>
                                            </p:tav>
                                          </p:tavLst>
                                        </p:anim>
                                        <p:anim calcmode="lin" valueType="num">
                                          <p:cBhvr>
                                            <p:cTn id="318" dur="500" fill="hold"/>
                                            <p:tgtEl>
                                              <p:spTgt spid="36"/>
                                            </p:tgtEl>
                                            <p:attrNameLst>
                                              <p:attrName>ppt_h</p:attrName>
                                            </p:attrNameLst>
                                          </p:cBhvr>
                                          <p:tavLst>
                                            <p:tav tm="0">
                                              <p:val>
                                                <p:fltVal val="0"/>
                                              </p:val>
                                            </p:tav>
                                            <p:tav tm="100000">
                                              <p:val>
                                                <p:strVal val="#ppt_h"/>
                                              </p:val>
                                            </p:tav>
                                          </p:tavLst>
                                        </p:anim>
                                        <p:animEffect transition="in" filter="fade">
                                          <p:cBhvr>
                                            <p:cTn id="319" dur="500"/>
                                            <p:tgtEl>
                                              <p:spTgt spid="36"/>
                                            </p:tgtEl>
                                          </p:cBhvr>
                                        </p:animEffect>
                                      </p:childTnLst>
                                    </p:cTn>
                                  </p:par>
                                  <p:par>
                                    <p:cTn id="320" presetID="8" presetClass="emph" presetSubtype="0" fill="hold" nodeType="withEffect">
                                      <p:stCondLst>
                                        <p:cond delay="15400"/>
                                      </p:stCondLst>
                                      <p:childTnLst>
                                        <p:animRot by="-21600000">
                                          <p:cBhvr>
                                            <p:cTn id="321" dur="500" fill="hold"/>
                                            <p:tgtEl>
                                              <p:spTgt spid="36"/>
                                            </p:tgtEl>
                                            <p:attrNameLst>
                                              <p:attrName>r</p:attrName>
                                            </p:attrNameLst>
                                          </p:cBhvr>
                                        </p:animRot>
                                      </p:childTnLst>
                                    </p:cTn>
                                  </p:par>
                                  <p:par>
                                    <p:cTn id="322" presetID="2" presetClass="entr" presetSubtype="1" fill="hold" grpId="0" nodeType="withEffect">
                                      <p:stCondLst>
                                        <p:cond delay="15450"/>
                                      </p:stCondLst>
                                      <p:childTnLst>
                                        <p:set>
                                          <p:cBhvr>
                                            <p:cTn id="323" dur="1" fill="hold">
                                              <p:stCondLst>
                                                <p:cond delay="0"/>
                                              </p:stCondLst>
                                            </p:cTn>
                                            <p:tgtEl>
                                              <p:spTgt spid="148"/>
                                            </p:tgtEl>
                                            <p:attrNameLst>
                                              <p:attrName>style.visibility</p:attrName>
                                            </p:attrNameLst>
                                          </p:cBhvr>
                                          <p:to>
                                            <p:strVal val="visible"/>
                                          </p:to>
                                        </p:set>
                                        <p:anim calcmode="lin" valueType="num">
                                          <p:cBhvr additive="base">
                                            <p:cTn id="324" dur="500" fill="hold"/>
                                            <p:tgtEl>
                                              <p:spTgt spid="148"/>
                                            </p:tgtEl>
                                            <p:attrNameLst>
                                              <p:attrName>ppt_x</p:attrName>
                                            </p:attrNameLst>
                                          </p:cBhvr>
                                          <p:tavLst>
                                            <p:tav tm="0">
                                              <p:val>
                                                <p:strVal val="#ppt_x"/>
                                              </p:val>
                                            </p:tav>
                                            <p:tav tm="100000">
                                              <p:val>
                                                <p:strVal val="#ppt_x"/>
                                              </p:val>
                                            </p:tav>
                                          </p:tavLst>
                                        </p:anim>
                                        <p:anim calcmode="lin" valueType="num">
                                          <p:cBhvr additive="base">
                                            <p:cTn id="325" dur="500" fill="hold"/>
                                            <p:tgtEl>
                                              <p:spTgt spid="148"/>
                                            </p:tgtEl>
                                            <p:attrNameLst>
                                              <p:attrName>ppt_y</p:attrName>
                                            </p:attrNameLst>
                                          </p:cBhvr>
                                          <p:tavLst>
                                            <p:tav tm="0">
                                              <p:val>
                                                <p:strVal val="0-#ppt_h/2"/>
                                              </p:val>
                                            </p:tav>
                                            <p:tav tm="100000">
                                              <p:val>
                                                <p:strVal val="#ppt_y"/>
                                              </p:val>
                                            </p:tav>
                                          </p:tavLst>
                                        </p:anim>
                                      </p:childTnLst>
                                    </p:cTn>
                                  </p:par>
                                  <p:par>
                                    <p:cTn id="326" presetID="47" presetClass="entr" presetSubtype="0" fill="hold" grpId="0" nodeType="withEffect">
                                      <p:stCondLst>
                                        <p:cond delay="16000"/>
                                      </p:stCondLst>
                                      <p:childTnLst>
                                        <p:set>
                                          <p:cBhvr>
                                            <p:cTn id="327" dur="1" fill="hold">
                                              <p:stCondLst>
                                                <p:cond delay="0"/>
                                              </p:stCondLst>
                                            </p:cTn>
                                            <p:tgtEl>
                                              <p:spTgt spid="159"/>
                                            </p:tgtEl>
                                            <p:attrNameLst>
                                              <p:attrName>style.visibility</p:attrName>
                                            </p:attrNameLst>
                                          </p:cBhvr>
                                          <p:to>
                                            <p:strVal val="visible"/>
                                          </p:to>
                                        </p:set>
                                        <p:animEffect transition="in" filter="fade">
                                          <p:cBhvr>
                                            <p:cTn id="328" dur="350"/>
                                            <p:tgtEl>
                                              <p:spTgt spid="159"/>
                                            </p:tgtEl>
                                          </p:cBhvr>
                                        </p:animEffect>
                                        <p:anim calcmode="lin" valueType="num">
                                          <p:cBhvr>
                                            <p:cTn id="329" dur="350" fill="hold"/>
                                            <p:tgtEl>
                                              <p:spTgt spid="159"/>
                                            </p:tgtEl>
                                            <p:attrNameLst>
                                              <p:attrName>ppt_x</p:attrName>
                                            </p:attrNameLst>
                                          </p:cBhvr>
                                          <p:tavLst>
                                            <p:tav tm="0">
                                              <p:val>
                                                <p:strVal val="#ppt_x"/>
                                              </p:val>
                                            </p:tav>
                                            <p:tav tm="100000">
                                              <p:val>
                                                <p:strVal val="#ppt_x"/>
                                              </p:val>
                                            </p:tav>
                                          </p:tavLst>
                                        </p:anim>
                                        <p:anim calcmode="lin" valueType="num">
                                          <p:cBhvr>
                                            <p:cTn id="330" dur="350" fill="hold"/>
                                            <p:tgtEl>
                                              <p:spTgt spid="159"/>
                                            </p:tgtEl>
                                            <p:attrNameLst>
                                              <p:attrName>ppt_y</p:attrName>
                                            </p:attrNameLst>
                                          </p:cBhvr>
                                          <p:tavLst>
                                            <p:tav tm="0">
                                              <p:val>
                                                <p:strVal val="#ppt_y-.1"/>
                                              </p:val>
                                            </p:tav>
                                            <p:tav tm="100000">
                                              <p:val>
                                                <p:strVal val="#ppt_y"/>
                                              </p:val>
                                            </p:tav>
                                          </p:tavLst>
                                        </p:anim>
                                      </p:childTnLst>
                                    </p:cTn>
                                  </p:par>
                                  <p:par>
                                    <p:cTn id="331" presetID="47" presetClass="entr" presetSubtype="0" fill="hold" grpId="0" nodeType="withEffect">
                                      <p:stCondLst>
                                        <p:cond delay="16000"/>
                                      </p:stCondLst>
                                      <p:childTnLst>
                                        <p:set>
                                          <p:cBhvr>
                                            <p:cTn id="332" dur="1" fill="hold">
                                              <p:stCondLst>
                                                <p:cond delay="0"/>
                                              </p:stCondLst>
                                            </p:cTn>
                                            <p:tgtEl>
                                              <p:spTgt spid="165"/>
                                            </p:tgtEl>
                                            <p:attrNameLst>
                                              <p:attrName>style.visibility</p:attrName>
                                            </p:attrNameLst>
                                          </p:cBhvr>
                                          <p:to>
                                            <p:strVal val="visible"/>
                                          </p:to>
                                        </p:set>
                                        <p:animEffect transition="in" filter="fade">
                                          <p:cBhvr>
                                            <p:cTn id="333" dur="400"/>
                                            <p:tgtEl>
                                              <p:spTgt spid="165"/>
                                            </p:tgtEl>
                                          </p:cBhvr>
                                        </p:animEffect>
                                        <p:anim calcmode="lin" valueType="num">
                                          <p:cBhvr>
                                            <p:cTn id="334" dur="400" fill="hold"/>
                                            <p:tgtEl>
                                              <p:spTgt spid="165"/>
                                            </p:tgtEl>
                                            <p:attrNameLst>
                                              <p:attrName>ppt_x</p:attrName>
                                            </p:attrNameLst>
                                          </p:cBhvr>
                                          <p:tavLst>
                                            <p:tav tm="0">
                                              <p:val>
                                                <p:strVal val="#ppt_x"/>
                                              </p:val>
                                            </p:tav>
                                            <p:tav tm="100000">
                                              <p:val>
                                                <p:strVal val="#ppt_x"/>
                                              </p:val>
                                            </p:tav>
                                          </p:tavLst>
                                        </p:anim>
                                        <p:anim calcmode="lin" valueType="num">
                                          <p:cBhvr>
                                            <p:cTn id="335" dur="400" fill="hold"/>
                                            <p:tgtEl>
                                              <p:spTgt spid="165"/>
                                            </p:tgtEl>
                                            <p:attrNameLst>
                                              <p:attrName>ppt_y</p:attrName>
                                            </p:attrNameLst>
                                          </p:cBhvr>
                                          <p:tavLst>
                                            <p:tav tm="0">
                                              <p:val>
                                                <p:strVal val="#ppt_y-.1"/>
                                              </p:val>
                                            </p:tav>
                                            <p:tav tm="100000">
                                              <p:val>
                                                <p:strVal val="#ppt_y"/>
                                              </p:val>
                                            </p:tav>
                                          </p:tavLst>
                                        </p:anim>
                                      </p:childTnLst>
                                    </p:cTn>
                                  </p:par>
                                  <p:par>
                                    <p:cTn id="336" presetID="47" presetClass="entr" presetSubtype="0" fill="hold" grpId="0" nodeType="withEffect">
                                      <p:stCondLst>
                                        <p:cond delay="16000"/>
                                      </p:stCondLst>
                                      <p:childTnLst>
                                        <p:set>
                                          <p:cBhvr>
                                            <p:cTn id="337" dur="1" fill="hold">
                                              <p:stCondLst>
                                                <p:cond delay="0"/>
                                              </p:stCondLst>
                                            </p:cTn>
                                            <p:tgtEl>
                                              <p:spTgt spid="160"/>
                                            </p:tgtEl>
                                            <p:attrNameLst>
                                              <p:attrName>style.visibility</p:attrName>
                                            </p:attrNameLst>
                                          </p:cBhvr>
                                          <p:to>
                                            <p:strVal val="visible"/>
                                          </p:to>
                                        </p:set>
                                        <p:animEffect transition="in" filter="fade">
                                          <p:cBhvr>
                                            <p:cTn id="338" dur="500"/>
                                            <p:tgtEl>
                                              <p:spTgt spid="160"/>
                                            </p:tgtEl>
                                          </p:cBhvr>
                                        </p:animEffect>
                                        <p:anim calcmode="lin" valueType="num">
                                          <p:cBhvr>
                                            <p:cTn id="339" dur="500" fill="hold"/>
                                            <p:tgtEl>
                                              <p:spTgt spid="160"/>
                                            </p:tgtEl>
                                            <p:attrNameLst>
                                              <p:attrName>ppt_x</p:attrName>
                                            </p:attrNameLst>
                                          </p:cBhvr>
                                          <p:tavLst>
                                            <p:tav tm="0">
                                              <p:val>
                                                <p:strVal val="#ppt_x"/>
                                              </p:val>
                                            </p:tav>
                                            <p:tav tm="100000">
                                              <p:val>
                                                <p:strVal val="#ppt_x"/>
                                              </p:val>
                                            </p:tav>
                                          </p:tavLst>
                                        </p:anim>
                                        <p:anim calcmode="lin" valueType="num">
                                          <p:cBhvr>
                                            <p:cTn id="340" dur="500" fill="hold"/>
                                            <p:tgtEl>
                                              <p:spTgt spid="160"/>
                                            </p:tgtEl>
                                            <p:attrNameLst>
                                              <p:attrName>ppt_y</p:attrName>
                                            </p:attrNameLst>
                                          </p:cBhvr>
                                          <p:tavLst>
                                            <p:tav tm="0">
                                              <p:val>
                                                <p:strVal val="#ppt_y-.1"/>
                                              </p:val>
                                            </p:tav>
                                            <p:tav tm="100000">
                                              <p:val>
                                                <p:strVal val="#ppt_y"/>
                                              </p:val>
                                            </p:tav>
                                          </p:tavLst>
                                        </p:anim>
                                      </p:childTnLst>
                                    </p:cTn>
                                  </p:par>
                                  <p:par>
                                    <p:cTn id="341" presetID="47" presetClass="entr" presetSubtype="0" fill="hold" grpId="0" nodeType="withEffect">
                                      <p:stCondLst>
                                        <p:cond delay="16050"/>
                                      </p:stCondLst>
                                      <p:childTnLst>
                                        <p:set>
                                          <p:cBhvr>
                                            <p:cTn id="342" dur="1" fill="hold">
                                              <p:stCondLst>
                                                <p:cond delay="0"/>
                                              </p:stCondLst>
                                            </p:cTn>
                                            <p:tgtEl>
                                              <p:spTgt spid="161"/>
                                            </p:tgtEl>
                                            <p:attrNameLst>
                                              <p:attrName>style.visibility</p:attrName>
                                            </p:attrNameLst>
                                          </p:cBhvr>
                                          <p:to>
                                            <p:strVal val="visible"/>
                                          </p:to>
                                        </p:set>
                                        <p:animEffect transition="in" filter="fade">
                                          <p:cBhvr>
                                            <p:cTn id="343" dur="450"/>
                                            <p:tgtEl>
                                              <p:spTgt spid="161"/>
                                            </p:tgtEl>
                                          </p:cBhvr>
                                        </p:animEffect>
                                        <p:anim calcmode="lin" valueType="num">
                                          <p:cBhvr>
                                            <p:cTn id="344" dur="450" fill="hold"/>
                                            <p:tgtEl>
                                              <p:spTgt spid="161"/>
                                            </p:tgtEl>
                                            <p:attrNameLst>
                                              <p:attrName>ppt_x</p:attrName>
                                            </p:attrNameLst>
                                          </p:cBhvr>
                                          <p:tavLst>
                                            <p:tav tm="0">
                                              <p:val>
                                                <p:strVal val="#ppt_x"/>
                                              </p:val>
                                            </p:tav>
                                            <p:tav tm="100000">
                                              <p:val>
                                                <p:strVal val="#ppt_x"/>
                                              </p:val>
                                            </p:tav>
                                          </p:tavLst>
                                        </p:anim>
                                        <p:anim calcmode="lin" valueType="num">
                                          <p:cBhvr>
                                            <p:cTn id="345" dur="450" fill="hold"/>
                                            <p:tgtEl>
                                              <p:spTgt spid="161"/>
                                            </p:tgtEl>
                                            <p:attrNameLst>
                                              <p:attrName>ppt_y</p:attrName>
                                            </p:attrNameLst>
                                          </p:cBhvr>
                                          <p:tavLst>
                                            <p:tav tm="0">
                                              <p:val>
                                                <p:strVal val="#ppt_y-.1"/>
                                              </p:val>
                                            </p:tav>
                                            <p:tav tm="100000">
                                              <p:val>
                                                <p:strVal val="#ppt_y"/>
                                              </p:val>
                                            </p:tav>
                                          </p:tavLst>
                                        </p:anim>
                                      </p:childTnLst>
                                    </p:cTn>
                                  </p:par>
                                  <p:par>
                                    <p:cTn id="346" presetID="47" presetClass="entr" presetSubtype="0" fill="hold" grpId="0" nodeType="withEffect">
                                      <p:stCondLst>
                                        <p:cond delay="16050"/>
                                      </p:stCondLst>
                                      <p:childTnLst>
                                        <p:set>
                                          <p:cBhvr>
                                            <p:cTn id="347" dur="1" fill="hold">
                                              <p:stCondLst>
                                                <p:cond delay="0"/>
                                              </p:stCondLst>
                                            </p:cTn>
                                            <p:tgtEl>
                                              <p:spTgt spid="162"/>
                                            </p:tgtEl>
                                            <p:attrNameLst>
                                              <p:attrName>style.visibility</p:attrName>
                                            </p:attrNameLst>
                                          </p:cBhvr>
                                          <p:to>
                                            <p:strVal val="visible"/>
                                          </p:to>
                                        </p:set>
                                        <p:animEffect transition="in" filter="fade">
                                          <p:cBhvr>
                                            <p:cTn id="348" dur="450"/>
                                            <p:tgtEl>
                                              <p:spTgt spid="162"/>
                                            </p:tgtEl>
                                          </p:cBhvr>
                                        </p:animEffect>
                                        <p:anim calcmode="lin" valueType="num">
                                          <p:cBhvr>
                                            <p:cTn id="349" dur="450" fill="hold"/>
                                            <p:tgtEl>
                                              <p:spTgt spid="162"/>
                                            </p:tgtEl>
                                            <p:attrNameLst>
                                              <p:attrName>ppt_x</p:attrName>
                                            </p:attrNameLst>
                                          </p:cBhvr>
                                          <p:tavLst>
                                            <p:tav tm="0">
                                              <p:val>
                                                <p:strVal val="#ppt_x"/>
                                              </p:val>
                                            </p:tav>
                                            <p:tav tm="100000">
                                              <p:val>
                                                <p:strVal val="#ppt_x"/>
                                              </p:val>
                                            </p:tav>
                                          </p:tavLst>
                                        </p:anim>
                                        <p:anim calcmode="lin" valueType="num">
                                          <p:cBhvr>
                                            <p:cTn id="350" dur="450" fill="hold"/>
                                            <p:tgtEl>
                                              <p:spTgt spid="162"/>
                                            </p:tgtEl>
                                            <p:attrNameLst>
                                              <p:attrName>ppt_y</p:attrName>
                                            </p:attrNameLst>
                                          </p:cBhvr>
                                          <p:tavLst>
                                            <p:tav tm="0">
                                              <p:val>
                                                <p:strVal val="#ppt_y-.1"/>
                                              </p:val>
                                            </p:tav>
                                            <p:tav tm="100000">
                                              <p:val>
                                                <p:strVal val="#ppt_y"/>
                                              </p:val>
                                            </p:tav>
                                          </p:tavLst>
                                        </p:anim>
                                      </p:childTnLst>
                                    </p:cTn>
                                  </p:par>
                                  <p:par>
                                    <p:cTn id="351" presetID="47" presetClass="entr" presetSubtype="0" fill="hold" grpId="0" nodeType="withEffect">
                                      <p:stCondLst>
                                        <p:cond delay="16100"/>
                                      </p:stCondLst>
                                      <p:childTnLst>
                                        <p:set>
                                          <p:cBhvr>
                                            <p:cTn id="352" dur="1" fill="hold">
                                              <p:stCondLst>
                                                <p:cond delay="0"/>
                                              </p:stCondLst>
                                            </p:cTn>
                                            <p:tgtEl>
                                              <p:spTgt spid="163"/>
                                            </p:tgtEl>
                                            <p:attrNameLst>
                                              <p:attrName>style.visibility</p:attrName>
                                            </p:attrNameLst>
                                          </p:cBhvr>
                                          <p:to>
                                            <p:strVal val="visible"/>
                                          </p:to>
                                        </p:set>
                                        <p:animEffect transition="in" filter="fade">
                                          <p:cBhvr>
                                            <p:cTn id="353" dur="450"/>
                                            <p:tgtEl>
                                              <p:spTgt spid="163"/>
                                            </p:tgtEl>
                                          </p:cBhvr>
                                        </p:animEffect>
                                        <p:anim calcmode="lin" valueType="num">
                                          <p:cBhvr>
                                            <p:cTn id="354" dur="450" fill="hold"/>
                                            <p:tgtEl>
                                              <p:spTgt spid="163"/>
                                            </p:tgtEl>
                                            <p:attrNameLst>
                                              <p:attrName>ppt_x</p:attrName>
                                            </p:attrNameLst>
                                          </p:cBhvr>
                                          <p:tavLst>
                                            <p:tav tm="0">
                                              <p:val>
                                                <p:strVal val="#ppt_x"/>
                                              </p:val>
                                            </p:tav>
                                            <p:tav tm="100000">
                                              <p:val>
                                                <p:strVal val="#ppt_x"/>
                                              </p:val>
                                            </p:tav>
                                          </p:tavLst>
                                        </p:anim>
                                        <p:anim calcmode="lin" valueType="num">
                                          <p:cBhvr>
                                            <p:cTn id="355" dur="450" fill="hold"/>
                                            <p:tgtEl>
                                              <p:spTgt spid="163"/>
                                            </p:tgtEl>
                                            <p:attrNameLst>
                                              <p:attrName>ppt_y</p:attrName>
                                            </p:attrNameLst>
                                          </p:cBhvr>
                                          <p:tavLst>
                                            <p:tav tm="0">
                                              <p:val>
                                                <p:strVal val="#ppt_y-.1"/>
                                              </p:val>
                                            </p:tav>
                                            <p:tav tm="100000">
                                              <p:val>
                                                <p:strVal val="#ppt_y"/>
                                              </p:val>
                                            </p:tav>
                                          </p:tavLst>
                                        </p:anim>
                                      </p:childTnLst>
                                    </p:cTn>
                                  </p:par>
                                  <p:par>
                                    <p:cTn id="356" presetID="47" presetClass="entr" presetSubtype="0" fill="hold" grpId="0" nodeType="withEffect">
                                      <p:stCondLst>
                                        <p:cond delay="16100"/>
                                      </p:stCondLst>
                                      <p:childTnLst>
                                        <p:set>
                                          <p:cBhvr>
                                            <p:cTn id="357" dur="1" fill="hold">
                                              <p:stCondLst>
                                                <p:cond delay="0"/>
                                              </p:stCondLst>
                                            </p:cTn>
                                            <p:tgtEl>
                                              <p:spTgt spid="164"/>
                                            </p:tgtEl>
                                            <p:attrNameLst>
                                              <p:attrName>style.visibility</p:attrName>
                                            </p:attrNameLst>
                                          </p:cBhvr>
                                          <p:to>
                                            <p:strVal val="visible"/>
                                          </p:to>
                                        </p:set>
                                        <p:animEffect transition="in" filter="fade">
                                          <p:cBhvr>
                                            <p:cTn id="358" dur="300"/>
                                            <p:tgtEl>
                                              <p:spTgt spid="164"/>
                                            </p:tgtEl>
                                          </p:cBhvr>
                                        </p:animEffect>
                                        <p:anim calcmode="lin" valueType="num">
                                          <p:cBhvr>
                                            <p:cTn id="359" dur="300" fill="hold"/>
                                            <p:tgtEl>
                                              <p:spTgt spid="164"/>
                                            </p:tgtEl>
                                            <p:attrNameLst>
                                              <p:attrName>ppt_x</p:attrName>
                                            </p:attrNameLst>
                                          </p:cBhvr>
                                          <p:tavLst>
                                            <p:tav tm="0">
                                              <p:val>
                                                <p:strVal val="#ppt_x"/>
                                              </p:val>
                                            </p:tav>
                                            <p:tav tm="100000">
                                              <p:val>
                                                <p:strVal val="#ppt_x"/>
                                              </p:val>
                                            </p:tav>
                                          </p:tavLst>
                                        </p:anim>
                                        <p:anim calcmode="lin" valueType="num">
                                          <p:cBhvr>
                                            <p:cTn id="360" dur="300" fill="hold"/>
                                            <p:tgtEl>
                                              <p:spTgt spid="164"/>
                                            </p:tgtEl>
                                            <p:attrNameLst>
                                              <p:attrName>ppt_y</p:attrName>
                                            </p:attrNameLst>
                                          </p:cBhvr>
                                          <p:tavLst>
                                            <p:tav tm="0">
                                              <p:val>
                                                <p:strVal val="#ppt_y-.1"/>
                                              </p:val>
                                            </p:tav>
                                            <p:tav tm="100000">
                                              <p:val>
                                                <p:strVal val="#ppt_y"/>
                                              </p:val>
                                            </p:tav>
                                          </p:tavLst>
                                        </p:anim>
                                      </p:childTnLst>
                                    </p:cTn>
                                  </p:par>
                                  <p:par>
                                    <p:cTn id="361" presetID="47" presetClass="entr" presetSubtype="0" fill="hold" grpId="0" nodeType="withEffect">
                                      <p:stCondLst>
                                        <p:cond delay="16150"/>
                                      </p:stCondLst>
                                      <p:childTnLst>
                                        <p:set>
                                          <p:cBhvr>
                                            <p:cTn id="362" dur="1" fill="hold">
                                              <p:stCondLst>
                                                <p:cond delay="0"/>
                                              </p:stCondLst>
                                            </p:cTn>
                                            <p:tgtEl>
                                              <p:spTgt spid="166"/>
                                            </p:tgtEl>
                                            <p:attrNameLst>
                                              <p:attrName>style.visibility</p:attrName>
                                            </p:attrNameLst>
                                          </p:cBhvr>
                                          <p:to>
                                            <p:strVal val="visible"/>
                                          </p:to>
                                        </p:set>
                                        <p:animEffect transition="in" filter="fade">
                                          <p:cBhvr>
                                            <p:cTn id="363" dur="350"/>
                                            <p:tgtEl>
                                              <p:spTgt spid="166"/>
                                            </p:tgtEl>
                                          </p:cBhvr>
                                        </p:animEffect>
                                        <p:anim calcmode="lin" valueType="num">
                                          <p:cBhvr>
                                            <p:cTn id="364" dur="350" fill="hold"/>
                                            <p:tgtEl>
                                              <p:spTgt spid="166"/>
                                            </p:tgtEl>
                                            <p:attrNameLst>
                                              <p:attrName>ppt_x</p:attrName>
                                            </p:attrNameLst>
                                          </p:cBhvr>
                                          <p:tavLst>
                                            <p:tav tm="0">
                                              <p:val>
                                                <p:strVal val="#ppt_x"/>
                                              </p:val>
                                            </p:tav>
                                            <p:tav tm="100000">
                                              <p:val>
                                                <p:strVal val="#ppt_x"/>
                                              </p:val>
                                            </p:tav>
                                          </p:tavLst>
                                        </p:anim>
                                        <p:anim calcmode="lin" valueType="num">
                                          <p:cBhvr>
                                            <p:cTn id="365" dur="350" fill="hold"/>
                                            <p:tgtEl>
                                              <p:spTgt spid="166"/>
                                            </p:tgtEl>
                                            <p:attrNameLst>
                                              <p:attrName>ppt_y</p:attrName>
                                            </p:attrNameLst>
                                          </p:cBhvr>
                                          <p:tavLst>
                                            <p:tav tm="0">
                                              <p:val>
                                                <p:strVal val="#ppt_y-.1"/>
                                              </p:val>
                                            </p:tav>
                                            <p:tav tm="100000">
                                              <p:val>
                                                <p:strVal val="#ppt_y"/>
                                              </p:val>
                                            </p:tav>
                                          </p:tavLst>
                                        </p:anim>
                                      </p:childTnLst>
                                    </p:cTn>
                                  </p:par>
                                  <p:par>
                                    <p:cTn id="366" presetID="47" presetClass="entr" presetSubtype="0" fill="hold" grpId="0" nodeType="withEffect">
                                      <p:stCondLst>
                                        <p:cond delay="16150"/>
                                      </p:stCondLst>
                                      <p:childTnLst>
                                        <p:set>
                                          <p:cBhvr>
                                            <p:cTn id="367" dur="1" fill="hold">
                                              <p:stCondLst>
                                                <p:cond delay="0"/>
                                              </p:stCondLst>
                                            </p:cTn>
                                            <p:tgtEl>
                                              <p:spTgt spid="167"/>
                                            </p:tgtEl>
                                            <p:attrNameLst>
                                              <p:attrName>style.visibility</p:attrName>
                                            </p:attrNameLst>
                                          </p:cBhvr>
                                          <p:to>
                                            <p:strVal val="visible"/>
                                          </p:to>
                                        </p:set>
                                        <p:animEffect transition="in" filter="fade">
                                          <p:cBhvr>
                                            <p:cTn id="368" dur="350"/>
                                            <p:tgtEl>
                                              <p:spTgt spid="167"/>
                                            </p:tgtEl>
                                          </p:cBhvr>
                                        </p:animEffect>
                                        <p:anim calcmode="lin" valueType="num">
                                          <p:cBhvr>
                                            <p:cTn id="369" dur="350" fill="hold"/>
                                            <p:tgtEl>
                                              <p:spTgt spid="167"/>
                                            </p:tgtEl>
                                            <p:attrNameLst>
                                              <p:attrName>ppt_x</p:attrName>
                                            </p:attrNameLst>
                                          </p:cBhvr>
                                          <p:tavLst>
                                            <p:tav tm="0">
                                              <p:val>
                                                <p:strVal val="#ppt_x"/>
                                              </p:val>
                                            </p:tav>
                                            <p:tav tm="100000">
                                              <p:val>
                                                <p:strVal val="#ppt_x"/>
                                              </p:val>
                                            </p:tav>
                                          </p:tavLst>
                                        </p:anim>
                                        <p:anim calcmode="lin" valueType="num">
                                          <p:cBhvr>
                                            <p:cTn id="370" dur="350" fill="hold"/>
                                            <p:tgtEl>
                                              <p:spTgt spid="167"/>
                                            </p:tgtEl>
                                            <p:attrNameLst>
                                              <p:attrName>ppt_y</p:attrName>
                                            </p:attrNameLst>
                                          </p:cBhvr>
                                          <p:tavLst>
                                            <p:tav tm="0">
                                              <p:val>
                                                <p:strVal val="#ppt_y-.1"/>
                                              </p:val>
                                            </p:tav>
                                            <p:tav tm="100000">
                                              <p:val>
                                                <p:strVal val="#ppt_y"/>
                                              </p:val>
                                            </p:tav>
                                          </p:tavLst>
                                        </p:anim>
                                      </p:childTnLst>
                                    </p:cTn>
                                  </p:par>
                                  <p:par>
                                    <p:cTn id="371" presetID="47" presetClass="entr" presetSubtype="0" fill="hold" grpId="0" nodeType="withEffect">
                                      <p:stCondLst>
                                        <p:cond delay="16200"/>
                                      </p:stCondLst>
                                      <p:childTnLst>
                                        <p:set>
                                          <p:cBhvr>
                                            <p:cTn id="372" dur="1" fill="hold">
                                              <p:stCondLst>
                                                <p:cond delay="0"/>
                                              </p:stCondLst>
                                            </p:cTn>
                                            <p:tgtEl>
                                              <p:spTgt spid="168"/>
                                            </p:tgtEl>
                                            <p:attrNameLst>
                                              <p:attrName>style.visibility</p:attrName>
                                            </p:attrNameLst>
                                          </p:cBhvr>
                                          <p:to>
                                            <p:strVal val="visible"/>
                                          </p:to>
                                        </p:set>
                                        <p:animEffect transition="in" filter="fade">
                                          <p:cBhvr>
                                            <p:cTn id="373" dur="300"/>
                                            <p:tgtEl>
                                              <p:spTgt spid="168"/>
                                            </p:tgtEl>
                                          </p:cBhvr>
                                        </p:animEffect>
                                        <p:anim calcmode="lin" valueType="num">
                                          <p:cBhvr>
                                            <p:cTn id="374" dur="300" fill="hold"/>
                                            <p:tgtEl>
                                              <p:spTgt spid="168"/>
                                            </p:tgtEl>
                                            <p:attrNameLst>
                                              <p:attrName>ppt_x</p:attrName>
                                            </p:attrNameLst>
                                          </p:cBhvr>
                                          <p:tavLst>
                                            <p:tav tm="0">
                                              <p:val>
                                                <p:strVal val="#ppt_x"/>
                                              </p:val>
                                            </p:tav>
                                            <p:tav tm="100000">
                                              <p:val>
                                                <p:strVal val="#ppt_x"/>
                                              </p:val>
                                            </p:tav>
                                          </p:tavLst>
                                        </p:anim>
                                        <p:anim calcmode="lin" valueType="num">
                                          <p:cBhvr>
                                            <p:cTn id="375" dur="300" fill="hold"/>
                                            <p:tgtEl>
                                              <p:spTgt spid="168"/>
                                            </p:tgtEl>
                                            <p:attrNameLst>
                                              <p:attrName>ppt_y</p:attrName>
                                            </p:attrNameLst>
                                          </p:cBhvr>
                                          <p:tavLst>
                                            <p:tav tm="0">
                                              <p:val>
                                                <p:strVal val="#ppt_y-.1"/>
                                              </p:val>
                                            </p:tav>
                                            <p:tav tm="100000">
                                              <p:val>
                                                <p:strVal val="#ppt_y"/>
                                              </p:val>
                                            </p:tav>
                                          </p:tavLst>
                                        </p:anim>
                                      </p:childTnLst>
                                    </p:cTn>
                                  </p:par>
                                  <p:par>
                                    <p:cTn id="376" presetID="0" presetClass="path" presetSubtype="0" accel="50000" decel="50000" fill="hold" grpId="1" nodeType="withEffect">
                                      <p:stCondLst>
                                        <p:cond delay="16500"/>
                                      </p:stCondLst>
                                      <p:childTnLst>
                                        <p:animMotion origin="layout" path="M 3.75E-6 -0.00069 C 0.06666 0.01042 0.11471 -0.05995 0.15299 -0.06597 C 0.19101 -0.07222 0.20768 -0.03819 0.22877 -0.03704 C 0.24987 -0.03565 0.27382 -0.05648 0.28619 -0.06667 " pathEditMode="relative" rAng="0" ptsTypes="AAAA">
                                          <p:cBhvr>
                                            <p:cTn id="377" dur="2000" fill="hold"/>
                                            <p:tgtEl>
                                              <p:spTgt spid="161"/>
                                            </p:tgtEl>
                                            <p:attrNameLst>
                                              <p:attrName>ppt_x</p:attrName>
                                              <p:attrName>ppt_y</p:attrName>
                                            </p:attrNameLst>
                                          </p:cBhvr>
                                          <p:rCtr x="14310" y="-3241"/>
                                        </p:animMotion>
                                      </p:childTnLst>
                                    </p:cTn>
                                  </p:par>
                                  <p:par>
                                    <p:cTn id="378" presetID="0" presetClass="path" presetSubtype="0" accel="50000" decel="50000" fill="hold" grpId="1" nodeType="withEffect">
                                      <p:stCondLst>
                                        <p:cond delay="16600"/>
                                      </p:stCondLst>
                                      <p:childTnLst>
                                        <p:animMotion origin="layout" path="M -4.79167E-6 -4.07407E-6 C 0.04336 -0.00463 0.07422 -0.0743 0.10209 -0.08634 C 0.12982 -0.09861 0.14597 -0.07083 0.16654 -0.07291 C 0.1875 -0.07523 0.2073 -0.09884 0.22644 -0.09976 C 0.24623 -0.10115 0.27904 -0.06851 0.29636 -0.08564 " pathEditMode="relative" rAng="0" ptsTypes="AAAAA">
                                          <p:cBhvr>
                                            <p:cTn id="379" dur="1900" fill="hold"/>
                                            <p:tgtEl>
                                              <p:spTgt spid="159"/>
                                            </p:tgtEl>
                                            <p:attrNameLst>
                                              <p:attrName>ppt_x</p:attrName>
                                              <p:attrName>ppt_y</p:attrName>
                                            </p:attrNameLst>
                                          </p:cBhvr>
                                          <p:rCtr x="14818" y="-5000"/>
                                        </p:animMotion>
                                      </p:childTnLst>
                                    </p:cTn>
                                  </p:par>
                                  <p:par>
                                    <p:cTn id="380" presetID="10" presetClass="exit" presetSubtype="0" fill="hold" grpId="2" nodeType="withEffect">
                                      <p:stCondLst>
                                        <p:cond delay="18250"/>
                                      </p:stCondLst>
                                      <p:childTnLst>
                                        <p:animEffect transition="out" filter="fade">
                                          <p:cBhvr>
                                            <p:cTn id="381" dur="250"/>
                                            <p:tgtEl>
                                              <p:spTgt spid="161"/>
                                            </p:tgtEl>
                                          </p:cBhvr>
                                        </p:animEffect>
                                        <p:set>
                                          <p:cBhvr>
                                            <p:cTn id="382" dur="1" fill="hold">
                                              <p:stCondLst>
                                                <p:cond delay="249"/>
                                              </p:stCondLst>
                                            </p:cTn>
                                            <p:tgtEl>
                                              <p:spTgt spid="161"/>
                                            </p:tgtEl>
                                            <p:attrNameLst>
                                              <p:attrName>style.visibility</p:attrName>
                                            </p:attrNameLst>
                                          </p:cBhvr>
                                          <p:to>
                                            <p:strVal val="hidden"/>
                                          </p:to>
                                        </p:set>
                                      </p:childTnLst>
                                    </p:cTn>
                                  </p:par>
                                  <p:par>
                                    <p:cTn id="383" presetID="10" presetClass="exit" presetSubtype="0" fill="hold" grpId="2" nodeType="withEffect">
                                      <p:stCondLst>
                                        <p:cond delay="18000"/>
                                      </p:stCondLst>
                                      <p:childTnLst>
                                        <p:animEffect transition="out" filter="fade">
                                          <p:cBhvr>
                                            <p:cTn id="384" dur="500"/>
                                            <p:tgtEl>
                                              <p:spTgt spid="159"/>
                                            </p:tgtEl>
                                          </p:cBhvr>
                                        </p:animEffect>
                                        <p:set>
                                          <p:cBhvr>
                                            <p:cTn id="385" dur="1" fill="hold">
                                              <p:stCondLst>
                                                <p:cond delay="499"/>
                                              </p:stCondLst>
                                            </p:cTn>
                                            <p:tgtEl>
                                              <p:spTgt spid="159"/>
                                            </p:tgtEl>
                                            <p:attrNameLst>
                                              <p:attrName>style.visibility</p:attrName>
                                            </p:attrNameLst>
                                          </p:cBhvr>
                                          <p:to>
                                            <p:strVal val="hidden"/>
                                          </p:to>
                                        </p:set>
                                      </p:childTnLst>
                                    </p:cTn>
                                  </p:par>
                                  <p:par>
                                    <p:cTn id="386" presetID="22" presetClass="entr" presetSubtype="8" fill="hold" grpId="0" nodeType="withEffect">
                                      <p:stCondLst>
                                        <p:cond delay="17450"/>
                                      </p:stCondLst>
                                      <p:childTnLst>
                                        <p:set>
                                          <p:cBhvr>
                                            <p:cTn id="387" dur="1" fill="hold">
                                              <p:stCondLst>
                                                <p:cond delay="0"/>
                                              </p:stCondLst>
                                            </p:cTn>
                                            <p:tgtEl>
                                              <p:spTgt spid="103"/>
                                            </p:tgtEl>
                                            <p:attrNameLst>
                                              <p:attrName>style.visibility</p:attrName>
                                            </p:attrNameLst>
                                          </p:cBhvr>
                                          <p:to>
                                            <p:strVal val="visible"/>
                                          </p:to>
                                        </p:set>
                                        <p:animEffect transition="in" filter="wipe(left)">
                                          <p:cBhvr>
                                            <p:cTn id="388" dur="1000"/>
                                            <p:tgtEl>
                                              <p:spTgt spid="103"/>
                                            </p:tgtEl>
                                          </p:cBhvr>
                                        </p:animEffect>
                                      </p:childTnLst>
                                    </p:cTn>
                                  </p:par>
                                  <p:par>
                                    <p:cTn id="389" presetID="0" presetClass="path" presetSubtype="0" accel="50000" decel="50000" fill="hold" grpId="1" nodeType="withEffect">
                                      <p:stCondLst>
                                        <p:cond delay="18450"/>
                                      </p:stCondLst>
                                      <p:childTnLst>
                                        <p:animMotion origin="layout" path="M 0.00065 4.81481E-6 L 0.18112 0.04907 " pathEditMode="relative" rAng="0" ptsTypes="AA">
                                          <p:cBhvr>
                                            <p:cTn id="390" dur="1000" fill="hold"/>
                                            <p:tgtEl>
                                              <p:spTgt spid="167"/>
                                            </p:tgtEl>
                                            <p:attrNameLst>
                                              <p:attrName>ppt_x</p:attrName>
                                              <p:attrName>ppt_y</p:attrName>
                                            </p:attrNameLst>
                                          </p:cBhvr>
                                          <p:rCtr x="9023" y="2454"/>
                                        </p:animMotion>
                                      </p:childTnLst>
                                    </p:cTn>
                                  </p:par>
                                  <p:par>
                                    <p:cTn id="391" presetID="10" presetClass="exit" presetSubtype="0" fill="hold" grpId="2" nodeType="withEffect">
                                      <p:stCondLst>
                                        <p:cond delay="19000"/>
                                      </p:stCondLst>
                                      <p:childTnLst>
                                        <p:animEffect transition="out" filter="fade">
                                          <p:cBhvr>
                                            <p:cTn id="392" dur="500"/>
                                            <p:tgtEl>
                                              <p:spTgt spid="167"/>
                                            </p:tgtEl>
                                          </p:cBhvr>
                                        </p:animEffect>
                                        <p:set>
                                          <p:cBhvr>
                                            <p:cTn id="393" dur="1" fill="hold">
                                              <p:stCondLst>
                                                <p:cond delay="499"/>
                                              </p:stCondLst>
                                            </p:cTn>
                                            <p:tgtEl>
                                              <p:spTgt spid="167"/>
                                            </p:tgtEl>
                                            <p:attrNameLst>
                                              <p:attrName>style.visibility</p:attrName>
                                            </p:attrNameLst>
                                          </p:cBhvr>
                                          <p:to>
                                            <p:strVal val="hidden"/>
                                          </p:to>
                                        </p:set>
                                      </p:childTnLst>
                                    </p:cTn>
                                  </p:par>
                                  <p:par>
                                    <p:cTn id="394" presetID="42" presetClass="path" presetSubtype="0" accel="50000" decel="50000" fill="hold" grpId="1" nodeType="withEffect">
                                      <p:stCondLst>
                                        <p:cond delay="18500"/>
                                      </p:stCondLst>
                                      <p:childTnLst>
                                        <p:animMotion origin="layout" path="M 2.08333E-7 -2.96296E-6 L 0.10885 0.06412 " pathEditMode="relative" rAng="0" ptsTypes="AA">
                                          <p:cBhvr>
                                            <p:cTn id="395" dur="1000" fill="hold"/>
                                            <p:tgtEl>
                                              <p:spTgt spid="168"/>
                                            </p:tgtEl>
                                            <p:attrNameLst>
                                              <p:attrName>ppt_x</p:attrName>
                                              <p:attrName>ppt_y</p:attrName>
                                            </p:attrNameLst>
                                          </p:cBhvr>
                                          <p:rCtr x="5443" y="3194"/>
                                        </p:animMotion>
                                      </p:childTnLst>
                                    </p:cTn>
                                  </p:par>
                                  <p:par>
                                    <p:cTn id="396" presetID="10" presetClass="exit" presetSubtype="0" fill="hold" grpId="2" nodeType="withEffect">
                                      <p:stCondLst>
                                        <p:cond delay="19000"/>
                                      </p:stCondLst>
                                      <p:childTnLst>
                                        <p:animEffect transition="out" filter="fade">
                                          <p:cBhvr>
                                            <p:cTn id="397" dur="500"/>
                                            <p:tgtEl>
                                              <p:spTgt spid="168"/>
                                            </p:tgtEl>
                                          </p:cBhvr>
                                        </p:animEffect>
                                        <p:set>
                                          <p:cBhvr>
                                            <p:cTn id="398" dur="1" fill="hold">
                                              <p:stCondLst>
                                                <p:cond delay="499"/>
                                              </p:stCondLst>
                                            </p:cTn>
                                            <p:tgtEl>
                                              <p:spTgt spid="168"/>
                                            </p:tgtEl>
                                            <p:attrNameLst>
                                              <p:attrName>style.visibility</p:attrName>
                                            </p:attrNameLst>
                                          </p:cBhvr>
                                          <p:to>
                                            <p:strVal val="hidden"/>
                                          </p:to>
                                        </p:set>
                                      </p:childTnLst>
                                    </p:cTn>
                                  </p:par>
                                  <p:par>
                                    <p:cTn id="399" presetID="42" presetClass="path" presetSubtype="0" accel="50000" decel="50000" fill="hold" grpId="1" nodeType="withEffect">
                                      <p:stCondLst>
                                        <p:cond delay="18600"/>
                                      </p:stCondLst>
                                      <p:childTnLst>
                                        <p:animMotion origin="layout" path="M -2.29167E-6 -7.40741E-7 L 0.22748 0.02755 " pathEditMode="relative" rAng="0" ptsTypes="AA">
                                          <p:cBhvr>
                                            <p:cTn id="400" dur="1000" fill="hold"/>
                                            <p:tgtEl>
                                              <p:spTgt spid="160"/>
                                            </p:tgtEl>
                                            <p:attrNameLst>
                                              <p:attrName>ppt_x</p:attrName>
                                              <p:attrName>ppt_y</p:attrName>
                                            </p:attrNameLst>
                                          </p:cBhvr>
                                          <p:rCtr x="11367" y="1366"/>
                                        </p:animMotion>
                                      </p:childTnLst>
                                    </p:cTn>
                                  </p:par>
                                  <p:par>
                                    <p:cTn id="401" presetID="10" presetClass="exit" presetSubtype="0" fill="hold" grpId="2" nodeType="withEffect">
                                      <p:stCondLst>
                                        <p:cond delay="19100"/>
                                      </p:stCondLst>
                                      <p:childTnLst>
                                        <p:animEffect transition="out" filter="fade">
                                          <p:cBhvr>
                                            <p:cTn id="402" dur="500"/>
                                            <p:tgtEl>
                                              <p:spTgt spid="160"/>
                                            </p:tgtEl>
                                          </p:cBhvr>
                                        </p:animEffect>
                                        <p:set>
                                          <p:cBhvr>
                                            <p:cTn id="403" dur="1" fill="hold">
                                              <p:stCondLst>
                                                <p:cond delay="499"/>
                                              </p:stCondLst>
                                            </p:cTn>
                                            <p:tgtEl>
                                              <p:spTgt spid="160"/>
                                            </p:tgtEl>
                                            <p:attrNameLst>
                                              <p:attrName>style.visibility</p:attrName>
                                            </p:attrNameLst>
                                          </p:cBhvr>
                                          <p:to>
                                            <p:strVal val="hidden"/>
                                          </p:to>
                                        </p:set>
                                      </p:childTnLst>
                                    </p:cTn>
                                  </p:par>
                                  <p:par>
                                    <p:cTn id="404" presetID="42" presetClass="path" presetSubtype="0" accel="50000" decel="50000" fill="hold" grpId="1" nodeType="withEffect">
                                      <p:stCondLst>
                                        <p:cond delay="18700"/>
                                      </p:stCondLst>
                                      <p:childTnLst>
                                        <p:animMotion origin="layout" path="M 4.79167E-6 4.44444E-6 L 0.16263 0.01574 " pathEditMode="relative" rAng="0" ptsTypes="AA">
                                          <p:cBhvr>
                                            <p:cTn id="405" dur="1000" fill="hold"/>
                                            <p:tgtEl>
                                              <p:spTgt spid="166"/>
                                            </p:tgtEl>
                                            <p:attrNameLst>
                                              <p:attrName>ppt_x</p:attrName>
                                              <p:attrName>ppt_y</p:attrName>
                                            </p:attrNameLst>
                                          </p:cBhvr>
                                          <p:rCtr x="8125" y="787"/>
                                        </p:animMotion>
                                      </p:childTnLst>
                                    </p:cTn>
                                  </p:par>
                                  <p:par>
                                    <p:cTn id="406" presetID="10" presetClass="exit" presetSubtype="0" fill="hold" grpId="2" nodeType="withEffect">
                                      <p:stCondLst>
                                        <p:cond delay="19200"/>
                                      </p:stCondLst>
                                      <p:childTnLst>
                                        <p:animEffect transition="out" filter="fade">
                                          <p:cBhvr>
                                            <p:cTn id="407" dur="500"/>
                                            <p:tgtEl>
                                              <p:spTgt spid="166"/>
                                            </p:tgtEl>
                                          </p:cBhvr>
                                        </p:animEffect>
                                        <p:set>
                                          <p:cBhvr>
                                            <p:cTn id="408" dur="1" fill="hold">
                                              <p:stCondLst>
                                                <p:cond delay="499"/>
                                              </p:stCondLst>
                                            </p:cTn>
                                            <p:tgtEl>
                                              <p:spTgt spid="166"/>
                                            </p:tgtEl>
                                            <p:attrNameLst>
                                              <p:attrName>style.visibility</p:attrName>
                                            </p:attrNameLst>
                                          </p:cBhvr>
                                          <p:to>
                                            <p:strVal val="hidden"/>
                                          </p:to>
                                        </p:set>
                                      </p:childTnLst>
                                    </p:cTn>
                                  </p:par>
                                  <p:par>
                                    <p:cTn id="409" presetID="42" presetClass="path" presetSubtype="0" accel="50000" decel="50000" fill="hold" grpId="1" nodeType="withEffect">
                                      <p:stCondLst>
                                        <p:cond delay="18800"/>
                                      </p:stCondLst>
                                      <p:childTnLst>
                                        <p:animMotion origin="layout" path="M 0.0043 -0.00995 L 0.25039 0.00047 " pathEditMode="relative" rAng="0" ptsTypes="AA">
                                          <p:cBhvr>
                                            <p:cTn id="410" dur="1000" fill="hold"/>
                                            <p:tgtEl>
                                              <p:spTgt spid="165"/>
                                            </p:tgtEl>
                                            <p:attrNameLst>
                                              <p:attrName>ppt_x</p:attrName>
                                              <p:attrName>ppt_y</p:attrName>
                                            </p:attrNameLst>
                                          </p:cBhvr>
                                          <p:rCtr x="12305" y="509"/>
                                        </p:animMotion>
                                      </p:childTnLst>
                                    </p:cTn>
                                  </p:par>
                                  <p:par>
                                    <p:cTn id="411" presetID="10" presetClass="exit" presetSubtype="0" fill="hold" grpId="2" nodeType="withEffect">
                                      <p:stCondLst>
                                        <p:cond delay="19300"/>
                                      </p:stCondLst>
                                      <p:childTnLst>
                                        <p:animEffect transition="out" filter="fade">
                                          <p:cBhvr>
                                            <p:cTn id="412" dur="500"/>
                                            <p:tgtEl>
                                              <p:spTgt spid="165"/>
                                            </p:tgtEl>
                                          </p:cBhvr>
                                        </p:animEffect>
                                        <p:set>
                                          <p:cBhvr>
                                            <p:cTn id="413" dur="1" fill="hold">
                                              <p:stCondLst>
                                                <p:cond delay="499"/>
                                              </p:stCondLst>
                                            </p:cTn>
                                            <p:tgtEl>
                                              <p:spTgt spid="165"/>
                                            </p:tgtEl>
                                            <p:attrNameLst>
                                              <p:attrName>style.visibility</p:attrName>
                                            </p:attrNameLst>
                                          </p:cBhvr>
                                          <p:to>
                                            <p:strVal val="hidden"/>
                                          </p:to>
                                        </p:set>
                                      </p:childTnLst>
                                    </p:cTn>
                                  </p:par>
                                  <p:par>
                                    <p:cTn id="414" presetID="42" presetClass="path" presetSubtype="0" accel="50000" decel="50000" fill="hold" grpId="1" nodeType="withEffect">
                                      <p:stCondLst>
                                        <p:cond delay="18800"/>
                                      </p:stCondLst>
                                      <p:childTnLst>
                                        <p:animMotion origin="layout" path="M -4.16667E-7 4.81481E-6 L 0.16289 0.02754 " pathEditMode="relative" rAng="0" ptsTypes="AA">
                                          <p:cBhvr>
                                            <p:cTn id="415" dur="1000" fill="hold"/>
                                            <p:tgtEl>
                                              <p:spTgt spid="164"/>
                                            </p:tgtEl>
                                            <p:attrNameLst>
                                              <p:attrName>ppt_x</p:attrName>
                                              <p:attrName>ppt_y</p:attrName>
                                            </p:attrNameLst>
                                          </p:cBhvr>
                                          <p:rCtr x="8138" y="1366"/>
                                        </p:animMotion>
                                      </p:childTnLst>
                                    </p:cTn>
                                  </p:par>
                                  <p:par>
                                    <p:cTn id="416" presetID="10" presetClass="exit" presetSubtype="0" fill="hold" grpId="2" nodeType="withEffect">
                                      <p:stCondLst>
                                        <p:cond delay="19300"/>
                                      </p:stCondLst>
                                      <p:childTnLst>
                                        <p:animEffect transition="out" filter="fade">
                                          <p:cBhvr>
                                            <p:cTn id="417" dur="500"/>
                                            <p:tgtEl>
                                              <p:spTgt spid="164"/>
                                            </p:tgtEl>
                                          </p:cBhvr>
                                        </p:animEffect>
                                        <p:set>
                                          <p:cBhvr>
                                            <p:cTn id="418" dur="1" fill="hold">
                                              <p:stCondLst>
                                                <p:cond delay="499"/>
                                              </p:stCondLst>
                                            </p:cTn>
                                            <p:tgtEl>
                                              <p:spTgt spid="164"/>
                                            </p:tgtEl>
                                            <p:attrNameLst>
                                              <p:attrName>style.visibility</p:attrName>
                                            </p:attrNameLst>
                                          </p:cBhvr>
                                          <p:to>
                                            <p:strVal val="hidden"/>
                                          </p:to>
                                        </p:set>
                                      </p:childTnLst>
                                    </p:cTn>
                                  </p:par>
                                  <p:par>
                                    <p:cTn id="419" presetID="42" presetClass="path" presetSubtype="0" accel="50000" decel="50000" fill="hold" grpId="1" nodeType="withEffect">
                                      <p:stCondLst>
                                        <p:cond delay="18700"/>
                                      </p:stCondLst>
                                      <p:childTnLst>
                                        <p:animMotion origin="layout" path="M -8.33333E-7 -2.96296E-6 L 0.2013 0.06158 " pathEditMode="relative" rAng="0" ptsTypes="AA">
                                          <p:cBhvr>
                                            <p:cTn id="420" dur="1000" fill="hold"/>
                                            <p:tgtEl>
                                              <p:spTgt spid="162"/>
                                            </p:tgtEl>
                                            <p:attrNameLst>
                                              <p:attrName>ppt_x</p:attrName>
                                              <p:attrName>ppt_y</p:attrName>
                                            </p:attrNameLst>
                                          </p:cBhvr>
                                          <p:rCtr x="10065" y="3079"/>
                                        </p:animMotion>
                                      </p:childTnLst>
                                    </p:cTn>
                                  </p:par>
                                  <p:par>
                                    <p:cTn id="421" presetID="10" presetClass="exit" presetSubtype="0" fill="hold" grpId="2" nodeType="withEffect">
                                      <p:stCondLst>
                                        <p:cond delay="19200"/>
                                      </p:stCondLst>
                                      <p:childTnLst>
                                        <p:animEffect transition="out" filter="fade">
                                          <p:cBhvr>
                                            <p:cTn id="422" dur="500"/>
                                            <p:tgtEl>
                                              <p:spTgt spid="162"/>
                                            </p:tgtEl>
                                          </p:cBhvr>
                                        </p:animEffect>
                                        <p:set>
                                          <p:cBhvr>
                                            <p:cTn id="423" dur="1" fill="hold">
                                              <p:stCondLst>
                                                <p:cond delay="499"/>
                                              </p:stCondLst>
                                            </p:cTn>
                                            <p:tgtEl>
                                              <p:spTgt spid="162"/>
                                            </p:tgtEl>
                                            <p:attrNameLst>
                                              <p:attrName>style.visibility</p:attrName>
                                            </p:attrNameLst>
                                          </p:cBhvr>
                                          <p:to>
                                            <p:strVal val="hidden"/>
                                          </p:to>
                                        </p:set>
                                      </p:childTnLst>
                                    </p:cTn>
                                  </p:par>
                                  <p:par>
                                    <p:cTn id="424" presetID="42" presetClass="path" presetSubtype="0" accel="50000" decel="50000" fill="hold" grpId="1" nodeType="withEffect">
                                      <p:stCondLst>
                                        <p:cond delay="18600"/>
                                      </p:stCondLst>
                                      <p:childTnLst>
                                        <p:animMotion origin="layout" path="M -4.16667E-7 -2.96296E-6 L 0.20521 0.06898 " pathEditMode="relative" rAng="0" ptsTypes="AA">
                                          <p:cBhvr>
                                            <p:cTn id="425" dur="1000" fill="hold"/>
                                            <p:tgtEl>
                                              <p:spTgt spid="163"/>
                                            </p:tgtEl>
                                            <p:attrNameLst>
                                              <p:attrName>ppt_x</p:attrName>
                                              <p:attrName>ppt_y</p:attrName>
                                            </p:attrNameLst>
                                          </p:cBhvr>
                                          <p:rCtr x="10260" y="3449"/>
                                        </p:animMotion>
                                      </p:childTnLst>
                                    </p:cTn>
                                  </p:par>
                                  <p:par>
                                    <p:cTn id="426" presetID="10" presetClass="exit" presetSubtype="0" fill="hold" grpId="2" nodeType="withEffect">
                                      <p:stCondLst>
                                        <p:cond delay="19100"/>
                                      </p:stCondLst>
                                      <p:childTnLst>
                                        <p:animEffect transition="out" filter="fade">
                                          <p:cBhvr>
                                            <p:cTn id="427" dur="500"/>
                                            <p:tgtEl>
                                              <p:spTgt spid="163"/>
                                            </p:tgtEl>
                                          </p:cBhvr>
                                        </p:animEffect>
                                        <p:set>
                                          <p:cBhvr>
                                            <p:cTn id="428" dur="1" fill="hold">
                                              <p:stCondLst>
                                                <p:cond delay="499"/>
                                              </p:stCondLst>
                                            </p:cTn>
                                            <p:tgtEl>
                                              <p:spTgt spid="163"/>
                                            </p:tgtEl>
                                            <p:attrNameLst>
                                              <p:attrName>style.visibility</p:attrName>
                                            </p:attrNameLst>
                                          </p:cBhvr>
                                          <p:to>
                                            <p:strVal val="hidden"/>
                                          </p:to>
                                        </p:set>
                                      </p:childTnLst>
                                    </p:cTn>
                                  </p:par>
                                  <p:par>
                                    <p:cTn id="429" presetID="10" presetClass="entr" presetSubtype="0" fill="hold" grpId="0" nodeType="withEffect">
                                      <p:stCondLst>
                                        <p:cond delay="19300"/>
                                      </p:stCondLst>
                                      <p:childTnLst>
                                        <p:set>
                                          <p:cBhvr>
                                            <p:cTn id="430" dur="1" fill="hold">
                                              <p:stCondLst>
                                                <p:cond delay="0"/>
                                              </p:stCondLst>
                                            </p:cTn>
                                            <p:tgtEl>
                                              <p:spTgt spid="108"/>
                                            </p:tgtEl>
                                            <p:attrNameLst>
                                              <p:attrName>style.visibility</p:attrName>
                                            </p:attrNameLst>
                                          </p:cBhvr>
                                          <p:to>
                                            <p:strVal val="visible"/>
                                          </p:to>
                                        </p:set>
                                        <p:animEffect transition="in" filter="fade">
                                          <p:cBhvr>
                                            <p:cTn id="431" dur="500"/>
                                            <p:tgtEl>
                                              <p:spTgt spid="108"/>
                                            </p:tgtEl>
                                          </p:cBhvr>
                                        </p:animEffect>
                                      </p:childTnLst>
                                    </p:cTn>
                                  </p:par>
                                  <p:par>
                                    <p:cTn id="432" presetID="63" presetClass="path" presetSubtype="0" accel="50000" decel="50000" fill="hold" grpId="3" nodeType="withEffect">
                                      <p:stCondLst>
                                        <p:cond delay="20000"/>
                                      </p:stCondLst>
                                      <p:childTnLst>
                                        <p:animMotion origin="layout" path="M -6.25E-7 -4.44444E-6 L 0.15951 -4.44444E-6 " pathEditMode="relative" rAng="0" ptsTypes="AA">
                                          <p:cBhvr>
                                            <p:cTn id="433" dur="750" fill="hold"/>
                                            <p:tgtEl>
                                              <p:spTgt spid="85"/>
                                            </p:tgtEl>
                                            <p:attrNameLst>
                                              <p:attrName>ppt_x</p:attrName>
                                              <p:attrName>ppt_y</p:attrName>
                                            </p:attrNameLst>
                                          </p:cBhvr>
                                          <p:rCtr x="7969" y="0"/>
                                        </p:animMotion>
                                      </p:childTnLst>
                                    </p:cTn>
                                  </p:par>
                                  <p:par>
                                    <p:cTn id="434" presetID="35" presetClass="path" presetSubtype="0" accel="50000" decel="50000" fill="hold" grpId="3" nodeType="withEffect">
                                      <p:stCondLst>
                                        <p:cond delay="20000"/>
                                      </p:stCondLst>
                                      <p:childTnLst>
                                        <p:animMotion origin="layout" path="M 2.91667E-6 -4.44444E-6 L -0.40065 -4.44444E-6 " pathEditMode="relative" rAng="0" ptsTypes="AA">
                                          <p:cBhvr>
                                            <p:cTn id="435" dur="750" fill="hold"/>
                                            <p:tgtEl>
                                              <p:spTgt spid="70"/>
                                            </p:tgtEl>
                                            <p:attrNameLst>
                                              <p:attrName>ppt_x</p:attrName>
                                              <p:attrName>ppt_y</p:attrName>
                                            </p:attrNameLst>
                                          </p:cBhvr>
                                          <p:rCtr x="-20039" y="0"/>
                                        </p:animMotion>
                                      </p:childTnLst>
                                    </p:cTn>
                                  </p:par>
                                  <p:par>
                                    <p:cTn id="436" presetID="53" presetClass="entr" presetSubtype="16" fill="hold" nodeType="withEffect">
                                      <p:stCondLst>
                                        <p:cond delay="20550"/>
                                      </p:stCondLst>
                                      <p:childTnLst>
                                        <p:set>
                                          <p:cBhvr>
                                            <p:cTn id="437" dur="1" fill="hold">
                                              <p:stCondLst>
                                                <p:cond delay="0"/>
                                              </p:stCondLst>
                                            </p:cTn>
                                            <p:tgtEl>
                                              <p:spTgt spid="34"/>
                                            </p:tgtEl>
                                            <p:attrNameLst>
                                              <p:attrName>style.visibility</p:attrName>
                                            </p:attrNameLst>
                                          </p:cBhvr>
                                          <p:to>
                                            <p:strVal val="visible"/>
                                          </p:to>
                                        </p:set>
                                        <p:anim calcmode="lin" valueType="num">
                                          <p:cBhvr>
                                            <p:cTn id="438" dur="500" fill="hold"/>
                                            <p:tgtEl>
                                              <p:spTgt spid="34"/>
                                            </p:tgtEl>
                                            <p:attrNameLst>
                                              <p:attrName>ppt_w</p:attrName>
                                            </p:attrNameLst>
                                          </p:cBhvr>
                                          <p:tavLst>
                                            <p:tav tm="0">
                                              <p:val>
                                                <p:fltVal val="0"/>
                                              </p:val>
                                            </p:tav>
                                            <p:tav tm="100000">
                                              <p:val>
                                                <p:strVal val="#ppt_w"/>
                                              </p:val>
                                            </p:tav>
                                          </p:tavLst>
                                        </p:anim>
                                        <p:anim calcmode="lin" valueType="num">
                                          <p:cBhvr>
                                            <p:cTn id="439" dur="500" fill="hold"/>
                                            <p:tgtEl>
                                              <p:spTgt spid="34"/>
                                            </p:tgtEl>
                                            <p:attrNameLst>
                                              <p:attrName>ppt_h</p:attrName>
                                            </p:attrNameLst>
                                          </p:cBhvr>
                                          <p:tavLst>
                                            <p:tav tm="0">
                                              <p:val>
                                                <p:fltVal val="0"/>
                                              </p:val>
                                            </p:tav>
                                            <p:tav tm="100000">
                                              <p:val>
                                                <p:strVal val="#ppt_h"/>
                                              </p:val>
                                            </p:tav>
                                          </p:tavLst>
                                        </p:anim>
                                        <p:animEffect transition="in" filter="fade">
                                          <p:cBhvr>
                                            <p:cTn id="440" dur="500"/>
                                            <p:tgtEl>
                                              <p:spTgt spid="34"/>
                                            </p:tgtEl>
                                          </p:cBhvr>
                                        </p:animEffect>
                                      </p:childTnLst>
                                    </p:cTn>
                                  </p:par>
                                  <p:par>
                                    <p:cTn id="441" presetID="8" presetClass="emph" presetSubtype="0" fill="hold" nodeType="withEffect">
                                      <p:stCondLst>
                                        <p:cond delay="20500"/>
                                      </p:stCondLst>
                                      <p:childTnLst>
                                        <p:animRot by="-21600000">
                                          <p:cBhvr>
                                            <p:cTn id="442" dur="500" fill="hold"/>
                                            <p:tgtEl>
                                              <p:spTgt spid="34"/>
                                            </p:tgtEl>
                                            <p:attrNameLst>
                                              <p:attrName>r</p:attrName>
                                            </p:attrNameLst>
                                          </p:cBhvr>
                                        </p:animRot>
                                      </p:childTnLst>
                                    </p:cTn>
                                  </p:par>
                                  <p:par>
                                    <p:cTn id="443" presetID="2" presetClass="entr" presetSubtype="1" fill="hold" grpId="1" nodeType="withEffect">
                                      <p:stCondLst>
                                        <p:cond delay="20550"/>
                                      </p:stCondLst>
                                      <p:childTnLst>
                                        <p:set>
                                          <p:cBhvr>
                                            <p:cTn id="444" dur="1" fill="hold">
                                              <p:stCondLst>
                                                <p:cond delay="0"/>
                                              </p:stCondLst>
                                            </p:cTn>
                                            <p:tgtEl>
                                              <p:spTgt spid="41"/>
                                            </p:tgtEl>
                                            <p:attrNameLst>
                                              <p:attrName>style.visibility</p:attrName>
                                            </p:attrNameLst>
                                          </p:cBhvr>
                                          <p:to>
                                            <p:strVal val="visible"/>
                                          </p:to>
                                        </p:set>
                                        <p:anim calcmode="lin" valueType="num">
                                          <p:cBhvr additive="base">
                                            <p:cTn id="445" dur="500" fill="hold"/>
                                            <p:tgtEl>
                                              <p:spTgt spid="41"/>
                                            </p:tgtEl>
                                            <p:attrNameLst>
                                              <p:attrName>ppt_x</p:attrName>
                                            </p:attrNameLst>
                                          </p:cBhvr>
                                          <p:tavLst>
                                            <p:tav tm="0">
                                              <p:val>
                                                <p:strVal val="#ppt_x"/>
                                              </p:val>
                                            </p:tav>
                                            <p:tav tm="100000">
                                              <p:val>
                                                <p:strVal val="#ppt_x"/>
                                              </p:val>
                                            </p:tav>
                                          </p:tavLst>
                                        </p:anim>
                                        <p:anim calcmode="lin" valueType="num">
                                          <p:cBhvr additive="base">
                                            <p:cTn id="446" dur="500" fill="hold"/>
                                            <p:tgtEl>
                                              <p:spTgt spid="41"/>
                                            </p:tgtEl>
                                            <p:attrNameLst>
                                              <p:attrName>ppt_y</p:attrName>
                                            </p:attrNameLst>
                                          </p:cBhvr>
                                          <p:tavLst>
                                            <p:tav tm="0">
                                              <p:val>
                                                <p:strVal val="0-#ppt_h/2"/>
                                              </p:val>
                                            </p:tav>
                                            <p:tav tm="100000">
                                              <p:val>
                                                <p:strVal val="#ppt_y"/>
                                              </p:val>
                                            </p:tav>
                                          </p:tavLst>
                                        </p:anim>
                                      </p:childTnLst>
                                    </p:cTn>
                                  </p:par>
                                  <p:par>
                                    <p:cTn id="447" presetID="63" presetClass="path" presetSubtype="0" decel="100000" fill="hold" grpId="4" nodeType="withEffect">
                                      <p:stCondLst>
                                        <p:cond delay="20700"/>
                                      </p:stCondLst>
                                      <p:childTnLst>
                                        <p:animMotion origin="layout" path="M -6.25E-7 -4.44444E-6 L 0.15951 -4.44444E-6 " pathEditMode="relative" rAng="0" ptsTypes="AA">
                                          <p:cBhvr>
                                            <p:cTn id="448" dur="750" spd="-100000" fill="hold"/>
                                            <p:tgtEl>
                                              <p:spTgt spid="85"/>
                                            </p:tgtEl>
                                            <p:attrNameLst>
                                              <p:attrName>ppt_x</p:attrName>
                                              <p:attrName>ppt_y</p:attrName>
                                            </p:attrNameLst>
                                          </p:cBhvr>
                                          <p:rCtr x="7969" y="0"/>
                                        </p:animMotion>
                                      </p:childTnLst>
                                    </p:cTn>
                                  </p:par>
                                  <p:par>
                                    <p:cTn id="449" presetID="35" presetClass="path" presetSubtype="0" decel="100000" fill="hold" grpId="4" nodeType="withEffect">
                                      <p:stCondLst>
                                        <p:cond delay="20700"/>
                                      </p:stCondLst>
                                      <p:childTnLst>
                                        <p:animMotion origin="layout" path="M 2.91667E-6 -4.44444E-6 L -0.40065 -4.44444E-6 " pathEditMode="relative" rAng="0" ptsTypes="AA">
                                          <p:cBhvr>
                                            <p:cTn id="450" dur="750" spd="-100000" fill="hold"/>
                                            <p:tgtEl>
                                              <p:spTgt spid="70"/>
                                            </p:tgtEl>
                                            <p:attrNameLst>
                                              <p:attrName>ppt_x</p:attrName>
                                              <p:attrName>ppt_y</p:attrName>
                                            </p:attrNameLst>
                                          </p:cBhvr>
                                          <p:rCtr x="-20039" y="0"/>
                                        </p:animMotion>
                                      </p:childTnLst>
                                    </p:cTn>
                                  </p:par>
                                  <p:par>
                                    <p:cTn id="451" presetID="47" presetClass="entr" presetSubtype="0" fill="hold" grpId="0" nodeType="withEffect">
                                      <p:stCondLst>
                                        <p:cond delay="21100"/>
                                      </p:stCondLst>
                                      <p:childTnLst>
                                        <p:set>
                                          <p:cBhvr>
                                            <p:cTn id="452" dur="1" fill="hold">
                                              <p:stCondLst>
                                                <p:cond delay="0"/>
                                              </p:stCondLst>
                                            </p:cTn>
                                            <p:tgtEl>
                                              <p:spTgt spid="149"/>
                                            </p:tgtEl>
                                            <p:attrNameLst>
                                              <p:attrName>style.visibility</p:attrName>
                                            </p:attrNameLst>
                                          </p:cBhvr>
                                          <p:to>
                                            <p:strVal val="visible"/>
                                          </p:to>
                                        </p:set>
                                        <p:animEffect transition="in" filter="fade">
                                          <p:cBhvr>
                                            <p:cTn id="453" dur="350"/>
                                            <p:tgtEl>
                                              <p:spTgt spid="149"/>
                                            </p:tgtEl>
                                          </p:cBhvr>
                                        </p:animEffect>
                                        <p:anim calcmode="lin" valueType="num">
                                          <p:cBhvr>
                                            <p:cTn id="454" dur="350" fill="hold"/>
                                            <p:tgtEl>
                                              <p:spTgt spid="149"/>
                                            </p:tgtEl>
                                            <p:attrNameLst>
                                              <p:attrName>ppt_x</p:attrName>
                                            </p:attrNameLst>
                                          </p:cBhvr>
                                          <p:tavLst>
                                            <p:tav tm="0">
                                              <p:val>
                                                <p:strVal val="#ppt_x"/>
                                              </p:val>
                                            </p:tav>
                                            <p:tav tm="100000">
                                              <p:val>
                                                <p:strVal val="#ppt_x"/>
                                              </p:val>
                                            </p:tav>
                                          </p:tavLst>
                                        </p:anim>
                                        <p:anim calcmode="lin" valueType="num">
                                          <p:cBhvr>
                                            <p:cTn id="455" dur="350" fill="hold"/>
                                            <p:tgtEl>
                                              <p:spTgt spid="149"/>
                                            </p:tgtEl>
                                            <p:attrNameLst>
                                              <p:attrName>ppt_y</p:attrName>
                                            </p:attrNameLst>
                                          </p:cBhvr>
                                          <p:tavLst>
                                            <p:tav tm="0">
                                              <p:val>
                                                <p:strVal val="#ppt_y-.1"/>
                                              </p:val>
                                            </p:tav>
                                            <p:tav tm="100000">
                                              <p:val>
                                                <p:strVal val="#ppt_y"/>
                                              </p:val>
                                            </p:tav>
                                          </p:tavLst>
                                        </p:anim>
                                      </p:childTnLst>
                                    </p:cTn>
                                  </p:par>
                                  <p:par>
                                    <p:cTn id="456" presetID="47" presetClass="entr" presetSubtype="0" fill="hold" grpId="0" nodeType="withEffect">
                                      <p:stCondLst>
                                        <p:cond delay="21100"/>
                                      </p:stCondLst>
                                      <p:childTnLst>
                                        <p:set>
                                          <p:cBhvr>
                                            <p:cTn id="457" dur="1" fill="hold">
                                              <p:stCondLst>
                                                <p:cond delay="0"/>
                                              </p:stCondLst>
                                            </p:cTn>
                                            <p:tgtEl>
                                              <p:spTgt spid="155"/>
                                            </p:tgtEl>
                                            <p:attrNameLst>
                                              <p:attrName>style.visibility</p:attrName>
                                            </p:attrNameLst>
                                          </p:cBhvr>
                                          <p:to>
                                            <p:strVal val="visible"/>
                                          </p:to>
                                        </p:set>
                                        <p:animEffect transition="in" filter="fade">
                                          <p:cBhvr>
                                            <p:cTn id="458" dur="400"/>
                                            <p:tgtEl>
                                              <p:spTgt spid="155"/>
                                            </p:tgtEl>
                                          </p:cBhvr>
                                        </p:animEffect>
                                        <p:anim calcmode="lin" valueType="num">
                                          <p:cBhvr>
                                            <p:cTn id="459" dur="400" fill="hold"/>
                                            <p:tgtEl>
                                              <p:spTgt spid="155"/>
                                            </p:tgtEl>
                                            <p:attrNameLst>
                                              <p:attrName>ppt_x</p:attrName>
                                            </p:attrNameLst>
                                          </p:cBhvr>
                                          <p:tavLst>
                                            <p:tav tm="0">
                                              <p:val>
                                                <p:strVal val="#ppt_x"/>
                                              </p:val>
                                            </p:tav>
                                            <p:tav tm="100000">
                                              <p:val>
                                                <p:strVal val="#ppt_x"/>
                                              </p:val>
                                            </p:tav>
                                          </p:tavLst>
                                        </p:anim>
                                        <p:anim calcmode="lin" valueType="num">
                                          <p:cBhvr>
                                            <p:cTn id="460" dur="400" fill="hold"/>
                                            <p:tgtEl>
                                              <p:spTgt spid="155"/>
                                            </p:tgtEl>
                                            <p:attrNameLst>
                                              <p:attrName>ppt_y</p:attrName>
                                            </p:attrNameLst>
                                          </p:cBhvr>
                                          <p:tavLst>
                                            <p:tav tm="0">
                                              <p:val>
                                                <p:strVal val="#ppt_y-.1"/>
                                              </p:val>
                                            </p:tav>
                                            <p:tav tm="100000">
                                              <p:val>
                                                <p:strVal val="#ppt_y"/>
                                              </p:val>
                                            </p:tav>
                                          </p:tavLst>
                                        </p:anim>
                                      </p:childTnLst>
                                    </p:cTn>
                                  </p:par>
                                  <p:par>
                                    <p:cTn id="461" presetID="47" presetClass="entr" presetSubtype="0" fill="hold" grpId="0" nodeType="withEffect">
                                      <p:stCondLst>
                                        <p:cond delay="21100"/>
                                      </p:stCondLst>
                                      <p:childTnLst>
                                        <p:set>
                                          <p:cBhvr>
                                            <p:cTn id="462" dur="1" fill="hold">
                                              <p:stCondLst>
                                                <p:cond delay="0"/>
                                              </p:stCondLst>
                                            </p:cTn>
                                            <p:tgtEl>
                                              <p:spTgt spid="150"/>
                                            </p:tgtEl>
                                            <p:attrNameLst>
                                              <p:attrName>style.visibility</p:attrName>
                                            </p:attrNameLst>
                                          </p:cBhvr>
                                          <p:to>
                                            <p:strVal val="visible"/>
                                          </p:to>
                                        </p:set>
                                        <p:animEffect transition="in" filter="fade">
                                          <p:cBhvr>
                                            <p:cTn id="463" dur="500"/>
                                            <p:tgtEl>
                                              <p:spTgt spid="150"/>
                                            </p:tgtEl>
                                          </p:cBhvr>
                                        </p:animEffect>
                                        <p:anim calcmode="lin" valueType="num">
                                          <p:cBhvr>
                                            <p:cTn id="464" dur="500" fill="hold"/>
                                            <p:tgtEl>
                                              <p:spTgt spid="150"/>
                                            </p:tgtEl>
                                            <p:attrNameLst>
                                              <p:attrName>ppt_x</p:attrName>
                                            </p:attrNameLst>
                                          </p:cBhvr>
                                          <p:tavLst>
                                            <p:tav tm="0">
                                              <p:val>
                                                <p:strVal val="#ppt_x"/>
                                              </p:val>
                                            </p:tav>
                                            <p:tav tm="100000">
                                              <p:val>
                                                <p:strVal val="#ppt_x"/>
                                              </p:val>
                                            </p:tav>
                                          </p:tavLst>
                                        </p:anim>
                                        <p:anim calcmode="lin" valueType="num">
                                          <p:cBhvr>
                                            <p:cTn id="465" dur="500" fill="hold"/>
                                            <p:tgtEl>
                                              <p:spTgt spid="150"/>
                                            </p:tgtEl>
                                            <p:attrNameLst>
                                              <p:attrName>ppt_y</p:attrName>
                                            </p:attrNameLst>
                                          </p:cBhvr>
                                          <p:tavLst>
                                            <p:tav tm="0">
                                              <p:val>
                                                <p:strVal val="#ppt_y-.1"/>
                                              </p:val>
                                            </p:tav>
                                            <p:tav tm="100000">
                                              <p:val>
                                                <p:strVal val="#ppt_y"/>
                                              </p:val>
                                            </p:tav>
                                          </p:tavLst>
                                        </p:anim>
                                      </p:childTnLst>
                                    </p:cTn>
                                  </p:par>
                                  <p:par>
                                    <p:cTn id="466" presetID="47" presetClass="entr" presetSubtype="0" fill="hold" grpId="0" nodeType="withEffect">
                                      <p:stCondLst>
                                        <p:cond delay="21150"/>
                                      </p:stCondLst>
                                      <p:childTnLst>
                                        <p:set>
                                          <p:cBhvr>
                                            <p:cTn id="467" dur="1" fill="hold">
                                              <p:stCondLst>
                                                <p:cond delay="0"/>
                                              </p:stCondLst>
                                            </p:cTn>
                                            <p:tgtEl>
                                              <p:spTgt spid="151"/>
                                            </p:tgtEl>
                                            <p:attrNameLst>
                                              <p:attrName>style.visibility</p:attrName>
                                            </p:attrNameLst>
                                          </p:cBhvr>
                                          <p:to>
                                            <p:strVal val="visible"/>
                                          </p:to>
                                        </p:set>
                                        <p:animEffect transition="in" filter="fade">
                                          <p:cBhvr>
                                            <p:cTn id="468" dur="450"/>
                                            <p:tgtEl>
                                              <p:spTgt spid="151"/>
                                            </p:tgtEl>
                                          </p:cBhvr>
                                        </p:animEffect>
                                        <p:anim calcmode="lin" valueType="num">
                                          <p:cBhvr>
                                            <p:cTn id="469" dur="450" fill="hold"/>
                                            <p:tgtEl>
                                              <p:spTgt spid="151"/>
                                            </p:tgtEl>
                                            <p:attrNameLst>
                                              <p:attrName>ppt_x</p:attrName>
                                            </p:attrNameLst>
                                          </p:cBhvr>
                                          <p:tavLst>
                                            <p:tav tm="0">
                                              <p:val>
                                                <p:strVal val="#ppt_x"/>
                                              </p:val>
                                            </p:tav>
                                            <p:tav tm="100000">
                                              <p:val>
                                                <p:strVal val="#ppt_x"/>
                                              </p:val>
                                            </p:tav>
                                          </p:tavLst>
                                        </p:anim>
                                        <p:anim calcmode="lin" valueType="num">
                                          <p:cBhvr>
                                            <p:cTn id="470" dur="450" fill="hold"/>
                                            <p:tgtEl>
                                              <p:spTgt spid="151"/>
                                            </p:tgtEl>
                                            <p:attrNameLst>
                                              <p:attrName>ppt_y</p:attrName>
                                            </p:attrNameLst>
                                          </p:cBhvr>
                                          <p:tavLst>
                                            <p:tav tm="0">
                                              <p:val>
                                                <p:strVal val="#ppt_y-.1"/>
                                              </p:val>
                                            </p:tav>
                                            <p:tav tm="100000">
                                              <p:val>
                                                <p:strVal val="#ppt_y"/>
                                              </p:val>
                                            </p:tav>
                                          </p:tavLst>
                                        </p:anim>
                                      </p:childTnLst>
                                    </p:cTn>
                                  </p:par>
                                  <p:par>
                                    <p:cTn id="471" presetID="47" presetClass="entr" presetSubtype="0" fill="hold" grpId="0" nodeType="withEffect">
                                      <p:stCondLst>
                                        <p:cond delay="21200"/>
                                      </p:stCondLst>
                                      <p:childTnLst>
                                        <p:set>
                                          <p:cBhvr>
                                            <p:cTn id="472" dur="1" fill="hold">
                                              <p:stCondLst>
                                                <p:cond delay="0"/>
                                              </p:stCondLst>
                                            </p:cTn>
                                            <p:tgtEl>
                                              <p:spTgt spid="152"/>
                                            </p:tgtEl>
                                            <p:attrNameLst>
                                              <p:attrName>style.visibility</p:attrName>
                                            </p:attrNameLst>
                                          </p:cBhvr>
                                          <p:to>
                                            <p:strVal val="visible"/>
                                          </p:to>
                                        </p:set>
                                        <p:animEffect transition="in" filter="fade">
                                          <p:cBhvr>
                                            <p:cTn id="473" dur="450"/>
                                            <p:tgtEl>
                                              <p:spTgt spid="152"/>
                                            </p:tgtEl>
                                          </p:cBhvr>
                                        </p:animEffect>
                                        <p:anim calcmode="lin" valueType="num">
                                          <p:cBhvr>
                                            <p:cTn id="474" dur="450" fill="hold"/>
                                            <p:tgtEl>
                                              <p:spTgt spid="152"/>
                                            </p:tgtEl>
                                            <p:attrNameLst>
                                              <p:attrName>ppt_x</p:attrName>
                                            </p:attrNameLst>
                                          </p:cBhvr>
                                          <p:tavLst>
                                            <p:tav tm="0">
                                              <p:val>
                                                <p:strVal val="#ppt_x"/>
                                              </p:val>
                                            </p:tav>
                                            <p:tav tm="100000">
                                              <p:val>
                                                <p:strVal val="#ppt_x"/>
                                              </p:val>
                                            </p:tav>
                                          </p:tavLst>
                                        </p:anim>
                                        <p:anim calcmode="lin" valueType="num">
                                          <p:cBhvr>
                                            <p:cTn id="475" dur="450" fill="hold"/>
                                            <p:tgtEl>
                                              <p:spTgt spid="152"/>
                                            </p:tgtEl>
                                            <p:attrNameLst>
                                              <p:attrName>ppt_y</p:attrName>
                                            </p:attrNameLst>
                                          </p:cBhvr>
                                          <p:tavLst>
                                            <p:tav tm="0">
                                              <p:val>
                                                <p:strVal val="#ppt_y-.1"/>
                                              </p:val>
                                            </p:tav>
                                            <p:tav tm="100000">
                                              <p:val>
                                                <p:strVal val="#ppt_y"/>
                                              </p:val>
                                            </p:tav>
                                          </p:tavLst>
                                        </p:anim>
                                      </p:childTnLst>
                                    </p:cTn>
                                  </p:par>
                                  <p:par>
                                    <p:cTn id="476" presetID="47" presetClass="entr" presetSubtype="0" fill="hold" grpId="0" nodeType="withEffect">
                                      <p:stCondLst>
                                        <p:cond delay="21200"/>
                                      </p:stCondLst>
                                      <p:childTnLst>
                                        <p:set>
                                          <p:cBhvr>
                                            <p:cTn id="477" dur="1" fill="hold">
                                              <p:stCondLst>
                                                <p:cond delay="0"/>
                                              </p:stCondLst>
                                            </p:cTn>
                                            <p:tgtEl>
                                              <p:spTgt spid="153"/>
                                            </p:tgtEl>
                                            <p:attrNameLst>
                                              <p:attrName>style.visibility</p:attrName>
                                            </p:attrNameLst>
                                          </p:cBhvr>
                                          <p:to>
                                            <p:strVal val="visible"/>
                                          </p:to>
                                        </p:set>
                                        <p:animEffect transition="in" filter="fade">
                                          <p:cBhvr>
                                            <p:cTn id="478" dur="450"/>
                                            <p:tgtEl>
                                              <p:spTgt spid="153"/>
                                            </p:tgtEl>
                                          </p:cBhvr>
                                        </p:animEffect>
                                        <p:anim calcmode="lin" valueType="num">
                                          <p:cBhvr>
                                            <p:cTn id="479" dur="450" fill="hold"/>
                                            <p:tgtEl>
                                              <p:spTgt spid="153"/>
                                            </p:tgtEl>
                                            <p:attrNameLst>
                                              <p:attrName>ppt_x</p:attrName>
                                            </p:attrNameLst>
                                          </p:cBhvr>
                                          <p:tavLst>
                                            <p:tav tm="0">
                                              <p:val>
                                                <p:strVal val="#ppt_x"/>
                                              </p:val>
                                            </p:tav>
                                            <p:tav tm="100000">
                                              <p:val>
                                                <p:strVal val="#ppt_x"/>
                                              </p:val>
                                            </p:tav>
                                          </p:tavLst>
                                        </p:anim>
                                        <p:anim calcmode="lin" valueType="num">
                                          <p:cBhvr>
                                            <p:cTn id="480" dur="450" fill="hold"/>
                                            <p:tgtEl>
                                              <p:spTgt spid="153"/>
                                            </p:tgtEl>
                                            <p:attrNameLst>
                                              <p:attrName>ppt_y</p:attrName>
                                            </p:attrNameLst>
                                          </p:cBhvr>
                                          <p:tavLst>
                                            <p:tav tm="0">
                                              <p:val>
                                                <p:strVal val="#ppt_y-.1"/>
                                              </p:val>
                                            </p:tav>
                                            <p:tav tm="100000">
                                              <p:val>
                                                <p:strVal val="#ppt_y"/>
                                              </p:val>
                                            </p:tav>
                                          </p:tavLst>
                                        </p:anim>
                                      </p:childTnLst>
                                    </p:cTn>
                                  </p:par>
                                  <p:par>
                                    <p:cTn id="481" presetID="47" presetClass="entr" presetSubtype="0" fill="hold" grpId="0" nodeType="withEffect">
                                      <p:stCondLst>
                                        <p:cond delay="21200"/>
                                      </p:stCondLst>
                                      <p:childTnLst>
                                        <p:set>
                                          <p:cBhvr>
                                            <p:cTn id="482" dur="1" fill="hold">
                                              <p:stCondLst>
                                                <p:cond delay="0"/>
                                              </p:stCondLst>
                                            </p:cTn>
                                            <p:tgtEl>
                                              <p:spTgt spid="154"/>
                                            </p:tgtEl>
                                            <p:attrNameLst>
                                              <p:attrName>style.visibility</p:attrName>
                                            </p:attrNameLst>
                                          </p:cBhvr>
                                          <p:to>
                                            <p:strVal val="visible"/>
                                          </p:to>
                                        </p:set>
                                        <p:animEffect transition="in" filter="fade">
                                          <p:cBhvr>
                                            <p:cTn id="483" dur="300"/>
                                            <p:tgtEl>
                                              <p:spTgt spid="154"/>
                                            </p:tgtEl>
                                          </p:cBhvr>
                                        </p:animEffect>
                                        <p:anim calcmode="lin" valueType="num">
                                          <p:cBhvr>
                                            <p:cTn id="484" dur="300" fill="hold"/>
                                            <p:tgtEl>
                                              <p:spTgt spid="154"/>
                                            </p:tgtEl>
                                            <p:attrNameLst>
                                              <p:attrName>ppt_x</p:attrName>
                                            </p:attrNameLst>
                                          </p:cBhvr>
                                          <p:tavLst>
                                            <p:tav tm="0">
                                              <p:val>
                                                <p:strVal val="#ppt_x"/>
                                              </p:val>
                                            </p:tav>
                                            <p:tav tm="100000">
                                              <p:val>
                                                <p:strVal val="#ppt_x"/>
                                              </p:val>
                                            </p:tav>
                                          </p:tavLst>
                                        </p:anim>
                                        <p:anim calcmode="lin" valueType="num">
                                          <p:cBhvr>
                                            <p:cTn id="485" dur="300" fill="hold"/>
                                            <p:tgtEl>
                                              <p:spTgt spid="154"/>
                                            </p:tgtEl>
                                            <p:attrNameLst>
                                              <p:attrName>ppt_y</p:attrName>
                                            </p:attrNameLst>
                                          </p:cBhvr>
                                          <p:tavLst>
                                            <p:tav tm="0">
                                              <p:val>
                                                <p:strVal val="#ppt_y-.1"/>
                                              </p:val>
                                            </p:tav>
                                            <p:tav tm="100000">
                                              <p:val>
                                                <p:strVal val="#ppt_y"/>
                                              </p:val>
                                            </p:tav>
                                          </p:tavLst>
                                        </p:anim>
                                      </p:childTnLst>
                                    </p:cTn>
                                  </p:par>
                                  <p:par>
                                    <p:cTn id="486" presetID="47" presetClass="entr" presetSubtype="0" fill="hold" grpId="0" nodeType="withEffect">
                                      <p:stCondLst>
                                        <p:cond delay="21250"/>
                                      </p:stCondLst>
                                      <p:childTnLst>
                                        <p:set>
                                          <p:cBhvr>
                                            <p:cTn id="487" dur="1" fill="hold">
                                              <p:stCondLst>
                                                <p:cond delay="0"/>
                                              </p:stCondLst>
                                            </p:cTn>
                                            <p:tgtEl>
                                              <p:spTgt spid="156"/>
                                            </p:tgtEl>
                                            <p:attrNameLst>
                                              <p:attrName>style.visibility</p:attrName>
                                            </p:attrNameLst>
                                          </p:cBhvr>
                                          <p:to>
                                            <p:strVal val="visible"/>
                                          </p:to>
                                        </p:set>
                                        <p:animEffect transition="in" filter="fade">
                                          <p:cBhvr>
                                            <p:cTn id="488" dur="350"/>
                                            <p:tgtEl>
                                              <p:spTgt spid="156"/>
                                            </p:tgtEl>
                                          </p:cBhvr>
                                        </p:animEffect>
                                        <p:anim calcmode="lin" valueType="num">
                                          <p:cBhvr>
                                            <p:cTn id="489" dur="350" fill="hold"/>
                                            <p:tgtEl>
                                              <p:spTgt spid="156"/>
                                            </p:tgtEl>
                                            <p:attrNameLst>
                                              <p:attrName>ppt_x</p:attrName>
                                            </p:attrNameLst>
                                          </p:cBhvr>
                                          <p:tavLst>
                                            <p:tav tm="0">
                                              <p:val>
                                                <p:strVal val="#ppt_x"/>
                                              </p:val>
                                            </p:tav>
                                            <p:tav tm="100000">
                                              <p:val>
                                                <p:strVal val="#ppt_x"/>
                                              </p:val>
                                            </p:tav>
                                          </p:tavLst>
                                        </p:anim>
                                        <p:anim calcmode="lin" valueType="num">
                                          <p:cBhvr>
                                            <p:cTn id="490" dur="350" fill="hold"/>
                                            <p:tgtEl>
                                              <p:spTgt spid="156"/>
                                            </p:tgtEl>
                                            <p:attrNameLst>
                                              <p:attrName>ppt_y</p:attrName>
                                            </p:attrNameLst>
                                          </p:cBhvr>
                                          <p:tavLst>
                                            <p:tav tm="0">
                                              <p:val>
                                                <p:strVal val="#ppt_y-.1"/>
                                              </p:val>
                                            </p:tav>
                                            <p:tav tm="100000">
                                              <p:val>
                                                <p:strVal val="#ppt_y"/>
                                              </p:val>
                                            </p:tav>
                                          </p:tavLst>
                                        </p:anim>
                                      </p:childTnLst>
                                    </p:cTn>
                                  </p:par>
                                  <p:par>
                                    <p:cTn id="491" presetID="47" presetClass="entr" presetSubtype="0" fill="hold" grpId="0" nodeType="withEffect">
                                      <p:stCondLst>
                                        <p:cond delay="21250"/>
                                      </p:stCondLst>
                                      <p:childTnLst>
                                        <p:set>
                                          <p:cBhvr>
                                            <p:cTn id="492" dur="1" fill="hold">
                                              <p:stCondLst>
                                                <p:cond delay="0"/>
                                              </p:stCondLst>
                                            </p:cTn>
                                            <p:tgtEl>
                                              <p:spTgt spid="157"/>
                                            </p:tgtEl>
                                            <p:attrNameLst>
                                              <p:attrName>style.visibility</p:attrName>
                                            </p:attrNameLst>
                                          </p:cBhvr>
                                          <p:to>
                                            <p:strVal val="visible"/>
                                          </p:to>
                                        </p:set>
                                        <p:animEffect transition="in" filter="fade">
                                          <p:cBhvr>
                                            <p:cTn id="493" dur="350"/>
                                            <p:tgtEl>
                                              <p:spTgt spid="157"/>
                                            </p:tgtEl>
                                          </p:cBhvr>
                                        </p:animEffect>
                                        <p:anim calcmode="lin" valueType="num">
                                          <p:cBhvr>
                                            <p:cTn id="494" dur="350" fill="hold"/>
                                            <p:tgtEl>
                                              <p:spTgt spid="157"/>
                                            </p:tgtEl>
                                            <p:attrNameLst>
                                              <p:attrName>ppt_x</p:attrName>
                                            </p:attrNameLst>
                                          </p:cBhvr>
                                          <p:tavLst>
                                            <p:tav tm="0">
                                              <p:val>
                                                <p:strVal val="#ppt_x"/>
                                              </p:val>
                                            </p:tav>
                                            <p:tav tm="100000">
                                              <p:val>
                                                <p:strVal val="#ppt_x"/>
                                              </p:val>
                                            </p:tav>
                                          </p:tavLst>
                                        </p:anim>
                                        <p:anim calcmode="lin" valueType="num">
                                          <p:cBhvr>
                                            <p:cTn id="495" dur="350" fill="hold"/>
                                            <p:tgtEl>
                                              <p:spTgt spid="157"/>
                                            </p:tgtEl>
                                            <p:attrNameLst>
                                              <p:attrName>ppt_y</p:attrName>
                                            </p:attrNameLst>
                                          </p:cBhvr>
                                          <p:tavLst>
                                            <p:tav tm="0">
                                              <p:val>
                                                <p:strVal val="#ppt_y-.1"/>
                                              </p:val>
                                            </p:tav>
                                            <p:tav tm="100000">
                                              <p:val>
                                                <p:strVal val="#ppt_y"/>
                                              </p:val>
                                            </p:tav>
                                          </p:tavLst>
                                        </p:anim>
                                      </p:childTnLst>
                                    </p:cTn>
                                  </p:par>
                                  <p:par>
                                    <p:cTn id="496" presetID="47" presetClass="entr" presetSubtype="0" fill="hold" grpId="0" nodeType="withEffect">
                                      <p:stCondLst>
                                        <p:cond delay="21300"/>
                                      </p:stCondLst>
                                      <p:childTnLst>
                                        <p:set>
                                          <p:cBhvr>
                                            <p:cTn id="497" dur="1" fill="hold">
                                              <p:stCondLst>
                                                <p:cond delay="0"/>
                                              </p:stCondLst>
                                            </p:cTn>
                                            <p:tgtEl>
                                              <p:spTgt spid="158"/>
                                            </p:tgtEl>
                                            <p:attrNameLst>
                                              <p:attrName>style.visibility</p:attrName>
                                            </p:attrNameLst>
                                          </p:cBhvr>
                                          <p:to>
                                            <p:strVal val="visible"/>
                                          </p:to>
                                        </p:set>
                                        <p:animEffect transition="in" filter="fade">
                                          <p:cBhvr>
                                            <p:cTn id="498" dur="300"/>
                                            <p:tgtEl>
                                              <p:spTgt spid="158"/>
                                            </p:tgtEl>
                                          </p:cBhvr>
                                        </p:animEffect>
                                        <p:anim calcmode="lin" valueType="num">
                                          <p:cBhvr>
                                            <p:cTn id="499" dur="300" fill="hold"/>
                                            <p:tgtEl>
                                              <p:spTgt spid="158"/>
                                            </p:tgtEl>
                                            <p:attrNameLst>
                                              <p:attrName>ppt_x</p:attrName>
                                            </p:attrNameLst>
                                          </p:cBhvr>
                                          <p:tavLst>
                                            <p:tav tm="0">
                                              <p:val>
                                                <p:strVal val="#ppt_x"/>
                                              </p:val>
                                            </p:tav>
                                            <p:tav tm="100000">
                                              <p:val>
                                                <p:strVal val="#ppt_x"/>
                                              </p:val>
                                            </p:tav>
                                          </p:tavLst>
                                        </p:anim>
                                        <p:anim calcmode="lin" valueType="num">
                                          <p:cBhvr>
                                            <p:cTn id="500" dur="300" fill="hold"/>
                                            <p:tgtEl>
                                              <p:spTgt spid="158"/>
                                            </p:tgtEl>
                                            <p:attrNameLst>
                                              <p:attrName>ppt_y</p:attrName>
                                            </p:attrNameLst>
                                          </p:cBhvr>
                                          <p:tavLst>
                                            <p:tav tm="0">
                                              <p:val>
                                                <p:strVal val="#ppt_y-.1"/>
                                              </p:val>
                                            </p:tav>
                                            <p:tav tm="100000">
                                              <p:val>
                                                <p:strVal val="#ppt_y"/>
                                              </p:val>
                                            </p:tav>
                                          </p:tavLst>
                                        </p:anim>
                                      </p:childTnLst>
                                    </p:cTn>
                                  </p:par>
                                  <p:par>
                                    <p:cTn id="501" presetID="0" presetClass="path" presetSubtype="0" accel="50000" decel="50000" fill="hold" grpId="1" nodeType="withEffect">
                                      <p:stCondLst>
                                        <p:cond delay="21600"/>
                                      </p:stCondLst>
                                      <p:childTnLst>
                                        <p:animMotion origin="layout" path="M -2.29167E-6 -0.00069 C -0.05039 -0.01805 -0.08867 -0.01968 -0.1194 -0.0287 C -0.15026 -0.03819 -0.16705 -0.05463 -0.18502 -0.05486 C -0.20338 -0.05625 -0.2164 -0.03518 -0.23255 -0.03981 C -0.25508 -0.04005 -0.27096 -0.05625 -0.28372 -0.06713 " pathEditMode="relative" rAng="0" ptsTypes="AAAAA">
                                          <p:cBhvr>
                                            <p:cTn id="502" dur="2000" fill="hold"/>
                                            <p:tgtEl>
                                              <p:spTgt spid="151"/>
                                            </p:tgtEl>
                                            <p:attrNameLst>
                                              <p:attrName>ppt_x</p:attrName>
                                              <p:attrName>ppt_y</p:attrName>
                                            </p:attrNameLst>
                                          </p:cBhvr>
                                          <p:rCtr x="-14193" y="-3333"/>
                                        </p:animMotion>
                                      </p:childTnLst>
                                    </p:cTn>
                                  </p:par>
                                  <p:par>
                                    <p:cTn id="503" presetID="0" presetClass="path" presetSubtype="0" accel="50000" decel="50000" fill="hold" grpId="1" nodeType="withEffect">
                                      <p:stCondLst>
                                        <p:cond delay="21700"/>
                                      </p:stCondLst>
                                      <p:childTnLst>
                                        <p:animMotion origin="layout" path="M -0.00013 2.59259E-6 C -0.04349 -0.00417 -0.0737 -0.07084 -0.10247 -0.08218 C -0.13138 -0.09352 -0.15273 -0.06621 -0.17292 -0.06806 C -0.19323 -0.07014 -0.20456 -0.09329 -0.22396 -0.09422 C -0.24349 -0.09537 -0.28034 -0.0669 -0.30052 -0.07292 " pathEditMode="relative" rAng="0" ptsTypes="AAAAA">
                                          <p:cBhvr>
                                            <p:cTn id="504" dur="1900" fill="hold"/>
                                            <p:tgtEl>
                                              <p:spTgt spid="149"/>
                                            </p:tgtEl>
                                            <p:attrNameLst>
                                              <p:attrName>ppt_x</p:attrName>
                                              <p:attrName>ppt_y</p:attrName>
                                            </p:attrNameLst>
                                          </p:cBhvr>
                                          <p:rCtr x="-15026" y="-4722"/>
                                        </p:animMotion>
                                      </p:childTnLst>
                                    </p:cTn>
                                  </p:par>
                                  <p:par>
                                    <p:cTn id="505" presetID="10" presetClass="exit" presetSubtype="0" fill="hold" grpId="2" nodeType="withEffect">
                                      <p:stCondLst>
                                        <p:cond delay="23350"/>
                                      </p:stCondLst>
                                      <p:childTnLst>
                                        <p:animEffect transition="out" filter="fade">
                                          <p:cBhvr>
                                            <p:cTn id="506" dur="250"/>
                                            <p:tgtEl>
                                              <p:spTgt spid="151"/>
                                            </p:tgtEl>
                                          </p:cBhvr>
                                        </p:animEffect>
                                        <p:set>
                                          <p:cBhvr>
                                            <p:cTn id="507" dur="1" fill="hold">
                                              <p:stCondLst>
                                                <p:cond delay="249"/>
                                              </p:stCondLst>
                                            </p:cTn>
                                            <p:tgtEl>
                                              <p:spTgt spid="151"/>
                                            </p:tgtEl>
                                            <p:attrNameLst>
                                              <p:attrName>style.visibility</p:attrName>
                                            </p:attrNameLst>
                                          </p:cBhvr>
                                          <p:to>
                                            <p:strVal val="hidden"/>
                                          </p:to>
                                        </p:set>
                                      </p:childTnLst>
                                    </p:cTn>
                                  </p:par>
                                  <p:par>
                                    <p:cTn id="508" presetID="10" presetClass="exit" presetSubtype="0" fill="hold" grpId="2" nodeType="withEffect">
                                      <p:stCondLst>
                                        <p:cond delay="23100"/>
                                      </p:stCondLst>
                                      <p:childTnLst>
                                        <p:animEffect transition="out" filter="fade">
                                          <p:cBhvr>
                                            <p:cTn id="509" dur="500"/>
                                            <p:tgtEl>
                                              <p:spTgt spid="149"/>
                                            </p:tgtEl>
                                          </p:cBhvr>
                                        </p:animEffect>
                                        <p:set>
                                          <p:cBhvr>
                                            <p:cTn id="510" dur="1" fill="hold">
                                              <p:stCondLst>
                                                <p:cond delay="499"/>
                                              </p:stCondLst>
                                            </p:cTn>
                                            <p:tgtEl>
                                              <p:spTgt spid="149"/>
                                            </p:tgtEl>
                                            <p:attrNameLst>
                                              <p:attrName>style.visibility</p:attrName>
                                            </p:attrNameLst>
                                          </p:cBhvr>
                                          <p:to>
                                            <p:strVal val="hidden"/>
                                          </p:to>
                                        </p:set>
                                      </p:childTnLst>
                                    </p:cTn>
                                  </p:par>
                                  <p:par>
                                    <p:cTn id="511" presetID="22" presetClass="entr" presetSubtype="2" fill="hold" grpId="0" nodeType="withEffect">
                                      <p:stCondLst>
                                        <p:cond delay="22600"/>
                                      </p:stCondLst>
                                      <p:childTnLst>
                                        <p:set>
                                          <p:cBhvr>
                                            <p:cTn id="512" dur="1" fill="hold">
                                              <p:stCondLst>
                                                <p:cond delay="0"/>
                                              </p:stCondLst>
                                            </p:cTn>
                                            <p:tgtEl>
                                              <p:spTgt spid="96"/>
                                            </p:tgtEl>
                                            <p:attrNameLst>
                                              <p:attrName>style.visibility</p:attrName>
                                            </p:attrNameLst>
                                          </p:cBhvr>
                                          <p:to>
                                            <p:strVal val="visible"/>
                                          </p:to>
                                        </p:set>
                                        <p:animEffect transition="in" filter="wipe(right)">
                                          <p:cBhvr>
                                            <p:cTn id="513" dur="900"/>
                                            <p:tgtEl>
                                              <p:spTgt spid="96"/>
                                            </p:tgtEl>
                                          </p:cBhvr>
                                        </p:animEffect>
                                      </p:childTnLst>
                                    </p:cTn>
                                  </p:par>
                                  <p:par>
                                    <p:cTn id="514" presetID="0" presetClass="path" presetSubtype="0" accel="50000" decel="50000" fill="hold" grpId="1" nodeType="withEffect">
                                      <p:stCondLst>
                                        <p:cond delay="23550"/>
                                      </p:stCondLst>
                                      <p:childTnLst>
                                        <p:animMotion origin="layout" path="M 0.00065 2.96296E-6 L -0.23946 0.075 " pathEditMode="relative" rAng="0" ptsTypes="AA">
                                          <p:cBhvr>
                                            <p:cTn id="515" dur="1000" fill="hold"/>
                                            <p:tgtEl>
                                              <p:spTgt spid="157"/>
                                            </p:tgtEl>
                                            <p:attrNameLst>
                                              <p:attrName>ppt_x</p:attrName>
                                              <p:attrName>ppt_y</p:attrName>
                                            </p:attrNameLst>
                                          </p:cBhvr>
                                          <p:rCtr x="-12005" y="3750"/>
                                        </p:animMotion>
                                      </p:childTnLst>
                                    </p:cTn>
                                  </p:par>
                                  <p:par>
                                    <p:cTn id="516" presetID="10" presetClass="exit" presetSubtype="0" fill="hold" grpId="2" nodeType="withEffect">
                                      <p:stCondLst>
                                        <p:cond delay="24100"/>
                                      </p:stCondLst>
                                      <p:childTnLst>
                                        <p:animEffect transition="out" filter="fade">
                                          <p:cBhvr>
                                            <p:cTn id="517" dur="500"/>
                                            <p:tgtEl>
                                              <p:spTgt spid="157"/>
                                            </p:tgtEl>
                                          </p:cBhvr>
                                        </p:animEffect>
                                        <p:set>
                                          <p:cBhvr>
                                            <p:cTn id="518" dur="1" fill="hold">
                                              <p:stCondLst>
                                                <p:cond delay="499"/>
                                              </p:stCondLst>
                                            </p:cTn>
                                            <p:tgtEl>
                                              <p:spTgt spid="157"/>
                                            </p:tgtEl>
                                            <p:attrNameLst>
                                              <p:attrName>style.visibility</p:attrName>
                                            </p:attrNameLst>
                                          </p:cBhvr>
                                          <p:to>
                                            <p:strVal val="hidden"/>
                                          </p:to>
                                        </p:set>
                                      </p:childTnLst>
                                    </p:cTn>
                                  </p:par>
                                  <p:par>
                                    <p:cTn id="519" presetID="42" presetClass="path" presetSubtype="0" accel="50000" decel="50000" fill="hold" grpId="1" nodeType="withEffect">
                                      <p:stCondLst>
                                        <p:cond delay="23600"/>
                                      </p:stCondLst>
                                      <p:childTnLst>
                                        <p:animMotion origin="layout" path="M 4.375E-6 3.7037E-6 L -0.24037 0.02338 " pathEditMode="relative" rAng="0" ptsTypes="AA">
                                          <p:cBhvr>
                                            <p:cTn id="520" dur="1000" fill="hold"/>
                                            <p:tgtEl>
                                              <p:spTgt spid="158"/>
                                            </p:tgtEl>
                                            <p:attrNameLst>
                                              <p:attrName>ppt_x</p:attrName>
                                              <p:attrName>ppt_y</p:attrName>
                                            </p:attrNameLst>
                                          </p:cBhvr>
                                          <p:rCtr x="-12018" y="1157"/>
                                        </p:animMotion>
                                      </p:childTnLst>
                                    </p:cTn>
                                  </p:par>
                                  <p:par>
                                    <p:cTn id="521" presetID="10" presetClass="exit" presetSubtype="0" fill="hold" grpId="2" nodeType="withEffect">
                                      <p:stCondLst>
                                        <p:cond delay="24100"/>
                                      </p:stCondLst>
                                      <p:childTnLst>
                                        <p:animEffect transition="out" filter="fade">
                                          <p:cBhvr>
                                            <p:cTn id="522" dur="500"/>
                                            <p:tgtEl>
                                              <p:spTgt spid="158"/>
                                            </p:tgtEl>
                                          </p:cBhvr>
                                        </p:animEffect>
                                        <p:set>
                                          <p:cBhvr>
                                            <p:cTn id="523" dur="1" fill="hold">
                                              <p:stCondLst>
                                                <p:cond delay="499"/>
                                              </p:stCondLst>
                                            </p:cTn>
                                            <p:tgtEl>
                                              <p:spTgt spid="158"/>
                                            </p:tgtEl>
                                            <p:attrNameLst>
                                              <p:attrName>style.visibility</p:attrName>
                                            </p:attrNameLst>
                                          </p:cBhvr>
                                          <p:to>
                                            <p:strVal val="hidden"/>
                                          </p:to>
                                        </p:set>
                                      </p:childTnLst>
                                    </p:cTn>
                                  </p:par>
                                  <p:par>
                                    <p:cTn id="524" presetID="42" presetClass="path" presetSubtype="0" accel="50000" decel="50000" fill="hold" grpId="1" nodeType="withEffect">
                                      <p:stCondLst>
                                        <p:cond delay="23700"/>
                                      </p:stCondLst>
                                      <p:childTnLst>
                                        <p:animMotion origin="layout" path="M 1.875E-6 -4.07407E-6 L -0.22943 0.05301 " pathEditMode="relative" rAng="0" ptsTypes="AA">
                                          <p:cBhvr>
                                            <p:cTn id="525" dur="1000" fill="hold"/>
                                            <p:tgtEl>
                                              <p:spTgt spid="150"/>
                                            </p:tgtEl>
                                            <p:attrNameLst>
                                              <p:attrName>ppt_x</p:attrName>
                                              <p:attrName>ppt_y</p:attrName>
                                            </p:attrNameLst>
                                          </p:cBhvr>
                                          <p:rCtr x="-11471" y="2639"/>
                                        </p:animMotion>
                                      </p:childTnLst>
                                    </p:cTn>
                                  </p:par>
                                  <p:par>
                                    <p:cTn id="526" presetID="10" presetClass="exit" presetSubtype="0" fill="hold" grpId="2" nodeType="withEffect">
                                      <p:stCondLst>
                                        <p:cond delay="24200"/>
                                      </p:stCondLst>
                                      <p:childTnLst>
                                        <p:animEffect transition="out" filter="fade">
                                          <p:cBhvr>
                                            <p:cTn id="527" dur="500"/>
                                            <p:tgtEl>
                                              <p:spTgt spid="150"/>
                                            </p:tgtEl>
                                          </p:cBhvr>
                                        </p:animEffect>
                                        <p:set>
                                          <p:cBhvr>
                                            <p:cTn id="528" dur="1" fill="hold">
                                              <p:stCondLst>
                                                <p:cond delay="499"/>
                                              </p:stCondLst>
                                            </p:cTn>
                                            <p:tgtEl>
                                              <p:spTgt spid="150"/>
                                            </p:tgtEl>
                                            <p:attrNameLst>
                                              <p:attrName>style.visibility</p:attrName>
                                            </p:attrNameLst>
                                          </p:cBhvr>
                                          <p:to>
                                            <p:strVal val="hidden"/>
                                          </p:to>
                                        </p:set>
                                      </p:childTnLst>
                                    </p:cTn>
                                  </p:par>
                                  <p:par>
                                    <p:cTn id="529" presetID="42" presetClass="path" presetSubtype="0" accel="50000" decel="50000" fill="hold" grpId="1" nodeType="withEffect">
                                      <p:stCondLst>
                                        <p:cond delay="23800"/>
                                      </p:stCondLst>
                                      <p:childTnLst>
                                        <p:animMotion origin="layout" path="M -1.04167E-6 1.11111E-6 L -0.20534 0.00717 " pathEditMode="relative" rAng="0" ptsTypes="AA">
                                          <p:cBhvr>
                                            <p:cTn id="530" dur="1000" fill="hold"/>
                                            <p:tgtEl>
                                              <p:spTgt spid="156"/>
                                            </p:tgtEl>
                                            <p:attrNameLst>
                                              <p:attrName>ppt_x</p:attrName>
                                              <p:attrName>ppt_y</p:attrName>
                                            </p:attrNameLst>
                                          </p:cBhvr>
                                          <p:rCtr x="-10273" y="347"/>
                                        </p:animMotion>
                                      </p:childTnLst>
                                    </p:cTn>
                                  </p:par>
                                  <p:par>
                                    <p:cTn id="531" presetID="10" presetClass="exit" presetSubtype="0" fill="hold" grpId="2" nodeType="withEffect">
                                      <p:stCondLst>
                                        <p:cond delay="24300"/>
                                      </p:stCondLst>
                                      <p:childTnLst>
                                        <p:animEffect transition="out" filter="fade">
                                          <p:cBhvr>
                                            <p:cTn id="532" dur="500"/>
                                            <p:tgtEl>
                                              <p:spTgt spid="156"/>
                                            </p:tgtEl>
                                          </p:cBhvr>
                                        </p:animEffect>
                                        <p:set>
                                          <p:cBhvr>
                                            <p:cTn id="533" dur="1" fill="hold">
                                              <p:stCondLst>
                                                <p:cond delay="499"/>
                                              </p:stCondLst>
                                            </p:cTn>
                                            <p:tgtEl>
                                              <p:spTgt spid="156"/>
                                            </p:tgtEl>
                                            <p:attrNameLst>
                                              <p:attrName>style.visibility</p:attrName>
                                            </p:attrNameLst>
                                          </p:cBhvr>
                                          <p:to>
                                            <p:strVal val="hidden"/>
                                          </p:to>
                                        </p:set>
                                      </p:childTnLst>
                                    </p:cTn>
                                  </p:par>
                                  <p:par>
                                    <p:cTn id="534" presetID="42" presetClass="path" presetSubtype="0" accel="50000" decel="50000" fill="hold" grpId="1" nodeType="withEffect">
                                      <p:stCondLst>
                                        <p:cond delay="23900"/>
                                      </p:stCondLst>
                                      <p:childTnLst>
                                        <p:animMotion origin="layout" path="M 0.00429 -0.00995 L -0.16537 0.05348 " pathEditMode="relative" rAng="0" ptsTypes="AA">
                                          <p:cBhvr>
                                            <p:cTn id="535" dur="1000" fill="hold"/>
                                            <p:tgtEl>
                                              <p:spTgt spid="155"/>
                                            </p:tgtEl>
                                            <p:attrNameLst>
                                              <p:attrName>ppt_x</p:attrName>
                                              <p:attrName>ppt_y</p:attrName>
                                            </p:attrNameLst>
                                          </p:cBhvr>
                                          <p:rCtr x="-8490" y="3171"/>
                                        </p:animMotion>
                                      </p:childTnLst>
                                    </p:cTn>
                                  </p:par>
                                  <p:par>
                                    <p:cTn id="536" presetID="10" presetClass="exit" presetSubtype="0" fill="hold" grpId="2" nodeType="withEffect">
                                      <p:stCondLst>
                                        <p:cond delay="24400"/>
                                      </p:stCondLst>
                                      <p:childTnLst>
                                        <p:animEffect transition="out" filter="fade">
                                          <p:cBhvr>
                                            <p:cTn id="537" dur="500"/>
                                            <p:tgtEl>
                                              <p:spTgt spid="155"/>
                                            </p:tgtEl>
                                          </p:cBhvr>
                                        </p:animEffect>
                                        <p:set>
                                          <p:cBhvr>
                                            <p:cTn id="538" dur="1" fill="hold">
                                              <p:stCondLst>
                                                <p:cond delay="499"/>
                                              </p:stCondLst>
                                            </p:cTn>
                                            <p:tgtEl>
                                              <p:spTgt spid="155"/>
                                            </p:tgtEl>
                                            <p:attrNameLst>
                                              <p:attrName>style.visibility</p:attrName>
                                            </p:attrNameLst>
                                          </p:cBhvr>
                                          <p:to>
                                            <p:strVal val="hidden"/>
                                          </p:to>
                                        </p:set>
                                      </p:childTnLst>
                                    </p:cTn>
                                  </p:par>
                                  <p:par>
                                    <p:cTn id="539" presetID="42" presetClass="path" presetSubtype="0" accel="50000" decel="50000" fill="hold" grpId="1" nodeType="withEffect">
                                      <p:stCondLst>
                                        <p:cond delay="23900"/>
                                      </p:stCondLst>
                                      <p:childTnLst>
                                        <p:animMotion origin="layout" path="M 3.75E-6 2.96296E-6 L -0.18334 -0.02408 " pathEditMode="relative" rAng="0" ptsTypes="AA">
                                          <p:cBhvr>
                                            <p:cTn id="540" dur="1000" fill="hold"/>
                                            <p:tgtEl>
                                              <p:spTgt spid="154"/>
                                            </p:tgtEl>
                                            <p:attrNameLst>
                                              <p:attrName>ppt_x</p:attrName>
                                              <p:attrName>ppt_y</p:attrName>
                                            </p:attrNameLst>
                                          </p:cBhvr>
                                          <p:rCtr x="-9167" y="-1204"/>
                                        </p:animMotion>
                                      </p:childTnLst>
                                    </p:cTn>
                                  </p:par>
                                  <p:par>
                                    <p:cTn id="541" presetID="10" presetClass="exit" presetSubtype="0" fill="hold" grpId="2" nodeType="withEffect">
                                      <p:stCondLst>
                                        <p:cond delay="24400"/>
                                      </p:stCondLst>
                                      <p:childTnLst>
                                        <p:animEffect transition="out" filter="fade">
                                          <p:cBhvr>
                                            <p:cTn id="542" dur="500"/>
                                            <p:tgtEl>
                                              <p:spTgt spid="154"/>
                                            </p:tgtEl>
                                          </p:cBhvr>
                                        </p:animEffect>
                                        <p:set>
                                          <p:cBhvr>
                                            <p:cTn id="543" dur="1" fill="hold">
                                              <p:stCondLst>
                                                <p:cond delay="499"/>
                                              </p:stCondLst>
                                            </p:cTn>
                                            <p:tgtEl>
                                              <p:spTgt spid="154"/>
                                            </p:tgtEl>
                                            <p:attrNameLst>
                                              <p:attrName>style.visibility</p:attrName>
                                            </p:attrNameLst>
                                          </p:cBhvr>
                                          <p:to>
                                            <p:strVal val="hidden"/>
                                          </p:to>
                                        </p:set>
                                      </p:childTnLst>
                                    </p:cTn>
                                  </p:par>
                                  <p:par>
                                    <p:cTn id="544" presetID="42" presetClass="path" presetSubtype="0" accel="50000" decel="50000" fill="hold" grpId="1" nodeType="withEffect">
                                      <p:stCondLst>
                                        <p:cond delay="23800"/>
                                      </p:stCondLst>
                                      <p:childTnLst>
                                        <p:animMotion origin="layout" path="M -2.08333E-7 0 L -0.13529 0.04329 " pathEditMode="relative" rAng="0" ptsTypes="AA">
                                          <p:cBhvr>
                                            <p:cTn id="545" dur="1000" fill="hold"/>
                                            <p:tgtEl>
                                              <p:spTgt spid="152"/>
                                            </p:tgtEl>
                                            <p:attrNameLst>
                                              <p:attrName>ppt_x</p:attrName>
                                              <p:attrName>ppt_y</p:attrName>
                                            </p:attrNameLst>
                                          </p:cBhvr>
                                          <p:rCtr x="-6771" y="2153"/>
                                        </p:animMotion>
                                      </p:childTnLst>
                                    </p:cTn>
                                  </p:par>
                                  <p:par>
                                    <p:cTn id="546" presetID="10" presetClass="exit" presetSubtype="0" fill="hold" grpId="2" nodeType="withEffect">
                                      <p:stCondLst>
                                        <p:cond delay="24300"/>
                                      </p:stCondLst>
                                      <p:childTnLst>
                                        <p:animEffect transition="out" filter="fade">
                                          <p:cBhvr>
                                            <p:cTn id="547" dur="500"/>
                                            <p:tgtEl>
                                              <p:spTgt spid="152"/>
                                            </p:tgtEl>
                                          </p:cBhvr>
                                        </p:animEffect>
                                        <p:set>
                                          <p:cBhvr>
                                            <p:cTn id="548" dur="1" fill="hold">
                                              <p:stCondLst>
                                                <p:cond delay="499"/>
                                              </p:stCondLst>
                                            </p:cTn>
                                            <p:tgtEl>
                                              <p:spTgt spid="152"/>
                                            </p:tgtEl>
                                            <p:attrNameLst>
                                              <p:attrName>style.visibility</p:attrName>
                                            </p:attrNameLst>
                                          </p:cBhvr>
                                          <p:to>
                                            <p:strVal val="hidden"/>
                                          </p:to>
                                        </p:set>
                                      </p:childTnLst>
                                    </p:cTn>
                                  </p:par>
                                  <p:par>
                                    <p:cTn id="549" presetID="42" presetClass="path" presetSubtype="0" accel="50000" decel="50000" fill="hold" grpId="1" nodeType="withEffect">
                                      <p:stCondLst>
                                        <p:cond delay="23700"/>
                                      </p:stCondLst>
                                      <p:childTnLst>
                                        <p:animMotion origin="layout" path="M -3.95833E-6 -3.7037E-7 L -0.16536 0.07755 " pathEditMode="relative" rAng="0" ptsTypes="AA">
                                          <p:cBhvr>
                                            <p:cTn id="550" dur="1000" fill="hold"/>
                                            <p:tgtEl>
                                              <p:spTgt spid="153"/>
                                            </p:tgtEl>
                                            <p:attrNameLst>
                                              <p:attrName>ppt_x</p:attrName>
                                              <p:attrName>ppt_y</p:attrName>
                                            </p:attrNameLst>
                                          </p:cBhvr>
                                          <p:rCtr x="-8268" y="3866"/>
                                        </p:animMotion>
                                      </p:childTnLst>
                                    </p:cTn>
                                  </p:par>
                                  <p:par>
                                    <p:cTn id="551" presetID="10" presetClass="exit" presetSubtype="0" fill="hold" grpId="2" nodeType="withEffect">
                                      <p:stCondLst>
                                        <p:cond delay="24200"/>
                                      </p:stCondLst>
                                      <p:childTnLst>
                                        <p:animEffect transition="out" filter="fade">
                                          <p:cBhvr>
                                            <p:cTn id="552" dur="500"/>
                                            <p:tgtEl>
                                              <p:spTgt spid="153"/>
                                            </p:tgtEl>
                                          </p:cBhvr>
                                        </p:animEffect>
                                        <p:set>
                                          <p:cBhvr>
                                            <p:cTn id="553" dur="1" fill="hold">
                                              <p:stCondLst>
                                                <p:cond delay="499"/>
                                              </p:stCondLst>
                                            </p:cTn>
                                            <p:tgtEl>
                                              <p:spTgt spid="153"/>
                                            </p:tgtEl>
                                            <p:attrNameLst>
                                              <p:attrName>style.visibility</p:attrName>
                                            </p:attrNameLst>
                                          </p:cBhvr>
                                          <p:to>
                                            <p:strVal val="hidden"/>
                                          </p:to>
                                        </p:set>
                                      </p:childTnLst>
                                    </p:cTn>
                                  </p:par>
                                  <p:par>
                                    <p:cTn id="554" presetID="10" presetClass="entr" presetSubtype="0" fill="hold" grpId="0" nodeType="withEffect">
                                      <p:stCondLst>
                                        <p:cond delay="24400"/>
                                      </p:stCondLst>
                                      <p:childTnLst>
                                        <p:set>
                                          <p:cBhvr>
                                            <p:cTn id="555" dur="1" fill="hold">
                                              <p:stCondLst>
                                                <p:cond delay="0"/>
                                              </p:stCondLst>
                                            </p:cTn>
                                            <p:tgtEl>
                                              <p:spTgt spid="97"/>
                                            </p:tgtEl>
                                            <p:attrNameLst>
                                              <p:attrName>style.visibility</p:attrName>
                                            </p:attrNameLst>
                                          </p:cBhvr>
                                          <p:to>
                                            <p:strVal val="visible"/>
                                          </p:to>
                                        </p:set>
                                        <p:animEffect transition="in" filter="fade">
                                          <p:cBhvr>
                                            <p:cTn id="556"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9" grpId="0"/>
          <p:bldP spid="19" grpId="1"/>
          <p:bldP spid="99" grpId="0" animBg="1"/>
          <p:bldP spid="109" grpId="0" animBg="1"/>
          <p:bldP spid="41" grpId="1" animBg="1"/>
          <p:bldP spid="68" grpId="0" animBg="1"/>
          <p:bldP spid="68" grpId="1" animBg="1"/>
          <p:bldP spid="68" grpId="2" animBg="1"/>
          <p:bldP spid="68" grpId="3" animBg="1"/>
          <p:bldP spid="68" grpId="4" animBg="1"/>
          <p:bldP spid="68" grpId="5" animBg="1"/>
          <p:bldP spid="68" grpId="6" animBg="1"/>
          <p:bldP spid="69" grpId="0" animBg="1"/>
          <p:bldP spid="69" grpId="1" animBg="1"/>
          <p:bldP spid="69" grpId="2" animBg="1"/>
          <p:bldP spid="69" grpId="3" animBg="1"/>
          <p:bldP spid="69" grpId="4" animBg="1"/>
          <p:bldP spid="69" grpId="5" animBg="1"/>
          <p:bldP spid="69" grpId="6" animBg="1"/>
          <p:bldP spid="70" grpId="0" animBg="1"/>
          <p:bldP spid="70" grpId="1" animBg="1"/>
          <p:bldP spid="70" grpId="2" animBg="1"/>
          <p:bldP spid="70" grpId="3" animBg="1"/>
          <p:bldP spid="70" grpId="4" animBg="1"/>
          <p:bldP spid="70" grpId="5" animBg="1"/>
          <p:bldP spid="70" grpId="6" animBg="1"/>
          <p:bldP spid="148" grpId="0" animBg="1"/>
          <p:bldP spid="85" grpId="0" animBg="1"/>
          <p:bldP spid="85" grpId="1" animBg="1"/>
          <p:bldP spid="85" grpId="2" animBg="1"/>
          <p:bldP spid="85" grpId="3" animBg="1"/>
          <p:bldP spid="85" grpId="4" animBg="1"/>
          <p:bldP spid="85" grpId="5" animBg="1"/>
          <p:bldP spid="85" grpId="6" animBg="1"/>
          <p:bldP spid="90" grpId="0"/>
          <p:bldP spid="91" grpId="0"/>
          <p:bldP spid="93" grpId="0"/>
          <p:bldP spid="94" grpId="0"/>
          <p:bldP spid="96" grpId="0"/>
          <p:bldP spid="97" grpId="0"/>
          <p:bldP spid="103" grpId="0"/>
          <p:bldP spid="108" grpId="0"/>
          <p:bldP spid="77" grpId="0" animBg="1"/>
          <p:bldP spid="77" grpId="1" animBg="1"/>
          <p:bldP spid="77" grpId="2" animBg="1"/>
          <p:bldP spid="78" grpId="0" animBg="1"/>
          <p:bldP spid="78" grpId="1" animBg="1"/>
          <p:bldP spid="78" grpId="2" animBg="1"/>
          <p:bldP spid="79" grpId="0" animBg="1"/>
          <p:bldP spid="79" grpId="1" animBg="1"/>
          <p:bldP spid="79" grpId="2" animBg="1"/>
          <p:bldP spid="80" grpId="0" animBg="1"/>
          <p:bldP spid="80" grpId="1" animBg="1"/>
          <p:bldP spid="80" grpId="2" animBg="1"/>
          <p:bldP spid="81" grpId="0" animBg="1"/>
          <p:bldP spid="81" grpId="1" animBg="1"/>
          <p:bldP spid="81" grpId="2" animBg="1"/>
          <p:bldP spid="82" grpId="0" animBg="1"/>
          <p:bldP spid="82" grpId="1" animBg="1"/>
          <p:bldP spid="82" grpId="2" animBg="1"/>
          <p:bldP spid="83" grpId="0" animBg="1"/>
          <p:bldP spid="83" grpId="1" animBg="1"/>
          <p:bldP spid="83" grpId="2" animBg="1"/>
          <p:bldP spid="84" grpId="0" animBg="1"/>
          <p:bldP spid="84" grpId="1" animBg="1"/>
          <p:bldP spid="84" grpId="2" animBg="1"/>
          <p:bldP spid="86" grpId="0" animBg="1"/>
          <p:bldP spid="86" grpId="1" animBg="1"/>
          <p:bldP spid="86" grpId="2" animBg="1"/>
          <p:bldP spid="87" grpId="0" animBg="1"/>
          <p:bldP spid="87" grpId="1" animBg="1"/>
          <p:bldP spid="87" grpId="2" animBg="1"/>
          <p:bldP spid="110" grpId="0" animBg="1"/>
          <p:bldP spid="110" grpId="1" animBg="1"/>
          <p:bldP spid="110" grpId="2" animBg="1"/>
          <p:bldP spid="111" grpId="0" animBg="1"/>
          <p:bldP spid="111" grpId="1" animBg="1"/>
          <p:bldP spid="111" grpId="2" animBg="1"/>
          <p:bldP spid="115" grpId="0" animBg="1"/>
          <p:bldP spid="115" grpId="1" animBg="1"/>
          <p:bldP spid="115" grpId="2" animBg="1"/>
          <p:bldP spid="116" grpId="0" animBg="1"/>
          <p:bldP spid="116" grpId="1" animBg="1"/>
          <p:bldP spid="116" grpId="2" animBg="1"/>
          <p:bldP spid="117" grpId="0" animBg="1"/>
          <p:bldP spid="117" grpId="1" animBg="1"/>
          <p:bldP spid="117" grpId="2" animBg="1"/>
          <p:bldP spid="118" grpId="0" animBg="1"/>
          <p:bldP spid="118" grpId="1" animBg="1"/>
          <p:bldP spid="118" grpId="2" animBg="1"/>
          <p:bldP spid="119" grpId="0" animBg="1"/>
          <p:bldP spid="119" grpId="1" animBg="1"/>
          <p:bldP spid="119" grpId="2" animBg="1"/>
          <p:bldP spid="121" grpId="0" animBg="1"/>
          <p:bldP spid="121" grpId="1" animBg="1"/>
          <p:bldP spid="121" grpId="2" animBg="1"/>
          <p:bldP spid="122" grpId="0" animBg="1"/>
          <p:bldP spid="122" grpId="1" animBg="1"/>
          <p:bldP spid="122" grpId="2" animBg="1"/>
          <p:bldP spid="123" grpId="0" animBg="1"/>
          <p:bldP spid="123" grpId="1" animBg="1"/>
          <p:bldP spid="123" grpId="2" animBg="1"/>
          <p:bldP spid="149" grpId="0" animBg="1"/>
          <p:bldP spid="149" grpId="1" animBg="1"/>
          <p:bldP spid="149" grpId="2" animBg="1"/>
          <p:bldP spid="150" grpId="0" animBg="1"/>
          <p:bldP spid="150" grpId="1" animBg="1"/>
          <p:bldP spid="150" grpId="2" animBg="1"/>
          <p:bldP spid="151" grpId="0" animBg="1"/>
          <p:bldP spid="151" grpId="1" animBg="1"/>
          <p:bldP spid="151" grpId="2" animBg="1"/>
          <p:bldP spid="152" grpId="0" animBg="1"/>
          <p:bldP spid="152" grpId="1" animBg="1"/>
          <p:bldP spid="152" grpId="2" animBg="1"/>
          <p:bldP spid="153" grpId="0" animBg="1"/>
          <p:bldP spid="153" grpId="1" animBg="1"/>
          <p:bldP spid="153" grpId="2" animBg="1"/>
          <p:bldP spid="154" grpId="0" animBg="1"/>
          <p:bldP spid="154" grpId="1" animBg="1"/>
          <p:bldP spid="154" grpId="2" animBg="1"/>
          <p:bldP spid="155" grpId="0" animBg="1"/>
          <p:bldP spid="155" grpId="1" animBg="1"/>
          <p:bldP spid="155" grpId="2" animBg="1"/>
          <p:bldP spid="156" grpId="0" animBg="1"/>
          <p:bldP spid="156" grpId="1" animBg="1"/>
          <p:bldP spid="156" grpId="2" animBg="1"/>
          <p:bldP spid="157" grpId="0" animBg="1"/>
          <p:bldP spid="157" grpId="1" animBg="1"/>
          <p:bldP spid="157" grpId="2" animBg="1"/>
          <p:bldP spid="158" grpId="0" animBg="1"/>
          <p:bldP spid="158" grpId="1" animBg="1"/>
          <p:bldP spid="158" grpId="2" animBg="1"/>
          <p:bldP spid="159" grpId="0" animBg="1"/>
          <p:bldP spid="159" grpId="1" animBg="1"/>
          <p:bldP spid="159" grpId="2" animBg="1"/>
          <p:bldP spid="160" grpId="0" animBg="1"/>
          <p:bldP spid="160" grpId="1" animBg="1"/>
          <p:bldP spid="160" grpId="2" animBg="1"/>
          <p:bldP spid="161" grpId="0" animBg="1"/>
          <p:bldP spid="161" grpId="1" animBg="1"/>
          <p:bldP spid="161" grpId="2" animBg="1"/>
          <p:bldP spid="162" grpId="0" animBg="1"/>
          <p:bldP spid="162" grpId="1" animBg="1"/>
          <p:bldP spid="162" grpId="2" animBg="1"/>
          <p:bldP spid="163" grpId="0" animBg="1"/>
          <p:bldP spid="163" grpId="1" animBg="1"/>
          <p:bldP spid="163" grpId="2" animBg="1"/>
          <p:bldP spid="164" grpId="0" animBg="1"/>
          <p:bldP spid="164" grpId="1" animBg="1"/>
          <p:bldP spid="164" grpId="2" animBg="1"/>
          <p:bldP spid="165" grpId="0" animBg="1"/>
          <p:bldP spid="165" grpId="1" animBg="1"/>
          <p:bldP spid="165" grpId="2" animBg="1"/>
          <p:bldP spid="166" grpId="0" animBg="1"/>
          <p:bldP spid="166" grpId="1" animBg="1"/>
          <p:bldP spid="166" grpId="2" animBg="1"/>
          <p:bldP spid="167" grpId="0" animBg="1"/>
          <p:bldP spid="167" grpId="1" animBg="1"/>
          <p:bldP spid="167" grpId="2" animBg="1"/>
          <p:bldP spid="168" grpId="0" animBg="1"/>
          <p:bldP spid="168" grpId="1" animBg="1"/>
          <p:bldP spid="168" grpId="2" animBg="1"/>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椭圆 169"/>
          <p:cNvSpPr/>
          <p:nvPr/>
        </p:nvSpPr>
        <p:spPr>
          <a:xfrm>
            <a:off x="5895808" y="4239474"/>
            <a:ext cx="371642" cy="371642"/>
          </a:xfrm>
          <a:prstGeom prst="ellipse">
            <a:avLst/>
          </a:prstGeom>
          <a:gradFill>
            <a:gsLst>
              <a:gs pos="45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831" y="732420"/>
            <a:ext cx="12192000" cy="45719"/>
          </a:xfrm>
          <a:prstGeom prst="rect">
            <a:avLst/>
          </a:prstGeom>
          <a:solidFill>
            <a:srgbClr val="FEE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rot="5400000">
            <a:off x="162414" y="-26991"/>
            <a:ext cx="665764" cy="806458"/>
            <a:chOff x="6693039" y="2414150"/>
            <a:chExt cx="1260638" cy="1527045"/>
          </a:xfrm>
        </p:grpSpPr>
        <p:sp>
          <p:nvSpPr>
            <p:cNvPr id="14" name="椭圆 13"/>
            <p:cNvSpPr/>
            <p:nvPr/>
          </p:nvSpPr>
          <p:spPr>
            <a:xfrm>
              <a:off x="6857628" y="2712513"/>
              <a:ext cx="931460" cy="931460"/>
            </a:xfrm>
            <a:prstGeom prst="ellipse">
              <a:avLst/>
            </a:prstGeom>
            <a:gradFill>
              <a:gsLst>
                <a:gs pos="0">
                  <a:srgbClr val="E5D369"/>
                </a:gs>
                <a:gs pos="100000">
                  <a:srgbClr val="F5A51D"/>
                </a:gs>
                <a:gs pos="50000">
                  <a:srgbClr val="F5BB4D"/>
                </a:gs>
              </a:gsLst>
              <a:lin ang="2700000" scaled="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文本框 14"/>
            <p:cNvSpPr txBox="1"/>
            <p:nvPr/>
          </p:nvSpPr>
          <p:spPr>
            <a:xfrm rot="16200000">
              <a:off x="6959640" y="2795873"/>
              <a:ext cx="751063" cy="757617"/>
            </a:xfrm>
            <a:prstGeom prst="rect">
              <a:avLst/>
            </a:prstGeom>
            <a:noFill/>
          </p:spPr>
          <p:txBody>
            <a:bodyPr wrap="square" rtlCol="0">
              <a:spAutoFit/>
            </a:bodyPr>
            <a:lstStyle/>
            <a:p>
              <a:pPr algn="ctr"/>
              <a:r>
                <a:rPr lang="en-US" altLang="zh-CN" sz="2000" dirty="0">
                  <a:solidFill>
                    <a:srgbClr val="1D1C24"/>
                  </a:solidFill>
                  <a:latin typeface="Impact" panose="020B0806030902050204" pitchFamily="34" charset="0"/>
                </a:rPr>
                <a:t>4</a:t>
              </a:r>
              <a:endParaRPr lang="zh-CN" altLang="en-US" sz="2000" dirty="0">
                <a:solidFill>
                  <a:srgbClr val="1D1C24"/>
                </a:solidFill>
                <a:latin typeface="Impact" panose="020B0806030902050204" pitchFamily="34" charset="0"/>
              </a:endParaRPr>
            </a:p>
          </p:txBody>
        </p:sp>
        <p:sp>
          <p:nvSpPr>
            <p:cNvPr id="16" name="椭圆 15"/>
            <p:cNvSpPr/>
            <p:nvPr/>
          </p:nvSpPr>
          <p:spPr>
            <a:xfrm rot="10800000" flipV="1">
              <a:off x="6693039" y="254792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同心圆 22"/>
            <p:cNvSpPr/>
            <p:nvPr/>
          </p:nvSpPr>
          <p:spPr>
            <a:xfrm rot="2700000">
              <a:off x="7189583" y="2414150"/>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同心圆 22"/>
            <p:cNvSpPr/>
            <p:nvPr/>
          </p:nvSpPr>
          <p:spPr>
            <a:xfrm rot="2700000">
              <a:off x="7189582" y="3673648"/>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9" name="文本框 18"/>
          <p:cNvSpPr txBox="1"/>
          <p:nvPr/>
        </p:nvSpPr>
        <p:spPr>
          <a:xfrm>
            <a:off x="1074854" y="114626"/>
            <a:ext cx="3845489" cy="523220"/>
          </a:xfrm>
          <a:prstGeom prst="rect">
            <a:avLst/>
          </a:prstGeom>
          <a:noFill/>
        </p:spPr>
        <p:txBody>
          <a:bodyPr vert="horz"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此处输入目录四</a:t>
            </a:r>
          </a:p>
        </p:txBody>
      </p:sp>
      <p:pic>
        <p:nvPicPr>
          <p:cNvPr id="10" name="图片 9"/>
          <p:cNvPicPr>
            <a:picLocks noChangeAspect="1"/>
          </p:cNvPicPr>
          <p:nvPr/>
        </p:nvPicPr>
        <p:blipFill>
          <a:blip r:embed="rId2"/>
          <a:stretch>
            <a:fillRect/>
          </a:stretch>
        </p:blipFill>
        <p:spPr>
          <a:xfrm>
            <a:off x="5108363" y="3439185"/>
            <a:ext cx="1975275" cy="1969179"/>
          </a:xfrm>
          <a:prstGeom prst="rect">
            <a:avLst/>
          </a:prstGeom>
        </p:spPr>
      </p:pic>
      <p:sp>
        <p:nvSpPr>
          <p:cNvPr id="939" name="椭圆 938"/>
          <p:cNvSpPr/>
          <p:nvPr/>
        </p:nvSpPr>
        <p:spPr>
          <a:xfrm>
            <a:off x="5352305" y="3680079"/>
            <a:ext cx="1487390" cy="1487390"/>
          </a:xfrm>
          <a:custGeom>
            <a:avLst/>
            <a:gdLst>
              <a:gd name="connsiteX0" fmla="*/ 0 w 1535468"/>
              <a:gd name="connsiteY0" fmla="*/ 767734 h 1535468"/>
              <a:gd name="connsiteX1" fmla="*/ 767734 w 1535468"/>
              <a:gd name="connsiteY1" fmla="*/ 0 h 1535468"/>
              <a:gd name="connsiteX2" fmla="*/ 1535468 w 1535468"/>
              <a:gd name="connsiteY2" fmla="*/ 767734 h 1535468"/>
              <a:gd name="connsiteX3" fmla="*/ 767734 w 1535468"/>
              <a:gd name="connsiteY3" fmla="*/ 1535468 h 1535468"/>
              <a:gd name="connsiteX4" fmla="*/ 0 w 1535468"/>
              <a:gd name="connsiteY4" fmla="*/ 767734 h 1535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5468" h="1535468">
                <a:moveTo>
                  <a:pt x="0" y="767734"/>
                </a:moveTo>
                <a:cubicBezTo>
                  <a:pt x="0" y="343726"/>
                  <a:pt x="343726" y="0"/>
                  <a:pt x="767734" y="0"/>
                </a:cubicBezTo>
                <a:cubicBezTo>
                  <a:pt x="1191742" y="0"/>
                  <a:pt x="1535468" y="343726"/>
                  <a:pt x="1535468" y="767734"/>
                </a:cubicBezTo>
                <a:cubicBezTo>
                  <a:pt x="1535468" y="1191742"/>
                  <a:pt x="1191742" y="1535468"/>
                  <a:pt x="767734" y="1535468"/>
                </a:cubicBezTo>
                <a:cubicBezTo>
                  <a:pt x="343726" y="1535468"/>
                  <a:pt x="0" y="1191742"/>
                  <a:pt x="0" y="767734"/>
                </a:cubicBezTo>
                <a:close/>
              </a:path>
            </a:pathLst>
          </a:custGeom>
          <a:gradFill>
            <a:gsLst>
              <a:gs pos="0">
                <a:srgbClr val="E5D369"/>
              </a:gs>
              <a:gs pos="49000">
                <a:srgbClr val="F5A51D"/>
              </a:gs>
              <a:gs pos="100000">
                <a:srgbClr val="E67700"/>
              </a:gs>
            </a:gsLst>
            <a:lin ang="2700000" scaled="0"/>
          </a:gradFill>
          <a:ln w="12700" cap="flat" cmpd="sng" algn="ctr">
            <a:noFill/>
            <a:prstDash val="solid"/>
            <a:miter lim="800000"/>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47" name="直接连接符 1346"/>
          <p:cNvCxnSpPr/>
          <p:nvPr/>
        </p:nvCxnSpPr>
        <p:spPr>
          <a:xfrm flipH="1">
            <a:off x="7085599" y="2205211"/>
            <a:ext cx="1258181" cy="1456213"/>
          </a:xfrm>
          <a:prstGeom prst="line">
            <a:avLst/>
          </a:prstGeom>
          <a:ln w="12700">
            <a:gradFill>
              <a:gsLst>
                <a:gs pos="95000">
                  <a:srgbClr val="FEEA74">
                    <a:alpha val="0"/>
                  </a:srgbClr>
                </a:gs>
                <a:gs pos="0">
                  <a:srgbClr val="E87E05"/>
                </a:gs>
              </a:gsLst>
              <a:lin ang="2700000" scaled="0"/>
            </a:gradFill>
            <a:round/>
            <a:headEnd type="oval" w="lg" len="lg"/>
            <a:tailEnd w="lg" len="lg"/>
          </a:ln>
        </p:spPr>
        <p:style>
          <a:lnRef idx="1">
            <a:schemeClr val="accent1"/>
          </a:lnRef>
          <a:fillRef idx="0">
            <a:schemeClr val="accent1"/>
          </a:fillRef>
          <a:effectRef idx="0">
            <a:schemeClr val="accent1"/>
          </a:effectRef>
          <a:fontRef idx="minor">
            <a:schemeClr val="tx1"/>
          </a:fontRef>
        </p:style>
      </p:cxnSp>
      <p:cxnSp>
        <p:nvCxnSpPr>
          <p:cNvPr id="1352" name="直接连接符 1351"/>
          <p:cNvCxnSpPr/>
          <p:nvPr/>
        </p:nvCxnSpPr>
        <p:spPr>
          <a:xfrm flipH="1">
            <a:off x="7325026" y="3788022"/>
            <a:ext cx="1724391" cy="449378"/>
          </a:xfrm>
          <a:prstGeom prst="line">
            <a:avLst/>
          </a:prstGeom>
          <a:ln w="12700">
            <a:gradFill>
              <a:gsLst>
                <a:gs pos="95000">
                  <a:srgbClr val="FEEA74">
                    <a:alpha val="0"/>
                  </a:srgbClr>
                </a:gs>
                <a:gs pos="0">
                  <a:srgbClr val="E87E05"/>
                </a:gs>
              </a:gsLst>
              <a:lin ang="2700000" scaled="0"/>
            </a:gradFill>
            <a:round/>
            <a:headEnd type="oval" w="lg" len="lg"/>
            <a:tailEnd w="lg" len="lg"/>
          </a:ln>
        </p:spPr>
        <p:style>
          <a:lnRef idx="1">
            <a:schemeClr val="accent1"/>
          </a:lnRef>
          <a:fillRef idx="0">
            <a:schemeClr val="accent1"/>
          </a:fillRef>
          <a:effectRef idx="0">
            <a:schemeClr val="accent1"/>
          </a:effectRef>
          <a:fontRef idx="minor">
            <a:schemeClr val="tx1"/>
          </a:fontRef>
        </p:style>
      </p:cxnSp>
      <p:cxnSp>
        <p:nvCxnSpPr>
          <p:cNvPr id="1355" name="直接连接符 1354"/>
          <p:cNvCxnSpPr/>
          <p:nvPr/>
        </p:nvCxnSpPr>
        <p:spPr>
          <a:xfrm flipH="1">
            <a:off x="6621740" y="1765801"/>
            <a:ext cx="826138" cy="1588332"/>
          </a:xfrm>
          <a:prstGeom prst="line">
            <a:avLst/>
          </a:prstGeom>
          <a:ln w="12700">
            <a:gradFill>
              <a:gsLst>
                <a:gs pos="95000">
                  <a:srgbClr val="FEEA74">
                    <a:alpha val="0"/>
                  </a:srgbClr>
                </a:gs>
                <a:gs pos="0">
                  <a:srgbClr val="E87E05"/>
                </a:gs>
              </a:gsLst>
              <a:lin ang="2700000" scaled="0"/>
            </a:gradFill>
            <a:round/>
            <a:headEnd type="oval" w="lg" len="lg"/>
            <a:tailEnd w="lg" len="lg"/>
          </a:ln>
        </p:spPr>
        <p:style>
          <a:lnRef idx="1">
            <a:schemeClr val="accent1"/>
          </a:lnRef>
          <a:fillRef idx="0">
            <a:schemeClr val="accent1"/>
          </a:fillRef>
          <a:effectRef idx="0">
            <a:schemeClr val="accent1"/>
          </a:effectRef>
          <a:fontRef idx="minor">
            <a:schemeClr val="tx1"/>
          </a:fontRef>
        </p:style>
      </p:cxnSp>
      <p:cxnSp>
        <p:nvCxnSpPr>
          <p:cNvPr id="1358" name="直接连接符 1357"/>
          <p:cNvCxnSpPr/>
          <p:nvPr/>
        </p:nvCxnSpPr>
        <p:spPr>
          <a:xfrm>
            <a:off x="4061859" y="2211733"/>
            <a:ext cx="1235576" cy="1284479"/>
          </a:xfrm>
          <a:prstGeom prst="line">
            <a:avLst/>
          </a:prstGeom>
          <a:ln w="12700">
            <a:gradFill>
              <a:gsLst>
                <a:gs pos="95000">
                  <a:srgbClr val="FEEA74">
                    <a:alpha val="0"/>
                  </a:srgbClr>
                </a:gs>
                <a:gs pos="0">
                  <a:srgbClr val="E87E05"/>
                </a:gs>
              </a:gsLst>
              <a:lin ang="2700000" scaled="0"/>
            </a:gradFill>
            <a:round/>
            <a:headEnd type="oval" w="lg" len="lg"/>
            <a:tailEnd w="lg" len="lg"/>
          </a:ln>
        </p:spPr>
        <p:style>
          <a:lnRef idx="1">
            <a:schemeClr val="accent1"/>
          </a:lnRef>
          <a:fillRef idx="0">
            <a:schemeClr val="accent1"/>
          </a:fillRef>
          <a:effectRef idx="0">
            <a:schemeClr val="accent1"/>
          </a:effectRef>
          <a:fontRef idx="minor">
            <a:schemeClr val="tx1"/>
          </a:fontRef>
        </p:style>
      </p:cxnSp>
      <p:cxnSp>
        <p:nvCxnSpPr>
          <p:cNvPr id="1362" name="直接连接符 1361"/>
          <p:cNvCxnSpPr/>
          <p:nvPr/>
        </p:nvCxnSpPr>
        <p:spPr>
          <a:xfrm flipH="1" flipV="1">
            <a:off x="7241283" y="4875140"/>
            <a:ext cx="1244147" cy="408322"/>
          </a:xfrm>
          <a:prstGeom prst="line">
            <a:avLst/>
          </a:prstGeom>
          <a:ln w="12700">
            <a:gradFill>
              <a:gsLst>
                <a:gs pos="95000">
                  <a:srgbClr val="FEEA74">
                    <a:alpha val="0"/>
                  </a:srgbClr>
                </a:gs>
                <a:gs pos="0">
                  <a:srgbClr val="E87E05"/>
                </a:gs>
              </a:gsLst>
              <a:lin ang="2700000" scaled="0"/>
            </a:gradFill>
            <a:round/>
            <a:headEnd type="oval" w="lg" len="lg"/>
            <a:tailEnd w="lg" len="lg"/>
          </a:ln>
        </p:spPr>
        <p:style>
          <a:lnRef idx="1">
            <a:schemeClr val="accent1"/>
          </a:lnRef>
          <a:fillRef idx="0">
            <a:schemeClr val="accent1"/>
          </a:fillRef>
          <a:effectRef idx="0">
            <a:schemeClr val="accent1"/>
          </a:effectRef>
          <a:fontRef idx="minor">
            <a:schemeClr val="tx1"/>
          </a:fontRef>
        </p:style>
      </p:cxnSp>
      <p:cxnSp>
        <p:nvCxnSpPr>
          <p:cNvPr id="1365" name="直接连接符 1364"/>
          <p:cNvCxnSpPr/>
          <p:nvPr/>
        </p:nvCxnSpPr>
        <p:spPr>
          <a:xfrm>
            <a:off x="6096000" y="1479509"/>
            <a:ext cx="0" cy="1731367"/>
          </a:xfrm>
          <a:prstGeom prst="line">
            <a:avLst/>
          </a:prstGeom>
          <a:ln w="12700">
            <a:gradFill>
              <a:gsLst>
                <a:gs pos="95000">
                  <a:srgbClr val="FEEA74">
                    <a:alpha val="0"/>
                  </a:srgbClr>
                </a:gs>
                <a:gs pos="0">
                  <a:srgbClr val="E87E05"/>
                </a:gs>
              </a:gsLst>
              <a:lin ang="2700000" scaled="0"/>
            </a:gradFill>
            <a:round/>
            <a:headEnd type="oval" w="lg" len="lg"/>
            <a:tailEnd w="lg" len="lg"/>
          </a:ln>
        </p:spPr>
        <p:style>
          <a:lnRef idx="1">
            <a:schemeClr val="accent1"/>
          </a:lnRef>
          <a:fillRef idx="0">
            <a:schemeClr val="accent1"/>
          </a:fillRef>
          <a:effectRef idx="0">
            <a:schemeClr val="accent1"/>
          </a:effectRef>
          <a:fontRef idx="minor">
            <a:schemeClr val="tx1"/>
          </a:fontRef>
        </p:style>
      </p:cxnSp>
      <p:cxnSp>
        <p:nvCxnSpPr>
          <p:cNvPr id="1369" name="直接连接符 1368"/>
          <p:cNvCxnSpPr/>
          <p:nvPr/>
        </p:nvCxnSpPr>
        <p:spPr>
          <a:xfrm>
            <a:off x="3271838" y="3779562"/>
            <a:ext cx="1635643" cy="339143"/>
          </a:xfrm>
          <a:prstGeom prst="line">
            <a:avLst/>
          </a:prstGeom>
          <a:ln w="12700">
            <a:gradFill>
              <a:gsLst>
                <a:gs pos="95000">
                  <a:srgbClr val="FEEA74">
                    <a:alpha val="0"/>
                  </a:srgbClr>
                </a:gs>
                <a:gs pos="0">
                  <a:srgbClr val="E87E05"/>
                </a:gs>
              </a:gsLst>
              <a:lin ang="2700000" scaled="0"/>
            </a:gradFill>
            <a:round/>
            <a:headEnd type="oval" w="lg" len="lg"/>
            <a:tailEnd w="lg" len="lg"/>
          </a:ln>
        </p:spPr>
        <p:style>
          <a:lnRef idx="1">
            <a:schemeClr val="accent1"/>
          </a:lnRef>
          <a:fillRef idx="0">
            <a:schemeClr val="accent1"/>
          </a:fillRef>
          <a:effectRef idx="0">
            <a:schemeClr val="accent1"/>
          </a:effectRef>
          <a:fontRef idx="minor">
            <a:schemeClr val="tx1"/>
          </a:fontRef>
        </p:style>
      </p:cxnSp>
      <p:sp>
        <p:nvSpPr>
          <p:cNvPr id="1375" name="同心圆 22"/>
          <p:cNvSpPr/>
          <p:nvPr/>
        </p:nvSpPr>
        <p:spPr>
          <a:xfrm rot="2700000">
            <a:off x="8210917" y="2071682"/>
            <a:ext cx="263220" cy="263218"/>
          </a:xfrm>
          <a:prstGeom prst="donut">
            <a:avLst>
              <a:gd name="adj" fmla="val 12001"/>
            </a:avLst>
          </a:prstGeom>
          <a:solidFill>
            <a:schemeClr val="bg1">
              <a:lumMod val="6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376" name="直接连接符 1375"/>
          <p:cNvCxnSpPr/>
          <p:nvPr/>
        </p:nvCxnSpPr>
        <p:spPr>
          <a:xfrm flipH="1">
            <a:off x="6849493" y="2368069"/>
            <a:ext cx="858004" cy="1100814"/>
          </a:xfrm>
          <a:prstGeom prst="line">
            <a:avLst/>
          </a:prstGeom>
          <a:ln w="12700">
            <a:gradFill>
              <a:gsLst>
                <a:gs pos="95000">
                  <a:srgbClr val="FEEA74">
                    <a:alpha val="0"/>
                  </a:srgbClr>
                </a:gs>
                <a:gs pos="0">
                  <a:srgbClr val="E87E05"/>
                </a:gs>
              </a:gsLst>
              <a:lin ang="2700000" scaled="0"/>
            </a:gradFill>
            <a:round/>
            <a:headEnd type="oval" w="lg" len="lg"/>
            <a:tailEnd w="lg" len="lg"/>
          </a:ln>
        </p:spPr>
        <p:style>
          <a:lnRef idx="1">
            <a:schemeClr val="accent1"/>
          </a:lnRef>
          <a:fillRef idx="0">
            <a:schemeClr val="accent1"/>
          </a:fillRef>
          <a:effectRef idx="0">
            <a:schemeClr val="accent1"/>
          </a:effectRef>
          <a:fontRef idx="minor">
            <a:schemeClr val="tx1"/>
          </a:fontRef>
        </p:style>
      </p:cxnSp>
      <p:cxnSp>
        <p:nvCxnSpPr>
          <p:cNvPr id="1379" name="直接连接符 1378"/>
          <p:cNvCxnSpPr/>
          <p:nvPr/>
        </p:nvCxnSpPr>
        <p:spPr>
          <a:xfrm flipH="1" flipV="1">
            <a:off x="7060509" y="5238076"/>
            <a:ext cx="700339" cy="546173"/>
          </a:xfrm>
          <a:prstGeom prst="line">
            <a:avLst/>
          </a:prstGeom>
          <a:ln w="12700">
            <a:gradFill>
              <a:gsLst>
                <a:gs pos="95000">
                  <a:srgbClr val="FEEA74">
                    <a:alpha val="0"/>
                  </a:srgbClr>
                </a:gs>
                <a:gs pos="0">
                  <a:srgbClr val="E87E05"/>
                </a:gs>
              </a:gsLst>
              <a:lin ang="2700000" scaled="0"/>
            </a:gradFill>
            <a:round/>
            <a:headEnd type="oval" w="lg" len="lg"/>
            <a:tailEnd w="lg" len="lg"/>
          </a:ln>
        </p:spPr>
        <p:style>
          <a:lnRef idx="1">
            <a:schemeClr val="accent1"/>
          </a:lnRef>
          <a:fillRef idx="0">
            <a:schemeClr val="accent1"/>
          </a:fillRef>
          <a:effectRef idx="0">
            <a:schemeClr val="accent1"/>
          </a:effectRef>
          <a:fontRef idx="minor">
            <a:schemeClr val="tx1"/>
          </a:fontRef>
        </p:style>
      </p:cxnSp>
      <p:sp>
        <p:nvSpPr>
          <p:cNvPr id="1384" name="同心圆 22"/>
          <p:cNvSpPr/>
          <p:nvPr/>
        </p:nvSpPr>
        <p:spPr>
          <a:xfrm rot="2700000">
            <a:off x="8353820" y="5149400"/>
            <a:ext cx="263220" cy="263218"/>
          </a:xfrm>
          <a:prstGeom prst="donut">
            <a:avLst>
              <a:gd name="adj" fmla="val 12001"/>
            </a:avLst>
          </a:prstGeom>
          <a:solidFill>
            <a:schemeClr val="bg1">
              <a:lumMod val="6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87" name="同心圆 22"/>
          <p:cNvSpPr/>
          <p:nvPr/>
        </p:nvSpPr>
        <p:spPr>
          <a:xfrm rot="2700000">
            <a:off x="8917807" y="3656413"/>
            <a:ext cx="263220" cy="263218"/>
          </a:xfrm>
          <a:prstGeom prst="donut">
            <a:avLst>
              <a:gd name="adj" fmla="val 12001"/>
            </a:avLst>
          </a:prstGeom>
          <a:solidFill>
            <a:schemeClr val="bg1">
              <a:lumMod val="6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388" name="直接连接符 1387"/>
          <p:cNvCxnSpPr/>
          <p:nvPr/>
        </p:nvCxnSpPr>
        <p:spPr>
          <a:xfrm flipV="1">
            <a:off x="3695120" y="4848225"/>
            <a:ext cx="1334080" cy="447958"/>
          </a:xfrm>
          <a:prstGeom prst="line">
            <a:avLst/>
          </a:prstGeom>
          <a:ln w="12700">
            <a:gradFill>
              <a:gsLst>
                <a:gs pos="95000">
                  <a:srgbClr val="FEEA74">
                    <a:alpha val="0"/>
                  </a:srgbClr>
                </a:gs>
                <a:gs pos="0">
                  <a:srgbClr val="E87E05"/>
                </a:gs>
              </a:gsLst>
              <a:lin ang="2700000" scaled="0"/>
            </a:gradFill>
            <a:round/>
            <a:headEnd type="oval" w="lg" len="lg"/>
            <a:tailEnd w="lg" len="lg"/>
          </a:ln>
        </p:spPr>
        <p:style>
          <a:lnRef idx="1">
            <a:schemeClr val="accent1"/>
          </a:lnRef>
          <a:fillRef idx="0">
            <a:schemeClr val="accent1"/>
          </a:fillRef>
          <a:effectRef idx="0">
            <a:schemeClr val="accent1"/>
          </a:effectRef>
          <a:fontRef idx="minor">
            <a:schemeClr val="tx1"/>
          </a:fontRef>
        </p:style>
      </p:cxnSp>
      <p:cxnSp>
        <p:nvCxnSpPr>
          <p:cNvPr id="1391" name="直接连接符 1390"/>
          <p:cNvCxnSpPr/>
          <p:nvPr/>
        </p:nvCxnSpPr>
        <p:spPr>
          <a:xfrm>
            <a:off x="5007165" y="2060357"/>
            <a:ext cx="597054" cy="1214607"/>
          </a:xfrm>
          <a:prstGeom prst="line">
            <a:avLst/>
          </a:prstGeom>
          <a:ln w="12700">
            <a:gradFill>
              <a:gsLst>
                <a:gs pos="95000">
                  <a:srgbClr val="FEEA74">
                    <a:alpha val="0"/>
                  </a:srgbClr>
                </a:gs>
                <a:gs pos="0">
                  <a:srgbClr val="E87E05"/>
                </a:gs>
              </a:gsLst>
              <a:lin ang="2700000" scaled="0"/>
            </a:gradFill>
            <a:round/>
            <a:headEnd type="oval" w="lg" len="lg"/>
            <a:tailEnd w="lg" len="lg"/>
          </a:ln>
        </p:spPr>
        <p:style>
          <a:lnRef idx="1">
            <a:schemeClr val="accent1"/>
          </a:lnRef>
          <a:fillRef idx="0">
            <a:schemeClr val="accent1"/>
          </a:fillRef>
          <a:effectRef idx="0">
            <a:schemeClr val="accent1"/>
          </a:effectRef>
          <a:fontRef idx="minor">
            <a:schemeClr val="tx1"/>
          </a:fontRef>
        </p:style>
      </p:cxnSp>
      <p:cxnSp>
        <p:nvCxnSpPr>
          <p:cNvPr id="1396" name="直接连接符 1395"/>
          <p:cNvCxnSpPr/>
          <p:nvPr/>
        </p:nvCxnSpPr>
        <p:spPr>
          <a:xfrm flipH="1">
            <a:off x="6417262" y="2063162"/>
            <a:ext cx="277654" cy="1129400"/>
          </a:xfrm>
          <a:prstGeom prst="line">
            <a:avLst/>
          </a:prstGeom>
          <a:ln w="12700">
            <a:gradFill>
              <a:gsLst>
                <a:gs pos="95000">
                  <a:srgbClr val="FEEA74">
                    <a:alpha val="0"/>
                  </a:srgbClr>
                </a:gs>
                <a:gs pos="0">
                  <a:srgbClr val="E87E05"/>
                </a:gs>
              </a:gsLst>
              <a:lin ang="2700000" scaled="0"/>
            </a:gradFill>
            <a:round/>
            <a:headEnd type="oval" w="lg" len="lg"/>
            <a:tailEnd w="lg" len="lg"/>
          </a:ln>
        </p:spPr>
        <p:style>
          <a:lnRef idx="1">
            <a:schemeClr val="accent1"/>
          </a:lnRef>
          <a:fillRef idx="0">
            <a:schemeClr val="accent1"/>
          </a:fillRef>
          <a:effectRef idx="0">
            <a:schemeClr val="accent1"/>
          </a:effectRef>
          <a:fontRef idx="minor">
            <a:schemeClr val="tx1"/>
          </a:fontRef>
        </p:style>
      </p:cxnSp>
      <p:cxnSp>
        <p:nvCxnSpPr>
          <p:cNvPr id="1404" name="直接连接符 1403"/>
          <p:cNvCxnSpPr/>
          <p:nvPr/>
        </p:nvCxnSpPr>
        <p:spPr>
          <a:xfrm flipH="1">
            <a:off x="7238477" y="3039930"/>
            <a:ext cx="1311126" cy="848406"/>
          </a:xfrm>
          <a:prstGeom prst="line">
            <a:avLst/>
          </a:prstGeom>
          <a:ln w="12700">
            <a:gradFill>
              <a:gsLst>
                <a:gs pos="95000">
                  <a:srgbClr val="FEEA74">
                    <a:alpha val="0"/>
                  </a:srgbClr>
                </a:gs>
                <a:gs pos="0">
                  <a:srgbClr val="E87E05"/>
                </a:gs>
              </a:gsLst>
              <a:lin ang="2700000" scaled="0"/>
            </a:gradFill>
            <a:round/>
            <a:headEnd type="oval" w="lg" len="lg"/>
            <a:tailEnd w="lg" len="lg"/>
          </a:ln>
        </p:spPr>
        <p:style>
          <a:lnRef idx="1">
            <a:schemeClr val="accent1"/>
          </a:lnRef>
          <a:fillRef idx="0">
            <a:schemeClr val="accent1"/>
          </a:fillRef>
          <a:effectRef idx="0">
            <a:schemeClr val="accent1"/>
          </a:effectRef>
          <a:fontRef idx="minor">
            <a:schemeClr val="tx1"/>
          </a:fontRef>
        </p:style>
      </p:cxnSp>
      <p:cxnSp>
        <p:nvCxnSpPr>
          <p:cNvPr id="1407" name="直接连接符 1406"/>
          <p:cNvCxnSpPr/>
          <p:nvPr/>
        </p:nvCxnSpPr>
        <p:spPr>
          <a:xfrm flipH="1" flipV="1">
            <a:off x="7436739" y="4540799"/>
            <a:ext cx="1039603" cy="107429"/>
          </a:xfrm>
          <a:prstGeom prst="line">
            <a:avLst/>
          </a:prstGeom>
          <a:ln w="12700">
            <a:gradFill>
              <a:gsLst>
                <a:gs pos="95000">
                  <a:srgbClr val="FEEA74">
                    <a:alpha val="0"/>
                  </a:srgbClr>
                </a:gs>
                <a:gs pos="0">
                  <a:srgbClr val="E87E05"/>
                </a:gs>
              </a:gsLst>
              <a:lin ang="2700000" scaled="0"/>
            </a:gradFill>
            <a:round/>
            <a:headEnd type="oval" w="lg" len="lg"/>
            <a:tailEnd w="lg" len="lg"/>
          </a:ln>
        </p:spPr>
        <p:style>
          <a:lnRef idx="1">
            <a:schemeClr val="accent1"/>
          </a:lnRef>
          <a:fillRef idx="0">
            <a:schemeClr val="accent1"/>
          </a:fillRef>
          <a:effectRef idx="0">
            <a:schemeClr val="accent1"/>
          </a:effectRef>
          <a:fontRef idx="minor">
            <a:schemeClr val="tx1"/>
          </a:fontRef>
        </p:style>
      </p:cxnSp>
      <p:cxnSp>
        <p:nvCxnSpPr>
          <p:cNvPr id="1413" name="直接连接符 1412"/>
          <p:cNvCxnSpPr/>
          <p:nvPr/>
        </p:nvCxnSpPr>
        <p:spPr>
          <a:xfrm flipV="1">
            <a:off x="4075346" y="4513599"/>
            <a:ext cx="810135" cy="83585"/>
          </a:xfrm>
          <a:prstGeom prst="line">
            <a:avLst/>
          </a:prstGeom>
          <a:ln w="12700">
            <a:gradFill>
              <a:gsLst>
                <a:gs pos="95000">
                  <a:srgbClr val="FEEA74">
                    <a:alpha val="0"/>
                  </a:srgbClr>
                </a:gs>
                <a:gs pos="0">
                  <a:srgbClr val="E87E05"/>
                </a:gs>
              </a:gsLst>
              <a:lin ang="2700000" scaled="0"/>
            </a:gradFill>
            <a:round/>
            <a:headEnd type="oval" w="lg" len="lg"/>
            <a:tailEnd w="lg" len="lg"/>
          </a:ln>
        </p:spPr>
        <p:style>
          <a:lnRef idx="1">
            <a:schemeClr val="accent1"/>
          </a:lnRef>
          <a:fillRef idx="0">
            <a:schemeClr val="accent1"/>
          </a:fillRef>
          <a:effectRef idx="0">
            <a:schemeClr val="accent1"/>
          </a:effectRef>
          <a:fontRef idx="minor">
            <a:schemeClr val="tx1"/>
          </a:fontRef>
        </p:style>
      </p:cxnSp>
      <p:cxnSp>
        <p:nvCxnSpPr>
          <p:cNvPr id="1417" name="直接连接符 1416"/>
          <p:cNvCxnSpPr/>
          <p:nvPr/>
        </p:nvCxnSpPr>
        <p:spPr>
          <a:xfrm flipV="1">
            <a:off x="4799819" y="5283639"/>
            <a:ext cx="408705" cy="431443"/>
          </a:xfrm>
          <a:prstGeom prst="line">
            <a:avLst/>
          </a:prstGeom>
          <a:ln w="12700">
            <a:gradFill>
              <a:gsLst>
                <a:gs pos="95000">
                  <a:srgbClr val="FEEA74">
                    <a:alpha val="0"/>
                  </a:srgbClr>
                </a:gs>
                <a:gs pos="0">
                  <a:srgbClr val="E87E05"/>
                </a:gs>
              </a:gsLst>
              <a:lin ang="2700000" scaled="0"/>
            </a:gradFill>
            <a:round/>
            <a:headEnd type="oval" w="lg" len="lg"/>
            <a:tailEnd w="lg" len="lg"/>
          </a:ln>
        </p:spPr>
        <p:style>
          <a:lnRef idx="1">
            <a:schemeClr val="accent1"/>
          </a:lnRef>
          <a:fillRef idx="0">
            <a:schemeClr val="accent1"/>
          </a:fillRef>
          <a:effectRef idx="0">
            <a:schemeClr val="accent1"/>
          </a:effectRef>
          <a:fontRef idx="minor">
            <a:schemeClr val="tx1"/>
          </a:fontRef>
        </p:style>
      </p:cxnSp>
      <p:sp>
        <p:nvSpPr>
          <p:cNvPr id="1423" name="同心圆 22"/>
          <p:cNvSpPr/>
          <p:nvPr/>
        </p:nvSpPr>
        <p:spPr>
          <a:xfrm rot="2700000">
            <a:off x="3931503" y="2080124"/>
            <a:ext cx="263220" cy="263218"/>
          </a:xfrm>
          <a:prstGeom prst="donut">
            <a:avLst>
              <a:gd name="adj" fmla="val 12001"/>
            </a:avLst>
          </a:prstGeom>
          <a:solidFill>
            <a:schemeClr val="bg1">
              <a:lumMod val="6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24" name="同心圆 22"/>
          <p:cNvSpPr/>
          <p:nvPr/>
        </p:nvSpPr>
        <p:spPr>
          <a:xfrm rot="2700000">
            <a:off x="3562236" y="5164575"/>
            <a:ext cx="263220" cy="263218"/>
          </a:xfrm>
          <a:prstGeom prst="donut">
            <a:avLst>
              <a:gd name="adj" fmla="val 12001"/>
            </a:avLst>
          </a:prstGeom>
          <a:solidFill>
            <a:schemeClr val="bg1">
              <a:lumMod val="6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26" name="同心圆 22"/>
          <p:cNvSpPr/>
          <p:nvPr/>
        </p:nvSpPr>
        <p:spPr>
          <a:xfrm rot="2700000">
            <a:off x="3139704" y="3647953"/>
            <a:ext cx="263220" cy="263218"/>
          </a:xfrm>
          <a:prstGeom prst="donut">
            <a:avLst>
              <a:gd name="adj" fmla="val 12001"/>
            </a:avLst>
          </a:prstGeom>
          <a:solidFill>
            <a:schemeClr val="bg1">
              <a:lumMod val="6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427" name="直接连接符 1426"/>
          <p:cNvCxnSpPr/>
          <p:nvPr/>
        </p:nvCxnSpPr>
        <p:spPr>
          <a:xfrm>
            <a:off x="3956253" y="3137133"/>
            <a:ext cx="959421" cy="625468"/>
          </a:xfrm>
          <a:prstGeom prst="line">
            <a:avLst/>
          </a:prstGeom>
          <a:ln w="12700">
            <a:gradFill>
              <a:gsLst>
                <a:gs pos="95000">
                  <a:srgbClr val="FEEA74">
                    <a:alpha val="0"/>
                  </a:srgbClr>
                </a:gs>
                <a:gs pos="0">
                  <a:srgbClr val="E87E05"/>
                </a:gs>
              </a:gsLst>
              <a:lin ang="2700000" scaled="0"/>
            </a:gradFill>
            <a:round/>
            <a:headEnd type="oval" w="lg" len="lg"/>
            <a:tailEnd w="lg" len="lg"/>
          </a:ln>
        </p:spPr>
        <p:style>
          <a:lnRef idx="1">
            <a:schemeClr val="accent1"/>
          </a:lnRef>
          <a:fillRef idx="0">
            <a:schemeClr val="accent1"/>
          </a:fillRef>
          <a:effectRef idx="0">
            <a:schemeClr val="accent1"/>
          </a:effectRef>
          <a:fontRef idx="minor">
            <a:schemeClr val="tx1"/>
          </a:fontRef>
        </p:style>
      </p:cxnSp>
      <p:cxnSp>
        <p:nvCxnSpPr>
          <p:cNvPr id="1433" name="直接连接符 1432"/>
          <p:cNvCxnSpPr/>
          <p:nvPr/>
        </p:nvCxnSpPr>
        <p:spPr>
          <a:xfrm>
            <a:off x="5702961" y="2272314"/>
            <a:ext cx="192641" cy="985375"/>
          </a:xfrm>
          <a:prstGeom prst="line">
            <a:avLst/>
          </a:prstGeom>
          <a:ln w="12700">
            <a:gradFill>
              <a:gsLst>
                <a:gs pos="95000">
                  <a:srgbClr val="FEEA74">
                    <a:alpha val="0"/>
                  </a:srgbClr>
                </a:gs>
                <a:gs pos="0">
                  <a:srgbClr val="E87E05"/>
                </a:gs>
              </a:gsLst>
              <a:lin ang="2700000" scaled="0"/>
            </a:gradFill>
            <a:round/>
            <a:headEnd type="oval" w="lg" len="lg"/>
            <a:tailEnd w="lg" len="lg"/>
          </a:ln>
        </p:spPr>
        <p:style>
          <a:lnRef idx="1">
            <a:schemeClr val="accent1"/>
          </a:lnRef>
          <a:fillRef idx="0">
            <a:schemeClr val="accent1"/>
          </a:fillRef>
          <a:effectRef idx="0">
            <a:schemeClr val="accent1"/>
          </a:effectRef>
          <a:fontRef idx="minor">
            <a:schemeClr val="tx1"/>
          </a:fontRef>
        </p:style>
      </p:cxnSp>
      <p:sp>
        <p:nvSpPr>
          <p:cNvPr id="1457" name="文本框 1456"/>
          <p:cNvSpPr txBox="1"/>
          <p:nvPr/>
        </p:nvSpPr>
        <p:spPr>
          <a:xfrm>
            <a:off x="1032339" y="1795703"/>
            <a:ext cx="2804996" cy="523220"/>
          </a:xfrm>
          <a:prstGeom prst="rect">
            <a:avLst/>
          </a:prstGeom>
          <a:noFill/>
        </p:spPr>
        <p:txBody>
          <a:bodyPr vert="horz" wrap="square" rtlCol="0">
            <a:spAutoFit/>
          </a:bodyPr>
          <a:lstStyle/>
          <a:p>
            <a:pPr algn="r"/>
            <a:r>
              <a:rPr lang="zh-CN" altLang="en-US" sz="2800" dirty="0">
                <a:solidFill>
                  <a:srgbClr val="FEEA74"/>
                </a:solidFill>
                <a:latin typeface="方正正黑简体" panose="02000000000000000000" pitchFamily="2" charset="-122"/>
                <a:ea typeface="方正正黑简体" panose="02000000000000000000" pitchFamily="2" charset="-122"/>
              </a:rPr>
              <a:t>优势项目一</a:t>
            </a:r>
          </a:p>
        </p:txBody>
      </p:sp>
      <p:cxnSp>
        <p:nvCxnSpPr>
          <p:cNvPr id="1464" name="直接连接符 1463"/>
          <p:cNvCxnSpPr/>
          <p:nvPr/>
        </p:nvCxnSpPr>
        <p:spPr>
          <a:xfrm flipV="1">
            <a:off x="6097866" y="5564686"/>
            <a:ext cx="0" cy="664601"/>
          </a:xfrm>
          <a:prstGeom prst="line">
            <a:avLst/>
          </a:prstGeom>
          <a:ln w="12700">
            <a:gradFill>
              <a:gsLst>
                <a:gs pos="95000">
                  <a:srgbClr val="FEEA74">
                    <a:alpha val="0"/>
                  </a:srgbClr>
                </a:gs>
                <a:gs pos="0">
                  <a:srgbClr val="E87E05"/>
                </a:gs>
              </a:gsLst>
              <a:lin ang="2700000" scaled="0"/>
            </a:gradFill>
            <a:round/>
            <a:headEnd type="oval" w="lg" len="lg"/>
            <a:tailEnd w="lg" len="lg"/>
          </a:ln>
        </p:spPr>
        <p:style>
          <a:lnRef idx="1">
            <a:schemeClr val="accent1"/>
          </a:lnRef>
          <a:fillRef idx="0">
            <a:schemeClr val="accent1"/>
          </a:fillRef>
          <a:effectRef idx="0">
            <a:schemeClr val="accent1"/>
          </a:effectRef>
          <a:fontRef idx="minor">
            <a:schemeClr val="tx1"/>
          </a:fontRef>
        </p:style>
      </p:cxnSp>
      <p:sp>
        <p:nvSpPr>
          <p:cNvPr id="116" name="文本框 115"/>
          <p:cNvSpPr txBox="1"/>
          <p:nvPr/>
        </p:nvSpPr>
        <p:spPr>
          <a:xfrm>
            <a:off x="1032197" y="2204052"/>
            <a:ext cx="2804998" cy="469359"/>
          </a:xfrm>
          <a:prstGeom prst="rect">
            <a:avLst/>
          </a:prstGeom>
          <a:noFill/>
        </p:spPr>
        <p:txBody>
          <a:bodyPr vert="horz" wrap="square" rtlCol="0">
            <a:spAutoFit/>
          </a:bodyPr>
          <a:lstStyle/>
          <a:p>
            <a:pPr algn="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a:t>
            </a:r>
          </a:p>
        </p:txBody>
      </p:sp>
      <p:sp>
        <p:nvSpPr>
          <p:cNvPr id="159" name="文本框 158"/>
          <p:cNvSpPr txBox="1"/>
          <p:nvPr/>
        </p:nvSpPr>
        <p:spPr>
          <a:xfrm>
            <a:off x="280022" y="3409361"/>
            <a:ext cx="2804996" cy="523220"/>
          </a:xfrm>
          <a:prstGeom prst="rect">
            <a:avLst/>
          </a:prstGeom>
          <a:noFill/>
        </p:spPr>
        <p:txBody>
          <a:bodyPr vert="horz" wrap="square" rtlCol="0">
            <a:spAutoFit/>
          </a:bodyPr>
          <a:lstStyle/>
          <a:p>
            <a:pPr algn="r"/>
            <a:r>
              <a:rPr lang="zh-CN" altLang="en-US" sz="2800" dirty="0">
                <a:solidFill>
                  <a:srgbClr val="FEEA74"/>
                </a:solidFill>
                <a:latin typeface="方正正黑简体" panose="02000000000000000000" pitchFamily="2" charset="-122"/>
                <a:ea typeface="方正正黑简体" panose="02000000000000000000" pitchFamily="2" charset="-122"/>
              </a:rPr>
              <a:t>优势项目二</a:t>
            </a:r>
          </a:p>
        </p:txBody>
      </p:sp>
      <p:sp>
        <p:nvSpPr>
          <p:cNvPr id="160" name="文本框 159"/>
          <p:cNvSpPr txBox="1"/>
          <p:nvPr/>
        </p:nvSpPr>
        <p:spPr>
          <a:xfrm>
            <a:off x="279880" y="3817710"/>
            <a:ext cx="2804998" cy="469359"/>
          </a:xfrm>
          <a:prstGeom prst="rect">
            <a:avLst/>
          </a:prstGeom>
          <a:noFill/>
        </p:spPr>
        <p:txBody>
          <a:bodyPr vert="horz" wrap="square" rtlCol="0">
            <a:spAutoFit/>
          </a:bodyPr>
          <a:lstStyle/>
          <a:p>
            <a:pPr algn="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a:t>
            </a:r>
          </a:p>
        </p:txBody>
      </p:sp>
      <p:sp>
        <p:nvSpPr>
          <p:cNvPr id="161" name="文本框 160"/>
          <p:cNvSpPr txBox="1"/>
          <p:nvPr/>
        </p:nvSpPr>
        <p:spPr>
          <a:xfrm>
            <a:off x="653782" y="4923475"/>
            <a:ext cx="2804996" cy="523220"/>
          </a:xfrm>
          <a:prstGeom prst="rect">
            <a:avLst/>
          </a:prstGeom>
          <a:noFill/>
        </p:spPr>
        <p:txBody>
          <a:bodyPr vert="horz" wrap="square" rtlCol="0">
            <a:spAutoFit/>
          </a:bodyPr>
          <a:lstStyle/>
          <a:p>
            <a:pPr algn="r"/>
            <a:r>
              <a:rPr lang="zh-CN" altLang="en-US" sz="2800" dirty="0">
                <a:solidFill>
                  <a:srgbClr val="FEEA74"/>
                </a:solidFill>
                <a:latin typeface="方正正黑简体" panose="02000000000000000000" pitchFamily="2" charset="-122"/>
                <a:ea typeface="方正正黑简体" panose="02000000000000000000" pitchFamily="2" charset="-122"/>
              </a:rPr>
              <a:t>优势项目三</a:t>
            </a:r>
          </a:p>
        </p:txBody>
      </p:sp>
      <p:sp>
        <p:nvSpPr>
          <p:cNvPr id="162" name="文本框 161"/>
          <p:cNvSpPr txBox="1"/>
          <p:nvPr/>
        </p:nvSpPr>
        <p:spPr>
          <a:xfrm>
            <a:off x="653640" y="5331824"/>
            <a:ext cx="2804998" cy="469359"/>
          </a:xfrm>
          <a:prstGeom prst="rect">
            <a:avLst/>
          </a:prstGeom>
          <a:noFill/>
        </p:spPr>
        <p:txBody>
          <a:bodyPr vert="horz" wrap="square" rtlCol="0">
            <a:spAutoFit/>
          </a:bodyPr>
          <a:lstStyle/>
          <a:p>
            <a:pPr algn="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a:t>
            </a:r>
          </a:p>
        </p:txBody>
      </p:sp>
      <p:sp>
        <p:nvSpPr>
          <p:cNvPr id="163" name="文本框 162"/>
          <p:cNvSpPr txBox="1"/>
          <p:nvPr/>
        </p:nvSpPr>
        <p:spPr>
          <a:xfrm>
            <a:off x="8531165" y="1774704"/>
            <a:ext cx="2804996" cy="523220"/>
          </a:xfrm>
          <a:prstGeom prst="rect">
            <a:avLst/>
          </a:prstGeom>
          <a:noFill/>
        </p:spPr>
        <p:txBody>
          <a:bodyPr vert="horz"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优势项目四</a:t>
            </a:r>
          </a:p>
        </p:txBody>
      </p:sp>
      <p:sp>
        <p:nvSpPr>
          <p:cNvPr id="164" name="文本框 163"/>
          <p:cNvSpPr txBox="1"/>
          <p:nvPr/>
        </p:nvSpPr>
        <p:spPr>
          <a:xfrm>
            <a:off x="8531023" y="2204052"/>
            <a:ext cx="2804998" cy="469359"/>
          </a:xfrm>
          <a:prstGeom prst="rect">
            <a:avLst/>
          </a:prstGeom>
          <a:noFill/>
        </p:spPr>
        <p:txBody>
          <a:bodyPr vert="horz" wrap="square" rtlCol="0">
            <a:spAutoFit/>
          </a:bodyPr>
          <a:lstStyle/>
          <a:p>
            <a:pP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a:t>
            </a:r>
          </a:p>
        </p:txBody>
      </p:sp>
      <p:sp>
        <p:nvSpPr>
          <p:cNvPr id="166" name="文本框 165"/>
          <p:cNvSpPr txBox="1"/>
          <p:nvPr/>
        </p:nvSpPr>
        <p:spPr>
          <a:xfrm>
            <a:off x="8571379" y="4922087"/>
            <a:ext cx="2804996" cy="523220"/>
          </a:xfrm>
          <a:prstGeom prst="rect">
            <a:avLst/>
          </a:prstGeom>
          <a:noFill/>
        </p:spPr>
        <p:txBody>
          <a:bodyPr vert="horz"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优势项目六</a:t>
            </a:r>
          </a:p>
        </p:txBody>
      </p:sp>
      <p:sp>
        <p:nvSpPr>
          <p:cNvPr id="167" name="文本框 166"/>
          <p:cNvSpPr txBox="1"/>
          <p:nvPr/>
        </p:nvSpPr>
        <p:spPr>
          <a:xfrm>
            <a:off x="8571237" y="5351435"/>
            <a:ext cx="2804998" cy="469359"/>
          </a:xfrm>
          <a:prstGeom prst="rect">
            <a:avLst/>
          </a:prstGeom>
          <a:noFill/>
        </p:spPr>
        <p:txBody>
          <a:bodyPr vert="horz" wrap="square" rtlCol="0">
            <a:spAutoFit/>
          </a:bodyPr>
          <a:lstStyle/>
          <a:p>
            <a:pP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a:t>
            </a:r>
          </a:p>
        </p:txBody>
      </p:sp>
      <p:sp>
        <p:nvSpPr>
          <p:cNvPr id="168" name="文本框 167"/>
          <p:cNvSpPr txBox="1"/>
          <p:nvPr/>
        </p:nvSpPr>
        <p:spPr>
          <a:xfrm>
            <a:off x="9185186" y="3409361"/>
            <a:ext cx="2804996" cy="523220"/>
          </a:xfrm>
          <a:prstGeom prst="rect">
            <a:avLst/>
          </a:prstGeom>
          <a:noFill/>
        </p:spPr>
        <p:txBody>
          <a:bodyPr vert="horz"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优势项目五</a:t>
            </a:r>
          </a:p>
        </p:txBody>
      </p:sp>
      <p:sp>
        <p:nvSpPr>
          <p:cNvPr id="169" name="文本框 168"/>
          <p:cNvSpPr txBox="1"/>
          <p:nvPr/>
        </p:nvSpPr>
        <p:spPr>
          <a:xfrm>
            <a:off x="9185044" y="3838709"/>
            <a:ext cx="2804998" cy="469359"/>
          </a:xfrm>
          <a:prstGeom prst="rect">
            <a:avLst/>
          </a:prstGeom>
          <a:noFill/>
        </p:spPr>
        <p:txBody>
          <a:bodyPr vert="horz" wrap="square" rtlCol="0">
            <a:spAutoFit/>
          </a:bodyPr>
          <a:lstStyle/>
          <a:p>
            <a:pP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a:t>
            </a:r>
          </a:p>
        </p:txBody>
      </p:sp>
      <p:sp>
        <p:nvSpPr>
          <p:cNvPr id="230" name="椭圆 938"/>
          <p:cNvSpPr/>
          <p:nvPr/>
        </p:nvSpPr>
        <p:spPr>
          <a:xfrm>
            <a:off x="5350634" y="3680079"/>
            <a:ext cx="1487390" cy="1487390"/>
          </a:xfrm>
          <a:custGeom>
            <a:avLst/>
            <a:gdLst>
              <a:gd name="connsiteX0" fmla="*/ 0 w 1535468"/>
              <a:gd name="connsiteY0" fmla="*/ 767734 h 1535468"/>
              <a:gd name="connsiteX1" fmla="*/ 767734 w 1535468"/>
              <a:gd name="connsiteY1" fmla="*/ 0 h 1535468"/>
              <a:gd name="connsiteX2" fmla="*/ 1535468 w 1535468"/>
              <a:gd name="connsiteY2" fmla="*/ 767734 h 1535468"/>
              <a:gd name="connsiteX3" fmla="*/ 767734 w 1535468"/>
              <a:gd name="connsiteY3" fmla="*/ 1535468 h 1535468"/>
              <a:gd name="connsiteX4" fmla="*/ 0 w 1535468"/>
              <a:gd name="connsiteY4" fmla="*/ 767734 h 1535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5468" h="1535468">
                <a:moveTo>
                  <a:pt x="0" y="767734"/>
                </a:moveTo>
                <a:cubicBezTo>
                  <a:pt x="0" y="343726"/>
                  <a:pt x="343726" y="0"/>
                  <a:pt x="767734" y="0"/>
                </a:cubicBezTo>
                <a:cubicBezTo>
                  <a:pt x="1191742" y="0"/>
                  <a:pt x="1535468" y="343726"/>
                  <a:pt x="1535468" y="767734"/>
                </a:cubicBezTo>
                <a:cubicBezTo>
                  <a:pt x="1535468" y="1191742"/>
                  <a:pt x="1191742" y="1535468"/>
                  <a:pt x="767734" y="1535468"/>
                </a:cubicBezTo>
                <a:cubicBezTo>
                  <a:pt x="343726" y="1535468"/>
                  <a:pt x="0" y="1191742"/>
                  <a:pt x="0" y="767734"/>
                </a:cubicBezTo>
                <a:close/>
              </a:path>
            </a:pathLst>
          </a:custGeom>
          <a:gradFill>
            <a:gsLst>
              <a:gs pos="0">
                <a:srgbClr val="E5D369"/>
              </a:gs>
              <a:gs pos="49000">
                <a:srgbClr val="F5A51D"/>
              </a:gs>
              <a:gs pos="100000">
                <a:srgbClr val="E67700"/>
              </a:gs>
            </a:gsLst>
            <a:lin ang="2700000" scaled="0"/>
          </a:gradFill>
          <a:ln w="12700" cap="flat" cmpd="sng" algn="ctr">
            <a:noFill/>
            <a:prstDash val="solid"/>
            <a:miter lim="800000"/>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1" name="椭圆 938"/>
          <p:cNvSpPr/>
          <p:nvPr/>
        </p:nvSpPr>
        <p:spPr>
          <a:xfrm>
            <a:off x="5350634" y="3680079"/>
            <a:ext cx="1487390" cy="1487390"/>
          </a:xfrm>
          <a:custGeom>
            <a:avLst/>
            <a:gdLst>
              <a:gd name="connsiteX0" fmla="*/ 0 w 1535468"/>
              <a:gd name="connsiteY0" fmla="*/ 767734 h 1535468"/>
              <a:gd name="connsiteX1" fmla="*/ 767734 w 1535468"/>
              <a:gd name="connsiteY1" fmla="*/ 0 h 1535468"/>
              <a:gd name="connsiteX2" fmla="*/ 1535468 w 1535468"/>
              <a:gd name="connsiteY2" fmla="*/ 767734 h 1535468"/>
              <a:gd name="connsiteX3" fmla="*/ 767734 w 1535468"/>
              <a:gd name="connsiteY3" fmla="*/ 1535468 h 1535468"/>
              <a:gd name="connsiteX4" fmla="*/ 0 w 1535468"/>
              <a:gd name="connsiteY4" fmla="*/ 767734 h 1535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5468" h="1535468">
                <a:moveTo>
                  <a:pt x="0" y="767734"/>
                </a:moveTo>
                <a:cubicBezTo>
                  <a:pt x="0" y="343726"/>
                  <a:pt x="343726" y="0"/>
                  <a:pt x="767734" y="0"/>
                </a:cubicBezTo>
                <a:cubicBezTo>
                  <a:pt x="1191742" y="0"/>
                  <a:pt x="1535468" y="343726"/>
                  <a:pt x="1535468" y="767734"/>
                </a:cubicBezTo>
                <a:cubicBezTo>
                  <a:pt x="1535468" y="1191742"/>
                  <a:pt x="1191742" y="1535468"/>
                  <a:pt x="767734" y="1535468"/>
                </a:cubicBezTo>
                <a:cubicBezTo>
                  <a:pt x="343726" y="1535468"/>
                  <a:pt x="0" y="1191742"/>
                  <a:pt x="0" y="767734"/>
                </a:cubicBezTo>
                <a:close/>
              </a:path>
            </a:pathLst>
          </a:custGeom>
          <a:gradFill>
            <a:gsLst>
              <a:gs pos="0">
                <a:srgbClr val="E5D369"/>
              </a:gs>
              <a:gs pos="49000">
                <a:srgbClr val="F5A51D"/>
              </a:gs>
              <a:gs pos="100000">
                <a:srgbClr val="E67700"/>
              </a:gs>
            </a:gsLst>
            <a:lin ang="2700000" scaled="0"/>
          </a:gradFill>
          <a:ln w="12700" cap="flat" cmpd="sng" algn="ctr">
            <a:noFill/>
            <a:prstDash val="solid"/>
            <a:miter lim="800000"/>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2" name="椭圆 938"/>
          <p:cNvSpPr/>
          <p:nvPr/>
        </p:nvSpPr>
        <p:spPr>
          <a:xfrm>
            <a:off x="5352305" y="3680079"/>
            <a:ext cx="1487390" cy="1487390"/>
          </a:xfrm>
          <a:custGeom>
            <a:avLst/>
            <a:gdLst>
              <a:gd name="connsiteX0" fmla="*/ 0 w 1535468"/>
              <a:gd name="connsiteY0" fmla="*/ 767734 h 1535468"/>
              <a:gd name="connsiteX1" fmla="*/ 767734 w 1535468"/>
              <a:gd name="connsiteY1" fmla="*/ 0 h 1535468"/>
              <a:gd name="connsiteX2" fmla="*/ 1535468 w 1535468"/>
              <a:gd name="connsiteY2" fmla="*/ 767734 h 1535468"/>
              <a:gd name="connsiteX3" fmla="*/ 767734 w 1535468"/>
              <a:gd name="connsiteY3" fmla="*/ 1535468 h 1535468"/>
              <a:gd name="connsiteX4" fmla="*/ 0 w 1535468"/>
              <a:gd name="connsiteY4" fmla="*/ 767734 h 1535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5468" h="1535468">
                <a:moveTo>
                  <a:pt x="0" y="767734"/>
                </a:moveTo>
                <a:cubicBezTo>
                  <a:pt x="0" y="343726"/>
                  <a:pt x="343726" y="0"/>
                  <a:pt x="767734" y="0"/>
                </a:cubicBezTo>
                <a:cubicBezTo>
                  <a:pt x="1191742" y="0"/>
                  <a:pt x="1535468" y="343726"/>
                  <a:pt x="1535468" y="767734"/>
                </a:cubicBezTo>
                <a:cubicBezTo>
                  <a:pt x="1535468" y="1191742"/>
                  <a:pt x="1191742" y="1535468"/>
                  <a:pt x="767734" y="1535468"/>
                </a:cubicBezTo>
                <a:cubicBezTo>
                  <a:pt x="343726" y="1535468"/>
                  <a:pt x="0" y="1191742"/>
                  <a:pt x="0" y="767734"/>
                </a:cubicBezTo>
                <a:close/>
              </a:path>
            </a:pathLst>
          </a:custGeom>
          <a:gradFill>
            <a:gsLst>
              <a:gs pos="0">
                <a:srgbClr val="E5D369"/>
              </a:gs>
              <a:gs pos="49000">
                <a:srgbClr val="F5A51D"/>
              </a:gs>
              <a:gs pos="100000">
                <a:srgbClr val="E67700"/>
              </a:gs>
            </a:gsLst>
            <a:lin ang="2700000" scaled="0"/>
          </a:gradFill>
          <a:ln w="12700" cap="flat" cmpd="sng" algn="ctr">
            <a:noFill/>
            <a:prstDash val="solid"/>
            <a:miter lim="800000"/>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3" name="椭圆 938"/>
          <p:cNvSpPr/>
          <p:nvPr/>
        </p:nvSpPr>
        <p:spPr>
          <a:xfrm>
            <a:off x="5352305" y="3680079"/>
            <a:ext cx="1487390" cy="1487390"/>
          </a:xfrm>
          <a:custGeom>
            <a:avLst/>
            <a:gdLst>
              <a:gd name="connsiteX0" fmla="*/ 0 w 1535468"/>
              <a:gd name="connsiteY0" fmla="*/ 767734 h 1535468"/>
              <a:gd name="connsiteX1" fmla="*/ 767734 w 1535468"/>
              <a:gd name="connsiteY1" fmla="*/ 0 h 1535468"/>
              <a:gd name="connsiteX2" fmla="*/ 1535468 w 1535468"/>
              <a:gd name="connsiteY2" fmla="*/ 767734 h 1535468"/>
              <a:gd name="connsiteX3" fmla="*/ 767734 w 1535468"/>
              <a:gd name="connsiteY3" fmla="*/ 1535468 h 1535468"/>
              <a:gd name="connsiteX4" fmla="*/ 0 w 1535468"/>
              <a:gd name="connsiteY4" fmla="*/ 767734 h 1535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5468" h="1535468">
                <a:moveTo>
                  <a:pt x="0" y="767734"/>
                </a:moveTo>
                <a:cubicBezTo>
                  <a:pt x="0" y="343726"/>
                  <a:pt x="343726" y="0"/>
                  <a:pt x="767734" y="0"/>
                </a:cubicBezTo>
                <a:cubicBezTo>
                  <a:pt x="1191742" y="0"/>
                  <a:pt x="1535468" y="343726"/>
                  <a:pt x="1535468" y="767734"/>
                </a:cubicBezTo>
                <a:cubicBezTo>
                  <a:pt x="1535468" y="1191742"/>
                  <a:pt x="1191742" y="1535468"/>
                  <a:pt x="767734" y="1535468"/>
                </a:cubicBezTo>
                <a:cubicBezTo>
                  <a:pt x="343726" y="1535468"/>
                  <a:pt x="0" y="1191742"/>
                  <a:pt x="0" y="767734"/>
                </a:cubicBezTo>
                <a:close/>
              </a:path>
            </a:pathLst>
          </a:custGeom>
          <a:gradFill>
            <a:gsLst>
              <a:gs pos="0">
                <a:srgbClr val="E5D369"/>
              </a:gs>
              <a:gs pos="49000">
                <a:srgbClr val="F5A51D"/>
              </a:gs>
              <a:gs pos="100000">
                <a:srgbClr val="E67700"/>
              </a:gs>
            </a:gsLst>
            <a:lin ang="2700000" scaled="0"/>
          </a:gradFill>
          <a:ln w="12700" cap="flat" cmpd="sng" algn="ctr">
            <a:noFill/>
            <a:prstDash val="solid"/>
            <a:miter lim="800000"/>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4" name="椭圆 938"/>
          <p:cNvSpPr/>
          <p:nvPr/>
        </p:nvSpPr>
        <p:spPr>
          <a:xfrm>
            <a:off x="5352305" y="3680079"/>
            <a:ext cx="1487390" cy="1487390"/>
          </a:xfrm>
          <a:custGeom>
            <a:avLst/>
            <a:gdLst>
              <a:gd name="connsiteX0" fmla="*/ 0 w 1535468"/>
              <a:gd name="connsiteY0" fmla="*/ 767734 h 1535468"/>
              <a:gd name="connsiteX1" fmla="*/ 767734 w 1535468"/>
              <a:gd name="connsiteY1" fmla="*/ 0 h 1535468"/>
              <a:gd name="connsiteX2" fmla="*/ 1535468 w 1535468"/>
              <a:gd name="connsiteY2" fmla="*/ 767734 h 1535468"/>
              <a:gd name="connsiteX3" fmla="*/ 767734 w 1535468"/>
              <a:gd name="connsiteY3" fmla="*/ 1535468 h 1535468"/>
              <a:gd name="connsiteX4" fmla="*/ 0 w 1535468"/>
              <a:gd name="connsiteY4" fmla="*/ 767734 h 1535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5468" h="1535468">
                <a:moveTo>
                  <a:pt x="0" y="767734"/>
                </a:moveTo>
                <a:cubicBezTo>
                  <a:pt x="0" y="343726"/>
                  <a:pt x="343726" y="0"/>
                  <a:pt x="767734" y="0"/>
                </a:cubicBezTo>
                <a:cubicBezTo>
                  <a:pt x="1191742" y="0"/>
                  <a:pt x="1535468" y="343726"/>
                  <a:pt x="1535468" y="767734"/>
                </a:cubicBezTo>
                <a:cubicBezTo>
                  <a:pt x="1535468" y="1191742"/>
                  <a:pt x="1191742" y="1535468"/>
                  <a:pt x="767734" y="1535468"/>
                </a:cubicBezTo>
                <a:cubicBezTo>
                  <a:pt x="343726" y="1535468"/>
                  <a:pt x="0" y="1191742"/>
                  <a:pt x="0" y="767734"/>
                </a:cubicBezTo>
                <a:close/>
              </a:path>
            </a:pathLst>
          </a:custGeom>
          <a:gradFill>
            <a:gsLst>
              <a:gs pos="0">
                <a:srgbClr val="E5D369"/>
              </a:gs>
              <a:gs pos="49000">
                <a:srgbClr val="F5A51D"/>
              </a:gs>
              <a:gs pos="100000">
                <a:srgbClr val="E67700"/>
              </a:gs>
            </a:gsLst>
            <a:lin ang="2700000" scaled="0"/>
          </a:gradFill>
          <a:ln w="12700" cap="flat" cmpd="sng" algn="ctr">
            <a:noFill/>
            <a:prstDash val="solid"/>
            <a:miter lim="800000"/>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文本框 101"/>
          <p:cNvSpPr txBox="1"/>
          <p:nvPr/>
        </p:nvSpPr>
        <p:spPr>
          <a:xfrm>
            <a:off x="5372954" y="4135445"/>
            <a:ext cx="1440124" cy="584775"/>
          </a:xfrm>
          <a:prstGeom prst="rect">
            <a:avLst/>
          </a:prstGeom>
          <a:noFill/>
        </p:spPr>
        <p:txBody>
          <a:bodyPr vert="horz" wrap="square" rtlCol="0">
            <a:spAutoFit/>
          </a:bodyPr>
          <a:lstStyle/>
          <a:p>
            <a:pPr algn="ctr"/>
            <a:r>
              <a:rPr lang="zh-CN" altLang="en-US" sz="3200" b="1" dirty="0">
                <a:solidFill>
                  <a:srgbClr val="1D1C24"/>
                </a:solidFill>
                <a:latin typeface="方正正黑简体" panose="02000000000000000000" pitchFamily="2" charset="-122"/>
                <a:ea typeface="方正正黑简体" panose="02000000000000000000" pitchFamily="2" charset="-122"/>
              </a:rPr>
              <a:t>靓点</a:t>
            </a:r>
          </a:p>
        </p:txBody>
      </p:sp>
    </p:spTree>
    <p:extLst>
      <p:ext uri="{BB962C8B-B14F-4D97-AF65-F5344CB8AC3E}">
        <p14:creationId xmlns:p14="http://schemas.microsoft.com/office/powerpoint/2010/main" val="175225885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6000">
        <p15:prstTrans prst="pageCurlDouble"/>
      </p:transition>
    </mc:Choice>
    <mc:Fallback>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42" presetClass="path" presetSubtype="0" accel="50000" decel="50000" fill="hold" nodeType="withEffect">
                                  <p:stCondLst>
                                    <p:cond delay="0"/>
                                  </p:stCondLst>
                                  <p:childTnLst>
                                    <p:animMotion origin="layout" path="M 0 2.59259E-6 L 0 0.57801 " pathEditMode="relative" rAng="0" ptsTypes="AA">
                                      <p:cBhvr>
                                        <p:cTn id="8" dur="1000" spd="-100000" fill="hold"/>
                                        <p:tgtEl>
                                          <p:spTgt spid="10"/>
                                        </p:tgtEl>
                                        <p:attrNameLst>
                                          <p:attrName>ppt_x</p:attrName>
                                          <p:attrName>ppt_y</p:attrName>
                                        </p:attrNameLst>
                                      </p:cBhvr>
                                      <p:rCtr x="0" y="28889"/>
                                    </p:animMotion>
                                  </p:childTnLst>
                                </p:cTn>
                              </p:par>
                              <p:par>
                                <p:cTn id="9" presetID="8" presetClass="emph" presetSubtype="0" fill="hold" nodeType="withEffect">
                                  <p:stCondLst>
                                    <p:cond delay="0"/>
                                  </p:stCondLst>
                                  <p:childTnLst>
                                    <p:animRot by="-10800000">
                                      <p:cBhvr>
                                        <p:cTn id="10" dur="3000" fill="hold"/>
                                        <p:tgtEl>
                                          <p:spTgt spid="10"/>
                                        </p:tgtEl>
                                        <p:attrNameLst>
                                          <p:attrName>r</p:attrName>
                                        </p:attrNameLst>
                                      </p:cBhvr>
                                    </p:animRot>
                                  </p:childTnLst>
                                </p:cTn>
                              </p:par>
                              <p:par>
                                <p:cTn id="11" presetID="10" presetClass="entr" presetSubtype="0" fill="hold" grpId="0" nodeType="withEffect">
                                  <p:stCondLst>
                                    <p:cond delay="1000"/>
                                  </p:stCondLst>
                                  <p:childTnLst>
                                    <p:set>
                                      <p:cBhvr>
                                        <p:cTn id="12" dur="1" fill="hold">
                                          <p:stCondLst>
                                            <p:cond delay="0"/>
                                          </p:stCondLst>
                                        </p:cTn>
                                        <p:tgtEl>
                                          <p:spTgt spid="170"/>
                                        </p:tgtEl>
                                        <p:attrNameLst>
                                          <p:attrName>style.visibility</p:attrName>
                                        </p:attrNameLst>
                                      </p:cBhvr>
                                      <p:to>
                                        <p:strVal val="visible"/>
                                      </p:to>
                                    </p:set>
                                    <p:animEffect transition="in" filter="fade">
                                      <p:cBhvr>
                                        <p:cTn id="13" dur="150"/>
                                        <p:tgtEl>
                                          <p:spTgt spid="170"/>
                                        </p:tgtEl>
                                      </p:cBhvr>
                                    </p:animEffect>
                                  </p:childTnLst>
                                </p:cTn>
                              </p:par>
                              <p:par>
                                <p:cTn id="14" presetID="6" presetClass="emph" presetSubtype="0" repeatCount="3000" autoRev="1" fill="hold" grpId="6" nodeType="withEffect">
                                  <p:stCondLst>
                                    <p:cond delay="1000"/>
                                  </p:stCondLst>
                                  <p:childTnLst>
                                    <p:animScale>
                                      <p:cBhvr>
                                        <p:cTn id="15" dur="200" fill="hold"/>
                                        <p:tgtEl>
                                          <p:spTgt spid="170"/>
                                        </p:tgtEl>
                                      </p:cBhvr>
                                      <p:by x="150000" y="150000"/>
                                    </p:animScale>
                                  </p:childTnLst>
                                </p:cTn>
                              </p:par>
                              <p:par>
                                <p:cTn id="16" presetID="53" presetClass="entr" presetSubtype="16" fill="hold" grpId="0" nodeType="withEffect">
                                  <p:stCondLst>
                                    <p:cond delay="1750"/>
                                  </p:stCondLst>
                                  <p:childTnLst>
                                    <p:set>
                                      <p:cBhvr>
                                        <p:cTn id="17" dur="1" fill="hold">
                                          <p:stCondLst>
                                            <p:cond delay="0"/>
                                          </p:stCondLst>
                                        </p:cTn>
                                        <p:tgtEl>
                                          <p:spTgt spid="939"/>
                                        </p:tgtEl>
                                        <p:attrNameLst>
                                          <p:attrName>style.visibility</p:attrName>
                                        </p:attrNameLst>
                                      </p:cBhvr>
                                      <p:to>
                                        <p:strVal val="visible"/>
                                      </p:to>
                                    </p:set>
                                    <p:anim calcmode="lin" valueType="num">
                                      <p:cBhvr>
                                        <p:cTn id="18" dur="750" fill="hold"/>
                                        <p:tgtEl>
                                          <p:spTgt spid="939"/>
                                        </p:tgtEl>
                                        <p:attrNameLst>
                                          <p:attrName>ppt_w</p:attrName>
                                        </p:attrNameLst>
                                      </p:cBhvr>
                                      <p:tavLst>
                                        <p:tav tm="0">
                                          <p:val>
                                            <p:fltVal val="0"/>
                                          </p:val>
                                        </p:tav>
                                        <p:tav tm="100000">
                                          <p:val>
                                            <p:strVal val="#ppt_w"/>
                                          </p:val>
                                        </p:tav>
                                      </p:tavLst>
                                    </p:anim>
                                    <p:anim calcmode="lin" valueType="num">
                                      <p:cBhvr>
                                        <p:cTn id="19" dur="750" fill="hold"/>
                                        <p:tgtEl>
                                          <p:spTgt spid="939"/>
                                        </p:tgtEl>
                                        <p:attrNameLst>
                                          <p:attrName>ppt_h</p:attrName>
                                        </p:attrNameLst>
                                      </p:cBhvr>
                                      <p:tavLst>
                                        <p:tav tm="0">
                                          <p:val>
                                            <p:fltVal val="0"/>
                                          </p:val>
                                        </p:tav>
                                        <p:tav tm="100000">
                                          <p:val>
                                            <p:strVal val="#ppt_h"/>
                                          </p:val>
                                        </p:tav>
                                      </p:tavLst>
                                    </p:anim>
                                    <p:animEffect transition="in" filter="fade">
                                      <p:cBhvr>
                                        <p:cTn id="20" dur="750"/>
                                        <p:tgtEl>
                                          <p:spTgt spid="939"/>
                                        </p:tgtEl>
                                      </p:cBhvr>
                                    </p:animEffect>
                                  </p:childTnLst>
                                </p:cTn>
                              </p:par>
                              <p:par>
                                <p:cTn id="21" presetID="53" presetClass="entr" presetSubtype="16" fill="hold" grpId="0" nodeType="withEffect">
                                  <p:stCondLst>
                                    <p:cond delay="2000"/>
                                  </p:stCondLst>
                                  <p:childTnLst>
                                    <p:set>
                                      <p:cBhvr>
                                        <p:cTn id="22" dur="1" fill="hold">
                                          <p:stCondLst>
                                            <p:cond delay="0"/>
                                          </p:stCondLst>
                                        </p:cTn>
                                        <p:tgtEl>
                                          <p:spTgt spid="230"/>
                                        </p:tgtEl>
                                        <p:attrNameLst>
                                          <p:attrName>style.visibility</p:attrName>
                                        </p:attrNameLst>
                                      </p:cBhvr>
                                      <p:to>
                                        <p:strVal val="visible"/>
                                      </p:to>
                                    </p:set>
                                    <p:anim calcmode="lin" valueType="num">
                                      <p:cBhvr>
                                        <p:cTn id="23" dur="750" fill="hold"/>
                                        <p:tgtEl>
                                          <p:spTgt spid="230"/>
                                        </p:tgtEl>
                                        <p:attrNameLst>
                                          <p:attrName>ppt_w</p:attrName>
                                        </p:attrNameLst>
                                      </p:cBhvr>
                                      <p:tavLst>
                                        <p:tav tm="0">
                                          <p:val>
                                            <p:fltVal val="0"/>
                                          </p:val>
                                        </p:tav>
                                        <p:tav tm="100000">
                                          <p:val>
                                            <p:strVal val="#ppt_w"/>
                                          </p:val>
                                        </p:tav>
                                      </p:tavLst>
                                    </p:anim>
                                    <p:anim calcmode="lin" valueType="num">
                                      <p:cBhvr>
                                        <p:cTn id="24" dur="750" fill="hold"/>
                                        <p:tgtEl>
                                          <p:spTgt spid="230"/>
                                        </p:tgtEl>
                                        <p:attrNameLst>
                                          <p:attrName>ppt_h</p:attrName>
                                        </p:attrNameLst>
                                      </p:cBhvr>
                                      <p:tavLst>
                                        <p:tav tm="0">
                                          <p:val>
                                            <p:fltVal val="0"/>
                                          </p:val>
                                        </p:tav>
                                        <p:tav tm="100000">
                                          <p:val>
                                            <p:strVal val="#ppt_h"/>
                                          </p:val>
                                        </p:tav>
                                      </p:tavLst>
                                    </p:anim>
                                    <p:animEffect transition="in" filter="fade">
                                      <p:cBhvr>
                                        <p:cTn id="25" dur="750"/>
                                        <p:tgtEl>
                                          <p:spTgt spid="230"/>
                                        </p:tgtEl>
                                      </p:cBhvr>
                                    </p:animEffect>
                                  </p:childTnLst>
                                </p:cTn>
                              </p:par>
                              <p:par>
                                <p:cTn id="26" presetID="53" presetClass="entr" presetSubtype="16" fill="hold" grpId="0" nodeType="withEffect">
                                  <p:stCondLst>
                                    <p:cond delay="2250"/>
                                  </p:stCondLst>
                                  <p:childTnLst>
                                    <p:set>
                                      <p:cBhvr>
                                        <p:cTn id="27" dur="1" fill="hold">
                                          <p:stCondLst>
                                            <p:cond delay="0"/>
                                          </p:stCondLst>
                                        </p:cTn>
                                        <p:tgtEl>
                                          <p:spTgt spid="231"/>
                                        </p:tgtEl>
                                        <p:attrNameLst>
                                          <p:attrName>style.visibility</p:attrName>
                                        </p:attrNameLst>
                                      </p:cBhvr>
                                      <p:to>
                                        <p:strVal val="visible"/>
                                      </p:to>
                                    </p:set>
                                    <p:anim calcmode="lin" valueType="num">
                                      <p:cBhvr>
                                        <p:cTn id="28" dur="750" fill="hold"/>
                                        <p:tgtEl>
                                          <p:spTgt spid="231"/>
                                        </p:tgtEl>
                                        <p:attrNameLst>
                                          <p:attrName>ppt_w</p:attrName>
                                        </p:attrNameLst>
                                      </p:cBhvr>
                                      <p:tavLst>
                                        <p:tav tm="0">
                                          <p:val>
                                            <p:fltVal val="0"/>
                                          </p:val>
                                        </p:tav>
                                        <p:tav tm="100000">
                                          <p:val>
                                            <p:strVal val="#ppt_w"/>
                                          </p:val>
                                        </p:tav>
                                      </p:tavLst>
                                    </p:anim>
                                    <p:anim calcmode="lin" valueType="num">
                                      <p:cBhvr>
                                        <p:cTn id="29" dur="750" fill="hold"/>
                                        <p:tgtEl>
                                          <p:spTgt spid="231"/>
                                        </p:tgtEl>
                                        <p:attrNameLst>
                                          <p:attrName>ppt_h</p:attrName>
                                        </p:attrNameLst>
                                      </p:cBhvr>
                                      <p:tavLst>
                                        <p:tav tm="0">
                                          <p:val>
                                            <p:fltVal val="0"/>
                                          </p:val>
                                        </p:tav>
                                        <p:tav tm="100000">
                                          <p:val>
                                            <p:strVal val="#ppt_h"/>
                                          </p:val>
                                        </p:tav>
                                      </p:tavLst>
                                    </p:anim>
                                    <p:animEffect transition="in" filter="fade">
                                      <p:cBhvr>
                                        <p:cTn id="30" dur="750"/>
                                        <p:tgtEl>
                                          <p:spTgt spid="231"/>
                                        </p:tgtEl>
                                      </p:cBhvr>
                                    </p:animEffect>
                                  </p:childTnLst>
                                </p:cTn>
                              </p:par>
                              <p:par>
                                <p:cTn id="31" presetID="53" presetClass="entr" presetSubtype="16" fill="hold" grpId="0" nodeType="withEffect">
                                  <p:stCondLst>
                                    <p:cond delay="2500"/>
                                  </p:stCondLst>
                                  <p:childTnLst>
                                    <p:set>
                                      <p:cBhvr>
                                        <p:cTn id="32" dur="1" fill="hold">
                                          <p:stCondLst>
                                            <p:cond delay="0"/>
                                          </p:stCondLst>
                                        </p:cTn>
                                        <p:tgtEl>
                                          <p:spTgt spid="232"/>
                                        </p:tgtEl>
                                        <p:attrNameLst>
                                          <p:attrName>style.visibility</p:attrName>
                                        </p:attrNameLst>
                                      </p:cBhvr>
                                      <p:to>
                                        <p:strVal val="visible"/>
                                      </p:to>
                                    </p:set>
                                    <p:anim calcmode="lin" valueType="num">
                                      <p:cBhvr>
                                        <p:cTn id="33" dur="750" fill="hold"/>
                                        <p:tgtEl>
                                          <p:spTgt spid="232"/>
                                        </p:tgtEl>
                                        <p:attrNameLst>
                                          <p:attrName>ppt_w</p:attrName>
                                        </p:attrNameLst>
                                      </p:cBhvr>
                                      <p:tavLst>
                                        <p:tav tm="0">
                                          <p:val>
                                            <p:fltVal val="0"/>
                                          </p:val>
                                        </p:tav>
                                        <p:tav tm="100000">
                                          <p:val>
                                            <p:strVal val="#ppt_w"/>
                                          </p:val>
                                        </p:tav>
                                      </p:tavLst>
                                    </p:anim>
                                    <p:anim calcmode="lin" valueType="num">
                                      <p:cBhvr>
                                        <p:cTn id="34" dur="750" fill="hold"/>
                                        <p:tgtEl>
                                          <p:spTgt spid="232"/>
                                        </p:tgtEl>
                                        <p:attrNameLst>
                                          <p:attrName>ppt_h</p:attrName>
                                        </p:attrNameLst>
                                      </p:cBhvr>
                                      <p:tavLst>
                                        <p:tav tm="0">
                                          <p:val>
                                            <p:fltVal val="0"/>
                                          </p:val>
                                        </p:tav>
                                        <p:tav tm="100000">
                                          <p:val>
                                            <p:strVal val="#ppt_h"/>
                                          </p:val>
                                        </p:tav>
                                      </p:tavLst>
                                    </p:anim>
                                    <p:animEffect transition="in" filter="fade">
                                      <p:cBhvr>
                                        <p:cTn id="35" dur="750"/>
                                        <p:tgtEl>
                                          <p:spTgt spid="232"/>
                                        </p:tgtEl>
                                      </p:cBhvr>
                                    </p:animEffect>
                                  </p:childTnLst>
                                </p:cTn>
                              </p:par>
                              <p:par>
                                <p:cTn id="36" presetID="53" presetClass="entr" presetSubtype="16" fill="hold" grpId="0" nodeType="withEffect">
                                  <p:stCondLst>
                                    <p:cond delay="2750"/>
                                  </p:stCondLst>
                                  <p:childTnLst>
                                    <p:set>
                                      <p:cBhvr>
                                        <p:cTn id="37" dur="1" fill="hold">
                                          <p:stCondLst>
                                            <p:cond delay="0"/>
                                          </p:stCondLst>
                                        </p:cTn>
                                        <p:tgtEl>
                                          <p:spTgt spid="233"/>
                                        </p:tgtEl>
                                        <p:attrNameLst>
                                          <p:attrName>style.visibility</p:attrName>
                                        </p:attrNameLst>
                                      </p:cBhvr>
                                      <p:to>
                                        <p:strVal val="visible"/>
                                      </p:to>
                                    </p:set>
                                    <p:anim calcmode="lin" valueType="num">
                                      <p:cBhvr>
                                        <p:cTn id="38" dur="750" fill="hold"/>
                                        <p:tgtEl>
                                          <p:spTgt spid="233"/>
                                        </p:tgtEl>
                                        <p:attrNameLst>
                                          <p:attrName>ppt_w</p:attrName>
                                        </p:attrNameLst>
                                      </p:cBhvr>
                                      <p:tavLst>
                                        <p:tav tm="0">
                                          <p:val>
                                            <p:fltVal val="0"/>
                                          </p:val>
                                        </p:tav>
                                        <p:tav tm="100000">
                                          <p:val>
                                            <p:strVal val="#ppt_w"/>
                                          </p:val>
                                        </p:tav>
                                      </p:tavLst>
                                    </p:anim>
                                    <p:anim calcmode="lin" valueType="num">
                                      <p:cBhvr>
                                        <p:cTn id="39" dur="750" fill="hold"/>
                                        <p:tgtEl>
                                          <p:spTgt spid="233"/>
                                        </p:tgtEl>
                                        <p:attrNameLst>
                                          <p:attrName>ppt_h</p:attrName>
                                        </p:attrNameLst>
                                      </p:cBhvr>
                                      <p:tavLst>
                                        <p:tav tm="0">
                                          <p:val>
                                            <p:fltVal val="0"/>
                                          </p:val>
                                        </p:tav>
                                        <p:tav tm="100000">
                                          <p:val>
                                            <p:strVal val="#ppt_h"/>
                                          </p:val>
                                        </p:tav>
                                      </p:tavLst>
                                    </p:anim>
                                    <p:animEffect transition="in" filter="fade">
                                      <p:cBhvr>
                                        <p:cTn id="40" dur="750"/>
                                        <p:tgtEl>
                                          <p:spTgt spid="233"/>
                                        </p:tgtEl>
                                      </p:cBhvr>
                                    </p:animEffect>
                                  </p:childTnLst>
                                </p:cTn>
                              </p:par>
                              <p:par>
                                <p:cTn id="41" presetID="53" presetClass="entr" presetSubtype="16" fill="hold" grpId="0" nodeType="withEffect">
                                  <p:stCondLst>
                                    <p:cond delay="3000"/>
                                  </p:stCondLst>
                                  <p:childTnLst>
                                    <p:set>
                                      <p:cBhvr>
                                        <p:cTn id="42" dur="1" fill="hold">
                                          <p:stCondLst>
                                            <p:cond delay="0"/>
                                          </p:stCondLst>
                                        </p:cTn>
                                        <p:tgtEl>
                                          <p:spTgt spid="234"/>
                                        </p:tgtEl>
                                        <p:attrNameLst>
                                          <p:attrName>style.visibility</p:attrName>
                                        </p:attrNameLst>
                                      </p:cBhvr>
                                      <p:to>
                                        <p:strVal val="visible"/>
                                      </p:to>
                                    </p:set>
                                    <p:anim calcmode="lin" valueType="num">
                                      <p:cBhvr>
                                        <p:cTn id="43" dur="750" fill="hold"/>
                                        <p:tgtEl>
                                          <p:spTgt spid="234"/>
                                        </p:tgtEl>
                                        <p:attrNameLst>
                                          <p:attrName>ppt_w</p:attrName>
                                        </p:attrNameLst>
                                      </p:cBhvr>
                                      <p:tavLst>
                                        <p:tav tm="0">
                                          <p:val>
                                            <p:fltVal val="0"/>
                                          </p:val>
                                        </p:tav>
                                        <p:tav tm="100000">
                                          <p:val>
                                            <p:strVal val="#ppt_w"/>
                                          </p:val>
                                        </p:tav>
                                      </p:tavLst>
                                    </p:anim>
                                    <p:anim calcmode="lin" valueType="num">
                                      <p:cBhvr>
                                        <p:cTn id="44" dur="750" fill="hold"/>
                                        <p:tgtEl>
                                          <p:spTgt spid="234"/>
                                        </p:tgtEl>
                                        <p:attrNameLst>
                                          <p:attrName>ppt_h</p:attrName>
                                        </p:attrNameLst>
                                      </p:cBhvr>
                                      <p:tavLst>
                                        <p:tav tm="0">
                                          <p:val>
                                            <p:fltVal val="0"/>
                                          </p:val>
                                        </p:tav>
                                        <p:tav tm="100000">
                                          <p:val>
                                            <p:strVal val="#ppt_h"/>
                                          </p:val>
                                        </p:tav>
                                      </p:tavLst>
                                    </p:anim>
                                    <p:animEffect transition="in" filter="fade">
                                      <p:cBhvr>
                                        <p:cTn id="45" dur="750"/>
                                        <p:tgtEl>
                                          <p:spTgt spid="234"/>
                                        </p:tgtEl>
                                      </p:cBhvr>
                                    </p:animEffect>
                                  </p:childTnLst>
                                </p:cTn>
                              </p:par>
                              <p:par>
                                <p:cTn id="46" presetID="10" presetClass="entr" presetSubtype="0" fill="hold" grpId="0" nodeType="withEffect">
                                  <p:stCondLst>
                                    <p:cond delay="3000"/>
                                  </p:stCondLst>
                                  <p:childTnLst>
                                    <p:set>
                                      <p:cBhvr>
                                        <p:cTn id="47" dur="1" fill="hold">
                                          <p:stCondLst>
                                            <p:cond delay="0"/>
                                          </p:stCondLst>
                                        </p:cTn>
                                        <p:tgtEl>
                                          <p:spTgt spid="102"/>
                                        </p:tgtEl>
                                        <p:attrNameLst>
                                          <p:attrName>style.visibility</p:attrName>
                                        </p:attrNameLst>
                                      </p:cBhvr>
                                      <p:to>
                                        <p:strVal val="visible"/>
                                      </p:to>
                                    </p:set>
                                    <p:animEffect transition="in" filter="fade">
                                      <p:cBhvr>
                                        <p:cTn id="48" dur="750"/>
                                        <p:tgtEl>
                                          <p:spTgt spid="102"/>
                                        </p:tgtEl>
                                      </p:cBhvr>
                                    </p:animEffect>
                                  </p:childTnLst>
                                </p:cTn>
                              </p:par>
                              <p:par>
                                <p:cTn id="49" presetID="1" presetClass="entr" presetSubtype="0" fill="hold" nodeType="withEffect">
                                  <p:stCondLst>
                                    <p:cond delay="2100"/>
                                  </p:stCondLst>
                                  <p:childTnLst>
                                    <p:set>
                                      <p:cBhvr>
                                        <p:cTn id="50" dur="1" fill="hold">
                                          <p:stCondLst>
                                            <p:cond delay="0"/>
                                          </p:stCondLst>
                                        </p:cTn>
                                        <p:tgtEl>
                                          <p:spTgt spid="1365"/>
                                        </p:tgtEl>
                                        <p:attrNameLst>
                                          <p:attrName>style.visibility</p:attrName>
                                        </p:attrNameLst>
                                      </p:cBhvr>
                                      <p:to>
                                        <p:strVal val="visible"/>
                                      </p:to>
                                    </p:set>
                                  </p:childTnLst>
                                </p:cTn>
                              </p:par>
                              <p:par>
                                <p:cTn id="51" presetID="42" presetClass="path" presetSubtype="0" accel="50000" decel="50000" fill="hold" nodeType="withEffect">
                                  <p:stCondLst>
                                    <p:cond delay="2100"/>
                                  </p:stCondLst>
                                  <p:childTnLst>
                                    <p:animMotion origin="layout" path="M 0 1.85185E-6 L 0 0.10139 " pathEditMode="relative" rAng="0" ptsTypes="AA">
                                      <p:cBhvr>
                                        <p:cTn id="52" dur="500" spd="-100000" fill="hold"/>
                                        <p:tgtEl>
                                          <p:spTgt spid="1365"/>
                                        </p:tgtEl>
                                        <p:attrNameLst>
                                          <p:attrName>ppt_x</p:attrName>
                                          <p:attrName>ppt_y</p:attrName>
                                        </p:attrNameLst>
                                      </p:cBhvr>
                                      <p:rCtr x="0" y="5069"/>
                                    </p:animMotion>
                                  </p:childTnLst>
                                </p:cTn>
                              </p:par>
                              <p:par>
                                <p:cTn id="53" presetID="22" presetClass="entr" presetSubtype="4" fill="hold" nodeType="withEffect">
                                  <p:stCondLst>
                                    <p:cond delay="2100"/>
                                  </p:stCondLst>
                                  <p:childTnLst>
                                    <p:set>
                                      <p:cBhvr>
                                        <p:cTn id="54" dur="1" fill="hold">
                                          <p:stCondLst>
                                            <p:cond delay="0"/>
                                          </p:stCondLst>
                                        </p:cTn>
                                        <p:tgtEl>
                                          <p:spTgt spid="1365"/>
                                        </p:tgtEl>
                                        <p:attrNameLst>
                                          <p:attrName>style.visibility</p:attrName>
                                        </p:attrNameLst>
                                      </p:cBhvr>
                                      <p:to>
                                        <p:strVal val="visible"/>
                                      </p:to>
                                    </p:set>
                                    <p:animEffect transition="in" filter="wipe(down)">
                                      <p:cBhvr>
                                        <p:cTn id="55" dur="500"/>
                                        <p:tgtEl>
                                          <p:spTgt spid="1365"/>
                                        </p:tgtEl>
                                      </p:cBhvr>
                                    </p:animEffect>
                                  </p:childTnLst>
                                </p:cTn>
                              </p:par>
                              <p:par>
                                <p:cTn id="56" presetID="1" presetClass="entr" presetSubtype="0" fill="hold" nodeType="withEffect">
                                  <p:stCondLst>
                                    <p:cond delay="2150"/>
                                  </p:stCondLst>
                                  <p:childTnLst>
                                    <p:set>
                                      <p:cBhvr>
                                        <p:cTn id="57" dur="1" fill="hold">
                                          <p:stCondLst>
                                            <p:cond delay="0"/>
                                          </p:stCondLst>
                                        </p:cTn>
                                        <p:tgtEl>
                                          <p:spTgt spid="1433"/>
                                        </p:tgtEl>
                                        <p:attrNameLst>
                                          <p:attrName>style.visibility</p:attrName>
                                        </p:attrNameLst>
                                      </p:cBhvr>
                                      <p:to>
                                        <p:strVal val="visible"/>
                                      </p:to>
                                    </p:set>
                                  </p:childTnLst>
                                </p:cTn>
                              </p:par>
                              <p:par>
                                <p:cTn id="58" presetID="42" presetClass="path" presetSubtype="0" accel="50000" decel="50000" fill="hold" nodeType="withEffect">
                                  <p:stCondLst>
                                    <p:cond delay="2150"/>
                                  </p:stCondLst>
                                  <p:childTnLst>
                                    <p:animMotion origin="layout" path="M -1.04167E-6 7.40741E-7 L 0.00807 0.07454 " pathEditMode="relative" rAng="0" ptsTypes="AA">
                                      <p:cBhvr>
                                        <p:cTn id="59" dur="500" spd="-100000" fill="hold"/>
                                        <p:tgtEl>
                                          <p:spTgt spid="1433"/>
                                        </p:tgtEl>
                                        <p:attrNameLst>
                                          <p:attrName>ppt_x</p:attrName>
                                          <p:attrName>ppt_y</p:attrName>
                                        </p:attrNameLst>
                                      </p:cBhvr>
                                      <p:rCtr x="404" y="3727"/>
                                    </p:animMotion>
                                  </p:childTnLst>
                                </p:cTn>
                              </p:par>
                              <p:par>
                                <p:cTn id="60" presetID="22" presetClass="entr" presetSubtype="4" fill="hold" nodeType="withEffect">
                                  <p:stCondLst>
                                    <p:cond delay="2150"/>
                                  </p:stCondLst>
                                  <p:childTnLst>
                                    <p:set>
                                      <p:cBhvr>
                                        <p:cTn id="61" dur="1" fill="hold">
                                          <p:stCondLst>
                                            <p:cond delay="0"/>
                                          </p:stCondLst>
                                        </p:cTn>
                                        <p:tgtEl>
                                          <p:spTgt spid="1433"/>
                                        </p:tgtEl>
                                        <p:attrNameLst>
                                          <p:attrName>style.visibility</p:attrName>
                                        </p:attrNameLst>
                                      </p:cBhvr>
                                      <p:to>
                                        <p:strVal val="visible"/>
                                      </p:to>
                                    </p:set>
                                    <p:animEffect transition="in" filter="wipe(down)">
                                      <p:cBhvr>
                                        <p:cTn id="62" dur="500"/>
                                        <p:tgtEl>
                                          <p:spTgt spid="1433"/>
                                        </p:tgtEl>
                                      </p:cBhvr>
                                    </p:animEffect>
                                  </p:childTnLst>
                                </p:cTn>
                              </p:par>
                              <p:par>
                                <p:cTn id="63" presetID="1" presetClass="entr" presetSubtype="0" fill="hold" nodeType="withEffect">
                                  <p:stCondLst>
                                    <p:cond delay="2200"/>
                                  </p:stCondLst>
                                  <p:childTnLst>
                                    <p:set>
                                      <p:cBhvr>
                                        <p:cTn id="64" dur="1" fill="hold">
                                          <p:stCondLst>
                                            <p:cond delay="0"/>
                                          </p:stCondLst>
                                        </p:cTn>
                                        <p:tgtEl>
                                          <p:spTgt spid="1391"/>
                                        </p:tgtEl>
                                        <p:attrNameLst>
                                          <p:attrName>style.visibility</p:attrName>
                                        </p:attrNameLst>
                                      </p:cBhvr>
                                      <p:to>
                                        <p:strVal val="visible"/>
                                      </p:to>
                                    </p:set>
                                  </p:childTnLst>
                                </p:cTn>
                              </p:par>
                              <p:par>
                                <p:cTn id="65" presetID="42" presetClass="path" presetSubtype="0" accel="50000" decel="50000" fill="hold" nodeType="withEffect">
                                  <p:stCondLst>
                                    <p:cond delay="2200"/>
                                  </p:stCondLst>
                                  <p:childTnLst>
                                    <p:animMotion origin="layout" path="M 3.75E-6 1.11111E-6 L 0.02174 0.07662 " pathEditMode="relative" rAng="0" ptsTypes="AA">
                                      <p:cBhvr>
                                        <p:cTn id="66" dur="500" spd="-100000" fill="hold"/>
                                        <p:tgtEl>
                                          <p:spTgt spid="1391"/>
                                        </p:tgtEl>
                                        <p:attrNameLst>
                                          <p:attrName>ppt_x</p:attrName>
                                          <p:attrName>ppt_y</p:attrName>
                                        </p:attrNameLst>
                                      </p:cBhvr>
                                      <p:rCtr x="1081" y="3819"/>
                                    </p:animMotion>
                                  </p:childTnLst>
                                </p:cTn>
                              </p:par>
                              <p:par>
                                <p:cTn id="67" presetID="22" presetClass="entr" presetSubtype="4" fill="hold" nodeType="withEffect">
                                  <p:stCondLst>
                                    <p:cond delay="2200"/>
                                  </p:stCondLst>
                                  <p:childTnLst>
                                    <p:set>
                                      <p:cBhvr>
                                        <p:cTn id="68" dur="1" fill="hold">
                                          <p:stCondLst>
                                            <p:cond delay="0"/>
                                          </p:stCondLst>
                                        </p:cTn>
                                        <p:tgtEl>
                                          <p:spTgt spid="1391"/>
                                        </p:tgtEl>
                                        <p:attrNameLst>
                                          <p:attrName>style.visibility</p:attrName>
                                        </p:attrNameLst>
                                      </p:cBhvr>
                                      <p:to>
                                        <p:strVal val="visible"/>
                                      </p:to>
                                    </p:set>
                                    <p:animEffect transition="in" filter="wipe(down)">
                                      <p:cBhvr>
                                        <p:cTn id="69" dur="500"/>
                                        <p:tgtEl>
                                          <p:spTgt spid="1391"/>
                                        </p:tgtEl>
                                      </p:cBhvr>
                                    </p:animEffect>
                                  </p:childTnLst>
                                </p:cTn>
                              </p:par>
                              <p:par>
                                <p:cTn id="70" presetID="1" presetClass="entr" presetSubtype="0" fill="hold" nodeType="withEffect">
                                  <p:stCondLst>
                                    <p:cond delay="2250"/>
                                  </p:stCondLst>
                                  <p:childTnLst>
                                    <p:set>
                                      <p:cBhvr>
                                        <p:cTn id="71" dur="1" fill="hold">
                                          <p:stCondLst>
                                            <p:cond delay="0"/>
                                          </p:stCondLst>
                                        </p:cTn>
                                        <p:tgtEl>
                                          <p:spTgt spid="1358"/>
                                        </p:tgtEl>
                                        <p:attrNameLst>
                                          <p:attrName>style.visibility</p:attrName>
                                        </p:attrNameLst>
                                      </p:cBhvr>
                                      <p:to>
                                        <p:strVal val="visible"/>
                                      </p:to>
                                    </p:set>
                                  </p:childTnLst>
                                </p:cTn>
                              </p:par>
                              <p:par>
                                <p:cTn id="72" presetID="42" presetClass="path" presetSubtype="0" accel="50000" decel="50000" fill="hold" nodeType="withEffect">
                                  <p:stCondLst>
                                    <p:cond delay="2250"/>
                                  </p:stCondLst>
                                  <p:childTnLst>
                                    <p:animMotion origin="layout" path="M -4.16667E-6 -2.22222E-6 L 0.03178 0.05903 " pathEditMode="relative" rAng="0" ptsTypes="AA">
                                      <p:cBhvr>
                                        <p:cTn id="73" dur="500" spd="-100000" fill="hold"/>
                                        <p:tgtEl>
                                          <p:spTgt spid="1358"/>
                                        </p:tgtEl>
                                        <p:attrNameLst>
                                          <p:attrName>ppt_x</p:attrName>
                                          <p:attrName>ppt_y</p:attrName>
                                        </p:attrNameLst>
                                      </p:cBhvr>
                                      <p:rCtr x="1589" y="2940"/>
                                    </p:animMotion>
                                  </p:childTnLst>
                                </p:cTn>
                              </p:par>
                              <p:par>
                                <p:cTn id="74" presetID="22" presetClass="entr" presetSubtype="4" fill="hold" nodeType="withEffect">
                                  <p:stCondLst>
                                    <p:cond delay="2250"/>
                                  </p:stCondLst>
                                  <p:childTnLst>
                                    <p:set>
                                      <p:cBhvr>
                                        <p:cTn id="75" dur="1" fill="hold">
                                          <p:stCondLst>
                                            <p:cond delay="0"/>
                                          </p:stCondLst>
                                        </p:cTn>
                                        <p:tgtEl>
                                          <p:spTgt spid="1358"/>
                                        </p:tgtEl>
                                        <p:attrNameLst>
                                          <p:attrName>style.visibility</p:attrName>
                                        </p:attrNameLst>
                                      </p:cBhvr>
                                      <p:to>
                                        <p:strVal val="visible"/>
                                      </p:to>
                                    </p:set>
                                    <p:animEffect transition="in" filter="wipe(down)">
                                      <p:cBhvr>
                                        <p:cTn id="76" dur="500"/>
                                        <p:tgtEl>
                                          <p:spTgt spid="1358"/>
                                        </p:tgtEl>
                                      </p:cBhvr>
                                    </p:animEffect>
                                  </p:childTnLst>
                                </p:cTn>
                              </p:par>
                              <p:par>
                                <p:cTn id="77" presetID="1" presetClass="entr" presetSubtype="0" fill="hold" nodeType="withEffect">
                                  <p:stCondLst>
                                    <p:cond delay="2300"/>
                                  </p:stCondLst>
                                  <p:childTnLst>
                                    <p:set>
                                      <p:cBhvr>
                                        <p:cTn id="78" dur="1" fill="hold">
                                          <p:stCondLst>
                                            <p:cond delay="0"/>
                                          </p:stCondLst>
                                        </p:cTn>
                                        <p:tgtEl>
                                          <p:spTgt spid="1427"/>
                                        </p:tgtEl>
                                        <p:attrNameLst>
                                          <p:attrName>style.visibility</p:attrName>
                                        </p:attrNameLst>
                                      </p:cBhvr>
                                      <p:to>
                                        <p:strVal val="visible"/>
                                      </p:to>
                                    </p:set>
                                  </p:childTnLst>
                                </p:cTn>
                              </p:par>
                              <p:par>
                                <p:cTn id="79" presetID="42" presetClass="path" presetSubtype="0" accel="50000" decel="50000" fill="hold" nodeType="withEffect">
                                  <p:stCondLst>
                                    <p:cond delay="2300"/>
                                  </p:stCondLst>
                                  <p:childTnLst>
                                    <p:animMotion origin="layout" path="M -2.08333E-6 7.40741E-7 L 0.03998 0.0456 " pathEditMode="relative" rAng="0" ptsTypes="AA">
                                      <p:cBhvr>
                                        <p:cTn id="80" dur="500" spd="-100000" fill="hold"/>
                                        <p:tgtEl>
                                          <p:spTgt spid="1427"/>
                                        </p:tgtEl>
                                        <p:attrNameLst>
                                          <p:attrName>ppt_x</p:attrName>
                                          <p:attrName>ppt_y</p:attrName>
                                        </p:attrNameLst>
                                      </p:cBhvr>
                                      <p:rCtr x="1992" y="2269"/>
                                    </p:animMotion>
                                  </p:childTnLst>
                                </p:cTn>
                              </p:par>
                              <p:par>
                                <p:cTn id="81" presetID="22" presetClass="entr" presetSubtype="4" fill="hold" nodeType="withEffect">
                                  <p:stCondLst>
                                    <p:cond delay="2300"/>
                                  </p:stCondLst>
                                  <p:childTnLst>
                                    <p:set>
                                      <p:cBhvr>
                                        <p:cTn id="82" dur="1" fill="hold">
                                          <p:stCondLst>
                                            <p:cond delay="0"/>
                                          </p:stCondLst>
                                        </p:cTn>
                                        <p:tgtEl>
                                          <p:spTgt spid="1427"/>
                                        </p:tgtEl>
                                        <p:attrNameLst>
                                          <p:attrName>style.visibility</p:attrName>
                                        </p:attrNameLst>
                                      </p:cBhvr>
                                      <p:to>
                                        <p:strVal val="visible"/>
                                      </p:to>
                                    </p:set>
                                    <p:animEffect transition="in" filter="wipe(down)">
                                      <p:cBhvr>
                                        <p:cTn id="83" dur="500"/>
                                        <p:tgtEl>
                                          <p:spTgt spid="1427"/>
                                        </p:tgtEl>
                                      </p:cBhvr>
                                    </p:animEffect>
                                  </p:childTnLst>
                                </p:cTn>
                              </p:par>
                              <p:par>
                                <p:cTn id="84" presetID="1" presetClass="entr" presetSubtype="0" fill="hold" nodeType="withEffect">
                                  <p:stCondLst>
                                    <p:cond delay="2350"/>
                                  </p:stCondLst>
                                  <p:childTnLst>
                                    <p:set>
                                      <p:cBhvr>
                                        <p:cTn id="85" dur="1" fill="hold">
                                          <p:stCondLst>
                                            <p:cond delay="0"/>
                                          </p:stCondLst>
                                        </p:cTn>
                                        <p:tgtEl>
                                          <p:spTgt spid="1369"/>
                                        </p:tgtEl>
                                        <p:attrNameLst>
                                          <p:attrName>style.visibility</p:attrName>
                                        </p:attrNameLst>
                                      </p:cBhvr>
                                      <p:to>
                                        <p:strVal val="visible"/>
                                      </p:to>
                                    </p:set>
                                  </p:childTnLst>
                                </p:cTn>
                              </p:par>
                              <p:par>
                                <p:cTn id="86" presetID="42" presetClass="path" presetSubtype="0" accel="50000" decel="50000" fill="hold" nodeType="withEffect">
                                  <p:stCondLst>
                                    <p:cond delay="2350"/>
                                  </p:stCondLst>
                                  <p:childTnLst>
                                    <p:animMotion origin="layout" path="M 3.33333E-6 -4.44444E-6 L 0.05299 0.0213 " pathEditMode="relative" rAng="0" ptsTypes="AA">
                                      <p:cBhvr>
                                        <p:cTn id="87" dur="500" spd="-100000" fill="hold"/>
                                        <p:tgtEl>
                                          <p:spTgt spid="1369"/>
                                        </p:tgtEl>
                                        <p:attrNameLst>
                                          <p:attrName>ppt_x</p:attrName>
                                          <p:attrName>ppt_y</p:attrName>
                                        </p:attrNameLst>
                                      </p:cBhvr>
                                      <p:rCtr x="2643" y="1065"/>
                                    </p:animMotion>
                                  </p:childTnLst>
                                </p:cTn>
                              </p:par>
                              <p:par>
                                <p:cTn id="88" presetID="22" presetClass="entr" presetSubtype="4" fill="hold" nodeType="withEffect">
                                  <p:stCondLst>
                                    <p:cond delay="2350"/>
                                  </p:stCondLst>
                                  <p:childTnLst>
                                    <p:set>
                                      <p:cBhvr>
                                        <p:cTn id="89" dur="1" fill="hold">
                                          <p:stCondLst>
                                            <p:cond delay="0"/>
                                          </p:stCondLst>
                                        </p:cTn>
                                        <p:tgtEl>
                                          <p:spTgt spid="1369"/>
                                        </p:tgtEl>
                                        <p:attrNameLst>
                                          <p:attrName>style.visibility</p:attrName>
                                        </p:attrNameLst>
                                      </p:cBhvr>
                                      <p:to>
                                        <p:strVal val="visible"/>
                                      </p:to>
                                    </p:set>
                                    <p:animEffect transition="in" filter="wipe(down)">
                                      <p:cBhvr>
                                        <p:cTn id="90" dur="500"/>
                                        <p:tgtEl>
                                          <p:spTgt spid="1369"/>
                                        </p:tgtEl>
                                      </p:cBhvr>
                                    </p:animEffect>
                                  </p:childTnLst>
                                </p:cTn>
                              </p:par>
                              <p:par>
                                <p:cTn id="91" presetID="1" presetClass="entr" presetSubtype="0" fill="hold" nodeType="withEffect">
                                  <p:stCondLst>
                                    <p:cond delay="2400"/>
                                  </p:stCondLst>
                                  <p:childTnLst>
                                    <p:set>
                                      <p:cBhvr>
                                        <p:cTn id="92" dur="1" fill="hold">
                                          <p:stCondLst>
                                            <p:cond delay="0"/>
                                          </p:stCondLst>
                                        </p:cTn>
                                        <p:tgtEl>
                                          <p:spTgt spid="1413"/>
                                        </p:tgtEl>
                                        <p:attrNameLst>
                                          <p:attrName>style.visibility</p:attrName>
                                        </p:attrNameLst>
                                      </p:cBhvr>
                                      <p:to>
                                        <p:strVal val="visible"/>
                                      </p:to>
                                    </p:set>
                                  </p:childTnLst>
                                </p:cTn>
                              </p:par>
                              <p:par>
                                <p:cTn id="93" presetID="42" presetClass="path" presetSubtype="0" accel="50000" decel="50000" fill="hold" nodeType="withEffect">
                                  <p:stCondLst>
                                    <p:cond delay="2400"/>
                                  </p:stCondLst>
                                  <p:childTnLst>
                                    <p:animMotion origin="layout" path="M 2.08333E-6 -3.7037E-7 L 0.04323 -0.00903 " pathEditMode="relative" rAng="0" ptsTypes="AA">
                                      <p:cBhvr>
                                        <p:cTn id="94" dur="500" spd="-100000" fill="hold"/>
                                        <p:tgtEl>
                                          <p:spTgt spid="1413"/>
                                        </p:tgtEl>
                                        <p:attrNameLst>
                                          <p:attrName>ppt_x</p:attrName>
                                          <p:attrName>ppt_y</p:attrName>
                                        </p:attrNameLst>
                                      </p:cBhvr>
                                      <p:rCtr x="2161" y="-463"/>
                                    </p:animMotion>
                                  </p:childTnLst>
                                </p:cTn>
                              </p:par>
                              <p:par>
                                <p:cTn id="95" presetID="22" presetClass="entr" presetSubtype="4" fill="hold" nodeType="withEffect">
                                  <p:stCondLst>
                                    <p:cond delay="2400"/>
                                  </p:stCondLst>
                                  <p:childTnLst>
                                    <p:set>
                                      <p:cBhvr>
                                        <p:cTn id="96" dur="1" fill="hold">
                                          <p:stCondLst>
                                            <p:cond delay="0"/>
                                          </p:stCondLst>
                                        </p:cTn>
                                        <p:tgtEl>
                                          <p:spTgt spid="1413"/>
                                        </p:tgtEl>
                                        <p:attrNameLst>
                                          <p:attrName>style.visibility</p:attrName>
                                        </p:attrNameLst>
                                      </p:cBhvr>
                                      <p:to>
                                        <p:strVal val="visible"/>
                                      </p:to>
                                    </p:set>
                                    <p:animEffect transition="in" filter="wipe(down)">
                                      <p:cBhvr>
                                        <p:cTn id="97" dur="500"/>
                                        <p:tgtEl>
                                          <p:spTgt spid="1413"/>
                                        </p:tgtEl>
                                      </p:cBhvr>
                                    </p:animEffect>
                                  </p:childTnLst>
                                </p:cTn>
                              </p:par>
                              <p:par>
                                <p:cTn id="98" presetID="1" presetClass="entr" presetSubtype="0" fill="hold" nodeType="withEffect">
                                  <p:stCondLst>
                                    <p:cond delay="2450"/>
                                  </p:stCondLst>
                                  <p:childTnLst>
                                    <p:set>
                                      <p:cBhvr>
                                        <p:cTn id="99" dur="1" fill="hold">
                                          <p:stCondLst>
                                            <p:cond delay="0"/>
                                          </p:stCondLst>
                                        </p:cTn>
                                        <p:tgtEl>
                                          <p:spTgt spid="1388"/>
                                        </p:tgtEl>
                                        <p:attrNameLst>
                                          <p:attrName>style.visibility</p:attrName>
                                        </p:attrNameLst>
                                      </p:cBhvr>
                                      <p:to>
                                        <p:strVal val="visible"/>
                                      </p:to>
                                    </p:set>
                                  </p:childTnLst>
                                </p:cTn>
                              </p:par>
                              <p:par>
                                <p:cTn id="100" presetID="42" presetClass="path" presetSubtype="0" accel="50000" decel="50000" fill="hold" nodeType="withEffect">
                                  <p:stCondLst>
                                    <p:cond delay="2450"/>
                                  </p:stCondLst>
                                  <p:childTnLst>
                                    <p:animMotion origin="layout" path="M -2.5E-6 -3.33333E-6 L 0.04115 -0.02523 " pathEditMode="relative" rAng="0" ptsTypes="AA">
                                      <p:cBhvr>
                                        <p:cTn id="101" dur="500" spd="-100000" fill="hold"/>
                                        <p:tgtEl>
                                          <p:spTgt spid="1388"/>
                                        </p:tgtEl>
                                        <p:attrNameLst>
                                          <p:attrName>ppt_x</p:attrName>
                                          <p:attrName>ppt_y</p:attrName>
                                        </p:attrNameLst>
                                      </p:cBhvr>
                                      <p:rCtr x="2057" y="-1273"/>
                                    </p:animMotion>
                                  </p:childTnLst>
                                </p:cTn>
                              </p:par>
                              <p:par>
                                <p:cTn id="102" presetID="22" presetClass="entr" presetSubtype="4" fill="hold" nodeType="withEffect">
                                  <p:stCondLst>
                                    <p:cond delay="2450"/>
                                  </p:stCondLst>
                                  <p:childTnLst>
                                    <p:set>
                                      <p:cBhvr>
                                        <p:cTn id="103" dur="1" fill="hold">
                                          <p:stCondLst>
                                            <p:cond delay="0"/>
                                          </p:stCondLst>
                                        </p:cTn>
                                        <p:tgtEl>
                                          <p:spTgt spid="1388"/>
                                        </p:tgtEl>
                                        <p:attrNameLst>
                                          <p:attrName>style.visibility</p:attrName>
                                        </p:attrNameLst>
                                      </p:cBhvr>
                                      <p:to>
                                        <p:strVal val="visible"/>
                                      </p:to>
                                    </p:set>
                                    <p:animEffect transition="in" filter="wipe(down)">
                                      <p:cBhvr>
                                        <p:cTn id="104" dur="500"/>
                                        <p:tgtEl>
                                          <p:spTgt spid="1388"/>
                                        </p:tgtEl>
                                      </p:cBhvr>
                                    </p:animEffect>
                                  </p:childTnLst>
                                </p:cTn>
                              </p:par>
                              <p:par>
                                <p:cTn id="105" presetID="1" presetClass="entr" presetSubtype="0" fill="hold" nodeType="withEffect">
                                  <p:stCondLst>
                                    <p:cond delay="2500"/>
                                  </p:stCondLst>
                                  <p:childTnLst>
                                    <p:set>
                                      <p:cBhvr>
                                        <p:cTn id="106" dur="1" fill="hold">
                                          <p:stCondLst>
                                            <p:cond delay="0"/>
                                          </p:stCondLst>
                                        </p:cTn>
                                        <p:tgtEl>
                                          <p:spTgt spid="1417"/>
                                        </p:tgtEl>
                                        <p:attrNameLst>
                                          <p:attrName>style.visibility</p:attrName>
                                        </p:attrNameLst>
                                      </p:cBhvr>
                                      <p:to>
                                        <p:strVal val="visible"/>
                                      </p:to>
                                    </p:set>
                                  </p:childTnLst>
                                </p:cTn>
                              </p:par>
                              <p:par>
                                <p:cTn id="107" presetID="42" presetClass="path" presetSubtype="0" accel="50000" decel="50000" fill="hold" nodeType="withEffect">
                                  <p:stCondLst>
                                    <p:cond delay="2500"/>
                                  </p:stCondLst>
                                  <p:childTnLst>
                                    <p:animMotion origin="layout" path="M 3.33333E-6 -1.85185E-6 L 0.02031 -0.03796 " pathEditMode="relative" rAng="0" ptsTypes="AA">
                                      <p:cBhvr>
                                        <p:cTn id="108" dur="500" spd="-100000" fill="hold"/>
                                        <p:tgtEl>
                                          <p:spTgt spid="1417"/>
                                        </p:tgtEl>
                                        <p:attrNameLst>
                                          <p:attrName>ppt_x</p:attrName>
                                          <p:attrName>ppt_y</p:attrName>
                                        </p:attrNameLst>
                                      </p:cBhvr>
                                      <p:rCtr x="1016" y="-1898"/>
                                    </p:animMotion>
                                  </p:childTnLst>
                                </p:cTn>
                              </p:par>
                              <p:par>
                                <p:cTn id="109" presetID="22" presetClass="entr" presetSubtype="4" fill="hold" nodeType="withEffect">
                                  <p:stCondLst>
                                    <p:cond delay="2500"/>
                                  </p:stCondLst>
                                  <p:childTnLst>
                                    <p:set>
                                      <p:cBhvr>
                                        <p:cTn id="110" dur="1" fill="hold">
                                          <p:stCondLst>
                                            <p:cond delay="0"/>
                                          </p:stCondLst>
                                        </p:cTn>
                                        <p:tgtEl>
                                          <p:spTgt spid="1417"/>
                                        </p:tgtEl>
                                        <p:attrNameLst>
                                          <p:attrName>style.visibility</p:attrName>
                                        </p:attrNameLst>
                                      </p:cBhvr>
                                      <p:to>
                                        <p:strVal val="visible"/>
                                      </p:to>
                                    </p:set>
                                    <p:animEffect transition="in" filter="wipe(down)">
                                      <p:cBhvr>
                                        <p:cTn id="111" dur="500"/>
                                        <p:tgtEl>
                                          <p:spTgt spid="1417"/>
                                        </p:tgtEl>
                                      </p:cBhvr>
                                    </p:animEffect>
                                  </p:childTnLst>
                                </p:cTn>
                              </p:par>
                              <p:par>
                                <p:cTn id="112" presetID="1" presetClass="entr" presetSubtype="0" fill="hold" nodeType="withEffect">
                                  <p:stCondLst>
                                    <p:cond delay="2550"/>
                                  </p:stCondLst>
                                  <p:childTnLst>
                                    <p:set>
                                      <p:cBhvr>
                                        <p:cTn id="113" dur="1" fill="hold">
                                          <p:stCondLst>
                                            <p:cond delay="0"/>
                                          </p:stCondLst>
                                        </p:cTn>
                                        <p:tgtEl>
                                          <p:spTgt spid="1464"/>
                                        </p:tgtEl>
                                        <p:attrNameLst>
                                          <p:attrName>style.visibility</p:attrName>
                                        </p:attrNameLst>
                                      </p:cBhvr>
                                      <p:to>
                                        <p:strVal val="visible"/>
                                      </p:to>
                                    </p:set>
                                  </p:childTnLst>
                                </p:cTn>
                              </p:par>
                              <p:par>
                                <p:cTn id="114" presetID="42" presetClass="path" presetSubtype="0" accel="50000" decel="50000" fill="hold" nodeType="withEffect">
                                  <p:stCondLst>
                                    <p:cond delay="2550"/>
                                  </p:stCondLst>
                                  <p:childTnLst>
                                    <p:animMotion origin="layout" path="M -2.08333E-7 -2.22222E-6 L -2.08333E-7 -0.06574 " pathEditMode="relative" rAng="0" ptsTypes="AA">
                                      <p:cBhvr>
                                        <p:cTn id="115" dur="500" spd="-100000" fill="hold"/>
                                        <p:tgtEl>
                                          <p:spTgt spid="1464"/>
                                        </p:tgtEl>
                                        <p:attrNameLst>
                                          <p:attrName>ppt_x</p:attrName>
                                          <p:attrName>ppt_y</p:attrName>
                                        </p:attrNameLst>
                                      </p:cBhvr>
                                      <p:rCtr x="0" y="-3287"/>
                                    </p:animMotion>
                                  </p:childTnLst>
                                </p:cTn>
                              </p:par>
                              <p:par>
                                <p:cTn id="116" presetID="22" presetClass="entr" presetSubtype="4" fill="hold" nodeType="withEffect">
                                  <p:stCondLst>
                                    <p:cond delay="2550"/>
                                  </p:stCondLst>
                                  <p:childTnLst>
                                    <p:set>
                                      <p:cBhvr>
                                        <p:cTn id="117" dur="1" fill="hold">
                                          <p:stCondLst>
                                            <p:cond delay="0"/>
                                          </p:stCondLst>
                                        </p:cTn>
                                        <p:tgtEl>
                                          <p:spTgt spid="1464"/>
                                        </p:tgtEl>
                                        <p:attrNameLst>
                                          <p:attrName>style.visibility</p:attrName>
                                        </p:attrNameLst>
                                      </p:cBhvr>
                                      <p:to>
                                        <p:strVal val="visible"/>
                                      </p:to>
                                    </p:set>
                                    <p:animEffect transition="in" filter="wipe(down)">
                                      <p:cBhvr>
                                        <p:cTn id="118" dur="500"/>
                                        <p:tgtEl>
                                          <p:spTgt spid="1464"/>
                                        </p:tgtEl>
                                      </p:cBhvr>
                                    </p:animEffect>
                                  </p:childTnLst>
                                </p:cTn>
                              </p:par>
                              <p:par>
                                <p:cTn id="119" presetID="1" presetClass="entr" presetSubtype="0" fill="hold" nodeType="withEffect">
                                  <p:stCondLst>
                                    <p:cond delay="2600"/>
                                  </p:stCondLst>
                                  <p:childTnLst>
                                    <p:set>
                                      <p:cBhvr>
                                        <p:cTn id="120" dur="1" fill="hold">
                                          <p:stCondLst>
                                            <p:cond delay="0"/>
                                          </p:stCondLst>
                                        </p:cTn>
                                        <p:tgtEl>
                                          <p:spTgt spid="1379"/>
                                        </p:tgtEl>
                                        <p:attrNameLst>
                                          <p:attrName>style.visibility</p:attrName>
                                        </p:attrNameLst>
                                      </p:cBhvr>
                                      <p:to>
                                        <p:strVal val="visible"/>
                                      </p:to>
                                    </p:set>
                                  </p:childTnLst>
                                </p:cTn>
                              </p:par>
                              <p:par>
                                <p:cTn id="121" presetID="42" presetClass="path" presetSubtype="0" accel="50000" decel="50000" fill="hold" nodeType="withEffect">
                                  <p:stCondLst>
                                    <p:cond delay="2600"/>
                                  </p:stCondLst>
                                  <p:childTnLst>
                                    <p:animMotion origin="layout" path="M -2.5E-6 -3.7037E-6 L -0.03398 -0.05023 " pathEditMode="relative" rAng="0" ptsTypes="AA">
                                      <p:cBhvr>
                                        <p:cTn id="122" dur="500" spd="-100000" fill="hold"/>
                                        <p:tgtEl>
                                          <p:spTgt spid="1379"/>
                                        </p:tgtEl>
                                        <p:attrNameLst>
                                          <p:attrName>ppt_x</p:attrName>
                                          <p:attrName>ppt_y</p:attrName>
                                        </p:attrNameLst>
                                      </p:cBhvr>
                                      <p:rCtr x="-1706" y="-2523"/>
                                    </p:animMotion>
                                  </p:childTnLst>
                                </p:cTn>
                              </p:par>
                              <p:par>
                                <p:cTn id="123" presetID="22" presetClass="entr" presetSubtype="4" fill="hold" nodeType="withEffect">
                                  <p:stCondLst>
                                    <p:cond delay="2600"/>
                                  </p:stCondLst>
                                  <p:childTnLst>
                                    <p:set>
                                      <p:cBhvr>
                                        <p:cTn id="124" dur="1" fill="hold">
                                          <p:stCondLst>
                                            <p:cond delay="0"/>
                                          </p:stCondLst>
                                        </p:cTn>
                                        <p:tgtEl>
                                          <p:spTgt spid="1379"/>
                                        </p:tgtEl>
                                        <p:attrNameLst>
                                          <p:attrName>style.visibility</p:attrName>
                                        </p:attrNameLst>
                                      </p:cBhvr>
                                      <p:to>
                                        <p:strVal val="visible"/>
                                      </p:to>
                                    </p:set>
                                    <p:animEffect transition="in" filter="wipe(down)">
                                      <p:cBhvr>
                                        <p:cTn id="125" dur="500"/>
                                        <p:tgtEl>
                                          <p:spTgt spid="1379"/>
                                        </p:tgtEl>
                                      </p:cBhvr>
                                    </p:animEffect>
                                  </p:childTnLst>
                                </p:cTn>
                              </p:par>
                              <p:par>
                                <p:cTn id="126" presetID="1" presetClass="entr" presetSubtype="0" fill="hold" nodeType="withEffect">
                                  <p:stCondLst>
                                    <p:cond delay="2650"/>
                                  </p:stCondLst>
                                  <p:childTnLst>
                                    <p:set>
                                      <p:cBhvr>
                                        <p:cTn id="127" dur="1" fill="hold">
                                          <p:stCondLst>
                                            <p:cond delay="0"/>
                                          </p:stCondLst>
                                        </p:cTn>
                                        <p:tgtEl>
                                          <p:spTgt spid="1362"/>
                                        </p:tgtEl>
                                        <p:attrNameLst>
                                          <p:attrName>style.visibility</p:attrName>
                                        </p:attrNameLst>
                                      </p:cBhvr>
                                      <p:to>
                                        <p:strVal val="visible"/>
                                      </p:to>
                                    </p:set>
                                  </p:childTnLst>
                                </p:cTn>
                              </p:par>
                              <p:par>
                                <p:cTn id="128" presetID="42" presetClass="path" presetSubtype="0" accel="50000" decel="50000" fill="hold" nodeType="withEffect">
                                  <p:stCondLst>
                                    <p:cond delay="2650"/>
                                  </p:stCondLst>
                                  <p:childTnLst>
                                    <p:animMotion origin="layout" path="M -1.875E-6 7.40741E-7 L -0.0569 -0.03357 " pathEditMode="relative" rAng="0" ptsTypes="AA">
                                      <p:cBhvr>
                                        <p:cTn id="129" dur="500" spd="-100000" fill="hold"/>
                                        <p:tgtEl>
                                          <p:spTgt spid="1362"/>
                                        </p:tgtEl>
                                        <p:attrNameLst>
                                          <p:attrName>ppt_x</p:attrName>
                                          <p:attrName>ppt_y</p:attrName>
                                        </p:attrNameLst>
                                      </p:cBhvr>
                                      <p:rCtr x="-2852" y="-1690"/>
                                    </p:animMotion>
                                  </p:childTnLst>
                                </p:cTn>
                              </p:par>
                              <p:par>
                                <p:cTn id="130" presetID="22" presetClass="entr" presetSubtype="4" fill="hold" nodeType="withEffect">
                                  <p:stCondLst>
                                    <p:cond delay="2650"/>
                                  </p:stCondLst>
                                  <p:childTnLst>
                                    <p:set>
                                      <p:cBhvr>
                                        <p:cTn id="131" dur="1" fill="hold">
                                          <p:stCondLst>
                                            <p:cond delay="0"/>
                                          </p:stCondLst>
                                        </p:cTn>
                                        <p:tgtEl>
                                          <p:spTgt spid="1362"/>
                                        </p:tgtEl>
                                        <p:attrNameLst>
                                          <p:attrName>style.visibility</p:attrName>
                                        </p:attrNameLst>
                                      </p:cBhvr>
                                      <p:to>
                                        <p:strVal val="visible"/>
                                      </p:to>
                                    </p:set>
                                    <p:animEffect transition="in" filter="wipe(down)">
                                      <p:cBhvr>
                                        <p:cTn id="132" dur="500"/>
                                        <p:tgtEl>
                                          <p:spTgt spid="1362"/>
                                        </p:tgtEl>
                                      </p:cBhvr>
                                    </p:animEffect>
                                  </p:childTnLst>
                                </p:cTn>
                              </p:par>
                              <p:par>
                                <p:cTn id="133" presetID="1" presetClass="entr" presetSubtype="0" fill="hold" nodeType="withEffect">
                                  <p:stCondLst>
                                    <p:cond delay="2700"/>
                                  </p:stCondLst>
                                  <p:childTnLst>
                                    <p:set>
                                      <p:cBhvr>
                                        <p:cTn id="134" dur="1" fill="hold">
                                          <p:stCondLst>
                                            <p:cond delay="0"/>
                                          </p:stCondLst>
                                        </p:cTn>
                                        <p:tgtEl>
                                          <p:spTgt spid="1407"/>
                                        </p:tgtEl>
                                        <p:attrNameLst>
                                          <p:attrName>style.visibility</p:attrName>
                                        </p:attrNameLst>
                                      </p:cBhvr>
                                      <p:to>
                                        <p:strVal val="visible"/>
                                      </p:to>
                                    </p:set>
                                  </p:childTnLst>
                                </p:cTn>
                              </p:par>
                              <p:par>
                                <p:cTn id="135" presetID="42" presetClass="path" presetSubtype="0" accel="50000" decel="50000" fill="hold" nodeType="withEffect">
                                  <p:stCondLst>
                                    <p:cond delay="2700"/>
                                  </p:stCondLst>
                                  <p:childTnLst>
                                    <p:animMotion origin="layout" path="M -4.16667E-6 2.59259E-6 L -0.05507 -0.00996 " pathEditMode="relative" rAng="0" ptsTypes="AA">
                                      <p:cBhvr>
                                        <p:cTn id="136" dur="500" spd="-100000" fill="hold"/>
                                        <p:tgtEl>
                                          <p:spTgt spid="1407"/>
                                        </p:tgtEl>
                                        <p:attrNameLst>
                                          <p:attrName>ppt_x</p:attrName>
                                          <p:attrName>ppt_y</p:attrName>
                                        </p:attrNameLst>
                                      </p:cBhvr>
                                      <p:rCtr x="-2760" y="-509"/>
                                    </p:animMotion>
                                  </p:childTnLst>
                                </p:cTn>
                              </p:par>
                              <p:par>
                                <p:cTn id="137" presetID="22" presetClass="entr" presetSubtype="4" fill="hold" nodeType="withEffect">
                                  <p:stCondLst>
                                    <p:cond delay="2700"/>
                                  </p:stCondLst>
                                  <p:childTnLst>
                                    <p:set>
                                      <p:cBhvr>
                                        <p:cTn id="138" dur="1" fill="hold">
                                          <p:stCondLst>
                                            <p:cond delay="0"/>
                                          </p:stCondLst>
                                        </p:cTn>
                                        <p:tgtEl>
                                          <p:spTgt spid="1407"/>
                                        </p:tgtEl>
                                        <p:attrNameLst>
                                          <p:attrName>style.visibility</p:attrName>
                                        </p:attrNameLst>
                                      </p:cBhvr>
                                      <p:to>
                                        <p:strVal val="visible"/>
                                      </p:to>
                                    </p:set>
                                    <p:animEffect transition="in" filter="wipe(down)">
                                      <p:cBhvr>
                                        <p:cTn id="139" dur="500"/>
                                        <p:tgtEl>
                                          <p:spTgt spid="1407"/>
                                        </p:tgtEl>
                                      </p:cBhvr>
                                    </p:animEffect>
                                  </p:childTnLst>
                                </p:cTn>
                              </p:par>
                              <p:par>
                                <p:cTn id="140" presetID="1" presetClass="entr" presetSubtype="0" fill="hold" nodeType="withEffect">
                                  <p:stCondLst>
                                    <p:cond delay="2750"/>
                                  </p:stCondLst>
                                  <p:childTnLst>
                                    <p:set>
                                      <p:cBhvr>
                                        <p:cTn id="141" dur="1" fill="hold">
                                          <p:stCondLst>
                                            <p:cond delay="0"/>
                                          </p:stCondLst>
                                        </p:cTn>
                                        <p:tgtEl>
                                          <p:spTgt spid="1352"/>
                                        </p:tgtEl>
                                        <p:attrNameLst>
                                          <p:attrName>style.visibility</p:attrName>
                                        </p:attrNameLst>
                                      </p:cBhvr>
                                      <p:to>
                                        <p:strVal val="visible"/>
                                      </p:to>
                                    </p:set>
                                  </p:childTnLst>
                                </p:cTn>
                              </p:par>
                              <p:par>
                                <p:cTn id="142" presetID="42" presetClass="path" presetSubtype="0" accel="50000" decel="50000" fill="hold" nodeType="withEffect">
                                  <p:stCondLst>
                                    <p:cond delay="2750"/>
                                  </p:stCondLst>
                                  <p:childTnLst>
                                    <p:animMotion origin="layout" path="M -4.375E-6 -3.7037E-6 L -0.05638 0.02616 " pathEditMode="relative" rAng="0" ptsTypes="AA">
                                      <p:cBhvr>
                                        <p:cTn id="143" dur="500" spd="-100000" fill="hold"/>
                                        <p:tgtEl>
                                          <p:spTgt spid="1352"/>
                                        </p:tgtEl>
                                        <p:attrNameLst>
                                          <p:attrName>ppt_x</p:attrName>
                                          <p:attrName>ppt_y</p:attrName>
                                        </p:attrNameLst>
                                      </p:cBhvr>
                                      <p:rCtr x="-2826" y="1296"/>
                                    </p:animMotion>
                                  </p:childTnLst>
                                </p:cTn>
                              </p:par>
                              <p:par>
                                <p:cTn id="144" presetID="22" presetClass="entr" presetSubtype="4" fill="hold" nodeType="withEffect">
                                  <p:stCondLst>
                                    <p:cond delay="2750"/>
                                  </p:stCondLst>
                                  <p:childTnLst>
                                    <p:set>
                                      <p:cBhvr>
                                        <p:cTn id="145" dur="1" fill="hold">
                                          <p:stCondLst>
                                            <p:cond delay="0"/>
                                          </p:stCondLst>
                                        </p:cTn>
                                        <p:tgtEl>
                                          <p:spTgt spid="1352"/>
                                        </p:tgtEl>
                                        <p:attrNameLst>
                                          <p:attrName>style.visibility</p:attrName>
                                        </p:attrNameLst>
                                      </p:cBhvr>
                                      <p:to>
                                        <p:strVal val="visible"/>
                                      </p:to>
                                    </p:set>
                                    <p:animEffect transition="in" filter="wipe(down)">
                                      <p:cBhvr>
                                        <p:cTn id="146" dur="500"/>
                                        <p:tgtEl>
                                          <p:spTgt spid="1352"/>
                                        </p:tgtEl>
                                      </p:cBhvr>
                                    </p:animEffect>
                                  </p:childTnLst>
                                </p:cTn>
                              </p:par>
                              <p:par>
                                <p:cTn id="147" presetID="1" presetClass="entr" presetSubtype="0" fill="hold" nodeType="withEffect">
                                  <p:stCondLst>
                                    <p:cond delay="2800"/>
                                  </p:stCondLst>
                                  <p:childTnLst>
                                    <p:set>
                                      <p:cBhvr>
                                        <p:cTn id="148" dur="1" fill="hold">
                                          <p:stCondLst>
                                            <p:cond delay="0"/>
                                          </p:stCondLst>
                                        </p:cTn>
                                        <p:tgtEl>
                                          <p:spTgt spid="1404"/>
                                        </p:tgtEl>
                                        <p:attrNameLst>
                                          <p:attrName>style.visibility</p:attrName>
                                        </p:attrNameLst>
                                      </p:cBhvr>
                                      <p:to>
                                        <p:strVal val="visible"/>
                                      </p:to>
                                    </p:set>
                                  </p:childTnLst>
                                </p:cTn>
                              </p:par>
                              <p:par>
                                <p:cTn id="149" presetID="42" presetClass="path" presetSubtype="0" accel="50000" decel="50000" fill="hold" nodeType="withEffect">
                                  <p:stCondLst>
                                    <p:cond delay="2800"/>
                                  </p:stCondLst>
                                  <p:childTnLst>
                                    <p:animMotion origin="layout" path="M 3.95833E-6 -2.59259E-6 L -0.04011 0.04607 " pathEditMode="relative" rAng="0" ptsTypes="AA">
                                      <p:cBhvr>
                                        <p:cTn id="150" dur="500" spd="-100000" fill="hold"/>
                                        <p:tgtEl>
                                          <p:spTgt spid="1404"/>
                                        </p:tgtEl>
                                        <p:attrNameLst>
                                          <p:attrName>ppt_x</p:attrName>
                                          <p:attrName>ppt_y</p:attrName>
                                        </p:attrNameLst>
                                      </p:cBhvr>
                                      <p:rCtr x="-2005" y="2292"/>
                                    </p:animMotion>
                                  </p:childTnLst>
                                </p:cTn>
                              </p:par>
                              <p:par>
                                <p:cTn id="151" presetID="22" presetClass="entr" presetSubtype="4" fill="hold" nodeType="withEffect">
                                  <p:stCondLst>
                                    <p:cond delay="2800"/>
                                  </p:stCondLst>
                                  <p:childTnLst>
                                    <p:set>
                                      <p:cBhvr>
                                        <p:cTn id="152" dur="1" fill="hold">
                                          <p:stCondLst>
                                            <p:cond delay="0"/>
                                          </p:stCondLst>
                                        </p:cTn>
                                        <p:tgtEl>
                                          <p:spTgt spid="1404"/>
                                        </p:tgtEl>
                                        <p:attrNameLst>
                                          <p:attrName>style.visibility</p:attrName>
                                        </p:attrNameLst>
                                      </p:cBhvr>
                                      <p:to>
                                        <p:strVal val="visible"/>
                                      </p:to>
                                    </p:set>
                                    <p:animEffect transition="in" filter="wipe(down)">
                                      <p:cBhvr>
                                        <p:cTn id="153" dur="500"/>
                                        <p:tgtEl>
                                          <p:spTgt spid="1404"/>
                                        </p:tgtEl>
                                      </p:cBhvr>
                                    </p:animEffect>
                                  </p:childTnLst>
                                </p:cTn>
                              </p:par>
                              <p:par>
                                <p:cTn id="154" presetID="1" presetClass="entr" presetSubtype="0" fill="hold" nodeType="withEffect">
                                  <p:stCondLst>
                                    <p:cond delay="2850"/>
                                  </p:stCondLst>
                                  <p:childTnLst>
                                    <p:set>
                                      <p:cBhvr>
                                        <p:cTn id="155" dur="1" fill="hold">
                                          <p:stCondLst>
                                            <p:cond delay="0"/>
                                          </p:stCondLst>
                                        </p:cTn>
                                        <p:tgtEl>
                                          <p:spTgt spid="1347"/>
                                        </p:tgtEl>
                                        <p:attrNameLst>
                                          <p:attrName>style.visibility</p:attrName>
                                        </p:attrNameLst>
                                      </p:cBhvr>
                                      <p:to>
                                        <p:strVal val="visible"/>
                                      </p:to>
                                    </p:set>
                                  </p:childTnLst>
                                </p:cTn>
                              </p:par>
                              <p:par>
                                <p:cTn id="156" presetID="42" presetClass="path" presetSubtype="0" accel="50000" decel="50000" fill="hold" nodeType="withEffect">
                                  <p:stCondLst>
                                    <p:cond delay="2850"/>
                                  </p:stCondLst>
                                  <p:childTnLst>
                                    <p:animMotion origin="layout" path="M -2.29167E-6 3.7037E-6 L -0.02747 0.05625 " pathEditMode="relative" rAng="0" ptsTypes="AA">
                                      <p:cBhvr>
                                        <p:cTn id="157" dur="500" spd="-100000" fill="hold"/>
                                        <p:tgtEl>
                                          <p:spTgt spid="1347"/>
                                        </p:tgtEl>
                                        <p:attrNameLst>
                                          <p:attrName>ppt_x</p:attrName>
                                          <p:attrName>ppt_y</p:attrName>
                                        </p:attrNameLst>
                                      </p:cBhvr>
                                      <p:rCtr x="-1380" y="2801"/>
                                    </p:animMotion>
                                  </p:childTnLst>
                                </p:cTn>
                              </p:par>
                              <p:par>
                                <p:cTn id="158" presetID="22" presetClass="entr" presetSubtype="4" fill="hold" nodeType="withEffect">
                                  <p:stCondLst>
                                    <p:cond delay="2850"/>
                                  </p:stCondLst>
                                  <p:childTnLst>
                                    <p:set>
                                      <p:cBhvr>
                                        <p:cTn id="159" dur="1" fill="hold">
                                          <p:stCondLst>
                                            <p:cond delay="0"/>
                                          </p:stCondLst>
                                        </p:cTn>
                                        <p:tgtEl>
                                          <p:spTgt spid="1347"/>
                                        </p:tgtEl>
                                        <p:attrNameLst>
                                          <p:attrName>style.visibility</p:attrName>
                                        </p:attrNameLst>
                                      </p:cBhvr>
                                      <p:to>
                                        <p:strVal val="visible"/>
                                      </p:to>
                                    </p:set>
                                    <p:animEffect transition="in" filter="wipe(down)">
                                      <p:cBhvr>
                                        <p:cTn id="160" dur="500"/>
                                        <p:tgtEl>
                                          <p:spTgt spid="1347"/>
                                        </p:tgtEl>
                                      </p:cBhvr>
                                    </p:animEffect>
                                  </p:childTnLst>
                                </p:cTn>
                              </p:par>
                              <p:par>
                                <p:cTn id="161" presetID="1" presetClass="entr" presetSubtype="0" fill="hold" nodeType="withEffect">
                                  <p:stCondLst>
                                    <p:cond delay="2900"/>
                                  </p:stCondLst>
                                  <p:childTnLst>
                                    <p:set>
                                      <p:cBhvr>
                                        <p:cTn id="162" dur="1" fill="hold">
                                          <p:stCondLst>
                                            <p:cond delay="0"/>
                                          </p:stCondLst>
                                        </p:cTn>
                                        <p:tgtEl>
                                          <p:spTgt spid="1376"/>
                                        </p:tgtEl>
                                        <p:attrNameLst>
                                          <p:attrName>style.visibility</p:attrName>
                                        </p:attrNameLst>
                                      </p:cBhvr>
                                      <p:to>
                                        <p:strVal val="visible"/>
                                      </p:to>
                                    </p:set>
                                  </p:childTnLst>
                                </p:cTn>
                              </p:par>
                              <p:par>
                                <p:cTn id="163" presetID="42" presetClass="path" presetSubtype="0" accel="50000" decel="50000" fill="hold" nodeType="withEffect">
                                  <p:stCondLst>
                                    <p:cond delay="2900"/>
                                  </p:stCondLst>
                                  <p:childTnLst>
                                    <p:animMotion origin="layout" path="M 4.79167E-6 -2.96296E-6 L -0.02852 0.06366 " pathEditMode="relative" rAng="0" ptsTypes="AA">
                                      <p:cBhvr>
                                        <p:cTn id="164" dur="500" spd="-100000" fill="hold"/>
                                        <p:tgtEl>
                                          <p:spTgt spid="1376"/>
                                        </p:tgtEl>
                                        <p:attrNameLst>
                                          <p:attrName>ppt_x</p:attrName>
                                          <p:attrName>ppt_y</p:attrName>
                                        </p:attrNameLst>
                                      </p:cBhvr>
                                      <p:rCtr x="-1432" y="3171"/>
                                    </p:animMotion>
                                  </p:childTnLst>
                                </p:cTn>
                              </p:par>
                              <p:par>
                                <p:cTn id="165" presetID="22" presetClass="entr" presetSubtype="4" fill="hold" nodeType="withEffect">
                                  <p:stCondLst>
                                    <p:cond delay="2900"/>
                                  </p:stCondLst>
                                  <p:childTnLst>
                                    <p:set>
                                      <p:cBhvr>
                                        <p:cTn id="166" dur="1" fill="hold">
                                          <p:stCondLst>
                                            <p:cond delay="0"/>
                                          </p:stCondLst>
                                        </p:cTn>
                                        <p:tgtEl>
                                          <p:spTgt spid="1376"/>
                                        </p:tgtEl>
                                        <p:attrNameLst>
                                          <p:attrName>style.visibility</p:attrName>
                                        </p:attrNameLst>
                                      </p:cBhvr>
                                      <p:to>
                                        <p:strVal val="visible"/>
                                      </p:to>
                                    </p:set>
                                    <p:animEffect transition="in" filter="wipe(down)">
                                      <p:cBhvr>
                                        <p:cTn id="167" dur="500"/>
                                        <p:tgtEl>
                                          <p:spTgt spid="1376"/>
                                        </p:tgtEl>
                                      </p:cBhvr>
                                    </p:animEffect>
                                  </p:childTnLst>
                                </p:cTn>
                              </p:par>
                              <p:par>
                                <p:cTn id="168" presetID="1" presetClass="entr" presetSubtype="0" fill="hold" nodeType="withEffect">
                                  <p:stCondLst>
                                    <p:cond delay="2950"/>
                                  </p:stCondLst>
                                  <p:childTnLst>
                                    <p:set>
                                      <p:cBhvr>
                                        <p:cTn id="169" dur="1" fill="hold">
                                          <p:stCondLst>
                                            <p:cond delay="0"/>
                                          </p:stCondLst>
                                        </p:cTn>
                                        <p:tgtEl>
                                          <p:spTgt spid="1355"/>
                                        </p:tgtEl>
                                        <p:attrNameLst>
                                          <p:attrName>style.visibility</p:attrName>
                                        </p:attrNameLst>
                                      </p:cBhvr>
                                      <p:to>
                                        <p:strVal val="visible"/>
                                      </p:to>
                                    </p:set>
                                  </p:childTnLst>
                                </p:cTn>
                              </p:par>
                              <p:par>
                                <p:cTn id="170" presetID="42" presetClass="path" presetSubtype="0" accel="50000" decel="50000" fill="hold" nodeType="withEffect">
                                  <p:stCondLst>
                                    <p:cond delay="2950"/>
                                  </p:stCondLst>
                                  <p:childTnLst>
                                    <p:animMotion origin="layout" path="M -3.125E-6 1.85185E-6 L -0.02435 0.08356 " pathEditMode="relative" rAng="0" ptsTypes="AA">
                                      <p:cBhvr>
                                        <p:cTn id="171" dur="500" spd="-100000" fill="hold"/>
                                        <p:tgtEl>
                                          <p:spTgt spid="1355"/>
                                        </p:tgtEl>
                                        <p:attrNameLst>
                                          <p:attrName>ppt_x</p:attrName>
                                          <p:attrName>ppt_y</p:attrName>
                                        </p:attrNameLst>
                                      </p:cBhvr>
                                      <p:rCtr x="-1224" y="4167"/>
                                    </p:animMotion>
                                  </p:childTnLst>
                                </p:cTn>
                              </p:par>
                              <p:par>
                                <p:cTn id="172" presetID="22" presetClass="entr" presetSubtype="4" fill="hold" nodeType="withEffect">
                                  <p:stCondLst>
                                    <p:cond delay="2950"/>
                                  </p:stCondLst>
                                  <p:childTnLst>
                                    <p:set>
                                      <p:cBhvr>
                                        <p:cTn id="173" dur="1" fill="hold">
                                          <p:stCondLst>
                                            <p:cond delay="0"/>
                                          </p:stCondLst>
                                        </p:cTn>
                                        <p:tgtEl>
                                          <p:spTgt spid="1355"/>
                                        </p:tgtEl>
                                        <p:attrNameLst>
                                          <p:attrName>style.visibility</p:attrName>
                                        </p:attrNameLst>
                                      </p:cBhvr>
                                      <p:to>
                                        <p:strVal val="visible"/>
                                      </p:to>
                                    </p:set>
                                    <p:animEffect transition="in" filter="wipe(down)">
                                      <p:cBhvr>
                                        <p:cTn id="174" dur="500"/>
                                        <p:tgtEl>
                                          <p:spTgt spid="1355"/>
                                        </p:tgtEl>
                                      </p:cBhvr>
                                    </p:animEffect>
                                  </p:childTnLst>
                                </p:cTn>
                              </p:par>
                              <p:par>
                                <p:cTn id="175" presetID="1" presetClass="entr" presetSubtype="0" fill="hold" nodeType="withEffect">
                                  <p:stCondLst>
                                    <p:cond delay="3000"/>
                                  </p:stCondLst>
                                  <p:childTnLst>
                                    <p:set>
                                      <p:cBhvr>
                                        <p:cTn id="176" dur="1" fill="hold">
                                          <p:stCondLst>
                                            <p:cond delay="0"/>
                                          </p:stCondLst>
                                        </p:cTn>
                                        <p:tgtEl>
                                          <p:spTgt spid="1396"/>
                                        </p:tgtEl>
                                        <p:attrNameLst>
                                          <p:attrName>style.visibility</p:attrName>
                                        </p:attrNameLst>
                                      </p:cBhvr>
                                      <p:to>
                                        <p:strVal val="visible"/>
                                      </p:to>
                                    </p:set>
                                  </p:childTnLst>
                                </p:cTn>
                              </p:par>
                              <p:par>
                                <p:cTn id="177" presetID="42" presetClass="path" presetSubtype="0" accel="50000" decel="50000" fill="hold" nodeType="withEffect">
                                  <p:stCondLst>
                                    <p:cond delay="3000"/>
                                  </p:stCondLst>
                                  <p:childTnLst>
                                    <p:animMotion origin="layout" path="M -2.08333E-7 -1.85185E-6 L -0.01133 0.07894 " pathEditMode="relative" rAng="0" ptsTypes="AA">
                                      <p:cBhvr>
                                        <p:cTn id="178" dur="500" spd="-100000" fill="hold"/>
                                        <p:tgtEl>
                                          <p:spTgt spid="1396"/>
                                        </p:tgtEl>
                                        <p:attrNameLst>
                                          <p:attrName>ppt_x</p:attrName>
                                          <p:attrName>ppt_y</p:attrName>
                                        </p:attrNameLst>
                                      </p:cBhvr>
                                      <p:rCtr x="-573" y="3935"/>
                                    </p:animMotion>
                                  </p:childTnLst>
                                </p:cTn>
                              </p:par>
                              <p:par>
                                <p:cTn id="179" presetID="22" presetClass="entr" presetSubtype="4" fill="hold" nodeType="withEffect">
                                  <p:stCondLst>
                                    <p:cond delay="3000"/>
                                  </p:stCondLst>
                                  <p:childTnLst>
                                    <p:set>
                                      <p:cBhvr>
                                        <p:cTn id="180" dur="1" fill="hold">
                                          <p:stCondLst>
                                            <p:cond delay="0"/>
                                          </p:stCondLst>
                                        </p:cTn>
                                        <p:tgtEl>
                                          <p:spTgt spid="1396"/>
                                        </p:tgtEl>
                                        <p:attrNameLst>
                                          <p:attrName>style.visibility</p:attrName>
                                        </p:attrNameLst>
                                      </p:cBhvr>
                                      <p:to>
                                        <p:strVal val="visible"/>
                                      </p:to>
                                    </p:set>
                                    <p:animEffect transition="in" filter="wipe(down)">
                                      <p:cBhvr>
                                        <p:cTn id="181" dur="500"/>
                                        <p:tgtEl>
                                          <p:spTgt spid="1396"/>
                                        </p:tgtEl>
                                      </p:cBhvr>
                                    </p:animEffect>
                                  </p:childTnLst>
                                </p:cTn>
                              </p:par>
                              <p:par>
                                <p:cTn id="182" presetID="21" presetClass="entr" presetSubtype="1" fill="hold" grpId="0" nodeType="withEffect">
                                  <p:stCondLst>
                                    <p:cond delay="2750"/>
                                  </p:stCondLst>
                                  <p:childTnLst>
                                    <p:set>
                                      <p:cBhvr>
                                        <p:cTn id="183" dur="1" fill="hold">
                                          <p:stCondLst>
                                            <p:cond delay="0"/>
                                          </p:stCondLst>
                                        </p:cTn>
                                        <p:tgtEl>
                                          <p:spTgt spid="1423"/>
                                        </p:tgtEl>
                                        <p:attrNameLst>
                                          <p:attrName>style.visibility</p:attrName>
                                        </p:attrNameLst>
                                      </p:cBhvr>
                                      <p:to>
                                        <p:strVal val="visible"/>
                                      </p:to>
                                    </p:set>
                                    <p:animEffect transition="in" filter="wheel(1)">
                                      <p:cBhvr>
                                        <p:cTn id="184" dur="500"/>
                                        <p:tgtEl>
                                          <p:spTgt spid="1423"/>
                                        </p:tgtEl>
                                      </p:cBhvr>
                                    </p:animEffect>
                                  </p:childTnLst>
                                </p:cTn>
                              </p:par>
                              <p:par>
                                <p:cTn id="185" presetID="19" presetClass="entr" presetSubtype="10" repeatCount="600" fill="hold" grpId="1" nodeType="withEffect">
                                  <p:stCondLst>
                                    <p:cond delay="2750"/>
                                  </p:stCondLst>
                                  <p:childTnLst>
                                    <p:set>
                                      <p:cBhvr>
                                        <p:cTn id="186" dur="1" fill="hold">
                                          <p:stCondLst>
                                            <p:cond delay="0"/>
                                          </p:stCondLst>
                                        </p:cTn>
                                        <p:tgtEl>
                                          <p:spTgt spid="1423"/>
                                        </p:tgtEl>
                                        <p:attrNameLst>
                                          <p:attrName>style.visibility</p:attrName>
                                        </p:attrNameLst>
                                      </p:cBhvr>
                                      <p:to>
                                        <p:strVal val="visible"/>
                                      </p:to>
                                    </p:set>
                                    <p:anim calcmode="lin" valueType="num">
                                      <p:cBhvr>
                                        <p:cTn id="187" dur="10" fill="hold"/>
                                        <p:tgtEl>
                                          <p:spTgt spid="1423"/>
                                        </p:tgtEl>
                                        <p:attrNameLst>
                                          <p:attrName>ppt_w</p:attrName>
                                        </p:attrNameLst>
                                      </p:cBhvr>
                                      <p:tavLst>
                                        <p:tav tm="0" fmla="#ppt_w*sin(2.5*pi*$)">
                                          <p:val>
                                            <p:fltVal val="0"/>
                                          </p:val>
                                        </p:tav>
                                        <p:tav tm="100000">
                                          <p:val>
                                            <p:fltVal val="1"/>
                                          </p:val>
                                        </p:tav>
                                      </p:tavLst>
                                    </p:anim>
                                    <p:anim calcmode="lin" valueType="num">
                                      <p:cBhvr>
                                        <p:cTn id="188" dur="10" fill="hold"/>
                                        <p:tgtEl>
                                          <p:spTgt spid="1423"/>
                                        </p:tgtEl>
                                        <p:attrNameLst>
                                          <p:attrName>ppt_h</p:attrName>
                                        </p:attrNameLst>
                                      </p:cBhvr>
                                      <p:tavLst>
                                        <p:tav tm="0">
                                          <p:val>
                                            <p:strVal val="#ppt_h"/>
                                          </p:val>
                                        </p:tav>
                                        <p:tav tm="100000">
                                          <p:val>
                                            <p:strVal val="#ppt_h"/>
                                          </p:val>
                                        </p:tav>
                                      </p:tavLst>
                                    </p:anim>
                                  </p:childTnLst>
                                </p:cTn>
                              </p:par>
                              <p:par>
                                <p:cTn id="189" presetID="2" presetClass="entr" presetSubtype="8" decel="100000" fill="hold" grpId="0" nodeType="withEffect">
                                  <p:stCondLst>
                                    <p:cond delay="3300"/>
                                  </p:stCondLst>
                                  <p:childTnLst>
                                    <p:set>
                                      <p:cBhvr>
                                        <p:cTn id="190" dur="1" fill="hold">
                                          <p:stCondLst>
                                            <p:cond delay="0"/>
                                          </p:stCondLst>
                                        </p:cTn>
                                        <p:tgtEl>
                                          <p:spTgt spid="1457"/>
                                        </p:tgtEl>
                                        <p:attrNameLst>
                                          <p:attrName>style.visibility</p:attrName>
                                        </p:attrNameLst>
                                      </p:cBhvr>
                                      <p:to>
                                        <p:strVal val="visible"/>
                                      </p:to>
                                    </p:set>
                                    <p:anim calcmode="lin" valueType="num">
                                      <p:cBhvr additive="base">
                                        <p:cTn id="191" dur="500" fill="hold"/>
                                        <p:tgtEl>
                                          <p:spTgt spid="1457"/>
                                        </p:tgtEl>
                                        <p:attrNameLst>
                                          <p:attrName>ppt_x</p:attrName>
                                        </p:attrNameLst>
                                      </p:cBhvr>
                                      <p:tavLst>
                                        <p:tav tm="0">
                                          <p:val>
                                            <p:strVal val="0-#ppt_w/2"/>
                                          </p:val>
                                        </p:tav>
                                        <p:tav tm="100000">
                                          <p:val>
                                            <p:strVal val="#ppt_x"/>
                                          </p:val>
                                        </p:tav>
                                      </p:tavLst>
                                    </p:anim>
                                    <p:anim calcmode="lin" valueType="num">
                                      <p:cBhvr additive="base">
                                        <p:cTn id="192" dur="500" fill="hold"/>
                                        <p:tgtEl>
                                          <p:spTgt spid="1457"/>
                                        </p:tgtEl>
                                        <p:attrNameLst>
                                          <p:attrName>ppt_y</p:attrName>
                                        </p:attrNameLst>
                                      </p:cBhvr>
                                      <p:tavLst>
                                        <p:tav tm="0">
                                          <p:val>
                                            <p:strVal val="#ppt_y"/>
                                          </p:val>
                                        </p:tav>
                                        <p:tav tm="100000">
                                          <p:val>
                                            <p:strVal val="#ppt_y"/>
                                          </p:val>
                                        </p:tav>
                                      </p:tavLst>
                                    </p:anim>
                                  </p:childTnLst>
                                </p:cTn>
                              </p:par>
                              <p:par>
                                <p:cTn id="193" presetID="2" presetClass="entr" presetSubtype="8" decel="100000" fill="hold" grpId="0" nodeType="withEffect">
                                  <p:stCondLst>
                                    <p:cond delay="3400"/>
                                  </p:stCondLst>
                                  <p:childTnLst>
                                    <p:set>
                                      <p:cBhvr>
                                        <p:cTn id="194" dur="1" fill="hold">
                                          <p:stCondLst>
                                            <p:cond delay="0"/>
                                          </p:stCondLst>
                                        </p:cTn>
                                        <p:tgtEl>
                                          <p:spTgt spid="116"/>
                                        </p:tgtEl>
                                        <p:attrNameLst>
                                          <p:attrName>style.visibility</p:attrName>
                                        </p:attrNameLst>
                                      </p:cBhvr>
                                      <p:to>
                                        <p:strVal val="visible"/>
                                      </p:to>
                                    </p:set>
                                    <p:anim calcmode="lin" valueType="num">
                                      <p:cBhvr additive="base">
                                        <p:cTn id="195" dur="500" fill="hold"/>
                                        <p:tgtEl>
                                          <p:spTgt spid="116"/>
                                        </p:tgtEl>
                                        <p:attrNameLst>
                                          <p:attrName>ppt_x</p:attrName>
                                        </p:attrNameLst>
                                      </p:cBhvr>
                                      <p:tavLst>
                                        <p:tav tm="0">
                                          <p:val>
                                            <p:strVal val="0-#ppt_w/2"/>
                                          </p:val>
                                        </p:tav>
                                        <p:tav tm="100000">
                                          <p:val>
                                            <p:strVal val="#ppt_x"/>
                                          </p:val>
                                        </p:tav>
                                      </p:tavLst>
                                    </p:anim>
                                    <p:anim calcmode="lin" valueType="num">
                                      <p:cBhvr additive="base">
                                        <p:cTn id="196" dur="500" fill="hold"/>
                                        <p:tgtEl>
                                          <p:spTgt spid="116"/>
                                        </p:tgtEl>
                                        <p:attrNameLst>
                                          <p:attrName>ppt_y</p:attrName>
                                        </p:attrNameLst>
                                      </p:cBhvr>
                                      <p:tavLst>
                                        <p:tav tm="0">
                                          <p:val>
                                            <p:strVal val="#ppt_y"/>
                                          </p:val>
                                        </p:tav>
                                        <p:tav tm="100000">
                                          <p:val>
                                            <p:strVal val="#ppt_y"/>
                                          </p:val>
                                        </p:tav>
                                      </p:tavLst>
                                    </p:anim>
                                  </p:childTnLst>
                                </p:cTn>
                              </p:par>
                              <p:par>
                                <p:cTn id="197" presetID="21" presetClass="entr" presetSubtype="1" fill="hold" grpId="0" nodeType="withEffect">
                                  <p:stCondLst>
                                    <p:cond delay="2850"/>
                                  </p:stCondLst>
                                  <p:childTnLst>
                                    <p:set>
                                      <p:cBhvr>
                                        <p:cTn id="198" dur="1" fill="hold">
                                          <p:stCondLst>
                                            <p:cond delay="0"/>
                                          </p:stCondLst>
                                        </p:cTn>
                                        <p:tgtEl>
                                          <p:spTgt spid="1426"/>
                                        </p:tgtEl>
                                        <p:attrNameLst>
                                          <p:attrName>style.visibility</p:attrName>
                                        </p:attrNameLst>
                                      </p:cBhvr>
                                      <p:to>
                                        <p:strVal val="visible"/>
                                      </p:to>
                                    </p:set>
                                    <p:animEffect transition="in" filter="wheel(1)">
                                      <p:cBhvr>
                                        <p:cTn id="199" dur="500"/>
                                        <p:tgtEl>
                                          <p:spTgt spid="1426"/>
                                        </p:tgtEl>
                                      </p:cBhvr>
                                    </p:animEffect>
                                  </p:childTnLst>
                                </p:cTn>
                              </p:par>
                              <p:par>
                                <p:cTn id="200" presetID="19" presetClass="entr" presetSubtype="10" repeatCount="600" fill="hold" grpId="1" nodeType="withEffect">
                                  <p:stCondLst>
                                    <p:cond delay="3000"/>
                                  </p:stCondLst>
                                  <p:childTnLst>
                                    <p:set>
                                      <p:cBhvr>
                                        <p:cTn id="201" dur="1" fill="hold">
                                          <p:stCondLst>
                                            <p:cond delay="0"/>
                                          </p:stCondLst>
                                        </p:cTn>
                                        <p:tgtEl>
                                          <p:spTgt spid="1426"/>
                                        </p:tgtEl>
                                        <p:attrNameLst>
                                          <p:attrName>style.visibility</p:attrName>
                                        </p:attrNameLst>
                                      </p:cBhvr>
                                      <p:to>
                                        <p:strVal val="visible"/>
                                      </p:to>
                                    </p:set>
                                    <p:anim calcmode="lin" valueType="num">
                                      <p:cBhvr>
                                        <p:cTn id="202" dur="10" fill="hold"/>
                                        <p:tgtEl>
                                          <p:spTgt spid="1426"/>
                                        </p:tgtEl>
                                        <p:attrNameLst>
                                          <p:attrName>ppt_w</p:attrName>
                                        </p:attrNameLst>
                                      </p:cBhvr>
                                      <p:tavLst>
                                        <p:tav tm="0" fmla="#ppt_w*sin(2.5*pi*$)">
                                          <p:val>
                                            <p:fltVal val="0"/>
                                          </p:val>
                                        </p:tav>
                                        <p:tav tm="100000">
                                          <p:val>
                                            <p:fltVal val="1"/>
                                          </p:val>
                                        </p:tav>
                                      </p:tavLst>
                                    </p:anim>
                                    <p:anim calcmode="lin" valueType="num">
                                      <p:cBhvr>
                                        <p:cTn id="203" dur="10" fill="hold"/>
                                        <p:tgtEl>
                                          <p:spTgt spid="1426"/>
                                        </p:tgtEl>
                                        <p:attrNameLst>
                                          <p:attrName>ppt_h</p:attrName>
                                        </p:attrNameLst>
                                      </p:cBhvr>
                                      <p:tavLst>
                                        <p:tav tm="0">
                                          <p:val>
                                            <p:strVal val="#ppt_h"/>
                                          </p:val>
                                        </p:tav>
                                        <p:tav tm="100000">
                                          <p:val>
                                            <p:strVal val="#ppt_h"/>
                                          </p:val>
                                        </p:tav>
                                      </p:tavLst>
                                    </p:anim>
                                  </p:childTnLst>
                                </p:cTn>
                              </p:par>
                              <p:par>
                                <p:cTn id="204" presetID="2" presetClass="entr" presetSubtype="8" decel="100000" fill="hold" grpId="0" nodeType="withEffect">
                                  <p:stCondLst>
                                    <p:cond delay="3400"/>
                                  </p:stCondLst>
                                  <p:childTnLst>
                                    <p:set>
                                      <p:cBhvr>
                                        <p:cTn id="205" dur="1" fill="hold">
                                          <p:stCondLst>
                                            <p:cond delay="0"/>
                                          </p:stCondLst>
                                        </p:cTn>
                                        <p:tgtEl>
                                          <p:spTgt spid="159"/>
                                        </p:tgtEl>
                                        <p:attrNameLst>
                                          <p:attrName>style.visibility</p:attrName>
                                        </p:attrNameLst>
                                      </p:cBhvr>
                                      <p:to>
                                        <p:strVal val="visible"/>
                                      </p:to>
                                    </p:set>
                                    <p:anim calcmode="lin" valueType="num">
                                      <p:cBhvr additive="base">
                                        <p:cTn id="206" dur="500" fill="hold"/>
                                        <p:tgtEl>
                                          <p:spTgt spid="159"/>
                                        </p:tgtEl>
                                        <p:attrNameLst>
                                          <p:attrName>ppt_x</p:attrName>
                                        </p:attrNameLst>
                                      </p:cBhvr>
                                      <p:tavLst>
                                        <p:tav tm="0">
                                          <p:val>
                                            <p:strVal val="0-#ppt_w/2"/>
                                          </p:val>
                                        </p:tav>
                                        <p:tav tm="100000">
                                          <p:val>
                                            <p:strVal val="#ppt_x"/>
                                          </p:val>
                                        </p:tav>
                                      </p:tavLst>
                                    </p:anim>
                                    <p:anim calcmode="lin" valueType="num">
                                      <p:cBhvr additive="base">
                                        <p:cTn id="207" dur="500" fill="hold"/>
                                        <p:tgtEl>
                                          <p:spTgt spid="159"/>
                                        </p:tgtEl>
                                        <p:attrNameLst>
                                          <p:attrName>ppt_y</p:attrName>
                                        </p:attrNameLst>
                                      </p:cBhvr>
                                      <p:tavLst>
                                        <p:tav tm="0">
                                          <p:val>
                                            <p:strVal val="#ppt_y"/>
                                          </p:val>
                                        </p:tav>
                                        <p:tav tm="100000">
                                          <p:val>
                                            <p:strVal val="#ppt_y"/>
                                          </p:val>
                                        </p:tav>
                                      </p:tavLst>
                                    </p:anim>
                                  </p:childTnLst>
                                </p:cTn>
                              </p:par>
                              <p:par>
                                <p:cTn id="208" presetID="2" presetClass="entr" presetSubtype="8" decel="100000" fill="hold" grpId="0" nodeType="withEffect">
                                  <p:stCondLst>
                                    <p:cond delay="3500"/>
                                  </p:stCondLst>
                                  <p:childTnLst>
                                    <p:set>
                                      <p:cBhvr>
                                        <p:cTn id="209" dur="1" fill="hold">
                                          <p:stCondLst>
                                            <p:cond delay="0"/>
                                          </p:stCondLst>
                                        </p:cTn>
                                        <p:tgtEl>
                                          <p:spTgt spid="160"/>
                                        </p:tgtEl>
                                        <p:attrNameLst>
                                          <p:attrName>style.visibility</p:attrName>
                                        </p:attrNameLst>
                                      </p:cBhvr>
                                      <p:to>
                                        <p:strVal val="visible"/>
                                      </p:to>
                                    </p:set>
                                    <p:anim calcmode="lin" valueType="num">
                                      <p:cBhvr additive="base">
                                        <p:cTn id="210" dur="500" fill="hold"/>
                                        <p:tgtEl>
                                          <p:spTgt spid="160"/>
                                        </p:tgtEl>
                                        <p:attrNameLst>
                                          <p:attrName>ppt_x</p:attrName>
                                        </p:attrNameLst>
                                      </p:cBhvr>
                                      <p:tavLst>
                                        <p:tav tm="0">
                                          <p:val>
                                            <p:strVal val="0-#ppt_w/2"/>
                                          </p:val>
                                        </p:tav>
                                        <p:tav tm="100000">
                                          <p:val>
                                            <p:strVal val="#ppt_x"/>
                                          </p:val>
                                        </p:tav>
                                      </p:tavLst>
                                    </p:anim>
                                    <p:anim calcmode="lin" valueType="num">
                                      <p:cBhvr additive="base">
                                        <p:cTn id="211" dur="500" fill="hold"/>
                                        <p:tgtEl>
                                          <p:spTgt spid="160"/>
                                        </p:tgtEl>
                                        <p:attrNameLst>
                                          <p:attrName>ppt_y</p:attrName>
                                        </p:attrNameLst>
                                      </p:cBhvr>
                                      <p:tavLst>
                                        <p:tav tm="0">
                                          <p:val>
                                            <p:strVal val="#ppt_y"/>
                                          </p:val>
                                        </p:tav>
                                        <p:tav tm="100000">
                                          <p:val>
                                            <p:strVal val="#ppt_y"/>
                                          </p:val>
                                        </p:tav>
                                      </p:tavLst>
                                    </p:anim>
                                  </p:childTnLst>
                                </p:cTn>
                              </p:par>
                              <p:par>
                                <p:cTn id="212" presetID="21" presetClass="entr" presetSubtype="1" fill="hold" grpId="0" nodeType="withEffect">
                                  <p:stCondLst>
                                    <p:cond delay="2950"/>
                                  </p:stCondLst>
                                  <p:childTnLst>
                                    <p:set>
                                      <p:cBhvr>
                                        <p:cTn id="213" dur="1" fill="hold">
                                          <p:stCondLst>
                                            <p:cond delay="0"/>
                                          </p:stCondLst>
                                        </p:cTn>
                                        <p:tgtEl>
                                          <p:spTgt spid="1424"/>
                                        </p:tgtEl>
                                        <p:attrNameLst>
                                          <p:attrName>style.visibility</p:attrName>
                                        </p:attrNameLst>
                                      </p:cBhvr>
                                      <p:to>
                                        <p:strVal val="visible"/>
                                      </p:to>
                                    </p:set>
                                    <p:animEffect transition="in" filter="wheel(1)">
                                      <p:cBhvr>
                                        <p:cTn id="214" dur="500"/>
                                        <p:tgtEl>
                                          <p:spTgt spid="1424"/>
                                        </p:tgtEl>
                                      </p:cBhvr>
                                    </p:animEffect>
                                  </p:childTnLst>
                                </p:cTn>
                              </p:par>
                              <p:par>
                                <p:cTn id="215" presetID="19" presetClass="entr" presetSubtype="10" repeatCount="600" fill="hold" grpId="1" nodeType="withEffect">
                                  <p:stCondLst>
                                    <p:cond delay="2950"/>
                                  </p:stCondLst>
                                  <p:childTnLst>
                                    <p:set>
                                      <p:cBhvr>
                                        <p:cTn id="216" dur="1" fill="hold">
                                          <p:stCondLst>
                                            <p:cond delay="0"/>
                                          </p:stCondLst>
                                        </p:cTn>
                                        <p:tgtEl>
                                          <p:spTgt spid="1424"/>
                                        </p:tgtEl>
                                        <p:attrNameLst>
                                          <p:attrName>style.visibility</p:attrName>
                                        </p:attrNameLst>
                                      </p:cBhvr>
                                      <p:to>
                                        <p:strVal val="visible"/>
                                      </p:to>
                                    </p:set>
                                    <p:anim calcmode="lin" valueType="num">
                                      <p:cBhvr>
                                        <p:cTn id="217" dur="10" fill="hold"/>
                                        <p:tgtEl>
                                          <p:spTgt spid="1424"/>
                                        </p:tgtEl>
                                        <p:attrNameLst>
                                          <p:attrName>ppt_w</p:attrName>
                                        </p:attrNameLst>
                                      </p:cBhvr>
                                      <p:tavLst>
                                        <p:tav tm="0" fmla="#ppt_w*sin(2.5*pi*$)">
                                          <p:val>
                                            <p:fltVal val="0"/>
                                          </p:val>
                                        </p:tav>
                                        <p:tav tm="100000">
                                          <p:val>
                                            <p:fltVal val="1"/>
                                          </p:val>
                                        </p:tav>
                                      </p:tavLst>
                                    </p:anim>
                                    <p:anim calcmode="lin" valueType="num">
                                      <p:cBhvr>
                                        <p:cTn id="218" dur="10" fill="hold"/>
                                        <p:tgtEl>
                                          <p:spTgt spid="1424"/>
                                        </p:tgtEl>
                                        <p:attrNameLst>
                                          <p:attrName>ppt_h</p:attrName>
                                        </p:attrNameLst>
                                      </p:cBhvr>
                                      <p:tavLst>
                                        <p:tav tm="0">
                                          <p:val>
                                            <p:strVal val="#ppt_h"/>
                                          </p:val>
                                        </p:tav>
                                        <p:tav tm="100000">
                                          <p:val>
                                            <p:strVal val="#ppt_h"/>
                                          </p:val>
                                        </p:tav>
                                      </p:tavLst>
                                    </p:anim>
                                  </p:childTnLst>
                                </p:cTn>
                              </p:par>
                              <p:par>
                                <p:cTn id="219" presetID="2" presetClass="entr" presetSubtype="8" decel="100000" fill="hold" grpId="0" nodeType="withEffect">
                                  <p:stCondLst>
                                    <p:cond delay="3500"/>
                                  </p:stCondLst>
                                  <p:childTnLst>
                                    <p:set>
                                      <p:cBhvr>
                                        <p:cTn id="220" dur="1" fill="hold">
                                          <p:stCondLst>
                                            <p:cond delay="0"/>
                                          </p:stCondLst>
                                        </p:cTn>
                                        <p:tgtEl>
                                          <p:spTgt spid="161"/>
                                        </p:tgtEl>
                                        <p:attrNameLst>
                                          <p:attrName>style.visibility</p:attrName>
                                        </p:attrNameLst>
                                      </p:cBhvr>
                                      <p:to>
                                        <p:strVal val="visible"/>
                                      </p:to>
                                    </p:set>
                                    <p:anim calcmode="lin" valueType="num">
                                      <p:cBhvr additive="base">
                                        <p:cTn id="221" dur="500" fill="hold"/>
                                        <p:tgtEl>
                                          <p:spTgt spid="161"/>
                                        </p:tgtEl>
                                        <p:attrNameLst>
                                          <p:attrName>ppt_x</p:attrName>
                                        </p:attrNameLst>
                                      </p:cBhvr>
                                      <p:tavLst>
                                        <p:tav tm="0">
                                          <p:val>
                                            <p:strVal val="0-#ppt_w/2"/>
                                          </p:val>
                                        </p:tav>
                                        <p:tav tm="100000">
                                          <p:val>
                                            <p:strVal val="#ppt_x"/>
                                          </p:val>
                                        </p:tav>
                                      </p:tavLst>
                                    </p:anim>
                                    <p:anim calcmode="lin" valueType="num">
                                      <p:cBhvr additive="base">
                                        <p:cTn id="222" dur="500" fill="hold"/>
                                        <p:tgtEl>
                                          <p:spTgt spid="161"/>
                                        </p:tgtEl>
                                        <p:attrNameLst>
                                          <p:attrName>ppt_y</p:attrName>
                                        </p:attrNameLst>
                                      </p:cBhvr>
                                      <p:tavLst>
                                        <p:tav tm="0">
                                          <p:val>
                                            <p:strVal val="#ppt_y"/>
                                          </p:val>
                                        </p:tav>
                                        <p:tav tm="100000">
                                          <p:val>
                                            <p:strVal val="#ppt_y"/>
                                          </p:val>
                                        </p:tav>
                                      </p:tavLst>
                                    </p:anim>
                                  </p:childTnLst>
                                </p:cTn>
                              </p:par>
                              <p:par>
                                <p:cTn id="223" presetID="2" presetClass="entr" presetSubtype="8" decel="100000" fill="hold" grpId="0" nodeType="withEffect">
                                  <p:stCondLst>
                                    <p:cond delay="3600"/>
                                  </p:stCondLst>
                                  <p:childTnLst>
                                    <p:set>
                                      <p:cBhvr>
                                        <p:cTn id="224" dur="1" fill="hold">
                                          <p:stCondLst>
                                            <p:cond delay="0"/>
                                          </p:stCondLst>
                                        </p:cTn>
                                        <p:tgtEl>
                                          <p:spTgt spid="162"/>
                                        </p:tgtEl>
                                        <p:attrNameLst>
                                          <p:attrName>style.visibility</p:attrName>
                                        </p:attrNameLst>
                                      </p:cBhvr>
                                      <p:to>
                                        <p:strVal val="visible"/>
                                      </p:to>
                                    </p:set>
                                    <p:anim calcmode="lin" valueType="num">
                                      <p:cBhvr additive="base">
                                        <p:cTn id="225" dur="500" fill="hold"/>
                                        <p:tgtEl>
                                          <p:spTgt spid="162"/>
                                        </p:tgtEl>
                                        <p:attrNameLst>
                                          <p:attrName>ppt_x</p:attrName>
                                        </p:attrNameLst>
                                      </p:cBhvr>
                                      <p:tavLst>
                                        <p:tav tm="0">
                                          <p:val>
                                            <p:strVal val="0-#ppt_w/2"/>
                                          </p:val>
                                        </p:tav>
                                        <p:tav tm="100000">
                                          <p:val>
                                            <p:strVal val="#ppt_x"/>
                                          </p:val>
                                        </p:tav>
                                      </p:tavLst>
                                    </p:anim>
                                    <p:anim calcmode="lin" valueType="num">
                                      <p:cBhvr additive="base">
                                        <p:cTn id="226" dur="500" fill="hold"/>
                                        <p:tgtEl>
                                          <p:spTgt spid="162"/>
                                        </p:tgtEl>
                                        <p:attrNameLst>
                                          <p:attrName>ppt_y</p:attrName>
                                        </p:attrNameLst>
                                      </p:cBhvr>
                                      <p:tavLst>
                                        <p:tav tm="0">
                                          <p:val>
                                            <p:strVal val="#ppt_y"/>
                                          </p:val>
                                        </p:tav>
                                        <p:tav tm="100000">
                                          <p:val>
                                            <p:strVal val="#ppt_y"/>
                                          </p:val>
                                        </p:tav>
                                      </p:tavLst>
                                    </p:anim>
                                  </p:childTnLst>
                                </p:cTn>
                              </p:par>
                              <p:par>
                                <p:cTn id="227" presetID="21" presetClass="entr" presetSubtype="1" fill="hold" grpId="0" nodeType="withEffect">
                                  <p:stCondLst>
                                    <p:cond delay="3150"/>
                                  </p:stCondLst>
                                  <p:childTnLst>
                                    <p:set>
                                      <p:cBhvr>
                                        <p:cTn id="228" dur="1" fill="hold">
                                          <p:stCondLst>
                                            <p:cond delay="0"/>
                                          </p:stCondLst>
                                        </p:cTn>
                                        <p:tgtEl>
                                          <p:spTgt spid="1384"/>
                                        </p:tgtEl>
                                        <p:attrNameLst>
                                          <p:attrName>style.visibility</p:attrName>
                                        </p:attrNameLst>
                                      </p:cBhvr>
                                      <p:to>
                                        <p:strVal val="visible"/>
                                      </p:to>
                                    </p:set>
                                    <p:animEffect transition="in" filter="wheel(1)">
                                      <p:cBhvr>
                                        <p:cTn id="229" dur="500"/>
                                        <p:tgtEl>
                                          <p:spTgt spid="1384"/>
                                        </p:tgtEl>
                                      </p:cBhvr>
                                    </p:animEffect>
                                  </p:childTnLst>
                                </p:cTn>
                              </p:par>
                              <p:par>
                                <p:cTn id="230" presetID="19" presetClass="entr" presetSubtype="10" repeatCount="600" fill="hold" grpId="1" nodeType="withEffect">
                                  <p:stCondLst>
                                    <p:cond delay="3150"/>
                                  </p:stCondLst>
                                  <p:childTnLst>
                                    <p:set>
                                      <p:cBhvr>
                                        <p:cTn id="231" dur="1" fill="hold">
                                          <p:stCondLst>
                                            <p:cond delay="0"/>
                                          </p:stCondLst>
                                        </p:cTn>
                                        <p:tgtEl>
                                          <p:spTgt spid="1384"/>
                                        </p:tgtEl>
                                        <p:attrNameLst>
                                          <p:attrName>style.visibility</p:attrName>
                                        </p:attrNameLst>
                                      </p:cBhvr>
                                      <p:to>
                                        <p:strVal val="visible"/>
                                      </p:to>
                                    </p:set>
                                    <p:anim calcmode="lin" valueType="num">
                                      <p:cBhvr>
                                        <p:cTn id="232" dur="10" fill="hold"/>
                                        <p:tgtEl>
                                          <p:spTgt spid="1384"/>
                                        </p:tgtEl>
                                        <p:attrNameLst>
                                          <p:attrName>ppt_w</p:attrName>
                                        </p:attrNameLst>
                                      </p:cBhvr>
                                      <p:tavLst>
                                        <p:tav tm="0" fmla="#ppt_w*sin(2.5*pi*$)">
                                          <p:val>
                                            <p:fltVal val="0"/>
                                          </p:val>
                                        </p:tav>
                                        <p:tav tm="100000">
                                          <p:val>
                                            <p:fltVal val="1"/>
                                          </p:val>
                                        </p:tav>
                                      </p:tavLst>
                                    </p:anim>
                                    <p:anim calcmode="lin" valueType="num">
                                      <p:cBhvr>
                                        <p:cTn id="233" dur="10" fill="hold"/>
                                        <p:tgtEl>
                                          <p:spTgt spid="1384"/>
                                        </p:tgtEl>
                                        <p:attrNameLst>
                                          <p:attrName>ppt_h</p:attrName>
                                        </p:attrNameLst>
                                      </p:cBhvr>
                                      <p:tavLst>
                                        <p:tav tm="0">
                                          <p:val>
                                            <p:strVal val="#ppt_h"/>
                                          </p:val>
                                        </p:tav>
                                        <p:tav tm="100000">
                                          <p:val>
                                            <p:strVal val="#ppt_h"/>
                                          </p:val>
                                        </p:tav>
                                      </p:tavLst>
                                    </p:anim>
                                  </p:childTnLst>
                                </p:cTn>
                              </p:par>
                              <p:par>
                                <p:cTn id="234" presetID="2" presetClass="entr" presetSubtype="2" decel="100000" fill="hold" grpId="0" nodeType="withEffect">
                                  <p:stCondLst>
                                    <p:cond delay="3650"/>
                                  </p:stCondLst>
                                  <p:childTnLst>
                                    <p:set>
                                      <p:cBhvr>
                                        <p:cTn id="235" dur="1" fill="hold">
                                          <p:stCondLst>
                                            <p:cond delay="0"/>
                                          </p:stCondLst>
                                        </p:cTn>
                                        <p:tgtEl>
                                          <p:spTgt spid="166"/>
                                        </p:tgtEl>
                                        <p:attrNameLst>
                                          <p:attrName>style.visibility</p:attrName>
                                        </p:attrNameLst>
                                      </p:cBhvr>
                                      <p:to>
                                        <p:strVal val="visible"/>
                                      </p:to>
                                    </p:set>
                                    <p:anim calcmode="lin" valueType="num">
                                      <p:cBhvr additive="base">
                                        <p:cTn id="236" dur="500" fill="hold"/>
                                        <p:tgtEl>
                                          <p:spTgt spid="166"/>
                                        </p:tgtEl>
                                        <p:attrNameLst>
                                          <p:attrName>ppt_x</p:attrName>
                                        </p:attrNameLst>
                                      </p:cBhvr>
                                      <p:tavLst>
                                        <p:tav tm="0">
                                          <p:val>
                                            <p:strVal val="1+#ppt_w/2"/>
                                          </p:val>
                                        </p:tav>
                                        <p:tav tm="100000">
                                          <p:val>
                                            <p:strVal val="#ppt_x"/>
                                          </p:val>
                                        </p:tav>
                                      </p:tavLst>
                                    </p:anim>
                                    <p:anim calcmode="lin" valueType="num">
                                      <p:cBhvr additive="base">
                                        <p:cTn id="237" dur="500" fill="hold"/>
                                        <p:tgtEl>
                                          <p:spTgt spid="166"/>
                                        </p:tgtEl>
                                        <p:attrNameLst>
                                          <p:attrName>ppt_y</p:attrName>
                                        </p:attrNameLst>
                                      </p:cBhvr>
                                      <p:tavLst>
                                        <p:tav tm="0">
                                          <p:val>
                                            <p:strVal val="#ppt_y"/>
                                          </p:val>
                                        </p:tav>
                                        <p:tav tm="100000">
                                          <p:val>
                                            <p:strVal val="#ppt_y"/>
                                          </p:val>
                                        </p:tav>
                                      </p:tavLst>
                                    </p:anim>
                                  </p:childTnLst>
                                </p:cTn>
                              </p:par>
                              <p:par>
                                <p:cTn id="238" presetID="2" presetClass="entr" presetSubtype="2" decel="100000" fill="hold" grpId="0" nodeType="withEffect">
                                  <p:stCondLst>
                                    <p:cond delay="3750"/>
                                  </p:stCondLst>
                                  <p:childTnLst>
                                    <p:set>
                                      <p:cBhvr>
                                        <p:cTn id="239" dur="1" fill="hold">
                                          <p:stCondLst>
                                            <p:cond delay="0"/>
                                          </p:stCondLst>
                                        </p:cTn>
                                        <p:tgtEl>
                                          <p:spTgt spid="167"/>
                                        </p:tgtEl>
                                        <p:attrNameLst>
                                          <p:attrName>style.visibility</p:attrName>
                                        </p:attrNameLst>
                                      </p:cBhvr>
                                      <p:to>
                                        <p:strVal val="visible"/>
                                      </p:to>
                                    </p:set>
                                    <p:anim calcmode="lin" valueType="num">
                                      <p:cBhvr additive="base">
                                        <p:cTn id="240" dur="500" fill="hold"/>
                                        <p:tgtEl>
                                          <p:spTgt spid="167"/>
                                        </p:tgtEl>
                                        <p:attrNameLst>
                                          <p:attrName>ppt_x</p:attrName>
                                        </p:attrNameLst>
                                      </p:cBhvr>
                                      <p:tavLst>
                                        <p:tav tm="0">
                                          <p:val>
                                            <p:strVal val="1+#ppt_w/2"/>
                                          </p:val>
                                        </p:tav>
                                        <p:tav tm="100000">
                                          <p:val>
                                            <p:strVal val="#ppt_x"/>
                                          </p:val>
                                        </p:tav>
                                      </p:tavLst>
                                    </p:anim>
                                    <p:anim calcmode="lin" valueType="num">
                                      <p:cBhvr additive="base">
                                        <p:cTn id="241" dur="500" fill="hold"/>
                                        <p:tgtEl>
                                          <p:spTgt spid="167"/>
                                        </p:tgtEl>
                                        <p:attrNameLst>
                                          <p:attrName>ppt_y</p:attrName>
                                        </p:attrNameLst>
                                      </p:cBhvr>
                                      <p:tavLst>
                                        <p:tav tm="0">
                                          <p:val>
                                            <p:strVal val="#ppt_y"/>
                                          </p:val>
                                        </p:tav>
                                        <p:tav tm="100000">
                                          <p:val>
                                            <p:strVal val="#ppt_y"/>
                                          </p:val>
                                        </p:tav>
                                      </p:tavLst>
                                    </p:anim>
                                  </p:childTnLst>
                                </p:cTn>
                              </p:par>
                              <p:par>
                                <p:cTn id="242" presetID="21" presetClass="entr" presetSubtype="1" fill="hold" grpId="0" nodeType="withEffect">
                                  <p:stCondLst>
                                    <p:cond delay="3250"/>
                                  </p:stCondLst>
                                  <p:childTnLst>
                                    <p:set>
                                      <p:cBhvr>
                                        <p:cTn id="243" dur="1" fill="hold">
                                          <p:stCondLst>
                                            <p:cond delay="0"/>
                                          </p:stCondLst>
                                        </p:cTn>
                                        <p:tgtEl>
                                          <p:spTgt spid="1387"/>
                                        </p:tgtEl>
                                        <p:attrNameLst>
                                          <p:attrName>style.visibility</p:attrName>
                                        </p:attrNameLst>
                                      </p:cBhvr>
                                      <p:to>
                                        <p:strVal val="visible"/>
                                      </p:to>
                                    </p:set>
                                    <p:animEffect transition="in" filter="wheel(1)">
                                      <p:cBhvr>
                                        <p:cTn id="244" dur="500"/>
                                        <p:tgtEl>
                                          <p:spTgt spid="1387"/>
                                        </p:tgtEl>
                                      </p:cBhvr>
                                    </p:animEffect>
                                  </p:childTnLst>
                                </p:cTn>
                              </p:par>
                              <p:par>
                                <p:cTn id="245" presetID="19" presetClass="entr" presetSubtype="10" repeatCount="600" fill="hold" grpId="1" nodeType="withEffect">
                                  <p:stCondLst>
                                    <p:cond delay="3250"/>
                                  </p:stCondLst>
                                  <p:childTnLst>
                                    <p:set>
                                      <p:cBhvr>
                                        <p:cTn id="246" dur="1" fill="hold">
                                          <p:stCondLst>
                                            <p:cond delay="0"/>
                                          </p:stCondLst>
                                        </p:cTn>
                                        <p:tgtEl>
                                          <p:spTgt spid="1387"/>
                                        </p:tgtEl>
                                        <p:attrNameLst>
                                          <p:attrName>style.visibility</p:attrName>
                                        </p:attrNameLst>
                                      </p:cBhvr>
                                      <p:to>
                                        <p:strVal val="visible"/>
                                      </p:to>
                                    </p:set>
                                    <p:anim calcmode="lin" valueType="num">
                                      <p:cBhvr>
                                        <p:cTn id="247" dur="10" fill="hold"/>
                                        <p:tgtEl>
                                          <p:spTgt spid="1387"/>
                                        </p:tgtEl>
                                        <p:attrNameLst>
                                          <p:attrName>ppt_w</p:attrName>
                                        </p:attrNameLst>
                                      </p:cBhvr>
                                      <p:tavLst>
                                        <p:tav tm="0" fmla="#ppt_w*sin(2.5*pi*$)">
                                          <p:val>
                                            <p:fltVal val="0"/>
                                          </p:val>
                                        </p:tav>
                                        <p:tav tm="100000">
                                          <p:val>
                                            <p:fltVal val="1"/>
                                          </p:val>
                                        </p:tav>
                                      </p:tavLst>
                                    </p:anim>
                                    <p:anim calcmode="lin" valueType="num">
                                      <p:cBhvr>
                                        <p:cTn id="248" dur="10" fill="hold"/>
                                        <p:tgtEl>
                                          <p:spTgt spid="1387"/>
                                        </p:tgtEl>
                                        <p:attrNameLst>
                                          <p:attrName>ppt_h</p:attrName>
                                        </p:attrNameLst>
                                      </p:cBhvr>
                                      <p:tavLst>
                                        <p:tav tm="0">
                                          <p:val>
                                            <p:strVal val="#ppt_h"/>
                                          </p:val>
                                        </p:tav>
                                        <p:tav tm="100000">
                                          <p:val>
                                            <p:strVal val="#ppt_h"/>
                                          </p:val>
                                        </p:tav>
                                      </p:tavLst>
                                    </p:anim>
                                  </p:childTnLst>
                                </p:cTn>
                              </p:par>
                              <p:par>
                                <p:cTn id="249" presetID="2" presetClass="entr" presetSubtype="2" decel="100000" fill="hold" grpId="0" nodeType="withEffect">
                                  <p:stCondLst>
                                    <p:cond delay="3750"/>
                                  </p:stCondLst>
                                  <p:childTnLst>
                                    <p:set>
                                      <p:cBhvr>
                                        <p:cTn id="250" dur="1" fill="hold">
                                          <p:stCondLst>
                                            <p:cond delay="0"/>
                                          </p:stCondLst>
                                        </p:cTn>
                                        <p:tgtEl>
                                          <p:spTgt spid="168"/>
                                        </p:tgtEl>
                                        <p:attrNameLst>
                                          <p:attrName>style.visibility</p:attrName>
                                        </p:attrNameLst>
                                      </p:cBhvr>
                                      <p:to>
                                        <p:strVal val="visible"/>
                                      </p:to>
                                    </p:set>
                                    <p:anim calcmode="lin" valueType="num">
                                      <p:cBhvr additive="base">
                                        <p:cTn id="251" dur="500" fill="hold"/>
                                        <p:tgtEl>
                                          <p:spTgt spid="168"/>
                                        </p:tgtEl>
                                        <p:attrNameLst>
                                          <p:attrName>ppt_x</p:attrName>
                                        </p:attrNameLst>
                                      </p:cBhvr>
                                      <p:tavLst>
                                        <p:tav tm="0">
                                          <p:val>
                                            <p:strVal val="1+#ppt_w/2"/>
                                          </p:val>
                                        </p:tav>
                                        <p:tav tm="100000">
                                          <p:val>
                                            <p:strVal val="#ppt_x"/>
                                          </p:val>
                                        </p:tav>
                                      </p:tavLst>
                                    </p:anim>
                                    <p:anim calcmode="lin" valueType="num">
                                      <p:cBhvr additive="base">
                                        <p:cTn id="252" dur="500" fill="hold"/>
                                        <p:tgtEl>
                                          <p:spTgt spid="168"/>
                                        </p:tgtEl>
                                        <p:attrNameLst>
                                          <p:attrName>ppt_y</p:attrName>
                                        </p:attrNameLst>
                                      </p:cBhvr>
                                      <p:tavLst>
                                        <p:tav tm="0">
                                          <p:val>
                                            <p:strVal val="#ppt_y"/>
                                          </p:val>
                                        </p:tav>
                                        <p:tav tm="100000">
                                          <p:val>
                                            <p:strVal val="#ppt_y"/>
                                          </p:val>
                                        </p:tav>
                                      </p:tavLst>
                                    </p:anim>
                                  </p:childTnLst>
                                </p:cTn>
                              </p:par>
                              <p:par>
                                <p:cTn id="253" presetID="2" presetClass="entr" presetSubtype="2" decel="100000" fill="hold" grpId="0" nodeType="withEffect">
                                  <p:stCondLst>
                                    <p:cond delay="3850"/>
                                  </p:stCondLst>
                                  <p:childTnLst>
                                    <p:set>
                                      <p:cBhvr>
                                        <p:cTn id="254" dur="1" fill="hold">
                                          <p:stCondLst>
                                            <p:cond delay="0"/>
                                          </p:stCondLst>
                                        </p:cTn>
                                        <p:tgtEl>
                                          <p:spTgt spid="169"/>
                                        </p:tgtEl>
                                        <p:attrNameLst>
                                          <p:attrName>style.visibility</p:attrName>
                                        </p:attrNameLst>
                                      </p:cBhvr>
                                      <p:to>
                                        <p:strVal val="visible"/>
                                      </p:to>
                                    </p:set>
                                    <p:anim calcmode="lin" valueType="num">
                                      <p:cBhvr additive="base">
                                        <p:cTn id="255" dur="500" fill="hold"/>
                                        <p:tgtEl>
                                          <p:spTgt spid="169"/>
                                        </p:tgtEl>
                                        <p:attrNameLst>
                                          <p:attrName>ppt_x</p:attrName>
                                        </p:attrNameLst>
                                      </p:cBhvr>
                                      <p:tavLst>
                                        <p:tav tm="0">
                                          <p:val>
                                            <p:strVal val="1+#ppt_w/2"/>
                                          </p:val>
                                        </p:tav>
                                        <p:tav tm="100000">
                                          <p:val>
                                            <p:strVal val="#ppt_x"/>
                                          </p:val>
                                        </p:tav>
                                      </p:tavLst>
                                    </p:anim>
                                    <p:anim calcmode="lin" valueType="num">
                                      <p:cBhvr additive="base">
                                        <p:cTn id="256" dur="500" fill="hold"/>
                                        <p:tgtEl>
                                          <p:spTgt spid="169"/>
                                        </p:tgtEl>
                                        <p:attrNameLst>
                                          <p:attrName>ppt_y</p:attrName>
                                        </p:attrNameLst>
                                      </p:cBhvr>
                                      <p:tavLst>
                                        <p:tav tm="0">
                                          <p:val>
                                            <p:strVal val="#ppt_y"/>
                                          </p:val>
                                        </p:tav>
                                        <p:tav tm="100000">
                                          <p:val>
                                            <p:strVal val="#ppt_y"/>
                                          </p:val>
                                        </p:tav>
                                      </p:tavLst>
                                    </p:anim>
                                  </p:childTnLst>
                                </p:cTn>
                              </p:par>
                              <p:par>
                                <p:cTn id="257" presetID="21" presetClass="entr" presetSubtype="1" fill="hold" grpId="0" nodeType="withEffect">
                                  <p:stCondLst>
                                    <p:cond delay="3350"/>
                                  </p:stCondLst>
                                  <p:childTnLst>
                                    <p:set>
                                      <p:cBhvr>
                                        <p:cTn id="258" dur="1" fill="hold">
                                          <p:stCondLst>
                                            <p:cond delay="0"/>
                                          </p:stCondLst>
                                        </p:cTn>
                                        <p:tgtEl>
                                          <p:spTgt spid="1375"/>
                                        </p:tgtEl>
                                        <p:attrNameLst>
                                          <p:attrName>style.visibility</p:attrName>
                                        </p:attrNameLst>
                                      </p:cBhvr>
                                      <p:to>
                                        <p:strVal val="visible"/>
                                      </p:to>
                                    </p:set>
                                    <p:animEffect transition="in" filter="wheel(1)">
                                      <p:cBhvr>
                                        <p:cTn id="259" dur="500"/>
                                        <p:tgtEl>
                                          <p:spTgt spid="1375"/>
                                        </p:tgtEl>
                                      </p:cBhvr>
                                    </p:animEffect>
                                  </p:childTnLst>
                                </p:cTn>
                              </p:par>
                              <p:par>
                                <p:cTn id="260" presetID="19" presetClass="entr" presetSubtype="10" repeatCount="600" fill="hold" grpId="1" nodeType="withEffect">
                                  <p:stCondLst>
                                    <p:cond delay="3350"/>
                                  </p:stCondLst>
                                  <p:childTnLst>
                                    <p:set>
                                      <p:cBhvr>
                                        <p:cTn id="261" dur="1" fill="hold">
                                          <p:stCondLst>
                                            <p:cond delay="0"/>
                                          </p:stCondLst>
                                        </p:cTn>
                                        <p:tgtEl>
                                          <p:spTgt spid="1375"/>
                                        </p:tgtEl>
                                        <p:attrNameLst>
                                          <p:attrName>style.visibility</p:attrName>
                                        </p:attrNameLst>
                                      </p:cBhvr>
                                      <p:to>
                                        <p:strVal val="visible"/>
                                      </p:to>
                                    </p:set>
                                    <p:anim calcmode="lin" valueType="num">
                                      <p:cBhvr>
                                        <p:cTn id="262" dur="10" fill="hold"/>
                                        <p:tgtEl>
                                          <p:spTgt spid="1375"/>
                                        </p:tgtEl>
                                        <p:attrNameLst>
                                          <p:attrName>ppt_w</p:attrName>
                                        </p:attrNameLst>
                                      </p:cBhvr>
                                      <p:tavLst>
                                        <p:tav tm="0" fmla="#ppt_w*sin(2.5*pi*$)">
                                          <p:val>
                                            <p:fltVal val="0"/>
                                          </p:val>
                                        </p:tav>
                                        <p:tav tm="100000">
                                          <p:val>
                                            <p:fltVal val="1"/>
                                          </p:val>
                                        </p:tav>
                                      </p:tavLst>
                                    </p:anim>
                                    <p:anim calcmode="lin" valueType="num">
                                      <p:cBhvr>
                                        <p:cTn id="263" dur="10" fill="hold"/>
                                        <p:tgtEl>
                                          <p:spTgt spid="1375"/>
                                        </p:tgtEl>
                                        <p:attrNameLst>
                                          <p:attrName>ppt_h</p:attrName>
                                        </p:attrNameLst>
                                      </p:cBhvr>
                                      <p:tavLst>
                                        <p:tav tm="0">
                                          <p:val>
                                            <p:strVal val="#ppt_h"/>
                                          </p:val>
                                        </p:tav>
                                        <p:tav tm="100000">
                                          <p:val>
                                            <p:strVal val="#ppt_h"/>
                                          </p:val>
                                        </p:tav>
                                      </p:tavLst>
                                    </p:anim>
                                  </p:childTnLst>
                                </p:cTn>
                              </p:par>
                              <p:par>
                                <p:cTn id="264" presetID="2" presetClass="entr" presetSubtype="2" decel="100000" fill="hold" grpId="0" nodeType="withEffect">
                                  <p:stCondLst>
                                    <p:cond delay="3850"/>
                                  </p:stCondLst>
                                  <p:childTnLst>
                                    <p:set>
                                      <p:cBhvr>
                                        <p:cTn id="265" dur="1" fill="hold">
                                          <p:stCondLst>
                                            <p:cond delay="0"/>
                                          </p:stCondLst>
                                        </p:cTn>
                                        <p:tgtEl>
                                          <p:spTgt spid="163"/>
                                        </p:tgtEl>
                                        <p:attrNameLst>
                                          <p:attrName>style.visibility</p:attrName>
                                        </p:attrNameLst>
                                      </p:cBhvr>
                                      <p:to>
                                        <p:strVal val="visible"/>
                                      </p:to>
                                    </p:set>
                                    <p:anim calcmode="lin" valueType="num">
                                      <p:cBhvr additive="base">
                                        <p:cTn id="266" dur="500" fill="hold"/>
                                        <p:tgtEl>
                                          <p:spTgt spid="163"/>
                                        </p:tgtEl>
                                        <p:attrNameLst>
                                          <p:attrName>ppt_x</p:attrName>
                                        </p:attrNameLst>
                                      </p:cBhvr>
                                      <p:tavLst>
                                        <p:tav tm="0">
                                          <p:val>
                                            <p:strVal val="1+#ppt_w/2"/>
                                          </p:val>
                                        </p:tav>
                                        <p:tav tm="100000">
                                          <p:val>
                                            <p:strVal val="#ppt_x"/>
                                          </p:val>
                                        </p:tav>
                                      </p:tavLst>
                                    </p:anim>
                                    <p:anim calcmode="lin" valueType="num">
                                      <p:cBhvr additive="base">
                                        <p:cTn id="267" dur="500" fill="hold"/>
                                        <p:tgtEl>
                                          <p:spTgt spid="163"/>
                                        </p:tgtEl>
                                        <p:attrNameLst>
                                          <p:attrName>ppt_y</p:attrName>
                                        </p:attrNameLst>
                                      </p:cBhvr>
                                      <p:tavLst>
                                        <p:tav tm="0">
                                          <p:val>
                                            <p:strVal val="#ppt_y"/>
                                          </p:val>
                                        </p:tav>
                                        <p:tav tm="100000">
                                          <p:val>
                                            <p:strVal val="#ppt_y"/>
                                          </p:val>
                                        </p:tav>
                                      </p:tavLst>
                                    </p:anim>
                                  </p:childTnLst>
                                </p:cTn>
                              </p:par>
                              <p:par>
                                <p:cTn id="268" presetID="2" presetClass="entr" presetSubtype="2" decel="100000" fill="hold" grpId="0" nodeType="withEffect">
                                  <p:stCondLst>
                                    <p:cond delay="3950"/>
                                  </p:stCondLst>
                                  <p:childTnLst>
                                    <p:set>
                                      <p:cBhvr>
                                        <p:cTn id="269" dur="1" fill="hold">
                                          <p:stCondLst>
                                            <p:cond delay="0"/>
                                          </p:stCondLst>
                                        </p:cTn>
                                        <p:tgtEl>
                                          <p:spTgt spid="164"/>
                                        </p:tgtEl>
                                        <p:attrNameLst>
                                          <p:attrName>style.visibility</p:attrName>
                                        </p:attrNameLst>
                                      </p:cBhvr>
                                      <p:to>
                                        <p:strVal val="visible"/>
                                      </p:to>
                                    </p:set>
                                    <p:anim calcmode="lin" valueType="num">
                                      <p:cBhvr additive="base">
                                        <p:cTn id="270" dur="500" fill="hold"/>
                                        <p:tgtEl>
                                          <p:spTgt spid="164"/>
                                        </p:tgtEl>
                                        <p:attrNameLst>
                                          <p:attrName>ppt_x</p:attrName>
                                        </p:attrNameLst>
                                      </p:cBhvr>
                                      <p:tavLst>
                                        <p:tav tm="0">
                                          <p:val>
                                            <p:strVal val="1+#ppt_w/2"/>
                                          </p:val>
                                        </p:tav>
                                        <p:tav tm="100000">
                                          <p:val>
                                            <p:strVal val="#ppt_x"/>
                                          </p:val>
                                        </p:tav>
                                      </p:tavLst>
                                    </p:anim>
                                    <p:anim calcmode="lin" valueType="num">
                                      <p:cBhvr additive="base">
                                        <p:cTn id="271" dur="500" fill="hold"/>
                                        <p:tgtEl>
                                          <p:spTgt spid="1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 grpId="0" animBg="1"/>
      <p:bldP spid="170" grpId="6" animBg="1"/>
      <p:bldP spid="939" grpId="0" animBg="1"/>
      <p:bldP spid="1375" grpId="0" animBg="1"/>
      <p:bldP spid="1375" grpId="1" animBg="1"/>
      <p:bldP spid="1384" grpId="0" animBg="1"/>
      <p:bldP spid="1384" grpId="1" animBg="1"/>
      <p:bldP spid="1387" grpId="0" animBg="1"/>
      <p:bldP spid="1387" grpId="1" animBg="1"/>
      <p:bldP spid="1423" grpId="0" animBg="1"/>
      <p:bldP spid="1423" grpId="1" animBg="1"/>
      <p:bldP spid="1424" grpId="0" animBg="1"/>
      <p:bldP spid="1424" grpId="1" animBg="1"/>
      <p:bldP spid="1426" grpId="0" animBg="1"/>
      <p:bldP spid="1426" grpId="1" animBg="1"/>
      <p:bldP spid="1457" grpId="0"/>
      <p:bldP spid="116" grpId="0"/>
      <p:bldP spid="159" grpId="0"/>
      <p:bldP spid="160" grpId="0"/>
      <p:bldP spid="161" grpId="0"/>
      <p:bldP spid="162" grpId="0"/>
      <p:bldP spid="163" grpId="0"/>
      <p:bldP spid="164" grpId="0"/>
      <p:bldP spid="166" grpId="0"/>
      <p:bldP spid="167" grpId="0"/>
      <p:bldP spid="168" grpId="0"/>
      <p:bldP spid="169" grpId="0"/>
      <p:bldP spid="230" grpId="0" animBg="1"/>
      <p:bldP spid="231" grpId="0" animBg="1"/>
      <p:bldP spid="232" grpId="0" animBg="1"/>
      <p:bldP spid="233" grpId="0" animBg="1"/>
      <p:bldP spid="234" grpId="0" animBg="1"/>
      <p:bldP spid="10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9" name="直接连接符 38"/>
          <p:cNvCxnSpPr/>
          <p:nvPr/>
        </p:nvCxnSpPr>
        <p:spPr>
          <a:xfrm>
            <a:off x="-6831" y="2886076"/>
            <a:ext cx="12213345" cy="0"/>
          </a:xfrm>
          <a:prstGeom prst="line">
            <a:avLst/>
          </a:prstGeom>
          <a:ln w="38100">
            <a:solidFill>
              <a:srgbClr val="FEEA74"/>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6831" y="732420"/>
            <a:ext cx="12192000" cy="45719"/>
          </a:xfrm>
          <a:prstGeom prst="rect">
            <a:avLst/>
          </a:prstGeom>
          <a:solidFill>
            <a:srgbClr val="FEE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rot="5400000">
            <a:off x="162414" y="-26991"/>
            <a:ext cx="665764" cy="806458"/>
            <a:chOff x="6693039" y="2414150"/>
            <a:chExt cx="1260638" cy="1527045"/>
          </a:xfrm>
        </p:grpSpPr>
        <p:sp>
          <p:nvSpPr>
            <p:cNvPr id="14" name="椭圆 13"/>
            <p:cNvSpPr/>
            <p:nvPr/>
          </p:nvSpPr>
          <p:spPr>
            <a:xfrm>
              <a:off x="6857628" y="2712513"/>
              <a:ext cx="931460" cy="931460"/>
            </a:xfrm>
            <a:prstGeom prst="ellipse">
              <a:avLst/>
            </a:prstGeom>
            <a:gradFill>
              <a:gsLst>
                <a:gs pos="0">
                  <a:srgbClr val="E5D369"/>
                </a:gs>
                <a:gs pos="100000">
                  <a:srgbClr val="F5A51D"/>
                </a:gs>
                <a:gs pos="50000">
                  <a:srgbClr val="F5BB4D"/>
                </a:gs>
              </a:gsLst>
              <a:lin ang="2700000" scaled="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文本框 14"/>
            <p:cNvSpPr txBox="1"/>
            <p:nvPr/>
          </p:nvSpPr>
          <p:spPr>
            <a:xfrm rot="16200000">
              <a:off x="6959640" y="2795873"/>
              <a:ext cx="751063" cy="757617"/>
            </a:xfrm>
            <a:prstGeom prst="rect">
              <a:avLst/>
            </a:prstGeom>
            <a:noFill/>
          </p:spPr>
          <p:txBody>
            <a:bodyPr wrap="square" rtlCol="0">
              <a:spAutoFit/>
            </a:bodyPr>
            <a:lstStyle/>
            <a:p>
              <a:pPr algn="ctr"/>
              <a:r>
                <a:rPr lang="en-US" altLang="zh-CN" sz="2000" dirty="0">
                  <a:solidFill>
                    <a:srgbClr val="1D1C24"/>
                  </a:solidFill>
                  <a:latin typeface="Impact" panose="020B0806030902050204" pitchFamily="34" charset="0"/>
                </a:rPr>
                <a:t>4</a:t>
              </a:r>
              <a:endParaRPr lang="zh-CN" altLang="en-US" sz="2000" dirty="0">
                <a:solidFill>
                  <a:srgbClr val="1D1C24"/>
                </a:solidFill>
                <a:latin typeface="Impact" panose="020B0806030902050204" pitchFamily="34" charset="0"/>
              </a:endParaRPr>
            </a:p>
          </p:txBody>
        </p:sp>
        <p:sp>
          <p:nvSpPr>
            <p:cNvPr id="16" name="椭圆 15"/>
            <p:cNvSpPr/>
            <p:nvPr/>
          </p:nvSpPr>
          <p:spPr>
            <a:xfrm rot="10800000" flipV="1">
              <a:off x="6693039" y="254792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同心圆 22"/>
            <p:cNvSpPr/>
            <p:nvPr/>
          </p:nvSpPr>
          <p:spPr>
            <a:xfrm rot="2700000">
              <a:off x="7189583" y="2414150"/>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同心圆 22"/>
            <p:cNvSpPr/>
            <p:nvPr/>
          </p:nvSpPr>
          <p:spPr>
            <a:xfrm rot="2700000">
              <a:off x="7189582" y="3673648"/>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9" name="文本框 18"/>
          <p:cNvSpPr txBox="1"/>
          <p:nvPr/>
        </p:nvSpPr>
        <p:spPr>
          <a:xfrm>
            <a:off x="1074854" y="114626"/>
            <a:ext cx="3845489" cy="523220"/>
          </a:xfrm>
          <a:prstGeom prst="rect">
            <a:avLst/>
          </a:prstGeom>
          <a:noFill/>
        </p:spPr>
        <p:txBody>
          <a:bodyPr vert="horz"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此处输入目录四</a:t>
            </a:r>
          </a:p>
        </p:txBody>
      </p:sp>
      <p:sp>
        <p:nvSpPr>
          <p:cNvPr id="2" name="矩形: 圆角 1"/>
          <p:cNvSpPr/>
          <p:nvPr/>
        </p:nvSpPr>
        <p:spPr>
          <a:xfrm>
            <a:off x="1235075" y="1706995"/>
            <a:ext cx="2634343" cy="4248150"/>
          </a:xfrm>
          <a:prstGeom prst="roundRect">
            <a:avLst>
              <a:gd name="adj" fmla="val 5821"/>
            </a:avLst>
          </a:prstGeom>
          <a:solidFill>
            <a:srgbClr val="272632"/>
          </a:solidFill>
          <a:ln w="38100" cap="flat" cmpd="sng" algn="ctr">
            <a:solidFill>
              <a:srgbClr val="FEEA74"/>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自由: 形状 70"/>
          <p:cNvSpPr/>
          <p:nvPr/>
        </p:nvSpPr>
        <p:spPr>
          <a:xfrm>
            <a:off x="1235075" y="1706995"/>
            <a:ext cx="2634342" cy="1674068"/>
          </a:xfrm>
          <a:custGeom>
            <a:avLst/>
            <a:gdLst>
              <a:gd name="connsiteX0" fmla="*/ 153345 w 2634342"/>
              <a:gd name="connsiteY0" fmla="*/ 0 h 1674068"/>
              <a:gd name="connsiteX1" fmla="*/ 2480997 w 2634342"/>
              <a:gd name="connsiteY1" fmla="*/ 0 h 1674068"/>
              <a:gd name="connsiteX2" fmla="*/ 2634342 w 2634342"/>
              <a:gd name="connsiteY2" fmla="*/ 153345 h 1674068"/>
              <a:gd name="connsiteX3" fmla="*/ 2634342 w 2634342"/>
              <a:gd name="connsiteY3" fmla="*/ 1186310 h 1674068"/>
              <a:gd name="connsiteX4" fmla="*/ 2058862 w 2634342"/>
              <a:gd name="connsiteY4" fmla="*/ 1448200 h 1674068"/>
              <a:gd name="connsiteX5" fmla="*/ 1317998 w 2634342"/>
              <a:gd name="connsiteY5" fmla="*/ 1674062 h 1674068"/>
              <a:gd name="connsiteX6" fmla="*/ 580385 w 2634342"/>
              <a:gd name="connsiteY6" fmla="*/ 1448200 h 1674068"/>
              <a:gd name="connsiteX7" fmla="*/ 0 w 2634342"/>
              <a:gd name="connsiteY7" fmla="*/ 1184130 h 1674068"/>
              <a:gd name="connsiteX8" fmla="*/ 0 w 2634342"/>
              <a:gd name="connsiteY8" fmla="*/ 153345 h 1674068"/>
              <a:gd name="connsiteX9" fmla="*/ 153345 w 2634342"/>
              <a:gd name="connsiteY9" fmla="*/ 0 h 1674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34342" h="1674068">
                <a:moveTo>
                  <a:pt x="153345" y="0"/>
                </a:moveTo>
                <a:lnTo>
                  <a:pt x="2480997" y="0"/>
                </a:lnTo>
                <a:cubicBezTo>
                  <a:pt x="2565687" y="0"/>
                  <a:pt x="2634342" y="68655"/>
                  <a:pt x="2634342" y="153345"/>
                </a:cubicBezTo>
                <a:lnTo>
                  <a:pt x="2634342" y="1186310"/>
                </a:lnTo>
                <a:lnTo>
                  <a:pt x="2058862" y="1448200"/>
                </a:lnTo>
                <a:cubicBezTo>
                  <a:pt x="1837414" y="1551748"/>
                  <a:pt x="1553622" y="1675071"/>
                  <a:pt x="1317998" y="1674062"/>
                </a:cubicBezTo>
                <a:cubicBezTo>
                  <a:pt x="1082373" y="1673053"/>
                  <a:pt x="835925" y="1558070"/>
                  <a:pt x="580385" y="1448200"/>
                </a:cubicBezTo>
                <a:lnTo>
                  <a:pt x="0" y="1184130"/>
                </a:lnTo>
                <a:lnTo>
                  <a:pt x="0" y="153345"/>
                </a:lnTo>
                <a:cubicBezTo>
                  <a:pt x="0" y="68655"/>
                  <a:pt x="68655" y="0"/>
                  <a:pt x="153345" y="0"/>
                </a:cubicBezTo>
                <a:close/>
              </a:path>
            </a:pathLst>
          </a:custGeom>
          <a:solidFill>
            <a:srgbClr val="FEEA74"/>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2122022" y="2876550"/>
            <a:ext cx="860448" cy="860448"/>
            <a:chOff x="2122022" y="2876550"/>
            <a:chExt cx="860448" cy="860448"/>
          </a:xfrm>
        </p:grpSpPr>
        <p:sp>
          <p:nvSpPr>
            <p:cNvPr id="72" name="椭圆 938"/>
            <p:cNvSpPr/>
            <p:nvPr/>
          </p:nvSpPr>
          <p:spPr>
            <a:xfrm>
              <a:off x="2122022" y="2876550"/>
              <a:ext cx="860448" cy="860448"/>
            </a:xfrm>
            <a:custGeom>
              <a:avLst/>
              <a:gdLst>
                <a:gd name="connsiteX0" fmla="*/ 0 w 1535468"/>
                <a:gd name="connsiteY0" fmla="*/ 767734 h 1535468"/>
                <a:gd name="connsiteX1" fmla="*/ 767734 w 1535468"/>
                <a:gd name="connsiteY1" fmla="*/ 0 h 1535468"/>
                <a:gd name="connsiteX2" fmla="*/ 1535468 w 1535468"/>
                <a:gd name="connsiteY2" fmla="*/ 767734 h 1535468"/>
                <a:gd name="connsiteX3" fmla="*/ 767734 w 1535468"/>
                <a:gd name="connsiteY3" fmla="*/ 1535468 h 1535468"/>
                <a:gd name="connsiteX4" fmla="*/ 0 w 1535468"/>
                <a:gd name="connsiteY4" fmla="*/ 767734 h 1535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5468" h="1535468">
                  <a:moveTo>
                    <a:pt x="0" y="767734"/>
                  </a:moveTo>
                  <a:cubicBezTo>
                    <a:pt x="0" y="343726"/>
                    <a:pt x="343726" y="0"/>
                    <a:pt x="767734" y="0"/>
                  </a:cubicBezTo>
                  <a:cubicBezTo>
                    <a:pt x="1191742" y="0"/>
                    <a:pt x="1535468" y="343726"/>
                    <a:pt x="1535468" y="767734"/>
                  </a:cubicBezTo>
                  <a:cubicBezTo>
                    <a:pt x="1535468" y="1191742"/>
                    <a:pt x="1191742" y="1535468"/>
                    <a:pt x="767734" y="1535468"/>
                  </a:cubicBezTo>
                  <a:cubicBezTo>
                    <a:pt x="343726" y="1535468"/>
                    <a:pt x="0" y="1191742"/>
                    <a:pt x="0" y="767734"/>
                  </a:cubicBezTo>
                  <a:close/>
                </a:path>
              </a:pathLst>
            </a:custGeom>
            <a:gradFill>
              <a:gsLst>
                <a:gs pos="0">
                  <a:srgbClr val="E5D369"/>
                </a:gs>
                <a:gs pos="49000">
                  <a:srgbClr val="F5A51D"/>
                </a:gs>
                <a:gs pos="100000">
                  <a:srgbClr val="E67700"/>
                </a:gs>
              </a:gsLst>
              <a:lin ang="2700000" scaled="0"/>
            </a:gradFill>
            <a:ln w="12700" cap="flat" cmpd="sng" algn="ctr">
              <a:noFill/>
              <a:prstDash val="solid"/>
              <a:miter lim="800000"/>
            </a:ln>
            <a:effectLst>
              <a:outerShdw blurRad="381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2347564" y="3163336"/>
              <a:ext cx="409364" cy="286876"/>
              <a:chOff x="5666914" y="2876551"/>
              <a:chExt cx="901530" cy="631779"/>
            </a:xfrm>
          </p:grpSpPr>
          <p:sp>
            <p:nvSpPr>
              <p:cNvPr id="22" name="矩形: 圆角 21"/>
              <p:cNvSpPr/>
              <p:nvPr/>
            </p:nvSpPr>
            <p:spPr>
              <a:xfrm>
                <a:off x="5672137" y="2876551"/>
                <a:ext cx="896302" cy="628651"/>
              </a:xfrm>
              <a:prstGeom prst="roundRect">
                <a:avLst>
                  <a:gd name="adj" fmla="val 14444"/>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自由: 形状 74"/>
              <p:cNvSpPr/>
              <p:nvPr/>
            </p:nvSpPr>
            <p:spPr>
              <a:xfrm rot="10800000" flipH="1">
                <a:off x="5666914" y="3059207"/>
                <a:ext cx="901530" cy="205454"/>
              </a:xfrm>
              <a:custGeom>
                <a:avLst/>
                <a:gdLst>
                  <a:gd name="connsiteX0" fmla="*/ 0 w 862599"/>
                  <a:gd name="connsiteY0" fmla="*/ 194533 h 194533"/>
                  <a:gd name="connsiteX1" fmla="*/ 862599 w 862599"/>
                  <a:gd name="connsiteY1" fmla="*/ 194533 h 194533"/>
                  <a:gd name="connsiteX2" fmla="*/ 655597 w 862599"/>
                  <a:gd name="connsiteY2" fmla="*/ 94771 h 194533"/>
                  <a:gd name="connsiteX3" fmla="*/ 477092 w 862599"/>
                  <a:gd name="connsiteY3" fmla="*/ 11412 h 194533"/>
                  <a:gd name="connsiteX4" fmla="*/ 439824 w 862599"/>
                  <a:gd name="connsiteY4" fmla="*/ 0 h 194533"/>
                  <a:gd name="connsiteX5" fmla="*/ 402392 w 862599"/>
                  <a:gd name="connsiteY5" fmla="*/ 11412 h 194533"/>
                  <a:gd name="connsiteX0" fmla="*/ 862599 w 954039"/>
                  <a:gd name="connsiteY0" fmla="*/ 194533 h 285973"/>
                  <a:gd name="connsiteX1" fmla="*/ 655597 w 954039"/>
                  <a:gd name="connsiteY1" fmla="*/ 94771 h 285973"/>
                  <a:gd name="connsiteX2" fmla="*/ 477092 w 954039"/>
                  <a:gd name="connsiteY2" fmla="*/ 11412 h 285973"/>
                  <a:gd name="connsiteX3" fmla="*/ 439824 w 954039"/>
                  <a:gd name="connsiteY3" fmla="*/ 0 h 285973"/>
                  <a:gd name="connsiteX4" fmla="*/ 402392 w 954039"/>
                  <a:gd name="connsiteY4" fmla="*/ 11412 h 285973"/>
                  <a:gd name="connsiteX5" fmla="*/ 0 w 954039"/>
                  <a:gd name="connsiteY5" fmla="*/ 194533 h 285973"/>
                  <a:gd name="connsiteX6" fmla="*/ 954039 w 954039"/>
                  <a:gd name="connsiteY6" fmla="*/ 285973 h 285973"/>
                  <a:gd name="connsiteX0" fmla="*/ 862599 w 862599"/>
                  <a:gd name="connsiteY0" fmla="*/ 194533 h 194533"/>
                  <a:gd name="connsiteX1" fmla="*/ 655597 w 862599"/>
                  <a:gd name="connsiteY1" fmla="*/ 94771 h 194533"/>
                  <a:gd name="connsiteX2" fmla="*/ 477092 w 862599"/>
                  <a:gd name="connsiteY2" fmla="*/ 11412 h 194533"/>
                  <a:gd name="connsiteX3" fmla="*/ 439824 w 862599"/>
                  <a:gd name="connsiteY3" fmla="*/ 0 h 194533"/>
                  <a:gd name="connsiteX4" fmla="*/ 402392 w 862599"/>
                  <a:gd name="connsiteY4" fmla="*/ 11412 h 194533"/>
                  <a:gd name="connsiteX5" fmla="*/ 0 w 862599"/>
                  <a:gd name="connsiteY5" fmla="*/ 194533 h 194533"/>
                  <a:gd name="connsiteX0" fmla="*/ 874505 w 874505"/>
                  <a:gd name="connsiteY0" fmla="*/ 199295 h 199295"/>
                  <a:gd name="connsiteX1" fmla="*/ 655597 w 874505"/>
                  <a:gd name="connsiteY1" fmla="*/ 94771 h 199295"/>
                  <a:gd name="connsiteX2" fmla="*/ 477092 w 874505"/>
                  <a:gd name="connsiteY2" fmla="*/ 11412 h 199295"/>
                  <a:gd name="connsiteX3" fmla="*/ 439824 w 874505"/>
                  <a:gd name="connsiteY3" fmla="*/ 0 h 199295"/>
                  <a:gd name="connsiteX4" fmla="*/ 402392 w 874505"/>
                  <a:gd name="connsiteY4" fmla="*/ 11412 h 199295"/>
                  <a:gd name="connsiteX5" fmla="*/ 0 w 874505"/>
                  <a:gd name="connsiteY5" fmla="*/ 194533 h 199295"/>
                  <a:gd name="connsiteX0" fmla="*/ 874505 w 874505"/>
                  <a:gd name="connsiteY0" fmla="*/ 199295 h 199295"/>
                  <a:gd name="connsiteX1" fmla="*/ 655597 w 874505"/>
                  <a:gd name="connsiteY1" fmla="*/ 94771 h 199295"/>
                  <a:gd name="connsiteX2" fmla="*/ 477092 w 874505"/>
                  <a:gd name="connsiteY2" fmla="*/ 11412 h 199295"/>
                  <a:gd name="connsiteX3" fmla="*/ 439824 w 874505"/>
                  <a:gd name="connsiteY3" fmla="*/ 0 h 199295"/>
                  <a:gd name="connsiteX4" fmla="*/ 402392 w 874505"/>
                  <a:gd name="connsiteY4" fmla="*/ 11412 h 199295"/>
                  <a:gd name="connsiteX5" fmla="*/ 0 w 874505"/>
                  <a:gd name="connsiteY5" fmla="*/ 194533 h 199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4505" h="199295">
                    <a:moveTo>
                      <a:pt x="874505" y="199295"/>
                    </a:moveTo>
                    <a:lnTo>
                      <a:pt x="655597" y="94771"/>
                    </a:lnTo>
                    <a:lnTo>
                      <a:pt x="477092" y="11412"/>
                    </a:lnTo>
                    <a:cubicBezTo>
                      <a:pt x="464181" y="5861"/>
                      <a:pt x="451729" y="51"/>
                      <a:pt x="439824" y="0"/>
                    </a:cubicBezTo>
                    <a:cubicBezTo>
                      <a:pt x="427919" y="-51"/>
                      <a:pt x="413581" y="6180"/>
                      <a:pt x="402392" y="11412"/>
                    </a:cubicBezTo>
                    <a:lnTo>
                      <a:pt x="0" y="194533"/>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等腰三角形 7"/>
              <p:cNvSpPr/>
              <p:nvPr/>
            </p:nvSpPr>
            <p:spPr>
              <a:xfrm rot="10800000" flipH="1" flipV="1">
                <a:off x="5777310" y="3228781"/>
                <a:ext cx="685958" cy="279549"/>
              </a:xfrm>
              <a:custGeom>
                <a:avLst/>
                <a:gdLst>
                  <a:gd name="connsiteX0" fmla="*/ 0 w 9916256"/>
                  <a:gd name="connsiteY0" fmla="*/ 2256196 h 2256196"/>
                  <a:gd name="connsiteX1" fmla="*/ 4958128 w 9916256"/>
                  <a:gd name="connsiteY1" fmla="*/ 0 h 2256196"/>
                  <a:gd name="connsiteX2" fmla="*/ 9916256 w 9916256"/>
                  <a:gd name="connsiteY2" fmla="*/ 2256196 h 2256196"/>
                  <a:gd name="connsiteX3" fmla="*/ 0 w 9916256"/>
                  <a:gd name="connsiteY3" fmla="*/ 2256196 h 2256196"/>
                  <a:gd name="connsiteX0" fmla="*/ 0 w 9916256"/>
                  <a:gd name="connsiteY0" fmla="*/ 2256196 h 2256196"/>
                  <a:gd name="connsiteX1" fmla="*/ 4958128 w 9916256"/>
                  <a:gd name="connsiteY1" fmla="*/ 0 h 2256196"/>
                  <a:gd name="connsiteX2" fmla="*/ 5100529 w 9916256"/>
                  <a:gd name="connsiteY2" fmla="*/ 65085 h 2256196"/>
                  <a:gd name="connsiteX3" fmla="*/ 9916256 w 9916256"/>
                  <a:gd name="connsiteY3" fmla="*/ 2256196 h 2256196"/>
                  <a:gd name="connsiteX4" fmla="*/ 0 w 9916256"/>
                  <a:gd name="connsiteY4" fmla="*/ 2256196 h 2256196"/>
                  <a:gd name="connsiteX0" fmla="*/ 0 w 9916256"/>
                  <a:gd name="connsiteY0" fmla="*/ 2256196 h 2256196"/>
                  <a:gd name="connsiteX1" fmla="*/ 4814779 w 9916256"/>
                  <a:gd name="connsiteY1" fmla="*/ 65085 h 2256196"/>
                  <a:gd name="connsiteX2" fmla="*/ 4958128 w 9916256"/>
                  <a:gd name="connsiteY2" fmla="*/ 0 h 2256196"/>
                  <a:gd name="connsiteX3" fmla="*/ 5100529 w 9916256"/>
                  <a:gd name="connsiteY3" fmla="*/ 65085 h 2256196"/>
                  <a:gd name="connsiteX4" fmla="*/ 9916256 w 9916256"/>
                  <a:gd name="connsiteY4" fmla="*/ 2256196 h 2256196"/>
                  <a:gd name="connsiteX5" fmla="*/ 0 w 9916256"/>
                  <a:gd name="connsiteY5" fmla="*/ 2256196 h 2256196"/>
                  <a:gd name="connsiteX0" fmla="*/ 0 w 9916256"/>
                  <a:gd name="connsiteY0" fmla="*/ 2256305 h 2256305"/>
                  <a:gd name="connsiteX1" fmla="*/ 4814779 w 9916256"/>
                  <a:gd name="connsiteY1" fmla="*/ 65194 h 2256305"/>
                  <a:gd name="connsiteX2" fmla="*/ 4958128 w 9916256"/>
                  <a:gd name="connsiteY2" fmla="*/ 109 h 2256305"/>
                  <a:gd name="connsiteX3" fmla="*/ 5100529 w 9916256"/>
                  <a:gd name="connsiteY3" fmla="*/ 65194 h 2256305"/>
                  <a:gd name="connsiteX4" fmla="*/ 9916256 w 9916256"/>
                  <a:gd name="connsiteY4" fmla="*/ 2256305 h 2256305"/>
                  <a:gd name="connsiteX5" fmla="*/ 0 w 9916256"/>
                  <a:gd name="connsiteY5" fmla="*/ 2256305 h 2256305"/>
                  <a:gd name="connsiteX0" fmla="*/ 0 w 9916256"/>
                  <a:gd name="connsiteY0" fmla="*/ 2246808 h 2246808"/>
                  <a:gd name="connsiteX1" fmla="*/ 4814779 w 9916256"/>
                  <a:gd name="connsiteY1" fmla="*/ 55697 h 2246808"/>
                  <a:gd name="connsiteX2" fmla="*/ 4958128 w 9916256"/>
                  <a:gd name="connsiteY2" fmla="*/ 137 h 2246808"/>
                  <a:gd name="connsiteX3" fmla="*/ 5100529 w 9916256"/>
                  <a:gd name="connsiteY3" fmla="*/ 55697 h 2246808"/>
                  <a:gd name="connsiteX4" fmla="*/ 9916256 w 9916256"/>
                  <a:gd name="connsiteY4" fmla="*/ 2246808 h 2246808"/>
                  <a:gd name="connsiteX5" fmla="*/ 0 w 9916256"/>
                  <a:gd name="connsiteY5" fmla="*/ 2246808 h 2246808"/>
                  <a:gd name="connsiteX0" fmla="*/ 0 w 9916256"/>
                  <a:gd name="connsiteY0" fmla="*/ 2246808 h 2246808"/>
                  <a:gd name="connsiteX1" fmla="*/ 4814779 w 9916256"/>
                  <a:gd name="connsiteY1" fmla="*/ 55697 h 2246808"/>
                  <a:gd name="connsiteX2" fmla="*/ 4960509 w 9916256"/>
                  <a:gd name="connsiteY2" fmla="*/ 137 h 2246808"/>
                  <a:gd name="connsiteX3" fmla="*/ 5100529 w 9916256"/>
                  <a:gd name="connsiteY3" fmla="*/ 55697 h 2246808"/>
                  <a:gd name="connsiteX4" fmla="*/ 9916256 w 9916256"/>
                  <a:gd name="connsiteY4" fmla="*/ 2246808 h 2246808"/>
                  <a:gd name="connsiteX5" fmla="*/ 0 w 9916256"/>
                  <a:gd name="connsiteY5" fmla="*/ 2246808 h 2246808"/>
                  <a:gd name="connsiteX0" fmla="*/ 0 w 9916256"/>
                  <a:gd name="connsiteY0" fmla="*/ 2246761 h 2246761"/>
                  <a:gd name="connsiteX1" fmla="*/ 4814779 w 9916256"/>
                  <a:gd name="connsiteY1" fmla="*/ 55650 h 2246761"/>
                  <a:gd name="connsiteX2" fmla="*/ 4960509 w 9916256"/>
                  <a:gd name="connsiteY2" fmla="*/ 90 h 2246761"/>
                  <a:gd name="connsiteX3" fmla="*/ 5100529 w 9916256"/>
                  <a:gd name="connsiteY3" fmla="*/ 55650 h 2246761"/>
                  <a:gd name="connsiteX4" fmla="*/ 9916256 w 9916256"/>
                  <a:gd name="connsiteY4" fmla="*/ 2246761 h 2246761"/>
                  <a:gd name="connsiteX5" fmla="*/ 0 w 9916256"/>
                  <a:gd name="connsiteY5" fmla="*/ 2246761 h 2246761"/>
                  <a:gd name="connsiteX0" fmla="*/ 0 w 9916256"/>
                  <a:gd name="connsiteY0" fmla="*/ 2242011 h 2242011"/>
                  <a:gd name="connsiteX1" fmla="*/ 4814779 w 9916256"/>
                  <a:gd name="connsiteY1" fmla="*/ 50900 h 2242011"/>
                  <a:gd name="connsiteX2" fmla="*/ 4960509 w 9916256"/>
                  <a:gd name="connsiteY2" fmla="*/ 103 h 2242011"/>
                  <a:gd name="connsiteX3" fmla="*/ 5100529 w 9916256"/>
                  <a:gd name="connsiteY3" fmla="*/ 50900 h 2242011"/>
                  <a:gd name="connsiteX4" fmla="*/ 9916256 w 9916256"/>
                  <a:gd name="connsiteY4" fmla="*/ 2242011 h 2242011"/>
                  <a:gd name="connsiteX5" fmla="*/ 0 w 9916256"/>
                  <a:gd name="connsiteY5" fmla="*/ 2242011 h 2242011"/>
                  <a:gd name="connsiteX0" fmla="*/ 0 w 9916256"/>
                  <a:gd name="connsiteY0" fmla="*/ 2241910 h 2241910"/>
                  <a:gd name="connsiteX1" fmla="*/ 4814779 w 9916256"/>
                  <a:gd name="connsiteY1" fmla="*/ 50799 h 2241910"/>
                  <a:gd name="connsiteX2" fmla="*/ 4960509 w 9916256"/>
                  <a:gd name="connsiteY2" fmla="*/ 2 h 2241910"/>
                  <a:gd name="connsiteX3" fmla="*/ 5100529 w 9916256"/>
                  <a:gd name="connsiteY3" fmla="*/ 50799 h 2241910"/>
                  <a:gd name="connsiteX4" fmla="*/ 9916256 w 9916256"/>
                  <a:gd name="connsiteY4" fmla="*/ 2241910 h 2241910"/>
                  <a:gd name="connsiteX5" fmla="*/ 0 w 9916256"/>
                  <a:gd name="connsiteY5" fmla="*/ 2241910 h 2241910"/>
                  <a:gd name="connsiteX0" fmla="*/ 0 w 9916256"/>
                  <a:gd name="connsiteY0" fmla="*/ 2241910 h 2241910"/>
                  <a:gd name="connsiteX1" fmla="*/ 4814779 w 9916256"/>
                  <a:gd name="connsiteY1" fmla="*/ 50799 h 2241910"/>
                  <a:gd name="connsiteX2" fmla="*/ 4960509 w 9916256"/>
                  <a:gd name="connsiteY2" fmla="*/ 2 h 2241910"/>
                  <a:gd name="connsiteX3" fmla="*/ 5100529 w 9916256"/>
                  <a:gd name="connsiteY3" fmla="*/ 50799 h 2241910"/>
                  <a:gd name="connsiteX4" fmla="*/ 9916256 w 9916256"/>
                  <a:gd name="connsiteY4" fmla="*/ 2241910 h 2241910"/>
                  <a:gd name="connsiteX5" fmla="*/ 0 w 9916256"/>
                  <a:gd name="connsiteY5" fmla="*/ 2241910 h 2241910"/>
                  <a:gd name="connsiteX0" fmla="*/ 0 w 9916256"/>
                  <a:gd name="connsiteY0" fmla="*/ 2241910 h 2241910"/>
                  <a:gd name="connsiteX1" fmla="*/ 4814779 w 9916256"/>
                  <a:gd name="connsiteY1" fmla="*/ 50799 h 2241910"/>
                  <a:gd name="connsiteX2" fmla="*/ 4960509 w 9916256"/>
                  <a:gd name="connsiteY2" fmla="*/ 2 h 2241910"/>
                  <a:gd name="connsiteX3" fmla="*/ 5100529 w 9916256"/>
                  <a:gd name="connsiteY3" fmla="*/ 50799 h 2241910"/>
                  <a:gd name="connsiteX4" fmla="*/ 9916256 w 9916256"/>
                  <a:gd name="connsiteY4" fmla="*/ 2241910 h 2241910"/>
                  <a:gd name="connsiteX5" fmla="*/ 0 w 9916256"/>
                  <a:gd name="connsiteY5" fmla="*/ 2241910 h 2241910"/>
                  <a:gd name="connsiteX0" fmla="*/ 0 w 9916256"/>
                  <a:gd name="connsiteY0" fmla="*/ 2241910 h 2241910"/>
                  <a:gd name="connsiteX1" fmla="*/ 4814779 w 9916256"/>
                  <a:gd name="connsiteY1" fmla="*/ 50799 h 2241910"/>
                  <a:gd name="connsiteX2" fmla="*/ 4960509 w 9916256"/>
                  <a:gd name="connsiteY2" fmla="*/ 2 h 2241910"/>
                  <a:gd name="connsiteX3" fmla="*/ 5100529 w 9916256"/>
                  <a:gd name="connsiteY3" fmla="*/ 50799 h 2241910"/>
                  <a:gd name="connsiteX4" fmla="*/ 9916256 w 9916256"/>
                  <a:gd name="connsiteY4" fmla="*/ 2241910 h 2241910"/>
                  <a:gd name="connsiteX5" fmla="*/ 0 w 9916256"/>
                  <a:gd name="connsiteY5" fmla="*/ 2241910 h 2241910"/>
                  <a:gd name="connsiteX0" fmla="*/ 0 w 9916256"/>
                  <a:gd name="connsiteY0" fmla="*/ 2241910 h 2241910"/>
                  <a:gd name="connsiteX1" fmla="*/ 4814779 w 9916256"/>
                  <a:gd name="connsiteY1" fmla="*/ 50799 h 2241910"/>
                  <a:gd name="connsiteX2" fmla="*/ 4960509 w 9916256"/>
                  <a:gd name="connsiteY2" fmla="*/ 2 h 2241910"/>
                  <a:gd name="connsiteX3" fmla="*/ 5100529 w 9916256"/>
                  <a:gd name="connsiteY3" fmla="*/ 50799 h 2241910"/>
                  <a:gd name="connsiteX4" fmla="*/ 9916256 w 9916256"/>
                  <a:gd name="connsiteY4" fmla="*/ 2241910 h 2241910"/>
                  <a:gd name="connsiteX5" fmla="*/ 0 w 9916256"/>
                  <a:gd name="connsiteY5" fmla="*/ 2241910 h 2241910"/>
                  <a:gd name="connsiteX0" fmla="*/ 0 w 9916256"/>
                  <a:gd name="connsiteY0" fmla="*/ 2241910 h 2241910"/>
                  <a:gd name="connsiteX1" fmla="*/ 4814779 w 9916256"/>
                  <a:gd name="connsiteY1" fmla="*/ 50799 h 2241910"/>
                  <a:gd name="connsiteX2" fmla="*/ 4960509 w 9916256"/>
                  <a:gd name="connsiteY2" fmla="*/ 2 h 2241910"/>
                  <a:gd name="connsiteX3" fmla="*/ 5100529 w 9916256"/>
                  <a:gd name="connsiteY3" fmla="*/ 50799 h 2241910"/>
                  <a:gd name="connsiteX4" fmla="*/ 9916256 w 9916256"/>
                  <a:gd name="connsiteY4" fmla="*/ 2241910 h 2241910"/>
                  <a:gd name="connsiteX5" fmla="*/ 0 w 9916256"/>
                  <a:gd name="connsiteY5" fmla="*/ 2241910 h 2241910"/>
                  <a:gd name="connsiteX0" fmla="*/ 0 w 9916256"/>
                  <a:gd name="connsiteY0" fmla="*/ 2241910 h 2241910"/>
                  <a:gd name="connsiteX1" fmla="*/ 4814779 w 9916256"/>
                  <a:gd name="connsiteY1" fmla="*/ 50799 h 2241910"/>
                  <a:gd name="connsiteX2" fmla="*/ 4955747 w 9916256"/>
                  <a:gd name="connsiteY2" fmla="*/ 2 h 2241910"/>
                  <a:gd name="connsiteX3" fmla="*/ 5100529 w 9916256"/>
                  <a:gd name="connsiteY3" fmla="*/ 50799 h 2241910"/>
                  <a:gd name="connsiteX4" fmla="*/ 9916256 w 9916256"/>
                  <a:gd name="connsiteY4" fmla="*/ 2241910 h 2241910"/>
                  <a:gd name="connsiteX5" fmla="*/ 0 w 9916256"/>
                  <a:gd name="connsiteY5" fmla="*/ 2241910 h 2241910"/>
                  <a:gd name="connsiteX0" fmla="*/ 0 w 9916256"/>
                  <a:gd name="connsiteY0" fmla="*/ 2241910 h 2241910"/>
                  <a:gd name="connsiteX1" fmla="*/ 4814779 w 9916256"/>
                  <a:gd name="connsiteY1" fmla="*/ 50799 h 2241910"/>
                  <a:gd name="connsiteX2" fmla="*/ 4960509 w 9916256"/>
                  <a:gd name="connsiteY2" fmla="*/ 2 h 2241910"/>
                  <a:gd name="connsiteX3" fmla="*/ 5100529 w 9916256"/>
                  <a:gd name="connsiteY3" fmla="*/ 50799 h 2241910"/>
                  <a:gd name="connsiteX4" fmla="*/ 9916256 w 9916256"/>
                  <a:gd name="connsiteY4" fmla="*/ 2241910 h 2241910"/>
                  <a:gd name="connsiteX5" fmla="*/ 0 w 9916256"/>
                  <a:gd name="connsiteY5" fmla="*/ 2241910 h 2241910"/>
                  <a:gd name="connsiteX0" fmla="*/ 0 w 9916256"/>
                  <a:gd name="connsiteY0" fmla="*/ 2241910 h 2241910"/>
                  <a:gd name="connsiteX1" fmla="*/ 4814779 w 9916256"/>
                  <a:gd name="connsiteY1" fmla="*/ 50799 h 2241910"/>
                  <a:gd name="connsiteX2" fmla="*/ 4955747 w 9916256"/>
                  <a:gd name="connsiteY2" fmla="*/ 2 h 2241910"/>
                  <a:gd name="connsiteX3" fmla="*/ 5100529 w 9916256"/>
                  <a:gd name="connsiteY3" fmla="*/ 50799 h 2241910"/>
                  <a:gd name="connsiteX4" fmla="*/ 9916256 w 9916256"/>
                  <a:gd name="connsiteY4" fmla="*/ 2241910 h 2241910"/>
                  <a:gd name="connsiteX5" fmla="*/ 0 w 9916256"/>
                  <a:gd name="connsiteY5" fmla="*/ 2241910 h 2241910"/>
                  <a:gd name="connsiteX0" fmla="*/ 0 w 9916256"/>
                  <a:gd name="connsiteY0" fmla="*/ 2241910 h 2241910"/>
                  <a:gd name="connsiteX1" fmla="*/ 4814779 w 9916256"/>
                  <a:gd name="connsiteY1" fmla="*/ 50799 h 2241910"/>
                  <a:gd name="connsiteX2" fmla="*/ 4955747 w 9916256"/>
                  <a:gd name="connsiteY2" fmla="*/ 2 h 2241910"/>
                  <a:gd name="connsiteX3" fmla="*/ 5100529 w 9916256"/>
                  <a:gd name="connsiteY3" fmla="*/ 50799 h 2241910"/>
                  <a:gd name="connsiteX4" fmla="*/ 9916256 w 9916256"/>
                  <a:gd name="connsiteY4" fmla="*/ 2241910 h 2241910"/>
                  <a:gd name="connsiteX5" fmla="*/ 0 w 9916256"/>
                  <a:gd name="connsiteY5" fmla="*/ 2241910 h 2241910"/>
                  <a:gd name="connsiteX0" fmla="*/ 0 w 9916256"/>
                  <a:gd name="connsiteY0" fmla="*/ 2232386 h 2232386"/>
                  <a:gd name="connsiteX1" fmla="*/ 4814779 w 9916256"/>
                  <a:gd name="connsiteY1" fmla="*/ 41275 h 2232386"/>
                  <a:gd name="connsiteX2" fmla="*/ 4955747 w 9916256"/>
                  <a:gd name="connsiteY2" fmla="*/ 3 h 2232386"/>
                  <a:gd name="connsiteX3" fmla="*/ 5100529 w 9916256"/>
                  <a:gd name="connsiteY3" fmla="*/ 41275 h 2232386"/>
                  <a:gd name="connsiteX4" fmla="*/ 9916256 w 9916256"/>
                  <a:gd name="connsiteY4" fmla="*/ 2232386 h 2232386"/>
                  <a:gd name="connsiteX5" fmla="*/ 0 w 9916256"/>
                  <a:gd name="connsiteY5" fmla="*/ 2232386 h 2232386"/>
                  <a:gd name="connsiteX0" fmla="*/ 0 w 9916256"/>
                  <a:gd name="connsiteY0" fmla="*/ 2234766 h 2234766"/>
                  <a:gd name="connsiteX1" fmla="*/ 4814779 w 9916256"/>
                  <a:gd name="connsiteY1" fmla="*/ 43655 h 2234766"/>
                  <a:gd name="connsiteX2" fmla="*/ 4953366 w 9916256"/>
                  <a:gd name="connsiteY2" fmla="*/ 2 h 2234766"/>
                  <a:gd name="connsiteX3" fmla="*/ 5100529 w 9916256"/>
                  <a:gd name="connsiteY3" fmla="*/ 43655 h 2234766"/>
                  <a:gd name="connsiteX4" fmla="*/ 9916256 w 9916256"/>
                  <a:gd name="connsiteY4" fmla="*/ 2234766 h 2234766"/>
                  <a:gd name="connsiteX5" fmla="*/ 0 w 9916256"/>
                  <a:gd name="connsiteY5" fmla="*/ 2234766 h 2234766"/>
                  <a:gd name="connsiteX0" fmla="*/ 0 w 9916256"/>
                  <a:gd name="connsiteY0" fmla="*/ 2234766 h 2234766"/>
                  <a:gd name="connsiteX1" fmla="*/ 4814779 w 9916256"/>
                  <a:gd name="connsiteY1" fmla="*/ 43655 h 2234766"/>
                  <a:gd name="connsiteX2" fmla="*/ 4953366 w 9916256"/>
                  <a:gd name="connsiteY2" fmla="*/ 2 h 2234766"/>
                  <a:gd name="connsiteX3" fmla="*/ 5100529 w 9916256"/>
                  <a:gd name="connsiteY3" fmla="*/ 43655 h 2234766"/>
                  <a:gd name="connsiteX4" fmla="*/ 9916256 w 9916256"/>
                  <a:gd name="connsiteY4" fmla="*/ 2234766 h 2234766"/>
                  <a:gd name="connsiteX5" fmla="*/ 0 w 9916256"/>
                  <a:gd name="connsiteY5" fmla="*/ 2234766 h 2234766"/>
                  <a:gd name="connsiteX0" fmla="*/ 0 w 9916256"/>
                  <a:gd name="connsiteY0" fmla="*/ 2234766 h 2234766"/>
                  <a:gd name="connsiteX1" fmla="*/ 4814779 w 9916256"/>
                  <a:gd name="connsiteY1" fmla="*/ 43655 h 2234766"/>
                  <a:gd name="connsiteX2" fmla="*/ 4953366 w 9916256"/>
                  <a:gd name="connsiteY2" fmla="*/ 2 h 2234766"/>
                  <a:gd name="connsiteX3" fmla="*/ 5100529 w 9916256"/>
                  <a:gd name="connsiteY3" fmla="*/ 43655 h 2234766"/>
                  <a:gd name="connsiteX4" fmla="*/ 9916256 w 9916256"/>
                  <a:gd name="connsiteY4" fmla="*/ 2234766 h 2234766"/>
                  <a:gd name="connsiteX5" fmla="*/ 0 w 9916256"/>
                  <a:gd name="connsiteY5" fmla="*/ 2234766 h 2234766"/>
                  <a:gd name="connsiteX0" fmla="*/ 0 w 9916256"/>
                  <a:gd name="connsiteY0" fmla="*/ 2234766 h 2234766"/>
                  <a:gd name="connsiteX1" fmla="*/ 4814779 w 9916256"/>
                  <a:gd name="connsiteY1" fmla="*/ 43655 h 2234766"/>
                  <a:gd name="connsiteX2" fmla="*/ 4953366 w 9916256"/>
                  <a:gd name="connsiteY2" fmla="*/ 2 h 2234766"/>
                  <a:gd name="connsiteX3" fmla="*/ 5100529 w 9916256"/>
                  <a:gd name="connsiteY3" fmla="*/ 43655 h 2234766"/>
                  <a:gd name="connsiteX4" fmla="*/ 9916256 w 9916256"/>
                  <a:gd name="connsiteY4" fmla="*/ 2234766 h 2234766"/>
                  <a:gd name="connsiteX5" fmla="*/ 0 w 9916256"/>
                  <a:gd name="connsiteY5" fmla="*/ 2234766 h 2234766"/>
                  <a:gd name="connsiteX0" fmla="*/ 0 w 9916256"/>
                  <a:gd name="connsiteY0" fmla="*/ 2234766 h 2234766"/>
                  <a:gd name="connsiteX1" fmla="*/ 4814779 w 9916256"/>
                  <a:gd name="connsiteY1" fmla="*/ 43655 h 2234766"/>
                  <a:gd name="connsiteX2" fmla="*/ 4953366 w 9916256"/>
                  <a:gd name="connsiteY2" fmla="*/ 2 h 2234766"/>
                  <a:gd name="connsiteX3" fmla="*/ 5100529 w 9916256"/>
                  <a:gd name="connsiteY3" fmla="*/ 43655 h 2234766"/>
                  <a:gd name="connsiteX4" fmla="*/ 9916256 w 9916256"/>
                  <a:gd name="connsiteY4" fmla="*/ 2234766 h 2234766"/>
                  <a:gd name="connsiteX5" fmla="*/ 0 w 9916256"/>
                  <a:gd name="connsiteY5" fmla="*/ 2234766 h 2234766"/>
                  <a:gd name="connsiteX0" fmla="*/ 0 w 9916256"/>
                  <a:gd name="connsiteY0" fmla="*/ 2234766 h 2234766"/>
                  <a:gd name="connsiteX1" fmla="*/ 4814779 w 9916256"/>
                  <a:gd name="connsiteY1" fmla="*/ 43655 h 2234766"/>
                  <a:gd name="connsiteX2" fmla="*/ 4953366 w 9916256"/>
                  <a:gd name="connsiteY2" fmla="*/ 2 h 2234766"/>
                  <a:gd name="connsiteX3" fmla="*/ 5100529 w 9916256"/>
                  <a:gd name="connsiteY3" fmla="*/ 43655 h 2234766"/>
                  <a:gd name="connsiteX4" fmla="*/ 9916256 w 9916256"/>
                  <a:gd name="connsiteY4" fmla="*/ 2234766 h 2234766"/>
                  <a:gd name="connsiteX5" fmla="*/ 0 w 9916256"/>
                  <a:gd name="connsiteY5" fmla="*/ 2234766 h 2234766"/>
                  <a:gd name="connsiteX0" fmla="*/ 0 w 9916256"/>
                  <a:gd name="connsiteY0" fmla="*/ 2234766 h 2234766"/>
                  <a:gd name="connsiteX1" fmla="*/ 4814779 w 9916256"/>
                  <a:gd name="connsiteY1" fmla="*/ 43655 h 2234766"/>
                  <a:gd name="connsiteX2" fmla="*/ 4953366 w 9916256"/>
                  <a:gd name="connsiteY2" fmla="*/ 2 h 2234766"/>
                  <a:gd name="connsiteX3" fmla="*/ 5100529 w 9916256"/>
                  <a:gd name="connsiteY3" fmla="*/ 43655 h 2234766"/>
                  <a:gd name="connsiteX4" fmla="*/ 9916256 w 9916256"/>
                  <a:gd name="connsiteY4" fmla="*/ 2234766 h 2234766"/>
                  <a:gd name="connsiteX5" fmla="*/ 0 w 9916256"/>
                  <a:gd name="connsiteY5" fmla="*/ 2234766 h 2234766"/>
                  <a:gd name="connsiteX0" fmla="*/ 0 w 9916256"/>
                  <a:gd name="connsiteY0" fmla="*/ 2234766 h 2234766"/>
                  <a:gd name="connsiteX1" fmla="*/ 4814779 w 9916256"/>
                  <a:gd name="connsiteY1" fmla="*/ 43655 h 2234766"/>
                  <a:gd name="connsiteX2" fmla="*/ 4953366 w 9916256"/>
                  <a:gd name="connsiteY2" fmla="*/ 2 h 2234766"/>
                  <a:gd name="connsiteX3" fmla="*/ 5100529 w 9916256"/>
                  <a:gd name="connsiteY3" fmla="*/ 43655 h 2234766"/>
                  <a:gd name="connsiteX4" fmla="*/ 9916256 w 9916256"/>
                  <a:gd name="connsiteY4" fmla="*/ 2234766 h 2234766"/>
                  <a:gd name="connsiteX5" fmla="*/ 0 w 9916256"/>
                  <a:gd name="connsiteY5" fmla="*/ 2234766 h 2234766"/>
                  <a:gd name="connsiteX0" fmla="*/ 0 w 9916256"/>
                  <a:gd name="connsiteY0" fmla="*/ 2234766 h 2234766"/>
                  <a:gd name="connsiteX1" fmla="*/ 4814779 w 9916256"/>
                  <a:gd name="connsiteY1" fmla="*/ 43655 h 2234766"/>
                  <a:gd name="connsiteX2" fmla="*/ 4957508 w 9916256"/>
                  <a:gd name="connsiteY2" fmla="*/ 2 h 2234766"/>
                  <a:gd name="connsiteX3" fmla="*/ 5100529 w 9916256"/>
                  <a:gd name="connsiteY3" fmla="*/ 43655 h 2234766"/>
                  <a:gd name="connsiteX4" fmla="*/ 9916256 w 9916256"/>
                  <a:gd name="connsiteY4" fmla="*/ 2234766 h 2234766"/>
                  <a:gd name="connsiteX5" fmla="*/ 0 w 9916256"/>
                  <a:gd name="connsiteY5" fmla="*/ 2234766 h 2234766"/>
                  <a:gd name="connsiteX0" fmla="*/ 0 w 9916256"/>
                  <a:gd name="connsiteY0" fmla="*/ 2234766 h 2234766"/>
                  <a:gd name="connsiteX1" fmla="*/ 4814779 w 9916256"/>
                  <a:gd name="connsiteY1" fmla="*/ 43655 h 2234766"/>
                  <a:gd name="connsiteX2" fmla="*/ 4959349 w 9916256"/>
                  <a:gd name="connsiteY2" fmla="*/ 2 h 2234766"/>
                  <a:gd name="connsiteX3" fmla="*/ 5100529 w 9916256"/>
                  <a:gd name="connsiteY3" fmla="*/ 43655 h 2234766"/>
                  <a:gd name="connsiteX4" fmla="*/ 9916256 w 9916256"/>
                  <a:gd name="connsiteY4" fmla="*/ 2234766 h 2234766"/>
                  <a:gd name="connsiteX5" fmla="*/ 0 w 9916256"/>
                  <a:gd name="connsiteY5" fmla="*/ 2234766 h 2234766"/>
                  <a:gd name="connsiteX0" fmla="*/ 0 w 9916256"/>
                  <a:gd name="connsiteY0" fmla="*/ 2234766 h 2234766"/>
                  <a:gd name="connsiteX1" fmla="*/ 4814779 w 9916256"/>
                  <a:gd name="connsiteY1" fmla="*/ 43655 h 2234766"/>
                  <a:gd name="connsiteX2" fmla="*/ 4957968 w 9916256"/>
                  <a:gd name="connsiteY2" fmla="*/ 2 h 2234766"/>
                  <a:gd name="connsiteX3" fmla="*/ 5100529 w 9916256"/>
                  <a:gd name="connsiteY3" fmla="*/ 43655 h 2234766"/>
                  <a:gd name="connsiteX4" fmla="*/ 9916256 w 9916256"/>
                  <a:gd name="connsiteY4" fmla="*/ 2234766 h 2234766"/>
                  <a:gd name="connsiteX5" fmla="*/ 0 w 9916256"/>
                  <a:gd name="connsiteY5" fmla="*/ 2234766 h 2234766"/>
                  <a:gd name="connsiteX0" fmla="*/ 0 w 9916256"/>
                  <a:gd name="connsiteY0" fmla="*/ 2234766 h 2234766"/>
                  <a:gd name="connsiteX1" fmla="*/ 4814779 w 9916256"/>
                  <a:gd name="connsiteY1" fmla="*/ 43655 h 2234766"/>
                  <a:gd name="connsiteX2" fmla="*/ 4957968 w 9916256"/>
                  <a:gd name="connsiteY2" fmla="*/ 2 h 2234766"/>
                  <a:gd name="connsiteX3" fmla="*/ 5100529 w 9916256"/>
                  <a:gd name="connsiteY3" fmla="*/ 43655 h 2234766"/>
                  <a:gd name="connsiteX4" fmla="*/ 9916256 w 9916256"/>
                  <a:gd name="connsiteY4" fmla="*/ 2234766 h 2234766"/>
                  <a:gd name="connsiteX5" fmla="*/ 0 w 9916256"/>
                  <a:gd name="connsiteY5" fmla="*/ 2234766 h 2234766"/>
                  <a:gd name="connsiteX0" fmla="*/ 0 w 9916256"/>
                  <a:gd name="connsiteY0" fmla="*/ 2234766 h 2234766"/>
                  <a:gd name="connsiteX1" fmla="*/ 4814779 w 9916256"/>
                  <a:gd name="connsiteY1" fmla="*/ 43655 h 2234766"/>
                  <a:gd name="connsiteX2" fmla="*/ 4957968 w 9916256"/>
                  <a:gd name="connsiteY2" fmla="*/ 2 h 2234766"/>
                  <a:gd name="connsiteX3" fmla="*/ 5100529 w 9916256"/>
                  <a:gd name="connsiteY3" fmla="*/ 43655 h 2234766"/>
                  <a:gd name="connsiteX4" fmla="*/ 9916256 w 9916256"/>
                  <a:gd name="connsiteY4" fmla="*/ 2234766 h 2234766"/>
                  <a:gd name="connsiteX5" fmla="*/ 0 w 9916256"/>
                  <a:gd name="connsiteY5" fmla="*/ 2234766 h 2234766"/>
                  <a:gd name="connsiteX0" fmla="*/ 0 w 9916256"/>
                  <a:gd name="connsiteY0" fmla="*/ 2234766 h 2234766"/>
                  <a:gd name="connsiteX1" fmla="*/ 4814779 w 9916256"/>
                  <a:gd name="connsiteY1" fmla="*/ 43655 h 2234766"/>
                  <a:gd name="connsiteX2" fmla="*/ 4957968 w 9916256"/>
                  <a:gd name="connsiteY2" fmla="*/ 2 h 2234766"/>
                  <a:gd name="connsiteX3" fmla="*/ 5100529 w 9916256"/>
                  <a:gd name="connsiteY3" fmla="*/ 43655 h 2234766"/>
                  <a:gd name="connsiteX4" fmla="*/ 9916256 w 9916256"/>
                  <a:gd name="connsiteY4" fmla="*/ 2234766 h 2234766"/>
                  <a:gd name="connsiteX5" fmla="*/ 0 w 9916256"/>
                  <a:gd name="connsiteY5" fmla="*/ 2234766 h 2234766"/>
                  <a:gd name="connsiteX0" fmla="*/ 0 w 9916256"/>
                  <a:gd name="connsiteY0" fmla="*/ 2254229 h 2254229"/>
                  <a:gd name="connsiteX1" fmla="*/ 4814779 w 9916256"/>
                  <a:gd name="connsiteY1" fmla="*/ 63118 h 2254229"/>
                  <a:gd name="connsiteX2" fmla="*/ 4957968 w 9916256"/>
                  <a:gd name="connsiteY2" fmla="*/ 19465 h 2254229"/>
                  <a:gd name="connsiteX3" fmla="*/ 5100529 w 9916256"/>
                  <a:gd name="connsiteY3" fmla="*/ 63118 h 2254229"/>
                  <a:gd name="connsiteX4" fmla="*/ 6444161 w 9916256"/>
                  <a:gd name="connsiteY4" fmla="*/ 675018 h 2254229"/>
                  <a:gd name="connsiteX5" fmla="*/ 9916256 w 9916256"/>
                  <a:gd name="connsiteY5" fmla="*/ 2254229 h 2254229"/>
                  <a:gd name="connsiteX6" fmla="*/ 0 w 9916256"/>
                  <a:gd name="connsiteY6" fmla="*/ 2254229 h 2254229"/>
                  <a:gd name="connsiteX0" fmla="*/ 0 w 9916256"/>
                  <a:gd name="connsiteY0" fmla="*/ 2254229 h 2254229"/>
                  <a:gd name="connsiteX1" fmla="*/ 3469936 w 9916256"/>
                  <a:gd name="connsiteY1" fmla="*/ 675018 h 2254229"/>
                  <a:gd name="connsiteX2" fmla="*/ 4814779 w 9916256"/>
                  <a:gd name="connsiteY2" fmla="*/ 63118 h 2254229"/>
                  <a:gd name="connsiteX3" fmla="*/ 4957968 w 9916256"/>
                  <a:gd name="connsiteY3" fmla="*/ 19465 h 2254229"/>
                  <a:gd name="connsiteX4" fmla="*/ 5100529 w 9916256"/>
                  <a:gd name="connsiteY4" fmla="*/ 63118 h 2254229"/>
                  <a:gd name="connsiteX5" fmla="*/ 6444161 w 9916256"/>
                  <a:gd name="connsiteY5" fmla="*/ 675018 h 2254229"/>
                  <a:gd name="connsiteX6" fmla="*/ 9916256 w 9916256"/>
                  <a:gd name="connsiteY6" fmla="*/ 2254229 h 2254229"/>
                  <a:gd name="connsiteX7" fmla="*/ 0 w 9916256"/>
                  <a:gd name="connsiteY7" fmla="*/ 2254229 h 2254229"/>
                  <a:gd name="connsiteX0" fmla="*/ 5100529 w 9916256"/>
                  <a:gd name="connsiteY0" fmla="*/ 44647 h 2235758"/>
                  <a:gd name="connsiteX1" fmla="*/ 6444161 w 9916256"/>
                  <a:gd name="connsiteY1" fmla="*/ 656547 h 2235758"/>
                  <a:gd name="connsiteX2" fmla="*/ 9916256 w 9916256"/>
                  <a:gd name="connsiteY2" fmla="*/ 2235758 h 2235758"/>
                  <a:gd name="connsiteX3" fmla="*/ 0 w 9916256"/>
                  <a:gd name="connsiteY3" fmla="*/ 2235758 h 2235758"/>
                  <a:gd name="connsiteX4" fmla="*/ 3469936 w 9916256"/>
                  <a:gd name="connsiteY4" fmla="*/ 656547 h 2235758"/>
                  <a:gd name="connsiteX5" fmla="*/ 4814779 w 9916256"/>
                  <a:gd name="connsiteY5" fmla="*/ 44647 h 2235758"/>
                  <a:gd name="connsiteX6" fmla="*/ 4957968 w 9916256"/>
                  <a:gd name="connsiteY6" fmla="*/ 994 h 2235758"/>
                  <a:gd name="connsiteX7" fmla="*/ 7036292 w 9916256"/>
                  <a:gd name="connsiteY7" fmla="*/ 840568 h 2235758"/>
                  <a:gd name="connsiteX0" fmla="*/ 5100529 w 9916256"/>
                  <a:gd name="connsiteY0" fmla="*/ 3 h 2191114"/>
                  <a:gd name="connsiteX1" fmla="*/ 6444161 w 9916256"/>
                  <a:gd name="connsiteY1" fmla="*/ 611903 h 2191114"/>
                  <a:gd name="connsiteX2" fmla="*/ 9916256 w 9916256"/>
                  <a:gd name="connsiteY2" fmla="*/ 2191114 h 2191114"/>
                  <a:gd name="connsiteX3" fmla="*/ 0 w 9916256"/>
                  <a:gd name="connsiteY3" fmla="*/ 2191114 h 2191114"/>
                  <a:gd name="connsiteX4" fmla="*/ 3469936 w 9916256"/>
                  <a:gd name="connsiteY4" fmla="*/ 611903 h 2191114"/>
                  <a:gd name="connsiteX5" fmla="*/ 4814779 w 9916256"/>
                  <a:gd name="connsiteY5" fmla="*/ 3 h 2191114"/>
                  <a:gd name="connsiteX6" fmla="*/ 7036292 w 9916256"/>
                  <a:gd name="connsiteY6" fmla="*/ 795924 h 2191114"/>
                  <a:gd name="connsiteX0" fmla="*/ 5100529 w 9916256"/>
                  <a:gd name="connsiteY0" fmla="*/ 3 h 2191114"/>
                  <a:gd name="connsiteX1" fmla="*/ 6444161 w 9916256"/>
                  <a:gd name="connsiteY1" fmla="*/ 611903 h 2191114"/>
                  <a:gd name="connsiteX2" fmla="*/ 9916256 w 9916256"/>
                  <a:gd name="connsiteY2" fmla="*/ 2191114 h 2191114"/>
                  <a:gd name="connsiteX3" fmla="*/ 0 w 9916256"/>
                  <a:gd name="connsiteY3" fmla="*/ 2191114 h 2191114"/>
                  <a:gd name="connsiteX4" fmla="*/ 3469936 w 9916256"/>
                  <a:gd name="connsiteY4" fmla="*/ 611903 h 2191114"/>
                  <a:gd name="connsiteX5" fmla="*/ 7036292 w 9916256"/>
                  <a:gd name="connsiteY5" fmla="*/ 795924 h 2191114"/>
                  <a:gd name="connsiteX0" fmla="*/ 6444161 w 9916256"/>
                  <a:gd name="connsiteY0" fmla="*/ 0 h 1579211"/>
                  <a:gd name="connsiteX1" fmla="*/ 9916256 w 9916256"/>
                  <a:gd name="connsiteY1" fmla="*/ 1579211 h 1579211"/>
                  <a:gd name="connsiteX2" fmla="*/ 0 w 9916256"/>
                  <a:gd name="connsiteY2" fmla="*/ 1579211 h 1579211"/>
                  <a:gd name="connsiteX3" fmla="*/ 3469936 w 9916256"/>
                  <a:gd name="connsiteY3" fmla="*/ 0 h 1579211"/>
                  <a:gd name="connsiteX4" fmla="*/ 7036292 w 9916256"/>
                  <a:gd name="connsiteY4" fmla="*/ 184021 h 1579211"/>
                  <a:gd name="connsiteX0" fmla="*/ 6444161 w 9916256"/>
                  <a:gd name="connsiteY0" fmla="*/ 0 h 1579211"/>
                  <a:gd name="connsiteX1" fmla="*/ 9916256 w 9916256"/>
                  <a:gd name="connsiteY1" fmla="*/ 1579211 h 1579211"/>
                  <a:gd name="connsiteX2" fmla="*/ 0 w 9916256"/>
                  <a:gd name="connsiteY2" fmla="*/ 1579211 h 1579211"/>
                  <a:gd name="connsiteX3" fmla="*/ 3469936 w 9916256"/>
                  <a:gd name="connsiteY3" fmla="*/ 0 h 1579211"/>
                </a:gdLst>
                <a:ahLst/>
                <a:cxnLst>
                  <a:cxn ang="0">
                    <a:pos x="connsiteX0" y="connsiteY0"/>
                  </a:cxn>
                  <a:cxn ang="0">
                    <a:pos x="connsiteX1" y="connsiteY1"/>
                  </a:cxn>
                  <a:cxn ang="0">
                    <a:pos x="connsiteX2" y="connsiteY2"/>
                  </a:cxn>
                  <a:cxn ang="0">
                    <a:pos x="connsiteX3" y="connsiteY3"/>
                  </a:cxn>
                </a:cxnLst>
                <a:rect l="l" t="t" r="r" b="b"/>
                <a:pathLst>
                  <a:path w="9916256" h="1579211">
                    <a:moveTo>
                      <a:pt x="6444161" y="0"/>
                    </a:moveTo>
                    <a:lnTo>
                      <a:pt x="9916256" y="1579211"/>
                    </a:lnTo>
                    <a:lnTo>
                      <a:pt x="0" y="1579211"/>
                    </a:lnTo>
                    <a:lnTo>
                      <a:pt x="3469936" y="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sp>
        <p:nvSpPr>
          <p:cNvPr id="76" name="文本框 75"/>
          <p:cNvSpPr txBox="1"/>
          <p:nvPr/>
        </p:nvSpPr>
        <p:spPr>
          <a:xfrm>
            <a:off x="1149748" y="2150512"/>
            <a:ext cx="2804996" cy="523220"/>
          </a:xfrm>
          <a:prstGeom prst="rect">
            <a:avLst/>
          </a:prstGeom>
          <a:noFill/>
        </p:spPr>
        <p:txBody>
          <a:bodyPr vert="horz" wrap="square" rtlCol="0">
            <a:spAutoFit/>
          </a:bodyPr>
          <a:lstStyle/>
          <a:p>
            <a:pPr algn="ctr"/>
            <a:r>
              <a:rPr lang="zh-CN" altLang="en-US" sz="2800" b="1" dirty="0">
                <a:solidFill>
                  <a:srgbClr val="1D1C24"/>
                </a:solidFill>
                <a:latin typeface="方正正黑简体" panose="02000000000000000000" pitchFamily="2" charset="-122"/>
                <a:ea typeface="方正正黑简体" panose="02000000000000000000" pitchFamily="2" charset="-122"/>
              </a:rPr>
              <a:t>小标题一在此</a:t>
            </a:r>
          </a:p>
        </p:txBody>
      </p:sp>
      <p:sp>
        <p:nvSpPr>
          <p:cNvPr id="77" name="文本框 76"/>
          <p:cNvSpPr txBox="1"/>
          <p:nvPr/>
        </p:nvSpPr>
        <p:spPr>
          <a:xfrm>
            <a:off x="1380960" y="4033315"/>
            <a:ext cx="2342572" cy="1269578"/>
          </a:xfrm>
          <a:prstGeom prst="rect">
            <a:avLst/>
          </a:prstGeom>
          <a:noFill/>
        </p:spPr>
        <p:txBody>
          <a:bodyPr vert="horz" wrap="square" rtlCol="0">
            <a:spAutoFit/>
          </a:bodyPr>
          <a:lstStyle/>
          <a:p>
            <a:pPr algn="ct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演示，无处不在演示，无处不在演示演示，无处不在演</a:t>
            </a:r>
          </a:p>
        </p:txBody>
      </p:sp>
      <p:sp>
        <p:nvSpPr>
          <p:cNvPr id="80" name="矩形: 圆角 79"/>
          <p:cNvSpPr/>
          <p:nvPr/>
        </p:nvSpPr>
        <p:spPr>
          <a:xfrm>
            <a:off x="8322583" y="1706995"/>
            <a:ext cx="2634343" cy="4248150"/>
          </a:xfrm>
          <a:prstGeom prst="roundRect">
            <a:avLst>
              <a:gd name="adj" fmla="val 5821"/>
            </a:avLst>
          </a:prstGeom>
          <a:solidFill>
            <a:srgbClr val="272632"/>
          </a:solidFill>
          <a:ln w="38100" cap="flat" cmpd="sng" algn="ctr">
            <a:solidFill>
              <a:srgbClr val="FEEA74"/>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自由: 形状 80"/>
          <p:cNvSpPr/>
          <p:nvPr/>
        </p:nvSpPr>
        <p:spPr>
          <a:xfrm>
            <a:off x="8322583" y="1706995"/>
            <a:ext cx="2634342" cy="1674068"/>
          </a:xfrm>
          <a:custGeom>
            <a:avLst/>
            <a:gdLst>
              <a:gd name="connsiteX0" fmla="*/ 153345 w 2634342"/>
              <a:gd name="connsiteY0" fmla="*/ 0 h 1674068"/>
              <a:gd name="connsiteX1" fmla="*/ 2480997 w 2634342"/>
              <a:gd name="connsiteY1" fmla="*/ 0 h 1674068"/>
              <a:gd name="connsiteX2" fmla="*/ 2634342 w 2634342"/>
              <a:gd name="connsiteY2" fmla="*/ 153345 h 1674068"/>
              <a:gd name="connsiteX3" fmla="*/ 2634342 w 2634342"/>
              <a:gd name="connsiteY3" fmla="*/ 1186310 h 1674068"/>
              <a:gd name="connsiteX4" fmla="*/ 2058862 w 2634342"/>
              <a:gd name="connsiteY4" fmla="*/ 1448200 h 1674068"/>
              <a:gd name="connsiteX5" fmla="*/ 1317998 w 2634342"/>
              <a:gd name="connsiteY5" fmla="*/ 1674062 h 1674068"/>
              <a:gd name="connsiteX6" fmla="*/ 580385 w 2634342"/>
              <a:gd name="connsiteY6" fmla="*/ 1448200 h 1674068"/>
              <a:gd name="connsiteX7" fmla="*/ 0 w 2634342"/>
              <a:gd name="connsiteY7" fmla="*/ 1184130 h 1674068"/>
              <a:gd name="connsiteX8" fmla="*/ 0 w 2634342"/>
              <a:gd name="connsiteY8" fmla="*/ 153345 h 1674068"/>
              <a:gd name="connsiteX9" fmla="*/ 153345 w 2634342"/>
              <a:gd name="connsiteY9" fmla="*/ 0 h 1674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34342" h="1674068">
                <a:moveTo>
                  <a:pt x="153345" y="0"/>
                </a:moveTo>
                <a:lnTo>
                  <a:pt x="2480997" y="0"/>
                </a:lnTo>
                <a:cubicBezTo>
                  <a:pt x="2565687" y="0"/>
                  <a:pt x="2634342" y="68655"/>
                  <a:pt x="2634342" y="153345"/>
                </a:cubicBezTo>
                <a:lnTo>
                  <a:pt x="2634342" y="1186310"/>
                </a:lnTo>
                <a:lnTo>
                  <a:pt x="2058862" y="1448200"/>
                </a:lnTo>
                <a:cubicBezTo>
                  <a:pt x="1837414" y="1551748"/>
                  <a:pt x="1553622" y="1675071"/>
                  <a:pt x="1317998" y="1674062"/>
                </a:cubicBezTo>
                <a:cubicBezTo>
                  <a:pt x="1082373" y="1673053"/>
                  <a:pt x="835925" y="1558070"/>
                  <a:pt x="580385" y="1448200"/>
                </a:cubicBezTo>
                <a:lnTo>
                  <a:pt x="0" y="1184130"/>
                </a:lnTo>
                <a:lnTo>
                  <a:pt x="0" y="153345"/>
                </a:lnTo>
                <a:cubicBezTo>
                  <a:pt x="0" y="68655"/>
                  <a:pt x="68655" y="0"/>
                  <a:pt x="153345" y="0"/>
                </a:cubicBezTo>
                <a:close/>
              </a:path>
            </a:pathLst>
          </a:custGeom>
          <a:solidFill>
            <a:srgbClr val="FEEA74"/>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文本框 83"/>
          <p:cNvSpPr txBox="1"/>
          <p:nvPr/>
        </p:nvSpPr>
        <p:spPr>
          <a:xfrm>
            <a:off x="8237256" y="2150512"/>
            <a:ext cx="2804996" cy="523220"/>
          </a:xfrm>
          <a:prstGeom prst="rect">
            <a:avLst/>
          </a:prstGeom>
          <a:noFill/>
        </p:spPr>
        <p:txBody>
          <a:bodyPr vert="horz" wrap="square" rtlCol="0">
            <a:spAutoFit/>
          </a:bodyPr>
          <a:lstStyle/>
          <a:p>
            <a:pPr algn="ctr"/>
            <a:r>
              <a:rPr lang="zh-CN" altLang="en-US" sz="2800" b="1" dirty="0">
                <a:solidFill>
                  <a:srgbClr val="1D1C24"/>
                </a:solidFill>
                <a:latin typeface="方正正黑简体" panose="02000000000000000000" pitchFamily="2" charset="-122"/>
                <a:ea typeface="方正正黑简体" panose="02000000000000000000" pitchFamily="2" charset="-122"/>
              </a:rPr>
              <a:t>小标题三在此</a:t>
            </a:r>
          </a:p>
        </p:txBody>
      </p:sp>
      <p:sp>
        <p:nvSpPr>
          <p:cNvPr id="86" name="文本框 85"/>
          <p:cNvSpPr txBox="1"/>
          <p:nvPr/>
        </p:nvSpPr>
        <p:spPr>
          <a:xfrm>
            <a:off x="8468468" y="4033315"/>
            <a:ext cx="2342572" cy="1269578"/>
          </a:xfrm>
          <a:prstGeom prst="rect">
            <a:avLst/>
          </a:prstGeom>
          <a:noFill/>
        </p:spPr>
        <p:txBody>
          <a:bodyPr vert="horz" wrap="square" rtlCol="0">
            <a:spAutoFit/>
          </a:bodyPr>
          <a:lstStyle/>
          <a:p>
            <a:pPr algn="ct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演示，无处不在演示，无处不在演示演示，无处不在演</a:t>
            </a:r>
          </a:p>
        </p:txBody>
      </p:sp>
      <p:sp>
        <p:nvSpPr>
          <p:cNvPr id="115" name="矩形: 圆角 114"/>
          <p:cNvSpPr/>
          <p:nvPr/>
        </p:nvSpPr>
        <p:spPr>
          <a:xfrm>
            <a:off x="4778829" y="1706995"/>
            <a:ext cx="2634343" cy="4248150"/>
          </a:xfrm>
          <a:prstGeom prst="roundRect">
            <a:avLst>
              <a:gd name="adj" fmla="val 5821"/>
            </a:avLst>
          </a:prstGeom>
          <a:solidFill>
            <a:srgbClr val="272632"/>
          </a:solidFill>
          <a:ln w="38100" cap="flat" cmpd="sng" algn="ctr">
            <a:solidFill>
              <a:srgbClr val="FEEA74"/>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自由: 形状 115"/>
          <p:cNvSpPr/>
          <p:nvPr/>
        </p:nvSpPr>
        <p:spPr>
          <a:xfrm>
            <a:off x="4778829" y="1706995"/>
            <a:ext cx="2634342" cy="1674068"/>
          </a:xfrm>
          <a:custGeom>
            <a:avLst/>
            <a:gdLst>
              <a:gd name="connsiteX0" fmla="*/ 153345 w 2634342"/>
              <a:gd name="connsiteY0" fmla="*/ 0 h 1674068"/>
              <a:gd name="connsiteX1" fmla="*/ 2480997 w 2634342"/>
              <a:gd name="connsiteY1" fmla="*/ 0 h 1674068"/>
              <a:gd name="connsiteX2" fmla="*/ 2634342 w 2634342"/>
              <a:gd name="connsiteY2" fmla="*/ 153345 h 1674068"/>
              <a:gd name="connsiteX3" fmla="*/ 2634342 w 2634342"/>
              <a:gd name="connsiteY3" fmla="*/ 1186310 h 1674068"/>
              <a:gd name="connsiteX4" fmla="*/ 2058862 w 2634342"/>
              <a:gd name="connsiteY4" fmla="*/ 1448200 h 1674068"/>
              <a:gd name="connsiteX5" fmla="*/ 1317998 w 2634342"/>
              <a:gd name="connsiteY5" fmla="*/ 1674062 h 1674068"/>
              <a:gd name="connsiteX6" fmla="*/ 580385 w 2634342"/>
              <a:gd name="connsiteY6" fmla="*/ 1448200 h 1674068"/>
              <a:gd name="connsiteX7" fmla="*/ 0 w 2634342"/>
              <a:gd name="connsiteY7" fmla="*/ 1184130 h 1674068"/>
              <a:gd name="connsiteX8" fmla="*/ 0 w 2634342"/>
              <a:gd name="connsiteY8" fmla="*/ 153345 h 1674068"/>
              <a:gd name="connsiteX9" fmla="*/ 153345 w 2634342"/>
              <a:gd name="connsiteY9" fmla="*/ 0 h 1674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34342" h="1674068">
                <a:moveTo>
                  <a:pt x="153345" y="0"/>
                </a:moveTo>
                <a:lnTo>
                  <a:pt x="2480997" y="0"/>
                </a:lnTo>
                <a:cubicBezTo>
                  <a:pt x="2565687" y="0"/>
                  <a:pt x="2634342" y="68655"/>
                  <a:pt x="2634342" y="153345"/>
                </a:cubicBezTo>
                <a:lnTo>
                  <a:pt x="2634342" y="1186310"/>
                </a:lnTo>
                <a:lnTo>
                  <a:pt x="2058862" y="1448200"/>
                </a:lnTo>
                <a:cubicBezTo>
                  <a:pt x="1837414" y="1551748"/>
                  <a:pt x="1553622" y="1675071"/>
                  <a:pt x="1317998" y="1674062"/>
                </a:cubicBezTo>
                <a:cubicBezTo>
                  <a:pt x="1082373" y="1673053"/>
                  <a:pt x="835925" y="1558070"/>
                  <a:pt x="580385" y="1448200"/>
                </a:cubicBezTo>
                <a:lnTo>
                  <a:pt x="0" y="1184130"/>
                </a:lnTo>
                <a:lnTo>
                  <a:pt x="0" y="153345"/>
                </a:lnTo>
                <a:cubicBezTo>
                  <a:pt x="0" y="68655"/>
                  <a:pt x="68655" y="0"/>
                  <a:pt x="153345" y="0"/>
                </a:cubicBezTo>
                <a:close/>
              </a:path>
            </a:pathLst>
          </a:custGeom>
          <a:solidFill>
            <a:srgbClr val="FEEA74"/>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文本框 118"/>
          <p:cNvSpPr txBox="1"/>
          <p:nvPr/>
        </p:nvSpPr>
        <p:spPr>
          <a:xfrm>
            <a:off x="4693502" y="2150512"/>
            <a:ext cx="2804996" cy="523220"/>
          </a:xfrm>
          <a:prstGeom prst="rect">
            <a:avLst/>
          </a:prstGeom>
          <a:noFill/>
        </p:spPr>
        <p:txBody>
          <a:bodyPr vert="horz" wrap="square" rtlCol="0">
            <a:spAutoFit/>
          </a:bodyPr>
          <a:lstStyle/>
          <a:p>
            <a:pPr algn="ctr"/>
            <a:r>
              <a:rPr lang="zh-CN" altLang="en-US" sz="2800" b="1" dirty="0">
                <a:solidFill>
                  <a:srgbClr val="1D1C24"/>
                </a:solidFill>
                <a:latin typeface="方正正黑简体" panose="02000000000000000000" pitchFamily="2" charset="-122"/>
                <a:ea typeface="方正正黑简体" panose="02000000000000000000" pitchFamily="2" charset="-122"/>
              </a:rPr>
              <a:t>小标题二在此</a:t>
            </a:r>
          </a:p>
        </p:txBody>
      </p:sp>
      <p:sp>
        <p:nvSpPr>
          <p:cNvPr id="121" name="文本框 120"/>
          <p:cNvSpPr txBox="1"/>
          <p:nvPr/>
        </p:nvSpPr>
        <p:spPr>
          <a:xfrm>
            <a:off x="4924714" y="4033315"/>
            <a:ext cx="2342572" cy="1269578"/>
          </a:xfrm>
          <a:prstGeom prst="rect">
            <a:avLst/>
          </a:prstGeom>
          <a:noFill/>
        </p:spPr>
        <p:txBody>
          <a:bodyPr vert="horz" wrap="square" rtlCol="0">
            <a:spAutoFit/>
          </a:bodyPr>
          <a:lstStyle/>
          <a:p>
            <a:pPr algn="ct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演示，无处不在演示，无处不在演示演示，无处不在演</a:t>
            </a:r>
          </a:p>
        </p:txBody>
      </p:sp>
      <p:grpSp>
        <p:nvGrpSpPr>
          <p:cNvPr id="4" name="组合 3"/>
          <p:cNvGrpSpPr/>
          <p:nvPr/>
        </p:nvGrpSpPr>
        <p:grpSpPr>
          <a:xfrm>
            <a:off x="5665776" y="2876550"/>
            <a:ext cx="860448" cy="860448"/>
            <a:chOff x="5665776" y="2876550"/>
            <a:chExt cx="860448" cy="860448"/>
          </a:xfrm>
        </p:grpSpPr>
        <p:sp>
          <p:nvSpPr>
            <p:cNvPr id="117" name="椭圆 938"/>
            <p:cNvSpPr/>
            <p:nvPr/>
          </p:nvSpPr>
          <p:spPr>
            <a:xfrm>
              <a:off x="5665776" y="2876550"/>
              <a:ext cx="860448" cy="860448"/>
            </a:xfrm>
            <a:custGeom>
              <a:avLst/>
              <a:gdLst>
                <a:gd name="connsiteX0" fmla="*/ 0 w 1535468"/>
                <a:gd name="connsiteY0" fmla="*/ 767734 h 1535468"/>
                <a:gd name="connsiteX1" fmla="*/ 767734 w 1535468"/>
                <a:gd name="connsiteY1" fmla="*/ 0 h 1535468"/>
                <a:gd name="connsiteX2" fmla="*/ 1535468 w 1535468"/>
                <a:gd name="connsiteY2" fmla="*/ 767734 h 1535468"/>
                <a:gd name="connsiteX3" fmla="*/ 767734 w 1535468"/>
                <a:gd name="connsiteY3" fmla="*/ 1535468 h 1535468"/>
                <a:gd name="connsiteX4" fmla="*/ 0 w 1535468"/>
                <a:gd name="connsiteY4" fmla="*/ 767734 h 1535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5468" h="1535468">
                  <a:moveTo>
                    <a:pt x="0" y="767734"/>
                  </a:moveTo>
                  <a:cubicBezTo>
                    <a:pt x="0" y="343726"/>
                    <a:pt x="343726" y="0"/>
                    <a:pt x="767734" y="0"/>
                  </a:cubicBezTo>
                  <a:cubicBezTo>
                    <a:pt x="1191742" y="0"/>
                    <a:pt x="1535468" y="343726"/>
                    <a:pt x="1535468" y="767734"/>
                  </a:cubicBezTo>
                  <a:cubicBezTo>
                    <a:pt x="1535468" y="1191742"/>
                    <a:pt x="1191742" y="1535468"/>
                    <a:pt x="767734" y="1535468"/>
                  </a:cubicBezTo>
                  <a:cubicBezTo>
                    <a:pt x="343726" y="1535468"/>
                    <a:pt x="0" y="1191742"/>
                    <a:pt x="0" y="767734"/>
                  </a:cubicBezTo>
                  <a:close/>
                </a:path>
              </a:pathLst>
            </a:custGeom>
            <a:gradFill>
              <a:gsLst>
                <a:gs pos="0">
                  <a:srgbClr val="E5D369"/>
                </a:gs>
                <a:gs pos="49000">
                  <a:srgbClr val="F5A51D"/>
                </a:gs>
                <a:gs pos="100000">
                  <a:srgbClr val="E67700"/>
                </a:gs>
              </a:gsLst>
              <a:lin ang="2700000" scaled="0"/>
            </a:gradFill>
            <a:ln w="12700" cap="flat" cmpd="sng" algn="ctr">
              <a:noFill/>
              <a:prstDash val="solid"/>
              <a:miter lim="800000"/>
            </a:ln>
            <a:effectLst>
              <a:outerShdw blurRad="381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5857137" y="3069767"/>
              <a:ext cx="477510" cy="477508"/>
              <a:chOff x="3474921" y="3085477"/>
              <a:chExt cx="477510" cy="477508"/>
            </a:xfrm>
          </p:grpSpPr>
          <p:sp>
            <p:nvSpPr>
              <p:cNvPr id="26" name="椭圆 25"/>
              <p:cNvSpPr/>
              <p:nvPr/>
            </p:nvSpPr>
            <p:spPr>
              <a:xfrm>
                <a:off x="3513759" y="3122460"/>
                <a:ext cx="400050" cy="4000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自由: 形状 139"/>
              <p:cNvSpPr/>
              <p:nvPr/>
            </p:nvSpPr>
            <p:spPr>
              <a:xfrm>
                <a:off x="3474921" y="3085477"/>
                <a:ext cx="477510" cy="477508"/>
              </a:xfrm>
              <a:custGeom>
                <a:avLst/>
                <a:gdLst>
                  <a:gd name="connsiteX0" fmla="*/ 228246 w 477510"/>
                  <a:gd name="connsiteY0" fmla="*/ 410721 h 477508"/>
                  <a:gd name="connsiteX1" fmla="*/ 249480 w 477510"/>
                  <a:gd name="connsiteY1" fmla="*/ 410721 h 477508"/>
                  <a:gd name="connsiteX2" fmla="*/ 249480 w 477510"/>
                  <a:gd name="connsiteY2" fmla="*/ 477508 h 477508"/>
                  <a:gd name="connsiteX3" fmla="*/ 228246 w 477510"/>
                  <a:gd name="connsiteY3" fmla="*/ 477508 h 477508"/>
                  <a:gd name="connsiteX4" fmla="*/ 410723 w 477510"/>
                  <a:gd name="connsiteY4" fmla="*/ 224341 h 477508"/>
                  <a:gd name="connsiteX5" fmla="*/ 477510 w 477510"/>
                  <a:gd name="connsiteY5" fmla="*/ 224341 h 477508"/>
                  <a:gd name="connsiteX6" fmla="*/ 477510 w 477510"/>
                  <a:gd name="connsiteY6" fmla="*/ 245575 h 477508"/>
                  <a:gd name="connsiteX7" fmla="*/ 410723 w 477510"/>
                  <a:gd name="connsiteY7" fmla="*/ 245575 h 477508"/>
                  <a:gd name="connsiteX8" fmla="*/ 0 w 477510"/>
                  <a:gd name="connsiteY8" fmla="*/ 224341 h 477508"/>
                  <a:gd name="connsiteX9" fmla="*/ 66787 w 477510"/>
                  <a:gd name="connsiteY9" fmla="*/ 224341 h 477508"/>
                  <a:gd name="connsiteX10" fmla="*/ 66787 w 477510"/>
                  <a:gd name="connsiteY10" fmla="*/ 245575 h 477508"/>
                  <a:gd name="connsiteX11" fmla="*/ 0 w 477510"/>
                  <a:gd name="connsiteY11" fmla="*/ 245575 h 477508"/>
                  <a:gd name="connsiteX12" fmla="*/ 228246 w 477510"/>
                  <a:gd name="connsiteY12" fmla="*/ 0 h 477508"/>
                  <a:gd name="connsiteX13" fmla="*/ 249480 w 477510"/>
                  <a:gd name="connsiteY13" fmla="*/ 0 h 477508"/>
                  <a:gd name="connsiteX14" fmla="*/ 249480 w 477510"/>
                  <a:gd name="connsiteY14" fmla="*/ 66787 h 477508"/>
                  <a:gd name="connsiteX15" fmla="*/ 228246 w 477510"/>
                  <a:gd name="connsiteY15" fmla="*/ 66787 h 477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77510" h="477508">
                    <a:moveTo>
                      <a:pt x="228246" y="410721"/>
                    </a:moveTo>
                    <a:lnTo>
                      <a:pt x="249480" y="410721"/>
                    </a:lnTo>
                    <a:lnTo>
                      <a:pt x="249480" y="477508"/>
                    </a:lnTo>
                    <a:lnTo>
                      <a:pt x="228246" y="477508"/>
                    </a:lnTo>
                    <a:close/>
                    <a:moveTo>
                      <a:pt x="410723" y="224341"/>
                    </a:moveTo>
                    <a:lnTo>
                      <a:pt x="477510" y="224341"/>
                    </a:lnTo>
                    <a:lnTo>
                      <a:pt x="477510" y="245575"/>
                    </a:lnTo>
                    <a:lnTo>
                      <a:pt x="410723" y="245575"/>
                    </a:lnTo>
                    <a:close/>
                    <a:moveTo>
                      <a:pt x="0" y="224341"/>
                    </a:moveTo>
                    <a:lnTo>
                      <a:pt x="66787" y="224341"/>
                    </a:lnTo>
                    <a:lnTo>
                      <a:pt x="66787" y="245575"/>
                    </a:lnTo>
                    <a:lnTo>
                      <a:pt x="0" y="245575"/>
                    </a:lnTo>
                    <a:close/>
                    <a:moveTo>
                      <a:pt x="228246" y="0"/>
                    </a:moveTo>
                    <a:lnTo>
                      <a:pt x="249480" y="0"/>
                    </a:lnTo>
                    <a:lnTo>
                      <a:pt x="249480" y="66787"/>
                    </a:lnTo>
                    <a:lnTo>
                      <a:pt x="228246" y="66787"/>
                    </a:lnTo>
                    <a:close/>
                  </a:path>
                </a:pathLst>
              </a:cu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自由: 形状 136"/>
              <p:cNvSpPr/>
              <p:nvPr/>
            </p:nvSpPr>
            <p:spPr>
              <a:xfrm>
                <a:off x="3706919" y="3217335"/>
                <a:ext cx="113248" cy="115176"/>
              </a:xfrm>
              <a:custGeom>
                <a:avLst/>
                <a:gdLst>
                  <a:gd name="connsiteX0" fmla="*/ 0 w 113248"/>
                  <a:gd name="connsiteY0" fmla="*/ 0 h 115176"/>
                  <a:gd name="connsiteX1" fmla="*/ 14156 w 113248"/>
                  <a:gd name="connsiteY1" fmla="*/ 0 h 115176"/>
                  <a:gd name="connsiteX2" fmla="*/ 14156 w 113248"/>
                  <a:gd name="connsiteY2" fmla="*/ 101020 h 115176"/>
                  <a:gd name="connsiteX3" fmla="*/ 113248 w 113248"/>
                  <a:gd name="connsiteY3" fmla="*/ 101020 h 115176"/>
                  <a:gd name="connsiteX4" fmla="*/ 113248 w 113248"/>
                  <a:gd name="connsiteY4" fmla="*/ 115176 h 115176"/>
                  <a:gd name="connsiteX5" fmla="*/ 0 w 113248"/>
                  <a:gd name="connsiteY5" fmla="*/ 115176 h 115176"/>
                  <a:gd name="connsiteX6" fmla="*/ 0 w 113248"/>
                  <a:gd name="connsiteY6" fmla="*/ 113247 h 115176"/>
                  <a:gd name="connsiteX7" fmla="*/ 0 w 113248"/>
                  <a:gd name="connsiteY7" fmla="*/ 101020 h 11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248" h="115176">
                    <a:moveTo>
                      <a:pt x="0" y="0"/>
                    </a:moveTo>
                    <a:lnTo>
                      <a:pt x="14156" y="0"/>
                    </a:lnTo>
                    <a:lnTo>
                      <a:pt x="14156" y="101020"/>
                    </a:lnTo>
                    <a:lnTo>
                      <a:pt x="113248" y="101020"/>
                    </a:lnTo>
                    <a:lnTo>
                      <a:pt x="113248" y="115176"/>
                    </a:lnTo>
                    <a:lnTo>
                      <a:pt x="0" y="115176"/>
                    </a:lnTo>
                    <a:lnTo>
                      <a:pt x="0" y="113247"/>
                    </a:lnTo>
                    <a:lnTo>
                      <a:pt x="0" y="101020"/>
                    </a:lnTo>
                    <a:close/>
                  </a:path>
                </a:pathLst>
              </a:cu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5" name="组合 4"/>
          <p:cNvGrpSpPr/>
          <p:nvPr/>
        </p:nvGrpSpPr>
        <p:grpSpPr>
          <a:xfrm>
            <a:off x="9200597" y="2858680"/>
            <a:ext cx="878317" cy="878318"/>
            <a:chOff x="9200597" y="2858680"/>
            <a:chExt cx="878317" cy="878318"/>
          </a:xfrm>
        </p:grpSpPr>
        <p:sp>
          <p:nvSpPr>
            <p:cNvPr id="82" name="椭圆 938"/>
            <p:cNvSpPr/>
            <p:nvPr/>
          </p:nvSpPr>
          <p:spPr>
            <a:xfrm>
              <a:off x="9209531" y="2867615"/>
              <a:ext cx="860448" cy="860448"/>
            </a:xfrm>
            <a:custGeom>
              <a:avLst/>
              <a:gdLst>
                <a:gd name="connsiteX0" fmla="*/ 0 w 1535468"/>
                <a:gd name="connsiteY0" fmla="*/ 767734 h 1535468"/>
                <a:gd name="connsiteX1" fmla="*/ 767734 w 1535468"/>
                <a:gd name="connsiteY1" fmla="*/ 0 h 1535468"/>
                <a:gd name="connsiteX2" fmla="*/ 1535468 w 1535468"/>
                <a:gd name="connsiteY2" fmla="*/ 767734 h 1535468"/>
                <a:gd name="connsiteX3" fmla="*/ 767734 w 1535468"/>
                <a:gd name="connsiteY3" fmla="*/ 1535468 h 1535468"/>
                <a:gd name="connsiteX4" fmla="*/ 0 w 1535468"/>
                <a:gd name="connsiteY4" fmla="*/ 767734 h 1535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5468" h="1535468">
                  <a:moveTo>
                    <a:pt x="0" y="767734"/>
                  </a:moveTo>
                  <a:cubicBezTo>
                    <a:pt x="0" y="343726"/>
                    <a:pt x="343726" y="0"/>
                    <a:pt x="767734" y="0"/>
                  </a:cubicBezTo>
                  <a:cubicBezTo>
                    <a:pt x="1191742" y="0"/>
                    <a:pt x="1535468" y="343726"/>
                    <a:pt x="1535468" y="767734"/>
                  </a:cubicBezTo>
                  <a:cubicBezTo>
                    <a:pt x="1535468" y="1191742"/>
                    <a:pt x="1191742" y="1535468"/>
                    <a:pt x="767734" y="1535468"/>
                  </a:cubicBezTo>
                  <a:cubicBezTo>
                    <a:pt x="343726" y="1535468"/>
                    <a:pt x="0" y="1191742"/>
                    <a:pt x="0" y="767734"/>
                  </a:cubicBezTo>
                  <a:close/>
                </a:path>
              </a:pathLst>
            </a:custGeom>
            <a:gradFill>
              <a:gsLst>
                <a:gs pos="0">
                  <a:srgbClr val="E5D369"/>
                </a:gs>
                <a:gs pos="49000">
                  <a:srgbClr val="F5A51D"/>
                </a:gs>
                <a:gs pos="100000">
                  <a:srgbClr val="E67700"/>
                </a:gs>
              </a:gsLst>
              <a:lin ang="2700000" scaled="0"/>
            </a:gradFill>
            <a:ln w="12700" cap="flat" cmpd="sng" algn="ctr">
              <a:noFill/>
              <a:prstDash val="solid"/>
              <a:miter lim="800000"/>
            </a:ln>
            <a:effectLst>
              <a:outerShdw blurRad="381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7" name="组合 46"/>
            <p:cNvGrpSpPr/>
            <p:nvPr/>
          </p:nvGrpSpPr>
          <p:grpSpPr>
            <a:xfrm>
              <a:off x="9200597" y="2858680"/>
              <a:ext cx="878317" cy="878318"/>
              <a:chOff x="9200597" y="2820053"/>
              <a:chExt cx="878317" cy="878318"/>
            </a:xfrm>
          </p:grpSpPr>
          <p:grpSp>
            <p:nvGrpSpPr>
              <p:cNvPr id="37" name="组合 36"/>
              <p:cNvGrpSpPr/>
              <p:nvPr/>
            </p:nvGrpSpPr>
            <p:grpSpPr>
              <a:xfrm rot="13500000">
                <a:off x="9533904" y="3054531"/>
                <a:ext cx="211702" cy="409362"/>
                <a:chOff x="6695786" y="-909447"/>
                <a:chExt cx="1619177" cy="3130943"/>
              </a:xfrm>
            </p:grpSpPr>
            <p:sp>
              <p:nvSpPr>
                <p:cNvPr id="142" name="自由: 形状 141"/>
                <p:cNvSpPr/>
                <p:nvPr/>
              </p:nvSpPr>
              <p:spPr>
                <a:xfrm>
                  <a:off x="7101881" y="-228912"/>
                  <a:ext cx="614405" cy="1638313"/>
                </a:xfrm>
                <a:custGeom>
                  <a:avLst/>
                  <a:gdLst>
                    <a:gd name="connsiteX0" fmla="*/ 537029 w 1074058"/>
                    <a:gd name="connsiteY0" fmla="*/ 0 h 1685925"/>
                    <a:gd name="connsiteX1" fmla="*/ 1074058 w 1074058"/>
                    <a:gd name="connsiteY1" fmla="*/ 537029 h 1685925"/>
                    <a:gd name="connsiteX2" fmla="*/ 1074057 w 1074058"/>
                    <a:gd name="connsiteY2" fmla="*/ 1685925 h 1685925"/>
                    <a:gd name="connsiteX3" fmla="*/ 880929 w 1074058"/>
                    <a:gd name="connsiteY3" fmla="*/ 1685925 h 1685925"/>
                    <a:gd name="connsiteX4" fmla="*/ 880929 w 1074058"/>
                    <a:gd name="connsiteY4" fmla="*/ 1031874 h 1685925"/>
                    <a:gd name="connsiteX5" fmla="*/ 193129 w 1074058"/>
                    <a:gd name="connsiteY5" fmla="*/ 1031874 h 1685925"/>
                    <a:gd name="connsiteX6" fmla="*/ 193129 w 1074058"/>
                    <a:gd name="connsiteY6" fmla="*/ 1685925 h 1685925"/>
                    <a:gd name="connsiteX7" fmla="*/ 0 w 1074058"/>
                    <a:gd name="connsiteY7" fmla="*/ 1685925 h 1685925"/>
                    <a:gd name="connsiteX8" fmla="*/ 0 w 1074058"/>
                    <a:gd name="connsiteY8" fmla="*/ 537029 h 1685925"/>
                    <a:gd name="connsiteX9" fmla="*/ 537029 w 1074058"/>
                    <a:gd name="connsiteY9" fmla="*/ 0 h 1685925"/>
                    <a:gd name="connsiteX0" fmla="*/ 193129 w 1074058"/>
                    <a:gd name="connsiteY0" fmla="*/ 1685925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150266 w 1074058"/>
                    <a:gd name="connsiteY0" fmla="*/ 1738313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0 w 1074058"/>
                    <a:gd name="connsiteY0" fmla="*/ 1685925 h 1777365"/>
                    <a:gd name="connsiteX1" fmla="*/ 0 w 1074058"/>
                    <a:gd name="connsiteY1" fmla="*/ 537029 h 1777365"/>
                    <a:gd name="connsiteX2" fmla="*/ 537029 w 1074058"/>
                    <a:gd name="connsiteY2" fmla="*/ 0 h 1777365"/>
                    <a:gd name="connsiteX3" fmla="*/ 1074058 w 1074058"/>
                    <a:gd name="connsiteY3" fmla="*/ 537029 h 1777365"/>
                    <a:gd name="connsiteX4" fmla="*/ 1074057 w 1074058"/>
                    <a:gd name="connsiteY4" fmla="*/ 1685925 h 1777365"/>
                    <a:gd name="connsiteX5" fmla="*/ 880929 w 1074058"/>
                    <a:gd name="connsiteY5" fmla="*/ 1685925 h 1777365"/>
                    <a:gd name="connsiteX6" fmla="*/ 880929 w 1074058"/>
                    <a:gd name="connsiteY6" fmla="*/ 1031874 h 1777365"/>
                    <a:gd name="connsiteX7" fmla="*/ 193129 w 1074058"/>
                    <a:gd name="connsiteY7" fmla="*/ 1031874 h 1777365"/>
                    <a:gd name="connsiteX8" fmla="*/ 284569 w 1074058"/>
                    <a:gd name="connsiteY8" fmla="*/ 1777365 h 1777365"/>
                    <a:gd name="connsiteX0" fmla="*/ 0 w 1074058"/>
                    <a:gd name="connsiteY0" fmla="*/ 1685925 h 1705927"/>
                    <a:gd name="connsiteX1" fmla="*/ 0 w 1074058"/>
                    <a:gd name="connsiteY1" fmla="*/ 537029 h 1705927"/>
                    <a:gd name="connsiteX2" fmla="*/ 537029 w 1074058"/>
                    <a:gd name="connsiteY2" fmla="*/ 0 h 1705927"/>
                    <a:gd name="connsiteX3" fmla="*/ 1074058 w 1074058"/>
                    <a:gd name="connsiteY3" fmla="*/ 537029 h 1705927"/>
                    <a:gd name="connsiteX4" fmla="*/ 1074057 w 1074058"/>
                    <a:gd name="connsiteY4" fmla="*/ 1685925 h 1705927"/>
                    <a:gd name="connsiteX5" fmla="*/ 880929 w 1074058"/>
                    <a:gd name="connsiteY5" fmla="*/ 1685925 h 1705927"/>
                    <a:gd name="connsiteX6" fmla="*/ 880929 w 1074058"/>
                    <a:gd name="connsiteY6" fmla="*/ 1031874 h 1705927"/>
                    <a:gd name="connsiteX7" fmla="*/ 193129 w 1074058"/>
                    <a:gd name="connsiteY7" fmla="*/ 1031874 h 1705927"/>
                    <a:gd name="connsiteX8" fmla="*/ 198844 w 1074058"/>
                    <a:gd name="connsiteY8" fmla="*/ 1705927 h 1705927"/>
                    <a:gd name="connsiteX0" fmla="*/ 0 w 1074058"/>
                    <a:gd name="connsiteY0" fmla="*/ 1685925 h 1694021"/>
                    <a:gd name="connsiteX1" fmla="*/ 0 w 1074058"/>
                    <a:gd name="connsiteY1" fmla="*/ 537029 h 1694021"/>
                    <a:gd name="connsiteX2" fmla="*/ 537029 w 1074058"/>
                    <a:gd name="connsiteY2" fmla="*/ 0 h 1694021"/>
                    <a:gd name="connsiteX3" fmla="*/ 1074058 w 1074058"/>
                    <a:gd name="connsiteY3" fmla="*/ 537029 h 1694021"/>
                    <a:gd name="connsiteX4" fmla="*/ 1074057 w 1074058"/>
                    <a:gd name="connsiteY4" fmla="*/ 1685925 h 1694021"/>
                    <a:gd name="connsiteX5" fmla="*/ 880929 w 1074058"/>
                    <a:gd name="connsiteY5" fmla="*/ 1685925 h 1694021"/>
                    <a:gd name="connsiteX6" fmla="*/ 880929 w 1074058"/>
                    <a:gd name="connsiteY6" fmla="*/ 1031874 h 1694021"/>
                    <a:gd name="connsiteX7" fmla="*/ 193129 w 1074058"/>
                    <a:gd name="connsiteY7" fmla="*/ 1031874 h 1694021"/>
                    <a:gd name="connsiteX8" fmla="*/ 186937 w 1074058"/>
                    <a:gd name="connsiteY8" fmla="*/ 1694021 h 169402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86937 w 1074058"/>
                    <a:gd name="connsiteY8" fmla="*/ 1682115 h 1685925"/>
                    <a:gd name="connsiteX0" fmla="*/ 0 w 1074058"/>
                    <a:gd name="connsiteY0" fmla="*/ 1685925 h 1694022"/>
                    <a:gd name="connsiteX1" fmla="*/ 0 w 1074058"/>
                    <a:gd name="connsiteY1" fmla="*/ 537029 h 1694022"/>
                    <a:gd name="connsiteX2" fmla="*/ 537029 w 1074058"/>
                    <a:gd name="connsiteY2" fmla="*/ 0 h 1694022"/>
                    <a:gd name="connsiteX3" fmla="*/ 1074058 w 1074058"/>
                    <a:gd name="connsiteY3" fmla="*/ 537029 h 1694022"/>
                    <a:gd name="connsiteX4" fmla="*/ 1074057 w 1074058"/>
                    <a:gd name="connsiteY4" fmla="*/ 1685925 h 1694022"/>
                    <a:gd name="connsiteX5" fmla="*/ 880929 w 1074058"/>
                    <a:gd name="connsiteY5" fmla="*/ 1685925 h 1694022"/>
                    <a:gd name="connsiteX6" fmla="*/ 880929 w 1074058"/>
                    <a:gd name="connsiteY6" fmla="*/ 1031874 h 1694022"/>
                    <a:gd name="connsiteX7" fmla="*/ 193129 w 1074058"/>
                    <a:gd name="connsiteY7" fmla="*/ 1031874 h 1694022"/>
                    <a:gd name="connsiteX8" fmla="*/ 196462 w 1074058"/>
                    <a:gd name="connsiteY8" fmla="*/ 1694022 h 1694022"/>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4081 w 1074058"/>
                    <a:gd name="connsiteY8" fmla="*/ 1691641 h 1691641"/>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1700 w 1074058"/>
                    <a:gd name="connsiteY8" fmla="*/ 1691641 h 169164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91700 w 1074058"/>
                    <a:gd name="connsiteY8" fmla="*/ 1682116 h 1685925"/>
                    <a:gd name="connsiteX0" fmla="*/ 0 w 1074058"/>
                    <a:gd name="connsiteY0" fmla="*/ 1685925 h 1686878"/>
                    <a:gd name="connsiteX1" fmla="*/ 0 w 1074058"/>
                    <a:gd name="connsiteY1" fmla="*/ 537029 h 1686878"/>
                    <a:gd name="connsiteX2" fmla="*/ 537029 w 1074058"/>
                    <a:gd name="connsiteY2" fmla="*/ 0 h 1686878"/>
                    <a:gd name="connsiteX3" fmla="*/ 1074058 w 1074058"/>
                    <a:gd name="connsiteY3" fmla="*/ 537029 h 1686878"/>
                    <a:gd name="connsiteX4" fmla="*/ 1074057 w 1074058"/>
                    <a:gd name="connsiteY4" fmla="*/ 1685925 h 1686878"/>
                    <a:gd name="connsiteX5" fmla="*/ 880929 w 1074058"/>
                    <a:gd name="connsiteY5" fmla="*/ 1685925 h 1686878"/>
                    <a:gd name="connsiteX6" fmla="*/ 880929 w 1074058"/>
                    <a:gd name="connsiteY6" fmla="*/ 1031874 h 1686878"/>
                    <a:gd name="connsiteX7" fmla="*/ 193129 w 1074058"/>
                    <a:gd name="connsiteY7" fmla="*/ 1031874 h 1686878"/>
                    <a:gd name="connsiteX8" fmla="*/ 191700 w 1074058"/>
                    <a:gd name="connsiteY8" fmla="*/ 1686878 h 1686878"/>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0" fmla="*/ 0 w 1074058"/>
                    <a:gd name="connsiteY0" fmla="*/ 1685925 h 2589235"/>
                    <a:gd name="connsiteX1" fmla="*/ 0 w 1074058"/>
                    <a:gd name="connsiteY1" fmla="*/ 537029 h 2589235"/>
                    <a:gd name="connsiteX2" fmla="*/ 537029 w 1074058"/>
                    <a:gd name="connsiteY2" fmla="*/ 0 h 2589235"/>
                    <a:gd name="connsiteX3" fmla="*/ 1074058 w 1074058"/>
                    <a:gd name="connsiteY3" fmla="*/ 537029 h 2589235"/>
                    <a:gd name="connsiteX4" fmla="*/ 1074056 w 1074058"/>
                    <a:gd name="connsiteY4" fmla="*/ 2589235 h 2589235"/>
                    <a:gd name="connsiteX0" fmla="*/ 0 w 1074058"/>
                    <a:gd name="connsiteY0" fmla="*/ 1685925 h 3263597"/>
                    <a:gd name="connsiteX1" fmla="*/ 0 w 1074058"/>
                    <a:gd name="connsiteY1" fmla="*/ 537029 h 3263597"/>
                    <a:gd name="connsiteX2" fmla="*/ 537029 w 1074058"/>
                    <a:gd name="connsiteY2" fmla="*/ 0 h 3263597"/>
                    <a:gd name="connsiteX3" fmla="*/ 1074058 w 1074058"/>
                    <a:gd name="connsiteY3" fmla="*/ 537029 h 3263597"/>
                    <a:gd name="connsiteX4" fmla="*/ 1074056 w 1074058"/>
                    <a:gd name="connsiteY4" fmla="*/ 3263597 h 3263597"/>
                    <a:gd name="connsiteX0" fmla="*/ 0 w 1074058"/>
                    <a:gd name="connsiteY0" fmla="*/ 1685925 h 2863976"/>
                    <a:gd name="connsiteX1" fmla="*/ 0 w 1074058"/>
                    <a:gd name="connsiteY1" fmla="*/ 537029 h 2863976"/>
                    <a:gd name="connsiteX2" fmla="*/ 537029 w 1074058"/>
                    <a:gd name="connsiteY2" fmla="*/ 0 h 2863976"/>
                    <a:gd name="connsiteX3" fmla="*/ 1074058 w 1074058"/>
                    <a:gd name="connsiteY3" fmla="*/ 537029 h 2863976"/>
                    <a:gd name="connsiteX4" fmla="*/ 1074056 w 1074058"/>
                    <a:gd name="connsiteY4" fmla="*/ 2863976 h 28639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058" h="2863976">
                      <a:moveTo>
                        <a:pt x="0" y="1685925"/>
                      </a:moveTo>
                      <a:lnTo>
                        <a:pt x="0" y="537029"/>
                      </a:lnTo>
                      <a:cubicBezTo>
                        <a:pt x="0" y="240436"/>
                        <a:pt x="240436" y="0"/>
                        <a:pt x="537029" y="0"/>
                      </a:cubicBezTo>
                      <a:cubicBezTo>
                        <a:pt x="833622" y="0"/>
                        <a:pt x="1074058" y="240436"/>
                        <a:pt x="1074058" y="537029"/>
                      </a:cubicBezTo>
                      <a:cubicBezTo>
                        <a:pt x="1074058" y="919994"/>
                        <a:pt x="1074056" y="2481011"/>
                        <a:pt x="1074056" y="2863976"/>
                      </a:cubicBez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自由: 形状 142"/>
                <p:cNvSpPr/>
                <p:nvPr/>
              </p:nvSpPr>
              <p:spPr>
                <a:xfrm rot="10800000">
                  <a:off x="7100468" y="318122"/>
                  <a:ext cx="1212590" cy="1903374"/>
                </a:xfrm>
                <a:custGeom>
                  <a:avLst/>
                  <a:gdLst>
                    <a:gd name="connsiteX0" fmla="*/ 537029 w 1074058"/>
                    <a:gd name="connsiteY0" fmla="*/ 0 h 1685925"/>
                    <a:gd name="connsiteX1" fmla="*/ 1074058 w 1074058"/>
                    <a:gd name="connsiteY1" fmla="*/ 537029 h 1685925"/>
                    <a:gd name="connsiteX2" fmla="*/ 1074057 w 1074058"/>
                    <a:gd name="connsiteY2" fmla="*/ 1685925 h 1685925"/>
                    <a:gd name="connsiteX3" fmla="*/ 880929 w 1074058"/>
                    <a:gd name="connsiteY3" fmla="*/ 1685925 h 1685925"/>
                    <a:gd name="connsiteX4" fmla="*/ 880929 w 1074058"/>
                    <a:gd name="connsiteY4" fmla="*/ 1031874 h 1685925"/>
                    <a:gd name="connsiteX5" fmla="*/ 193129 w 1074058"/>
                    <a:gd name="connsiteY5" fmla="*/ 1031874 h 1685925"/>
                    <a:gd name="connsiteX6" fmla="*/ 193129 w 1074058"/>
                    <a:gd name="connsiteY6" fmla="*/ 1685925 h 1685925"/>
                    <a:gd name="connsiteX7" fmla="*/ 0 w 1074058"/>
                    <a:gd name="connsiteY7" fmla="*/ 1685925 h 1685925"/>
                    <a:gd name="connsiteX8" fmla="*/ 0 w 1074058"/>
                    <a:gd name="connsiteY8" fmla="*/ 537029 h 1685925"/>
                    <a:gd name="connsiteX9" fmla="*/ 537029 w 1074058"/>
                    <a:gd name="connsiteY9" fmla="*/ 0 h 1685925"/>
                    <a:gd name="connsiteX0" fmla="*/ 193129 w 1074058"/>
                    <a:gd name="connsiteY0" fmla="*/ 1685925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150266 w 1074058"/>
                    <a:gd name="connsiteY0" fmla="*/ 1738313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0 w 1074058"/>
                    <a:gd name="connsiteY0" fmla="*/ 1685925 h 1777365"/>
                    <a:gd name="connsiteX1" fmla="*/ 0 w 1074058"/>
                    <a:gd name="connsiteY1" fmla="*/ 537029 h 1777365"/>
                    <a:gd name="connsiteX2" fmla="*/ 537029 w 1074058"/>
                    <a:gd name="connsiteY2" fmla="*/ 0 h 1777365"/>
                    <a:gd name="connsiteX3" fmla="*/ 1074058 w 1074058"/>
                    <a:gd name="connsiteY3" fmla="*/ 537029 h 1777365"/>
                    <a:gd name="connsiteX4" fmla="*/ 1074057 w 1074058"/>
                    <a:gd name="connsiteY4" fmla="*/ 1685925 h 1777365"/>
                    <a:gd name="connsiteX5" fmla="*/ 880929 w 1074058"/>
                    <a:gd name="connsiteY5" fmla="*/ 1685925 h 1777365"/>
                    <a:gd name="connsiteX6" fmla="*/ 880929 w 1074058"/>
                    <a:gd name="connsiteY6" fmla="*/ 1031874 h 1777365"/>
                    <a:gd name="connsiteX7" fmla="*/ 193129 w 1074058"/>
                    <a:gd name="connsiteY7" fmla="*/ 1031874 h 1777365"/>
                    <a:gd name="connsiteX8" fmla="*/ 284569 w 1074058"/>
                    <a:gd name="connsiteY8" fmla="*/ 1777365 h 1777365"/>
                    <a:gd name="connsiteX0" fmla="*/ 0 w 1074058"/>
                    <a:gd name="connsiteY0" fmla="*/ 1685925 h 1705927"/>
                    <a:gd name="connsiteX1" fmla="*/ 0 w 1074058"/>
                    <a:gd name="connsiteY1" fmla="*/ 537029 h 1705927"/>
                    <a:gd name="connsiteX2" fmla="*/ 537029 w 1074058"/>
                    <a:gd name="connsiteY2" fmla="*/ 0 h 1705927"/>
                    <a:gd name="connsiteX3" fmla="*/ 1074058 w 1074058"/>
                    <a:gd name="connsiteY3" fmla="*/ 537029 h 1705927"/>
                    <a:gd name="connsiteX4" fmla="*/ 1074057 w 1074058"/>
                    <a:gd name="connsiteY4" fmla="*/ 1685925 h 1705927"/>
                    <a:gd name="connsiteX5" fmla="*/ 880929 w 1074058"/>
                    <a:gd name="connsiteY5" fmla="*/ 1685925 h 1705927"/>
                    <a:gd name="connsiteX6" fmla="*/ 880929 w 1074058"/>
                    <a:gd name="connsiteY6" fmla="*/ 1031874 h 1705927"/>
                    <a:gd name="connsiteX7" fmla="*/ 193129 w 1074058"/>
                    <a:gd name="connsiteY7" fmla="*/ 1031874 h 1705927"/>
                    <a:gd name="connsiteX8" fmla="*/ 198844 w 1074058"/>
                    <a:gd name="connsiteY8" fmla="*/ 1705927 h 1705927"/>
                    <a:gd name="connsiteX0" fmla="*/ 0 w 1074058"/>
                    <a:gd name="connsiteY0" fmla="*/ 1685925 h 1694021"/>
                    <a:gd name="connsiteX1" fmla="*/ 0 w 1074058"/>
                    <a:gd name="connsiteY1" fmla="*/ 537029 h 1694021"/>
                    <a:gd name="connsiteX2" fmla="*/ 537029 w 1074058"/>
                    <a:gd name="connsiteY2" fmla="*/ 0 h 1694021"/>
                    <a:gd name="connsiteX3" fmla="*/ 1074058 w 1074058"/>
                    <a:gd name="connsiteY3" fmla="*/ 537029 h 1694021"/>
                    <a:gd name="connsiteX4" fmla="*/ 1074057 w 1074058"/>
                    <a:gd name="connsiteY4" fmla="*/ 1685925 h 1694021"/>
                    <a:gd name="connsiteX5" fmla="*/ 880929 w 1074058"/>
                    <a:gd name="connsiteY5" fmla="*/ 1685925 h 1694021"/>
                    <a:gd name="connsiteX6" fmla="*/ 880929 w 1074058"/>
                    <a:gd name="connsiteY6" fmla="*/ 1031874 h 1694021"/>
                    <a:gd name="connsiteX7" fmla="*/ 193129 w 1074058"/>
                    <a:gd name="connsiteY7" fmla="*/ 1031874 h 1694021"/>
                    <a:gd name="connsiteX8" fmla="*/ 186937 w 1074058"/>
                    <a:gd name="connsiteY8" fmla="*/ 1694021 h 169402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86937 w 1074058"/>
                    <a:gd name="connsiteY8" fmla="*/ 1682115 h 1685925"/>
                    <a:gd name="connsiteX0" fmla="*/ 0 w 1074058"/>
                    <a:gd name="connsiteY0" fmla="*/ 1685925 h 1694022"/>
                    <a:gd name="connsiteX1" fmla="*/ 0 w 1074058"/>
                    <a:gd name="connsiteY1" fmla="*/ 537029 h 1694022"/>
                    <a:gd name="connsiteX2" fmla="*/ 537029 w 1074058"/>
                    <a:gd name="connsiteY2" fmla="*/ 0 h 1694022"/>
                    <a:gd name="connsiteX3" fmla="*/ 1074058 w 1074058"/>
                    <a:gd name="connsiteY3" fmla="*/ 537029 h 1694022"/>
                    <a:gd name="connsiteX4" fmla="*/ 1074057 w 1074058"/>
                    <a:gd name="connsiteY4" fmla="*/ 1685925 h 1694022"/>
                    <a:gd name="connsiteX5" fmla="*/ 880929 w 1074058"/>
                    <a:gd name="connsiteY5" fmla="*/ 1685925 h 1694022"/>
                    <a:gd name="connsiteX6" fmla="*/ 880929 w 1074058"/>
                    <a:gd name="connsiteY6" fmla="*/ 1031874 h 1694022"/>
                    <a:gd name="connsiteX7" fmla="*/ 193129 w 1074058"/>
                    <a:gd name="connsiteY7" fmla="*/ 1031874 h 1694022"/>
                    <a:gd name="connsiteX8" fmla="*/ 196462 w 1074058"/>
                    <a:gd name="connsiteY8" fmla="*/ 1694022 h 1694022"/>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4081 w 1074058"/>
                    <a:gd name="connsiteY8" fmla="*/ 1691641 h 1691641"/>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1700 w 1074058"/>
                    <a:gd name="connsiteY8" fmla="*/ 1691641 h 169164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91700 w 1074058"/>
                    <a:gd name="connsiteY8" fmla="*/ 1682116 h 1685925"/>
                    <a:gd name="connsiteX0" fmla="*/ 0 w 1074058"/>
                    <a:gd name="connsiteY0" fmla="*/ 1685925 h 1686878"/>
                    <a:gd name="connsiteX1" fmla="*/ 0 w 1074058"/>
                    <a:gd name="connsiteY1" fmla="*/ 537029 h 1686878"/>
                    <a:gd name="connsiteX2" fmla="*/ 537029 w 1074058"/>
                    <a:gd name="connsiteY2" fmla="*/ 0 h 1686878"/>
                    <a:gd name="connsiteX3" fmla="*/ 1074058 w 1074058"/>
                    <a:gd name="connsiteY3" fmla="*/ 537029 h 1686878"/>
                    <a:gd name="connsiteX4" fmla="*/ 1074057 w 1074058"/>
                    <a:gd name="connsiteY4" fmla="*/ 1685925 h 1686878"/>
                    <a:gd name="connsiteX5" fmla="*/ 880929 w 1074058"/>
                    <a:gd name="connsiteY5" fmla="*/ 1685925 h 1686878"/>
                    <a:gd name="connsiteX6" fmla="*/ 880929 w 1074058"/>
                    <a:gd name="connsiteY6" fmla="*/ 1031874 h 1686878"/>
                    <a:gd name="connsiteX7" fmla="*/ 193129 w 1074058"/>
                    <a:gd name="connsiteY7" fmla="*/ 1031874 h 1686878"/>
                    <a:gd name="connsiteX8" fmla="*/ 191700 w 1074058"/>
                    <a:gd name="connsiteY8" fmla="*/ 1686878 h 1686878"/>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058" h="1685925">
                      <a:moveTo>
                        <a:pt x="0" y="1685925"/>
                      </a:moveTo>
                      <a:lnTo>
                        <a:pt x="0" y="537029"/>
                      </a:lnTo>
                      <a:cubicBezTo>
                        <a:pt x="0" y="240436"/>
                        <a:pt x="240436" y="0"/>
                        <a:pt x="537029" y="0"/>
                      </a:cubicBezTo>
                      <a:cubicBezTo>
                        <a:pt x="833622" y="0"/>
                        <a:pt x="1074058" y="240436"/>
                        <a:pt x="1074058" y="537029"/>
                      </a:cubicBezTo>
                      <a:cubicBezTo>
                        <a:pt x="1074058" y="919994"/>
                        <a:pt x="1074057" y="1302960"/>
                        <a:pt x="1074057" y="1685925"/>
                      </a:cubicBez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自由: 形状 144"/>
                <p:cNvSpPr/>
                <p:nvPr/>
              </p:nvSpPr>
              <p:spPr>
                <a:xfrm>
                  <a:off x="6695786" y="-909447"/>
                  <a:ext cx="1619177" cy="2541584"/>
                </a:xfrm>
                <a:custGeom>
                  <a:avLst/>
                  <a:gdLst>
                    <a:gd name="connsiteX0" fmla="*/ 537029 w 1074058"/>
                    <a:gd name="connsiteY0" fmla="*/ 0 h 1685925"/>
                    <a:gd name="connsiteX1" fmla="*/ 1074058 w 1074058"/>
                    <a:gd name="connsiteY1" fmla="*/ 537029 h 1685925"/>
                    <a:gd name="connsiteX2" fmla="*/ 1074057 w 1074058"/>
                    <a:gd name="connsiteY2" fmla="*/ 1685925 h 1685925"/>
                    <a:gd name="connsiteX3" fmla="*/ 880929 w 1074058"/>
                    <a:gd name="connsiteY3" fmla="*/ 1685925 h 1685925"/>
                    <a:gd name="connsiteX4" fmla="*/ 880929 w 1074058"/>
                    <a:gd name="connsiteY4" fmla="*/ 1031874 h 1685925"/>
                    <a:gd name="connsiteX5" fmla="*/ 193129 w 1074058"/>
                    <a:gd name="connsiteY5" fmla="*/ 1031874 h 1685925"/>
                    <a:gd name="connsiteX6" fmla="*/ 193129 w 1074058"/>
                    <a:gd name="connsiteY6" fmla="*/ 1685925 h 1685925"/>
                    <a:gd name="connsiteX7" fmla="*/ 0 w 1074058"/>
                    <a:gd name="connsiteY7" fmla="*/ 1685925 h 1685925"/>
                    <a:gd name="connsiteX8" fmla="*/ 0 w 1074058"/>
                    <a:gd name="connsiteY8" fmla="*/ 537029 h 1685925"/>
                    <a:gd name="connsiteX9" fmla="*/ 537029 w 1074058"/>
                    <a:gd name="connsiteY9" fmla="*/ 0 h 1685925"/>
                    <a:gd name="connsiteX0" fmla="*/ 193129 w 1074058"/>
                    <a:gd name="connsiteY0" fmla="*/ 1685925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150266 w 1074058"/>
                    <a:gd name="connsiteY0" fmla="*/ 1738313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0 w 1074058"/>
                    <a:gd name="connsiteY0" fmla="*/ 1685925 h 1777365"/>
                    <a:gd name="connsiteX1" fmla="*/ 0 w 1074058"/>
                    <a:gd name="connsiteY1" fmla="*/ 537029 h 1777365"/>
                    <a:gd name="connsiteX2" fmla="*/ 537029 w 1074058"/>
                    <a:gd name="connsiteY2" fmla="*/ 0 h 1777365"/>
                    <a:gd name="connsiteX3" fmla="*/ 1074058 w 1074058"/>
                    <a:gd name="connsiteY3" fmla="*/ 537029 h 1777365"/>
                    <a:gd name="connsiteX4" fmla="*/ 1074057 w 1074058"/>
                    <a:gd name="connsiteY4" fmla="*/ 1685925 h 1777365"/>
                    <a:gd name="connsiteX5" fmla="*/ 880929 w 1074058"/>
                    <a:gd name="connsiteY5" fmla="*/ 1685925 h 1777365"/>
                    <a:gd name="connsiteX6" fmla="*/ 880929 w 1074058"/>
                    <a:gd name="connsiteY6" fmla="*/ 1031874 h 1777365"/>
                    <a:gd name="connsiteX7" fmla="*/ 193129 w 1074058"/>
                    <a:gd name="connsiteY7" fmla="*/ 1031874 h 1777365"/>
                    <a:gd name="connsiteX8" fmla="*/ 284569 w 1074058"/>
                    <a:gd name="connsiteY8" fmla="*/ 1777365 h 1777365"/>
                    <a:gd name="connsiteX0" fmla="*/ 0 w 1074058"/>
                    <a:gd name="connsiteY0" fmla="*/ 1685925 h 1705927"/>
                    <a:gd name="connsiteX1" fmla="*/ 0 w 1074058"/>
                    <a:gd name="connsiteY1" fmla="*/ 537029 h 1705927"/>
                    <a:gd name="connsiteX2" fmla="*/ 537029 w 1074058"/>
                    <a:gd name="connsiteY2" fmla="*/ 0 h 1705927"/>
                    <a:gd name="connsiteX3" fmla="*/ 1074058 w 1074058"/>
                    <a:gd name="connsiteY3" fmla="*/ 537029 h 1705927"/>
                    <a:gd name="connsiteX4" fmla="*/ 1074057 w 1074058"/>
                    <a:gd name="connsiteY4" fmla="*/ 1685925 h 1705927"/>
                    <a:gd name="connsiteX5" fmla="*/ 880929 w 1074058"/>
                    <a:gd name="connsiteY5" fmla="*/ 1685925 h 1705927"/>
                    <a:gd name="connsiteX6" fmla="*/ 880929 w 1074058"/>
                    <a:gd name="connsiteY6" fmla="*/ 1031874 h 1705927"/>
                    <a:gd name="connsiteX7" fmla="*/ 193129 w 1074058"/>
                    <a:gd name="connsiteY7" fmla="*/ 1031874 h 1705927"/>
                    <a:gd name="connsiteX8" fmla="*/ 198844 w 1074058"/>
                    <a:gd name="connsiteY8" fmla="*/ 1705927 h 1705927"/>
                    <a:gd name="connsiteX0" fmla="*/ 0 w 1074058"/>
                    <a:gd name="connsiteY0" fmla="*/ 1685925 h 1694021"/>
                    <a:gd name="connsiteX1" fmla="*/ 0 w 1074058"/>
                    <a:gd name="connsiteY1" fmla="*/ 537029 h 1694021"/>
                    <a:gd name="connsiteX2" fmla="*/ 537029 w 1074058"/>
                    <a:gd name="connsiteY2" fmla="*/ 0 h 1694021"/>
                    <a:gd name="connsiteX3" fmla="*/ 1074058 w 1074058"/>
                    <a:gd name="connsiteY3" fmla="*/ 537029 h 1694021"/>
                    <a:gd name="connsiteX4" fmla="*/ 1074057 w 1074058"/>
                    <a:gd name="connsiteY4" fmla="*/ 1685925 h 1694021"/>
                    <a:gd name="connsiteX5" fmla="*/ 880929 w 1074058"/>
                    <a:gd name="connsiteY5" fmla="*/ 1685925 h 1694021"/>
                    <a:gd name="connsiteX6" fmla="*/ 880929 w 1074058"/>
                    <a:gd name="connsiteY6" fmla="*/ 1031874 h 1694021"/>
                    <a:gd name="connsiteX7" fmla="*/ 193129 w 1074058"/>
                    <a:gd name="connsiteY7" fmla="*/ 1031874 h 1694021"/>
                    <a:gd name="connsiteX8" fmla="*/ 186937 w 1074058"/>
                    <a:gd name="connsiteY8" fmla="*/ 1694021 h 169402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86937 w 1074058"/>
                    <a:gd name="connsiteY8" fmla="*/ 1682115 h 1685925"/>
                    <a:gd name="connsiteX0" fmla="*/ 0 w 1074058"/>
                    <a:gd name="connsiteY0" fmla="*/ 1685925 h 1694022"/>
                    <a:gd name="connsiteX1" fmla="*/ 0 w 1074058"/>
                    <a:gd name="connsiteY1" fmla="*/ 537029 h 1694022"/>
                    <a:gd name="connsiteX2" fmla="*/ 537029 w 1074058"/>
                    <a:gd name="connsiteY2" fmla="*/ 0 h 1694022"/>
                    <a:gd name="connsiteX3" fmla="*/ 1074058 w 1074058"/>
                    <a:gd name="connsiteY3" fmla="*/ 537029 h 1694022"/>
                    <a:gd name="connsiteX4" fmla="*/ 1074057 w 1074058"/>
                    <a:gd name="connsiteY4" fmla="*/ 1685925 h 1694022"/>
                    <a:gd name="connsiteX5" fmla="*/ 880929 w 1074058"/>
                    <a:gd name="connsiteY5" fmla="*/ 1685925 h 1694022"/>
                    <a:gd name="connsiteX6" fmla="*/ 880929 w 1074058"/>
                    <a:gd name="connsiteY6" fmla="*/ 1031874 h 1694022"/>
                    <a:gd name="connsiteX7" fmla="*/ 193129 w 1074058"/>
                    <a:gd name="connsiteY7" fmla="*/ 1031874 h 1694022"/>
                    <a:gd name="connsiteX8" fmla="*/ 196462 w 1074058"/>
                    <a:gd name="connsiteY8" fmla="*/ 1694022 h 1694022"/>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4081 w 1074058"/>
                    <a:gd name="connsiteY8" fmla="*/ 1691641 h 1691641"/>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1700 w 1074058"/>
                    <a:gd name="connsiteY8" fmla="*/ 1691641 h 169164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91700 w 1074058"/>
                    <a:gd name="connsiteY8" fmla="*/ 1682116 h 1685925"/>
                    <a:gd name="connsiteX0" fmla="*/ 0 w 1074058"/>
                    <a:gd name="connsiteY0" fmla="*/ 1685925 h 1686878"/>
                    <a:gd name="connsiteX1" fmla="*/ 0 w 1074058"/>
                    <a:gd name="connsiteY1" fmla="*/ 537029 h 1686878"/>
                    <a:gd name="connsiteX2" fmla="*/ 537029 w 1074058"/>
                    <a:gd name="connsiteY2" fmla="*/ 0 h 1686878"/>
                    <a:gd name="connsiteX3" fmla="*/ 1074058 w 1074058"/>
                    <a:gd name="connsiteY3" fmla="*/ 537029 h 1686878"/>
                    <a:gd name="connsiteX4" fmla="*/ 1074057 w 1074058"/>
                    <a:gd name="connsiteY4" fmla="*/ 1685925 h 1686878"/>
                    <a:gd name="connsiteX5" fmla="*/ 880929 w 1074058"/>
                    <a:gd name="connsiteY5" fmla="*/ 1685925 h 1686878"/>
                    <a:gd name="connsiteX6" fmla="*/ 880929 w 1074058"/>
                    <a:gd name="connsiteY6" fmla="*/ 1031874 h 1686878"/>
                    <a:gd name="connsiteX7" fmla="*/ 193129 w 1074058"/>
                    <a:gd name="connsiteY7" fmla="*/ 1031874 h 1686878"/>
                    <a:gd name="connsiteX8" fmla="*/ 191700 w 1074058"/>
                    <a:gd name="connsiteY8" fmla="*/ 1686878 h 1686878"/>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058" h="1685925">
                      <a:moveTo>
                        <a:pt x="0" y="1685925"/>
                      </a:moveTo>
                      <a:lnTo>
                        <a:pt x="0" y="537029"/>
                      </a:lnTo>
                      <a:cubicBezTo>
                        <a:pt x="0" y="240436"/>
                        <a:pt x="240436" y="0"/>
                        <a:pt x="537029" y="0"/>
                      </a:cubicBezTo>
                      <a:cubicBezTo>
                        <a:pt x="833622" y="0"/>
                        <a:pt x="1074058" y="240436"/>
                        <a:pt x="1074058" y="537029"/>
                      </a:cubicBezTo>
                      <a:cubicBezTo>
                        <a:pt x="1074058" y="919994"/>
                        <a:pt x="1074057" y="1302960"/>
                        <a:pt x="1074057" y="1685925"/>
                      </a:cubicBez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自由: 形状 45"/>
              <p:cNvSpPr/>
              <p:nvPr/>
            </p:nvSpPr>
            <p:spPr>
              <a:xfrm>
                <a:off x="9200597" y="2820053"/>
                <a:ext cx="878317" cy="878318"/>
              </a:xfrm>
              <a:custGeom>
                <a:avLst/>
                <a:gdLst/>
                <a:ahLst/>
                <a:cxnLst/>
                <a:rect l="0" t="0" r="0" b="0"/>
                <a:pathLst>
                  <a:path w="878317" h="878318">
                    <a:moveTo>
                      <a:pt x="0" y="0"/>
                    </a:moveTo>
                    <a:lnTo>
                      <a:pt x="878316" y="0"/>
                    </a:lnTo>
                    <a:lnTo>
                      <a:pt x="878316" y="878317"/>
                    </a:lnTo>
                    <a:lnTo>
                      <a:pt x="0" y="878317"/>
                    </a:lnTo>
                    <a:close/>
                  </a:path>
                </a:pathLst>
              </a:cu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257943500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ppt_x</p:attrName>
                                        </p:attrNameLst>
                                      </p:cBhvr>
                                      <p:tavLst>
                                        <p:tav tm="0">
                                          <p:val>
                                            <p:strVal val="#ppt_x-#ppt_w/2"/>
                                          </p:val>
                                        </p:tav>
                                        <p:tav tm="100000">
                                          <p:val>
                                            <p:strVal val="#ppt_x"/>
                                          </p:val>
                                        </p:tav>
                                      </p:tavLst>
                                    </p:anim>
                                    <p:anim calcmode="lin" valueType="num">
                                      <p:cBhvr>
                                        <p:cTn id="8" dur="500" fill="hold"/>
                                        <p:tgtEl>
                                          <p:spTgt spid="39"/>
                                        </p:tgtEl>
                                        <p:attrNameLst>
                                          <p:attrName>ppt_y</p:attrName>
                                        </p:attrNameLst>
                                      </p:cBhvr>
                                      <p:tavLst>
                                        <p:tav tm="0">
                                          <p:val>
                                            <p:strVal val="#ppt_y"/>
                                          </p:val>
                                        </p:tav>
                                        <p:tav tm="100000">
                                          <p:val>
                                            <p:strVal val="#ppt_y"/>
                                          </p:val>
                                        </p:tav>
                                      </p:tavLst>
                                    </p:anim>
                                    <p:anim calcmode="lin" valueType="num">
                                      <p:cBhvr>
                                        <p:cTn id="9" dur="500" fill="hold"/>
                                        <p:tgtEl>
                                          <p:spTgt spid="39"/>
                                        </p:tgtEl>
                                        <p:attrNameLst>
                                          <p:attrName>ppt_w</p:attrName>
                                        </p:attrNameLst>
                                      </p:cBhvr>
                                      <p:tavLst>
                                        <p:tav tm="0">
                                          <p:val>
                                            <p:fltVal val="0"/>
                                          </p:val>
                                        </p:tav>
                                        <p:tav tm="100000">
                                          <p:val>
                                            <p:strVal val="#ppt_w"/>
                                          </p:val>
                                        </p:tav>
                                      </p:tavLst>
                                    </p:anim>
                                    <p:anim calcmode="lin" valueType="num">
                                      <p:cBhvr>
                                        <p:cTn id="10" dur="500" fill="hold"/>
                                        <p:tgtEl>
                                          <p:spTgt spid="39"/>
                                        </p:tgtEl>
                                        <p:attrNameLst>
                                          <p:attrName>ppt_h</p:attrName>
                                        </p:attrNameLst>
                                      </p:cBhvr>
                                      <p:tavLst>
                                        <p:tav tm="0">
                                          <p:val>
                                            <p:strVal val="#ppt_h"/>
                                          </p:val>
                                        </p:tav>
                                        <p:tav tm="100000">
                                          <p:val>
                                            <p:strVal val="#ppt_h"/>
                                          </p:val>
                                        </p:tav>
                                      </p:tavLst>
                                    </p:anim>
                                  </p:childTnLst>
                                </p:cTn>
                              </p:par>
                              <p:par>
                                <p:cTn id="11" presetID="1" presetClass="entr" presetSubtype="0" fill="hold" grpId="1" nodeType="withEffect">
                                  <p:stCondLst>
                                    <p:cond delay="500"/>
                                  </p:stCondLst>
                                  <p:childTnLst>
                                    <p:set>
                                      <p:cBhvr>
                                        <p:cTn id="12" dur="1" fill="hold">
                                          <p:stCondLst>
                                            <p:cond delay="0"/>
                                          </p:stCondLst>
                                        </p:cTn>
                                        <p:tgtEl>
                                          <p:spTgt spid="2"/>
                                        </p:tgtEl>
                                        <p:attrNameLst>
                                          <p:attrName>style.visibility</p:attrName>
                                        </p:attrNameLst>
                                      </p:cBhvr>
                                      <p:to>
                                        <p:strVal val="visible"/>
                                      </p:to>
                                    </p:set>
                                  </p:childTnLst>
                                </p:cTn>
                              </p:par>
                              <p:par>
                                <p:cTn id="13" presetID="35" presetClass="path" presetSubtype="0" decel="100000" fill="hold" grpId="0" nodeType="withEffect">
                                  <p:stCondLst>
                                    <p:cond delay="500"/>
                                  </p:stCondLst>
                                  <p:childTnLst>
                                    <p:animMotion origin="layout" path="M -4.79167E-6 -4.81481E-6 L -0.33216 -4.81481E-6 " pathEditMode="relative" rAng="0" ptsTypes="AA">
                                      <p:cBhvr>
                                        <p:cTn id="14" dur="1000" spd="-100000" fill="hold"/>
                                        <p:tgtEl>
                                          <p:spTgt spid="2"/>
                                        </p:tgtEl>
                                        <p:attrNameLst>
                                          <p:attrName>ppt_x</p:attrName>
                                          <p:attrName>ppt_y</p:attrName>
                                        </p:attrNameLst>
                                      </p:cBhvr>
                                      <p:rCtr x="-16615" y="0"/>
                                    </p:animMotion>
                                  </p:childTnLst>
                                </p:cTn>
                              </p:par>
                              <p:par>
                                <p:cTn id="15" presetID="1" presetClass="entr" presetSubtype="0" fill="hold" grpId="1" nodeType="withEffect">
                                  <p:stCondLst>
                                    <p:cond delay="500"/>
                                  </p:stCondLst>
                                  <p:childTnLst>
                                    <p:set>
                                      <p:cBhvr>
                                        <p:cTn id="16" dur="1" fill="hold">
                                          <p:stCondLst>
                                            <p:cond delay="0"/>
                                          </p:stCondLst>
                                        </p:cTn>
                                        <p:tgtEl>
                                          <p:spTgt spid="115"/>
                                        </p:tgtEl>
                                        <p:attrNameLst>
                                          <p:attrName>style.visibility</p:attrName>
                                        </p:attrNameLst>
                                      </p:cBhvr>
                                      <p:to>
                                        <p:strVal val="visible"/>
                                      </p:to>
                                    </p:set>
                                  </p:childTnLst>
                                </p:cTn>
                              </p:par>
                              <p:par>
                                <p:cTn id="17" presetID="35" presetClass="path" presetSubtype="0" decel="100000" fill="hold" grpId="0" nodeType="withEffect">
                                  <p:stCondLst>
                                    <p:cond delay="500"/>
                                  </p:stCondLst>
                                  <p:childTnLst>
                                    <p:animMotion origin="layout" path="M 0 -4.81481E-6 L -0.61563 -4.81481E-6 " pathEditMode="relative" rAng="0" ptsTypes="AA">
                                      <p:cBhvr>
                                        <p:cTn id="18" dur="1000" spd="-100000" fill="hold"/>
                                        <p:tgtEl>
                                          <p:spTgt spid="115"/>
                                        </p:tgtEl>
                                        <p:attrNameLst>
                                          <p:attrName>ppt_x</p:attrName>
                                          <p:attrName>ppt_y</p:attrName>
                                        </p:attrNameLst>
                                      </p:cBhvr>
                                      <p:rCtr x="-30781" y="0"/>
                                    </p:animMotion>
                                  </p:childTnLst>
                                </p:cTn>
                              </p:par>
                              <p:par>
                                <p:cTn id="19" presetID="1" presetClass="entr" presetSubtype="0" fill="hold" grpId="1" nodeType="withEffect">
                                  <p:stCondLst>
                                    <p:cond delay="500"/>
                                  </p:stCondLst>
                                  <p:childTnLst>
                                    <p:set>
                                      <p:cBhvr>
                                        <p:cTn id="20" dur="1" fill="hold">
                                          <p:stCondLst>
                                            <p:cond delay="0"/>
                                          </p:stCondLst>
                                        </p:cTn>
                                        <p:tgtEl>
                                          <p:spTgt spid="80"/>
                                        </p:tgtEl>
                                        <p:attrNameLst>
                                          <p:attrName>style.visibility</p:attrName>
                                        </p:attrNameLst>
                                      </p:cBhvr>
                                      <p:to>
                                        <p:strVal val="visible"/>
                                      </p:to>
                                    </p:set>
                                  </p:childTnLst>
                                </p:cTn>
                              </p:par>
                              <p:par>
                                <p:cTn id="21" presetID="35" presetClass="path" presetSubtype="0" decel="100000" fill="hold" grpId="0" nodeType="withEffect">
                                  <p:stCondLst>
                                    <p:cond delay="500"/>
                                  </p:stCondLst>
                                  <p:childTnLst>
                                    <p:animMotion origin="layout" path="M 5E-6 -4.81481E-6 L -0.91042 -4.81481E-6 " pathEditMode="relative" rAng="0" ptsTypes="AA">
                                      <p:cBhvr>
                                        <p:cTn id="22" dur="1000" spd="-100000" fill="hold"/>
                                        <p:tgtEl>
                                          <p:spTgt spid="80"/>
                                        </p:tgtEl>
                                        <p:attrNameLst>
                                          <p:attrName>ppt_x</p:attrName>
                                          <p:attrName>ppt_y</p:attrName>
                                        </p:attrNameLst>
                                      </p:cBhvr>
                                      <p:rCtr x="-45521" y="0"/>
                                    </p:animMotion>
                                  </p:childTnLst>
                                </p:cTn>
                              </p:par>
                              <p:par>
                                <p:cTn id="23" presetID="10" presetClass="entr" presetSubtype="0" fill="hold" grpId="1" nodeType="withEffect">
                                  <p:stCondLst>
                                    <p:cond delay="1500"/>
                                  </p:stCondLst>
                                  <p:childTnLst>
                                    <p:set>
                                      <p:cBhvr>
                                        <p:cTn id="24" dur="1" fill="hold">
                                          <p:stCondLst>
                                            <p:cond delay="0"/>
                                          </p:stCondLst>
                                        </p:cTn>
                                        <p:tgtEl>
                                          <p:spTgt spid="71"/>
                                        </p:tgtEl>
                                        <p:attrNameLst>
                                          <p:attrName>style.visibility</p:attrName>
                                        </p:attrNameLst>
                                      </p:cBhvr>
                                      <p:to>
                                        <p:strVal val="visible"/>
                                      </p:to>
                                    </p:set>
                                    <p:animEffect transition="in" filter="fade">
                                      <p:cBhvr>
                                        <p:cTn id="25" dur="500"/>
                                        <p:tgtEl>
                                          <p:spTgt spid="71"/>
                                        </p:tgtEl>
                                      </p:cBhvr>
                                    </p:animEffect>
                                  </p:childTnLst>
                                </p:cTn>
                              </p:par>
                              <p:par>
                                <p:cTn id="26" presetID="42" presetClass="path" presetSubtype="0" decel="80000" fill="hold" grpId="0" nodeType="withEffect">
                                  <p:stCondLst>
                                    <p:cond delay="1500"/>
                                  </p:stCondLst>
                                  <p:childTnLst>
                                    <p:animMotion origin="layout" path="M -4.79167E-6 -3.33333E-6 L -4.79167E-6 -0.06759 " pathEditMode="relative" rAng="0" ptsTypes="AA">
                                      <p:cBhvr>
                                        <p:cTn id="27" dur="500" spd="-100000" fill="hold"/>
                                        <p:tgtEl>
                                          <p:spTgt spid="71"/>
                                        </p:tgtEl>
                                        <p:attrNameLst>
                                          <p:attrName>ppt_x</p:attrName>
                                          <p:attrName>ppt_y</p:attrName>
                                        </p:attrNameLst>
                                      </p:cBhvr>
                                      <p:rCtr x="0" y="-3380"/>
                                    </p:animMotion>
                                  </p:childTnLst>
                                </p:cTn>
                              </p:par>
                              <p:par>
                                <p:cTn id="28" presetID="10" presetClass="entr" presetSubtype="0" fill="hold" grpId="0" nodeType="withEffect">
                                  <p:stCondLst>
                                    <p:cond delay="1500"/>
                                  </p:stCondLst>
                                  <p:childTnLst>
                                    <p:set>
                                      <p:cBhvr>
                                        <p:cTn id="29" dur="1" fill="hold">
                                          <p:stCondLst>
                                            <p:cond delay="0"/>
                                          </p:stCondLst>
                                        </p:cTn>
                                        <p:tgtEl>
                                          <p:spTgt spid="116"/>
                                        </p:tgtEl>
                                        <p:attrNameLst>
                                          <p:attrName>style.visibility</p:attrName>
                                        </p:attrNameLst>
                                      </p:cBhvr>
                                      <p:to>
                                        <p:strVal val="visible"/>
                                      </p:to>
                                    </p:set>
                                    <p:animEffect transition="in" filter="fade">
                                      <p:cBhvr>
                                        <p:cTn id="30" dur="500"/>
                                        <p:tgtEl>
                                          <p:spTgt spid="116"/>
                                        </p:tgtEl>
                                      </p:cBhvr>
                                    </p:animEffect>
                                  </p:childTnLst>
                                </p:cTn>
                              </p:par>
                              <p:par>
                                <p:cTn id="31" presetID="42" presetClass="path" presetSubtype="0" decel="70000" fill="hold" grpId="1" nodeType="withEffect">
                                  <p:stCondLst>
                                    <p:cond delay="1500"/>
                                  </p:stCondLst>
                                  <p:childTnLst>
                                    <p:animMotion origin="layout" path="M 0 -3.33333E-6 L 0 -0.13796 " pathEditMode="relative" rAng="0" ptsTypes="AA">
                                      <p:cBhvr>
                                        <p:cTn id="32" dur="500" spd="-100000" fill="hold"/>
                                        <p:tgtEl>
                                          <p:spTgt spid="116"/>
                                        </p:tgtEl>
                                        <p:attrNameLst>
                                          <p:attrName>ppt_x</p:attrName>
                                          <p:attrName>ppt_y</p:attrName>
                                        </p:attrNameLst>
                                      </p:cBhvr>
                                      <p:rCtr x="0" y="-6898"/>
                                    </p:animMotion>
                                  </p:childTnLst>
                                </p:cTn>
                              </p:par>
                              <p:par>
                                <p:cTn id="33" presetID="10" presetClass="entr" presetSubtype="0" fill="hold" grpId="0" nodeType="withEffect">
                                  <p:stCondLst>
                                    <p:cond delay="1500"/>
                                  </p:stCondLst>
                                  <p:childTnLst>
                                    <p:set>
                                      <p:cBhvr>
                                        <p:cTn id="34" dur="1" fill="hold">
                                          <p:stCondLst>
                                            <p:cond delay="0"/>
                                          </p:stCondLst>
                                        </p:cTn>
                                        <p:tgtEl>
                                          <p:spTgt spid="81"/>
                                        </p:tgtEl>
                                        <p:attrNameLst>
                                          <p:attrName>style.visibility</p:attrName>
                                        </p:attrNameLst>
                                      </p:cBhvr>
                                      <p:to>
                                        <p:strVal val="visible"/>
                                      </p:to>
                                    </p:set>
                                    <p:animEffect transition="in" filter="fade">
                                      <p:cBhvr>
                                        <p:cTn id="35" dur="500"/>
                                        <p:tgtEl>
                                          <p:spTgt spid="81"/>
                                        </p:tgtEl>
                                      </p:cBhvr>
                                    </p:animEffect>
                                  </p:childTnLst>
                                </p:cTn>
                              </p:par>
                              <p:par>
                                <p:cTn id="36" presetID="42" presetClass="path" presetSubtype="0" decel="70000" fill="hold" grpId="1" nodeType="withEffect">
                                  <p:stCondLst>
                                    <p:cond delay="1500"/>
                                  </p:stCondLst>
                                  <p:childTnLst>
                                    <p:animMotion origin="layout" path="M 5E-6 -3.33333E-6 L 5E-6 -0.23935 " pathEditMode="relative" rAng="0" ptsTypes="AA">
                                      <p:cBhvr>
                                        <p:cTn id="37" dur="500" spd="-100000" fill="hold"/>
                                        <p:tgtEl>
                                          <p:spTgt spid="81"/>
                                        </p:tgtEl>
                                        <p:attrNameLst>
                                          <p:attrName>ppt_x</p:attrName>
                                          <p:attrName>ppt_y</p:attrName>
                                        </p:attrNameLst>
                                      </p:cBhvr>
                                      <p:rCtr x="0" y="-11968"/>
                                    </p:animMotion>
                                  </p:childTnLst>
                                </p:cTn>
                              </p:par>
                              <p:par>
                                <p:cTn id="38" presetID="49" presetClass="entr" presetSubtype="0" decel="100000" fill="hold" nodeType="withEffect">
                                  <p:stCondLst>
                                    <p:cond delay="2000"/>
                                  </p:stCondLst>
                                  <p:childTnLst>
                                    <p:set>
                                      <p:cBhvr>
                                        <p:cTn id="39" dur="1" fill="hold">
                                          <p:stCondLst>
                                            <p:cond delay="0"/>
                                          </p:stCondLst>
                                        </p:cTn>
                                        <p:tgtEl>
                                          <p:spTgt spid="3"/>
                                        </p:tgtEl>
                                        <p:attrNameLst>
                                          <p:attrName>style.visibility</p:attrName>
                                        </p:attrNameLst>
                                      </p:cBhvr>
                                      <p:to>
                                        <p:strVal val="visible"/>
                                      </p:to>
                                    </p:set>
                                    <p:anim calcmode="lin" valueType="num">
                                      <p:cBhvr>
                                        <p:cTn id="40" dur="500" fill="hold"/>
                                        <p:tgtEl>
                                          <p:spTgt spid="3"/>
                                        </p:tgtEl>
                                        <p:attrNameLst>
                                          <p:attrName>ppt_w</p:attrName>
                                        </p:attrNameLst>
                                      </p:cBhvr>
                                      <p:tavLst>
                                        <p:tav tm="0">
                                          <p:val>
                                            <p:fltVal val="0"/>
                                          </p:val>
                                        </p:tav>
                                        <p:tav tm="100000">
                                          <p:val>
                                            <p:strVal val="#ppt_w"/>
                                          </p:val>
                                        </p:tav>
                                      </p:tavLst>
                                    </p:anim>
                                    <p:anim calcmode="lin" valueType="num">
                                      <p:cBhvr>
                                        <p:cTn id="41" dur="500" fill="hold"/>
                                        <p:tgtEl>
                                          <p:spTgt spid="3"/>
                                        </p:tgtEl>
                                        <p:attrNameLst>
                                          <p:attrName>ppt_h</p:attrName>
                                        </p:attrNameLst>
                                      </p:cBhvr>
                                      <p:tavLst>
                                        <p:tav tm="0">
                                          <p:val>
                                            <p:fltVal val="0"/>
                                          </p:val>
                                        </p:tav>
                                        <p:tav tm="100000">
                                          <p:val>
                                            <p:strVal val="#ppt_h"/>
                                          </p:val>
                                        </p:tav>
                                      </p:tavLst>
                                    </p:anim>
                                    <p:anim calcmode="lin" valueType="num">
                                      <p:cBhvr>
                                        <p:cTn id="42" dur="500" fill="hold"/>
                                        <p:tgtEl>
                                          <p:spTgt spid="3"/>
                                        </p:tgtEl>
                                        <p:attrNameLst>
                                          <p:attrName>style.rotation</p:attrName>
                                        </p:attrNameLst>
                                      </p:cBhvr>
                                      <p:tavLst>
                                        <p:tav tm="0">
                                          <p:val>
                                            <p:fltVal val="360"/>
                                          </p:val>
                                        </p:tav>
                                        <p:tav tm="100000">
                                          <p:val>
                                            <p:fltVal val="0"/>
                                          </p:val>
                                        </p:tav>
                                      </p:tavLst>
                                    </p:anim>
                                    <p:animEffect transition="in" filter="fade">
                                      <p:cBhvr>
                                        <p:cTn id="43" dur="500"/>
                                        <p:tgtEl>
                                          <p:spTgt spid="3"/>
                                        </p:tgtEl>
                                      </p:cBhvr>
                                    </p:animEffect>
                                  </p:childTnLst>
                                </p:cTn>
                              </p:par>
                              <p:par>
                                <p:cTn id="44" presetID="53" presetClass="entr" presetSubtype="16" fill="hold" grpId="1" nodeType="withEffect">
                                  <p:stCondLst>
                                    <p:cond delay="2500"/>
                                  </p:stCondLst>
                                  <p:iterate type="lt">
                                    <p:tmPct val="0"/>
                                  </p:iterate>
                                  <p:childTnLst>
                                    <p:set>
                                      <p:cBhvr>
                                        <p:cTn id="45" dur="1" fill="hold">
                                          <p:stCondLst>
                                            <p:cond delay="0"/>
                                          </p:stCondLst>
                                        </p:cTn>
                                        <p:tgtEl>
                                          <p:spTgt spid="76"/>
                                        </p:tgtEl>
                                        <p:attrNameLst>
                                          <p:attrName>style.visibility</p:attrName>
                                        </p:attrNameLst>
                                      </p:cBhvr>
                                      <p:to>
                                        <p:strVal val="visible"/>
                                      </p:to>
                                    </p:set>
                                    <p:anim calcmode="lin" valueType="num">
                                      <p:cBhvr>
                                        <p:cTn id="46" dur="500" fill="hold"/>
                                        <p:tgtEl>
                                          <p:spTgt spid="76"/>
                                        </p:tgtEl>
                                        <p:attrNameLst>
                                          <p:attrName>ppt_w</p:attrName>
                                        </p:attrNameLst>
                                      </p:cBhvr>
                                      <p:tavLst>
                                        <p:tav tm="0">
                                          <p:val>
                                            <p:fltVal val="0"/>
                                          </p:val>
                                        </p:tav>
                                        <p:tav tm="100000">
                                          <p:val>
                                            <p:strVal val="#ppt_w"/>
                                          </p:val>
                                        </p:tav>
                                      </p:tavLst>
                                    </p:anim>
                                    <p:anim calcmode="lin" valueType="num">
                                      <p:cBhvr>
                                        <p:cTn id="47" dur="500" fill="hold"/>
                                        <p:tgtEl>
                                          <p:spTgt spid="76"/>
                                        </p:tgtEl>
                                        <p:attrNameLst>
                                          <p:attrName>ppt_h</p:attrName>
                                        </p:attrNameLst>
                                      </p:cBhvr>
                                      <p:tavLst>
                                        <p:tav tm="0">
                                          <p:val>
                                            <p:fltVal val="0"/>
                                          </p:val>
                                        </p:tav>
                                        <p:tav tm="100000">
                                          <p:val>
                                            <p:strVal val="#ppt_h"/>
                                          </p:val>
                                        </p:tav>
                                      </p:tavLst>
                                    </p:anim>
                                    <p:animEffect transition="in" filter="fade">
                                      <p:cBhvr>
                                        <p:cTn id="48" dur="500"/>
                                        <p:tgtEl>
                                          <p:spTgt spid="76"/>
                                        </p:tgtEl>
                                      </p:cBhvr>
                                    </p:animEffect>
                                  </p:childTnLst>
                                </p:cTn>
                              </p:par>
                              <p:par>
                                <p:cTn id="49" presetID="10" presetClass="entr" presetSubtype="0" fill="hold" grpId="0" nodeType="withEffect">
                                  <p:stCondLst>
                                    <p:cond delay="2500"/>
                                  </p:stCondLst>
                                  <p:iterate type="lt">
                                    <p:tmPct val="15000"/>
                                  </p:iterate>
                                  <p:childTnLst>
                                    <p:set>
                                      <p:cBhvr>
                                        <p:cTn id="50" dur="1" fill="hold">
                                          <p:stCondLst>
                                            <p:cond delay="0"/>
                                          </p:stCondLst>
                                        </p:cTn>
                                        <p:tgtEl>
                                          <p:spTgt spid="76"/>
                                        </p:tgtEl>
                                        <p:attrNameLst>
                                          <p:attrName>style.visibility</p:attrName>
                                        </p:attrNameLst>
                                      </p:cBhvr>
                                      <p:to>
                                        <p:strVal val="visible"/>
                                      </p:to>
                                    </p:set>
                                    <p:animEffect transition="in" filter="fade">
                                      <p:cBhvr>
                                        <p:cTn id="51" dur="250"/>
                                        <p:tgtEl>
                                          <p:spTgt spid="76"/>
                                        </p:tgtEl>
                                      </p:cBhvr>
                                    </p:animEffect>
                                  </p:childTnLst>
                                </p:cTn>
                              </p:par>
                              <p:par>
                                <p:cTn id="52" presetID="10" presetClass="entr" presetSubtype="0" fill="hold" grpId="0" nodeType="withEffect">
                                  <p:stCondLst>
                                    <p:cond delay="3000"/>
                                  </p:stCondLst>
                                  <p:iterate type="lt">
                                    <p:tmPct val="0"/>
                                  </p:iterate>
                                  <p:childTnLst>
                                    <p:set>
                                      <p:cBhvr>
                                        <p:cTn id="53" dur="1" fill="hold">
                                          <p:stCondLst>
                                            <p:cond delay="0"/>
                                          </p:stCondLst>
                                        </p:cTn>
                                        <p:tgtEl>
                                          <p:spTgt spid="77"/>
                                        </p:tgtEl>
                                        <p:attrNameLst>
                                          <p:attrName>style.visibility</p:attrName>
                                        </p:attrNameLst>
                                      </p:cBhvr>
                                      <p:to>
                                        <p:strVal val="visible"/>
                                      </p:to>
                                    </p:set>
                                    <p:animEffect transition="in" filter="fade">
                                      <p:cBhvr>
                                        <p:cTn id="54" dur="1000"/>
                                        <p:tgtEl>
                                          <p:spTgt spid="77"/>
                                        </p:tgtEl>
                                      </p:cBhvr>
                                    </p:animEffect>
                                  </p:childTnLst>
                                </p:cTn>
                              </p:par>
                              <p:par>
                                <p:cTn id="55" presetID="3" presetClass="emph" presetSubtype="2" fill="hold" grpId="1" nodeType="withEffect">
                                  <p:stCondLst>
                                    <p:cond delay="3000"/>
                                  </p:stCondLst>
                                  <p:iterate type="lt">
                                    <p:tmPct val="8000"/>
                                  </p:iterate>
                                  <p:childTnLst>
                                    <p:animClr clrSpc="rgb" dir="cw">
                                      <p:cBhvr override="childStyle">
                                        <p:cTn id="56" dur="500" fill="hold"/>
                                        <p:tgtEl>
                                          <p:spTgt spid="77"/>
                                        </p:tgtEl>
                                        <p:attrNameLst>
                                          <p:attrName>style.color</p:attrName>
                                        </p:attrNameLst>
                                      </p:cBhvr>
                                      <p:to>
                                        <a:srgbClr val="E87E05"/>
                                      </p:to>
                                    </p:animClr>
                                  </p:childTnLst>
                                </p:cTn>
                              </p:par>
                              <p:par>
                                <p:cTn id="57" presetID="3" presetClass="emph" presetSubtype="2" fill="hold" grpId="2" nodeType="withEffect">
                                  <p:stCondLst>
                                    <p:cond delay="3350"/>
                                  </p:stCondLst>
                                  <p:iterate type="lt">
                                    <p:tmPct val="8000"/>
                                  </p:iterate>
                                  <p:childTnLst>
                                    <p:animClr clrSpc="rgb" dir="cw">
                                      <p:cBhvr override="childStyle">
                                        <p:cTn id="58" dur="500" fill="hold"/>
                                        <p:tgtEl>
                                          <p:spTgt spid="77"/>
                                        </p:tgtEl>
                                        <p:attrNameLst>
                                          <p:attrName>style.color</p:attrName>
                                        </p:attrNameLst>
                                      </p:cBhvr>
                                      <p:to>
                                        <a:schemeClr val="bg1"/>
                                      </p:to>
                                    </p:animClr>
                                  </p:childTnLst>
                                </p:cTn>
                              </p:par>
                              <p:par>
                                <p:cTn id="59" presetID="49" presetClass="entr" presetSubtype="0" decel="100000" fill="hold" nodeType="withEffect">
                                  <p:stCondLst>
                                    <p:cond delay="5000"/>
                                  </p:stCondLst>
                                  <p:childTnLst>
                                    <p:set>
                                      <p:cBhvr>
                                        <p:cTn id="60" dur="1" fill="hold">
                                          <p:stCondLst>
                                            <p:cond delay="0"/>
                                          </p:stCondLst>
                                        </p:cTn>
                                        <p:tgtEl>
                                          <p:spTgt spid="4"/>
                                        </p:tgtEl>
                                        <p:attrNameLst>
                                          <p:attrName>style.visibility</p:attrName>
                                        </p:attrNameLst>
                                      </p:cBhvr>
                                      <p:to>
                                        <p:strVal val="visible"/>
                                      </p:to>
                                    </p:set>
                                    <p:anim calcmode="lin" valueType="num">
                                      <p:cBhvr>
                                        <p:cTn id="61" dur="500" fill="hold"/>
                                        <p:tgtEl>
                                          <p:spTgt spid="4"/>
                                        </p:tgtEl>
                                        <p:attrNameLst>
                                          <p:attrName>ppt_w</p:attrName>
                                        </p:attrNameLst>
                                      </p:cBhvr>
                                      <p:tavLst>
                                        <p:tav tm="0">
                                          <p:val>
                                            <p:fltVal val="0"/>
                                          </p:val>
                                        </p:tav>
                                        <p:tav tm="100000">
                                          <p:val>
                                            <p:strVal val="#ppt_w"/>
                                          </p:val>
                                        </p:tav>
                                      </p:tavLst>
                                    </p:anim>
                                    <p:anim calcmode="lin" valueType="num">
                                      <p:cBhvr>
                                        <p:cTn id="62" dur="500" fill="hold"/>
                                        <p:tgtEl>
                                          <p:spTgt spid="4"/>
                                        </p:tgtEl>
                                        <p:attrNameLst>
                                          <p:attrName>ppt_h</p:attrName>
                                        </p:attrNameLst>
                                      </p:cBhvr>
                                      <p:tavLst>
                                        <p:tav tm="0">
                                          <p:val>
                                            <p:fltVal val="0"/>
                                          </p:val>
                                        </p:tav>
                                        <p:tav tm="100000">
                                          <p:val>
                                            <p:strVal val="#ppt_h"/>
                                          </p:val>
                                        </p:tav>
                                      </p:tavLst>
                                    </p:anim>
                                    <p:anim calcmode="lin" valueType="num">
                                      <p:cBhvr>
                                        <p:cTn id="63" dur="500" fill="hold"/>
                                        <p:tgtEl>
                                          <p:spTgt spid="4"/>
                                        </p:tgtEl>
                                        <p:attrNameLst>
                                          <p:attrName>style.rotation</p:attrName>
                                        </p:attrNameLst>
                                      </p:cBhvr>
                                      <p:tavLst>
                                        <p:tav tm="0">
                                          <p:val>
                                            <p:fltVal val="360"/>
                                          </p:val>
                                        </p:tav>
                                        <p:tav tm="100000">
                                          <p:val>
                                            <p:fltVal val="0"/>
                                          </p:val>
                                        </p:tav>
                                      </p:tavLst>
                                    </p:anim>
                                    <p:animEffect transition="in" filter="fade">
                                      <p:cBhvr>
                                        <p:cTn id="64" dur="500"/>
                                        <p:tgtEl>
                                          <p:spTgt spid="4"/>
                                        </p:tgtEl>
                                      </p:cBhvr>
                                    </p:animEffect>
                                  </p:childTnLst>
                                </p:cTn>
                              </p:par>
                              <p:par>
                                <p:cTn id="65" presetID="53" presetClass="entr" presetSubtype="16" fill="hold" grpId="0" nodeType="withEffect">
                                  <p:stCondLst>
                                    <p:cond delay="5500"/>
                                  </p:stCondLst>
                                  <p:iterate type="lt">
                                    <p:tmPct val="0"/>
                                  </p:iterate>
                                  <p:childTnLst>
                                    <p:set>
                                      <p:cBhvr>
                                        <p:cTn id="66" dur="1" fill="hold">
                                          <p:stCondLst>
                                            <p:cond delay="0"/>
                                          </p:stCondLst>
                                        </p:cTn>
                                        <p:tgtEl>
                                          <p:spTgt spid="119"/>
                                        </p:tgtEl>
                                        <p:attrNameLst>
                                          <p:attrName>style.visibility</p:attrName>
                                        </p:attrNameLst>
                                      </p:cBhvr>
                                      <p:to>
                                        <p:strVal val="visible"/>
                                      </p:to>
                                    </p:set>
                                    <p:anim calcmode="lin" valueType="num">
                                      <p:cBhvr>
                                        <p:cTn id="67" dur="500" fill="hold"/>
                                        <p:tgtEl>
                                          <p:spTgt spid="119"/>
                                        </p:tgtEl>
                                        <p:attrNameLst>
                                          <p:attrName>ppt_w</p:attrName>
                                        </p:attrNameLst>
                                      </p:cBhvr>
                                      <p:tavLst>
                                        <p:tav tm="0">
                                          <p:val>
                                            <p:fltVal val="0"/>
                                          </p:val>
                                        </p:tav>
                                        <p:tav tm="100000">
                                          <p:val>
                                            <p:strVal val="#ppt_w"/>
                                          </p:val>
                                        </p:tav>
                                      </p:tavLst>
                                    </p:anim>
                                    <p:anim calcmode="lin" valueType="num">
                                      <p:cBhvr>
                                        <p:cTn id="68" dur="500" fill="hold"/>
                                        <p:tgtEl>
                                          <p:spTgt spid="119"/>
                                        </p:tgtEl>
                                        <p:attrNameLst>
                                          <p:attrName>ppt_h</p:attrName>
                                        </p:attrNameLst>
                                      </p:cBhvr>
                                      <p:tavLst>
                                        <p:tav tm="0">
                                          <p:val>
                                            <p:fltVal val="0"/>
                                          </p:val>
                                        </p:tav>
                                        <p:tav tm="100000">
                                          <p:val>
                                            <p:strVal val="#ppt_h"/>
                                          </p:val>
                                        </p:tav>
                                      </p:tavLst>
                                    </p:anim>
                                    <p:animEffect transition="in" filter="fade">
                                      <p:cBhvr>
                                        <p:cTn id="69" dur="500"/>
                                        <p:tgtEl>
                                          <p:spTgt spid="119"/>
                                        </p:tgtEl>
                                      </p:cBhvr>
                                    </p:animEffect>
                                  </p:childTnLst>
                                </p:cTn>
                              </p:par>
                              <p:par>
                                <p:cTn id="70" presetID="10" presetClass="entr" presetSubtype="0" fill="hold" grpId="1" nodeType="withEffect">
                                  <p:stCondLst>
                                    <p:cond delay="5500"/>
                                  </p:stCondLst>
                                  <p:iterate type="lt">
                                    <p:tmPct val="15000"/>
                                  </p:iterate>
                                  <p:childTnLst>
                                    <p:set>
                                      <p:cBhvr>
                                        <p:cTn id="71" dur="1" fill="hold">
                                          <p:stCondLst>
                                            <p:cond delay="0"/>
                                          </p:stCondLst>
                                        </p:cTn>
                                        <p:tgtEl>
                                          <p:spTgt spid="119"/>
                                        </p:tgtEl>
                                        <p:attrNameLst>
                                          <p:attrName>style.visibility</p:attrName>
                                        </p:attrNameLst>
                                      </p:cBhvr>
                                      <p:to>
                                        <p:strVal val="visible"/>
                                      </p:to>
                                    </p:set>
                                    <p:animEffect transition="in" filter="fade">
                                      <p:cBhvr>
                                        <p:cTn id="72" dur="250"/>
                                        <p:tgtEl>
                                          <p:spTgt spid="119"/>
                                        </p:tgtEl>
                                      </p:cBhvr>
                                    </p:animEffect>
                                  </p:childTnLst>
                                </p:cTn>
                              </p:par>
                              <p:par>
                                <p:cTn id="73" presetID="10" presetClass="entr" presetSubtype="0" fill="hold" grpId="0" nodeType="withEffect">
                                  <p:stCondLst>
                                    <p:cond delay="6000"/>
                                  </p:stCondLst>
                                  <p:iterate type="lt">
                                    <p:tmPct val="0"/>
                                  </p:iterate>
                                  <p:childTnLst>
                                    <p:set>
                                      <p:cBhvr>
                                        <p:cTn id="74" dur="1" fill="hold">
                                          <p:stCondLst>
                                            <p:cond delay="0"/>
                                          </p:stCondLst>
                                        </p:cTn>
                                        <p:tgtEl>
                                          <p:spTgt spid="121"/>
                                        </p:tgtEl>
                                        <p:attrNameLst>
                                          <p:attrName>style.visibility</p:attrName>
                                        </p:attrNameLst>
                                      </p:cBhvr>
                                      <p:to>
                                        <p:strVal val="visible"/>
                                      </p:to>
                                    </p:set>
                                    <p:animEffect transition="in" filter="fade">
                                      <p:cBhvr>
                                        <p:cTn id="75" dur="1000"/>
                                        <p:tgtEl>
                                          <p:spTgt spid="121"/>
                                        </p:tgtEl>
                                      </p:cBhvr>
                                    </p:animEffect>
                                  </p:childTnLst>
                                </p:cTn>
                              </p:par>
                              <p:par>
                                <p:cTn id="76" presetID="3" presetClass="emph" presetSubtype="2" fill="hold" grpId="1" nodeType="withEffect">
                                  <p:stCondLst>
                                    <p:cond delay="6000"/>
                                  </p:stCondLst>
                                  <p:iterate type="lt">
                                    <p:tmPct val="8000"/>
                                  </p:iterate>
                                  <p:childTnLst>
                                    <p:animClr clrSpc="rgb" dir="cw">
                                      <p:cBhvr override="childStyle">
                                        <p:cTn id="77" dur="500" fill="hold"/>
                                        <p:tgtEl>
                                          <p:spTgt spid="121"/>
                                        </p:tgtEl>
                                        <p:attrNameLst>
                                          <p:attrName>style.color</p:attrName>
                                        </p:attrNameLst>
                                      </p:cBhvr>
                                      <p:to>
                                        <a:srgbClr val="E87E05"/>
                                      </p:to>
                                    </p:animClr>
                                  </p:childTnLst>
                                </p:cTn>
                              </p:par>
                              <p:par>
                                <p:cTn id="78" presetID="3" presetClass="emph" presetSubtype="2" fill="hold" grpId="2" nodeType="withEffect">
                                  <p:stCondLst>
                                    <p:cond delay="6350"/>
                                  </p:stCondLst>
                                  <p:iterate type="lt">
                                    <p:tmPct val="8000"/>
                                  </p:iterate>
                                  <p:childTnLst>
                                    <p:animClr clrSpc="rgb" dir="cw">
                                      <p:cBhvr override="childStyle">
                                        <p:cTn id="79" dur="500" fill="hold"/>
                                        <p:tgtEl>
                                          <p:spTgt spid="121"/>
                                        </p:tgtEl>
                                        <p:attrNameLst>
                                          <p:attrName>style.color</p:attrName>
                                        </p:attrNameLst>
                                      </p:cBhvr>
                                      <p:to>
                                        <a:schemeClr val="bg1"/>
                                      </p:to>
                                    </p:animClr>
                                  </p:childTnLst>
                                </p:cTn>
                              </p:par>
                              <p:par>
                                <p:cTn id="80" presetID="49" presetClass="entr" presetSubtype="0" decel="100000" fill="hold" nodeType="withEffect">
                                  <p:stCondLst>
                                    <p:cond delay="7800"/>
                                  </p:stCondLst>
                                  <p:childTnLst>
                                    <p:set>
                                      <p:cBhvr>
                                        <p:cTn id="81" dur="1" fill="hold">
                                          <p:stCondLst>
                                            <p:cond delay="0"/>
                                          </p:stCondLst>
                                        </p:cTn>
                                        <p:tgtEl>
                                          <p:spTgt spid="5"/>
                                        </p:tgtEl>
                                        <p:attrNameLst>
                                          <p:attrName>style.visibility</p:attrName>
                                        </p:attrNameLst>
                                      </p:cBhvr>
                                      <p:to>
                                        <p:strVal val="visible"/>
                                      </p:to>
                                    </p:set>
                                    <p:anim calcmode="lin" valueType="num">
                                      <p:cBhvr>
                                        <p:cTn id="82" dur="500" fill="hold"/>
                                        <p:tgtEl>
                                          <p:spTgt spid="5"/>
                                        </p:tgtEl>
                                        <p:attrNameLst>
                                          <p:attrName>ppt_w</p:attrName>
                                        </p:attrNameLst>
                                      </p:cBhvr>
                                      <p:tavLst>
                                        <p:tav tm="0">
                                          <p:val>
                                            <p:fltVal val="0"/>
                                          </p:val>
                                        </p:tav>
                                        <p:tav tm="100000">
                                          <p:val>
                                            <p:strVal val="#ppt_w"/>
                                          </p:val>
                                        </p:tav>
                                      </p:tavLst>
                                    </p:anim>
                                    <p:anim calcmode="lin" valueType="num">
                                      <p:cBhvr>
                                        <p:cTn id="83" dur="500" fill="hold"/>
                                        <p:tgtEl>
                                          <p:spTgt spid="5"/>
                                        </p:tgtEl>
                                        <p:attrNameLst>
                                          <p:attrName>ppt_h</p:attrName>
                                        </p:attrNameLst>
                                      </p:cBhvr>
                                      <p:tavLst>
                                        <p:tav tm="0">
                                          <p:val>
                                            <p:fltVal val="0"/>
                                          </p:val>
                                        </p:tav>
                                        <p:tav tm="100000">
                                          <p:val>
                                            <p:strVal val="#ppt_h"/>
                                          </p:val>
                                        </p:tav>
                                      </p:tavLst>
                                    </p:anim>
                                    <p:anim calcmode="lin" valueType="num">
                                      <p:cBhvr>
                                        <p:cTn id="84" dur="500" fill="hold"/>
                                        <p:tgtEl>
                                          <p:spTgt spid="5"/>
                                        </p:tgtEl>
                                        <p:attrNameLst>
                                          <p:attrName>style.rotation</p:attrName>
                                        </p:attrNameLst>
                                      </p:cBhvr>
                                      <p:tavLst>
                                        <p:tav tm="0">
                                          <p:val>
                                            <p:fltVal val="360"/>
                                          </p:val>
                                        </p:tav>
                                        <p:tav tm="100000">
                                          <p:val>
                                            <p:fltVal val="0"/>
                                          </p:val>
                                        </p:tav>
                                      </p:tavLst>
                                    </p:anim>
                                    <p:animEffect transition="in" filter="fade">
                                      <p:cBhvr>
                                        <p:cTn id="85" dur="500"/>
                                        <p:tgtEl>
                                          <p:spTgt spid="5"/>
                                        </p:tgtEl>
                                      </p:cBhvr>
                                    </p:animEffect>
                                  </p:childTnLst>
                                </p:cTn>
                              </p:par>
                              <p:par>
                                <p:cTn id="86" presetID="53" presetClass="entr" presetSubtype="16" fill="hold" grpId="0" nodeType="withEffect">
                                  <p:stCondLst>
                                    <p:cond delay="8300"/>
                                  </p:stCondLst>
                                  <p:iterate type="lt">
                                    <p:tmPct val="0"/>
                                  </p:iterate>
                                  <p:childTnLst>
                                    <p:set>
                                      <p:cBhvr>
                                        <p:cTn id="87" dur="1" fill="hold">
                                          <p:stCondLst>
                                            <p:cond delay="0"/>
                                          </p:stCondLst>
                                        </p:cTn>
                                        <p:tgtEl>
                                          <p:spTgt spid="84"/>
                                        </p:tgtEl>
                                        <p:attrNameLst>
                                          <p:attrName>style.visibility</p:attrName>
                                        </p:attrNameLst>
                                      </p:cBhvr>
                                      <p:to>
                                        <p:strVal val="visible"/>
                                      </p:to>
                                    </p:set>
                                    <p:anim calcmode="lin" valueType="num">
                                      <p:cBhvr>
                                        <p:cTn id="88" dur="500" fill="hold"/>
                                        <p:tgtEl>
                                          <p:spTgt spid="84"/>
                                        </p:tgtEl>
                                        <p:attrNameLst>
                                          <p:attrName>ppt_w</p:attrName>
                                        </p:attrNameLst>
                                      </p:cBhvr>
                                      <p:tavLst>
                                        <p:tav tm="0">
                                          <p:val>
                                            <p:fltVal val="0"/>
                                          </p:val>
                                        </p:tav>
                                        <p:tav tm="100000">
                                          <p:val>
                                            <p:strVal val="#ppt_w"/>
                                          </p:val>
                                        </p:tav>
                                      </p:tavLst>
                                    </p:anim>
                                    <p:anim calcmode="lin" valueType="num">
                                      <p:cBhvr>
                                        <p:cTn id="89" dur="500" fill="hold"/>
                                        <p:tgtEl>
                                          <p:spTgt spid="84"/>
                                        </p:tgtEl>
                                        <p:attrNameLst>
                                          <p:attrName>ppt_h</p:attrName>
                                        </p:attrNameLst>
                                      </p:cBhvr>
                                      <p:tavLst>
                                        <p:tav tm="0">
                                          <p:val>
                                            <p:fltVal val="0"/>
                                          </p:val>
                                        </p:tav>
                                        <p:tav tm="100000">
                                          <p:val>
                                            <p:strVal val="#ppt_h"/>
                                          </p:val>
                                        </p:tav>
                                      </p:tavLst>
                                    </p:anim>
                                    <p:animEffect transition="in" filter="fade">
                                      <p:cBhvr>
                                        <p:cTn id="90" dur="500"/>
                                        <p:tgtEl>
                                          <p:spTgt spid="84"/>
                                        </p:tgtEl>
                                      </p:cBhvr>
                                    </p:animEffect>
                                  </p:childTnLst>
                                </p:cTn>
                              </p:par>
                              <p:par>
                                <p:cTn id="91" presetID="10" presetClass="entr" presetSubtype="0" fill="hold" grpId="1" nodeType="withEffect">
                                  <p:stCondLst>
                                    <p:cond delay="8300"/>
                                  </p:stCondLst>
                                  <p:iterate type="lt">
                                    <p:tmPct val="15000"/>
                                  </p:iterate>
                                  <p:childTnLst>
                                    <p:set>
                                      <p:cBhvr>
                                        <p:cTn id="92" dur="1" fill="hold">
                                          <p:stCondLst>
                                            <p:cond delay="0"/>
                                          </p:stCondLst>
                                        </p:cTn>
                                        <p:tgtEl>
                                          <p:spTgt spid="84"/>
                                        </p:tgtEl>
                                        <p:attrNameLst>
                                          <p:attrName>style.visibility</p:attrName>
                                        </p:attrNameLst>
                                      </p:cBhvr>
                                      <p:to>
                                        <p:strVal val="visible"/>
                                      </p:to>
                                    </p:set>
                                    <p:animEffect transition="in" filter="fade">
                                      <p:cBhvr>
                                        <p:cTn id="93" dur="250"/>
                                        <p:tgtEl>
                                          <p:spTgt spid="84"/>
                                        </p:tgtEl>
                                      </p:cBhvr>
                                    </p:animEffect>
                                  </p:childTnLst>
                                </p:cTn>
                              </p:par>
                              <p:par>
                                <p:cTn id="94" presetID="10" presetClass="entr" presetSubtype="0" fill="hold" grpId="0" nodeType="withEffect">
                                  <p:stCondLst>
                                    <p:cond delay="8800"/>
                                  </p:stCondLst>
                                  <p:iterate type="lt">
                                    <p:tmPct val="0"/>
                                  </p:iterate>
                                  <p:childTnLst>
                                    <p:set>
                                      <p:cBhvr>
                                        <p:cTn id="95" dur="1" fill="hold">
                                          <p:stCondLst>
                                            <p:cond delay="0"/>
                                          </p:stCondLst>
                                        </p:cTn>
                                        <p:tgtEl>
                                          <p:spTgt spid="86"/>
                                        </p:tgtEl>
                                        <p:attrNameLst>
                                          <p:attrName>style.visibility</p:attrName>
                                        </p:attrNameLst>
                                      </p:cBhvr>
                                      <p:to>
                                        <p:strVal val="visible"/>
                                      </p:to>
                                    </p:set>
                                    <p:animEffect transition="in" filter="fade">
                                      <p:cBhvr>
                                        <p:cTn id="96" dur="1000"/>
                                        <p:tgtEl>
                                          <p:spTgt spid="86"/>
                                        </p:tgtEl>
                                      </p:cBhvr>
                                    </p:animEffect>
                                  </p:childTnLst>
                                </p:cTn>
                              </p:par>
                              <p:par>
                                <p:cTn id="97" presetID="3" presetClass="emph" presetSubtype="2" fill="hold" grpId="1" nodeType="withEffect">
                                  <p:stCondLst>
                                    <p:cond delay="8800"/>
                                  </p:stCondLst>
                                  <p:iterate type="lt">
                                    <p:tmPct val="8000"/>
                                  </p:iterate>
                                  <p:childTnLst>
                                    <p:animClr clrSpc="rgb" dir="cw">
                                      <p:cBhvr override="childStyle">
                                        <p:cTn id="98" dur="500" fill="hold"/>
                                        <p:tgtEl>
                                          <p:spTgt spid="86"/>
                                        </p:tgtEl>
                                        <p:attrNameLst>
                                          <p:attrName>style.color</p:attrName>
                                        </p:attrNameLst>
                                      </p:cBhvr>
                                      <p:to>
                                        <a:srgbClr val="E87E05"/>
                                      </p:to>
                                    </p:animClr>
                                  </p:childTnLst>
                                </p:cTn>
                              </p:par>
                              <p:par>
                                <p:cTn id="99" presetID="3" presetClass="emph" presetSubtype="2" fill="hold" grpId="2" nodeType="withEffect">
                                  <p:stCondLst>
                                    <p:cond delay="9150"/>
                                  </p:stCondLst>
                                  <p:iterate type="lt">
                                    <p:tmPct val="8000"/>
                                  </p:iterate>
                                  <p:childTnLst>
                                    <p:animClr clrSpc="rgb" dir="cw">
                                      <p:cBhvr override="childStyle">
                                        <p:cTn id="100" dur="500" fill="hold"/>
                                        <p:tgtEl>
                                          <p:spTgt spid="86"/>
                                        </p:tgtEl>
                                        <p:attrNameLst>
                                          <p:attrName>style.color</p:attrName>
                                        </p:attrNameLst>
                                      </p:cBhvr>
                                      <p:to>
                                        <a:schemeClr val="bg1"/>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71" grpId="0" animBg="1"/>
      <p:bldP spid="71" grpId="1" animBg="1"/>
      <p:bldP spid="76" grpId="0"/>
      <p:bldP spid="76" grpId="1"/>
      <p:bldP spid="77" grpId="0"/>
      <p:bldP spid="77" grpId="1"/>
      <p:bldP spid="77" grpId="2"/>
      <p:bldP spid="80" grpId="0" animBg="1"/>
      <p:bldP spid="80" grpId="1" animBg="1"/>
      <p:bldP spid="81" grpId="0" animBg="1"/>
      <p:bldP spid="81" grpId="1" animBg="1"/>
      <p:bldP spid="84" grpId="0"/>
      <p:bldP spid="84" grpId="1"/>
      <p:bldP spid="86" grpId="0"/>
      <p:bldP spid="86" grpId="1"/>
      <p:bldP spid="86" grpId="2"/>
      <p:bldP spid="115" grpId="0" animBg="1"/>
      <p:bldP spid="115" grpId="1" animBg="1"/>
      <p:bldP spid="116" grpId="0" animBg="1"/>
      <p:bldP spid="116" grpId="1" animBg="1"/>
      <p:bldP spid="119" grpId="0"/>
      <p:bldP spid="119" grpId="1"/>
      <p:bldP spid="121" grpId="0"/>
      <p:bldP spid="121" grpId="1"/>
      <p:bldP spid="121" grpId="2"/>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244653" y="-7313444"/>
            <a:ext cx="12682404" cy="14608846"/>
            <a:chOff x="-244653" y="-7313444"/>
            <a:chExt cx="12682404" cy="14608846"/>
          </a:xfrm>
        </p:grpSpPr>
        <p:sp>
          <p:nvSpPr>
            <p:cNvPr id="13" name="自由: 形状 12"/>
            <p:cNvSpPr/>
            <p:nvPr/>
          </p:nvSpPr>
          <p:spPr>
            <a:xfrm>
              <a:off x="-244653" y="-7313444"/>
              <a:ext cx="12682404" cy="14608846"/>
            </a:xfrm>
            <a:custGeom>
              <a:avLst/>
              <a:gdLst/>
              <a:ahLst/>
              <a:cxnLst/>
              <a:rect l="0" t="0" r="0" b="0"/>
              <a:pathLst>
                <a:path w="12682404" h="14608846">
                  <a:moveTo>
                    <a:pt x="0" y="0"/>
                  </a:moveTo>
                  <a:lnTo>
                    <a:pt x="12682403" y="0"/>
                  </a:lnTo>
                  <a:lnTo>
                    <a:pt x="12682403" y="14608845"/>
                  </a:lnTo>
                  <a:lnTo>
                    <a:pt x="0" y="14608845"/>
                  </a:lnTo>
                  <a:close/>
                </a:path>
              </a:pathLst>
            </a:cu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2925948" y="-3661231"/>
              <a:ext cx="6341201" cy="7304422"/>
              <a:chOff x="2925948" y="-3661231"/>
              <a:chExt cx="6341201" cy="7304422"/>
            </a:xfrm>
          </p:grpSpPr>
          <p:grpSp>
            <p:nvGrpSpPr>
              <p:cNvPr id="2" name="组合 1"/>
              <p:cNvGrpSpPr/>
              <p:nvPr/>
            </p:nvGrpSpPr>
            <p:grpSpPr>
              <a:xfrm>
                <a:off x="2925948" y="805933"/>
                <a:ext cx="6341201" cy="2837258"/>
                <a:chOff x="2925948" y="805933"/>
                <a:chExt cx="6341201" cy="2837258"/>
              </a:xfrm>
            </p:grpSpPr>
            <p:grpSp>
              <p:nvGrpSpPr>
                <p:cNvPr id="8" name="组合 7"/>
                <p:cNvGrpSpPr/>
                <p:nvPr/>
              </p:nvGrpSpPr>
              <p:grpSpPr>
                <a:xfrm>
                  <a:off x="5465681" y="2116146"/>
                  <a:ext cx="1260638" cy="1527045"/>
                  <a:chOff x="5465681" y="2116146"/>
                  <a:chExt cx="1260638" cy="1527045"/>
                </a:xfrm>
              </p:grpSpPr>
              <p:sp>
                <p:nvSpPr>
                  <p:cNvPr id="14" name="椭圆 13"/>
                  <p:cNvSpPr/>
                  <p:nvPr/>
                </p:nvSpPr>
                <p:spPr>
                  <a:xfrm>
                    <a:off x="5630270" y="2414509"/>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1" name="椭圆 60"/>
                  <p:cNvSpPr/>
                  <p:nvPr/>
                </p:nvSpPr>
                <p:spPr>
                  <a:xfrm rot="10800000" flipV="1">
                    <a:off x="5465681" y="2249919"/>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同心圆 22"/>
                  <p:cNvSpPr/>
                  <p:nvPr/>
                </p:nvSpPr>
                <p:spPr>
                  <a:xfrm rot="2700000">
                    <a:off x="5962225" y="2116146"/>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6" name="同心圆 22"/>
                  <p:cNvSpPr/>
                  <p:nvPr/>
                </p:nvSpPr>
                <p:spPr>
                  <a:xfrm rot="2700000">
                    <a:off x="5962224" y="3375644"/>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7" name="组合 6"/>
                <p:cNvGrpSpPr/>
                <p:nvPr/>
              </p:nvGrpSpPr>
              <p:grpSpPr>
                <a:xfrm>
                  <a:off x="4032810" y="1807123"/>
                  <a:ext cx="1260638" cy="1358303"/>
                  <a:chOff x="4032810" y="1807123"/>
                  <a:chExt cx="1260638" cy="1358303"/>
                </a:xfrm>
              </p:grpSpPr>
              <p:sp>
                <p:nvSpPr>
                  <p:cNvPr id="70" name="椭圆 69"/>
                  <p:cNvSpPr/>
                  <p:nvPr/>
                </p:nvSpPr>
                <p:spPr>
                  <a:xfrm rot="1800000">
                    <a:off x="4197399" y="2021039"/>
                    <a:ext cx="931460" cy="931461"/>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2" name="椭圆 71"/>
                  <p:cNvSpPr/>
                  <p:nvPr/>
                </p:nvSpPr>
                <p:spPr>
                  <a:xfrm rot="12600000" flipV="1">
                    <a:off x="4032810" y="1856449"/>
                    <a:ext cx="1260638" cy="1260639"/>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同心圆 22"/>
                  <p:cNvSpPr/>
                  <p:nvPr/>
                </p:nvSpPr>
                <p:spPr>
                  <a:xfrm rot="4500000">
                    <a:off x="4844514" y="1807123"/>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4" name="同心圆 22"/>
                  <p:cNvSpPr/>
                  <p:nvPr/>
                </p:nvSpPr>
                <p:spPr>
                  <a:xfrm rot="4500000">
                    <a:off x="4214764" y="2897879"/>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0" name="组合 9"/>
                <p:cNvGrpSpPr/>
                <p:nvPr/>
              </p:nvGrpSpPr>
              <p:grpSpPr>
                <a:xfrm>
                  <a:off x="6897917" y="1811889"/>
                  <a:ext cx="1260638" cy="1358305"/>
                  <a:chOff x="6897917" y="1811889"/>
                  <a:chExt cx="1260638" cy="1358305"/>
                </a:xfrm>
              </p:grpSpPr>
              <p:sp>
                <p:nvSpPr>
                  <p:cNvPr id="76" name="椭圆 75"/>
                  <p:cNvSpPr/>
                  <p:nvPr/>
                </p:nvSpPr>
                <p:spPr>
                  <a:xfrm rot="19800000">
                    <a:off x="7062506" y="2025805"/>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8" name="椭圆 77"/>
                  <p:cNvSpPr/>
                  <p:nvPr/>
                </p:nvSpPr>
                <p:spPr>
                  <a:xfrm rot="9000000" flipV="1">
                    <a:off x="6897917" y="1861216"/>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同心圆 22"/>
                  <p:cNvSpPr/>
                  <p:nvPr/>
                </p:nvSpPr>
                <p:spPr>
                  <a:xfrm rot="900000">
                    <a:off x="7079302" y="1811889"/>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0" name="同心圆 22"/>
                  <p:cNvSpPr/>
                  <p:nvPr/>
                </p:nvSpPr>
                <p:spPr>
                  <a:xfrm rot="900000">
                    <a:off x="7709050" y="2902647"/>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1" name="组合 10"/>
                <p:cNvGrpSpPr/>
                <p:nvPr/>
              </p:nvGrpSpPr>
              <p:grpSpPr>
                <a:xfrm>
                  <a:off x="7908845" y="812468"/>
                  <a:ext cx="1358304" cy="1260638"/>
                  <a:chOff x="7908845" y="812468"/>
                  <a:chExt cx="1358304" cy="1260638"/>
                </a:xfrm>
              </p:grpSpPr>
              <p:sp>
                <p:nvSpPr>
                  <p:cNvPr id="82" name="椭圆 81"/>
                  <p:cNvSpPr/>
                  <p:nvPr/>
                </p:nvSpPr>
                <p:spPr>
                  <a:xfrm rot="18000000">
                    <a:off x="8122762" y="977057"/>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4" name="椭圆 83"/>
                  <p:cNvSpPr/>
                  <p:nvPr/>
                </p:nvSpPr>
                <p:spPr>
                  <a:xfrm rot="7200000" flipV="1">
                    <a:off x="7958172" y="812468"/>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同心圆 22"/>
                  <p:cNvSpPr/>
                  <p:nvPr/>
                </p:nvSpPr>
                <p:spPr>
                  <a:xfrm rot="20700000">
                    <a:off x="7908845" y="993855"/>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6" name="同心圆 22"/>
                  <p:cNvSpPr/>
                  <p:nvPr/>
                </p:nvSpPr>
                <p:spPr>
                  <a:xfrm rot="20700000">
                    <a:off x="8999602" y="1623605"/>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3" name="组合 2"/>
                <p:cNvGrpSpPr/>
                <p:nvPr/>
              </p:nvGrpSpPr>
              <p:grpSpPr>
                <a:xfrm>
                  <a:off x="2925948" y="805933"/>
                  <a:ext cx="1358305" cy="1260638"/>
                  <a:chOff x="2925948" y="805933"/>
                  <a:chExt cx="1358305" cy="1260638"/>
                </a:xfrm>
              </p:grpSpPr>
              <p:sp>
                <p:nvSpPr>
                  <p:cNvPr id="88" name="椭圆 87"/>
                  <p:cNvSpPr/>
                  <p:nvPr/>
                </p:nvSpPr>
                <p:spPr>
                  <a:xfrm rot="3600000">
                    <a:off x="3138877" y="970523"/>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0" name="椭圆 89"/>
                  <p:cNvSpPr/>
                  <p:nvPr/>
                </p:nvSpPr>
                <p:spPr>
                  <a:xfrm rot="14400000" flipV="1">
                    <a:off x="2974289" y="80593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1" name="同心圆 22"/>
                  <p:cNvSpPr/>
                  <p:nvPr/>
                </p:nvSpPr>
                <p:spPr>
                  <a:xfrm rot="6300000">
                    <a:off x="4016706" y="987319"/>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2" name="同心圆 22"/>
                  <p:cNvSpPr/>
                  <p:nvPr/>
                </p:nvSpPr>
                <p:spPr>
                  <a:xfrm rot="6300000">
                    <a:off x="2925948" y="1617067"/>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43" name="组合 42"/>
              <p:cNvGrpSpPr/>
              <p:nvPr/>
            </p:nvGrpSpPr>
            <p:grpSpPr>
              <a:xfrm rot="10800000">
                <a:off x="2925948" y="-3661231"/>
                <a:ext cx="6341201" cy="2837258"/>
                <a:chOff x="2925948" y="805933"/>
                <a:chExt cx="6341201" cy="2837258"/>
              </a:xfrm>
            </p:grpSpPr>
            <p:grpSp>
              <p:nvGrpSpPr>
                <p:cNvPr id="44" name="组合 43"/>
                <p:cNvGrpSpPr/>
                <p:nvPr/>
              </p:nvGrpSpPr>
              <p:grpSpPr>
                <a:xfrm>
                  <a:off x="5465681" y="2116146"/>
                  <a:ext cx="1260638" cy="1527045"/>
                  <a:chOff x="5465681" y="2116146"/>
                  <a:chExt cx="1260638" cy="1527045"/>
                </a:xfrm>
              </p:grpSpPr>
              <p:sp>
                <p:nvSpPr>
                  <p:cNvPr id="75" name="椭圆 74"/>
                  <p:cNvSpPr/>
                  <p:nvPr/>
                </p:nvSpPr>
                <p:spPr>
                  <a:xfrm>
                    <a:off x="5630270" y="2414509"/>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1" name="椭圆 80"/>
                  <p:cNvSpPr/>
                  <p:nvPr/>
                </p:nvSpPr>
                <p:spPr>
                  <a:xfrm rot="10800000" flipV="1">
                    <a:off x="5465681" y="2249919"/>
                    <a:ext cx="1260638" cy="1260638"/>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同心圆 22"/>
                  <p:cNvSpPr/>
                  <p:nvPr/>
                </p:nvSpPr>
                <p:spPr>
                  <a:xfrm rot="2700000">
                    <a:off x="5962225" y="2116146"/>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3" name="同心圆 22"/>
                  <p:cNvSpPr/>
                  <p:nvPr/>
                </p:nvSpPr>
                <p:spPr>
                  <a:xfrm rot="2700000">
                    <a:off x="5962224" y="3375644"/>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5" name="组合 44"/>
                <p:cNvGrpSpPr/>
                <p:nvPr/>
              </p:nvGrpSpPr>
              <p:grpSpPr>
                <a:xfrm>
                  <a:off x="4032810" y="1807123"/>
                  <a:ext cx="1260638" cy="1358303"/>
                  <a:chOff x="4032810" y="1807123"/>
                  <a:chExt cx="1260638" cy="1358303"/>
                </a:xfrm>
              </p:grpSpPr>
              <p:sp>
                <p:nvSpPr>
                  <p:cNvPr id="65" name="椭圆 64"/>
                  <p:cNvSpPr/>
                  <p:nvPr/>
                </p:nvSpPr>
                <p:spPr>
                  <a:xfrm rot="1800000">
                    <a:off x="4197399" y="2021039"/>
                    <a:ext cx="931460" cy="931461"/>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7" name="椭圆 66"/>
                  <p:cNvSpPr/>
                  <p:nvPr/>
                </p:nvSpPr>
                <p:spPr>
                  <a:xfrm rot="12600000" flipV="1">
                    <a:off x="4032810" y="1856449"/>
                    <a:ext cx="1260638" cy="1260639"/>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同心圆 22"/>
                  <p:cNvSpPr/>
                  <p:nvPr/>
                </p:nvSpPr>
                <p:spPr>
                  <a:xfrm rot="4500000">
                    <a:off x="4844514" y="1807123"/>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9" name="同心圆 22"/>
                  <p:cNvSpPr/>
                  <p:nvPr/>
                </p:nvSpPr>
                <p:spPr>
                  <a:xfrm rot="4500000">
                    <a:off x="4214764" y="2897879"/>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6" name="组合 45"/>
                <p:cNvGrpSpPr/>
                <p:nvPr/>
              </p:nvGrpSpPr>
              <p:grpSpPr>
                <a:xfrm>
                  <a:off x="6897917" y="1811889"/>
                  <a:ext cx="1260638" cy="1358305"/>
                  <a:chOff x="6897917" y="1811889"/>
                  <a:chExt cx="1260638" cy="1358305"/>
                </a:xfrm>
              </p:grpSpPr>
              <p:sp>
                <p:nvSpPr>
                  <p:cNvPr id="60" name="椭圆 59"/>
                  <p:cNvSpPr/>
                  <p:nvPr/>
                </p:nvSpPr>
                <p:spPr>
                  <a:xfrm rot="19800000">
                    <a:off x="7062506" y="2025805"/>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2" name="椭圆 61"/>
                  <p:cNvSpPr/>
                  <p:nvPr/>
                </p:nvSpPr>
                <p:spPr>
                  <a:xfrm rot="9000000" flipV="1">
                    <a:off x="6897917" y="1861216"/>
                    <a:ext cx="1260638" cy="1260638"/>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同心圆 22"/>
                  <p:cNvSpPr/>
                  <p:nvPr/>
                </p:nvSpPr>
                <p:spPr>
                  <a:xfrm rot="900000">
                    <a:off x="7079302" y="1811889"/>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4" name="同心圆 22"/>
                  <p:cNvSpPr/>
                  <p:nvPr/>
                </p:nvSpPr>
                <p:spPr>
                  <a:xfrm rot="900000">
                    <a:off x="7709050" y="2902647"/>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7" name="组合 46"/>
                <p:cNvGrpSpPr/>
                <p:nvPr/>
              </p:nvGrpSpPr>
              <p:grpSpPr>
                <a:xfrm>
                  <a:off x="7908845" y="812468"/>
                  <a:ext cx="1358304" cy="1260638"/>
                  <a:chOff x="7908845" y="812468"/>
                  <a:chExt cx="1358304" cy="1260638"/>
                </a:xfrm>
              </p:grpSpPr>
              <p:sp>
                <p:nvSpPr>
                  <p:cNvPr id="55" name="椭圆 54"/>
                  <p:cNvSpPr/>
                  <p:nvPr/>
                </p:nvSpPr>
                <p:spPr>
                  <a:xfrm rot="18000000">
                    <a:off x="8122762" y="977057"/>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6" name="椭圆 55"/>
                  <p:cNvSpPr/>
                  <p:nvPr/>
                </p:nvSpPr>
                <p:spPr>
                  <a:xfrm rot="7200000" flipV="1">
                    <a:off x="7958172" y="812468"/>
                    <a:ext cx="1260638" cy="1260638"/>
                  </a:xfrm>
                  <a:prstGeom prst="ellipse">
                    <a:avLst/>
                  </a:prstGeom>
                  <a:solidFill>
                    <a:srgbClr val="4F4E53">
                      <a:alpha val="0"/>
                    </a:srgbClr>
                  </a:solid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同心圆 22"/>
                  <p:cNvSpPr/>
                  <p:nvPr/>
                </p:nvSpPr>
                <p:spPr>
                  <a:xfrm rot="20700000">
                    <a:off x="7908845" y="993855"/>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8" name="同心圆 22"/>
                  <p:cNvSpPr/>
                  <p:nvPr/>
                </p:nvSpPr>
                <p:spPr>
                  <a:xfrm rot="20700000">
                    <a:off x="8999602" y="1623605"/>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50" name="组合 49"/>
                <p:cNvGrpSpPr/>
                <p:nvPr/>
              </p:nvGrpSpPr>
              <p:grpSpPr>
                <a:xfrm>
                  <a:off x="2925948" y="805933"/>
                  <a:ext cx="1358305" cy="1260638"/>
                  <a:chOff x="2925948" y="805933"/>
                  <a:chExt cx="1358305" cy="1260638"/>
                </a:xfrm>
              </p:grpSpPr>
              <p:sp>
                <p:nvSpPr>
                  <p:cNvPr id="51" name="椭圆 50"/>
                  <p:cNvSpPr/>
                  <p:nvPr/>
                </p:nvSpPr>
                <p:spPr>
                  <a:xfrm rot="3600000">
                    <a:off x="3138877" y="970523"/>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椭圆 51"/>
                  <p:cNvSpPr/>
                  <p:nvPr/>
                </p:nvSpPr>
                <p:spPr>
                  <a:xfrm rot="14400000" flipV="1">
                    <a:off x="2974289" y="805933"/>
                    <a:ext cx="1260638" cy="1260638"/>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同心圆 22"/>
                  <p:cNvSpPr/>
                  <p:nvPr/>
                </p:nvSpPr>
                <p:spPr>
                  <a:xfrm rot="6300000">
                    <a:off x="4016706" y="987319"/>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同心圆 22"/>
                  <p:cNvSpPr/>
                  <p:nvPr/>
                </p:nvSpPr>
                <p:spPr>
                  <a:xfrm rot="6300000">
                    <a:off x="2925948" y="1617067"/>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grpSp>
      <p:sp>
        <p:nvSpPr>
          <p:cNvPr id="4" name="椭圆 3"/>
          <p:cNvSpPr/>
          <p:nvPr/>
        </p:nvSpPr>
        <p:spPr>
          <a:xfrm>
            <a:off x="5016000" y="-1080000"/>
            <a:ext cx="2160000" cy="2160000"/>
          </a:xfrm>
          <a:prstGeom prst="ellipse">
            <a:avLst/>
          </a:prstGeom>
          <a:solidFill>
            <a:srgbClr val="FEEA7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5010397" y="-1080000"/>
            <a:ext cx="2160000" cy="2160000"/>
          </a:xfrm>
          <a:prstGeom prst="ellipse">
            <a:avLst/>
          </a:prstGeom>
          <a:solidFill>
            <a:srgbClr val="37201C">
              <a:alpha val="5000"/>
            </a:srgbClr>
          </a:solidFill>
          <a:ln>
            <a:solidFill>
              <a:srgbClr val="37201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文本框 5"/>
          <p:cNvSpPr txBox="1"/>
          <p:nvPr/>
        </p:nvSpPr>
        <p:spPr>
          <a:xfrm>
            <a:off x="4762500" y="500"/>
            <a:ext cx="2667000" cy="830997"/>
          </a:xfrm>
          <a:prstGeom prst="rect">
            <a:avLst/>
          </a:prstGeom>
          <a:noFill/>
        </p:spPr>
        <p:txBody>
          <a:bodyPr wrap="square" rtlCol="0">
            <a:spAutoFit/>
          </a:bodyPr>
          <a:lstStyle/>
          <a:p>
            <a:pPr algn="ctr"/>
            <a:r>
              <a:rPr lang="zh-CN" altLang="en-US" sz="4800" dirty="0">
                <a:solidFill>
                  <a:srgbClr val="1D1C24"/>
                </a:solidFill>
                <a:latin typeface="方正正黑简体" panose="02000000000000000000" pitchFamily="2" charset="-122"/>
                <a:ea typeface="方正正黑简体" panose="02000000000000000000" pitchFamily="2" charset="-122"/>
              </a:rPr>
              <a:t>目录</a:t>
            </a:r>
          </a:p>
        </p:txBody>
      </p:sp>
      <p:sp>
        <p:nvSpPr>
          <p:cNvPr id="12" name="椭圆 11"/>
          <p:cNvSpPr/>
          <p:nvPr/>
        </p:nvSpPr>
        <p:spPr>
          <a:xfrm>
            <a:off x="3848127" y="-2251645"/>
            <a:ext cx="4495746" cy="4495744"/>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48"/>
          <p:cNvSpPr txBox="1"/>
          <p:nvPr/>
        </p:nvSpPr>
        <p:spPr>
          <a:xfrm>
            <a:off x="5720466" y="2553512"/>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3</a:t>
            </a:r>
            <a:endParaRPr lang="zh-CN" altLang="en-US" sz="3600" dirty="0">
              <a:solidFill>
                <a:srgbClr val="1D1C24"/>
              </a:solidFill>
              <a:latin typeface="Impact" panose="020B0806030902050204" pitchFamily="34" charset="0"/>
            </a:endParaRPr>
          </a:p>
        </p:txBody>
      </p:sp>
      <p:sp>
        <p:nvSpPr>
          <p:cNvPr id="71" name="文本框 70"/>
          <p:cNvSpPr txBox="1"/>
          <p:nvPr/>
        </p:nvSpPr>
        <p:spPr>
          <a:xfrm>
            <a:off x="4289375" y="2160517"/>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2</a:t>
            </a:r>
            <a:endParaRPr lang="zh-CN" altLang="en-US" sz="3600" dirty="0">
              <a:solidFill>
                <a:srgbClr val="1D1C24"/>
              </a:solidFill>
              <a:latin typeface="Impact" panose="020B0806030902050204" pitchFamily="34" charset="0"/>
            </a:endParaRPr>
          </a:p>
        </p:txBody>
      </p:sp>
      <p:sp>
        <p:nvSpPr>
          <p:cNvPr id="77" name="文本框 76"/>
          <p:cNvSpPr txBox="1"/>
          <p:nvPr/>
        </p:nvSpPr>
        <p:spPr>
          <a:xfrm>
            <a:off x="7150922" y="2165286"/>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4</a:t>
            </a:r>
            <a:endParaRPr lang="zh-CN" altLang="en-US" sz="3600" dirty="0">
              <a:solidFill>
                <a:srgbClr val="1D1C24"/>
              </a:solidFill>
              <a:latin typeface="Impact" panose="020B0806030902050204" pitchFamily="34" charset="0"/>
            </a:endParaRPr>
          </a:p>
        </p:txBody>
      </p:sp>
      <p:sp>
        <p:nvSpPr>
          <p:cNvPr id="83" name="文本框 82"/>
          <p:cNvSpPr txBox="1"/>
          <p:nvPr/>
        </p:nvSpPr>
        <p:spPr>
          <a:xfrm>
            <a:off x="8209875" y="1117842"/>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5</a:t>
            </a:r>
            <a:endParaRPr lang="zh-CN" altLang="en-US" sz="3600" dirty="0">
              <a:solidFill>
                <a:srgbClr val="1D1C24"/>
              </a:solidFill>
              <a:latin typeface="Impact" panose="020B0806030902050204" pitchFamily="34" charset="0"/>
            </a:endParaRPr>
          </a:p>
        </p:txBody>
      </p:sp>
      <p:sp>
        <p:nvSpPr>
          <p:cNvPr id="89" name="文本框 88"/>
          <p:cNvSpPr txBox="1"/>
          <p:nvPr/>
        </p:nvSpPr>
        <p:spPr>
          <a:xfrm>
            <a:off x="3232159" y="1111304"/>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1</a:t>
            </a:r>
            <a:endParaRPr lang="zh-CN" altLang="en-US" sz="3600" dirty="0">
              <a:solidFill>
                <a:srgbClr val="1D1C24"/>
              </a:solidFill>
              <a:latin typeface="Impact" panose="020B0806030902050204" pitchFamily="34" charset="0"/>
            </a:endParaRPr>
          </a:p>
        </p:txBody>
      </p:sp>
      <p:sp>
        <p:nvSpPr>
          <p:cNvPr id="59" name="文本框 58"/>
          <p:cNvSpPr txBox="1"/>
          <p:nvPr/>
        </p:nvSpPr>
        <p:spPr>
          <a:xfrm>
            <a:off x="5761358" y="3747848"/>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此处输入目录三</a:t>
            </a:r>
          </a:p>
        </p:txBody>
      </p:sp>
      <p:sp>
        <p:nvSpPr>
          <p:cNvPr id="105" name="文本框 104"/>
          <p:cNvSpPr txBox="1"/>
          <p:nvPr/>
        </p:nvSpPr>
        <p:spPr>
          <a:xfrm>
            <a:off x="3806531" y="3224834"/>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此处输入目录二</a:t>
            </a:r>
          </a:p>
        </p:txBody>
      </p:sp>
      <p:sp>
        <p:nvSpPr>
          <p:cNvPr id="106" name="文本框 105"/>
          <p:cNvSpPr txBox="1"/>
          <p:nvPr/>
        </p:nvSpPr>
        <p:spPr>
          <a:xfrm>
            <a:off x="2443060" y="1912377"/>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此处输入目录一</a:t>
            </a:r>
          </a:p>
        </p:txBody>
      </p:sp>
      <p:sp>
        <p:nvSpPr>
          <p:cNvPr id="107" name="文本框 106"/>
          <p:cNvSpPr txBox="1"/>
          <p:nvPr/>
        </p:nvSpPr>
        <p:spPr>
          <a:xfrm>
            <a:off x="9079658" y="1912377"/>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此处输入目录五</a:t>
            </a:r>
          </a:p>
        </p:txBody>
      </p:sp>
      <p:sp>
        <p:nvSpPr>
          <p:cNvPr id="108" name="文本框 107"/>
          <p:cNvSpPr txBox="1"/>
          <p:nvPr/>
        </p:nvSpPr>
        <p:spPr>
          <a:xfrm>
            <a:off x="7769911" y="3224834"/>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此处输入目录四</a:t>
            </a:r>
          </a:p>
        </p:txBody>
      </p:sp>
    </p:spTree>
    <p:extLst>
      <p:ext uri="{BB962C8B-B14F-4D97-AF65-F5344CB8AC3E}">
        <p14:creationId xmlns:p14="http://schemas.microsoft.com/office/powerpoint/2010/main" val="1515237692"/>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10800000">
                                      <p:cBhvr>
                                        <p:cTn id="6" dur="1500" fill="hold"/>
                                        <p:tgtEl>
                                          <p:spTgt spid="15"/>
                                        </p:tgtEl>
                                        <p:attrNameLst>
                                          <p:attrName>r</p:attrName>
                                        </p:attrNameLst>
                                      </p:cBhvr>
                                    </p:animRot>
                                  </p:childTnLst>
                                </p:cTn>
                              </p:par>
                              <p:par>
                                <p:cTn id="7" presetID="10" presetClass="exit" presetSubtype="0" fill="hold" grpId="0" nodeType="withEffect">
                                  <p:stCondLst>
                                    <p:cond delay="150"/>
                                  </p:stCondLst>
                                  <p:childTnLst>
                                    <p:animEffect transition="out" filter="fade">
                                      <p:cBhvr>
                                        <p:cTn id="8" dur="250"/>
                                        <p:tgtEl>
                                          <p:spTgt spid="89"/>
                                        </p:tgtEl>
                                      </p:cBhvr>
                                    </p:animEffect>
                                    <p:set>
                                      <p:cBhvr>
                                        <p:cTn id="9" dur="1" fill="hold">
                                          <p:stCondLst>
                                            <p:cond delay="249"/>
                                          </p:stCondLst>
                                        </p:cTn>
                                        <p:tgtEl>
                                          <p:spTgt spid="89"/>
                                        </p:tgtEl>
                                        <p:attrNameLst>
                                          <p:attrName>style.visibility</p:attrName>
                                        </p:attrNameLst>
                                      </p:cBhvr>
                                      <p:to>
                                        <p:strVal val="hidden"/>
                                      </p:to>
                                    </p:set>
                                  </p:childTnLst>
                                </p:cTn>
                              </p:par>
                              <p:par>
                                <p:cTn id="10" presetID="10" presetClass="exit" presetSubtype="0" fill="hold" grpId="0" nodeType="withEffect">
                                  <p:stCondLst>
                                    <p:cond delay="150"/>
                                  </p:stCondLst>
                                  <p:childTnLst>
                                    <p:animEffect transition="out" filter="fade">
                                      <p:cBhvr>
                                        <p:cTn id="11" dur="250"/>
                                        <p:tgtEl>
                                          <p:spTgt spid="71"/>
                                        </p:tgtEl>
                                      </p:cBhvr>
                                    </p:animEffect>
                                    <p:set>
                                      <p:cBhvr>
                                        <p:cTn id="12" dur="1" fill="hold">
                                          <p:stCondLst>
                                            <p:cond delay="249"/>
                                          </p:stCondLst>
                                        </p:cTn>
                                        <p:tgtEl>
                                          <p:spTgt spid="71"/>
                                        </p:tgtEl>
                                        <p:attrNameLst>
                                          <p:attrName>style.visibility</p:attrName>
                                        </p:attrNameLst>
                                      </p:cBhvr>
                                      <p:to>
                                        <p:strVal val="hidden"/>
                                      </p:to>
                                    </p:set>
                                  </p:childTnLst>
                                </p:cTn>
                              </p:par>
                              <p:par>
                                <p:cTn id="13" presetID="10" presetClass="exit" presetSubtype="0" fill="hold" grpId="0" nodeType="withEffect">
                                  <p:stCondLst>
                                    <p:cond delay="150"/>
                                  </p:stCondLst>
                                  <p:childTnLst>
                                    <p:animEffect transition="out" filter="fade">
                                      <p:cBhvr>
                                        <p:cTn id="14" dur="250"/>
                                        <p:tgtEl>
                                          <p:spTgt spid="49"/>
                                        </p:tgtEl>
                                      </p:cBhvr>
                                    </p:animEffect>
                                    <p:set>
                                      <p:cBhvr>
                                        <p:cTn id="15" dur="1" fill="hold">
                                          <p:stCondLst>
                                            <p:cond delay="249"/>
                                          </p:stCondLst>
                                        </p:cTn>
                                        <p:tgtEl>
                                          <p:spTgt spid="49"/>
                                        </p:tgtEl>
                                        <p:attrNameLst>
                                          <p:attrName>style.visibility</p:attrName>
                                        </p:attrNameLst>
                                      </p:cBhvr>
                                      <p:to>
                                        <p:strVal val="hidden"/>
                                      </p:to>
                                    </p:set>
                                  </p:childTnLst>
                                </p:cTn>
                              </p:par>
                              <p:par>
                                <p:cTn id="16" presetID="10" presetClass="exit" presetSubtype="0" fill="hold" grpId="0" nodeType="withEffect">
                                  <p:stCondLst>
                                    <p:cond delay="150"/>
                                  </p:stCondLst>
                                  <p:childTnLst>
                                    <p:animEffect transition="out" filter="fade">
                                      <p:cBhvr>
                                        <p:cTn id="17" dur="250"/>
                                        <p:tgtEl>
                                          <p:spTgt spid="77"/>
                                        </p:tgtEl>
                                      </p:cBhvr>
                                    </p:animEffect>
                                    <p:set>
                                      <p:cBhvr>
                                        <p:cTn id="18" dur="1" fill="hold">
                                          <p:stCondLst>
                                            <p:cond delay="249"/>
                                          </p:stCondLst>
                                        </p:cTn>
                                        <p:tgtEl>
                                          <p:spTgt spid="77"/>
                                        </p:tgtEl>
                                        <p:attrNameLst>
                                          <p:attrName>style.visibility</p:attrName>
                                        </p:attrNameLst>
                                      </p:cBhvr>
                                      <p:to>
                                        <p:strVal val="hidden"/>
                                      </p:to>
                                    </p:set>
                                  </p:childTnLst>
                                </p:cTn>
                              </p:par>
                              <p:par>
                                <p:cTn id="19" presetID="10" presetClass="exit" presetSubtype="0" fill="hold" grpId="0" nodeType="withEffect">
                                  <p:stCondLst>
                                    <p:cond delay="150"/>
                                  </p:stCondLst>
                                  <p:childTnLst>
                                    <p:animEffect transition="out" filter="fade">
                                      <p:cBhvr>
                                        <p:cTn id="20" dur="250"/>
                                        <p:tgtEl>
                                          <p:spTgt spid="83"/>
                                        </p:tgtEl>
                                      </p:cBhvr>
                                    </p:animEffect>
                                    <p:set>
                                      <p:cBhvr>
                                        <p:cTn id="21" dur="1" fill="hold">
                                          <p:stCondLst>
                                            <p:cond delay="249"/>
                                          </p:stCondLst>
                                        </p:cTn>
                                        <p:tgtEl>
                                          <p:spTgt spid="83"/>
                                        </p:tgtEl>
                                        <p:attrNameLst>
                                          <p:attrName>style.visibility</p:attrName>
                                        </p:attrNameLst>
                                      </p:cBhvr>
                                      <p:to>
                                        <p:strVal val="hidden"/>
                                      </p:to>
                                    </p:set>
                                  </p:childTnLst>
                                </p:cTn>
                              </p:par>
                              <p:par>
                                <p:cTn id="22" presetID="10" presetClass="exit" presetSubtype="0" fill="hold" nodeType="withEffect">
                                  <p:stCondLst>
                                    <p:cond delay="1000"/>
                                  </p:stCondLst>
                                  <p:childTnLst>
                                    <p:animEffect transition="out" filter="fade">
                                      <p:cBhvr>
                                        <p:cTn id="23" dur="250"/>
                                        <p:tgtEl>
                                          <p:spTgt spid="15"/>
                                        </p:tgtEl>
                                      </p:cBhvr>
                                    </p:animEffect>
                                    <p:set>
                                      <p:cBhvr>
                                        <p:cTn id="24" dur="1" fill="hold">
                                          <p:stCondLst>
                                            <p:cond delay="249"/>
                                          </p:stCondLst>
                                        </p:cTn>
                                        <p:tgtEl>
                                          <p:spTgt spid="15"/>
                                        </p:tgtEl>
                                        <p:attrNameLst>
                                          <p:attrName>style.visibility</p:attrName>
                                        </p:attrNameLst>
                                      </p:cBhvr>
                                      <p:to>
                                        <p:strVal val="hidden"/>
                                      </p:to>
                                    </p:set>
                                  </p:childTnLst>
                                </p:cTn>
                              </p:par>
                              <p:par>
                                <p:cTn id="25" presetID="42" presetClass="exit" presetSubtype="0" fill="hold" grpId="0" nodeType="withEffect">
                                  <p:stCondLst>
                                    <p:cond delay="1000"/>
                                  </p:stCondLst>
                                  <p:childTnLst>
                                    <p:animEffect transition="out" filter="fade">
                                      <p:cBhvr>
                                        <p:cTn id="26" dur="500"/>
                                        <p:tgtEl>
                                          <p:spTgt spid="106"/>
                                        </p:tgtEl>
                                      </p:cBhvr>
                                    </p:animEffect>
                                    <p:anim calcmode="lin" valueType="num">
                                      <p:cBhvr>
                                        <p:cTn id="27" dur="500"/>
                                        <p:tgtEl>
                                          <p:spTgt spid="106"/>
                                        </p:tgtEl>
                                        <p:attrNameLst>
                                          <p:attrName>ppt_x</p:attrName>
                                        </p:attrNameLst>
                                      </p:cBhvr>
                                      <p:tavLst>
                                        <p:tav tm="0">
                                          <p:val>
                                            <p:strVal val="ppt_x"/>
                                          </p:val>
                                        </p:tav>
                                        <p:tav tm="100000">
                                          <p:val>
                                            <p:strVal val="ppt_x"/>
                                          </p:val>
                                        </p:tav>
                                      </p:tavLst>
                                    </p:anim>
                                    <p:anim calcmode="lin" valueType="num">
                                      <p:cBhvr>
                                        <p:cTn id="28" dur="500"/>
                                        <p:tgtEl>
                                          <p:spTgt spid="106"/>
                                        </p:tgtEl>
                                        <p:attrNameLst>
                                          <p:attrName>ppt_y</p:attrName>
                                        </p:attrNameLst>
                                      </p:cBhvr>
                                      <p:tavLst>
                                        <p:tav tm="0">
                                          <p:val>
                                            <p:strVal val="ppt_y"/>
                                          </p:val>
                                        </p:tav>
                                        <p:tav tm="100000">
                                          <p:val>
                                            <p:strVal val="ppt_y+.1"/>
                                          </p:val>
                                        </p:tav>
                                      </p:tavLst>
                                    </p:anim>
                                    <p:set>
                                      <p:cBhvr>
                                        <p:cTn id="29" dur="1" fill="hold">
                                          <p:stCondLst>
                                            <p:cond delay="499"/>
                                          </p:stCondLst>
                                        </p:cTn>
                                        <p:tgtEl>
                                          <p:spTgt spid="106"/>
                                        </p:tgtEl>
                                        <p:attrNameLst>
                                          <p:attrName>style.visibility</p:attrName>
                                        </p:attrNameLst>
                                      </p:cBhvr>
                                      <p:to>
                                        <p:strVal val="hidden"/>
                                      </p:to>
                                    </p:set>
                                  </p:childTnLst>
                                </p:cTn>
                              </p:par>
                              <p:par>
                                <p:cTn id="30" presetID="42" presetClass="exit" presetSubtype="0" fill="hold" grpId="0" nodeType="withEffect">
                                  <p:stCondLst>
                                    <p:cond delay="1050"/>
                                  </p:stCondLst>
                                  <p:childTnLst>
                                    <p:animEffect transition="out" filter="fade">
                                      <p:cBhvr>
                                        <p:cTn id="31" dur="500"/>
                                        <p:tgtEl>
                                          <p:spTgt spid="105"/>
                                        </p:tgtEl>
                                      </p:cBhvr>
                                    </p:animEffect>
                                    <p:anim calcmode="lin" valueType="num">
                                      <p:cBhvr>
                                        <p:cTn id="32" dur="500"/>
                                        <p:tgtEl>
                                          <p:spTgt spid="105"/>
                                        </p:tgtEl>
                                        <p:attrNameLst>
                                          <p:attrName>ppt_x</p:attrName>
                                        </p:attrNameLst>
                                      </p:cBhvr>
                                      <p:tavLst>
                                        <p:tav tm="0">
                                          <p:val>
                                            <p:strVal val="ppt_x"/>
                                          </p:val>
                                        </p:tav>
                                        <p:tav tm="100000">
                                          <p:val>
                                            <p:strVal val="ppt_x"/>
                                          </p:val>
                                        </p:tav>
                                      </p:tavLst>
                                    </p:anim>
                                    <p:anim calcmode="lin" valueType="num">
                                      <p:cBhvr>
                                        <p:cTn id="33" dur="500"/>
                                        <p:tgtEl>
                                          <p:spTgt spid="105"/>
                                        </p:tgtEl>
                                        <p:attrNameLst>
                                          <p:attrName>ppt_y</p:attrName>
                                        </p:attrNameLst>
                                      </p:cBhvr>
                                      <p:tavLst>
                                        <p:tav tm="0">
                                          <p:val>
                                            <p:strVal val="ppt_y"/>
                                          </p:val>
                                        </p:tav>
                                        <p:tav tm="100000">
                                          <p:val>
                                            <p:strVal val="ppt_y+.1"/>
                                          </p:val>
                                        </p:tav>
                                      </p:tavLst>
                                    </p:anim>
                                    <p:set>
                                      <p:cBhvr>
                                        <p:cTn id="34" dur="1" fill="hold">
                                          <p:stCondLst>
                                            <p:cond delay="499"/>
                                          </p:stCondLst>
                                        </p:cTn>
                                        <p:tgtEl>
                                          <p:spTgt spid="105"/>
                                        </p:tgtEl>
                                        <p:attrNameLst>
                                          <p:attrName>style.visibility</p:attrName>
                                        </p:attrNameLst>
                                      </p:cBhvr>
                                      <p:to>
                                        <p:strVal val="hidden"/>
                                      </p:to>
                                    </p:set>
                                  </p:childTnLst>
                                </p:cTn>
                              </p:par>
                              <p:par>
                                <p:cTn id="35" presetID="42" presetClass="exit" presetSubtype="0" fill="hold" grpId="0" nodeType="withEffect">
                                  <p:stCondLst>
                                    <p:cond delay="1100"/>
                                  </p:stCondLst>
                                  <p:childTnLst>
                                    <p:animEffect transition="out" filter="fade">
                                      <p:cBhvr>
                                        <p:cTn id="36" dur="500"/>
                                        <p:tgtEl>
                                          <p:spTgt spid="59"/>
                                        </p:tgtEl>
                                      </p:cBhvr>
                                    </p:animEffect>
                                    <p:anim calcmode="lin" valueType="num">
                                      <p:cBhvr>
                                        <p:cTn id="37" dur="500"/>
                                        <p:tgtEl>
                                          <p:spTgt spid="59"/>
                                        </p:tgtEl>
                                        <p:attrNameLst>
                                          <p:attrName>ppt_x</p:attrName>
                                        </p:attrNameLst>
                                      </p:cBhvr>
                                      <p:tavLst>
                                        <p:tav tm="0">
                                          <p:val>
                                            <p:strVal val="ppt_x"/>
                                          </p:val>
                                        </p:tav>
                                        <p:tav tm="100000">
                                          <p:val>
                                            <p:strVal val="ppt_x"/>
                                          </p:val>
                                        </p:tav>
                                      </p:tavLst>
                                    </p:anim>
                                    <p:anim calcmode="lin" valueType="num">
                                      <p:cBhvr>
                                        <p:cTn id="38" dur="500"/>
                                        <p:tgtEl>
                                          <p:spTgt spid="59"/>
                                        </p:tgtEl>
                                        <p:attrNameLst>
                                          <p:attrName>ppt_y</p:attrName>
                                        </p:attrNameLst>
                                      </p:cBhvr>
                                      <p:tavLst>
                                        <p:tav tm="0">
                                          <p:val>
                                            <p:strVal val="ppt_y"/>
                                          </p:val>
                                        </p:tav>
                                        <p:tav tm="100000">
                                          <p:val>
                                            <p:strVal val="ppt_y+.1"/>
                                          </p:val>
                                        </p:tav>
                                      </p:tavLst>
                                    </p:anim>
                                    <p:set>
                                      <p:cBhvr>
                                        <p:cTn id="39" dur="1" fill="hold">
                                          <p:stCondLst>
                                            <p:cond delay="499"/>
                                          </p:stCondLst>
                                        </p:cTn>
                                        <p:tgtEl>
                                          <p:spTgt spid="59"/>
                                        </p:tgtEl>
                                        <p:attrNameLst>
                                          <p:attrName>style.visibility</p:attrName>
                                        </p:attrNameLst>
                                      </p:cBhvr>
                                      <p:to>
                                        <p:strVal val="hidden"/>
                                      </p:to>
                                    </p:set>
                                  </p:childTnLst>
                                </p:cTn>
                              </p:par>
                              <p:par>
                                <p:cTn id="40" presetID="42" presetClass="exit" presetSubtype="0" fill="hold" grpId="0" nodeType="withEffect">
                                  <p:stCondLst>
                                    <p:cond delay="1150"/>
                                  </p:stCondLst>
                                  <p:childTnLst>
                                    <p:animEffect transition="out" filter="fade">
                                      <p:cBhvr>
                                        <p:cTn id="41" dur="500"/>
                                        <p:tgtEl>
                                          <p:spTgt spid="108"/>
                                        </p:tgtEl>
                                      </p:cBhvr>
                                    </p:animEffect>
                                    <p:anim calcmode="lin" valueType="num">
                                      <p:cBhvr>
                                        <p:cTn id="42" dur="500"/>
                                        <p:tgtEl>
                                          <p:spTgt spid="108"/>
                                        </p:tgtEl>
                                        <p:attrNameLst>
                                          <p:attrName>ppt_x</p:attrName>
                                        </p:attrNameLst>
                                      </p:cBhvr>
                                      <p:tavLst>
                                        <p:tav tm="0">
                                          <p:val>
                                            <p:strVal val="ppt_x"/>
                                          </p:val>
                                        </p:tav>
                                        <p:tav tm="100000">
                                          <p:val>
                                            <p:strVal val="ppt_x"/>
                                          </p:val>
                                        </p:tav>
                                      </p:tavLst>
                                    </p:anim>
                                    <p:anim calcmode="lin" valueType="num">
                                      <p:cBhvr>
                                        <p:cTn id="43" dur="500"/>
                                        <p:tgtEl>
                                          <p:spTgt spid="108"/>
                                        </p:tgtEl>
                                        <p:attrNameLst>
                                          <p:attrName>ppt_y</p:attrName>
                                        </p:attrNameLst>
                                      </p:cBhvr>
                                      <p:tavLst>
                                        <p:tav tm="0">
                                          <p:val>
                                            <p:strVal val="ppt_y"/>
                                          </p:val>
                                        </p:tav>
                                        <p:tav tm="100000">
                                          <p:val>
                                            <p:strVal val="ppt_y+.1"/>
                                          </p:val>
                                        </p:tav>
                                      </p:tavLst>
                                    </p:anim>
                                    <p:set>
                                      <p:cBhvr>
                                        <p:cTn id="44" dur="1" fill="hold">
                                          <p:stCondLst>
                                            <p:cond delay="499"/>
                                          </p:stCondLst>
                                        </p:cTn>
                                        <p:tgtEl>
                                          <p:spTgt spid="108"/>
                                        </p:tgtEl>
                                        <p:attrNameLst>
                                          <p:attrName>style.visibility</p:attrName>
                                        </p:attrNameLst>
                                      </p:cBhvr>
                                      <p:to>
                                        <p:strVal val="hidden"/>
                                      </p:to>
                                    </p:set>
                                  </p:childTnLst>
                                </p:cTn>
                              </p:par>
                              <p:par>
                                <p:cTn id="45" presetID="42" presetClass="exit" presetSubtype="0" fill="hold" grpId="0" nodeType="withEffect">
                                  <p:stCondLst>
                                    <p:cond delay="1200"/>
                                  </p:stCondLst>
                                  <p:childTnLst>
                                    <p:animEffect transition="out" filter="fade">
                                      <p:cBhvr>
                                        <p:cTn id="46" dur="500"/>
                                        <p:tgtEl>
                                          <p:spTgt spid="107"/>
                                        </p:tgtEl>
                                      </p:cBhvr>
                                    </p:animEffect>
                                    <p:anim calcmode="lin" valueType="num">
                                      <p:cBhvr>
                                        <p:cTn id="47" dur="500"/>
                                        <p:tgtEl>
                                          <p:spTgt spid="107"/>
                                        </p:tgtEl>
                                        <p:attrNameLst>
                                          <p:attrName>ppt_x</p:attrName>
                                        </p:attrNameLst>
                                      </p:cBhvr>
                                      <p:tavLst>
                                        <p:tav tm="0">
                                          <p:val>
                                            <p:strVal val="ppt_x"/>
                                          </p:val>
                                        </p:tav>
                                        <p:tav tm="100000">
                                          <p:val>
                                            <p:strVal val="ppt_x"/>
                                          </p:val>
                                        </p:tav>
                                      </p:tavLst>
                                    </p:anim>
                                    <p:anim calcmode="lin" valueType="num">
                                      <p:cBhvr>
                                        <p:cTn id="48" dur="500"/>
                                        <p:tgtEl>
                                          <p:spTgt spid="107"/>
                                        </p:tgtEl>
                                        <p:attrNameLst>
                                          <p:attrName>ppt_y</p:attrName>
                                        </p:attrNameLst>
                                      </p:cBhvr>
                                      <p:tavLst>
                                        <p:tav tm="0">
                                          <p:val>
                                            <p:strVal val="ppt_y"/>
                                          </p:val>
                                        </p:tav>
                                        <p:tav tm="100000">
                                          <p:val>
                                            <p:strVal val="ppt_y+.1"/>
                                          </p:val>
                                        </p:tav>
                                      </p:tavLst>
                                    </p:anim>
                                    <p:set>
                                      <p:cBhvr>
                                        <p:cTn id="49" dur="1" fill="hold">
                                          <p:stCondLst>
                                            <p:cond delay="499"/>
                                          </p:stCondLst>
                                        </p:cTn>
                                        <p:tgtEl>
                                          <p:spTgt spid="10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71" grpId="0"/>
      <p:bldP spid="77" grpId="0"/>
      <p:bldP spid="83" grpId="0"/>
      <p:bldP spid="89" grpId="0"/>
      <p:bldP spid="59" grpId="0"/>
      <p:bldP spid="105" grpId="0"/>
      <p:bldP spid="106" grpId="0"/>
      <p:bldP spid="107" grpId="0"/>
      <p:bldP spid="10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椭圆 51"/>
          <p:cNvSpPr/>
          <p:nvPr/>
        </p:nvSpPr>
        <p:spPr>
          <a:xfrm>
            <a:off x="3632200" y="1203326"/>
            <a:ext cx="4927600" cy="4927598"/>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4152900" y="1724026"/>
            <a:ext cx="3886200" cy="3886198"/>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831" y="732420"/>
            <a:ext cx="12192000" cy="45719"/>
          </a:xfrm>
          <a:prstGeom prst="rect">
            <a:avLst/>
          </a:prstGeom>
          <a:solidFill>
            <a:srgbClr val="FEE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rot="5400000">
            <a:off x="162414" y="-26991"/>
            <a:ext cx="665764" cy="806458"/>
            <a:chOff x="6693039" y="2414150"/>
            <a:chExt cx="1260638" cy="1527045"/>
          </a:xfrm>
        </p:grpSpPr>
        <p:sp>
          <p:nvSpPr>
            <p:cNvPr id="14" name="椭圆 13"/>
            <p:cNvSpPr/>
            <p:nvPr/>
          </p:nvSpPr>
          <p:spPr>
            <a:xfrm>
              <a:off x="6857628" y="2712513"/>
              <a:ext cx="931460" cy="931460"/>
            </a:xfrm>
            <a:prstGeom prst="ellipse">
              <a:avLst/>
            </a:prstGeom>
            <a:gradFill>
              <a:gsLst>
                <a:gs pos="0">
                  <a:srgbClr val="E5D369"/>
                </a:gs>
                <a:gs pos="100000">
                  <a:srgbClr val="F5A51D"/>
                </a:gs>
                <a:gs pos="50000">
                  <a:srgbClr val="F5BB4D"/>
                </a:gs>
              </a:gsLst>
              <a:lin ang="2700000" scaled="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文本框 14"/>
            <p:cNvSpPr txBox="1"/>
            <p:nvPr/>
          </p:nvSpPr>
          <p:spPr>
            <a:xfrm rot="16200000">
              <a:off x="6959640" y="2795873"/>
              <a:ext cx="751063" cy="757617"/>
            </a:xfrm>
            <a:prstGeom prst="rect">
              <a:avLst/>
            </a:prstGeom>
            <a:noFill/>
          </p:spPr>
          <p:txBody>
            <a:bodyPr wrap="square" rtlCol="0">
              <a:spAutoFit/>
            </a:bodyPr>
            <a:lstStyle/>
            <a:p>
              <a:pPr algn="ctr"/>
              <a:r>
                <a:rPr lang="en-US" altLang="zh-CN" sz="2000" dirty="0">
                  <a:solidFill>
                    <a:srgbClr val="1D1C24"/>
                  </a:solidFill>
                  <a:latin typeface="Impact" panose="020B0806030902050204" pitchFamily="34" charset="0"/>
                </a:rPr>
                <a:t>4</a:t>
              </a:r>
              <a:endParaRPr lang="zh-CN" altLang="en-US" sz="2000" dirty="0">
                <a:solidFill>
                  <a:srgbClr val="1D1C24"/>
                </a:solidFill>
                <a:latin typeface="Impact" panose="020B0806030902050204" pitchFamily="34" charset="0"/>
              </a:endParaRPr>
            </a:p>
          </p:txBody>
        </p:sp>
        <p:sp>
          <p:nvSpPr>
            <p:cNvPr id="16" name="椭圆 15"/>
            <p:cNvSpPr/>
            <p:nvPr/>
          </p:nvSpPr>
          <p:spPr>
            <a:xfrm rot="10800000" flipV="1">
              <a:off x="6693039" y="254792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同心圆 22"/>
            <p:cNvSpPr/>
            <p:nvPr/>
          </p:nvSpPr>
          <p:spPr>
            <a:xfrm rot="2700000">
              <a:off x="7189583" y="2414150"/>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同心圆 22"/>
            <p:cNvSpPr/>
            <p:nvPr/>
          </p:nvSpPr>
          <p:spPr>
            <a:xfrm rot="2700000">
              <a:off x="7189582" y="3673648"/>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9" name="文本框 18"/>
          <p:cNvSpPr txBox="1"/>
          <p:nvPr/>
        </p:nvSpPr>
        <p:spPr>
          <a:xfrm>
            <a:off x="1074854" y="114626"/>
            <a:ext cx="3845489" cy="523220"/>
          </a:xfrm>
          <a:prstGeom prst="rect">
            <a:avLst/>
          </a:prstGeom>
          <a:noFill/>
        </p:spPr>
        <p:txBody>
          <a:bodyPr vert="horz"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此处输入目录四</a:t>
            </a:r>
          </a:p>
        </p:txBody>
      </p:sp>
      <p:sp>
        <p:nvSpPr>
          <p:cNvPr id="76" name="文本框 75"/>
          <p:cNvSpPr txBox="1"/>
          <p:nvPr/>
        </p:nvSpPr>
        <p:spPr>
          <a:xfrm>
            <a:off x="1149748" y="2150512"/>
            <a:ext cx="2804996" cy="523220"/>
          </a:xfrm>
          <a:prstGeom prst="rect">
            <a:avLst/>
          </a:prstGeom>
          <a:noFill/>
        </p:spPr>
        <p:txBody>
          <a:bodyPr vert="horz" wrap="square" rtlCol="0">
            <a:spAutoFit/>
          </a:bodyPr>
          <a:lstStyle/>
          <a:p>
            <a:pPr algn="ctr"/>
            <a:r>
              <a:rPr lang="zh-CN" altLang="en-US" sz="2800" b="1" dirty="0">
                <a:solidFill>
                  <a:srgbClr val="1D1C24"/>
                </a:solidFill>
                <a:latin typeface="方正正黑简体" panose="02000000000000000000" pitchFamily="2" charset="-122"/>
                <a:ea typeface="方正正黑简体" panose="02000000000000000000" pitchFamily="2" charset="-122"/>
              </a:rPr>
              <a:t>小标题一在此</a:t>
            </a:r>
          </a:p>
        </p:txBody>
      </p:sp>
      <p:grpSp>
        <p:nvGrpSpPr>
          <p:cNvPr id="4" name="组合 3"/>
          <p:cNvGrpSpPr/>
          <p:nvPr/>
        </p:nvGrpSpPr>
        <p:grpSpPr>
          <a:xfrm>
            <a:off x="4891088" y="1706995"/>
            <a:ext cx="2409826" cy="4248150"/>
            <a:chOff x="4891088" y="1706995"/>
            <a:chExt cx="2409826" cy="4248150"/>
          </a:xfrm>
        </p:grpSpPr>
        <p:sp>
          <p:nvSpPr>
            <p:cNvPr id="115" name="矩形: 圆角 114"/>
            <p:cNvSpPr/>
            <p:nvPr/>
          </p:nvSpPr>
          <p:spPr>
            <a:xfrm>
              <a:off x="4891088" y="1706995"/>
              <a:ext cx="2409826" cy="4248150"/>
            </a:xfrm>
            <a:prstGeom prst="roundRect">
              <a:avLst>
                <a:gd name="adj" fmla="val 5821"/>
              </a:avLst>
            </a:prstGeom>
            <a:solidFill>
              <a:srgbClr val="1D1C24"/>
            </a:solidFill>
            <a:ln w="25400" cap="flat" cmpd="sng" algn="ctr">
              <a:solidFill>
                <a:schemeClr val="bg1">
                  <a:alpha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938"/>
            <p:cNvSpPr/>
            <p:nvPr/>
          </p:nvSpPr>
          <p:spPr>
            <a:xfrm>
              <a:off x="5970157" y="5604454"/>
              <a:ext cx="251686" cy="251686"/>
            </a:xfrm>
            <a:custGeom>
              <a:avLst/>
              <a:gdLst>
                <a:gd name="connsiteX0" fmla="*/ 0 w 1535468"/>
                <a:gd name="connsiteY0" fmla="*/ 767734 h 1535468"/>
                <a:gd name="connsiteX1" fmla="*/ 767734 w 1535468"/>
                <a:gd name="connsiteY1" fmla="*/ 0 h 1535468"/>
                <a:gd name="connsiteX2" fmla="*/ 1535468 w 1535468"/>
                <a:gd name="connsiteY2" fmla="*/ 767734 h 1535468"/>
                <a:gd name="connsiteX3" fmla="*/ 767734 w 1535468"/>
                <a:gd name="connsiteY3" fmla="*/ 1535468 h 1535468"/>
                <a:gd name="connsiteX4" fmla="*/ 0 w 1535468"/>
                <a:gd name="connsiteY4" fmla="*/ 767734 h 1535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5468" h="1535468">
                  <a:moveTo>
                    <a:pt x="0" y="767734"/>
                  </a:moveTo>
                  <a:cubicBezTo>
                    <a:pt x="0" y="343726"/>
                    <a:pt x="343726" y="0"/>
                    <a:pt x="767734" y="0"/>
                  </a:cubicBezTo>
                  <a:cubicBezTo>
                    <a:pt x="1191742" y="0"/>
                    <a:pt x="1535468" y="343726"/>
                    <a:pt x="1535468" y="767734"/>
                  </a:cubicBezTo>
                  <a:cubicBezTo>
                    <a:pt x="1535468" y="1191742"/>
                    <a:pt x="1191742" y="1535468"/>
                    <a:pt x="767734" y="1535468"/>
                  </a:cubicBezTo>
                  <a:cubicBezTo>
                    <a:pt x="343726" y="1535468"/>
                    <a:pt x="0" y="1191742"/>
                    <a:pt x="0" y="767734"/>
                  </a:cubicBezTo>
                  <a:close/>
                </a:path>
              </a:pathLst>
            </a:custGeom>
            <a:gradFill>
              <a:gsLst>
                <a:gs pos="0">
                  <a:srgbClr val="545167"/>
                </a:gs>
                <a:gs pos="25000">
                  <a:srgbClr val="3B3949"/>
                </a:gs>
                <a:gs pos="100000">
                  <a:srgbClr val="474559">
                    <a:alpha val="49804"/>
                  </a:srgbClr>
                </a:gs>
              </a:gsLst>
              <a:lin ang="13500000" scaled="0"/>
            </a:gradFill>
            <a:ln w="12700" cap="flat" cmpd="sng" algn="ctr">
              <a:noFill/>
              <a:prstDash val="solid"/>
              <a:miter lim="800000"/>
            </a:ln>
            <a:effectLst>
              <a:innerShdw blurRad="63500">
                <a:prstClr val="black">
                  <a:alpha val="4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圆角 40"/>
            <p:cNvSpPr/>
            <p:nvPr/>
          </p:nvSpPr>
          <p:spPr>
            <a:xfrm>
              <a:off x="4998293" y="1828800"/>
              <a:ext cx="2195414" cy="3676650"/>
            </a:xfrm>
            <a:prstGeom prst="roundRect">
              <a:avLst>
                <a:gd name="adj" fmla="val 1736"/>
              </a:avLst>
            </a:prstGeom>
            <a:solidFill>
              <a:srgbClr val="272632"/>
            </a:solidFill>
            <a:ln w="381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自由: 形状 43"/>
            <p:cNvSpPr/>
            <p:nvPr/>
          </p:nvSpPr>
          <p:spPr>
            <a:xfrm>
              <a:off x="4998293" y="1828800"/>
              <a:ext cx="1784537" cy="3676650"/>
            </a:xfrm>
            <a:custGeom>
              <a:avLst/>
              <a:gdLst>
                <a:gd name="connsiteX0" fmla="*/ 38112 w 1784537"/>
                <a:gd name="connsiteY0" fmla="*/ 0 h 3676650"/>
                <a:gd name="connsiteX1" fmla="*/ 1784537 w 1784537"/>
                <a:gd name="connsiteY1" fmla="*/ 0 h 3676650"/>
                <a:gd name="connsiteX2" fmla="*/ 350520 w 1784537"/>
                <a:gd name="connsiteY2" fmla="*/ 3676650 h 3676650"/>
                <a:gd name="connsiteX3" fmla="*/ 38112 w 1784537"/>
                <a:gd name="connsiteY3" fmla="*/ 3676650 h 3676650"/>
                <a:gd name="connsiteX4" fmla="*/ 0 w 1784537"/>
                <a:gd name="connsiteY4" fmla="*/ 3638538 h 3676650"/>
                <a:gd name="connsiteX5" fmla="*/ 0 w 1784537"/>
                <a:gd name="connsiteY5" fmla="*/ 38112 h 3676650"/>
                <a:gd name="connsiteX6" fmla="*/ 38112 w 1784537"/>
                <a:gd name="connsiteY6" fmla="*/ 0 h 3676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84537" h="3676650">
                  <a:moveTo>
                    <a:pt x="38112" y="0"/>
                  </a:moveTo>
                  <a:lnTo>
                    <a:pt x="1784537" y="0"/>
                  </a:lnTo>
                  <a:lnTo>
                    <a:pt x="350520" y="3676650"/>
                  </a:lnTo>
                  <a:lnTo>
                    <a:pt x="38112" y="3676650"/>
                  </a:lnTo>
                  <a:cubicBezTo>
                    <a:pt x="17063" y="3676650"/>
                    <a:pt x="0" y="3659587"/>
                    <a:pt x="0" y="3638538"/>
                  </a:cubicBezTo>
                  <a:lnTo>
                    <a:pt x="0" y="38112"/>
                  </a:lnTo>
                  <a:cubicBezTo>
                    <a:pt x="0" y="17063"/>
                    <a:pt x="17063" y="0"/>
                    <a:pt x="38112" y="0"/>
                  </a:cubicBezTo>
                  <a:close/>
                </a:path>
              </a:pathLst>
            </a:custGeom>
            <a:gradFill>
              <a:gsLst>
                <a:gs pos="0">
                  <a:schemeClr val="bg1">
                    <a:alpha val="18000"/>
                  </a:schemeClr>
                </a:gs>
                <a:gs pos="74000">
                  <a:schemeClr val="bg1">
                    <a:alpha val="0"/>
                  </a:schemeClr>
                </a:gs>
              </a:gsLst>
              <a:lin ang="3000000" scaled="0"/>
            </a:gradFill>
            <a:ln w="381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8" name="矩形: 圆角 47"/>
          <p:cNvSpPr/>
          <p:nvPr/>
        </p:nvSpPr>
        <p:spPr>
          <a:xfrm>
            <a:off x="4991462" y="1828800"/>
            <a:ext cx="2195414" cy="3676650"/>
          </a:xfrm>
          <a:prstGeom prst="roundRect">
            <a:avLst>
              <a:gd name="adj" fmla="val 1736"/>
            </a:avLst>
          </a:prstGeom>
          <a:solidFill>
            <a:srgbClr val="E87E05"/>
          </a:solidFill>
          <a:ln w="381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9" name="组合 48"/>
          <p:cNvGrpSpPr/>
          <p:nvPr/>
        </p:nvGrpSpPr>
        <p:grpSpPr>
          <a:xfrm>
            <a:off x="5801404" y="3372529"/>
            <a:ext cx="589192" cy="589192"/>
            <a:chOff x="5391801" y="2218233"/>
            <a:chExt cx="589192" cy="589192"/>
          </a:xfrm>
        </p:grpSpPr>
        <p:sp>
          <p:nvSpPr>
            <p:cNvPr id="50" name="椭圆 49"/>
            <p:cNvSpPr/>
            <p:nvPr/>
          </p:nvSpPr>
          <p:spPr>
            <a:xfrm>
              <a:off x="5391801" y="2218233"/>
              <a:ext cx="589192" cy="589192"/>
            </a:xfrm>
            <a:prstGeom prst="ellipse">
              <a:avLst/>
            </a:prstGeom>
            <a:noFill/>
            <a:ln w="762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5546890" y="2380154"/>
              <a:ext cx="265350" cy="265350"/>
            </a:xfrm>
            <a:prstGeom prst="ellipse">
              <a:avLst/>
            </a:prstGeom>
            <a:solidFill>
              <a:srgbClr val="FEEA74"/>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54" name="椭圆 53"/>
          <p:cNvSpPr/>
          <p:nvPr/>
        </p:nvSpPr>
        <p:spPr>
          <a:xfrm>
            <a:off x="5654040" y="3225165"/>
            <a:ext cx="883920" cy="883920"/>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5399691" y="2972140"/>
            <a:ext cx="1389970" cy="1389970"/>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5317106" y="4676071"/>
            <a:ext cx="1566098" cy="406794"/>
            <a:chOff x="5317106" y="4676071"/>
            <a:chExt cx="1566098" cy="406794"/>
          </a:xfrm>
        </p:grpSpPr>
        <p:sp>
          <p:nvSpPr>
            <p:cNvPr id="56" name="矩形: 圆角 55"/>
            <p:cNvSpPr/>
            <p:nvPr/>
          </p:nvSpPr>
          <p:spPr>
            <a:xfrm>
              <a:off x="5317106" y="4676071"/>
              <a:ext cx="1566098" cy="379416"/>
            </a:xfrm>
            <a:prstGeom prst="roundRect">
              <a:avLst>
                <a:gd name="adj" fmla="val 50000"/>
              </a:avLst>
            </a:prstGeom>
            <a:gradFill>
              <a:gsLst>
                <a:gs pos="0">
                  <a:srgbClr val="E5D369"/>
                </a:gs>
                <a:gs pos="49000">
                  <a:srgbClr val="F5A51D"/>
                </a:gs>
                <a:gs pos="100000">
                  <a:srgbClr val="E67700"/>
                </a:gs>
              </a:gsLst>
              <a:lin ang="2700000" scaled="0"/>
            </a:gradFill>
            <a:ln w="6350" cap="flat" cmpd="sng" algn="ctr">
              <a:gradFill>
                <a:gsLst>
                  <a:gs pos="0">
                    <a:schemeClr val="accent1">
                      <a:lumMod val="5000"/>
                      <a:lumOff val="95000"/>
                    </a:schemeClr>
                  </a:gs>
                  <a:gs pos="100000">
                    <a:schemeClr val="bg1"/>
                  </a:gs>
                </a:gsLst>
                <a:lin ang="5400000" scaled="1"/>
              </a:gradFill>
              <a:prstDash val="solid"/>
              <a:miter lim="800000"/>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文本框 56"/>
            <p:cNvSpPr txBox="1"/>
            <p:nvPr/>
          </p:nvSpPr>
          <p:spPr>
            <a:xfrm>
              <a:off x="5409170" y="4682755"/>
              <a:ext cx="1373660" cy="400110"/>
            </a:xfrm>
            <a:prstGeom prst="rect">
              <a:avLst/>
            </a:prstGeom>
            <a:noFill/>
          </p:spPr>
          <p:txBody>
            <a:bodyPr vert="horz" wrap="square" rtlCol="0">
              <a:spAutoFit/>
            </a:bodyPr>
            <a:lstStyle/>
            <a:p>
              <a:pPr algn="ctr"/>
              <a:r>
                <a:rPr lang="zh-CN" altLang="en-US" sz="2000" dirty="0">
                  <a:solidFill>
                    <a:schemeClr val="bg1"/>
                  </a:solidFill>
                  <a:effectLst>
                    <a:outerShdw blurRad="50800" dist="38100" dir="2700000" algn="tl" rotWithShape="0">
                      <a:prstClr val="black">
                        <a:alpha val="40000"/>
                      </a:prstClr>
                    </a:outerShdw>
                  </a:effectLst>
                  <a:latin typeface="方正正黑简体" panose="02000000000000000000" pitchFamily="2" charset="-122"/>
                  <a:ea typeface="方正正黑简体" panose="02000000000000000000" pitchFamily="2" charset="-122"/>
                </a:rPr>
                <a:t>开始分析</a:t>
              </a:r>
            </a:p>
          </p:txBody>
        </p:sp>
      </p:grpSp>
      <p:grpSp>
        <p:nvGrpSpPr>
          <p:cNvPr id="3" name="组合 2"/>
          <p:cNvGrpSpPr/>
          <p:nvPr/>
        </p:nvGrpSpPr>
        <p:grpSpPr>
          <a:xfrm>
            <a:off x="3877495" y="1981898"/>
            <a:ext cx="860448" cy="860448"/>
            <a:chOff x="3877495" y="1981898"/>
            <a:chExt cx="860448" cy="860448"/>
          </a:xfrm>
        </p:grpSpPr>
        <p:sp>
          <p:nvSpPr>
            <p:cNvPr id="58" name="椭圆 938"/>
            <p:cNvSpPr/>
            <p:nvPr/>
          </p:nvSpPr>
          <p:spPr>
            <a:xfrm>
              <a:off x="3877495" y="1981898"/>
              <a:ext cx="860448" cy="860448"/>
            </a:xfrm>
            <a:custGeom>
              <a:avLst/>
              <a:gdLst>
                <a:gd name="connsiteX0" fmla="*/ 0 w 1535468"/>
                <a:gd name="connsiteY0" fmla="*/ 767734 h 1535468"/>
                <a:gd name="connsiteX1" fmla="*/ 767734 w 1535468"/>
                <a:gd name="connsiteY1" fmla="*/ 0 h 1535468"/>
                <a:gd name="connsiteX2" fmla="*/ 1535468 w 1535468"/>
                <a:gd name="connsiteY2" fmla="*/ 767734 h 1535468"/>
                <a:gd name="connsiteX3" fmla="*/ 767734 w 1535468"/>
                <a:gd name="connsiteY3" fmla="*/ 1535468 h 1535468"/>
                <a:gd name="connsiteX4" fmla="*/ 0 w 1535468"/>
                <a:gd name="connsiteY4" fmla="*/ 767734 h 1535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5468" h="1535468">
                  <a:moveTo>
                    <a:pt x="0" y="767734"/>
                  </a:moveTo>
                  <a:cubicBezTo>
                    <a:pt x="0" y="343726"/>
                    <a:pt x="343726" y="0"/>
                    <a:pt x="767734" y="0"/>
                  </a:cubicBezTo>
                  <a:cubicBezTo>
                    <a:pt x="1191742" y="0"/>
                    <a:pt x="1535468" y="343726"/>
                    <a:pt x="1535468" y="767734"/>
                  </a:cubicBezTo>
                  <a:cubicBezTo>
                    <a:pt x="1535468" y="1191742"/>
                    <a:pt x="1191742" y="1535468"/>
                    <a:pt x="767734" y="1535468"/>
                  </a:cubicBezTo>
                  <a:cubicBezTo>
                    <a:pt x="343726" y="1535468"/>
                    <a:pt x="0" y="1191742"/>
                    <a:pt x="0" y="767734"/>
                  </a:cubicBezTo>
                  <a:close/>
                </a:path>
              </a:pathLst>
            </a:custGeom>
            <a:gradFill>
              <a:gsLst>
                <a:gs pos="0">
                  <a:srgbClr val="E5D369"/>
                </a:gs>
                <a:gs pos="49000">
                  <a:srgbClr val="F5A51D"/>
                </a:gs>
                <a:gs pos="100000">
                  <a:srgbClr val="E67700"/>
                </a:gs>
              </a:gsLst>
              <a:lin ang="2700000" scaled="0"/>
            </a:gradFill>
            <a:ln w="12700" cap="flat" cmpd="sng" algn="ctr">
              <a:noFill/>
              <a:prstDash val="solid"/>
              <a:miter lim="800000"/>
            </a:ln>
            <a:effectLst>
              <a:outerShdw blurRad="381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文本框 61"/>
            <p:cNvSpPr txBox="1"/>
            <p:nvPr/>
          </p:nvSpPr>
          <p:spPr>
            <a:xfrm>
              <a:off x="3932188" y="2088956"/>
              <a:ext cx="751062" cy="646331"/>
            </a:xfrm>
            <a:prstGeom prst="rect">
              <a:avLst/>
            </a:prstGeom>
            <a:noFill/>
          </p:spPr>
          <p:txBody>
            <a:bodyPr wrap="square" rtlCol="0">
              <a:spAutoFit/>
            </a:bodyPr>
            <a:lstStyle/>
            <a:p>
              <a:pPr algn="ctr"/>
              <a:r>
                <a:rPr lang="en-US" altLang="zh-CN" sz="3600" dirty="0">
                  <a:solidFill>
                    <a:schemeClr val="bg1"/>
                  </a:solidFill>
                  <a:latin typeface="Impact" panose="020B0806030902050204" pitchFamily="34" charset="0"/>
                </a:rPr>
                <a:t>S</a:t>
              </a:r>
              <a:endParaRPr lang="zh-CN" altLang="en-US" sz="3600" dirty="0">
                <a:solidFill>
                  <a:schemeClr val="bg1"/>
                </a:solidFill>
                <a:latin typeface="Impact" panose="020B0806030902050204" pitchFamily="34" charset="0"/>
              </a:endParaRPr>
            </a:p>
          </p:txBody>
        </p:sp>
      </p:grpSp>
      <p:grpSp>
        <p:nvGrpSpPr>
          <p:cNvPr id="5" name="组合 4"/>
          <p:cNvGrpSpPr/>
          <p:nvPr/>
        </p:nvGrpSpPr>
        <p:grpSpPr>
          <a:xfrm>
            <a:off x="7547745" y="1981898"/>
            <a:ext cx="860448" cy="860448"/>
            <a:chOff x="7547745" y="1981898"/>
            <a:chExt cx="860448" cy="860448"/>
          </a:xfrm>
        </p:grpSpPr>
        <p:sp>
          <p:nvSpPr>
            <p:cNvPr id="59" name="椭圆 938"/>
            <p:cNvSpPr/>
            <p:nvPr/>
          </p:nvSpPr>
          <p:spPr>
            <a:xfrm>
              <a:off x="7547745" y="1981898"/>
              <a:ext cx="860448" cy="860448"/>
            </a:xfrm>
            <a:custGeom>
              <a:avLst/>
              <a:gdLst>
                <a:gd name="connsiteX0" fmla="*/ 0 w 1535468"/>
                <a:gd name="connsiteY0" fmla="*/ 767734 h 1535468"/>
                <a:gd name="connsiteX1" fmla="*/ 767734 w 1535468"/>
                <a:gd name="connsiteY1" fmla="*/ 0 h 1535468"/>
                <a:gd name="connsiteX2" fmla="*/ 1535468 w 1535468"/>
                <a:gd name="connsiteY2" fmla="*/ 767734 h 1535468"/>
                <a:gd name="connsiteX3" fmla="*/ 767734 w 1535468"/>
                <a:gd name="connsiteY3" fmla="*/ 1535468 h 1535468"/>
                <a:gd name="connsiteX4" fmla="*/ 0 w 1535468"/>
                <a:gd name="connsiteY4" fmla="*/ 767734 h 1535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5468" h="1535468">
                  <a:moveTo>
                    <a:pt x="0" y="767734"/>
                  </a:moveTo>
                  <a:cubicBezTo>
                    <a:pt x="0" y="343726"/>
                    <a:pt x="343726" y="0"/>
                    <a:pt x="767734" y="0"/>
                  </a:cubicBezTo>
                  <a:cubicBezTo>
                    <a:pt x="1191742" y="0"/>
                    <a:pt x="1535468" y="343726"/>
                    <a:pt x="1535468" y="767734"/>
                  </a:cubicBezTo>
                  <a:cubicBezTo>
                    <a:pt x="1535468" y="1191742"/>
                    <a:pt x="1191742" y="1535468"/>
                    <a:pt x="767734" y="1535468"/>
                  </a:cubicBezTo>
                  <a:cubicBezTo>
                    <a:pt x="343726" y="1535468"/>
                    <a:pt x="0" y="1191742"/>
                    <a:pt x="0" y="767734"/>
                  </a:cubicBezTo>
                  <a:close/>
                </a:path>
              </a:pathLst>
            </a:custGeom>
            <a:gradFill>
              <a:gsLst>
                <a:gs pos="0">
                  <a:srgbClr val="E5D369"/>
                </a:gs>
                <a:gs pos="49000">
                  <a:srgbClr val="F5A51D"/>
                </a:gs>
                <a:gs pos="100000">
                  <a:srgbClr val="E67700"/>
                </a:gs>
              </a:gsLst>
              <a:lin ang="2700000" scaled="0"/>
            </a:gradFill>
            <a:ln w="12700" cap="flat" cmpd="sng" algn="ctr">
              <a:noFill/>
              <a:prstDash val="solid"/>
              <a:miter lim="800000"/>
            </a:ln>
            <a:effectLst>
              <a:outerShdw blurRad="381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文本框 62"/>
            <p:cNvSpPr txBox="1"/>
            <p:nvPr/>
          </p:nvSpPr>
          <p:spPr>
            <a:xfrm>
              <a:off x="7602438" y="2088956"/>
              <a:ext cx="751062" cy="646331"/>
            </a:xfrm>
            <a:prstGeom prst="rect">
              <a:avLst/>
            </a:prstGeom>
            <a:noFill/>
          </p:spPr>
          <p:txBody>
            <a:bodyPr wrap="square" rtlCol="0">
              <a:spAutoFit/>
            </a:bodyPr>
            <a:lstStyle/>
            <a:p>
              <a:pPr algn="ctr"/>
              <a:r>
                <a:rPr lang="en-US" altLang="zh-CN" sz="3600" dirty="0">
                  <a:solidFill>
                    <a:schemeClr val="bg1"/>
                  </a:solidFill>
                  <a:latin typeface="Impact" panose="020B0806030902050204" pitchFamily="34" charset="0"/>
                </a:rPr>
                <a:t>W</a:t>
              </a:r>
              <a:endParaRPr lang="zh-CN" altLang="en-US" sz="3600" dirty="0">
                <a:solidFill>
                  <a:schemeClr val="bg1"/>
                </a:solidFill>
                <a:latin typeface="Impact" panose="020B0806030902050204" pitchFamily="34" charset="0"/>
              </a:endParaRPr>
            </a:p>
          </p:txBody>
        </p:sp>
      </p:grpSp>
      <p:grpSp>
        <p:nvGrpSpPr>
          <p:cNvPr id="6" name="组合 5"/>
          <p:cNvGrpSpPr/>
          <p:nvPr/>
        </p:nvGrpSpPr>
        <p:grpSpPr>
          <a:xfrm>
            <a:off x="3877495" y="4337736"/>
            <a:ext cx="860448" cy="860448"/>
            <a:chOff x="3877495" y="4337736"/>
            <a:chExt cx="860448" cy="860448"/>
          </a:xfrm>
        </p:grpSpPr>
        <p:sp>
          <p:nvSpPr>
            <p:cNvPr id="60" name="椭圆 938"/>
            <p:cNvSpPr/>
            <p:nvPr/>
          </p:nvSpPr>
          <p:spPr>
            <a:xfrm>
              <a:off x="3877495" y="4337736"/>
              <a:ext cx="860448" cy="860448"/>
            </a:xfrm>
            <a:custGeom>
              <a:avLst/>
              <a:gdLst>
                <a:gd name="connsiteX0" fmla="*/ 0 w 1535468"/>
                <a:gd name="connsiteY0" fmla="*/ 767734 h 1535468"/>
                <a:gd name="connsiteX1" fmla="*/ 767734 w 1535468"/>
                <a:gd name="connsiteY1" fmla="*/ 0 h 1535468"/>
                <a:gd name="connsiteX2" fmla="*/ 1535468 w 1535468"/>
                <a:gd name="connsiteY2" fmla="*/ 767734 h 1535468"/>
                <a:gd name="connsiteX3" fmla="*/ 767734 w 1535468"/>
                <a:gd name="connsiteY3" fmla="*/ 1535468 h 1535468"/>
                <a:gd name="connsiteX4" fmla="*/ 0 w 1535468"/>
                <a:gd name="connsiteY4" fmla="*/ 767734 h 1535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5468" h="1535468">
                  <a:moveTo>
                    <a:pt x="0" y="767734"/>
                  </a:moveTo>
                  <a:cubicBezTo>
                    <a:pt x="0" y="343726"/>
                    <a:pt x="343726" y="0"/>
                    <a:pt x="767734" y="0"/>
                  </a:cubicBezTo>
                  <a:cubicBezTo>
                    <a:pt x="1191742" y="0"/>
                    <a:pt x="1535468" y="343726"/>
                    <a:pt x="1535468" y="767734"/>
                  </a:cubicBezTo>
                  <a:cubicBezTo>
                    <a:pt x="1535468" y="1191742"/>
                    <a:pt x="1191742" y="1535468"/>
                    <a:pt x="767734" y="1535468"/>
                  </a:cubicBezTo>
                  <a:cubicBezTo>
                    <a:pt x="343726" y="1535468"/>
                    <a:pt x="0" y="1191742"/>
                    <a:pt x="0" y="767734"/>
                  </a:cubicBezTo>
                  <a:close/>
                </a:path>
              </a:pathLst>
            </a:custGeom>
            <a:gradFill>
              <a:gsLst>
                <a:gs pos="0">
                  <a:srgbClr val="E5D369"/>
                </a:gs>
                <a:gs pos="49000">
                  <a:srgbClr val="F5A51D"/>
                </a:gs>
                <a:gs pos="100000">
                  <a:srgbClr val="E67700"/>
                </a:gs>
              </a:gsLst>
              <a:lin ang="2700000" scaled="0"/>
            </a:gradFill>
            <a:ln w="12700" cap="flat" cmpd="sng" algn="ctr">
              <a:noFill/>
              <a:prstDash val="solid"/>
              <a:miter lim="800000"/>
            </a:ln>
            <a:effectLst>
              <a:outerShdw blurRad="381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文本框 63"/>
            <p:cNvSpPr txBox="1"/>
            <p:nvPr/>
          </p:nvSpPr>
          <p:spPr>
            <a:xfrm>
              <a:off x="3932188" y="4422364"/>
              <a:ext cx="751062" cy="646331"/>
            </a:xfrm>
            <a:prstGeom prst="rect">
              <a:avLst/>
            </a:prstGeom>
            <a:noFill/>
          </p:spPr>
          <p:txBody>
            <a:bodyPr wrap="square" rtlCol="0">
              <a:spAutoFit/>
            </a:bodyPr>
            <a:lstStyle/>
            <a:p>
              <a:pPr algn="ctr"/>
              <a:r>
                <a:rPr lang="en-US" altLang="zh-CN" sz="3600" dirty="0">
                  <a:solidFill>
                    <a:schemeClr val="bg1"/>
                  </a:solidFill>
                  <a:latin typeface="Impact" panose="020B0806030902050204" pitchFamily="34" charset="0"/>
                </a:rPr>
                <a:t>O</a:t>
              </a:r>
              <a:endParaRPr lang="zh-CN" altLang="en-US" sz="3600" dirty="0">
                <a:solidFill>
                  <a:schemeClr val="bg1"/>
                </a:solidFill>
                <a:latin typeface="Impact" panose="020B0806030902050204" pitchFamily="34" charset="0"/>
              </a:endParaRPr>
            </a:p>
          </p:txBody>
        </p:sp>
      </p:grpSp>
      <p:grpSp>
        <p:nvGrpSpPr>
          <p:cNvPr id="7" name="组合 6"/>
          <p:cNvGrpSpPr/>
          <p:nvPr/>
        </p:nvGrpSpPr>
        <p:grpSpPr>
          <a:xfrm>
            <a:off x="7547745" y="4337736"/>
            <a:ext cx="860448" cy="860448"/>
            <a:chOff x="7547745" y="4337736"/>
            <a:chExt cx="860448" cy="860448"/>
          </a:xfrm>
        </p:grpSpPr>
        <p:sp>
          <p:nvSpPr>
            <p:cNvPr id="61" name="椭圆 938"/>
            <p:cNvSpPr/>
            <p:nvPr/>
          </p:nvSpPr>
          <p:spPr>
            <a:xfrm>
              <a:off x="7547745" y="4337736"/>
              <a:ext cx="860448" cy="860448"/>
            </a:xfrm>
            <a:custGeom>
              <a:avLst/>
              <a:gdLst>
                <a:gd name="connsiteX0" fmla="*/ 0 w 1535468"/>
                <a:gd name="connsiteY0" fmla="*/ 767734 h 1535468"/>
                <a:gd name="connsiteX1" fmla="*/ 767734 w 1535468"/>
                <a:gd name="connsiteY1" fmla="*/ 0 h 1535468"/>
                <a:gd name="connsiteX2" fmla="*/ 1535468 w 1535468"/>
                <a:gd name="connsiteY2" fmla="*/ 767734 h 1535468"/>
                <a:gd name="connsiteX3" fmla="*/ 767734 w 1535468"/>
                <a:gd name="connsiteY3" fmla="*/ 1535468 h 1535468"/>
                <a:gd name="connsiteX4" fmla="*/ 0 w 1535468"/>
                <a:gd name="connsiteY4" fmla="*/ 767734 h 1535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5468" h="1535468">
                  <a:moveTo>
                    <a:pt x="0" y="767734"/>
                  </a:moveTo>
                  <a:cubicBezTo>
                    <a:pt x="0" y="343726"/>
                    <a:pt x="343726" y="0"/>
                    <a:pt x="767734" y="0"/>
                  </a:cubicBezTo>
                  <a:cubicBezTo>
                    <a:pt x="1191742" y="0"/>
                    <a:pt x="1535468" y="343726"/>
                    <a:pt x="1535468" y="767734"/>
                  </a:cubicBezTo>
                  <a:cubicBezTo>
                    <a:pt x="1535468" y="1191742"/>
                    <a:pt x="1191742" y="1535468"/>
                    <a:pt x="767734" y="1535468"/>
                  </a:cubicBezTo>
                  <a:cubicBezTo>
                    <a:pt x="343726" y="1535468"/>
                    <a:pt x="0" y="1191742"/>
                    <a:pt x="0" y="767734"/>
                  </a:cubicBezTo>
                  <a:close/>
                </a:path>
              </a:pathLst>
            </a:custGeom>
            <a:gradFill>
              <a:gsLst>
                <a:gs pos="0">
                  <a:srgbClr val="E5D369"/>
                </a:gs>
                <a:gs pos="49000">
                  <a:srgbClr val="F5A51D"/>
                </a:gs>
                <a:gs pos="100000">
                  <a:srgbClr val="E67700"/>
                </a:gs>
              </a:gsLst>
              <a:lin ang="2700000" scaled="0"/>
            </a:gradFill>
            <a:ln w="12700" cap="flat" cmpd="sng" algn="ctr">
              <a:noFill/>
              <a:prstDash val="solid"/>
              <a:miter lim="800000"/>
            </a:ln>
            <a:effectLst>
              <a:outerShdw blurRad="381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文本框 64"/>
            <p:cNvSpPr txBox="1"/>
            <p:nvPr/>
          </p:nvSpPr>
          <p:spPr>
            <a:xfrm>
              <a:off x="7602438" y="4422364"/>
              <a:ext cx="751062" cy="646331"/>
            </a:xfrm>
            <a:prstGeom prst="rect">
              <a:avLst/>
            </a:prstGeom>
            <a:noFill/>
          </p:spPr>
          <p:txBody>
            <a:bodyPr wrap="square" rtlCol="0">
              <a:spAutoFit/>
            </a:bodyPr>
            <a:lstStyle/>
            <a:p>
              <a:pPr algn="ctr"/>
              <a:r>
                <a:rPr lang="en-US" altLang="zh-CN" sz="3600" dirty="0">
                  <a:solidFill>
                    <a:schemeClr val="bg1"/>
                  </a:solidFill>
                  <a:latin typeface="Impact" panose="020B0806030902050204" pitchFamily="34" charset="0"/>
                </a:rPr>
                <a:t>T</a:t>
              </a:r>
              <a:endParaRPr lang="zh-CN" altLang="en-US" sz="3600" dirty="0">
                <a:solidFill>
                  <a:schemeClr val="bg1"/>
                </a:solidFill>
                <a:latin typeface="Impact" panose="020B0806030902050204" pitchFamily="34" charset="0"/>
              </a:endParaRPr>
            </a:p>
          </p:txBody>
        </p:sp>
      </p:grpSp>
      <p:sp>
        <p:nvSpPr>
          <p:cNvPr id="67" name="文本框 66"/>
          <p:cNvSpPr txBox="1"/>
          <p:nvPr/>
        </p:nvSpPr>
        <p:spPr>
          <a:xfrm>
            <a:off x="874341" y="1829808"/>
            <a:ext cx="2804996" cy="523220"/>
          </a:xfrm>
          <a:prstGeom prst="rect">
            <a:avLst/>
          </a:prstGeom>
          <a:noFill/>
        </p:spPr>
        <p:txBody>
          <a:bodyPr vert="horz" wrap="square" rtlCol="0">
            <a:spAutoFit/>
          </a:bodyPr>
          <a:lstStyle/>
          <a:p>
            <a:pPr algn="ctr"/>
            <a:r>
              <a:rPr lang="zh-CN" altLang="en-US" sz="2800" dirty="0">
                <a:solidFill>
                  <a:srgbClr val="FEEA74"/>
                </a:solidFill>
                <a:latin typeface="方正正黑简体" panose="02000000000000000000" pitchFamily="2" charset="-122"/>
                <a:ea typeface="方正正黑简体" panose="02000000000000000000" pitchFamily="2" charset="-122"/>
              </a:rPr>
              <a:t>小标题一</a:t>
            </a:r>
          </a:p>
        </p:txBody>
      </p:sp>
      <p:sp>
        <p:nvSpPr>
          <p:cNvPr id="68" name="文本框 67"/>
          <p:cNvSpPr txBox="1"/>
          <p:nvPr/>
        </p:nvSpPr>
        <p:spPr>
          <a:xfrm>
            <a:off x="874341" y="2350076"/>
            <a:ext cx="2804998" cy="892552"/>
          </a:xfrm>
          <a:prstGeom prst="rect">
            <a:avLst/>
          </a:prstGeom>
          <a:noFill/>
        </p:spPr>
        <p:txBody>
          <a:bodyPr vert="horz" wrap="square" rtlCol="0">
            <a:spAutoFit/>
          </a:bodyPr>
          <a:lstStyle/>
          <a:p>
            <a:pPr algn="ct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演示无处不在演示无处不在演示演示无处不在</a:t>
            </a:r>
          </a:p>
        </p:txBody>
      </p:sp>
      <p:sp>
        <p:nvSpPr>
          <p:cNvPr id="70" name="文本框 69"/>
          <p:cNvSpPr txBox="1"/>
          <p:nvPr/>
        </p:nvSpPr>
        <p:spPr>
          <a:xfrm>
            <a:off x="874341" y="4191634"/>
            <a:ext cx="2804996" cy="523220"/>
          </a:xfrm>
          <a:prstGeom prst="rect">
            <a:avLst/>
          </a:prstGeom>
          <a:noFill/>
        </p:spPr>
        <p:txBody>
          <a:bodyPr vert="horz" wrap="square" rtlCol="0">
            <a:spAutoFit/>
          </a:bodyPr>
          <a:lstStyle/>
          <a:p>
            <a:pPr algn="ctr"/>
            <a:r>
              <a:rPr lang="zh-CN" altLang="en-US" sz="2800" dirty="0">
                <a:solidFill>
                  <a:srgbClr val="FEEA74"/>
                </a:solidFill>
                <a:latin typeface="方正正黑简体" panose="02000000000000000000" pitchFamily="2" charset="-122"/>
                <a:ea typeface="方正正黑简体" panose="02000000000000000000" pitchFamily="2" charset="-122"/>
              </a:rPr>
              <a:t>小标题三</a:t>
            </a:r>
          </a:p>
        </p:txBody>
      </p:sp>
      <p:sp>
        <p:nvSpPr>
          <p:cNvPr id="73" name="文本框 72"/>
          <p:cNvSpPr txBox="1"/>
          <p:nvPr/>
        </p:nvSpPr>
        <p:spPr>
          <a:xfrm>
            <a:off x="874341" y="4711902"/>
            <a:ext cx="2804998" cy="892552"/>
          </a:xfrm>
          <a:prstGeom prst="rect">
            <a:avLst/>
          </a:prstGeom>
          <a:noFill/>
        </p:spPr>
        <p:txBody>
          <a:bodyPr vert="horz" wrap="square" rtlCol="0">
            <a:spAutoFit/>
          </a:bodyPr>
          <a:lstStyle/>
          <a:p>
            <a:pPr algn="ct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演示无处不在演示无处不在演示演示无处不在</a:t>
            </a:r>
          </a:p>
        </p:txBody>
      </p:sp>
      <p:sp>
        <p:nvSpPr>
          <p:cNvPr id="79" name="文本框 78"/>
          <p:cNvSpPr txBox="1"/>
          <p:nvPr/>
        </p:nvSpPr>
        <p:spPr>
          <a:xfrm>
            <a:off x="8559800" y="1829808"/>
            <a:ext cx="2804996" cy="523220"/>
          </a:xfrm>
          <a:prstGeom prst="rect">
            <a:avLst/>
          </a:prstGeom>
          <a:noFill/>
        </p:spPr>
        <p:txBody>
          <a:bodyPr vert="horz" wrap="square" rtlCol="0">
            <a:spAutoFit/>
          </a:bodyPr>
          <a:lstStyle/>
          <a:p>
            <a:pPr algn="ctr"/>
            <a:r>
              <a:rPr lang="zh-CN" altLang="en-US" sz="2800" dirty="0">
                <a:solidFill>
                  <a:srgbClr val="FEEA74"/>
                </a:solidFill>
                <a:latin typeface="方正正黑简体" panose="02000000000000000000" pitchFamily="2" charset="-122"/>
                <a:ea typeface="方正正黑简体" panose="02000000000000000000" pitchFamily="2" charset="-122"/>
              </a:rPr>
              <a:t>小标题二</a:t>
            </a:r>
          </a:p>
        </p:txBody>
      </p:sp>
      <p:sp>
        <p:nvSpPr>
          <p:cNvPr id="83" name="文本框 82"/>
          <p:cNvSpPr txBox="1"/>
          <p:nvPr/>
        </p:nvSpPr>
        <p:spPr>
          <a:xfrm>
            <a:off x="8559800" y="2350076"/>
            <a:ext cx="2804998" cy="892552"/>
          </a:xfrm>
          <a:prstGeom prst="rect">
            <a:avLst/>
          </a:prstGeom>
          <a:noFill/>
        </p:spPr>
        <p:txBody>
          <a:bodyPr vert="horz" wrap="square" rtlCol="0">
            <a:spAutoFit/>
          </a:bodyPr>
          <a:lstStyle/>
          <a:p>
            <a:pPr algn="ct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演示无处不在演示无处不在演示演示无处不在</a:t>
            </a:r>
          </a:p>
        </p:txBody>
      </p:sp>
      <p:sp>
        <p:nvSpPr>
          <p:cNvPr id="87" name="文本框 86"/>
          <p:cNvSpPr txBox="1"/>
          <p:nvPr/>
        </p:nvSpPr>
        <p:spPr>
          <a:xfrm>
            <a:off x="8559800" y="4191634"/>
            <a:ext cx="2804996" cy="523220"/>
          </a:xfrm>
          <a:prstGeom prst="rect">
            <a:avLst/>
          </a:prstGeom>
          <a:noFill/>
        </p:spPr>
        <p:txBody>
          <a:bodyPr vert="horz" wrap="square" rtlCol="0">
            <a:spAutoFit/>
          </a:bodyPr>
          <a:lstStyle/>
          <a:p>
            <a:pPr algn="ctr"/>
            <a:r>
              <a:rPr lang="zh-CN" altLang="en-US" sz="2800" dirty="0">
                <a:solidFill>
                  <a:srgbClr val="FEEA74"/>
                </a:solidFill>
                <a:latin typeface="方正正黑简体" panose="02000000000000000000" pitchFamily="2" charset="-122"/>
                <a:ea typeface="方正正黑简体" panose="02000000000000000000" pitchFamily="2" charset="-122"/>
              </a:rPr>
              <a:t>小标题四</a:t>
            </a:r>
          </a:p>
        </p:txBody>
      </p:sp>
      <p:sp>
        <p:nvSpPr>
          <p:cNvPr id="88" name="文本框 87"/>
          <p:cNvSpPr txBox="1"/>
          <p:nvPr/>
        </p:nvSpPr>
        <p:spPr>
          <a:xfrm>
            <a:off x="8559800" y="4711902"/>
            <a:ext cx="2804998" cy="892552"/>
          </a:xfrm>
          <a:prstGeom prst="rect">
            <a:avLst/>
          </a:prstGeom>
          <a:noFill/>
        </p:spPr>
        <p:txBody>
          <a:bodyPr vert="horz" wrap="square" rtlCol="0">
            <a:spAutoFit/>
          </a:bodyPr>
          <a:lstStyle/>
          <a:p>
            <a:pPr algn="ct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演示无处不在演示无处不在演示演示无处不在</a:t>
            </a:r>
          </a:p>
        </p:txBody>
      </p:sp>
      <p:sp>
        <p:nvSpPr>
          <p:cNvPr id="89" name="椭圆 88"/>
          <p:cNvSpPr/>
          <p:nvPr/>
        </p:nvSpPr>
        <p:spPr>
          <a:xfrm>
            <a:off x="5820129" y="3398086"/>
            <a:ext cx="538078" cy="538078"/>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478812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48"/>
                                            </p:tgtEl>
                                            <p:attrNameLst>
                                              <p:attrName>style.visibility</p:attrName>
                                            </p:attrNameLst>
                                          </p:cBhvr>
                                          <p:to>
                                            <p:strVal val="visible"/>
                                          </p:to>
                                        </p:set>
                                        <p:animEffect transition="in" filter="fade">
                                          <p:cBhvr>
                                            <p:cTn id="11" dur="500"/>
                                            <p:tgtEl>
                                              <p:spTgt spid="48"/>
                                            </p:tgtEl>
                                          </p:cBhvr>
                                        </p:animEffect>
                                      </p:childTnLst>
                                    </p:cTn>
                                  </p:par>
                                  <p:par>
                                    <p:cTn id="12" presetID="10" presetClass="entr" presetSubtype="0" fill="hold" nodeType="withEffect">
                                      <p:stCondLst>
                                        <p:cond delay="100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250"/>
                                            <p:tgtEl>
                                              <p:spTgt spid="2"/>
                                            </p:tgtEl>
                                          </p:cBhvr>
                                        </p:animEffect>
                                      </p:childTnLst>
                                    </p:cTn>
                                  </p:par>
                                  <p:par>
                                    <p:cTn id="15" presetID="53" presetClass="entr" presetSubtype="16" fill="hold" nodeType="withEffect">
                                      <p:stCondLst>
                                        <p:cond delay="1000"/>
                                      </p:stCondLst>
                                      <p:childTnLst>
                                        <p:set>
                                          <p:cBhvr>
                                            <p:cTn id="16" dur="1" fill="hold">
                                              <p:stCondLst>
                                                <p:cond delay="0"/>
                                              </p:stCondLst>
                                            </p:cTn>
                                            <p:tgtEl>
                                              <p:spTgt spid="49"/>
                                            </p:tgtEl>
                                            <p:attrNameLst>
                                              <p:attrName>style.visibility</p:attrName>
                                            </p:attrNameLst>
                                          </p:cBhvr>
                                          <p:to>
                                            <p:strVal val="visible"/>
                                          </p:to>
                                        </p:set>
                                        <p:anim calcmode="lin" valueType="num">
                                          <p:cBhvr>
                                            <p:cTn id="17" dur="500" fill="hold"/>
                                            <p:tgtEl>
                                              <p:spTgt spid="49"/>
                                            </p:tgtEl>
                                            <p:attrNameLst>
                                              <p:attrName>ppt_w</p:attrName>
                                            </p:attrNameLst>
                                          </p:cBhvr>
                                          <p:tavLst>
                                            <p:tav tm="0">
                                              <p:val>
                                                <p:fltVal val="0"/>
                                              </p:val>
                                            </p:tav>
                                            <p:tav tm="100000">
                                              <p:val>
                                                <p:strVal val="#ppt_w"/>
                                              </p:val>
                                            </p:tav>
                                          </p:tavLst>
                                        </p:anim>
                                        <p:anim calcmode="lin" valueType="num">
                                          <p:cBhvr>
                                            <p:cTn id="18" dur="500" fill="hold"/>
                                            <p:tgtEl>
                                              <p:spTgt spid="49"/>
                                            </p:tgtEl>
                                            <p:attrNameLst>
                                              <p:attrName>ppt_h</p:attrName>
                                            </p:attrNameLst>
                                          </p:cBhvr>
                                          <p:tavLst>
                                            <p:tav tm="0">
                                              <p:val>
                                                <p:fltVal val="0"/>
                                              </p:val>
                                            </p:tav>
                                            <p:tav tm="100000">
                                              <p:val>
                                                <p:strVal val="#ppt_h"/>
                                              </p:val>
                                            </p:tav>
                                          </p:tavLst>
                                        </p:anim>
                                        <p:animEffect transition="in" filter="fade">
                                          <p:cBhvr>
                                            <p:cTn id="19" dur="500"/>
                                            <p:tgtEl>
                                              <p:spTgt spid="49"/>
                                            </p:tgtEl>
                                          </p:cBhvr>
                                        </p:animEffect>
                                      </p:childTnLst>
                                    </p:cTn>
                                  </p:par>
                                  <p:par>
                                    <p:cTn id="20" presetID="10" presetClass="entr" presetSubtype="0" fill="hold" grpId="0" nodeType="withEffect">
                                      <p:stCondLst>
                                        <p:cond delay="1350"/>
                                      </p:stCondLst>
                                      <p:childTnLst>
                                        <p:set>
                                          <p:cBhvr>
                                            <p:cTn id="21" dur="1" fill="hold">
                                              <p:stCondLst>
                                                <p:cond delay="0"/>
                                              </p:stCondLst>
                                            </p:cTn>
                                            <p:tgtEl>
                                              <p:spTgt spid="89"/>
                                            </p:tgtEl>
                                            <p:attrNameLst>
                                              <p:attrName>style.visibility</p:attrName>
                                            </p:attrNameLst>
                                          </p:cBhvr>
                                          <p:to>
                                            <p:strVal val="visible"/>
                                          </p:to>
                                        </p:set>
                                        <p:animEffect transition="in" filter="fade">
                                          <p:cBhvr>
                                            <p:cTn id="22" dur="150"/>
                                            <p:tgtEl>
                                              <p:spTgt spid="89"/>
                                            </p:tgtEl>
                                          </p:cBhvr>
                                        </p:animEffect>
                                      </p:childTnLst>
                                    </p:cTn>
                                  </p:par>
                                  <p:par>
                                    <p:cTn id="23" presetID="6" presetClass="emph" presetSubtype="0" repeatCount="indefinite" autoRev="1" fill="hold" grpId="1" nodeType="withEffect">
                                      <p:stCondLst>
                                        <p:cond delay="1350"/>
                                      </p:stCondLst>
                                      <p:childTnLst>
                                        <p:animScale>
                                          <p:cBhvr>
                                            <p:cTn id="24" dur="150" fill="hold"/>
                                            <p:tgtEl>
                                              <p:spTgt spid="89"/>
                                            </p:tgtEl>
                                          </p:cBhvr>
                                          <p:by x="135000" y="135000"/>
                                        </p:animScale>
                                      </p:childTnLst>
                                    </p:cTn>
                                  </p:par>
                                  <p:par>
                                    <p:cTn id="25" presetID="49" presetClass="entr" presetSubtype="0" decel="100000" fill="hold" grpId="0" nodeType="withEffect">
                                      <p:stCondLst>
                                        <p:cond delay="1350"/>
                                      </p:stCondLst>
                                      <p:childTnLst>
                                        <p:set>
                                          <p:cBhvr>
                                            <p:cTn id="26" dur="1" fill="hold">
                                              <p:stCondLst>
                                                <p:cond delay="0"/>
                                              </p:stCondLst>
                                            </p:cTn>
                                            <p:tgtEl>
                                              <p:spTgt spid="54"/>
                                            </p:tgtEl>
                                            <p:attrNameLst>
                                              <p:attrName>style.visibility</p:attrName>
                                            </p:attrNameLst>
                                          </p:cBhvr>
                                          <p:to>
                                            <p:strVal val="visible"/>
                                          </p:to>
                                        </p:set>
                                        <p:anim calcmode="lin" valueType="num">
                                          <p:cBhvr>
                                            <p:cTn id="27" dur="500" fill="hold"/>
                                            <p:tgtEl>
                                              <p:spTgt spid="54"/>
                                            </p:tgtEl>
                                            <p:attrNameLst>
                                              <p:attrName>ppt_w</p:attrName>
                                            </p:attrNameLst>
                                          </p:cBhvr>
                                          <p:tavLst>
                                            <p:tav tm="0">
                                              <p:val>
                                                <p:fltVal val="0"/>
                                              </p:val>
                                            </p:tav>
                                            <p:tav tm="100000">
                                              <p:val>
                                                <p:strVal val="#ppt_w"/>
                                              </p:val>
                                            </p:tav>
                                          </p:tavLst>
                                        </p:anim>
                                        <p:anim calcmode="lin" valueType="num">
                                          <p:cBhvr>
                                            <p:cTn id="28" dur="500" fill="hold"/>
                                            <p:tgtEl>
                                              <p:spTgt spid="54"/>
                                            </p:tgtEl>
                                            <p:attrNameLst>
                                              <p:attrName>ppt_h</p:attrName>
                                            </p:attrNameLst>
                                          </p:cBhvr>
                                          <p:tavLst>
                                            <p:tav tm="0">
                                              <p:val>
                                                <p:fltVal val="0"/>
                                              </p:val>
                                            </p:tav>
                                            <p:tav tm="100000">
                                              <p:val>
                                                <p:strVal val="#ppt_h"/>
                                              </p:val>
                                            </p:tav>
                                          </p:tavLst>
                                        </p:anim>
                                        <p:anim calcmode="lin" valueType="num">
                                          <p:cBhvr>
                                            <p:cTn id="29" dur="500" fill="hold"/>
                                            <p:tgtEl>
                                              <p:spTgt spid="54"/>
                                            </p:tgtEl>
                                            <p:attrNameLst>
                                              <p:attrName>style.rotation</p:attrName>
                                            </p:attrNameLst>
                                          </p:cBhvr>
                                          <p:tavLst>
                                            <p:tav tm="0">
                                              <p:val>
                                                <p:fltVal val="360"/>
                                              </p:val>
                                            </p:tav>
                                            <p:tav tm="100000">
                                              <p:val>
                                                <p:fltVal val="0"/>
                                              </p:val>
                                            </p:tav>
                                          </p:tavLst>
                                        </p:anim>
                                        <p:animEffect transition="in" filter="fade">
                                          <p:cBhvr>
                                            <p:cTn id="30" dur="500"/>
                                            <p:tgtEl>
                                              <p:spTgt spid="54"/>
                                            </p:tgtEl>
                                          </p:cBhvr>
                                        </p:animEffect>
                                      </p:childTnLst>
                                    </p:cTn>
                                  </p:par>
                                  <p:par>
                                    <p:cTn id="31" presetID="49" presetClass="entr" presetSubtype="0" decel="100000" fill="hold" grpId="0" nodeType="withEffect">
                                      <p:stCondLst>
                                        <p:cond delay="1500"/>
                                      </p:stCondLst>
                                      <p:childTnLst>
                                        <p:set>
                                          <p:cBhvr>
                                            <p:cTn id="32" dur="1" fill="hold">
                                              <p:stCondLst>
                                                <p:cond delay="0"/>
                                              </p:stCondLst>
                                            </p:cTn>
                                            <p:tgtEl>
                                              <p:spTgt spid="55"/>
                                            </p:tgtEl>
                                            <p:attrNameLst>
                                              <p:attrName>style.visibility</p:attrName>
                                            </p:attrNameLst>
                                          </p:cBhvr>
                                          <p:to>
                                            <p:strVal val="visible"/>
                                          </p:to>
                                        </p:set>
                                        <p:anim calcmode="lin" valueType="num">
                                          <p:cBhvr>
                                            <p:cTn id="33" dur="500" fill="hold"/>
                                            <p:tgtEl>
                                              <p:spTgt spid="55"/>
                                            </p:tgtEl>
                                            <p:attrNameLst>
                                              <p:attrName>ppt_w</p:attrName>
                                            </p:attrNameLst>
                                          </p:cBhvr>
                                          <p:tavLst>
                                            <p:tav tm="0">
                                              <p:val>
                                                <p:fltVal val="0"/>
                                              </p:val>
                                            </p:tav>
                                            <p:tav tm="100000">
                                              <p:val>
                                                <p:strVal val="#ppt_w"/>
                                              </p:val>
                                            </p:tav>
                                          </p:tavLst>
                                        </p:anim>
                                        <p:anim calcmode="lin" valueType="num">
                                          <p:cBhvr>
                                            <p:cTn id="34" dur="500" fill="hold"/>
                                            <p:tgtEl>
                                              <p:spTgt spid="55"/>
                                            </p:tgtEl>
                                            <p:attrNameLst>
                                              <p:attrName>ppt_h</p:attrName>
                                            </p:attrNameLst>
                                          </p:cBhvr>
                                          <p:tavLst>
                                            <p:tav tm="0">
                                              <p:val>
                                                <p:fltVal val="0"/>
                                              </p:val>
                                            </p:tav>
                                            <p:tav tm="100000">
                                              <p:val>
                                                <p:strVal val="#ppt_h"/>
                                              </p:val>
                                            </p:tav>
                                          </p:tavLst>
                                        </p:anim>
                                        <p:anim calcmode="lin" valueType="num">
                                          <p:cBhvr>
                                            <p:cTn id="35" dur="500" fill="hold"/>
                                            <p:tgtEl>
                                              <p:spTgt spid="55"/>
                                            </p:tgtEl>
                                            <p:attrNameLst>
                                              <p:attrName>style.rotation</p:attrName>
                                            </p:attrNameLst>
                                          </p:cBhvr>
                                          <p:tavLst>
                                            <p:tav tm="0">
                                              <p:val>
                                                <p:fltVal val="360"/>
                                              </p:val>
                                            </p:tav>
                                            <p:tav tm="100000">
                                              <p:val>
                                                <p:fltVal val="0"/>
                                              </p:val>
                                            </p:tav>
                                          </p:tavLst>
                                        </p:anim>
                                        <p:animEffect transition="in" filter="fade">
                                          <p:cBhvr>
                                            <p:cTn id="36" dur="500"/>
                                            <p:tgtEl>
                                              <p:spTgt spid="55"/>
                                            </p:tgtEl>
                                          </p:cBhvr>
                                        </p:animEffect>
                                      </p:childTnLst>
                                    </p:cTn>
                                  </p:par>
                                  <p:par>
                                    <p:cTn id="37" presetID="49" presetClass="entr" presetSubtype="0" decel="100000" fill="hold" grpId="0" nodeType="withEffect">
                                      <p:stCondLst>
                                        <p:cond delay="2000"/>
                                      </p:stCondLst>
                                      <p:childTnLst>
                                        <p:set>
                                          <p:cBhvr>
                                            <p:cTn id="38" dur="1" fill="hold">
                                              <p:stCondLst>
                                                <p:cond delay="0"/>
                                              </p:stCondLst>
                                            </p:cTn>
                                            <p:tgtEl>
                                              <p:spTgt spid="53"/>
                                            </p:tgtEl>
                                            <p:attrNameLst>
                                              <p:attrName>style.visibility</p:attrName>
                                            </p:attrNameLst>
                                          </p:cBhvr>
                                          <p:to>
                                            <p:strVal val="visible"/>
                                          </p:to>
                                        </p:set>
                                        <p:anim calcmode="lin" valueType="num">
                                          <p:cBhvr>
                                            <p:cTn id="39" dur="500" fill="hold"/>
                                            <p:tgtEl>
                                              <p:spTgt spid="53"/>
                                            </p:tgtEl>
                                            <p:attrNameLst>
                                              <p:attrName>ppt_w</p:attrName>
                                            </p:attrNameLst>
                                          </p:cBhvr>
                                          <p:tavLst>
                                            <p:tav tm="0">
                                              <p:val>
                                                <p:fltVal val="0"/>
                                              </p:val>
                                            </p:tav>
                                            <p:tav tm="100000">
                                              <p:val>
                                                <p:strVal val="#ppt_w"/>
                                              </p:val>
                                            </p:tav>
                                          </p:tavLst>
                                        </p:anim>
                                        <p:anim calcmode="lin" valueType="num">
                                          <p:cBhvr>
                                            <p:cTn id="40" dur="500" fill="hold"/>
                                            <p:tgtEl>
                                              <p:spTgt spid="53"/>
                                            </p:tgtEl>
                                            <p:attrNameLst>
                                              <p:attrName>ppt_h</p:attrName>
                                            </p:attrNameLst>
                                          </p:cBhvr>
                                          <p:tavLst>
                                            <p:tav tm="0">
                                              <p:val>
                                                <p:fltVal val="0"/>
                                              </p:val>
                                            </p:tav>
                                            <p:tav tm="100000">
                                              <p:val>
                                                <p:strVal val="#ppt_h"/>
                                              </p:val>
                                            </p:tav>
                                          </p:tavLst>
                                        </p:anim>
                                        <p:anim calcmode="lin" valueType="num">
                                          <p:cBhvr>
                                            <p:cTn id="41" dur="500" fill="hold"/>
                                            <p:tgtEl>
                                              <p:spTgt spid="53"/>
                                            </p:tgtEl>
                                            <p:attrNameLst>
                                              <p:attrName>style.rotation</p:attrName>
                                            </p:attrNameLst>
                                          </p:cBhvr>
                                          <p:tavLst>
                                            <p:tav tm="0">
                                              <p:val>
                                                <p:fltVal val="360"/>
                                              </p:val>
                                            </p:tav>
                                            <p:tav tm="100000">
                                              <p:val>
                                                <p:fltVal val="0"/>
                                              </p:val>
                                            </p:tav>
                                          </p:tavLst>
                                        </p:anim>
                                        <p:animEffect transition="in" filter="fade">
                                          <p:cBhvr>
                                            <p:cTn id="42" dur="500"/>
                                            <p:tgtEl>
                                              <p:spTgt spid="53"/>
                                            </p:tgtEl>
                                          </p:cBhvr>
                                        </p:animEffect>
                                      </p:childTnLst>
                                    </p:cTn>
                                  </p:par>
                                  <p:par>
                                    <p:cTn id="43" presetID="49" presetClass="entr" presetSubtype="0" decel="100000" fill="hold" grpId="0" nodeType="withEffect">
                                      <p:stCondLst>
                                        <p:cond delay="2100"/>
                                      </p:stCondLst>
                                      <p:childTnLst>
                                        <p:set>
                                          <p:cBhvr>
                                            <p:cTn id="44" dur="1" fill="hold">
                                              <p:stCondLst>
                                                <p:cond delay="0"/>
                                              </p:stCondLst>
                                            </p:cTn>
                                            <p:tgtEl>
                                              <p:spTgt spid="52"/>
                                            </p:tgtEl>
                                            <p:attrNameLst>
                                              <p:attrName>style.visibility</p:attrName>
                                            </p:attrNameLst>
                                          </p:cBhvr>
                                          <p:to>
                                            <p:strVal val="visible"/>
                                          </p:to>
                                        </p:set>
                                        <p:anim calcmode="lin" valueType="num">
                                          <p:cBhvr>
                                            <p:cTn id="45" dur="500" fill="hold"/>
                                            <p:tgtEl>
                                              <p:spTgt spid="52"/>
                                            </p:tgtEl>
                                            <p:attrNameLst>
                                              <p:attrName>ppt_w</p:attrName>
                                            </p:attrNameLst>
                                          </p:cBhvr>
                                          <p:tavLst>
                                            <p:tav tm="0">
                                              <p:val>
                                                <p:fltVal val="0"/>
                                              </p:val>
                                            </p:tav>
                                            <p:tav tm="100000">
                                              <p:val>
                                                <p:strVal val="#ppt_w"/>
                                              </p:val>
                                            </p:tav>
                                          </p:tavLst>
                                        </p:anim>
                                        <p:anim calcmode="lin" valueType="num">
                                          <p:cBhvr>
                                            <p:cTn id="46" dur="500" fill="hold"/>
                                            <p:tgtEl>
                                              <p:spTgt spid="52"/>
                                            </p:tgtEl>
                                            <p:attrNameLst>
                                              <p:attrName>ppt_h</p:attrName>
                                            </p:attrNameLst>
                                          </p:cBhvr>
                                          <p:tavLst>
                                            <p:tav tm="0">
                                              <p:val>
                                                <p:fltVal val="0"/>
                                              </p:val>
                                            </p:tav>
                                            <p:tav tm="100000">
                                              <p:val>
                                                <p:strVal val="#ppt_h"/>
                                              </p:val>
                                            </p:tav>
                                          </p:tavLst>
                                        </p:anim>
                                        <p:anim calcmode="lin" valueType="num">
                                          <p:cBhvr>
                                            <p:cTn id="47" dur="500" fill="hold"/>
                                            <p:tgtEl>
                                              <p:spTgt spid="52"/>
                                            </p:tgtEl>
                                            <p:attrNameLst>
                                              <p:attrName>style.rotation</p:attrName>
                                            </p:attrNameLst>
                                          </p:cBhvr>
                                          <p:tavLst>
                                            <p:tav tm="0">
                                              <p:val>
                                                <p:fltVal val="360"/>
                                              </p:val>
                                            </p:tav>
                                            <p:tav tm="100000">
                                              <p:val>
                                                <p:fltVal val="0"/>
                                              </p:val>
                                            </p:tav>
                                          </p:tavLst>
                                        </p:anim>
                                        <p:animEffect transition="in" filter="fade">
                                          <p:cBhvr>
                                            <p:cTn id="48" dur="500"/>
                                            <p:tgtEl>
                                              <p:spTgt spid="52"/>
                                            </p:tgtEl>
                                          </p:cBhvr>
                                        </p:animEffect>
                                      </p:childTnLst>
                                    </p:cTn>
                                  </p:par>
                                  <p:par>
                                    <p:cTn id="49" presetID="8" presetClass="emph" presetSubtype="0" fill="hold" grpId="1" nodeType="withEffect">
                                      <p:stCondLst>
                                        <p:cond delay="1850"/>
                                      </p:stCondLst>
                                      <p:childTnLst>
                                        <p:animRot by="21600000">
                                          <p:cBhvr>
                                            <p:cTn id="50" dur="1000" fill="hold"/>
                                            <p:tgtEl>
                                              <p:spTgt spid="54"/>
                                            </p:tgtEl>
                                            <p:attrNameLst>
                                              <p:attrName>r</p:attrName>
                                            </p:attrNameLst>
                                          </p:cBhvr>
                                        </p:animRot>
                                      </p:childTnLst>
                                    </p:cTn>
                                  </p:par>
                                  <p:par>
                                    <p:cTn id="51" presetID="8" presetClass="emph" presetSubtype="0" fill="hold" grpId="1" nodeType="withEffect">
                                      <p:stCondLst>
                                        <p:cond delay="1950"/>
                                      </p:stCondLst>
                                      <p:childTnLst>
                                        <p:animRot by="-21600000">
                                          <p:cBhvr>
                                            <p:cTn id="52" dur="1000" fill="hold"/>
                                            <p:tgtEl>
                                              <p:spTgt spid="55"/>
                                            </p:tgtEl>
                                            <p:attrNameLst>
                                              <p:attrName>r</p:attrName>
                                            </p:attrNameLst>
                                          </p:cBhvr>
                                        </p:animRot>
                                      </p:childTnLst>
                                    </p:cTn>
                                  </p:par>
                                  <p:par>
                                    <p:cTn id="53" presetID="8" presetClass="emph" presetSubtype="0" repeatCount="indefinite" fill="hold" grpId="1" nodeType="withEffect">
                                      <p:stCondLst>
                                        <p:cond delay="2200"/>
                                      </p:stCondLst>
                                      <p:childTnLst>
                                        <p:animRot by="25200000">
                                          <p:cBhvr>
                                            <p:cTn id="54" dur="4000" fill="hold"/>
                                            <p:tgtEl>
                                              <p:spTgt spid="53"/>
                                            </p:tgtEl>
                                            <p:attrNameLst>
                                              <p:attrName>r</p:attrName>
                                            </p:attrNameLst>
                                          </p:cBhvr>
                                        </p:animRot>
                                      </p:childTnLst>
                                    </p:cTn>
                                  </p:par>
                                  <p:par>
                                    <p:cTn id="55" presetID="8" presetClass="emph" presetSubtype="0" repeatCount="indefinite" fill="hold" grpId="1" nodeType="withEffect">
                                      <p:stCondLst>
                                        <p:cond delay="2350"/>
                                      </p:stCondLst>
                                      <p:childTnLst>
                                        <p:animRot by="21600000">
                                          <p:cBhvr>
                                            <p:cTn id="56" dur="4000" fill="hold"/>
                                            <p:tgtEl>
                                              <p:spTgt spid="52"/>
                                            </p:tgtEl>
                                            <p:attrNameLst>
                                              <p:attrName>r</p:attrName>
                                            </p:attrNameLst>
                                          </p:cBhvr>
                                        </p:animRot>
                                      </p:childTnLst>
                                    </p:cTn>
                                  </p:par>
                                  <p:par>
                                    <p:cTn id="57" presetID="23" presetClass="entr" presetSubtype="16" fill="hold" nodeType="withEffect">
                                      <p:stCondLst>
                                        <p:cond delay="2350"/>
                                      </p:stCondLst>
                                      <p:childTnLst>
                                        <p:set>
                                          <p:cBhvr>
                                            <p:cTn id="58" dur="1" fill="hold">
                                              <p:stCondLst>
                                                <p:cond delay="0"/>
                                              </p:stCondLst>
                                            </p:cTn>
                                            <p:tgtEl>
                                              <p:spTgt spid="3"/>
                                            </p:tgtEl>
                                            <p:attrNameLst>
                                              <p:attrName>style.visibility</p:attrName>
                                            </p:attrNameLst>
                                          </p:cBhvr>
                                          <p:to>
                                            <p:strVal val="visible"/>
                                          </p:to>
                                        </p:set>
                                        <p:anim calcmode="lin" valueType="num">
                                          <p:cBhvr>
                                            <p:cTn id="59" dur="1000" fill="hold"/>
                                            <p:tgtEl>
                                              <p:spTgt spid="3"/>
                                            </p:tgtEl>
                                            <p:attrNameLst>
                                              <p:attrName>ppt_w</p:attrName>
                                            </p:attrNameLst>
                                          </p:cBhvr>
                                          <p:tavLst>
                                            <p:tav tm="0">
                                              <p:val>
                                                <p:fltVal val="0"/>
                                              </p:val>
                                            </p:tav>
                                            <p:tav tm="100000">
                                              <p:val>
                                                <p:strVal val="#ppt_w"/>
                                              </p:val>
                                            </p:tav>
                                          </p:tavLst>
                                        </p:anim>
                                        <p:anim calcmode="lin" valueType="num">
                                          <p:cBhvr>
                                            <p:cTn id="60" dur="1000" fill="hold"/>
                                            <p:tgtEl>
                                              <p:spTgt spid="3"/>
                                            </p:tgtEl>
                                            <p:attrNameLst>
                                              <p:attrName>ppt_h</p:attrName>
                                            </p:attrNameLst>
                                          </p:cBhvr>
                                          <p:tavLst>
                                            <p:tav tm="0">
                                              <p:val>
                                                <p:fltVal val="0"/>
                                              </p:val>
                                            </p:tav>
                                            <p:tav tm="100000">
                                              <p:val>
                                                <p:strVal val="#ppt_h"/>
                                              </p:val>
                                            </p:tav>
                                          </p:tavLst>
                                        </p:anim>
                                      </p:childTnLst>
                                    </p:cTn>
                                  </p:par>
                                  <p:par>
                                    <p:cTn id="61" presetID="37" presetClass="path" presetSubtype="0" decel="65000" fill="hold" nodeType="withEffect">
                                      <p:stCondLst>
                                        <p:cond delay="2350"/>
                                      </p:stCondLst>
                                      <p:childTnLst>
                                        <p:animMotion origin="layout" path="M -0.00053 -3.7037E-7 C -0.03972 0.08935 0.03398 0.27361 0.14648 0.18843 " pathEditMode="relative" rAng="0" ptsTypes="AA">
                                          <p:cBhvr>
                                            <p:cTn id="62" dur="1000" spd="-100000" fill="hold"/>
                                            <p:tgtEl>
                                              <p:spTgt spid="3"/>
                                            </p:tgtEl>
                                            <p:attrNameLst>
                                              <p:attrName>ppt_x</p:attrName>
                                              <p:attrName>ppt_y</p:attrName>
                                            </p:attrNameLst>
                                          </p:cBhvr>
                                          <p:rCtr x="6823" y="10509"/>
                                        </p:animMotion>
                                      </p:childTnLst>
                                    </p:cTn>
                                  </p:par>
                                  <p:par>
                                    <p:cTn id="63" presetID="10" presetClass="entr" presetSubtype="0" fill="hold" grpId="0" nodeType="withEffect">
                                      <p:stCondLst>
                                        <p:cond delay="3300"/>
                                      </p:stCondLst>
                                      <p:iterate type="lt">
                                        <p:tmPct val="6667"/>
                                      </p:iterate>
                                      <p:childTnLst>
                                        <p:set>
                                          <p:cBhvr>
                                            <p:cTn id="64" dur="1" fill="hold">
                                              <p:stCondLst>
                                                <p:cond delay="0"/>
                                              </p:stCondLst>
                                            </p:cTn>
                                            <p:tgtEl>
                                              <p:spTgt spid="67"/>
                                            </p:tgtEl>
                                            <p:attrNameLst>
                                              <p:attrName>style.visibility</p:attrName>
                                            </p:attrNameLst>
                                          </p:cBhvr>
                                          <p:to>
                                            <p:strVal val="visible"/>
                                          </p:to>
                                        </p:set>
                                        <p:animEffect transition="in" filter="fade">
                                          <p:cBhvr>
                                            <p:cTn id="65" dur="500"/>
                                            <p:tgtEl>
                                              <p:spTgt spid="67"/>
                                            </p:tgtEl>
                                          </p:cBhvr>
                                        </p:animEffect>
                                      </p:childTnLst>
                                    </p:cTn>
                                  </p:par>
                                  <p:par>
                                    <p:cTn id="66" presetID="23" presetClass="entr" presetSubtype="16" fill="hold" grpId="0" nodeType="withEffect">
                                      <p:stCondLst>
                                        <p:cond delay="3900"/>
                                      </p:stCondLst>
                                      <p:iterate type="lt">
                                        <p:tmPct val="8000"/>
                                      </p:iterate>
                                      <p:childTnLst>
                                        <p:set>
                                          <p:cBhvr>
                                            <p:cTn id="67" dur="1" fill="hold">
                                              <p:stCondLst>
                                                <p:cond delay="0"/>
                                              </p:stCondLst>
                                            </p:cTn>
                                            <p:tgtEl>
                                              <p:spTgt spid="68"/>
                                            </p:tgtEl>
                                            <p:attrNameLst>
                                              <p:attrName>style.visibility</p:attrName>
                                            </p:attrNameLst>
                                          </p:cBhvr>
                                          <p:to>
                                            <p:strVal val="visible"/>
                                          </p:to>
                                        </p:set>
                                        <p:anim calcmode="lin" valueType="num">
                                          <p:cBhvr>
                                            <p:cTn id="68" dur="500" fill="hold"/>
                                            <p:tgtEl>
                                              <p:spTgt spid="68"/>
                                            </p:tgtEl>
                                            <p:attrNameLst>
                                              <p:attrName>ppt_w</p:attrName>
                                            </p:attrNameLst>
                                          </p:cBhvr>
                                          <p:tavLst>
                                            <p:tav tm="0">
                                              <p:val>
                                                <p:fltVal val="0"/>
                                              </p:val>
                                            </p:tav>
                                            <p:tav tm="100000">
                                              <p:val>
                                                <p:strVal val="#ppt_w"/>
                                              </p:val>
                                            </p:tav>
                                          </p:tavLst>
                                        </p:anim>
                                        <p:anim calcmode="lin" valueType="num">
                                          <p:cBhvr>
                                            <p:cTn id="69" dur="500" fill="hold"/>
                                            <p:tgtEl>
                                              <p:spTgt spid="68"/>
                                            </p:tgtEl>
                                            <p:attrNameLst>
                                              <p:attrName>ppt_h</p:attrName>
                                            </p:attrNameLst>
                                          </p:cBhvr>
                                          <p:tavLst>
                                            <p:tav tm="0">
                                              <p:val>
                                                <p:fltVal val="0"/>
                                              </p:val>
                                            </p:tav>
                                            <p:tav tm="100000">
                                              <p:val>
                                                <p:strVal val="#ppt_h"/>
                                              </p:val>
                                            </p:tav>
                                          </p:tavLst>
                                        </p:anim>
                                      </p:childTnLst>
                                    </p:cTn>
                                  </p:par>
                                  <p:par>
                                    <p:cTn id="70" presetID="23" presetClass="entr" presetSubtype="16" fill="hold" nodeType="withEffect">
                                      <p:stCondLst>
                                        <p:cond delay="5250"/>
                                      </p:stCondLst>
                                      <p:childTnLst>
                                        <p:set>
                                          <p:cBhvr>
                                            <p:cTn id="71" dur="1" fill="hold">
                                              <p:stCondLst>
                                                <p:cond delay="0"/>
                                              </p:stCondLst>
                                            </p:cTn>
                                            <p:tgtEl>
                                              <p:spTgt spid="5"/>
                                            </p:tgtEl>
                                            <p:attrNameLst>
                                              <p:attrName>style.visibility</p:attrName>
                                            </p:attrNameLst>
                                          </p:cBhvr>
                                          <p:to>
                                            <p:strVal val="visible"/>
                                          </p:to>
                                        </p:set>
                                        <p:anim calcmode="lin" valueType="num">
                                          <p:cBhvr>
                                            <p:cTn id="72" dur="1000" fill="hold"/>
                                            <p:tgtEl>
                                              <p:spTgt spid="5"/>
                                            </p:tgtEl>
                                            <p:attrNameLst>
                                              <p:attrName>ppt_w</p:attrName>
                                            </p:attrNameLst>
                                          </p:cBhvr>
                                          <p:tavLst>
                                            <p:tav tm="0">
                                              <p:val>
                                                <p:fltVal val="0"/>
                                              </p:val>
                                            </p:tav>
                                            <p:tav tm="100000">
                                              <p:val>
                                                <p:strVal val="#ppt_w"/>
                                              </p:val>
                                            </p:tav>
                                          </p:tavLst>
                                        </p:anim>
                                        <p:anim calcmode="lin" valueType="num">
                                          <p:cBhvr>
                                            <p:cTn id="73" dur="1000" fill="hold"/>
                                            <p:tgtEl>
                                              <p:spTgt spid="5"/>
                                            </p:tgtEl>
                                            <p:attrNameLst>
                                              <p:attrName>ppt_h</p:attrName>
                                            </p:attrNameLst>
                                          </p:cBhvr>
                                          <p:tavLst>
                                            <p:tav tm="0">
                                              <p:val>
                                                <p:fltVal val="0"/>
                                              </p:val>
                                            </p:tav>
                                            <p:tav tm="100000">
                                              <p:val>
                                                <p:strVal val="#ppt_h"/>
                                              </p:val>
                                            </p:tav>
                                          </p:tavLst>
                                        </p:anim>
                                      </p:childTnLst>
                                    </p:cTn>
                                  </p:par>
                                  <p:par>
                                    <p:cTn id="74" presetID="37" presetClass="path" presetSubtype="0" accel="35000" decel="65000" fill="hold" nodeType="withEffect">
                                      <p:stCondLst>
                                        <p:cond delay="5250"/>
                                      </p:stCondLst>
                                      <p:childTnLst>
                                        <p:animMotion origin="layout" path="M -0.00013 -0.00069 C -0.09401 -0.13495 -0.17617 0.10625 -0.15469 0.18843 " pathEditMode="relative" rAng="0" ptsTypes="AA">
                                          <p:cBhvr>
                                            <p:cTn id="75" dur="1000" spd="-100000" fill="hold"/>
                                            <p:tgtEl>
                                              <p:spTgt spid="5"/>
                                            </p:tgtEl>
                                            <p:attrNameLst>
                                              <p:attrName>ppt_x</p:attrName>
                                              <p:attrName>ppt_y</p:attrName>
                                            </p:attrNameLst>
                                          </p:cBhvr>
                                          <p:rCtr x="-7904" y="7454"/>
                                        </p:animMotion>
                                      </p:childTnLst>
                                    </p:cTn>
                                  </p:par>
                                  <p:par>
                                    <p:cTn id="76" presetID="10" presetClass="entr" presetSubtype="0" fill="hold" grpId="0" nodeType="withEffect">
                                      <p:stCondLst>
                                        <p:cond delay="6200"/>
                                      </p:stCondLst>
                                      <p:iterate type="lt">
                                        <p:tmPct val="6667"/>
                                      </p:iterate>
                                      <p:childTnLst>
                                        <p:set>
                                          <p:cBhvr>
                                            <p:cTn id="77" dur="1" fill="hold">
                                              <p:stCondLst>
                                                <p:cond delay="0"/>
                                              </p:stCondLst>
                                            </p:cTn>
                                            <p:tgtEl>
                                              <p:spTgt spid="79"/>
                                            </p:tgtEl>
                                            <p:attrNameLst>
                                              <p:attrName>style.visibility</p:attrName>
                                            </p:attrNameLst>
                                          </p:cBhvr>
                                          <p:to>
                                            <p:strVal val="visible"/>
                                          </p:to>
                                        </p:set>
                                        <p:animEffect transition="in" filter="fade">
                                          <p:cBhvr>
                                            <p:cTn id="78" dur="500"/>
                                            <p:tgtEl>
                                              <p:spTgt spid="79"/>
                                            </p:tgtEl>
                                          </p:cBhvr>
                                        </p:animEffect>
                                      </p:childTnLst>
                                    </p:cTn>
                                  </p:par>
                                  <p:par>
                                    <p:cTn id="79" presetID="23" presetClass="entr" presetSubtype="16" fill="hold" grpId="0" nodeType="withEffect">
                                      <p:stCondLst>
                                        <p:cond delay="6800"/>
                                      </p:stCondLst>
                                      <p:iterate type="lt">
                                        <p:tmPct val="8000"/>
                                      </p:iterate>
                                      <p:childTnLst>
                                        <p:set>
                                          <p:cBhvr>
                                            <p:cTn id="80" dur="1" fill="hold">
                                              <p:stCondLst>
                                                <p:cond delay="0"/>
                                              </p:stCondLst>
                                            </p:cTn>
                                            <p:tgtEl>
                                              <p:spTgt spid="83"/>
                                            </p:tgtEl>
                                            <p:attrNameLst>
                                              <p:attrName>style.visibility</p:attrName>
                                            </p:attrNameLst>
                                          </p:cBhvr>
                                          <p:to>
                                            <p:strVal val="visible"/>
                                          </p:to>
                                        </p:set>
                                        <p:anim calcmode="lin" valueType="num">
                                          <p:cBhvr>
                                            <p:cTn id="81" dur="500" fill="hold"/>
                                            <p:tgtEl>
                                              <p:spTgt spid="83"/>
                                            </p:tgtEl>
                                            <p:attrNameLst>
                                              <p:attrName>ppt_w</p:attrName>
                                            </p:attrNameLst>
                                          </p:cBhvr>
                                          <p:tavLst>
                                            <p:tav tm="0">
                                              <p:val>
                                                <p:fltVal val="0"/>
                                              </p:val>
                                            </p:tav>
                                            <p:tav tm="100000">
                                              <p:val>
                                                <p:strVal val="#ppt_w"/>
                                              </p:val>
                                            </p:tav>
                                          </p:tavLst>
                                        </p:anim>
                                        <p:anim calcmode="lin" valueType="num">
                                          <p:cBhvr>
                                            <p:cTn id="82" dur="500" fill="hold"/>
                                            <p:tgtEl>
                                              <p:spTgt spid="83"/>
                                            </p:tgtEl>
                                            <p:attrNameLst>
                                              <p:attrName>ppt_h</p:attrName>
                                            </p:attrNameLst>
                                          </p:cBhvr>
                                          <p:tavLst>
                                            <p:tav tm="0">
                                              <p:val>
                                                <p:fltVal val="0"/>
                                              </p:val>
                                            </p:tav>
                                            <p:tav tm="100000">
                                              <p:val>
                                                <p:strVal val="#ppt_h"/>
                                              </p:val>
                                            </p:tav>
                                          </p:tavLst>
                                        </p:anim>
                                      </p:childTnLst>
                                    </p:cTn>
                                  </p:par>
                                  <p:par>
                                    <p:cTn id="83" presetID="23" presetClass="entr" presetSubtype="16" fill="hold" nodeType="withEffect">
                                      <p:stCondLst>
                                        <p:cond delay="8100"/>
                                      </p:stCondLst>
                                      <p:childTnLst>
                                        <p:set>
                                          <p:cBhvr>
                                            <p:cTn id="84" dur="1" fill="hold">
                                              <p:stCondLst>
                                                <p:cond delay="0"/>
                                              </p:stCondLst>
                                            </p:cTn>
                                            <p:tgtEl>
                                              <p:spTgt spid="6"/>
                                            </p:tgtEl>
                                            <p:attrNameLst>
                                              <p:attrName>style.visibility</p:attrName>
                                            </p:attrNameLst>
                                          </p:cBhvr>
                                          <p:to>
                                            <p:strVal val="visible"/>
                                          </p:to>
                                        </p:set>
                                        <p:anim calcmode="lin" valueType="num">
                                          <p:cBhvr>
                                            <p:cTn id="85" dur="1000" fill="hold"/>
                                            <p:tgtEl>
                                              <p:spTgt spid="6"/>
                                            </p:tgtEl>
                                            <p:attrNameLst>
                                              <p:attrName>ppt_w</p:attrName>
                                            </p:attrNameLst>
                                          </p:cBhvr>
                                          <p:tavLst>
                                            <p:tav tm="0">
                                              <p:val>
                                                <p:fltVal val="0"/>
                                              </p:val>
                                            </p:tav>
                                            <p:tav tm="100000">
                                              <p:val>
                                                <p:strVal val="#ppt_w"/>
                                              </p:val>
                                            </p:tav>
                                          </p:tavLst>
                                        </p:anim>
                                        <p:anim calcmode="lin" valueType="num">
                                          <p:cBhvr>
                                            <p:cTn id="86" dur="1000" fill="hold"/>
                                            <p:tgtEl>
                                              <p:spTgt spid="6"/>
                                            </p:tgtEl>
                                            <p:attrNameLst>
                                              <p:attrName>ppt_h</p:attrName>
                                            </p:attrNameLst>
                                          </p:cBhvr>
                                          <p:tavLst>
                                            <p:tav tm="0">
                                              <p:val>
                                                <p:fltVal val="0"/>
                                              </p:val>
                                            </p:tav>
                                            <p:tav tm="100000">
                                              <p:val>
                                                <p:strVal val="#ppt_h"/>
                                              </p:val>
                                            </p:tav>
                                          </p:tavLst>
                                        </p:anim>
                                      </p:childTnLst>
                                    </p:cTn>
                                  </p:par>
                                  <p:par>
                                    <p:cTn id="87" presetID="37" presetClass="path" presetSubtype="0" accel="35000" decel="65000" fill="hold" nodeType="withEffect">
                                      <p:stCondLst>
                                        <p:cond delay="8100"/>
                                      </p:stCondLst>
                                      <p:childTnLst>
                                        <p:animMotion origin="layout" path="M -0.00079 -0.00093 C 0.02278 0.14329 0.16796 -0.01945 0.14596 -0.16088 " pathEditMode="relative" rAng="0" ptsTypes="AA">
                                          <p:cBhvr>
                                            <p:cTn id="88" dur="1000" spd="-100000" fill="hold"/>
                                            <p:tgtEl>
                                              <p:spTgt spid="6"/>
                                            </p:tgtEl>
                                            <p:attrNameLst>
                                              <p:attrName>ppt_x</p:attrName>
                                              <p:attrName>ppt_y</p:attrName>
                                            </p:attrNameLst>
                                          </p:cBhvr>
                                          <p:rCtr x="7448" y="-5185"/>
                                        </p:animMotion>
                                      </p:childTnLst>
                                    </p:cTn>
                                  </p:par>
                                  <p:par>
                                    <p:cTn id="89" presetID="10" presetClass="entr" presetSubtype="0" fill="hold" grpId="0" nodeType="withEffect">
                                      <p:stCondLst>
                                        <p:cond delay="9050"/>
                                      </p:stCondLst>
                                      <p:iterate type="lt">
                                        <p:tmPct val="6667"/>
                                      </p:iterate>
                                      <p:childTnLst>
                                        <p:set>
                                          <p:cBhvr>
                                            <p:cTn id="90" dur="1" fill="hold">
                                              <p:stCondLst>
                                                <p:cond delay="0"/>
                                              </p:stCondLst>
                                            </p:cTn>
                                            <p:tgtEl>
                                              <p:spTgt spid="70"/>
                                            </p:tgtEl>
                                            <p:attrNameLst>
                                              <p:attrName>style.visibility</p:attrName>
                                            </p:attrNameLst>
                                          </p:cBhvr>
                                          <p:to>
                                            <p:strVal val="visible"/>
                                          </p:to>
                                        </p:set>
                                        <p:animEffect transition="in" filter="fade">
                                          <p:cBhvr>
                                            <p:cTn id="91" dur="500"/>
                                            <p:tgtEl>
                                              <p:spTgt spid="70"/>
                                            </p:tgtEl>
                                          </p:cBhvr>
                                        </p:animEffect>
                                      </p:childTnLst>
                                    </p:cTn>
                                  </p:par>
                                  <p:par>
                                    <p:cTn id="92" presetID="23" presetClass="entr" presetSubtype="16" fill="hold" grpId="0" nodeType="withEffect">
                                      <p:stCondLst>
                                        <p:cond delay="9650"/>
                                      </p:stCondLst>
                                      <p:iterate type="lt">
                                        <p:tmPct val="8000"/>
                                      </p:iterate>
                                      <p:childTnLst>
                                        <p:set>
                                          <p:cBhvr>
                                            <p:cTn id="93" dur="1" fill="hold">
                                              <p:stCondLst>
                                                <p:cond delay="0"/>
                                              </p:stCondLst>
                                            </p:cTn>
                                            <p:tgtEl>
                                              <p:spTgt spid="73"/>
                                            </p:tgtEl>
                                            <p:attrNameLst>
                                              <p:attrName>style.visibility</p:attrName>
                                            </p:attrNameLst>
                                          </p:cBhvr>
                                          <p:to>
                                            <p:strVal val="visible"/>
                                          </p:to>
                                        </p:set>
                                        <p:anim calcmode="lin" valueType="num">
                                          <p:cBhvr>
                                            <p:cTn id="94" dur="500" fill="hold"/>
                                            <p:tgtEl>
                                              <p:spTgt spid="73"/>
                                            </p:tgtEl>
                                            <p:attrNameLst>
                                              <p:attrName>ppt_w</p:attrName>
                                            </p:attrNameLst>
                                          </p:cBhvr>
                                          <p:tavLst>
                                            <p:tav tm="0">
                                              <p:val>
                                                <p:fltVal val="0"/>
                                              </p:val>
                                            </p:tav>
                                            <p:tav tm="100000">
                                              <p:val>
                                                <p:strVal val="#ppt_w"/>
                                              </p:val>
                                            </p:tav>
                                          </p:tavLst>
                                        </p:anim>
                                        <p:anim calcmode="lin" valueType="num">
                                          <p:cBhvr>
                                            <p:cTn id="95" dur="500" fill="hold"/>
                                            <p:tgtEl>
                                              <p:spTgt spid="73"/>
                                            </p:tgtEl>
                                            <p:attrNameLst>
                                              <p:attrName>ppt_h</p:attrName>
                                            </p:attrNameLst>
                                          </p:cBhvr>
                                          <p:tavLst>
                                            <p:tav tm="0">
                                              <p:val>
                                                <p:fltVal val="0"/>
                                              </p:val>
                                            </p:tav>
                                            <p:tav tm="100000">
                                              <p:val>
                                                <p:strVal val="#ppt_h"/>
                                              </p:val>
                                            </p:tav>
                                          </p:tavLst>
                                        </p:anim>
                                      </p:childTnLst>
                                    </p:cTn>
                                  </p:par>
                                  <p:par>
                                    <p:cTn id="96" presetID="23" presetClass="entr" presetSubtype="16" fill="hold" nodeType="withEffect">
                                      <p:stCondLst>
                                        <p:cond delay="10900"/>
                                      </p:stCondLst>
                                      <p:childTnLst>
                                        <p:set>
                                          <p:cBhvr>
                                            <p:cTn id="97" dur="1" fill="hold">
                                              <p:stCondLst>
                                                <p:cond delay="0"/>
                                              </p:stCondLst>
                                            </p:cTn>
                                            <p:tgtEl>
                                              <p:spTgt spid="7"/>
                                            </p:tgtEl>
                                            <p:attrNameLst>
                                              <p:attrName>style.visibility</p:attrName>
                                            </p:attrNameLst>
                                          </p:cBhvr>
                                          <p:to>
                                            <p:strVal val="visible"/>
                                          </p:to>
                                        </p:set>
                                        <p:anim calcmode="lin" valueType="num">
                                          <p:cBhvr>
                                            <p:cTn id="98" dur="1000" fill="hold"/>
                                            <p:tgtEl>
                                              <p:spTgt spid="7"/>
                                            </p:tgtEl>
                                            <p:attrNameLst>
                                              <p:attrName>ppt_w</p:attrName>
                                            </p:attrNameLst>
                                          </p:cBhvr>
                                          <p:tavLst>
                                            <p:tav tm="0">
                                              <p:val>
                                                <p:fltVal val="0"/>
                                              </p:val>
                                            </p:tav>
                                            <p:tav tm="100000">
                                              <p:val>
                                                <p:strVal val="#ppt_w"/>
                                              </p:val>
                                            </p:tav>
                                          </p:tavLst>
                                        </p:anim>
                                        <p:anim calcmode="lin" valueType="num">
                                          <p:cBhvr>
                                            <p:cTn id="99" dur="1000" fill="hold"/>
                                            <p:tgtEl>
                                              <p:spTgt spid="7"/>
                                            </p:tgtEl>
                                            <p:attrNameLst>
                                              <p:attrName>ppt_h</p:attrName>
                                            </p:attrNameLst>
                                          </p:cBhvr>
                                          <p:tavLst>
                                            <p:tav tm="0">
                                              <p:val>
                                                <p:fltVal val="0"/>
                                              </p:val>
                                            </p:tav>
                                            <p:tav tm="100000">
                                              <p:val>
                                                <p:strVal val="#ppt_h"/>
                                              </p:val>
                                            </p:tav>
                                          </p:tavLst>
                                        </p:anim>
                                      </p:childTnLst>
                                    </p:cTn>
                                  </p:par>
                                  <p:par>
                                    <p:cTn id="100" presetID="37" presetClass="path" presetSubtype="0" accel="35000" decel="65000" fill="hold" nodeType="withEffect">
                                      <p:stCondLst>
                                        <p:cond delay="10900"/>
                                      </p:stCondLst>
                                      <p:childTnLst>
                                        <p:animMotion origin="layout" path="M -0.00026 1.11111E-6 C 0.0358 -0.16991 -0.05977 -0.22755 -0.153 -0.15 " pathEditMode="relative" rAng="0" ptsTypes="AA">
                                          <p:cBhvr>
                                            <p:cTn id="101" dur="1000" spd="-100000" fill="hold"/>
                                            <p:tgtEl>
                                              <p:spTgt spid="7"/>
                                            </p:tgtEl>
                                            <p:attrNameLst>
                                              <p:attrName>ppt_x</p:attrName>
                                              <p:attrName>ppt_y</p:attrName>
                                            </p:attrNameLst>
                                          </p:cBhvr>
                                          <p:rCtr x="-7253" y="-9190"/>
                                        </p:animMotion>
                                      </p:childTnLst>
                                    </p:cTn>
                                  </p:par>
                                  <p:par>
                                    <p:cTn id="102" presetID="10" presetClass="entr" presetSubtype="0" fill="hold" grpId="0" nodeType="withEffect">
                                      <p:stCondLst>
                                        <p:cond delay="11850"/>
                                      </p:stCondLst>
                                      <p:iterate type="lt">
                                        <p:tmPct val="6667"/>
                                      </p:iterate>
                                      <p:childTnLst>
                                        <p:set>
                                          <p:cBhvr>
                                            <p:cTn id="103" dur="1" fill="hold">
                                              <p:stCondLst>
                                                <p:cond delay="0"/>
                                              </p:stCondLst>
                                            </p:cTn>
                                            <p:tgtEl>
                                              <p:spTgt spid="87"/>
                                            </p:tgtEl>
                                            <p:attrNameLst>
                                              <p:attrName>style.visibility</p:attrName>
                                            </p:attrNameLst>
                                          </p:cBhvr>
                                          <p:to>
                                            <p:strVal val="visible"/>
                                          </p:to>
                                        </p:set>
                                        <p:animEffect transition="in" filter="fade">
                                          <p:cBhvr>
                                            <p:cTn id="104" dur="500"/>
                                            <p:tgtEl>
                                              <p:spTgt spid="87"/>
                                            </p:tgtEl>
                                          </p:cBhvr>
                                        </p:animEffect>
                                      </p:childTnLst>
                                    </p:cTn>
                                  </p:par>
                                  <p:par>
                                    <p:cTn id="105" presetID="23" presetClass="entr" presetSubtype="16" fill="hold" grpId="0" nodeType="withEffect">
                                      <p:stCondLst>
                                        <p:cond delay="12450"/>
                                      </p:stCondLst>
                                      <p:iterate type="lt">
                                        <p:tmPct val="8000"/>
                                      </p:iterate>
                                      <p:childTnLst>
                                        <p:set>
                                          <p:cBhvr>
                                            <p:cTn id="106" dur="1" fill="hold">
                                              <p:stCondLst>
                                                <p:cond delay="0"/>
                                              </p:stCondLst>
                                            </p:cTn>
                                            <p:tgtEl>
                                              <p:spTgt spid="88"/>
                                            </p:tgtEl>
                                            <p:attrNameLst>
                                              <p:attrName>style.visibility</p:attrName>
                                            </p:attrNameLst>
                                          </p:cBhvr>
                                          <p:to>
                                            <p:strVal val="visible"/>
                                          </p:to>
                                        </p:set>
                                        <p:anim calcmode="lin" valueType="num">
                                          <p:cBhvr>
                                            <p:cTn id="107" dur="500" fill="hold"/>
                                            <p:tgtEl>
                                              <p:spTgt spid="88"/>
                                            </p:tgtEl>
                                            <p:attrNameLst>
                                              <p:attrName>ppt_w</p:attrName>
                                            </p:attrNameLst>
                                          </p:cBhvr>
                                          <p:tavLst>
                                            <p:tav tm="0">
                                              <p:val>
                                                <p:fltVal val="0"/>
                                              </p:val>
                                            </p:tav>
                                            <p:tav tm="100000">
                                              <p:val>
                                                <p:strVal val="#ppt_w"/>
                                              </p:val>
                                            </p:tav>
                                          </p:tavLst>
                                        </p:anim>
                                        <p:anim calcmode="lin" valueType="num">
                                          <p:cBhvr>
                                            <p:cTn id="108" dur="500" fill="hold"/>
                                            <p:tgtEl>
                                              <p:spTgt spid="8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2" grpId="1" animBg="1"/>
          <p:bldP spid="53" grpId="0" animBg="1"/>
          <p:bldP spid="53" grpId="1" animBg="1"/>
          <p:bldP spid="48" grpId="0" animBg="1"/>
          <p:bldP spid="54" grpId="0" animBg="1"/>
          <p:bldP spid="54" grpId="1" animBg="1"/>
          <p:bldP spid="55" grpId="0" animBg="1"/>
          <p:bldP spid="55" grpId="1" animBg="1"/>
          <p:bldP spid="67" grpId="0"/>
          <p:bldP spid="68" grpId="0"/>
          <p:bldP spid="70" grpId="0"/>
          <p:bldP spid="73" grpId="0"/>
          <p:bldP spid="79" grpId="0"/>
          <p:bldP spid="83" grpId="0"/>
          <p:bldP spid="87" grpId="0"/>
          <p:bldP spid="88" grpId="0"/>
          <p:bldP spid="89" grpId="0" animBg="1"/>
          <p:bldP spid="89"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48"/>
                                            </p:tgtEl>
                                            <p:attrNameLst>
                                              <p:attrName>style.visibility</p:attrName>
                                            </p:attrNameLst>
                                          </p:cBhvr>
                                          <p:to>
                                            <p:strVal val="visible"/>
                                          </p:to>
                                        </p:set>
                                        <p:animEffect transition="in" filter="fade">
                                          <p:cBhvr>
                                            <p:cTn id="11" dur="500"/>
                                            <p:tgtEl>
                                              <p:spTgt spid="48"/>
                                            </p:tgtEl>
                                          </p:cBhvr>
                                        </p:animEffect>
                                      </p:childTnLst>
                                    </p:cTn>
                                  </p:par>
                                  <p:par>
                                    <p:cTn id="12" presetID="10" presetClass="entr" presetSubtype="0" fill="hold" nodeType="withEffect">
                                      <p:stCondLst>
                                        <p:cond delay="100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250"/>
                                            <p:tgtEl>
                                              <p:spTgt spid="2"/>
                                            </p:tgtEl>
                                          </p:cBhvr>
                                        </p:animEffect>
                                      </p:childTnLst>
                                    </p:cTn>
                                  </p:par>
                                  <p:par>
                                    <p:cTn id="15" presetID="53" presetClass="entr" presetSubtype="16" fill="hold" nodeType="withEffect">
                                      <p:stCondLst>
                                        <p:cond delay="1000"/>
                                      </p:stCondLst>
                                      <p:childTnLst>
                                        <p:set>
                                          <p:cBhvr>
                                            <p:cTn id="16" dur="1" fill="hold">
                                              <p:stCondLst>
                                                <p:cond delay="0"/>
                                              </p:stCondLst>
                                            </p:cTn>
                                            <p:tgtEl>
                                              <p:spTgt spid="49"/>
                                            </p:tgtEl>
                                            <p:attrNameLst>
                                              <p:attrName>style.visibility</p:attrName>
                                            </p:attrNameLst>
                                          </p:cBhvr>
                                          <p:to>
                                            <p:strVal val="visible"/>
                                          </p:to>
                                        </p:set>
                                        <p:anim calcmode="lin" valueType="num">
                                          <p:cBhvr>
                                            <p:cTn id="17" dur="500" fill="hold"/>
                                            <p:tgtEl>
                                              <p:spTgt spid="49"/>
                                            </p:tgtEl>
                                            <p:attrNameLst>
                                              <p:attrName>ppt_w</p:attrName>
                                            </p:attrNameLst>
                                          </p:cBhvr>
                                          <p:tavLst>
                                            <p:tav tm="0">
                                              <p:val>
                                                <p:fltVal val="0"/>
                                              </p:val>
                                            </p:tav>
                                            <p:tav tm="100000">
                                              <p:val>
                                                <p:strVal val="#ppt_w"/>
                                              </p:val>
                                            </p:tav>
                                          </p:tavLst>
                                        </p:anim>
                                        <p:anim calcmode="lin" valueType="num">
                                          <p:cBhvr>
                                            <p:cTn id="18" dur="500" fill="hold"/>
                                            <p:tgtEl>
                                              <p:spTgt spid="49"/>
                                            </p:tgtEl>
                                            <p:attrNameLst>
                                              <p:attrName>ppt_h</p:attrName>
                                            </p:attrNameLst>
                                          </p:cBhvr>
                                          <p:tavLst>
                                            <p:tav tm="0">
                                              <p:val>
                                                <p:fltVal val="0"/>
                                              </p:val>
                                            </p:tav>
                                            <p:tav tm="100000">
                                              <p:val>
                                                <p:strVal val="#ppt_h"/>
                                              </p:val>
                                            </p:tav>
                                          </p:tavLst>
                                        </p:anim>
                                        <p:animEffect transition="in" filter="fade">
                                          <p:cBhvr>
                                            <p:cTn id="19" dur="500"/>
                                            <p:tgtEl>
                                              <p:spTgt spid="49"/>
                                            </p:tgtEl>
                                          </p:cBhvr>
                                        </p:animEffect>
                                      </p:childTnLst>
                                    </p:cTn>
                                  </p:par>
                                  <p:par>
                                    <p:cTn id="20" presetID="10" presetClass="entr" presetSubtype="0" fill="hold" grpId="0" nodeType="withEffect">
                                      <p:stCondLst>
                                        <p:cond delay="1350"/>
                                      </p:stCondLst>
                                      <p:childTnLst>
                                        <p:set>
                                          <p:cBhvr>
                                            <p:cTn id="21" dur="1" fill="hold">
                                              <p:stCondLst>
                                                <p:cond delay="0"/>
                                              </p:stCondLst>
                                            </p:cTn>
                                            <p:tgtEl>
                                              <p:spTgt spid="89"/>
                                            </p:tgtEl>
                                            <p:attrNameLst>
                                              <p:attrName>style.visibility</p:attrName>
                                            </p:attrNameLst>
                                          </p:cBhvr>
                                          <p:to>
                                            <p:strVal val="visible"/>
                                          </p:to>
                                        </p:set>
                                        <p:animEffect transition="in" filter="fade">
                                          <p:cBhvr>
                                            <p:cTn id="22" dur="150"/>
                                            <p:tgtEl>
                                              <p:spTgt spid="89"/>
                                            </p:tgtEl>
                                          </p:cBhvr>
                                        </p:animEffect>
                                      </p:childTnLst>
                                    </p:cTn>
                                  </p:par>
                                  <p:par>
                                    <p:cTn id="23" presetID="6" presetClass="emph" presetSubtype="0" repeatCount="indefinite" autoRev="1" fill="hold" grpId="1" nodeType="withEffect">
                                      <p:stCondLst>
                                        <p:cond delay="1350"/>
                                      </p:stCondLst>
                                      <p:childTnLst>
                                        <p:animScale>
                                          <p:cBhvr>
                                            <p:cTn id="24" dur="150" fill="hold"/>
                                            <p:tgtEl>
                                              <p:spTgt spid="89"/>
                                            </p:tgtEl>
                                          </p:cBhvr>
                                          <p:by x="135000" y="135000"/>
                                        </p:animScale>
                                      </p:childTnLst>
                                    </p:cTn>
                                  </p:par>
                                  <p:par>
                                    <p:cTn id="25" presetID="49" presetClass="entr" presetSubtype="0" decel="100000" fill="hold" grpId="0" nodeType="withEffect">
                                      <p:stCondLst>
                                        <p:cond delay="1350"/>
                                      </p:stCondLst>
                                      <p:childTnLst>
                                        <p:set>
                                          <p:cBhvr>
                                            <p:cTn id="26" dur="1" fill="hold">
                                              <p:stCondLst>
                                                <p:cond delay="0"/>
                                              </p:stCondLst>
                                            </p:cTn>
                                            <p:tgtEl>
                                              <p:spTgt spid="54"/>
                                            </p:tgtEl>
                                            <p:attrNameLst>
                                              <p:attrName>style.visibility</p:attrName>
                                            </p:attrNameLst>
                                          </p:cBhvr>
                                          <p:to>
                                            <p:strVal val="visible"/>
                                          </p:to>
                                        </p:set>
                                        <p:anim calcmode="lin" valueType="num">
                                          <p:cBhvr>
                                            <p:cTn id="27" dur="500" fill="hold"/>
                                            <p:tgtEl>
                                              <p:spTgt spid="54"/>
                                            </p:tgtEl>
                                            <p:attrNameLst>
                                              <p:attrName>ppt_w</p:attrName>
                                            </p:attrNameLst>
                                          </p:cBhvr>
                                          <p:tavLst>
                                            <p:tav tm="0">
                                              <p:val>
                                                <p:fltVal val="0"/>
                                              </p:val>
                                            </p:tav>
                                            <p:tav tm="100000">
                                              <p:val>
                                                <p:strVal val="#ppt_w"/>
                                              </p:val>
                                            </p:tav>
                                          </p:tavLst>
                                        </p:anim>
                                        <p:anim calcmode="lin" valueType="num">
                                          <p:cBhvr>
                                            <p:cTn id="28" dur="500" fill="hold"/>
                                            <p:tgtEl>
                                              <p:spTgt spid="54"/>
                                            </p:tgtEl>
                                            <p:attrNameLst>
                                              <p:attrName>ppt_h</p:attrName>
                                            </p:attrNameLst>
                                          </p:cBhvr>
                                          <p:tavLst>
                                            <p:tav tm="0">
                                              <p:val>
                                                <p:fltVal val="0"/>
                                              </p:val>
                                            </p:tav>
                                            <p:tav tm="100000">
                                              <p:val>
                                                <p:strVal val="#ppt_h"/>
                                              </p:val>
                                            </p:tav>
                                          </p:tavLst>
                                        </p:anim>
                                        <p:anim calcmode="lin" valueType="num">
                                          <p:cBhvr>
                                            <p:cTn id="29" dur="500" fill="hold"/>
                                            <p:tgtEl>
                                              <p:spTgt spid="54"/>
                                            </p:tgtEl>
                                            <p:attrNameLst>
                                              <p:attrName>style.rotation</p:attrName>
                                            </p:attrNameLst>
                                          </p:cBhvr>
                                          <p:tavLst>
                                            <p:tav tm="0">
                                              <p:val>
                                                <p:fltVal val="360"/>
                                              </p:val>
                                            </p:tav>
                                            <p:tav tm="100000">
                                              <p:val>
                                                <p:fltVal val="0"/>
                                              </p:val>
                                            </p:tav>
                                          </p:tavLst>
                                        </p:anim>
                                        <p:animEffect transition="in" filter="fade">
                                          <p:cBhvr>
                                            <p:cTn id="30" dur="500"/>
                                            <p:tgtEl>
                                              <p:spTgt spid="54"/>
                                            </p:tgtEl>
                                          </p:cBhvr>
                                        </p:animEffect>
                                      </p:childTnLst>
                                    </p:cTn>
                                  </p:par>
                                  <p:par>
                                    <p:cTn id="31" presetID="49" presetClass="entr" presetSubtype="0" decel="100000" fill="hold" grpId="0" nodeType="withEffect">
                                      <p:stCondLst>
                                        <p:cond delay="1500"/>
                                      </p:stCondLst>
                                      <p:childTnLst>
                                        <p:set>
                                          <p:cBhvr>
                                            <p:cTn id="32" dur="1" fill="hold">
                                              <p:stCondLst>
                                                <p:cond delay="0"/>
                                              </p:stCondLst>
                                            </p:cTn>
                                            <p:tgtEl>
                                              <p:spTgt spid="55"/>
                                            </p:tgtEl>
                                            <p:attrNameLst>
                                              <p:attrName>style.visibility</p:attrName>
                                            </p:attrNameLst>
                                          </p:cBhvr>
                                          <p:to>
                                            <p:strVal val="visible"/>
                                          </p:to>
                                        </p:set>
                                        <p:anim calcmode="lin" valueType="num">
                                          <p:cBhvr>
                                            <p:cTn id="33" dur="500" fill="hold"/>
                                            <p:tgtEl>
                                              <p:spTgt spid="55"/>
                                            </p:tgtEl>
                                            <p:attrNameLst>
                                              <p:attrName>ppt_w</p:attrName>
                                            </p:attrNameLst>
                                          </p:cBhvr>
                                          <p:tavLst>
                                            <p:tav tm="0">
                                              <p:val>
                                                <p:fltVal val="0"/>
                                              </p:val>
                                            </p:tav>
                                            <p:tav tm="100000">
                                              <p:val>
                                                <p:strVal val="#ppt_w"/>
                                              </p:val>
                                            </p:tav>
                                          </p:tavLst>
                                        </p:anim>
                                        <p:anim calcmode="lin" valueType="num">
                                          <p:cBhvr>
                                            <p:cTn id="34" dur="500" fill="hold"/>
                                            <p:tgtEl>
                                              <p:spTgt spid="55"/>
                                            </p:tgtEl>
                                            <p:attrNameLst>
                                              <p:attrName>ppt_h</p:attrName>
                                            </p:attrNameLst>
                                          </p:cBhvr>
                                          <p:tavLst>
                                            <p:tav tm="0">
                                              <p:val>
                                                <p:fltVal val="0"/>
                                              </p:val>
                                            </p:tav>
                                            <p:tav tm="100000">
                                              <p:val>
                                                <p:strVal val="#ppt_h"/>
                                              </p:val>
                                            </p:tav>
                                          </p:tavLst>
                                        </p:anim>
                                        <p:anim calcmode="lin" valueType="num">
                                          <p:cBhvr>
                                            <p:cTn id="35" dur="500" fill="hold"/>
                                            <p:tgtEl>
                                              <p:spTgt spid="55"/>
                                            </p:tgtEl>
                                            <p:attrNameLst>
                                              <p:attrName>style.rotation</p:attrName>
                                            </p:attrNameLst>
                                          </p:cBhvr>
                                          <p:tavLst>
                                            <p:tav tm="0">
                                              <p:val>
                                                <p:fltVal val="360"/>
                                              </p:val>
                                            </p:tav>
                                            <p:tav tm="100000">
                                              <p:val>
                                                <p:fltVal val="0"/>
                                              </p:val>
                                            </p:tav>
                                          </p:tavLst>
                                        </p:anim>
                                        <p:animEffect transition="in" filter="fade">
                                          <p:cBhvr>
                                            <p:cTn id="36" dur="500"/>
                                            <p:tgtEl>
                                              <p:spTgt spid="55"/>
                                            </p:tgtEl>
                                          </p:cBhvr>
                                        </p:animEffect>
                                      </p:childTnLst>
                                    </p:cTn>
                                  </p:par>
                                  <p:par>
                                    <p:cTn id="37" presetID="49" presetClass="entr" presetSubtype="0" decel="100000" fill="hold" grpId="0" nodeType="withEffect">
                                      <p:stCondLst>
                                        <p:cond delay="2000"/>
                                      </p:stCondLst>
                                      <p:childTnLst>
                                        <p:set>
                                          <p:cBhvr>
                                            <p:cTn id="38" dur="1" fill="hold">
                                              <p:stCondLst>
                                                <p:cond delay="0"/>
                                              </p:stCondLst>
                                            </p:cTn>
                                            <p:tgtEl>
                                              <p:spTgt spid="53"/>
                                            </p:tgtEl>
                                            <p:attrNameLst>
                                              <p:attrName>style.visibility</p:attrName>
                                            </p:attrNameLst>
                                          </p:cBhvr>
                                          <p:to>
                                            <p:strVal val="visible"/>
                                          </p:to>
                                        </p:set>
                                        <p:anim calcmode="lin" valueType="num">
                                          <p:cBhvr>
                                            <p:cTn id="39" dur="500" fill="hold"/>
                                            <p:tgtEl>
                                              <p:spTgt spid="53"/>
                                            </p:tgtEl>
                                            <p:attrNameLst>
                                              <p:attrName>ppt_w</p:attrName>
                                            </p:attrNameLst>
                                          </p:cBhvr>
                                          <p:tavLst>
                                            <p:tav tm="0">
                                              <p:val>
                                                <p:fltVal val="0"/>
                                              </p:val>
                                            </p:tav>
                                            <p:tav tm="100000">
                                              <p:val>
                                                <p:strVal val="#ppt_w"/>
                                              </p:val>
                                            </p:tav>
                                          </p:tavLst>
                                        </p:anim>
                                        <p:anim calcmode="lin" valueType="num">
                                          <p:cBhvr>
                                            <p:cTn id="40" dur="500" fill="hold"/>
                                            <p:tgtEl>
                                              <p:spTgt spid="53"/>
                                            </p:tgtEl>
                                            <p:attrNameLst>
                                              <p:attrName>ppt_h</p:attrName>
                                            </p:attrNameLst>
                                          </p:cBhvr>
                                          <p:tavLst>
                                            <p:tav tm="0">
                                              <p:val>
                                                <p:fltVal val="0"/>
                                              </p:val>
                                            </p:tav>
                                            <p:tav tm="100000">
                                              <p:val>
                                                <p:strVal val="#ppt_h"/>
                                              </p:val>
                                            </p:tav>
                                          </p:tavLst>
                                        </p:anim>
                                        <p:anim calcmode="lin" valueType="num">
                                          <p:cBhvr>
                                            <p:cTn id="41" dur="500" fill="hold"/>
                                            <p:tgtEl>
                                              <p:spTgt spid="53"/>
                                            </p:tgtEl>
                                            <p:attrNameLst>
                                              <p:attrName>style.rotation</p:attrName>
                                            </p:attrNameLst>
                                          </p:cBhvr>
                                          <p:tavLst>
                                            <p:tav tm="0">
                                              <p:val>
                                                <p:fltVal val="360"/>
                                              </p:val>
                                            </p:tav>
                                            <p:tav tm="100000">
                                              <p:val>
                                                <p:fltVal val="0"/>
                                              </p:val>
                                            </p:tav>
                                          </p:tavLst>
                                        </p:anim>
                                        <p:animEffect transition="in" filter="fade">
                                          <p:cBhvr>
                                            <p:cTn id="42" dur="500"/>
                                            <p:tgtEl>
                                              <p:spTgt spid="53"/>
                                            </p:tgtEl>
                                          </p:cBhvr>
                                        </p:animEffect>
                                      </p:childTnLst>
                                    </p:cTn>
                                  </p:par>
                                  <p:par>
                                    <p:cTn id="43" presetID="49" presetClass="entr" presetSubtype="0" decel="100000" fill="hold" grpId="0" nodeType="withEffect">
                                      <p:stCondLst>
                                        <p:cond delay="2100"/>
                                      </p:stCondLst>
                                      <p:childTnLst>
                                        <p:set>
                                          <p:cBhvr>
                                            <p:cTn id="44" dur="1" fill="hold">
                                              <p:stCondLst>
                                                <p:cond delay="0"/>
                                              </p:stCondLst>
                                            </p:cTn>
                                            <p:tgtEl>
                                              <p:spTgt spid="52"/>
                                            </p:tgtEl>
                                            <p:attrNameLst>
                                              <p:attrName>style.visibility</p:attrName>
                                            </p:attrNameLst>
                                          </p:cBhvr>
                                          <p:to>
                                            <p:strVal val="visible"/>
                                          </p:to>
                                        </p:set>
                                        <p:anim calcmode="lin" valueType="num">
                                          <p:cBhvr>
                                            <p:cTn id="45" dur="500" fill="hold"/>
                                            <p:tgtEl>
                                              <p:spTgt spid="52"/>
                                            </p:tgtEl>
                                            <p:attrNameLst>
                                              <p:attrName>ppt_w</p:attrName>
                                            </p:attrNameLst>
                                          </p:cBhvr>
                                          <p:tavLst>
                                            <p:tav tm="0">
                                              <p:val>
                                                <p:fltVal val="0"/>
                                              </p:val>
                                            </p:tav>
                                            <p:tav tm="100000">
                                              <p:val>
                                                <p:strVal val="#ppt_w"/>
                                              </p:val>
                                            </p:tav>
                                          </p:tavLst>
                                        </p:anim>
                                        <p:anim calcmode="lin" valueType="num">
                                          <p:cBhvr>
                                            <p:cTn id="46" dur="500" fill="hold"/>
                                            <p:tgtEl>
                                              <p:spTgt spid="52"/>
                                            </p:tgtEl>
                                            <p:attrNameLst>
                                              <p:attrName>ppt_h</p:attrName>
                                            </p:attrNameLst>
                                          </p:cBhvr>
                                          <p:tavLst>
                                            <p:tav tm="0">
                                              <p:val>
                                                <p:fltVal val="0"/>
                                              </p:val>
                                            </p:tav>
                                            <p:tav tm="100000">
                                              <p:val>
                                                <p:strVal val="#ppt_h"/>
                                              </p:val>
                                            </p:tav>
                                          </p:tavLst>
                                        </p:anim>
                                        <p:anim calcmode="lin" valueType="num">
                                          <p:cBhvr>
                                            <p:cTn id="47" dur="500" fill="hold"/>
                                            <p:tgtEl>
                                              <p:spTgt spid="52"/>
                                            </p:tgtEl>
                                            <p:attrNameLst>
                                              <p:attrName>style.rotation</p:attrName>
                                            </p:attrNameLst>
                                          </p:cBhvr>
                                          <p:tavLst>
                                            <p:tav tm="0">
                                              <p:val>
                                                <p:fltVal val="360"/>
                                              </p:val>
                                            </p:tav>
                                            <p:tav tm="100000">
                                              <p:val>
                                                <p:fltVal val="0"/>
                                              </p:val>
                                            </p:tav>
                                          </p:tavLst>
                                        </p:anim>
                                        <p:animEffect transition="in" filter="fade">
                                          <p:cBhvr>
                                            <p:cTn id="48" dur="500"/>
                                            <p:tgtEl>
                                              <p:spTgt spid="52"/>
                                            </p:tgtEl>
                                          </p:cBhvr>
                                        </p:animEffect>
                                      </p:childTnLst>
                                    </p:cTn>
                                  </p:par>
                                  <p:par>
                                    <p:cTn id="49" presetID="8" presetClass="emph" presetSubtype="0" fill="hold" grpId="1" nodeType="withEffect">
                                      <p:stCondLst>
                                        <p:cond delay="1850"/>
                                      </p:stCondLst>
                                      <p:childTnLst>
                                        <p:animRot by="21600000">
                                          <p:cBhvr>
                                            <p:cTn id="50" dur="1000" fill="hold"/>
                                            <p:tgtEl>
                                              <p:spTgt spid="54"/>
                                            </p:tgtEl>
                                            <p:attrNameLst>
                                              <p:attrName>r</p:attrName>
                                            </p:attrNameLst>
                                          </p:cBhvr>
                                        </p:animRot>
                                      </p:childTnLst>
                                    </p:cTn>
                                  </p:par>
                                  <p:par>
                                    <p:cTn id="51" presetID="8" presetClass="emph" presetSubtype="0" fill="hold" grpId="1" nodeType="withEffect">
                                      <p:stCondLst>
                                        <p:cond delay="1950"/>
                                      </p:stCondLst>
                                      <p:childTnLst>
                                        <p:animRot by="-21600000">
                                          <p:cBhvr>
                                            <p:cTn id="52" dur="1000" fill="hold"/>
                                            <p:tgtEl>
                                              <p:spTgt spid="55"/>
                                            </p:tgtEl>
                                            <p:attrNameLst>
                                              <p:attrName>r</p:attrName>
                                            </p:attrNameLst>
                                          </p:cBhvr>
                                        </p:animRot>
                                      </p:childTnLst>
                                    </p:cTn>
                                  </p:par>
                                  <p:par>
                                    <p:cTn id="53" presetID="8" presetClass="emph" presetSubtype="0" repeatCount="indefinite" fill="hold" grpId="1" nodeType="withEffect">
                                      <p:stCondLst>
                                        <p:cond delay="2200"/>
                                      </p:stCondLst>
                                      <p:childTnLst>
                                        <p:animRot by="25200000">
                                          <p:cBhvr>
                                            <p:cTn id="54" dur="4000" fill="hold"/>
                                            <p:tgtEl>
                                              <p:spTgt spid="53"/>
                                            </p:tgtEl>
                                            <p:attrNameLst>
                                              <p:attrName>r</p:attrName>
                                            </p:attrNameLst>
                                          </p:cBhvr>
                                        </p:animRot>
                                      </p:childTnLst>
                                    </p:cTn>
                                  </p:par>
                                  <p:par>
                                    <p:cTn id="55" presetID="8" presetClass="emph" presetSubtype="0" repeatCount="indefinite" fill="hold" grpId="1" nodeType="withEffect">
                                      <p:stCondLst>
                                        <p:cond delay="2350"/>
                                      </p:stCondLst>
                                      <p:childTnLst>
                                        <p:animRot by="21600000">
                                          <p:cBhvr>
                                            <p:cTn id="56" dur="4000" fill="hold"/>
                                            <p:tgtEl>
                                              <p:spTgt spid="52"/>
                                            </p:tgtEl>
                                            <p:attrNameLst>
                                              <p:attrName>r</p:attrName>
                                            </p:attrNameLst>
                                          </p:cBhvr>
                                        </p:animRot>
                                      </p:childTnLst>
                                    </p:cTn>
                                  </p:par>
                                  <p:par>
                                    <p:cTn id="57" presetID="23" presetClass="entr" presetSubtype="16" fill="hold" nodeType="withEffect">
                                      <p:stCondLst>
                                        <p:cond delay="2350"/>
                                      </p:stCondLst>
                                      <p:childTnLst>
                                        <p:set>
                                          <p:cBhvr>
                                            <p:cTn id="58" dur="1" fill="hold">
                                              <p:stCondLst>
                                                <p:cond delay="0"/>
                                              </p:stCondLst>
                                            </p:cTn>
                                            <p:tgtEl>
                                              <p:spTgt spid="3"/>
                                            </p:tgtEl>
                                            <p:attrNameLst>
                                              <p:attrName>style.visibility</p:attrName>
                                            </p:attrNameLst>
                                          </p:cBhvr>
                                          <p:to>
                                            <p:strVal val="visible"/>
                                          </p:to>
                                        </p:set>
                                        <p:anim calcmode="lin" valueType="num">
                                          <p:cBhvr>
                                            <p:cTn id="59" dur="1000" fill="hold"/>
                                            <p:tgtEl>
                                              <p:spTgt spid="3"/>
                                            </p:tgtEl>
                                            <p:attrNameLst>
                                              <p:attrName>ppt_w</p:attrName>
                                            </p:attrNameLst>
                                          </p:cBhvr>
                                          <p:tavLst>
                                            <p:tav tm="0">
                                              <p:val>
                                                <p:fltVal val="0"/>
                                              </p:val>
                                            </p:tav>
                                            <p:tav tm="100000">
                                              <p:val>
                                                <p:strVal val="#ppt_w"/>
                                              </p:val>
                                            </p:tav>
                                          </p:tavLst>
                                        </p:anim>
                                        <p:anim calcmode="lin" valueType="num">
                                          <p:cBhvr>
                                            <p:cTn id="60" dur="1000" fill="hold"/>
                                            <p:tgtEl>
                                              <p:spTgt spid="3"/>
                                            </p:tgtEl>
                                            <p:attrNameLst>
                                              <p:attrName>ppt_h</p:attrName>
                                            </p:attrNameLst>
                                          </p:cBhvr>
                                          <p:tavLst>
                                            <p:tav tm="0">
                                              <p:val>
                                                <p:fltVal val="0"/>
                                              </p:val>
                                            </p:tav>
                                            <p:tav tm="100000">
                                              <p:val>
                                                <p:strVal val="#ppt_h"/>
                                              </p:val>
                                            </p:tav>
                                          </p:tavLst>
                                        </p:anim>
                                      </p:childTnLst>
                                    </p:cTn>
                                  </p:par>
                                  <p:par>
                                    <p:cTn id="61" presetID="37" presetClass="path" presetSubtype="0" decel="65000" fill="hold" nodeType="withEffect">
                                      <p:stCondLst>
                                        <p:cond delay="2350"/>
                                      </p:stCondLst>
                                      <p:childTnLst>
                                        <p:animMotion origin="layout" path="M -0.00053 -3.7037E-7 C -0.03972 0.08935 0.03398 0.27361 0.14648 0.18843 " pathEditMode="relative" rAng="0" ptsTypes="AA">
                                          <p:cBhvr>
                                            <p:cTn id="62" dur="1000" spd="-100000" fill="hold"/>
                                            <p:tgtEl>
                                              <p:spTgt spid="3"/>
                                            </p:tgtEl>
                                            <p:attrNameLst>
                                              <p:attrName>ppt_x</p:attrName>
                                              <p:attrName>ppt_y</p:attrName>
                                            </p:attrNameLst>
                                          </p:cBhvr>
                                          <p:rCtr x="6823" y="10509"/>
                                        </p:animMotion>
                                      </p:childTnLst>
                                    </p:cTn>
                                  </p:par>
                                  <p:par>
                                    <p:cTn id="63" presetID="10" presetClass="entr" presetSubtype="0" fill="hold" grpId="0" nodeType="withEffect">
                                      <p:stCondLst>
                                        <p:cond delay="3300"/>
                                      </p:stCondLst>
                                      <p:iterate type="lt">
                                        <p:tmPct val="6667"/>
                                      </p:iterate>
                                      <p:childTnLst>
                                        <p:set>
                                          <p:cBhvr>
                                            <p:cTn id="64" dur="1" fill="hold">
                                              <p:stCondLst>
                                                <p:cond delay="0"/>
                                              </p:stCondLst>
                                            </p:cTn>
                                            <p:tgtEl>
                                              <p:spTgt spid="67"/>
                                            </p:tgtEl>
                                            <p:attrNameLst>
                                              <p:attrName>style.visibility</p:attrName>
                                            </p:attrNameLst>
                                          </p:cBhvr>
                                          <p:to>
                                            <p:strVal val="visible"/>
                                          </p:to>
                                        </p:set>
                                        <p:animEffect transition="in" filter="fade">
                                          <p:cBhvr>
                                            <p:cTn id="65" dur="500"/>
                                            <p:tgtEl>
                                              <p:spTgt spid="67"/>
                                            </p:tgtEl>
                                          </p:cBhvr>
                                        </p:animEffect>
                                      </p:childTnLst>
                                    </p:cTn>
                                  </p:par>
                                  <p:par>
                                    <p:cTn id="66" presetID="23" presetClass="entr" presetSubtype="16" fill="hold" grpId="0" nodeType="withEffect">
                                      <p:stCondLst>
                                        <p:cond delay="3900"/>
                                      </p:stCondLst>
                                      <p:iterate type="lt">
                                        <p:tmPct val="8000"/>
                                      </p:iterate>
                                      <p:childTnLst>
                                        <p:set>
                                          <p:cBhvr>
                                            <p:cTn id="67" dur="1" fill="hold">
                                              <p:stCondLst>
                                                <p:cond delay="0"/>
                                              </p:stCondLst>
                                            </p:cTn>
                                            <p:tgtEl>
                                              <p:spTgt spid="68"/>
                                            </p:tgtEl>
                                            <p:attrNameLst>
                                              <p:attrName>style.visibility</p:attrName>
                                            </p:attrNameLst>
                                          </p:cBhvr>
                                          <p:to>
                                            <p:strVal val="visible"/>
                                          </p:to>
                                        </p:set>
                                        <p:anim calcmode="lin" valueType="num">
                                          <p:cBhvr>
                                            <p:cTn id="68" dur="500" fill="hold"/>
                                            <p:tgtEl>
                                              <p:spTgt spid="68"/>
                                            </p:tgtEl>
                                            <p:attrNameLst>
                                              <p:attrName>ppt_w</p:attrName>
                                            </p:attrNameLst>
                                          </p:cBhvr>
                                          <p:tavLst>
                                            <p:tav tm="0">
                                              <p:val>
                                                <p:fltVal val="0"/>
                                              </p:val>
                                            </p:tav>
                                            <p:tav tm="100000">
                                              <p:val>
                                                <p:strVal val="#ppt_w"/>
                                              </p:val>
                                            </p:tav>
                                          </p:tavLst>
                                        </p:anim>
                                        <p:anim calcmode="lin" valueType="num">
                                          <p:cBhvr>
                                            <p:cTn id="69" dur="500" fill="hold"/>
                                            <p:tgtEl>
                                              <p:spTgt spid="68"/>
                                            </p:tgtEl>
                                            <p:attrNameLst>
                                              <p:attrName>ppt_h</p:attrName>
                                            </p:attrNameLst>
                                          </p:cBhvr>
                                          <p:tavLst>
                                            <p:tav tm="0">
                                              <p:val>
                                                <p:fltVal val="0"/>
                                              </p:val>
                                            </p:tav>
                                            <p:tav tm="100000">
                                              <p:val>
                                                <p:strVal val="#ppt_h"/>
                                              </p:val>
                                            </p:tav>
                                          </p:tavLst>
                                        </p:anim>
                                      </p:childTnLst>
                                    </p:cTn>
                                  </p:par>
                                  <p:par>
                                    <p:cTn id="70" presetID="23" presetClass="entr" presetSubtype="16" fill="hold" nodeType="withEffect">
                                      <p:stCondLst>
                                        <p:cond delay="5250"/>
                                      </p:stCondLst>
                                      <p:childTnLst>
                                        <p:set>
                                          <p:cBhvr>
                                            <p:cTn id="71" dur="1" fill="hold">
                                              <p:stCondLst>
                                                <p:cond delay="0"/>
                                              </p:stCondLst>
                                            </p:cTn>
                                            <p:tgtEl>
                                              <p:spTgt spid="5"/>
                                            </p:tgtEl>
                                            <p:attrNameLst>
                                              <p:attrName>style.visibility</p:attrName>
                                            </p:attrNameLst>
                                          </p:cBhvr>
                                          <p:to>
                                            <p:strVal val="visible"/>
                                          </p:to>
                                        </p:set>
                                        <p:anim calcmode="lin" valueType="num">
                                          <p:cBhvr>
                                            <p:cTn id="72" dur="1000" fill="hold"/>
                                            <p:tgtEl>
                                              <p:spTgt spid="5"/>
                                            </p:tgtEl>
                                            <p:attrNameLst>
                                              <p:attrName>ppt_w</p:attrName>
                                            </p:attrNameLst>
                                          </p:cBhvr>
                                          <p:tavLst>
                                            <p:tav tm="0">
                                              <p:val>
                                                <p:fltVal val="0"/>
                                              </p:val>
                                            </p:tav>
                                            <p:tav tm="100000">
                                              <p:val>
                                                <p:strVal val="#ppt_w"/>
                                              </p:val>
                                            </p:tav>
                                          </p:tavLst>
                                        </p:anim>
                                        <p:anim calcmode="lin" valueType="num">
                                          <p:cBhvr>
                                            <p:cTn id="73" dur="1000" fill="hold"/>
                                            <p:tgtEl>
                                              <p:spTgt spid="5"/>
                                            </p:tgtEl>
                                            <p:attrNameLst>
                                              <p:attrName>ppt_h</p:attrName>
                                            </p:attrNameLst>
                                          </p:cBhvr>
                                          <p:tavLst>
                                            <p:tav tm="0">
                                              <p:val>
                                                <p:fltVal val="0"/>
                                              </p:val>
                                            </p:tav>
                                            <p:tav tm="100000">
                                              <p:val>
                                                <p:strVal val="#ppt_h"/>
                                              </p:val>
                                            </p:tav>
                                          </p:tavLst>
                                        </p:anim>
                                      </p:childTnLst>
                                    </p:cTn>
                                  </p:par>
                                  <p:par>
                                    <p:cTn id="74" presetID="37" presetClass="path" presetSubtype="0" accel="35000" decel="65000" fill="hold" nodeType="withEffect">
                                      <p:stCondLst>
                                        <p:cond delay="5250"/>
                                      </p:stCondLst>
                                      <p:childTnLst>
                                        <p:animMotion origin="layout" path="M -0.00013 -0.00069 C -0.09401 -0.13495 -0.17617 0.10625 -0.15469 0.18843 " pathEditMode="relative" rAng="0" ptsTypes="AA">
                                          <p:cBhvr>
                                            <p:cTn id="75" dur="1000" spd="-100000" fill="hold"/>
                                            <p:tgtEl>
                                              <p:spTgt spid="5"/>
                                            </p:tgtEl>
                                            <p:attrNameLst>
                                              <p:attrName>ppt_x</p:attrName>
                                              <p:attrName>ppt_y</p:attrName>
                                            </p:attrNameLst>
                                          </p:cBhvr>
                                          <p:rCtr x="-7904" y="7454"/>
                                        </p:animMotion>
                                      </p:childTnLst>
                                    </p:cTn>
                                  </p:par>
                                  <p:par>
                                    <p:cTn id="76" presetID="10" presetClass="entr" presetSubtype="0" fill="hold" grpId="0" nodeType="withEffect">
                                      <p:stCondLst>
                                        <p:cond delay="6200"/>
                                      </p:stCondLst>
                                      <p:iterate type="lt">
                                        <p:tmPct val="6667"/>
                                      </p:iterate>
                                      <p:childTnLst>
                                        <p:set>
                                          <p:cBhvr>
                                            <p:cTn id="77" dur="1" fill="hold">
                                              <p:stCondLst>
                                                <p:cond delay="0"/>
                                              </p:stCondLst>
                                            </p:cTn>
                                            <p:tgtEl>
                                              <p:spTgt spid="79"/>
                                            </p:tgtEl>
                                            <p:attrNameLst>
                                              <p:attrName>style.visibility</p:attrName>
                                            </p:attrNameLst>
                                          </p:cBhvr>
                                          <p:to>
                                            <p:strVal val="visible"/>
                                          </p:to>
                                        </p:set>
                                        <p:animEffect transition="in" filter="fade">
                                          <p:cBhvr>
                                            <p:cTn id="78" dur="500"/>
                                            <p:tgtEl>
                                              <p:spTgt spid="79"/>
                                            </p:tgtEl>
                                          </p:cBhvr>
                                        </p:animEffect>
                                      </p:childTnLst>
                                    </p:cTn>
                                  </p:par>
                                  <p:par>
                                    <p:cTn id="79" presetID="23" presetClass="entr" presetSubtype="16" fill="hold" grpId="0" nodeType="withEffect">
                                      <p:stCondLst>
                                        <p:cond delay="6800"/>
                                      </p:stCondLst>
                                      <p:iterate type="lt">
                                        <p:tmPct val="8000"/>
                                      </p:iterate>
                                      <p:childTnLst>
                                        <p:set>
                                          <p:cBhvr>
                                            <p:cTn id="80" dur="1" fill="hold">
                                              <p:stCondLst>
                                                <p:cond delay="0"/>
                                              </p:stCondLst>
                                            </p:cTn>
                                            <p:tgtEl>
                                              <p:spTgt spid="83"/>
                                            </p:tgtEl>
                                            <p:attrNameLst>
                                              <p:attrName>style.visibility</p:attrName>
                                            </p:attrNameLst>
                                          </p:cBhvr>
                                          <p:to>
                                            <p:strVal val="visible"/>
                                          </p:to>
                                        </p:set>
                                        <p:anim calcmode="lin" valueType="num">
                                          <p:cBhvr>
                                            <p:cTn id="81" dur="500" fill="hold"/>
                                            <p:tgtEl>
                                              <p:spTgt spid="83"/>
                                            </p:tgtEl>
                                            <p:attrNameLst>
                                              <p:attrName>ppt_w</p:attrName>
                                            </p:attrNameLst>
                                          </p:cBhvr>
                                          <p:tavLst>
                                            <p:tav tm="0">
                                              <p:val>
                                                <p:fltVal val="0"/>
                                              </p:val>
                                            </p:tav>
                                            <p:tav tm="100000">
                                              <p:val>
                                                <p:strVal val="#ppt_w"/>
                                              </p:val>
                                            </p:tav>
                                          </p:tavLst>
                                        </p:anim>
                                        <p:anim calcmode="lin" valueType="num">
                                          <p:cBhvr>
                                            <p:cTn id="82" dur="500" fill="hold"/>
                                            <p:tgtEl>
                                              <p:spTgt spid="83"/>
                                            </p:tgtEl>
                                            <p:attrNameLst>
                                              <p:attrName>ppt_h</p:attrName>
                                            </p:attrNameLst>
                                          </p:cBhvr>
                                          <p:tavLst>
                                            <p:tav tm="0">
                                              <p:val>
                                                <p:fltVal val="0"/>
                                              </p:val>
                                            </p:tav>
                                            <p:tav tm="100000">
                                              <p:val>
                                                <p:strVal val="#ppt_h"/>
                                              </p:val>
                                            </p:tav>
                                          </p:tavLst>
                                        </p:anim>
                                      </p:childTnLst>
                                    </p:cTn>
                                  </p:par>
                                  <p:par>
                                    <p:cTn id="83" presetID="23" presetClass="entr" presetSubtype="16" fill="hold" nodeType="withEffect">
                                      <p:stCondLst>
                                        <p:cond delay="8100"/>
                                      </p:stCondLst>
                                      <p:childTnLst>
                                        <p:set>
                                          <p:cBhvr>
                                            <p:cTn id="84" dur="1" fill="hold">
                                              <p:stCondLst>
                                                <p:cond delay="0"/>
                                              </p:stCondLst>
                                            </p:cTn>
                                            <p:tgtEl>
                                              <p:spTgt spid="6"/>
                                            </p:tgtEl>
                                            <p:attrNameLst>
                                              <p:attrName>style.visibility</p:attrName>
                                            </p:attrNameLst>
                                          </p:cBhvr>
                                          <p:to>
                                            <p:strVal val="visible"/>
                                          </p:to>
                                        </p:set>
                                        <p:anim calcmode="lin" valueType="num">
                                          <p:cBhvr>
                                            <p:cTn id="85" dur="1000" fill="hold"/>
                                            <p:tgtEl>
                                              <p:spTgt spid="6"/>
                                            </p:tgtEl>
                                            <p:attrNameLst>
                                              <p:attrName>ppt_w</p:attrName>
                                            </p:attrNameLst>
                                          </p:cBhvr>
                                          <p:tavLst>
                                            <p:tav tm="0">
                                              <p:val>
                                                <p:fltVal val="0"/>
                                              </p:val>
                                            </p:tav>
                                            <p:tav tm="100000">
                                              <p:val>
                                                <p:strVal val="#ppt_w"/>
                                              </p:val>
                                            </p:tav>
                                          </p:tavLst>
                                        </p:anim>
                                        <p:anim calcmode="lin" valueType="num">
                                          <p:cBhvr>
                                            <p:cTn id="86" dur="1000" fill="hold"/>
                                            <p:tgtEl>
                                              <p:spTgt spid="6"/>
                                            </p:tgtEl>
                                            <p:attrNameLst>
                                              <p:attrName>ppt_h</p:attrName>
                                            </p:attrNameLst>
                                          </p:cBhvr>
                                          <p:tavLst>
                                            <p:tav tm="0">
                                              <p:val>
                                                <p:fltVal val="0"/>
                                              </p:val>
                                            </p:tav>
                                            <p:tav tm="100000">
                                              <p:val>
                                                <p:strVal val="#ppt_h"/>
                                              </p:val>
                                            </p:tav>
                                          </p:tavLst>
                                        </p:anim>
                                      </p:childTnLst>
                                    </p:cTn>
                                  </p:par>
                                  <p:par>
                                    <p:cTn id="87" presetID="37" presetClass="path" presetSubtype="0" accel="35000" decel="65000" fill="hold" nodeType="withEffect">
                                      <p:stCondLst>
                                        <p:cond delay="8100"/>
                                      </p:stCondLst>
                                      <p:childTnLst>
                                        <p:animMotion origin="layout" path="M -0.00079 -0.00093 C 0.02278 0.14329 0.16796 -0.01945 0.14596 -0.16088 " pathEditMode="relative" rAng="0" ptsTypes="AA">
                                          <p:cBhvr>
                                            <p:cTn id="88" dur="1000" spd="-100000" fill="hold"/>
                                            <p:tgtEl>
                                              <p:spTgt spid="6"/>
                                            </p:tgtEl>
                                            <p:attrNameLst>
                                              <p:attrName>ppt_x</p:attrName>
                                              <p:attrName>ppt_y</p:attrName>
                                            </p:attrNameLst>
                                          </p:cBhvr>
                                          <p:rCtr x="7448" y="-5185"/>
                                        </p:animMotion>
                                      </p:childTnLst>
                                    </p:cTn>
                                  </p:par>
                                  <p:par>
                                    <p:cTn id="89" presetID="10" presetClass="entr" presetSubtype="0" fill="hold" grpId="0" nodeType="withEffect">
                                      <p:stCondLst>
                                        <p:cond delay="9050"/>
                                      </p:stCondLst>
                                      <p:iterate type="lt">
                                        <p:tmPct val="6667"/>
                                      </p:iterate>
                                      <p:childTnLst>
                                        <p:set>
                                          <p:cBhvr>
                                            <p:cTn id="90" dur="1" fill="hold">
                                              <p:stCondLst>
                                                <p:cond delay="0"/>
                                              </p:stCondLst>
                                            </p:cTn>
                                            <p:tgtEl>
                                              <p:spTgt spid="70"/>
                                            </p:tgtEl>
                                            <p:attrNameLst>
                                              <p:attrName>style.visibility</p:attrName>
                                            </p:attrNameLst>
                                          </p:cBhvr>
                                          <p:to>
                                            <p:strVal val="visible"/>
                                          </p:to>
                                        </p:set>
                                        <p:animEffect transition="in" filter="fade">
                                          <p:cBhvr>
                                            <p:cTn id="91" dur="500"/>
                                            <p:tgtEl>
                                              <p:spTgt spid="70"/>
                                            </p:tgtEl>
                                          </p:cBhvr>
                                        </p:animEffect>
                                      </p:childTnLst>
                                    </p:cTn>
                                  </p:par>
                                  <p:par>
                                    <p:cTn id="92" presetID="23" presetClass="entr" presetSubtype="16" fill="hold" grpId="0" nodeType="withEffect">
                                      <p:stCondLst>
                                        <p:cond delay="9650"/>
                                      </p:stCondLst>
                                      <p:iterate type="lt">
                                        <p:tmPct val="8000"/>
                                      </p:iterate>
                                      <p:childTnLst>
                                        <p:set>
                                          <p:cBhvr>
                                            <p:cTn id="93" dur="1" fill="hold">
                                              <p:stCondLst>
                                                <p:cond delay="0"/>
                                              </p:stCondLst>
                                            </p:cTn>
                                            <p:tgtEl>
                                              <p:spTgt spid="73"/>
                                            </p:tgtEl>
                                            <p:attrNameLst>
                                              <p:attrName>style.visibility</p:attrName>
                                            </p:attrNameLst>
                                          </p:cBhvr>
                                          <p:to>
                                            <p:strVal val="visible"/>
                                          </p:to>
                                        </p:set>
                                        <p:anim calcmode="lin" valueType="num">
                                          <p:cBhvr>
                                            <p:cTn id="94" dur="500" fill="hold"/>
                                            <p:tgtEl>
                                              <p:spTgt spid="73"/>
                                            </p:tgtEl>
                                            <p:attrNameLst>
                                              <p:attrName>ppt_w</p:attrName>
                                            </p:attrNameLst>
                                          </p:cBhvr>
                                          <p:tavLst>
                                            <p:tav tm="0">
                                              <p:val>
                                                <p:fltVal val="0"/>
                                              </p:val>
                                            </p:tav>
                                            <p:tav tm="100000">
                                              <p:val>
                                                <p:strVal val="#ppt_w"/>
                                              </p:val>
                                            </p:tav>
                                          </p:tavLst>
                                        </p:anim>
                                        <p:anim calcmode="lin" valueType="num">
                                          <p:cBhvr>
                                            <p:cTn id="95" dur="500" fill="hold"/>
                                            <p:tgtEl>
                                              <p:spTgt spid="73"/>
                                            </p:tgtEl>
                                            <p:attrNameLst>
                                              <p:attrName>ppt_h</p:attrName>
                                            </p:attrNameLst>
                                          </p:cBhvr>
                                          <p:tavLst>
                                            <p:tav tm="0">
                                              <p:val>
                                                <p:fltVal val="0"/>
                                              </p:val>
                                            </p:tav>
                                            <p:tav tm="100000">
                                              <p:val>
                                                <p:strVal val="#ppt_h"/>
                                              </p:val>
                                            </p:tav>
                                          </p:tavLst>
                                        </p:anim>
                                      </p:childTnLst>
                                    </p:cTn>
                                  </p:par>
                                  <p:par>
                                    <p:cTn id="96" presetID="23" presetClass="entr" presetSubtype="16" fill="hold" nodeType="withEffect">
                                      <p:stCondLst>
                                        <p:cond delay="10900"/>
                                      </p:stCondLst>
                                      <p:childTnLst>
                                        <p:set>
                                          <p:cBhvr>
                                            <p:cTn id="97" dur="1" fill="hold">
                                              <p:stCondLst>
                                                <p:cond delay="0"/>
                                              </p:stCondLst>
                                            </p:cTn>
                                            <p:tgtEl>
                                              <p:spTgt spid="7"/>
                                            </p:tgtEl>
                                            <p:attrNameLst>
                                              <p:attrName>style.visibility</p:attrName>
                                            </p:attrNameLst>
                                          </p:cBhvr>
                                          <p:to>
                                            <p:strVal val="visible"/>
                                          </p:to>
                                        </p:set>
                                        <p:anim calcmode="lin" valueType="num">
                                          <p:cBhvr>
                                            <p:cTn id="98" dur="1000" fill="hold"/>
                                            <p:tgtEl>
                                              <p:spTgt spid="7"/>
                                            </p:tgtEl>
                                            <p:attrNameLst>
                                              <p:attrName>ppt_w</p:attrName>
                                            </p:attrNameLst>
                                          </p:cBhvr>
                                          <p:tavLst>
                                            <p:tav tm="0">
                                              <p:val>
                                                <p:fltVal val="0"/>
                                              </p:val>
                                            </p:tav>
                                            <p:tav tm="100000">
                                              <p:val>
                                                <p:strVal val="#ppt_w"/>
                                              </p:val>
                                            </p:tav>
                                          </p:tavLst>
                                        </p:anim>
                                        <p:anim calcmode="lin" valueType="num">
                                          <p:cBhvr>
                                            <p:cTn id="99" dur="1000" fill="hold"/>
                                            <p:tgtEl>
                                              <p:spTgt spid="7"/>
                                            </p:tgtEl>
                                            <p:attrNameLst>
                                              <p:attrName>ppt_h</p:attrName>
                                            </p:attrNameLst>
                                          </p:cBhvr>
                                          <p:tavLst>
                                            <p:tav tm="0">
                                              <p:val>
                                                <p:fltVal val="0"/>
                                              </p:val>
                                            </p:tav>
                                            <p:tav tm="100000">
                                              <p:val>
                                                <p:strVal val="#ppt_h"/>
                                              </p:val>
                                            </p:tav>
                                          </p:tavLst>
                                        </p:anim>
                                      </p:childTnLst>
                                    </p:cTn>
                                  </p:par>
                                  <p:par>
                                    <p:cTn id="100" presetID="37" presetClass="path" presetSubtype="0" accel="35000" decel="65000" fill="hold" nodeType="withEffect">
                                      <p:stCondLst>
                                        <p:cond delay="10900"/>
                                      </p:stCondLst>
                                      <p:childTnLst>
                                        <p:animMotion origin="layout" path="M -0.00026 1.11111E-6 C 0.0358 -0.16991 -0.05977 -0.22755 -0.153 -0.15 " pathEditMode="relative" rAng="0" ptsTypes="AA">
                                          <p:cBhvr>
                                            <p:cTn id="101" dur="1000" spd="-100000" fill="hold"/>
                                            <p:tgtEl>
                                              <p:spTgt spid="7"/>
                                            </p:tgtEl>
                                            <p:attrNameLst>
                                              <p:attrName>ppt_x</p:attrName>
                                              <p:attrName>ppt_y</p:attrName>
                                            </p:attrNameLst>
                                          </p:cBhvr>
                                          <p:rCtr x="-7253" y="-9190"/>
                                        </p:animMotion>
                                      </p:childTnLst>
                                    </p:cTn>
                                  </p:par>
                                  <p:par>
                                    <p:cTn id="102" presetID="10" presetClass="entr" presetSubtype="0" fill="hold" grpId="0" nodeType="withEffect">
                                      <p:stCondLst>
                                        <p:cond delay="11850"/>
                                      </p:stCondLst>
                                      <p:iterate type="lt">
                                        <p:tmPct val="6667"/>
                                      </p:iterate>
                                      <p:childTnLst>
                                        <p:set>
                                          <p:cBhvr>
                                            <p:cTn id="103" dur="1" fill="hold">
                                              <p:stCondLst>
                                                <p:cond delay="0"/>
                                              </p:stCondLst>
                                            </p:cTn>
                                            <p:tgtEl>
                                              <p:spTgt spid="87"/>
                                            </p:tgtEl>
                                            <p:attrNameLst>
                                              <p:attrName>style.visibility</p:attrName>
                                            </p:attrNameLst>
                                          </p:cBhvr>
                                          <p:to>
                                            <p:strVal val="visible"/>
                                          </p:to>
                                        </p:set>
                                        <p:animEffect transition="in" filter="fade">
                                          <p:cBhvr>
                                            <p:cTn id="104" dur="500"/>
                                            <p:tgtEl>
                                              <p:spTgt spid="87"/>
                                            </p:tgtEl>
                                          </p:cBhvr>
                                        </p:animEffect>
                                      </p:childTnLst>
                                    </p:cTn>
                                  </p:par>
                                  <p:par>
                                    <p:cTn id="105" presetID="23" presetClass="entr" presetSubtype="16" fill="hold" grpId="0" nodeType="withEffect">
                                      <p:stCondLst>
                                        <p:cond delay="12450"/>
                                      </p:stCondLst>
                                      <p:iterate type="lt">
                                        <p:tmPct val="8000"/>
                                      </p:iterate>
                                      <p:childTnLst>
                                        <p:set>
                                          <p:cBhvr>
                                            <p:cTn id="106" dur="1" fill="hold">
                                              <p:stCondLst>
                                                <p:cond delay="0"/>
                                              </p:stCondLst>
                                            </p:cTn>
                                            <p:tgtEl>
                                              <p:spTgt spid="88"/>
                                            </p:tgtEl>
                                            <p:attrNameLst>
                                              <p:attrName>style.visibility</p:attrName>
                                            </p:attrNameLst>
                                          </p:cBhvr>
                                          <p:to>
                                            <p:strVal val="visible"/>
                                          </p:to>
                                        </p:set>
                                        <p:anim calcmode="lin" valueType="num">
                                          <p:cBhvr>
                                            <p:cTn id="107" dur="500" fill="hold"/>
                                            <p:tgtEl>
                                              <p:spTgt spid="88"/>
                                            </p:tgtEl>
                                            <p:attrNameLst>
                                              <p:attrName>ppt_w</p:attrName>
                                            </p:attrNameLst>
                                          </p:cBhvr>
                                          <p:tavLst>
                                            <p:tav tm="0">
                                              <p:val>
                                                <p:fltVal val="0"/>
                                              </p:val>
                                            </p:tav>
                                            <p:tav tm="100000">
                                              <p:val>
                                                <p:strVal val="#ppt_w"/>
                                              </p:val>
                                            </p:tav>
                                          </p:tavLst>
                                        </p:anim>
                                        <p:anim calcmode="lin" valueType="num">
                                          <p:cBhvr>
                                            <p:cTn id="108" dur="500" fill="hold"/>
                                            <p:tgtEl>
                                              <p:spTgt spid="8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2" grpId="1" animBg="1"/>
          <p:bldP spid="53" grpId="0" animBg="1"/>
          <p:bldP spid="53" grpId="1" animBg="1"/>
          <p:bldP spid="48" grpId="0" animBg="1"/>
          <p:bldP spid="54" grpId="0" animBg="1"/>
          <p:bldP spid="54" grpId="1" animBg="1"/>
          <p:bldP spid="55" grpId="0" animBg="1"/>
          <p:bldP spid="55" grpId="1" animBg="1"/>
          <p:bldP spid="67" grpId="0"/>
          <p:bldP spid="68" grpId="0"/>
          <p:bldP spid="70" grpId="0"/>
          <p:bldP spid="73" grpId="0"/>
          <p:bldP spid="79" grpId="0"/>
          <p:bldP spid="83" grpId="0"/>
          <p:bldP spid="87" grpId="0"/>
          <p:bldP spid="88" grpId="0"/>
          <p:bldP spid="89" grpId="0" animBg="1"/>
          <p:bldP spid="89" grpId="1" animBg="1"/>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文本框 58"/>
          <p:cNvSpPr txBox="1"/>
          <p:nvPr/>
        </p:nvSpPr>
        <p:spPr>
          <a:xfrm>
            <a:off x="5761358" y="3747848"/>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此处输入目录三</a:t>
            </a:r>
          </a:p>
        </p:txBody>
      </p:sp>
      <p:sp>
        <p:nvSpPr>
          <p:cNvPr id="4" name="椭圆 3"/>
          <p:cNvSpPr/>
          <p:nvPr/>
        </p:nvSpPr>
        <p:spPr>
          <a:xfrm>
            <a:off x="5016000" y="-1080000"/>
            <a:ext cx="2160000" cy="2160000"/>
          </a:xfrm>
          <a:prstGeom prst="ellipse">
            <a:avLst/>
          </a:prstGeom>
          <a:solidFill>
            <a:srgbClr val="FEEA7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5010397" y="-1080000"/>
            <a:ext cx="2160000" cy="2160000"/>
          </a:xfrm>
          <a:prstGeom prst="ellipse">
            <a:avLst/>
          </a:prstGeom>
          <a:solidFill>
            <a:srgbClr val="37201C">
              <a:alpha val="5000"/>
            </a:srgbClr>
          </a:solidFill>
          <a:ln>
            <a:solidFill>
              <a:srgbClr val="37201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文本框 5"/>
          <p:cNvSpPr txBox="1"/>
          <p:nvPr/>
        </p:nvSpPr>
        <p:spPr>
          <a:xfrm>
            <a:off x="4762500" y="500"/>
            <a:ext cx="2667000" cy="830997"/>
          </a:xfrm>
          <a:prstGeom prst="rect">
            <a:avLst/>
          </a:prstGeom>
          <a:noFill/>
        </p:spPr>
        <p:txBody>
          <a:bodyPr wrap="square" rtlCol="0">
            <a:spAutoFit/>
          </a:bodyPr>
          <a:lstStyle/>
          <a:p>
            <a:pPr algn="ctr"/>
            <a:r>
              <a:rPr lang="zh-CN" altLang="en-US" sz="4800" dirty="0">
                <a:solidFill>
                  <a:srgbClr val="1D1C24"/>
                </a:solidFill>
                <a:latin typeface="方正正黑简体" panose="02000000000000000000" pitchFamily="2" charset="-122"/>
                <a:ea typeface="方正正黑简体" panose="02000000000000000000" pitchFamily="2" charset="-122"/>
              </a:rPr>
              <a:t>目录</a:t>
            </a:r>
          </a:p>
        </p:txBody>
      </p:sp>
      <p:sp>
        <p:nvSpPr>
          <p:cNvPr id="12" name="椭圆 11"/>
          <p:cNvSpPr/>
          <p:nvPr/>
        </p:nvSpPr>
        <p:spPr>
          <a:xfrm>
            <a:off x="3848127" y="-2251645"/>
            <a:ext cx="4495746" cy="4495744"/>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2925948" y="-3661231"/>
            <a:ext cx="6341201" cy="7304422"/>
            <a:chOff x="2925948" y="-3661231"/>
            <a:chExt cx="6341201" cy="7304422"/>
          </a:xfrm>
        </p:grpSpPr>
        <p:grpSp>
          <p:nvGrpSpPr>
            <p:cNvPr id="2" name="组合 1"/>
            <p:cNvGrpSpPr/>
            <p:nvPr/>
          </p:nvGrpSpPr>
          <p:grpSpPr>
            <a:xfrm>
              <a:off x="2925948" y="805933"/>
              <a:ext cx="6341201" cy="2837258"/>
              <a:chOff x="2925948" y="805933"/>
              <a:chExt cx="6341201" cy="2837258"/>
            </a:xfrm>
          </p:grpSpPr>
          <p:grpSp>
            <p:nvGrpSpPr>
              <p:cNvPr id="8" name="组合 7"/>
              <p:cNvGrpSpPr/>
              <p:nvPr/>
            </p:nvGrpSpPr>
            <p:grpSpPr>
              <a:xfrm>
                <a:off x="5465681" y="2116146"/>
                <a:ext cx="1260638" cy="1527045"/>
                <a:chOff x="5465681" y="2116146"/>
                <a:chExt cx="1260638" cy="1527045"/>
              </a:xfrm>
            </p:grpSpPr>
            <p:sp>
              <p:nvSpPr>
                <p:cNvPr id="14" name="椭圆 13"/>
                <p:cNvSpPr/>
                <p:nvPr/>
              </p:nvSpPr>
              <p:spPr>
                <a:xfrm>
                  <a:off x="5630270" y="2414509"/>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1" name="椭圆 60"/>
                <p:cNvSpPr/>
                <p:nvPr/>
              </p:nvSpPr>
              <p:spPr>
                <a:xfrm rot="10800000" flipV="1">
                  <a:off x="5465681" y="2249919"/>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同心圆 22"/>
                <p:cNvSpPr/>
                <p:nvPr/>
              </p:nvSpPr>
              <p:spPr>
                <a:xfrm rot="2700000">
                  <a:off x="5962225" y="2116146"/>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6" name="同心圆 22"/>
                <p:cNvSpPr/>
                <p:nvPr/>
              </p:nvSpPr>
              <p:spPr>
                <a:xfrm rot="2700000">
                  <a:off x="5962224" y="3375644"/>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7" name="组合 6"/>
              <p:cNvGrpSpPr/>
              <p:nvPr/>
            </p:nvGrpSpPr>
            <p:grpSpPr>
              <a:xfrm>
                <a:off x="4032810" y="1807123"/>
                <a:ext cx="1260638" cy="1358303"/>
                <a:chOff x="4032810" y="1807123"/>
                <a:chExt cx="1260638" cy="1358303"/>
              </a:xfrm>
            </p:grpSpPr>
            <p:sp>
              <p:nvSpPr>
                <p:cNvPr id="70" name="椭圆 69"/>
                <p:cNvSpPr/>
                <p:nvPr/>
              </p:nvSpPr>
              <p:spPr>
                <a:xfrm rot="1800000">
                  <a:off x="4197399" y="2021039"/>
                  <a:ext cx="931460" cy="931461"/>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2" name="椭圆 71"/>
                <p:cNvSpPr/>
                <p:nvPr/>
              </p:nvSpPr>
              <p:spPr>
                <a:xfrm rot="12600000" flipV="1">
                  <a:off x="4032810" y="1856449"/>
                  <a:ext cx="1260638" cy="1260639"/>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同心圆 22"/>
                <p:cNvSpPr/>
                <p:nvPr/>
              </p:nvSpPr>
              <p:spPr>
                <a:xfrm rot="4500000">
                  <a:off x="4844514" y="1807123"/>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4" name="同心圆 22"/>
                <p:cNvSpPr/>
                <p:nvPr/>
              </p:nvSpPr>
              <p:spPr>
                <a:xfrm rot="4500000">
                  <a:off x="4214764" y="2897879"/>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0" name="组合 9"/>
              <p:cNvGrpSpPr/>
              <p:nvPr/>
            </p:nvGrpSpPr>
            <p:grpSpPr>
              <a:xfrm>
                <a:off x="6897917" y="1811889"/>
                <a:ext cx="1260638" cy="1358305"/>
                <a:chOff x="6897917" y="1811889"/>
                <a:chExt cx="1260638" cy="1358305"/>
              </a:xfrm>
            </p:grpSpPr>
            <p:sp>
              <p:nvSpPr>
                <p:cNvPr id="76" name="椭圆 75"/>
                <p:cNvSpPr/>
                <p:nvPr/>
              </p:nvSpPr>
              <p:spPr>
                <a:xfrm rot="19800000">
                  <a:off x="7062506" y="2025805"/>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8" name="椭圆 77"/>
                <p:cNvSpPr/>
                <p:nvPr/>
              </p:nvSpPr>
              <p:spPr>
                <a:xfrm rot="9000000" flipV="1">
                  <a:off x="6897917" y="1861216"/>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同心圆 22"/>
                <p:cNvSpPr/>
                <p:nvPr/>
              </p:nvSpPr>
              <p:spPr>
                <a:xfrm rot="900000">
                  <a:off x="7079302" y="1811889"/>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0" name="同心圆 22"/>
                <p:cNvSpPr/>
                <p:nvPr/>
              </p:nvSpPr>
              <p:spPr>
                <a:xfrm rot="900000">
                  <a:off x="7709050" y="2902647"/>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1" name="组合 10"/>
              <p:cNvGrpSpPr/>
              <p:nvPr/>
            </p:nvGrpSpPr>
            <p:grpSpPr>
              <a:xfrm>
                <a:off x="7908845" y="812468"/>
                <a:ext cx="1358304" cy="1260638"/>
                <a:chOff x="7908845" y="812468"/>
                <a:chExt cx="1358304" cy="1260638"/>
              </a:xfrm>
            </p:grpSpPr>
            <p:sp>
              <p:nvSpPr>
                <p:cNvPr id="82" name="椭圆 81"/>
                <p:cNvSpPr/>
                <p:nvPr/>
              </p:nvSpPr>
              <p:spPr>
                <a:xfrm rot="18000000">
                  <a:off x="8122762" y="977057"/>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4" name="椭圆 83"/>
                <p:cNvSpPr/>
                <p:nvPr/>
              </p:nvSpPr>
              <p:spPr>
                <a:xfrm rot="7200000" flipV="1">
                  <a:off x="7958172" y="812468"/>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同心圆 22"/>
                <p:cNvSpPr/>
                <p:nvPr/>
              </p:nvSpPr>
              <p:spPr>
                <a:xfrm rot="20700000">
                  <a:off x="7908845" y="993855"/>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6" name="同心圆 22"/>
                <p:cNvSpPr/>
                <p:nvPr/>
              </p:nvSpPr>
              <p:spPr>
                <a:xfrm rot="20700000">
                  <a:off x="8999602" y="1623605"/>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3" name="组合 2"/>
              <p:cNvGrpSpPr/>
              <p:nvPr/>
            </p:nvGrpSpPr>
            <p:grpSpPr>
              <a:xfrm>
                <a:off x="2925948" y="805933"/>
                <a:ext cx="1358305" cy="1260638"/>
                <a:chOff x="2925948" y="805933"/>
                <a:chExt cx="1358305" cy="1260638"/>
              </a:xfrm>
            </p:grpSpPr>
            <p:sp>
              <p:nvSpPr>
                <p:cNvPr id="88" name="椭圆 87"/>
                <p:cNvSpPr/>
                <p:nvPr/>
              </p:nvSpPr>
              <p:spPr>
                <a:xfrm rot="3600000">
                  <a:off x="3138877" y="970523"/>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0" name="椭圆 89"/>
                <p:cNvSpPr/>
                <p:nvPr/>
              </p:nvSpPr>
              <p:spPr>
                <a:xfrm rot="14400000" flipV="1">
                  <a:off x="2974289" y="80593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同心圆 22"/>
                <p:cNvSpPr/>
                <p:nvPr/>
              </p:nvSpPr>
              <p:spPr>
                <a:xfrm rot="6300000">
                  <a:off x="4016706" y="987319"/>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2" name="同心圆 22"/>
                <p:cNvSpPr/>
                <p:nvPr/>
              </p:nvSpPr>
              <p:spPr>
                <a:xfrm rot="6300000">
                  <a:off x="2925948" y="1617067"/>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43" name="组合 42"/>
            <p:cNvGrpSpPr/>
            <p:nvPr/>
          </p:nvGrpSpPr>
          <p:grpSpPr>
            <a:xfrm rot="10800000">
              <a:off x="2925948" y="-3661231"/>
              <a:ext cx="6341201" cy="2837258"/>
              <a:chOff x="2925948" y="805933"/>
              <a:chExt cx="6341201" cy="2837258"/>
            </a:xfrm>
          </p:grpSpPr>
          <p:grpSp>
            <p:nvGrpSpPr>
              <p:cNvPr id="44" name="组合 43"/>
              <p:cNvGrpSpPr/>
              <p:nvPr/>
            </p:nvGrpSpPr>
            <p:grpSpPr>
              <a:xfrm>
                <a:off x="5465681" y="2116146"/>
                <a:ext cx="1260638" cy="1527045"/>
                <a:chOff x="5465681" y="2116146"/>
                <a:chExt cx="1260638" cy="1527045"/>
              </a:xfrm>
            </p:grpSpPr>
            <p:sp>
              <p:nvSpPr>
                <p:cNvPr id="75" name="椭圆 74"/>
                <p:cNvSpPr/>
                <p:nvPr/>
              </p:nvSpPr>
              <p:spPr>
                <a:xfrm>
                  <a:off x="5630270" y="2414509"/>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1" name="椭圆 80"/>
                <p:cNvSpPr/>
                <p:nvPr/>
              </p:nvSpPr>
              <p:spPr>
                <a:xfrm rot="10800000" flipV="1">
                  <a:off x="5465681" y="2249919"/>
                  <a:ext cx="1260638" cy="1260638"/>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同心圆 22"/>
                <p:cNvSpPr/>
                <p:nvPr/>
              </p:nvSpPr>
              <p:spPr>
                <a:xfrm rot="2700000">
                  <a:off x="5962225" y="2116146"/>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3" name="同心圆 22"/>
                <p:cNvSpPr/>
                <p:nvPr/>
              </p:nvSpPr>
              <p:spPr>
                <a:xfrm rot="2700000">
                  <a:off x="5962224" y="3375644"/>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5" name="组合 44"/>
              <p:cNvGrpSpPr/>
              <p:nvPr/>
            </p:nvGrpSpPr>
            <p:grpSpPr>
              <a:xfrm>
                <a:off x="4032810" y="1807123"/>
                <a:ext cx="1260638" cy="1358303"/>
                <a:chOff x="4032810" y="1807123"/>
                <a:chExt cx="1260638" cy="1358303"/>
              </a:xfrm>
            </p:grpSpPr>
            <p:sp>
              <p:nvSpPr>
                <p:cNvPr id="65" name="椭圆 64"/>
                <p:cNvSpPr/>
                <p:nvPr/>
              </p:nvSpPr>
              <p:spPr>
                <a:xfrm rot="1800000">
                  <a:off x="4197399" y="2021039"/>
                  <a:ext cx="931460" cy="931461"/>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7" name="椭圆 66"/>
                <p:cNvSpPr/>
                <p:nvPr/>
              </p:nvSpPr>
              <p:spPr>
                <a:xfrm rot="12600000" flipV="1">
                  <a:off x="4032810" y="1856449"/>
                  <a:ext cx="1260638" cy="1260639"/>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同心圆 22"/>
                <p:cNvSpPr/>
                <p:nvPr/>
              </p:nvSpPr>
              <p:spPr>
                <a:xfrm rot="4500000">
                  <a:off x="4844514" y="1807123"/>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9" name="同心圆 22"/>
                <p:cNvSpPr/>
                <p:nvPr/>
              </p:nvSpPr>
              <p:spPr>
                <a:xfrm rot="4500000">
                  <a:off x="4214764" y="2897879"/>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6" name="组合 45"/>
              <p:cNvGrpSpPr/>
              <p:nvPr/>
            </p:nvGrpSpPr>
            <p:grpSpPr>
              <a:xfrm>
                <a:off x="6897917" y="1811889"/>
                <a:ext cx="1260638" cy="1358305"/>
                <a:chOff x="6897917" y="1811889"/>
                <a:chExt cx="1260638" cy="1358305"/>
              </a:xfrm>
            </p:grpSpPr>
            <p:sp>
              <p:nvSpPr>
                <p:cNvPr id="60" name="椭圆 59"/>
                <p:cNvSpPr/>
                <p:nvPr/>
              </p:nvSpPr>
              <p:spPr>
                <a:xfrm rot="19800000">
                  <a:off x="7062506" y="2025805"/>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2" name="椭圆 61"/>
                <p:cNvSpPr/>
                <p:nvPr/>
              </p:nvSpPr>
              <p:spPr>
                <a:xfrm rot="9000000" flipV="1">
                  <a:off x="6897917" y="1861216"/>
                  <a:ext cx="1260638" cy="1260638"/>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同心圆 22"/>
                <p:cNvSpPr/>
                <p:nvPr/>
              </p:nvSpPr>
              <p:spPr>
                <a:xfrm rot="900000">
                  <a:off x="7079302" y="1811889"/>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4" name="同心圆 22"/>
                <p:cNvSpPr/>
                <p:nvPr/>
              </p:nvSpPr>
              <p:spPr>
                <a:xfrm rot="900000">
                  <a:off x="7709050" y="2902647"/>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7" name="组合 46"/>
              <p:cNvGrpSpPr/>
              <p:nvPr/>
            </p:nvGrpSpPr>
            <p:grpSpPr>
              <a:xfrm>
                <a:off x="7908845" y="812468"/>
                <a:ext cx="1358304" cy="1260638"/>
                <a:chOff x="7908845" y="812468"/>
                <a:chExt cx="1358304" cy="1260638"/>
              </a:xfrm>
            </p:grpSpPr>
            <p:sp>
              <p:nvSpPr>
                <p:cNvPr id="55" name="椭圆 54"/>
                <p:cNvSpPr/>
                <p:nvPr/>
              </p:nvSpPr>
              <p:spPr>
                <a:xfrm rot="18000000">
                  <a:off x="8122762" y="977057"/>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6" name="椭圆 55"/>
                <p:cNvSpPr/>
                <p:nvPr/>
              </p:nvSpPr>
              <p:spPr>
                <a:xfrm rot="7200000" flipV="1">
                  <a:off x="7958172" y="812468"/>
                  <a:ext cx="1260638" cy="1260638"/>
                </a:xfrm>
                <a:prstGeom prst="ellipse">
                  <a:avLst/>
                </a:prstGeom>
                <a:solidFill>
                  <a:srgbClr val="4F4E53">
                    <a:alpha val="0"/>
                  </a:srgbClr>
                </a:solid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同心圆 22"/>
                <p:cNvSpPr/>
                <p:nvPr/>
              </p:nvSpPr>
              <p:spPr>
                <a:xfrm rot="20700000">
                  <a:off x="7908845" y="993855"/>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8" name="同心圆 22"/>
                <p:cNvSpPr/>
                <p:nvPr/>
              </p:nvSpPr>
              <p:spPr>
                <a:xfrm rot="20700000">
                  <a:off x="8999602" y="1623605"/>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50" name="组合 49"/>
              <p:cNvGrpSpPr/>
              <p:nvPr/>
            </p:nvGrpSpPr>
            <p:grpSpPr>
              <a:xfrm>
                <a:off x="2925948" y="805933"/>
                <a:ext cx="1358305" cy="1260638"/>
                <a:chOff x="2925948" y="805933"/>
                <a:chExt cx="1358305" cy="1260638"/>
              </a:xfrm>
            </p:grpSpPr>
            <p:sp>
              <p:nvSpPr>
                <p:cNvPr id="51" name="椭圆 50"/>
                <p:cNvSpPr/>
                <p:nvPr/>
              </p:nvSpPr>
              <p:spPr>
                <a:xfrm rot="3600000">
                  <a:off x="3138877" y="970523"/>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椭圆 51"/>
                <p:cNvSpPr/>
                <p:nvPr/>
              </p:nvSpPr>
              <p:spPr>
                <a:xfrm rot="14400000" flipV="1">
                  <a:off x="2974289" y="805933"/>
                  <a:ext cx="1260638" cy="1260638"/>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同心圆 22"/>
                <p:cNvSpPr/>
                <p:nvPr/>
              </p:nvSpPr>
              <p:spPr>
                <a:xfrm rot="6300000">
                  <a:off x="4016706" y="987319"/>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同心圆 22"/>
                <p:cNvSpPr/>
                <p:nvPr/>
              </p:nvSpPr>
              <p:spPr>
                <a:xfrm rot="6300000">
                  <a:off x="2925948" y="1617067"/>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sp>
        <p:nvSpPr>
          <p:cNvPr id="49" name="文本框 48"/>
          <p:cNvSpPr txBox="1"/>
          <p:nvPr/>
        </p:nvSpPr>
        <p:spPr>
          <a:xfrm>
            <a:off x="5720466" y="2553512"/>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3</a:t>
            </a:r>
            <a:endParaRPr lang="zh-CN" altLang="en-US" sz="3600" dirty="0">
              <a:solidFill>
                <a:srgbClr val="1D1C24"/>
              </a:solidFill>
              <a:latin typeface="Impact" panose="020B0806030902050204" pitchFamily="34" charset="0"/>
            </a:endParaRPr>
          </a:p>
        </p:txBody>
      </p:sp>
      <p:sp>
        <p:nvSpPr>
          <p:cNvPr id="71" name="文本框 70"/>
          <p:cNvSpPr txBox="1"/>
          <p:nvPr/>
        </p:nvSpPr>
        <p:spPr>
          <a:xfrm>
            <a:off x="4289375" y="2160517"/>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2</a:t>
            </a:r>
            <a:endParaRPr lang="zh-CN" altLang="en-US" sz="3600" dirty="0">
              <a:solidFill>
                <a:srgbClr val="1D1C24"/>
              </a:solidFill>
              <a:latin typeface="Impact" panose="020B0806030902050204" pitchFamily="34" charset="0"/>
            </a:endParaRPr>
          </a:p>
        </p:txBody>
      </p:sp>
      <p:sp>
        <p:nvSpPr>
          <p:cNvPr id="77" name="文本框 76"/>
          <p:cNvSpPr txBox="1"/>
          <p:nvPr/>
        </p:nvSpPr>
        <p:spPr>
          <a:xfrm>
            <a:off x="7150922" y="2165286"/>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4</a:t>
            </a:r>
            <a:endParaRPr lang="zh-CN" altLang="en-US" sz="3600" dirty="0">
              <a:solidFill>
                <a:srgbClr val="1D1C24"/>
              </a:solidFill>
              <a:latin typeface="Impact" panose="020B0806030902050204" pitchFamily="34" charset="0"/>
            </a:endParaRPr>
          </a:p>
        </p:txBody>
      </p:sp>
      <p:sp>
        <p:nvSpPr>
          <p:cNvPr id="83" name="文本框 82"/>
          <p:cNvSpPr txBox="1"/>
          <p:nvPr/>
        </p:nvSpPr>
        <p:spPr>
          <a:xfrm>
            <a:off x="8209875" y="1117842"/>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5</a:t>
            </a:r>
            <a:endParaRPr lang="zh-CN" altLang="en-US" sz="3600" dirty="0">
              <a:solidFill>
                <a:srgbClr val="1D1C24"/>
              </a:solidFill>
              <a:latin typeface="Impact" panose="020B0806030902050204" pitchFamily="34" charset="0"/>
            </a:endParaRPr>
          </a:p>
        </p:txBody>
      </p:sp>
      <p:sp>
        <p:nvSpPr>
          <p:cNvPr id="89" name="文本框 88"/>
          <p:cNvSpPr txBox="1"/>
          <p:nvPr/>
        </p:nvSpPr>
        <p:spPr>
          <a:xfrm>
            <a:off x="3232159" y="1111304"/>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1</a:t>
            </a:r>
            <a:endParaRPr lang="zh-CN" altLang="en-US" sz="3600" dirty="0">
              <a:solidFill>
                <a:srgbClr val="1D1C24"/>
              </a:solidFill>
              <a:latin typeface="Impact" panose="020B0806030902050204" pitchFamily="34" charset="0"/>
            </a:endParaRPr>
          </a:p>
        </p:txBody>
      </p:sp>
      <p:sp>
        <p:nvSpPr>
          <p:cNvPr id="105" name="文本框 104"/>
          <p:cNvSpPr txBox="1"/>
          <p:nvPr/>
        </p:nvSpPr>
        <p:spPr>
          <a:xfrm>
            <a:off x="3806531" y="3224834"/>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此处输入目录二</a:t>
            </a:r>
          </a:p>
        </p:txBody>
      </p:sp>
      <p:sp>
        <p:nvSpPr>
          <p:cNvPr id="106" name="文本框 105"/>
          <p:cNvSpPr txBox="1"/>
          <p:nvPr/>
        </p:nvSpPr>
        <p:spPr>
          <a:xfrm>
            <a:off x="2443060" y="1912377"/>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此处输入目录一</a:t>
            </a:r>
          </a:p>
        </p:txBody>
      </p:sp>
      <p:sp>
        <p:nvSpPr>
          <p:cNvPr id="107" name="文本框 106"/>
          <p:cNvSpPr txBox="1"/>
          <p:nvPr/>
        </p:nvSpPr>
        <p:spPr>
          <a:xfrm>
            <a:off x="9079658" y="1912377"/>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此处输入目录五</a:t>
            </a:r>
          </a:p>
        </p:txBody>
      </p:sp>
      <p:sp>
        <p:nvSpPr>
          <p:cNvPr id="108" name="文本框 107"/>
          <p:cNvSpPr txBox="1"/>
          <p:nvPr/>
        </p:nvSpPr>
        <p:spPr>
          <a:xfrm>
            <a:off x="7769911" y="3224834"/>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此处输入目录四</a:t>
            </a:r>
          </a:p>
        </p:txBody>
      </p:sp>
      <p:sp>
        <p:nvSpPr>
          <p:cNvPr id="48" name="椭圆 47" hidden="1"/>
          <p:cNvSpPr/>
          <p:nvPr>
            <p:custDataLst>
              <p:tags r:id="rId1"/>
            </p:custDataLst>
          </p:nvPr>
        </p:nvSpPr>
        <p:spPr>
          <a:xfrm>
            <a:off x="3222463" y="-2877309"/>
            <a:ext cx="5747074" cy="5747072"/>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a:off x="3848127" y="-2247872"/>
            <a:ext cx="4495746" cy="4495744"/>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3848127" y="-2251645"/>
            <a:ext cx="4495746" cy="4495744"/>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a:off x="3848127" y="-2247872"/>
            <a:ext cx="4495746" cy="4495744"/>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283010318"/>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300"/>
                                        <p:tgtEl>
                                          <p:spTgt spid="6"/>
                                        </p:tgtEl>
                                      </p:cBhvr>
                                    </p:animEffect>
                                  </p:childTnLst>
                                </p:cTn>
                              </p:par>
                              <p:par>
                                <p:cTn id="8" presetID="6" presetClass="emph" presetSubtype="0" autoRev="1" fill="hold" grpId="0" nodeType="withEffect">
                                  <p:stCondLst>
                                    <p:cond delay="0"/>
                                  </p:stCondLst>
                                  <p:childTnLst>
                                    <p:animScale>
                                      <p:cBhvr>
                                        <p:cTn id="9" dur="200" fill="hold"/>
                                        <p:tgtEl>
                                          <p:spTgt spid="6"/>
                                        </p:tgtEl>
                                      </p:cBhvr>
                                      <p:by x="150000" y="150000"/>
                                    </p:animScale>
                                  </p:childTnLst>
                                </p:cTn>
                              </p:par>
                              <p:par>
                                <p:cTn id="10" presetID="53" presetClass="entr" presetSubtype="16" fill="hold" grpId="0" nodeType="with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p:cTn id="12" dur="750" fill="hold"/>
                                        <p:tgtEl>
                                          <p:spTgt spid="97"/>
                                        </p:tgtEl>
                                        <p:attrNameLst>
                                          <p:attrName>ppt_w</p:attrName>
                                        </p:attrNameLst>
                                      </p:cBhvr>
                                      <p:tavLst>
                                        <p:tav tm="0">
                                          <p:val>
                                            <p:fltVal val="0"/>
                                          </p:val>
                                        </p:tav>
                                        <p:tav tm="100000">
                                          <p:val>
                                            <p:strVal val="#ppt_w"/>
                                          </p:val>
                                        </p:tav>
                                      </p:tavLst>
                                    </p:anim>
                                    <p:anim calcmode="lin" valueType="num">
                                      <p:cBhvr>
                                        <p:cTn id="13" dur="750" fill="hold"/>
                                        <p:tgtEl>
                                          <p:spTgt spid="97"/>
                                        </p:tgtEl>
                                        <p:attrNameLst>
                                          <p:attrName>ppt_h</p:attrName>
                                        </p:attrNameLst>
                                      </p:cBhvr>
                                      <p:tavLst>
                                        <p:tav tm="0">
                                          <p:val>
                                            <p:fltVal val="0"/>
                                          </p:val>
                                        </p:tav>
                                        <p:tav tm="100000">
                                          <p:val>
                                            <p:strVal val="#ppt_h"/>
                                          </p:val>
                                        </p:tav>
                                      </p:tavLst>
                                    </p:anim>
                                    <p:animEffect transition="in" filter="fade">
                                      <p:cBhvr>
                                        <p:cTn id="14" dur="750"/>
                                        <p:tgtEl>
                                          <p:spTgt spid="97"/>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95"/>
                                        </p:tgtEl>
                                        <p:attrNameLst>
                                          <p:attrName>style.visibility</p:attrName>
                                        </p:attrNameLst>
                                      </p:cBhvr>
                                      <p:to>
                                        <p:strVal val="visible"/>
                                      </p:to>
                                    </p:set>
                                    <p:anim calcmode="lin" valueType="num">
                                      <p:cBhvr>
                                        <p:cTn id="17" dur="750" fill="hold"/>
                                        <p:tgtEl>
                                          <p:spTgt spid="95"/>
                                        </p:tgtEl>
                                        <p:attrNameLst>
                                          <p:attrName>ppt_w</p:attrName>
                                        </p:attrNameLst>
                                      </p:cBhvr>
                                      <p:tavLst>
                                        <p:tav tm="0">
                                          <p:val>
                                            <p:fltVal val="0"/>
                                          </p:val>
                                        </p:tav>
                                        <p:tav tm="100000">
                                          <p:val>
                                            <p:strVal val="#ppt_w"/>
                                          </p:val>
                                        </p:tav>
                                      </p:tavLst>
                                    </p:anim>
                                    <p:anim calcmode="lin" valueType="num">
                                      <p:cBhvr>
                                        <p:cTn id="18" dur="750" fill="hold"/>
                                        <p:tgtEl>
                                          <p:spTgt spid="95"/>
                                        </p:tgtEl>
                                        <p:attrNameLst>
                                          <p:attrName>ppt_h</p:attrName>
                                        </p:attrNameLst>
                                      </p:cBhvr>
                                      <p:tavLst>
                                        <p:tav tm="0">
                                          <p:val>
                                            <p:fltVal val="0"/>
                                          </p:val>
                                        </p:tav>
                                        <p:tav tm="100000">
                                          <p:val>
                                            <p:strVal val="#ppt_h"/>
                                          </p:val>
                                        </p:tav>
                                      </p:tavLst>
                                    </p:anim>
                                    <p:animEffect transition="in" filter="fade">
                                      <p:cBhvr>
                                        <p:cTn id="19" dur="750"/>
                                        <p:tgtEl>
                                          <p:spTgt spid="95"/>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96"/>
                                        </p:tgtEl>
                                        <p:attrNameLst>
                                          <p:attrName>style.visibility</p:attrName>
                                        </p:attrNameLst>
                                      </p:cBhvr>
                                      <p:to>
                                        <p:strVal val="visible"/>
                                      </p:to>
                                    </p:set>
                                    <p:anim calcmode="lin" valueType="num">
                                      <p:cBhvr>
                                        <p:cTn id="22" dur="750" fill="hold"/>
                                        <p:tgtEl>
                                          <p:spTgt spid="96"/>
                                        </p:tgtEl>
                                        <p:attrNameLst>
                                          <p:attrName>ppt_w</p:attrName>
                                        </p:attrNameLst>
                                      </p:cBhvr>
                                      <p:tavLst>
                                        <p:tav tm="0">
                                          <p:val>
                                            <p:fltVal val="0"/>
                                          </p:val>
                                        </p:tav>
                                        <p:tav tm="100000">
                                          <p:val>
                                            <p:strVal val="#ppt_w"/>
                                          </p:val>
                                        </p:tav>
                                      </p:tavLst>
                                    </p:anim>
                                    <p:anim calcmode="lin" valueType="num">
                                      <p:cBhvr>
                                        <p:cTn id="23" dur="750" fill="hold"/>
                                        <p:tgtEl>
                                          <p:spTgt spid="96"/>
                                        </p:tgtEl>
                                        <p:attrNameLst>
                                          <p:attrName>ppt_h</p:attrName>
                                        </p:attrNameLst>
                                      </p:cBhvr>
                                      <p:tavLst>
                                        <p:tav tm="0">
                                          <p:val>
                                            <p:fltVal val="0"/>
                                          </p:val>
                                        </p:tav>
                                        <p:tav tm="100000">
                                          <p:val>
                                            <p:strVal val="#ppt_h"/>
                                          </p:val>
                                        </p:tav>
                                      </p:tavLst>
                                    </p:anim>
                                    <p:animEffect transition="in" filter="fade">
                                      <p:cBhvr>
                                        <p:cTn id="24" dur="750"/>
                                        <p:tgtEl>
                                          <p:spTgt spid="96"/>
                                        </p:tgtEl>
                                      </p:cBhvr>
                                    </p:animEffect>
                                  </p:childTnLst>
                                </p:cTn>
                              </p:par>
                              <p:par>
                                <p:cTn id="25" presetID="53" presetClass="entr" presetSubtype="16" fill="hold" grpId="1" nodeType="withEffect">
                                  <p:stCondLst>
                                    <p:cond delay="300"/>
                                  </p:stCondLst>
                                  <p:childTnLst>
                                    <p:set>
                                      <p:cBhvr>
                                        <p:cTn id="26" dur="1" fill="hold">
                                          <p:stCondLst>
                                            <p:cond delay="0"/>
                                          </p:stCondLst>
                                        </p:cTn>
                                        <p:tgtEl>
                                          <p:spTgt spid="12"/>
                                        </p:tgtEl>
                                        <p:attrNameLst>
                                          <p:attrName>style.visibility</p:attrName>
                                        </p:attrNameLst>
                                      </p:cBhvr>
                                      <p:to>
                                        <p:strVal val="visible"/>
                                      </p:to>
                                    </p:set>
                                    <p:anim calcmode="lin" valueType="num">
                                      <p:cBhvr>
                                        <p:cTn id="27" dur="750" fill="hold"/>
                                        <p:tgtEl>
                                          <p:spTgt spid="12"/>
                                        </p:tgtEl>
                                        <p:attrNameLst>
                                          <p:attrName>ppt_w</p:attrName>
                                        </p:attrNameLst>
                                      </p:cBhvr>
                                      <p:tavLst>
                                        <p:tav tm="0">
                                          <p:val>
                                            <p:fltVal val="0"/>
                                          </p:val>
                                        </p:tav>
                                        <p:tav tm="100000">
                                          <p:val>
                                            <p:strVal val="#ppt_w"/>
                                          </p:val>
                                        </p:tav>
                                      </p:tavLst>
                                    </p:anim>
                                    <p:anim calcmode="lin" valueType="num">
                                      <p:cBhvr>
                                        <p:cTn id="28" dur="750" fill="hold"/>
                                        <p:tgtEl>
                                          <p:spTgt spid="12"/>
                                        </p:tgtEl>
                                        <p:attrNameLst>
                                          <p:attrName>ppt_h</p:attrName>
                                        </p:attrNameLst>
                                      </p:cBhvr>
                                      <p:tavLst>
                                        <p:tav tm="0">
                                          <p:val>
                                            <p:fltVal val="0"/>
                                          </p:val>
                                        </p:tav>
                                        <p:tav tm="100000">
                                          <p:val>
                                            <p:strVal val="#ppt_h"/>
                                          </p:val>
                                        </p:tav>
                                      </p:tavLst>
                                    </p:anim>
                                    <p:animEffect transition="in" filter="fade">
                                      <p:cBhvr>
                                        <p:cTn id="29" dur="750"/>
                                        <p:tgtEl>
                                          <p:spTgt spid="12"/>
                                        </p:tgtEl>
                                      </p:cBhvr>
                                    </p:animEffect>
                                  </p:childTnLst>
                                </p:cTn>
                              </p:par>
                              <p:par>
                                <p:cTn id="30" presetID="1" presetClass="exit" presetSubtype="0" fill="hold" grpId="1" nodeType="withEffect">
                                  <p:stCondLst>
                                    <p:cond delay="1100"/>
                                  </p:stCondLst>
                                  <p:childTnLst>
                                    <p:set>
                                      <p:cBhvr>
                                        <p:cTn id="31" dur="1" fill="hold">
                                          <p:stCondLst>
                                            <p:cond delay="0"/>
                                          </p:stCondLst>
                                        </p:cTn>
                                        <p:tgtEl>
                                          <p:spTgt spid="97"/>
                                        </p:tgtEl>
                                        <p:attrNameLst>
                                          <p:attrName>style.visibility</p:attrName>
                                        </p:attrNameLst>
                                      </p:cBhvr>
                                      <p:to>
                                        <p:strVal val="hidden"/>
                                      </p:to>
                                    </p:set>
                                  </p:childTnLst>
                                </p:cTn>
                              </p:par>
                              <p:par>
                                <p:cTn id="32" presetID="1" presetClass="exit" presetSubtype="0" fill="hold" grpId="1" nodeType="withEffect">
                                  <p:stCondLst>
                                    <p:cond delay="1100"/>
                                  </p:stCondLst>
                                  <p:childTnLst>
                                    <p:set>
                                      <p:cBhvr>
                                        <p:cTn id="33" dur="1" fill="hold">
                                          <p:stCondLst>
                                            <p:cond delay="0"/>
                                          </p:stCondLst>
                                        </p:cTn>
                                        <p:tgtEl>
                                          <p:spTgt spid="95"/>
                                        </p:tgtEl>
                                        <p:attrNameLst>
                                          <p:attrName>style.visibility</p:attrName>
                                        </p:attrNameLst>
                                      </p:cBhvr>
                                      <p:to>
                                        <p:strVal val="hidden"/>
                                      </p:to>
                                    </p:set>
                                  </p:childTnLst>
                                </p:cTn>
                              </p:par>
                              <p:par>
                                <p:cTn id="34" presetID="1" presetClass="exit" presetSubtype="0" fill="hold" grpId="1" nodeType="withEffect">
                                  <p:stCondLst>
                                    <p:cond delay="1100"/>
                                  </p:stCondLst>
                                  <p:childTnLst>
                                    <p:set>
                                      <p:cBhvr>
                                        <p:cTn id="35" dur="1" fill="hold">
                                          <p:stCondLst>
                                            <p:cond delay="0"/>
                                          </p:stCondLst>
                                        </p:cTn>
                                        <p:tgtEl>
                                          <p:spTgt spid="96"/>
                                        </p:tgtEl>
                                        <p:attrNameLst>
                                          <p:attrName>style.visibility</p:attrName>
                                        </p:attrNameLst>
                                      </p:cBhvr>
                                      <p:to>
                                        <p:strVal val="hidden"/>
                                      </p:to>
                                    </p:set>
                                  </p:childTnLst>
                                </p:cTn>
                              </p:par>
                              <p:par>
                                <p:cTn id="36" presetID="8" presetClass="emph" presetSubtype="0" fill="hold" grpId="0" nodeType="withEffect">
                                  <p:stCondLst>
                                    <p:cond delay="1100"/>
                                  </p:stCondLst>
                                  <p:childTnLst>
                                    <p:animRot by="-43200000">
                                      <p:cBhvr>
                                        <p:cTn id="37" dur="2000" fill="hold"/>
                                        <p:tgtEl>
                                          <p:spTgt spid="12"/>
                                        </p:tgtEl>
                                        <p:attrNameLst>
                                          <p:attrName>r</p:attrName>
                                        </p:attrNameLst>
                                      </p:cBhvr>
                                    </p:animRot>
                                  </p:childTnLst>
                                </p:cTn>
                              </p:par>
                              <p:par>
                                <p:cTn id="38" presetID="10" presetClass="entr" presetSubtype="0" fill="hold" nodeType="withEffect">
                                  <p:stCondLst>
                                    <p:cond delay="200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500"/>
                                        <p:tgtEl>
                                          <p:spTgt spid="9"/>
                                        </p:tgtEl>
                                      </p:cBhvr>
                                    </p:animEffect>
                                  </p:childTnLst>
                                </p:cTn>
                              </p:par>
                              <p:par>
                                <p:cTn id="41" presetID="8" presetClass="emph" presetSubtype="0" fill="hold" nodeType="withEffect">
                                  <p:stCondLst>
                                    <p:cond delay="750"/>
                                  </p:stCondLst>
                                  <p:childTnLst>
                                    <p:animRot by="-21600000">
                                      <p:cBhvr>
                                        <p:cTn id="42" dur="2000" fill="hold"/>
                                        <p:tgtEl>
                                          <p:spTgt spid="9"/>
                                        </p:tgtEl>
                                        <p:attrNameLst>
                                          <p:attrName>r</p:attrName>
                                        </p:attrNameLst>
                                      </p:cBhvr>
                                    </p:animRot>
                                  </p:childTnLst>
                                </p:cTn>
                              </p:par>
                              <p:par>
                                <p:cTn id="43" presetID="10" presetClass="entr" presetSubtype="0" fill="hold" grpId="0" nodeType="withEffect">
                                  <p:stCondLst>
                                    <p:cond delay="2600"/>
                                  </p:stCondLst>
                                  <p:childTnLst>
                                    <p:set>
                                      <p:cBhvr>
                                        <p:cTn id="44" dur="1" fill="hold">
                                          <p:stCondLst>
                                            <p:cond delay="0"/>
                                          </p:stCondLst>
                                        </p:cTn>
                                        <p:tgtEl>
                                          <p:spTgt spid="89"/>
                                        </p:tgtEl>
                                        <p:attrNameLst>
                                          <p:attrName>style.visibility</p:attrName>
                                        </p:attrNameLst>
                                      </p:cBhvr>
                                      <p:to>
                                        <p:strVal val="visible"/>
                                      </p:to>
                                    </p:set>
                                    <p:animEffect transition="in" filter="fade">
                                      <p:cBhvr>
                                        <p:cTn id="45" dur="150"/>
                                        <p:tgtEl>
                                          <p:spTgt spid="89"/>
                                        </p:tgtEl>
                                      </p:cBhvr>
                                    </p:animEffect>
                                  </p:childTnLst>
                                </p:cTn>
                              </p:par>
                              <p:par>
                                <p:cTn id="46" presetID="37" presetClass="entr" presetSubtype="0" fill="hold" grpId="0" nodeType="withEffect">
                                  <p:stCondLst>
                                    <p:cond delay="2600"/>
                                  </p:stCondLst>
                                  <p:childTnLst>
                                    <p:set>
                                      <p:cBhvr>
                                        <p:cTn id="47" dur="1" fill="hold">
                                          <p:stCondLst>
                                            <p:cond delay="0"/>
                                          </p:stCondLst>
                                        </p:cTn>
                                        <p:tgtEl>
                                          <p:spTgt spid="106"/>
                                        </p:tgtEl>
                                        <p:attrNameLst>
                                          <p:attrName>style.visibility</p:attrName>
                                        </p:attrNameLst>
                                      </p:cBhvr>
                                      <p:to>
                                        <p:strVal val="visible"/>
                                      </p:to>
                                    </p:set>
                                    <p:animEffect transition="in" filter="fade">
                                      <p:cBhvr>
                                        <p:cTn id="48" dur="500"/>
                                        <p:tgtEl>
                                          <p:spTgt spid="106"/>
                                        </p:tgtEl>
                                      </p:cBhvr>
                                    </p:animEffect>
                                    <p:anim calcmode="lin" valueType="num">
                                      <p:cBhvr>
                                        <p:cTn id="49" dur="500" fill="hold"/>
                                        <p:tgtEl>
                                          <p:spTgt spid="106"/>
                                        </p:tgtEl>
                                        <p:attrNameLst>
                                          <p:attrName>ppt_x</p:attrName>
                                        </p:attrNameLst>
                                      </p:cBhvr>
                                      <p:tavLst>
                                        <p:tav tm="0">
                                          <p:val>
                                            <p:strVal val="#ppt_x"/>
                                          </p:val>
                                        </p:tav>
                                        <p:tav tm="100000">
                                          <p:val>
                                            <p:strVal val="#ppt_x"/>
                                          </p:val>
                                        </p:tav>
                                      </p:tavLst>
                                    </p:anim>
                                    <p:anim calcmode="lin" valueType="num">
                                      <p:cBhvr>
                                        <p:cTn id="50" dur="450" decel="100000" fill="hold"/>
                                        <p:tgtEl>
                                          <p:spTgt spid="106"/>
                                        </p:tgtEl>
                                        <p:attrNameLst>
                                          <p:attrName>ppt_y</p:attrName>
                                        </p:attrNameLst>
                                      </p:cBhvr>
                                      <p:tavLst>
                                        <p:tav tm="0">
                                          <p:val>
                                            <p:strVal val="#ppt_y+1"/>
                                          </p:val>
                                        </p:tav>
                                        <p:tav tm="100000">
                                          <p:val>
                                            <p:strVal val="#ppt_y-.03"/>
                                          </p:val>
                                        </p:tav>
                                      </p:tavLst>
                                    </p:anim>
                                    <p:anim calcmode="lin" valueType="num">
                                      <p:cBhvr>
                                        <p:cTn id="51" dur="50" accel="100000" fill="hold">
                                          <p:stCondLst>
                                            <p:cond delay="450"/>
                                          </p:stCondLst>
                                        </p:cTn>
                                        <p:tgtEl>
                                          <p:spTgt spid="106"/>
                                        </p:tgtEl>
                                        <p:attrNameLst>
                                          <p:attrName>ppt_y</p:attrName>
                                        </p:attrNameLst>
                                      </p:cBhvr>
                                      <p:tavLst>
                                        <p:tav tm="0">
                                          <p:val>
                                            <p:strVal val="#ppt_y-.03"/>
                                          </p:val>
                                        </p:tav>
                                        <p:tav tm="100000">
                                          <p:val>
                                            <p:strVal val="#ppt_y"/>
                                          </p:val>
                                        </p:tav>
                                      </p:tavLst>
                                    </p:anim>
                                  </p:childTnLst>
                                </p:cTn>
                              </p:par>
                              <p:par>
                                <p:cTn id="52" presetID="10" presetClass="entr" presetSubtype="0" fill="hold" grpId="0" nodeType="withEffect">
                                  <p:stCondLst>
                                    <p:cond delay="2700"/>
                                  </p:stCondLst>
                                  <p:childTnLst>
                                    <p:set>
                                      <p:cBhvr>
                                        <p:cTn id="53" dur="1" fill="hold">
                                          <p:stCondLst>
                                            <p:cond delay="0"/>
                                          </p:stCondLst>
                                        </p:cTn>
                                        <p:tgtEl>
                                          <p:spTgt spid="71"/>
                                        </p:tgtEl>
                                        <p:attrNameLst>
                                          <p:attrName>style.visibility</p:attrName>
                                        </p:attrNameLst>
                                      </p:cBhvr>
                                      <p:to>
                                        <p:strVal val="visible"/>
                                      </p:to>
                                    </p:set>
                                    <p:animEffect transition="in" filter="fade">
                                      <p:cBhvr>
                                        <p:cTn id="54" dur="150"/>
                                        <p:tgtEl>
                                          <p:spTgt spid="71"/>
                                        </p:tgtEl>
                                      </p:cBhvr>
                                    </p:animEffect>
                                  </p:childTnLst>
                                </p:cTn>
                              </p:par>
                              <p:par>
                                <p:cTn id="55" presetID="37" presetClass="entr" presetSubtype="0" fill="hold" grpId="0" nodeType="withEffect">
                                  <p:stCondLst>
                                    <p:cond delay="2700"/>
                                  </p:stCondLst>
                                  <p:childTnLst>
                                    <p:set>
                                      <p:cBhvr>
                                        <p:cTn id="56" dur="1" fill="hold">
                                          <p:stCondLst>
                                            <p:cond delay="0"/>
                                          </p:stCondLst>
                                        </p:cTn>
                                        <p:tgtEl>
                                          <p:spTgt spid="105"/>
                                        </p:tgtEl>
                                        <p:attrNameLst>
                                          <p:attrName>style.visibility</p:attrName>
                                        </p:attrNameLst>
                                      </p:cBhvr>
                                      <p:to>
                                        <p:strVal val="visible"/>
                                      </p:to>
                                    </p:set>
                                    <p:animEffect transition="in" filter="fade">
                                      <p:cBhvr>
                                        <p:cTn id="57" dur="500"/>
                                        <p:tgtEl>
                                          <p:spTgt spid="105"/>
                                        </p:tgtEl>
                                      </p:cBhvr>
                                    </p:animEffect>
                                    <p:anim calcmode="lin" valueType="num">
                                      <p:cBhvr>
                                        <p:cTn id="58" dur="500" fill="hold"/>
                                        <p:tgtEl>
                                          <p:spTgt spid="105"/>
                                        </p:tgtEl>
                                        <p:attrNameLst>
                                          <p:attrName>ppt_x</p:attrName>
                                        </p:attrNameLst>
                                      </p:cBhvr>
                                      <p:tavLst>
                                        <p:tav tm="0">
                                          <p:val>
                                            <p:strVal val="#ppt_x"/>
                                          </p:val>
                                        </p:tav>
                                        <p:tav tm="100000">
                                          <p:val>
                                            <p:strVal val="#ppt_x"/>
                                          </p:val>
                                        </p:tav>
                                      </p:tavLst>
                                    </p:anim>
                                    <p:anim calcmode="lin" valueType="num">
                                      <p:cBhvr>
                                        <p:cTn id="59" dur="450" decel="100000" fill="hold"/>
                                        <p:tgtEl>
                                          <p:spTgt spid="105"/>
                                        </p:tgtEl>
                                        <p:attrNameLst>
                                          <p:attrName>ppt_y</p:attrName>
                                        </p:attrNameLst>
                                      </p:cBhvr>
                                      <p:tavLst>
                                        <p:tav tm="0">
                                          <p:val>
                                            <p:strVal val="#ppt_y+1"/>
                                          </p:val>
                                        </p:tav>
                                        <p:tav tm="100000">
                                          <p:val>
                                            <p:strVal val="#ppt_y-.03"/>
                                          </p:val>
                                        </p:tav>
                                      </p:tavLst>
                                    </p:anim>
                                    <p:anim calcmode="lin" valueType="num">
                                      <p:cBhvr>
                                        <p:cTn id="60" dur="50" accel="100000" fill="hold">
                                          <p:stCondLst>
                                            <p:cond delay="450"/>
                                          </p:stCondLst>
                                        </p:cTn>
                                        <p:tgtEl>
                                          <p:spTgt spid="105"/>
                                        </p:tgtEl>
                                        <p:attrNameLst>
                                          <p:attrName>ppt_y</p:attrName>
                                        </p:attrNameLst>
                                      </p:cBhvr>
                                      <p:tavLst>
                                        <p:tav tm="0">
                                          <p:val>
                                            <p:strVal val="#ppt_y-.03"/>
                                          </p:val>
                                        </p:tav>
                                        <p:tav tm="100000">
                                          <p:val>
                                            <p:strVal val="#ppt_y"/>
                                          </p:val>
                                        </p:tav>
                                      </p:tavLst>
                                    </p:anim>
                                  </p:childTnLst>
                                </p:cTn>
                              </p:par>
                              <p:par>
                                <p:cTn id="61" presetID="10" presetClass="entr" presetSubtype="0" fill="hold" grpId="0" nodeType="withEffect">
                                  <p:stCondLst>
                                    <p:cond delay="2800"/>
                                  </p:stCondLst>
                                  <p:childTnLst>
                                    <p:set>
                                      <p:cBhvr>
                                        <p:cTn id="62" dur="1" fill="hold">
                                          <p:stCondLst>
                                            <p:cond delay="0"/>
                                          </p:stCondLst>
                                        </p:cTn>
                                        <p:tgtEl>
                                          <p:spTgt spid="49"/>
                                        </p:tgtEl>
                                        <p:attrNameLst>
                                          <p:attrName>style.visibility</p:attrName>
                                        </p:attrNameLst>
                                      </p:cBhvr>
                                      <p:to>
                                        <p:strVal val="visible"/>
                                      </p:to>
                                    </p:set>
                                    <p:animEffect transition="in" filter="fade">
                                      <p:cBhvr>
                                        <p:cTn id="63" dur="150"/>
                                        <p:tgtEl>
                                          <p:spTgt spid="49"/>
                                        </p:tgtEl>
                                      </p:cBhvr>
                                    </p:animEffect>
                                  </p:childTnLst>
                                </p:cTn>
                              </p:par>
                              <p:par>
                                <p:cTn id="64" presetID="37" presetClass="entr" presetSubtype="0" fill="hold" grpId="0" nodeType="withEffect">
                                  <p:stCondLst>
                                    <p:cond delay="2800"/>
                                  </p:stCondLst>
                                  <p:childTnLst>
                                    <p:set>
                                      <p:cBhvr>
                                        <p:cTn id="65" dur="1" fill="hold">
                                          <p:stCondLst>
                                            <p:cond delay="0"/>
                                          </p:stCondLst>
                                        </p:cTn>
                                        <p:tgtEl>
                                          <p:spTgt spid="59"/>
                                        </p:tgtEl>
                                        <p:attrNameLst>
                                          <p:attrName>style.visibility</p:attrName>
                                        </p:attrNameLst>
                                      </p:cBhvr>
                                      <p:to>
                                        <p:strVal val="visible"/>
                                      </p:to>
                                    </p:set>
                                    <p:animEffect transition="in" filter="fade">
                                      <p:cBhvr>
                                        <p:cTn id="66" dur="500"/>
                                        <p:tgtEl>
                                          <p:spTgt spid="59"/>
                                        </p:tgtEl>
                                      </p:cBhvr>
                                    </p:animEffect>
                                    <p:anim calcmode="lin" valueType="num">
                                      <p:cBhvr>
                                        <p:cTn id="67" dur="500" fill="hold"/>
                                        <p:tgtEl>
                                          <p:spTgt spid="59"/>
                                        </p:tgtEl>
                                        <p:attrNameLst>
                                          <p:attrName>ppt_x</p:attrName>
                                        </p:attrNameLst>
                                      </p:cBhvr>
                                      <p:tavLst>
                                        <p:tav tm="0">
                                          <p:val>
                                            <p:strVal val="#ppt_x"/>
                                          </p:val>
                                        </p:tav>
                                        <p:tav tm="100000">
                                          <p:val>
                                            <p:strVal val="#ppt_x"/>
                                          </p:val>
                                        </p:tav>
                                      </p:tavLst>
                                    </p:anim>
                                    <p:anim calcmode="lin" valueType="num">
                                      <p:cBhvr>
                                        <p:cTn id="68" dur="450" decel="100000" fill="hold"/>
                                        <p:tgtEl>
                                          <p:spTgt spid="59"/>
                                        </p:tgtEl>
                                        <p:attrNameLst>
                                          <p:attrName>ppt_y</p:attrName>
                                        </p:attrNameLst>
                                      </p:cBhvr>
                                      <p:tavLst>
                                        <p:tav tm="0">
                                          <p:val>
                                            <p:strVal val="#ppt_y+1"/>
                                          </p:val>
                                        </p:tav>
                                        <p:tav tm="100000">
                                          <p:val>
                                            <p:strVal val="#ppt_y-.03"/>
                                          </p:val>
                                        </p:tav>
                                      </p:tavLst>
                                    </p:anim>
                                    <p:anim calcmode="lin" valueType="num">
                                      <p:cBhvr>
                                        <p:cTn id="69" dur="50" accel="100000" fill="hold">
                                          <p:stCondLst>
                                            <p:cond delay="450"/>
                                          </p:stCondLst>
                                        </p:cTn>
                                        <p:tgtEl>
                                          <p:spTgt spid="59"/>
                                        </p:tgtEl>
                                        <p:attrNameLst>
                                          <p:attrName>ppt_y</p:attrName>
                                        </p:attrNameLst>
                                      </p:cBhvr>
                                      <p:tavLst>
                                        <p:tav tm="0">
                                          <p:val>
                                            <p:strVal val="#ppt_y-.03"/>
                                          </p:val>
                                        </p:tav>
                                        <p:tav tm="100000">
                                          <p:val>
                                            <p:strVal val="#ppt_y"/>
                                          </p:val>
                                        </p:tav>
                                      </p:tavLst>
                                    </p:anim>
                                  </p:childTnLst>
                                </p:cTn>
                              </p:par>
                              <p:par>
                                <p:cTn id="70" presetID="10" presetClass="entr" presetSubtype="0" fill="hold" grpId="0" nodeType="withEffect">
                                  <p:stCondLst>
                                    <p:cond delay="2900"/>
                                  </p:stCondLst>
                                  <p:childTnLst>
                                    <p:set>
                                      <p:cBhvr>
                                        <p:cTn id="71" dur="1" fill="hold">
                                          <p:stCondLst>
                                            <p:cond delay="0"/>
                                          </p:stCondLst>
                                        </p:cTn>
                                        <p:tgtEl>
                                          <p:spTgt spid="77"/>
                                        </p:tgtEl>
                                        <p:attrNameLst>
                                          <p:attrName>style.visibility</p:attrName>
                                        </p:attrNameLst>
                                      </p:cBhvr>
                                      <p:to>
                                        <p:strVal val="visible"/>
                                      </p:to>
                                    </p:set>
                                    <p:animEffect transition="in" filter="fade">
                                      <p:cBhvr>
                                        <p:cTn id="72" dur="150"/>
                                        <p:tgtEl>
                                          <p:spTgt spid="77"/>
                                        </p:tgtEl>
                                      </p:cBhvr>
                                    </p:animEffect>
                                  </p:childTnLst>
                                </p:cTn>
                              </p:par>
                              <p:par>
                                <p:cTn id="73" presetID="37" presetClass="entr" presetSubtype="0" fill="hold" grpId="0" nodeType="withEffect">
                                  <p:stCondLst>
                                    <p:cond delay="2900"/>
                                  </p:stCondLst>
                                  <p:childTnLst>
                                    <p:set>
                                      <p:cBhvr>
                                        <p:cTn id="74" dur="1" fill="hold">
                                          <p:stCondLst>
                                            <p:cond delay="0"/>
                                          </p:stCondLst>
                                        </p:cTn>
                                        <p:tgtEl>
                                          <p:spTgt spid="108"/>
                                        </p:tgtEl>
                                        <p:attrNameLst>
                                          <p:attrName>style.visibility</p:attrName>
                                        </p:attrNameLst>
                                      </p:cBhvr>
                                      <p:to>
                                        <p:strVal val="visible"/>
                                      </p:to>
                                    </p:set>
                                    <p:animEffect transition="in" filter="fade">
                                      <p:cBhvr>
                                        <p:cTn id="75" dur="500"/>
                                        <p:tgtEl>
                                          <p:spTgt spid="108"/>
                                        </p:tgtEl>
                                      </p:cBhvr>
                                    </p:animEffect>
                                    <p:anim calcmode="lin" valueType="num">
                                      <p:cBhvr>
                                        <p:cTn id="76" dur="500" fill="hold"/>
                                        <p:tgtEl>
                                          <p:spTgt spid="108"/>
                                        </p:tgtEl>
                                        <p:attrNameLst>
                                          <p:attrName>ppt_x</p:attrName>
                                        </p:attrNameLst>
                                      </p:cBhvr>
                                      <p:tavLst>
                                        <p:tav tm="0">
                                          <p:val>
                                            <p:strVal val="#ppt_x"/>
                                          </p:val>
                                        </p:tav>
                                        <p:tav tm="100000">
                                          <p:val>
                                            <p:strVal val="#ppt_x"/>
                                          </p:val>
                                        </p:tav>
                                      </p:tavLst>
                                    </p:anim>
                                    <p:anim calcmode="lin" valueType="num">
                                      <p:cBhvr>
                                        <p:cTn id="77" dur="450" decel="100000" fill="hold"/>
                                        <p:tgtEl>
                                          <p:spTgt spid="108"/>
                                        </p:tgtEl>
                                        <p:attrNameLst>
                                          <p:attrName>ppt_y</p:attrName>
                                        </p:attrNameLst>
                                      </p:cBhvr>
                                      <p:tavLst>
                                        <p:tav tm="0">
                                          <p:val>
                                            <p:strVal val="#ppt_y+1"/>
                                          </p:val>
                                        </p:tav>
                                        <p:tav tm="100000">
                                          <p:val>
                                            <p:strVal val="#ppt_y-.03"/>
                                          </p:val>
                                        </p:tav>
                                      </p:tavLst>
                                    </p:anim>
                                    <p:anim calcmode="lin" valueType="num">
                                      <p:cBhvr>
                                        <p:cTn id="78" dur="50" accel="100000" fill="hold">
                                          <p:stCondLst>
                                            <p:cond delay="450"/>
                                          </p:stCondLst>
                                        </p:cTn>
                                        <p:tgtEl>
                                          <p:spTgt spid="108"/>
                                        </p:tgtEl>
                                        <p:attrNameLst>
                                          <p:attrName>ppt_y</p:attrName>
                                        </p:attrNameLst>
                                      </p:cBhvr>
                                      <p:tavLst>
                                        <p:tav tm="0">
                                          <p:val>
                                            <p:strVal val="#ppt_y-.03"/>
                                          </p:val>
                                        </p:tav>
                                        <p:tav tm="100000">
                                          <p:val>
                                            <p:strVal val="#ppt_y"/>
                                          </p:val>
                                        </p:tav>
                                      </p:tavLst>
                                    </p:anim>
                                  </p:childTnLst>
                                </p:cTn>
                              </p:par>
                              <p:par>
                                <p:cTn id="79" presetID="10" presetClass="entr" presetSubtype="0" fill="hold" grpId="0" nodeType="withEffect">
                                  <p:stCondLst>
                                    <p:cond delay="3000"/>
                                  </p:stCondLst>
                                  <p:childTnLst>
                                    <p:set>
                                      <p:cBhvr>
                                        <p:cTn id="80" dur="1" fill="hold">
                                          <p:stCondLst>
                                            <p:cond delay="0"/>
                                          </p:stCondLst>
                                        </p:cTn>
                                        <p:tgtEl>
                                          <p:spTgt spid="83"/>
                                        </p:tgtEl>
                                        <p:attrNameLst>
                                          <p:attrName>style.visibility</p:attrName>
                                        </p:attrNameLst>
                                      </p:cBhvr>
                                      <p:to>
                                        <p:strVal val="visible"/>
                                      </p:to>
                                    </p:set>
                                    <p:animEffect transition="in" filter="fade">
                                      <p:cBhvr>
                                        <p:cTn id="81" dur="150"/>
                                        <p:tgtEl>
                                          <p:spTgt spid="83"/>
                                        </p:tgtEl>
                                      </p:cBhvr>
                                    </p:animEffect>
                                  </p:childTnLst>
                                </p:cTn>
                              </p:par>
                              <p:par>
                                <p:cTn id="82" presetID="37" presetClass="entr" presetSubtype="0" fill="hold" grpId="0" nodeType="withEffect">
                                  <p:stCondLst>
                                    <p:cond delay="3000"/>
                                  </p:stCondLst>
                                  <p:childTnLst>
                                    <p:set>
                                      <p:cBhvr>
                                        <p:cTn id="83" dur="1" fill="hold">
                                          <p:stCondLst>
                                            <p:cond delay="0"/>
                                          </p:stCondLst>
                                        </p:cTn>
                                        <p:tgtEl>
                                          <p:spTgt spid="107"/>
                                        </p:tgtEl>
                                        <p:attrNameLst>
                                          <p:attrName>style.visibility</p:attrName>
                                        </p:attrNameLst>
                                      </p:cBhvr>
                                      <p:to>
                                        <p:strVal val="visible"/>
                                      </p:to>
                                    </p:set>
                                    <p:animEffect transition="in" filter="fade">
                                      <p:cBhvr>
                                        <p:cTn id="84" dur="500"/>
                                        <p:tgtEl>
                                          <p:spTgt spid="107"/>
                                        </p:tgtEl>
                                      </p:cBhvr>
                                    </p:animEffect>
                                    <p:anim calcmode="lin" valueType="num">
                                      <p:cBhvr>
                                        <p:cTn id="85" dur="500" fill="hold"/>
                                        <p:tgtEl>
                                          <p:spTgt spid="107"/>
                                        </p:tgtEl>
                                        <p:attrNameLst>
                                          <p:attrName>ppt_x</p:attrName>
                                        </p:attrNameLst>
                                      </p:cBhvr>
                                      <p:tavLst>
                                        <p:tav tm="0">
                                          <p:val>
                                            <p:strVal val="#ppt_x"/>
                                          </p:val>
                                        </p:tav>
                                        <p:tav tm="100000">
                                          <p:val>
                                            <p:strVal val="#ppt_x"/>
                                          </p:val>
                                        </p:tav>
                                      </p:tavLst>
                                    </p:anim>
                                    <p:anim calcmode="lin" valueType="num">
                                      <p:cBhvr>
                                        <p:cTn id="86" dur="450" decel="100000" fill="hold"/>
                                        <p:tgtEl>
                                          <p:spTgt spid="107"/>
                                        </p:tgtEl>
                                        <p:attrNameLst>
                                          <p:attrName>ppt_y</p:attrName>
                                        </p:attrNameLst>
                                      </p:cBhvr>
                                      <p:tavLst>
                                        <p:tav tm="0">
                                          <p:val>
                                            <p:strVal val="#ppt_y+1"/>
                                          </p:val>
                                        </p:tav>
                                        <p:tav tm="100000">
                                          <p:val>
                                            <p:strVal val="#ppt_y-.03"/>
                                          </p:val>
                                        </p:tav>
                                      </p:tavLst>
                                    </p:anim>
                                    <p:anim calcmode="lin" valueType="num">
                                      <p:cBhvr>
                                        <p:cTn id="87" dur="50" accel="100000" fill="hold">
                                          <p:stCondLst>
                                            <p:cond delay="450"/>
                                          </p:stCondLst>
                                        </p:cTn>
                                        <p:tgtEl>
                                          <p:spTgt spid="10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 grpId="0"/>
      <p:bldP spid="6" grpId="1"/>
      <p:bldP spid="12" grpId="0" animBg="1"/>
      <p:bldP spid="12" grpId="1" animBg="1"/>
      <p:bldP spid="49" grpId="0"/>
      <p:bldP spid="71" grpId="0"/>
      <p:bldP spid="77" grpId="0"/>
      <p:bldP spid="83" grpId="0"/>
      <p:bldP spid="89" grpId="0"/>
      <p:bldP spid="105" grpId="0"/>
      <p:bldP spid="106" grpId="0"/>
      <p:bldP spid="107" grpId="0"/>
      <p:bldP spid="108" grpId="0"/>
      <p:bldP spid="95" grpId="0" animBg="1"/>
      <p:bldP spid="95" grpId="1" animBg="1"/>
      <p:bldP spid="96" grpId="0" animBg="1"/>
      <p:bldP spid="96" grpId="1" animBg="1"/>
      <p:bldP spid="97" grpId="0" animBg="1"/>
      <p:bldP spid="97" grpId="1"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244653" y="-7313444"/>
            <a:ext cx="12682404" cy="14608846"/>
            <a:chOff x="-244653" y="-7313444"/>
            <a:chExt cx="12682404" cy="14608846"/>
          </a:xfrm>
        </p:grpSpPr>
        <p:sp>
          <p:nvSpPr>
            <p:cNvPr id="13" name="自由: 形状 12"/>
            <p:cNvSpPr/>
            <p:nvPr/>
          </p:nvSpPr>
          <p:spPr>
            <a:xfrm>
              <a:off x="-244653" y="-7313444"/>
              <a:ext cx="12682404" cy="14608846"/>
            </a:xfrm>
            <a:custGeom>
              <a:avLst/>
              <a:gdLst/>
              <a:ahLst/>
              <a:cxnLst/>
              <a:rect l="0" t="0" r="0" b="0"/>
              <a:pathLst>
                <a:path w="12682404" h="14608846">
                  <a:moveTo>
                    <a:pt x="0" y="0"/>
                  </a:moveTo>
                  <a:lnTo>
                    <a:pt x="12682403" y="0"/>
                  </a:lnTo>
                  <a:lnTo>
                    <a:pt x="12682403" y="14608845"/>
                  </a:lnTo>
                  <a:lnTo>
                    <a:pt x="0" y="14608845"/>
                  </a:lnTo>
                  <a:close/>
                </a:path>
              </a:pathLst>
            </a:cu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2925948" y="-3661231"/>
              <a:ext cx="6341201" cy="7304422"/>
              <a:chOff x="2925948" y="-3661231"/>
              <a:chExt cx="6341201" cy="7304422"/>
            </a:xfrm>
          </p:grpSpPr>
          <p:grpSp>
            <p:nvGrpSpPr>
              <p:cNvPr id="2" name="组合 1"/>
              <p:cNvGrpSpPr/>
              <p:nvPr/>
            </p:nvGrpSpPr>
            <p:grpSpPr>
              <a:xfrm>
                <a:off x="2925948" y="805933"/>
                <a:ext cx="6341201" cy="2837258"/>
                <a:chOff x="2925948" y="805933"/>
                <a:chExt cx="6341201" cy="2837258"/>
              </a:xfrm>
            </p:grpSpPr>
            <p:grpSp>
              <p:nvGrpSpPr>
                <p:cNvPr id="8" name="组合 7"/>
                <p:cNvGrpSpPr/>
                <p:nvPr/>
              </p:nvGrpSpPr>
              <p:grpSpPr>
                <a:xfrm>
                  <a:off x="5465681" y="2116146"/>
                  <a:ext cx="1260638" cy="1527045"/>
                  <a:chOff x="5465681" y="2116146"/>
                  <a:chExt cx="1260638" cy="1527045"/>
                </a:xfrm>
              </p:grpSpPr>
              <p:sp>
                <p:nvSpPr>
                  <p:cNvPr id="14" name="椭圆 13"/>
                  <p:cNvSpPr/>
                  <p:nvPr/>
                </p:nvSpPr>
                <p:spPr>
                  <a:xfrm>
                    <a:off x="5630270" y="2414509"/>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1" name="椭圆 60"/>
                  <p:cNvSpPr/>
                  <p:nvPr/>
                </p:nvSpPr>
                <p:spPr>
                  <a:xfrm rot="10800000" flipV="1">
                    <a:off x="5465681" y="2249919"/>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同心圆 22"/>
                  <p:cNvSpPr/>
                  <p:nvPr/>
                </p:nvSpPr>
                <p:spPr>
                  <a:xfrm rot="2700000">
                    <a:off x="5962225" y="2116146"/>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6" name="同心圆 22"/>
                  <p:cNvSpPr/>
                  <p:nvPr/>
                </p:nvSpPr>
                <p:spPr>
                  <a:xfrm rot="2700000">
                    <a:off x="5962224" y="3375644"/>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7" name="组合 6"/>
                <p:cNvGrpSpPr/>
                <p:nvPr/>
              </p:nvGrpSpPr>
              <p:grpSpPr>
                <a:xfrm>
                  <a:off x="4032810" y="1807123"/>
                  <a:ext cx="1260638" cy="1358303"/>
                  <a:chOff x="4032810" y="1807123"/>
                  <a:chExt cx="1260638" cy="1358303"/>
                </a:xfrm>
              </p:grpSpPr>
              <p:sp>
                <p:nvSpPr>
                  <p:cNvPr id="70" name="椭圆 69"/>
                  <p:cNvSpPr/>
                  <p:nvPr/>
                </p:nvSpPr>
                <p:spPr>
                  <a:xfrm rot="1800000">
                    <a:off x="4197399" y="2021039"/>
                    <a:ext cx="931460" cy="931461"/>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2" name="椭圆 71"/>
                  <p:cNvSpPr/>
                  <p:nvPr/>
                </p:nvSpPr>
                <p:spPr>
                  <a:xfrm rot="12600000" flipV="1">
                    <a:off x="4032810" y="1856449"/>
                    <a:ext cx="1260638" cy="1260639"/>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同心圆 22"/>
                  <p:cNvSpPr/>
                  <p:nvPr/>
                </p:nvSpPr>
                <p:spPr>
                  <a:xfrm rot="4500000">
                    <a:off x="4844514" y="1807123"/>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4" name="同心圆 22"/>
                  <p:cNvSpPr/>
                  <p:nvPr/>
                </p:nvSpPr>
                <p:spPr>
                  <a:xfrm rot="4500000">
                    <a:off x="4214764" y="2897879"/>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0" name="组合 9"/>
                <p:cNvGrpSpPr/>
                <p:nvPr/>
              </p:nvGrpSpPr>
              <p:grpSpPr>
                <a:xfrm>
                  <a:off x="6897917" y="1811889"/>
                  <a:ext cx="1260638" cy="1358305"/>
                  <a:chOff x="6897917" y="1811889"/>
                  <a:chExt cx="1260638" cy="1358305"/>
                </a:xfrm>
              </p:grpSpPr>
              <p:sp>
                <p:nvSpPr>
                  <p:cNvPr id="76" name="椭圆 75"/>
                  <p:cNvSpPr/>
                  <p:nvPr/>
                </p:nvSpPr>
                <p:spPr>
                  <a:xfrm rot="19800000">
                    <a:off x="7062506" y="2025805"/>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8" name="椭圆 77"/>
                  <p:cNvSpPr/>
                  <p:nvPr/>
                </p:nvSpPr>
                <p:spPr>
                  <a:xfrm rot="9000000" flipV="1">
                    <a:off x="6897917" y="1861216"/>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同心圆 22"/>
                  <p:cNvSpPr/>
                  <p:nvPr/>
                </p:nvSpPr>
                <p:spPr>
                  <a:xfrm rot="900000">
                    <a:off x="7079302" y="1811889"/>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0" name="同心圆 22"/>
                  <p:cNvSpPr/>
                  <p:nvPr/>
                </p:nvSpPr>
                <p:spPr>
                  <a:xfrm rot="900000">
                    <a:off x="7709050" y="2902647"/>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1" name="组合 10"/>
                <p:cNvGrpSpPr/>
                <p:nvPr/>
              </p:nvGrpSpPr>
              <p:grpSpPr>
                <a:xfrm>
                  <a:off x="7908845" y="812468"/>
                  <a:ext cx="1358304" cy="1260638"/>
                  <a:chOff x="7908845" y="812468"/>
                  <a:chExt cx="1358304" cy="1260638"/>
                </a:xfrm>
              </p:grpSpPr>
              <p:sp>
                <p:nvSpPr>
                  <p:cNvPr id="82" name="椭圆 81"/>
                  <p:cNvSpPr/>
                  <p:nvPr/>
                </p:nvSpPr>
                <p:spPr>
                  <a:xfrm rot="18000000">
                    <a:off x="8122762" y="977057"/>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4" name="椭圆 83"/>
                  <p:cNvSpPr/>
                  <p:nvPr/>
                </p:nvSpPr>
                <p:spPr>
                  <a:xfrm rot="7200000" flipV="1">
                    <a:off x="7958172" y="812468"/>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同心圆 22"/>
                  <p:cNvSpPr/>
                  <p:nvPr/>
                </p:nvSpPr>
                <p:spPr>
                  <a:xfrm rot="20700000">
                    <a:off x="7908845" y="993855"/>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6" name="同心圆 22"/>
                  <p:cNvSpPr/>
                  <p:nvPr/>
                </p:nvSpPr>
                <p:spPr>
                  <a:xfrm rot="20700000">
                    <a:off x="8999602" y="1623605"/>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3" name="组合 2"/>
                <p:cNvGrpSpPr/>
                <p:nvPr/>
              </p:nvGrpSpPr>
              <p:grpSpPr>
                <a:xfrm>
                  <a:off x="2925948" y="805933"/>
                  <a:ext cx="1358305" cy="1260638"/>
                  <a:chOff x="2925948" y="805933"/>
                  <a:chExt cx="1358305" cy="1260638"/>
                </a:xfrm>
              </p:grpSpPr>
              <p:sp>
                <p:nvSpPr>
                  <p:cNvPr id="88" name="椭圆 87"/>
                  <p:cNvSpPr/>
                  <p:nvPr/>
                </p:nvSpPr>
                <p:spPr>
                  <a:xfrm rot="3600000">
                    <a:off x="3138877" y="970523"/>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0" name="椭圆 89"/>
                  <p:cNvSpPr/>
                  <p:nvPr/>
                </p:nvSpPr>
                <p:spPr>
                  <a:xfrm rot="14400000" flipV="1">
                    <a:off x="2974289" y="80593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同心圆 22"/>
                  <p:cNvSpPr/>
                  <p:nvPr/>
                </p:nvSpPr>
                <p:spPr>
                  <a:xfrm rot="6300000">
                    <a:off x="4016706" y="987319"/>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2" name="同心圆 22"/>
                  <p:cNvSpPr/>
                  <p:nvPr/>
                </p:nvSpPr>
                <p:spPr>
                  <a:xfrm rot="6300000">
                    <a:off x="2925948" y="1617067"/>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43" name="组合 42"/>
              <p:cNvGrpSpPr/>
              <p:nvPr/>
            </p:nvGrpSpPr>
            <p:grpSpPr>
              <a:xfrm rot="10800000">
                <a:off x="2925948" y="-3661231"/>
                <a:ext cx="6341201" cy="2837258"/>
                <a:chOff x="2925948" y="805933"/>
                <a:chExt cx="6341201" cy="2837258"/>
              </a:xfrm>
            </p:grpSpPr>
            <p:grpSp>
              <p:nvGrpSpPr>
                <p:cNvPr id="44" name="组合 43"/>
                <p:cNvGrpSpPr/>
                <p:nvPr/>
              </p:nvGrpSpPr>
              <p:grpSpPr>
                <a:xfrm>
                  <a:off x="5465681" y="2116146"/>
                  <a:ext cx="1260638" cy="1527045"/>
                  <a:chOff x="5465681" y="2116146"/>
                  <a:chExt cx="1260638" cy="1527045"/>
                </a:xfrm>
              </p:grpSpPr>
              <p:sp>
                <p:nvSpPr>
                  <p:cNvPr id="75" name="椭圆 74"/>
                  <p:cNvSpPr/>
                  <p:nvPr/>
                </p:nvSpPr>
                <p:spPr>
                  <a:xfrm>
                    <a:off x="5630270" y="2414509"/>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1" name="椭圆 80"/>
                  <p:cNvSpPr/>
                  <p:nvPr/>
                </p:nvSpPr>
                <p:spPr>
                  <a:xfrm rot="10800000" flipV="1">
                    <a:off x="5465681" y="2249919"/>
                    <a:ext cx="1260638" cy="1260638"/>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同心圆 22"/>
                  <p:cNvSpPr/>
                  <p:nvPr/>
                </p:nvSpPr>
                <p:spPr>
                  <a:xfrm rot="2700000">
                    <a:off x="5962225" y="2116146"/>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3" name="同心圆 22"/>
                  <p:cNvSpPr/>
                  <p:nvPr/>
                </p:nvSpPr>
                <p:spPr>
                  <a:xfrm rot="2700000">
                    <a:off x="5962224" y="3375644"/>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5" name="组合 44"/>
                <p:cNvGrpSpPr/>
                <p:nvPr/>
              </p:nvGrpSpPr>
              <p:grpSpPr>
                <a:xfrm>
                  <a:off x="4032810" y="1807123"/>
                  <a:ext cx="1260638" cy="1358303"/>
                  <a:chOff x="4032810" y="1807123"/>
                  <a:chExt cx="1260638" cy="1358303"/>
                </a:xfrm>
              </p:grpSpPr>
              <p:sp>
                <p:nvSpPr>
                  <p:cNvPr id="65" name="椭圆 64"/>
                  <p:cNvSpPr/>
                  <p:nvPr/>
                </p:nvSpPr>
                <p:spPr>
                  <a:xfrm rot="1800000">
                    <a:off x="4197399" y="2021039"/>
                    <a:ext cx="931460" cy="931461"/>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7" name="椭圆 66"/>
                  <p:cNvSpPr/>
                  <p:nvPr/>
                </p:nvSpPr>
                <p:spPr>
                  <a:xfrm rot="12600000" flipV="1">
                    <a:off x="4032810" y="1856449"/>
                    <a:ext cx="1260638" cy="1260639"/>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同心圆 22"/>
                  <p:cNvSpPr/>
                  <p:nvPr/>
                </p:nvSpPr>
                <p:spPr>
                  <a:xfrm rot="4500000">
                    <a:off x="4844514" y="1807123"/>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9" name="同心圆 22"/>
                  <p:cNvSpPr/>
                  <p:nvPr/>
                </p:nvSpPr>
                <p:spPr>
                  <a:xfrm rot="4500000">
                    <a:off x="4214764" y="2897879"/>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6" name="组合 45"/>
                <p:cNvGrpSpPr/>
                <p:nvPr/>
              </p:nvGrpSpPr>
              <p:grpSpPr>
                <a:xfrm>
                  <a:off x="6897917" y="1811889"/>
                  <a:ext cx="1260638" cy="1358305"/>
                  <a:chOff x="6897917" y="1811889"/>
                  <a:chExt cx="1260638" cy="1358305"/>
                </a:xfrm>
              </p:grpSpPr>
              <p:sp>
                <p:nvSpPr>
                  <p:cNvPr id="60" name="椭圆 59"/>
                  <p:cNvSpPr/>
                  <p:nvPr/>
                </p:nvSpPr>
                <p:spPr>
                  <a:xfrm rot="19800000">
                    <a:off x="7062506" y="2025805"/>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2" name="椭圆 61"/>
                  <p:cNvSpPr/>
                  <p:nvPr/>
                </p:nvSpPr>
                <p:spPr>
                  <a:xfrm rot="9000000" flipV="1">
                    <a:off x="6897917" y="1861216"/>
                    <a:ext cx="1260638" cy="1260638"/>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同心圆 22"/>
                  <p:cNvSpPr/>
                  <p:nvPr/>
                </p:nvSpPr>
                <p:spPr>
                  <a:xfrm rot="900000">
                    <a:off x="7079302" y="1811889"/>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4" name="同心圆 22"/>
                  <p:cNvSpPr/>
                  <p:nvPr/>
                </p:nvSpPr>
                <p:spPr>
                  <a:xfrm rot="900000">
                    <a:off x="7709050" y="2902647"/>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7" name="组合 46"/>
                <p:cNvGrpSpPr/>
                <p:nvPr/>
              </p:nvGrpSpPr>
              <p:grpSpPr>
                <a:xfrm>
                  <a:off x="7908845" y="812468"/>
                  <a:ext cx="1358304" cy="1260638"/>
                  <a:chOff x="7908845" y="812468"/>
                  <a:chExt cx="1358304" cy="1260638"/>
                </a:xfrm>
              </p:grpSpPr>
              <p:sp>
                <p:nvSpPr>
                  <p:cNvPr id="55" name="椭圆 54"/>
                  <p:cNvSpPr/>
                  <p:nvPr/>
                </p:nvSpPr>
                <p:spPr>
                  <a:xfrm rot="18000000">
                    <a:off x="8122762" y="977057"/>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6" name="椭圆 55"/>
                  <p:cNvSpPr/>
                  <p:nvPr/>
                </p:nvSpPr>
                <p:spPr>
                  <a:xfrm rot="7200000" flipV="1">
                    <a:off x="7958172" y="812468"/>
                    <a:ext cx="1260638" cy="1260638"/>
                  </a:xfrm>
                  <a:prstGeom prst="ellipse">
                    <a:avLst/>
                  </a:prstGeom>
                  <a:solidFill>
                    <a:srgbClr val="4F4E53">
                      <a:alpha val="0"/>
                    </a:srgbClr>
                  </a:solid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同心圆 22"/>
                  <p:cNvSpPr/>
                  <p:nvPr/>
                </p:nvSpPr>
                <p:spPr>
                  <a:xfrm rot="20700000">
                    <a:off x="7908845" y="993855"/>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8" name="同心圆 22"/>
                  <p:cNvSpPr/>
                  <p:nvPr/>
                </p:nvSpPr>
                <p:spPr>
                  <a:xfrm rot="20700000">
                    <a:off x="8999602" y="1623605"/>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50" name="组合 49"/>
                <p:cNvGrpSpPr/>
                <p:nvPr/>
              </p:nvGrpSpPr>
              <p:grpSpPr>
                <a:xfrm>
                  <a:off x="2925948" y="805933"/>
                  <a:ext cx="1358305" cy="1260638"/>
                  <a:chOff x="2925948" y="805933"/>
                  <a:chExt cx="1358305" cy="1260638"/>
                </a:xfrm>
              </p:grpSpPr>
              <p:sp>
                <p:nvSpPr>
                  <p:cNvPr id="51" name="椭圆 50"/>
                  <p:cNvSpPr/>
                  <p:nvPr/>
                </p:nvSpPr>
                <p:spPr>
                  <a:xfrm rot="3600000">
                    <a:off x="3138877" y="970523"/>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椭圆 51"/>
                  <p:cNvSpPr/>
                  <p:nvPr/>
                </p:nvSpPr>
                <p:spPr>
                  <a:xfrm rot="14400000" flipV="1">
                    <a:off x="2974289" y="805933"/>
                    <a:ext cx="1260638" cy="1260638"/>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同心圆 22"/>
                  <p:cNvSpPr/>
                  <p:nvPr/>
                </p:nvSpPr>
                <p:spPr>
                  <a:xfrm rot="6300000">
                    <a:off x="4016706" y="987319"/>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同心圆 22"/>
                  <p:cNvSpPr/>
                  <p:nvPr/>
                </p:nvSpPr>
                <p:spPr>
                  <a:xfrm rot="6300000">
                    <a:off x="2925948" y="1617067"/>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grpSp>
      <p:sp>
        <p:nvSpPr>
          <p:cNvPr id="4" name="椭圆 3"/>
          <p:cNvSpPr/>
          <p:nvPr/>
        </p:nvSpPr>
        <p:spPr>
          <a:xfrm>
            <a:off x="5016000" y="-1080000"/>
            <a:ext cx="2160000" cy="2160000"/>
          </a:xfrm>
          <a:prstGeom prst="ellipse">
            <a:avLst/>
          </a:prstGeom>
          <a:solidFill>
            <a:srgbClr val="FEEA7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5010397" y="-1080000"/>
            <a:ext cx="2160000" cy="2160000"/>
          </a:xfrm>
          <a:prstGeom prst="ellipse">
            <a:avLst/>
          </a:prstGeom>
          <a:solidFill>
            <a:srgbClr val="37201C">
              <a:alpha val="5000"/>
            </a:srgbClr>
          </a:solidFill>
          <a:ln>
            <a:solidFill>
              <a:srgbClr val="37201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文本框 5"/>
          <p:cNvSpPr txBox="1"/>
          <p:nvPr/>
        </p:nvSpPr>
        <p:spPr>
          <a:xfrm>
            <a:off x="4762500" y="500"/>
            <a:ext cx="2667000" cy="830997"/>
          </a:xfrm>
          <a:prstGeom prst="rect">
            <a:avLst/>
          </a:prstGeom>
          <a:noFill/>
        </p:spPr>
        <p:txBody>
          <a:bodyPr wrap="square" rtlCol="0">
            <a:spAutoFit/>
          </a:bodyPr>
          <a:lstStyle/>
          <a:p>
            <a:pPr algn="ctr"/>
            <a:r>
              <a:rPr lang="zh-CN" altLang="en-US" sz="4800" dirty="0">
                <a:solidFill>
                  <a:srgbClr val="1D1C24"/>
                </a:solidFill>
                <a:latin typeface="方正正黑简体" panose="02000000000000000000" pitchFamily="2" charset="-122"/>
                <a:ea typeface="方正正黑简体" panose="02000000000000000000" pitchFamily="2" charset="-122"/>
              </a:rPr>
              <a:t>目录</a:t>
            </a:r>
          </a:p>
        </p:txBody>
      </p:sp>
      <p:sp>
        <p:nvSpPr>
          <p:cNvPr id="12" name="椭圆 11"/>
          <p:cNvSpPr/>
          <p:nvPr/>
        </p:nvSpPr>
        <p:spPr>
          <a:xfrm>
            <a:off x="3848127" y="-2251645"/>
            <a:ext cx="4495746" cy="4495744"/>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48"/>
          <p:cNvSpPr txBox="1"/>
          <p:nvPr/>
        </p:nvSpPr>
        <p:spPr>
          <a:xfrm>
            <a:off x="5720466" y="2553512"/>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3</a:t>
            </a:r>
            <a:endParaRPr lang="zh-CN" altLang="en-US" sz="3600" dirty="0">
              <a:solidFill>
                <a:srgbClr val="1D1C24"/>
              </a:solidFill>
              <a:latin typeface="Impact" panose="020B0806030902050204" pitchFamily="34" charset="0"/>
            </a:endParaRPr>
          </a:p>
        </p:txBody>
      </p:sp>
      <p:sp>
        <p:nvSpPr>
          <p:cNvPr id="71" name="文本框 70"/>
          <p:cNvSpPr txBox="1"/>
          <p:nvPr/>
        </p:nvSpPr>
        <p:spPr>
          <a:xfrm>
            <a:off x="4289375" y="2160517"/>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2</a:t>
            </a:r>
            <a:endParaRPr lang="zh-CN" altLang="en-US" sz="3600" dirty="0">
              <a:solidFill>
                <a:srgbClr val="1D1C24"/>
              </a:solidFill>
              <a:latin typeface="Impact" panose="020B0806030902050204" pitchFamily="34" charset="0"/>
            </a:endParaRPr>
          </a:p>
        </p:txBody>
      </p:sp>
      <p:sp>
        <p:nvSpPr>
          <p:cNvPr id="77" name="文本框 76"/>
          <p:cNvSpPr txBox="1"/>
          <p:nvPr/>
        </p:nvSpPr>
        <p:spPr>
          <a:xfrm>
            <a:off x="7150922" y="2165286"/>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4</a:t>
            </a:r>
            <a:endParaRPr lang="zh-CN" altLang="en-US" sz="3600" dirty="0">
              <a:solidFill>
                <a:srgbClr val="1D1C24"/>
              </a:solidFill>
              <a:latin typeface="Impact" panose="020B0806030902050204" pitchFamily="34" charset="0"/>
            </a:endParaRPr>
          </a:p>
        </p:txBody>
      </p:sp>
      <p:sp>
        <p:nvSpPr>
          <p:cNvPr id="83" name="文本框 82"/>
          <p:cNvSpPr txBox="1"/>
          <p:nvPr/>
        </p:nvSpPr>
        <p:spPr>
          <a:xfrm>
            <a:off x="8209875" y="1117842"/>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5</a:t>
            </a:r>
            <a:endParaRPr lang="zh-CN" altLang="en-US" sz="3600" dirty="0">
              <a:solidFill>
                <a:srgbClr val="1D1C24"/>
              </a:solidFill>
              <a:latin typeface="Impact" panose="020B0806030902050204" pitchFamily="34" charset="0"/>
            </a:endParaRPr>
          </a:p>
        </p:txBody>
      </p:sp>
      <p:sp>
        <p:nvSpPr>
          <p:cNvPr id="89" name="文本框 88"/>
          <p:cNvSpPr txBox="1"/>
          <p:nvPr/>
        </p:nvSpPr>
        <p:spPr>
          <a:xfrm>
            <a:off x="3232159" y="1111304"/>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1</a:t>
            </a:r>
            <a:endParaRPr lang="zh-CN" altLang="en-US" sz="3600" dirty="0">
              <a:solidFill>
                <a:srgbClr val="1D1C24"/>
              </a:solidFill>
              <a:latin typeface="Impact" panose="020B0806030902050204" pitchFamily="34" charset="0"/>
            </a:endParaRPr>
          </a:p>
        </p:txBody>
      </p:sp>
      <p:sp>
        <p:nvSpPr>
          <p:cNvPr id="59" name="文本框 58"/>
          <p:cNvSpPr txBox="1"/>
          <p:nvPr/>
        </p:nvSpPr>
        <p:spPr>
          <a:xfrm>
            <a:off x="5761358" y="3747848"/>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此处输入目录三</a:t>
            </a:r>
          </a:p>
        </p:txBody>
      </p:sp>
      <p:sp>
        <p:nvSpPr>
          <p:cNvPr id="105" name="文本框 104"/>
          <p:cNvSpPr txBox="1"/>
          <p:nvPr/>
        </p:nvSpPr>
        <p:spPr>
          <a:xfrm>
            <a:off x="3806531" y="3224834"/>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此处输入目录二</a:t>
            </a:r>
          </a:p>
        </p:txBody>
      </p:sp>
      <p:sp>
        <p:nvSpPr>
          <p:cNvPr id="106" name="文本框 105"/>
          <p:cNvSpPr txBox="1"/>
          <p:nvPr/>
        </p:nvSpPr>
        <p:spPr>
          <a:xfrm>
            <a:off x="2443060" y="1912377"/>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此处输入目录一</a:t>
            </a:r>
          </a:p>
        </p:txBody>
      </p:sp>
      <p:sp>
        <p:nvSpPr>
          <p:cNvPr id="107" name="文本框 106"/>
          <p:cNvSpPr txBox="1"/>
          <p:nvPr/>
        </p:nvSpPr>
        <p:spPr>
          <a:xfrm>
            <a:off x="9079658" y="1912377"/>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此处输入目录五</a:t>
            </a:r>
          </a:p>
        </p:txBody>
      </p:sp>
      <p:sp>
        <p:nvSpPr>
          <p:cNvPr id="108" name="文本框 107"/>
          <p:cNvSpPr txBox="1"/>
          <p:nvPr/>
        </p:nvSpPr>
        <p:spPr>
          <a:xfrm>
            <a:off x="7769911" y="3224834"/>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此处输入目录四</a:t>
            </a:r>
          </a:p>
        </p:txBody>
      </p:sp>
    </p:spTree>
    <p:extLst>
      <p:ext uri="{BB962C8B-B14F-4D97-AF65-F5344CB8AC3E}">
        <p14:creationId xmlns:p14="http://schemas.microsoft.com/office/powerpoint/2010/main" val="2960708968"/>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10800000">
                                      <p:cBhvr>
                                        <p:cTn id="6" dur="1500" fill="hold"/>
                                        <p:tgtEl>
                                          <p:spTgt spid="15"/>
                                        </p:tgtEl>
                                        <p:attrNameLst>
                                          <p:attrName>r</p:attrName>
                                        </p:attrNameLst>
                                      </p:cBhvr>
                                    </p:animRot>
                                  </p:childTnLst>
                                </p:cTn>
                              </p:par>
                              <p:par>
                                <p:cTn id="7" presetID="10" presetClass="exit" presetSubtype="0" fill="hold" grpId="0" nodeType="withEffect">
                                  <p:stCondLst>
                                    <p:cond delay="150"/>
                                  </p:stCondLst>
                                  <p:childTnLst>
                                    <p:animEffect transition="out" filter="fade">
                                      <p:cBhvr>
                                        <p:cTn id="8" dur="250"/>
                                        <p:tgtEl>
                                          <p:spTgt spid="89"/>
                                        </p:tgtEl>
                                      </p:cBhvr>
                                    </p:animEffect>
                                    <p:set>
                                      <p:cBhvr>
                                        <p:cTn id="9" dur="1" fill="hold">
                                          <p:stCondLst>
                                            <p:cond delay="249"/>
                                          </p:stCondLst>
                                        </p:cTn>
                                        <p:tgtEl>
                                          <p:spTgt spid="89"/>
                                        </p:tgtEl>
                                        <p:attrNameLst>
                                          <p:attrName>style.visibility</p:attrName>
                                        </p:attrNameLst>
                                      </p:cBhvr>
                                      <p:to>
                                        <p:strVal val="hidden"/>
                                      </p:to>
                                    </p:set>
                                  </p:childTnLst>
                                </p:cTn>
                              </p:par>
                              <p:par>
                                <p:cTn id="10" presetID="10" presetClass="exit" presetSubtype="0" fill="hold" grpId="0" nodeType="withEffect">
                                  <p:stCondLst>
                                    <p:cond delay="150"/>
                                  </p:stCondLst>
                                  <p:childTnLst>
                                    <p:animEffect transition="out" filter="fade">
                                      <p:cBhvr>
                                        <p:cTn id="11" dur="250"/>
                                        <p:tgtEl>
                                          <p:spTgt spid="71"/>
                                        </p:tgtEl>
                                      </p:cBhvr>
                                    </p:animEffect>
                                    <p:set>
                                      <p:cBhvr>
                                        <p:cTn id="12" dur="1" fill="hold">
                                          <p:stCondLst>
                                            <p:cond delay="249"/>
                                          </p:stCondLst>
                                        </p:cTn>
                                        <p:tgtEl>
                                          <p:spTgt spid="71"/>
                                        </p:tgtEl>
                                        <p:attrNameLst>
                                          <p:attrName>style.visibility</p:attrName>
                                        </p:attrNameLst>
                                      </p:cBhvr>
                                      <p:to>
                                        <p:strVal val="hidden"/>
                                      </p:to>
                                    </p:set>
                                  </p:childTnLst>
                                </p:cTn>
                              </p:par>
                              <p:par>
                                <p:cTn id="13" presetID="10" presetClass="exit" presetSubtype="0" fill="hold" grpId="0" nodeType="withEffect">
                                  <p:stCondLst>
                                    <p:cond delay="150"/>
                                  </p:stCondLst>
                                  <p:childTnLst>
                                    <p:animEffect transition="out" filter="fade">
                                      <p:cBhvr>
                                        <p:cTn id="14" dur="250"/>
                                        <p:tgtEl>
                                          <p:spTgt spid="49"/>
                                        </p:tgtEl>
                                      </p:cBhvr>
                                    </p:animEffect>
                                    <p:set>
                                      <p:cBhvr>
                                        <p:cTn id="15" dur="1" fill="hold">
                                          <p:stCondLst>
                                            <p:cond delay="249"/>
                                          </p:stCondLst>
                                        </p:cTn>
                                        <p:tgtEl>
                                          <p:spTgt spid="49"/>
                                        </p:tgtEl>
                                        <p:attrNameLst>
                                          <p:attrName>style.visibility</p:attrName>
                                        </p:attrNameLst>
                                      </p:cBhvr>
                                      <p:to>
                                        <p:strVal val="hidden"/>
                                      </p:to>
                                    </p:set>
                                  </p:childTnLst>
                                </p:cTn>
                              </p:par>
                              <p:par>
                                <p:cTn id="16" presetID="10" presetClass="exit" presetSubtype="0" fill="hold" grpId="0" nodeType="withEffect">
                                  <p:stCondLst>
                                    <p:cond delay="150"/>
                                  </p:stCondLst>
                                  <p:childTnLst>
                                    <p:animEffect transition="out" filter="fade">
                                      <p:cBhvr>
                                        <p:cTn id="17" dur="250"/>
                                        <p:tgtEl>
                                          <p:spTgt spid="77"/>
                                        </p:tgtEl>
                                      </p:cBhvr>
                                    </p:animEffect>
                                    <p:set>
                                      <p:cBhvr>
                                        <p:cTn id="18" dur="1" fill="hold">
                                          <p:stCondLst>
                                            <p:cond delay="249"/>
                                          </p:stCondLst>
                                        </p:cTn>
                                        <p:tgtEl>
                                          <p:spTgt spid="77"/>
                                        </p:tgtEl>
                                        <p:attrNameLst>
                                          <p:attrName>style.visibility</p:attrName>
                                        </p:attrNameLst>
                                      </p:cBhvr>
                                      <p:to>
                                        <p:strVal val="hidden"/>
                                      </p:to>
                                    </p:set>
                                  </p:childTnLst>
                                </p:cTn>
                              </p:par>
                              <p:par>
                                <p:cTn id="19" presetID="10" presetClass="exit" presetSubtype="0" fill="hold" grpId="0" nodeType="withEffect">
                                  <p:stCondLst>
                                    <p:cond delay="150"/>
                                  </p:stCondLst>
                                  <p:childTnLst>
                                    <p:animEffect transition="out" filter="fade">
                                      <p:cBhvr>
                                        <p:cTn id="20" dur="250"/>
                                        <p:tgtEl>
                                          <p:spTgt spid="83"/>
                                        </p:tgtEl>
                                      </p:cBhvr>
                                    </p:animEffect>
                                    <p:set>
                                      <p:cBhvr>
                                        <p:cTn id="21" dur="1" fill="hold">
                                          <p:stCondLst>
                                            <p:cond delay="249"/>
                                          </p:stCondLst>
                                        </p:cTn>
                                        <p:tgtEl>
                                          <p:spTgt spid="83"/>
                                        </p:tgtEl>
                                        <p:attrNameLst>
                                          <p:attrName>style.visibility</p:attrName>
                                        </p:attrNameLst>
                                      </p:cBhvr>
                                      <p:to>
                                        <p:strVal val="hidden"/>
                                      </p:to>
                                    </p:set>
                                  </p:childTnLst>
                                </p:cTn>
                              </p:par>
                              <p:par>
                                <p:cTn id="22" presetID="10" presetClass="exit" presetSubtype="0" fill="hold" nodeType="withEffect">
                                  <p:stCondLst>
                                    <p:cond delay="1000"/>
                                  </p:stCondLst>
                                  <p:childTnLst>
                                    <p:animEffect transition="out" filter="fade">
                                      <p:cBhvr>
                                        <p:cTn id="23" dur="250"/>
                                        <p:tgtEl>
                                          <p:spTgt spid="15"/>
                                        </p:tgtEl>
                                      </p:cBhvr>
                                    </p:animEffect>
                                    <p:set>
                                      <p:cBhvr>
                                        <p:cTn id="24" dur="1" fill="hold">
                                          <p:stCondLst>
                                            <p:cond delay="249"/>
                                          </p:stCondLst>
                                        </p:cTn>
                                        <p:tgtEl>
                                          <p:spTgt spid="15"/>
                                        </p:tgtEl>
                                        <p:attrNameLst>
                                          <p:attrName>style.visibility</p:attrName>
                                        </p:attrNameLst>
                                      </p:cBhvr>
                                      <p:to>
                                        <p:strVal val="hidden"/>
                                      </p:to>
                                    </p:set>
                                  </p:childTnLst>
                                </p:cTn>
                              </p:par>
                              <p:par>
                                <p:cTn id="25" presetID="42" presetClass="exit" presetSubtype="0" fill="hold" grpId="0" nodeType="withEffect">
                                  <p:stCondLst>
                                    <p:cond delay="1000"/>
                                  </p:stCondLst>
                                  <p:childTnLst>
                                    <p:animEffect transition="out" filter="fade">
                                      <p:cBhvr>
                                        <p:cTn id="26" dur="500"/>
                                        <p:tgtEl>
                                          <p:spTgt spid="106"/>
                                        </p:tgtEl>
                                      </p:cBhvr>
                                    </p:animEffect>
                                    <p:anim calcmode="lin" valueType="num">
                                      <p:cBhvr>
                                        <p:cTn id="27" dur="500"/>
                                        <p:tgtEl>
                                          <p:spTgt spid="106"/>
                                        </p:tgtEl>
                                        <p:attrNameLst>
                                          <p:attrName>ppt_x</p:attrName>
                                        </p:attrNameLst>
                                      </p:cBhvr>
                                      <p:tavLst>
                                        <p:tav tm="0">
                                          <p:val>
                                            <p:strVal val="ppt_x"/>
                                          </p:val>
                                        </p:tav>
                                        <p:tav tm="100000">
                                          <p:val>
                                            <p:strVal val="ppt_x"/>
                                          </p:val>
                                        </p:tav>
                                      </p:tavLst>
                                    </p:anim>
                                    <p:anim calcmode="lin" valueType="num">
                                      <p:cBhvr>
                                        <p:cTn id="28" dur="500"/>
                                        <p:tgtEl>
                                          <p:spTgt spid="106"/>
                                        </p:tgtEl>
                                        <p:attrNameLst>
                                          <p:attrName>ppt_y</p:attrName>
                                        </p:attrNameLst>
                                      </p:cBhvr>
                                      <p:tavLst>
                                        <p:tav tm="0">
                                          <p:val>
                                            <p:strVal val="ppt_y"/>
                                          </p:val>
                                        </p:tav>
                                        <p:tav tm="100000">
                                          <p:val>
                                            <p:strVal val="ppt_y+.1"/>
                                          </p:val>
                                        </p:tav>
                                      </p:tavLst>
                                    </p:anim>
                                    <p:set>
                                      <p:cBhvr>
                                        <p:cTn id="29" dur="1" fill="hold">
                                          <p:stCondLst>
                                            <p:cond delay="499"/>
                                          </p:stCondLst>
                                        </p:cTn>
                                        <p:tgtEl>
                                          <p:spTgt spid="106"/>
                                        </p:tgtEl>
                                        <p:attrNameLst>
                                          <p:attrName>style.visibility</p:attrName>
                                        </p:attrNameLst>
                                      </p:cBhvr>
                                      <p:to>
                                        <p:strVal val="hidden"/>
                                      </p:to>
                                    </p:set>
                                  </p:childTnLst>
                                </p:cTn>
                              </p:par>
                              <p:par>
                                <p:cTn id="30" presetID="42" presetClass="exit" presetSubtype="0" fill="hold" grpId="0" nodeType="withEffect">
                                  <p:stCondLst>
                                    <p:cond delay="1050"/>
                                  </p:stCondLst>
                                  <p:childTnLst>
                                    <p:animEffect transition="out" filter="fade">
                                      <p:cBhvr>
                                        <p:cTn id="31" dur="500"/>
                                        <p:tgtEl>
                                          <p:spTgt spid="105"/>
                                        </p:tgtEl>
                                      </p:cBhvr>
                                    </p:animEffect>
                                    <p:anim calcmode="lin" valueType="num">
                                      <p:cBhvr>
                                        <p:cTn id="32" dur="500"/>
                                        <p:tgtEl>
                                          <p:spTgt spid="105"/>
                                        </p:tgtEl>
                                        <p:attrNameLst>
                                          <p:attrName>ppt_x</p:attrName>
                                        </p:attrNameLst>
                                      </p:cBhvr>
                                      <p:tavLst>
                                        <p:tav tm="0">
                                          <p:val>
                                            <p:strVal val="ppt_x"/>
                                          </p:val>
                                        </p:tav>
                                        <p:tav tm="100000">
                                          <p:val>
                                            <p:strVal val="ppt_x"/>
                                          </p:val>
                                        </p:tav>
                                      </p:tavLst>
                                    </p:anim>
                                    <p:anim calcmode="lin" valueType="num">
                                      <p:cBhvr>
                                        <p:cTn id="33" dur="500"/>
                                        <p:tgtEl>
                                          <p:spTgt spid="105"/>
                                        </p:tgtEl>
                                        <p:attrNameLst>
                                          <p:attrName>ppt_y</p:attrName>
                                        </p:attrNameLst>
                                      </p:cBhvr>
                                      <p:tavLst>
                                        <p:tav tm="0">
                                          <p:val>
                                            <p:strVal val="ppt_y"/>
                                          </p:val>
                                        </p:tav>
                                        <p:tav tm="100000">
                                          <p:val>
                                            <p:strVal val="ppt_y+.1"/>
                                          </p:val>
                                        </p:tav>
                                      </p:tavLst>
                                    </p:anim>
                                    <p:set>
                                      <p:cBhvr>
                                        <p:cTn id="34" dur="1" fill="hold">
                                          <p:stCondLst>
                                            <p:cond delay="499"/>
                                          </p:stCondLst>
                                        </p:cTn>
                                        <p:tgtEl>
                                          <p:spTgt spid="105"/>
                                        </p:tgtEl>
                                        <p:attrNameLst>
                                          <p:attrName>style.visibility</p:attrName>
                                        </p:attrNameLst>
                                      </p:cBhvr>
                                      <p:to>
                                        <p:strVal val="hidden"/>
                                      </p:to>
                                    </p:set>
                                  </p:childTnLst>
                                </p:cTn>
                              </p:par>
                              <p:par>
                                <p:cTn id="35" presetID="42" presetClass="exit" presetSubtype="0" fill="hold" grpId="0" nodeType="withEffect">
                                  <p:stCondLst>
                                    <p:cond delay="1100"/>
                                  </p:stCondLst>
                                  <p:childTnLst>
                                    <p:animEffect transition="out" filter="fade">
                                      <p:cBhvr>
                                        <p:cTn id="36" dur="500"/>
                                        <p:tgtEl>
                                          <p:spTgt spid="59"/>
                                        </p:tgtEl>
                                      </p:cBhvr>
                                    </p:animEffect>
                                    <p:anim calcmode="lin" valueType="num">
                                      <p:cBhvr>
                                        <p:cTn id="37" dur="500"/>
                                        <p:tgtEl>
                                          <p:spTgt spid="59"/>
                                        </p:tgtEl>
                                        <p:attrNameLst>
                                          <p:attrName>ppt_x</p:attrName>
                                        </p:attrNameLst>
                                      </p:cBhvr>
                                      <p:tavLst>
                                        <p:tav tm="0">
                                          <p:val>
                                            <p:strVal val="ppt_x"/>
                                          </p:val>
                                        </p:tav>
                                        <p:tav tm="100000">
                                          <p:val>
                                            <p:strVal val="ppt_x"/>
                                          </p:val>
                                        </p:tav>
                                      </p:tavLst>
                                    </p:anim>
                                    <p:anim calcmode="lin" valueType="num">
                                      <p:cBhvr>
                                        <p:cTn id="38" dur="500"/>
                                        <p:tgtEl>
                                          <p:spTgt spid="59"/>
                                        </p:tgtEl>
                                        <p:attrNameLst>
                                          <p:attrName>ppt_y</p:attrName>
                                        </p:attrNameLst>
                                      </p:cBhvr>
                                      <p:tavLst>
                                        <p:tav tm="0">
                                          <p:val>
                                            <p:strVal val="ppt_y"/>
                                          </p:val>
                                        </p:tav>
                                        <p:tav tm="100000">
                                          <p:val>
                                            <p:strVal val="ppt_y+.1"/>
                                          </p:val>
                                        </p:tav>
                                      </p:tavLst>
                                    </p:anim>
                                    <p:set>
                                      <p:cBhvr>
                                        <p:cTn id="39" dur="1" fill="hold">
                                          <p:stCondLst>
                                            <p:cond delay="499"/>
                                          </p:stCondLst>
                                        </p:cTn>
                                        <p:tgtEl>
                                          <p:spTgt spid="59"/>
                                        </p:tgtEl>
                                        <p:attrNameLst>
                                          <p:attrName>style.visibility</p:attrName>
                                        </p:attrNameLst>
                                      </p:cBhvr>
                                      <p:to>
                                        <p:strVal val="hidden"/>
                                      </p:to>
                                    </p:set>
                                  </p:childTnLst>
                                </p:cTn>
                              </p:par>
                              <p:par>
                                <p:cTn id="40" presetID="42" presetClass="exit" presetSubtype="0" fill="hold" grpId="0" nodeType="withEffect">
                                  <p:stCondLst>
                                    <p:cond delay="1150"/>
                                  </p:stCondLst>
                                  <p:childTnLst>
                                    <p:animEffect transition="out" filter="fade">
                                      <p:cBhvr>
                                        <p:cTn id="41" dur="500"/>
                                        <p:tgtEl>
                                          <p:spTgt spid="108"/>
                                        </p:tgtEl>
                                      </p:cBhvr>
                                    </p:animEffect>
                                    <p:anim calcmode="lin" valueType="num">
                                      <p:cBhvr>
                                        <p:cTn id="42" dur="500"/>
                                        <p:tgtEl>
                                          <p:spTgt spid="108"/>
                                        </p:tgtEl>
                                        <p:attrNameLst>
                                          <p:attrName>ppt_x</p:attrName>
                                        </p:attrNameLst>
                                      </p:cBhvr>
                                      <p:tavLst>
                                        <p:tav tm="0">
                                          <p:val>
                                            <p:strVal val="ppt_x"/>
                                          </p:val>
                                        </p:tav>
                                        <p:tav tm="100000">
                                          <p:val>
                                            <p:strVal val="ppt_x"/>
                                          </p:val>
                                        </p:tav>
                                      </p:tavLst>
                                    </p:anim>
                                    <p:anim calcmode="lin" valueType="num">
                                      <p:cBhvr>
                                        <p:cTn id="43" dur="500"/>
                                        <p:tgtEl>
                                          <p:spTgt spid="108"/>
                                        </p:tgtEl>
                                        <p:attrNameLst>
                                          <p:attrName>ppt_y</p:attrName>
                                        </p:attrNameLst>
                                      </p:cBhvr>
                                      <p:tavLst>
                                        <p:tav tm="0">
                                          <p:val>
                                            <p:strVal val="ppt_y"/>
                                          </p:val>
                                        </p:tav>
                                        <p:tav tm="100000">
                                          <p:val>
                                            <p:strVal val="ppt_y+.1"/>
                                          </p:val>
                                        </p:tav>
                                      </p:tavLst>
                                    </p:anim>
                                    <p:set>
                                      <p:cBhvr>
                                        <p:cTn id="44" dur="1" fill="hold">
                                          <p:stCondLst>
                                            <p:cond delay="499"/>
                                          </p:stCondLst>
                                        </p:cTn>
                                        <p:tgtEl>
                                          <p:spTgt spid="108"/>
                                        </p:tgtEl>
                                        <p:attrNameLst>
                                          <p:attrName>style.visibility</p:attrName>
                                        </p:attrNameLst>
                                      </p:cBhvr>
                                      <p:to>
                                        <p:strVal val="hidden"/>
                                      </p:to>
                                    </p:set>
                                  </p:childTnLst>
                                </p:cTn>
                              </p:par>
                              <p:par>
                                <p:cTn id="45" presetID="42" presetClass="exit" presetSubtype="0" fill="hold" grpId="0" nodeType="withEffect">
                                  <p:stCondLst>
                                    <p:cond delay="1200"/>
                                  </p:stCondLst>
                                  <p:childTnLst>
                                    <p:animEffect transition="out" filter="fade">
                                      <p:cBhvr>
                                        <p:cTn id="46" dur="500"/>
                                        <p:tgtEl>
                                          <p:spTgt spid="107"/>
                                        </p:tgtEl>
                                      </p:cBhvr>
                                    </p:animEffect>
                                    <p:anim calcmode="lin" valueType="num">
                                      <p:cBhvr>
                                        <p:cTn id="47" dur="500"/>
                                        <p:tgtEl>
                                          <p:spTgt spid="107"/>
                                        </p:tgtEl>
                                        <p:attrNameLst>
                                          <p:attrName>ppt_x</p:attrName>
                                        </p:attrNameLst>
                                      </p:cBhvr>
                                      <p:tavLst>
                                        <p:tav tm="0">
                                          <p:val>
                                            <p:strVal val="ppt_x"/>
                                          </p:val>
                                        </p:tav>
                                        <p:tav tm="100000">
                                          <p:val>
                                            <p:strVal val="ppt_x"/>
                                          </p:val>
                                        </p:tav>
                                      </p:tavLst>
                                    </p:anim>
                                    <p:anim calcmode="lin" valueType="num">
                                      <p:cBhvr>
                                        <p:cTn id="48" dur="500"/>
                                        <p:tgtEl>
                                          <p:spTgt spid="107"/>
                                        </p:tgtEl>
                                        <p:attrNameLst>
                                          <p:attrName>ppt_y</p:attrName>
                                        </p:attrNameLst>
                                      </p:cBhvr>
                                      <p:tavLst>
                                        <p:tav tm="0">
                                          <p:val>
                                            <p:strVal val="ppt_y"/>
                                          </p:val>
                                        </p:tav>
                                        <p:tav tm="100000">
                                          <p:val>
                                            <p:strVal val="ppt_y+.1"/>
                                          </p:val>
                                        </p:tav>
                                      </p:tavLst>
                                    </p:anim>
                                    <p:set>
                                      <p:cBhvr>
                                        <p:cTn id="49" dur="1" fill="hold">
                                          <p:stCondLst>
                                            <p:cond delay="499"/>
                                          </p:stCondLst>
                                        </p:cTn>
                                        <p:tgtEl>
                                          <p:spTgt spid="10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71" grpId="0"/>
      <p:bldP spid="77" grpId="0"/>
      <p:bldP spid="83" grpId="0"/>
      <p:bldP spid="89" grpId="0"/>
      <p:bldP spid="59" grpId="0"/>
      <p:bldP spid="105" grpId="0"/>
      <p:bldP spid="106" grpId="0"/>
      <p:bldP spid="107" grpId="0"/>
      <p:bldP spid="10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3848127" y="-2251645"/>
            <a:ext cx="4495746" cy="4495744"/>
            <a:chOff x="3848127" y="-2251645"/>
            <a:chExt cx="4495746" cy="4495744"/>
          </a:xfrm>
        </p:grpSpPr>
        <p:sp>
          <p:nvSpPr>
            <p:cNvPr id="4" name="椭圆 3"/>
            <p:cNvSpPr/>
            <p:nvPr/>
          </p:nvSpPr>
          <p:spPr>
            <a:xfrm>
              <a:off x="5016000" y="-1080000"/>
              <a:ext cx="2160000" cy="2160000"/>
            </a:xfrm>
            <a:prstGeom prst="ellipse">
              <a:avLst/>
            </a:prstGeom>
            <a:solidFill>
              <a:srgbClr val="FEEA7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5010397" y="-1080000"/>
              <a:ext cx="2160000" cy="2160000"/>
            </a:xfrm>
            <a:prstGeom prst="ellipse">
              <a:avLst/>
            </a:prstGeom>
            <a:solidFill>
              <a:srgbClr val="37201C">
                <a:alpha val="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椭圆 11"/>
            <p:cNvSpPr/>
            <p:nvPr/>
          </p:nvSpPr>
          <p:spPr>
            <a:xfrm>
              <a:off x="3848127" y="-2251645"/>
              <a:ext cx="4495746" cy="4495744"/>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9" name="文本框 58"/>
          <p:cNvSpPr txBox="1"/>
          <p:nvPr/>
        </p:nvSpPr>
        <p:spPr>
          <a:xfrm>
            <a:off x="5761358" y="3747848"/>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此处输入目录五</a:t>
            </a:r>
          </a:p>
        </p:txBody>
      </p:sp>
      <p:sp>
        <p:nvSpPr>
          <p:cNvPr id="6" name="文本框 5"/>
          <p:cNvSpPr txBox="1"/>
          <p:nvPr/>
        </p:nvSpPr>
        <p:spPr>
          <a:xfrm>
            <a:off x="4762500" y="500"/>
            <a:ext cx="2667000" cy="830997"/>
          </a:xfrm>
          <a:prstGeom prst="rect">
            <a:avLst/>
          </a:prstGeom>
          <a:noFill/>
        </p:spPr>
        <p:txBody>
          <a:bodyPr wrap="square" rtlCol="0">
            <a:spAutoFit/>
          </a:bodyPr>
          <a:lstStyle/>
          <a:p>
            <a:pPr algn="ctr"/>
            <a:r>
              <a:rPr lang="zh-CN" altLang="en-US" sz="4800" dirty="0">
                <a:solidFill>
                  <a:srgbClr val="1D1C24"/>
                </a:solidFill>
                <a:latin typeface="方正正黑简体" panose="02000000000000000000" pitchFamily="2" charset="-122"/>
                <a:ea typeface="方正正黑简体" panose="02000000000000000000" pitchFamily="2" charset="-122"/>
              </a:rPr>
              <a:t>目录</a:t>
            </a:r>
          </a:p>
        </p:txBody>
      </p:sp>
      <p:grpSp>
        <p:nvGrpSpPr>
          <p:cNvPr id="84" name="组合 83"/>
          <p:cNvGrpSpPr/>
          <p:nvPr/>
        </p:nvGrpSpPr>
        <p:grpSpPr>
          <a:xfrm>
            <a:off x="5465681" y="2113154"/>
            <a:ext cx="1260638" cy="1527045"/>
            <a:chOff x="6693039" y="2414150"/>
            <a:chExt cx="1260638" cy="1527045"/>
          </a:xfrm>
        </p:grpSpPr>
        <p:sp>
          <p:nvSpPr>
            <p:cNvPr id="85" name="椭圆 84"/>
            <p:cNvSpPr/>
            <p:nvPr/>
          </p:nvSpPr>
          <p:spPr>
            <a:xfrm>
              <a:off x="6857628" y="2712513"/>
              <a:ext cx="931460" cy="931460"/>
            </a:xfrm>
            <a:prstGeom prst="ellipse">
              <a:avLst/>
            </a:prstGeom>
            <a:gradFill>
              <a:gsLst>
                <a:gs pos="0">
                  <a:srgbClr val="E5D369"/>
                </a:gs>
                <a:gs pos="100000">
                  <a:srgbClr val="F5A51D"/>
                </a:gs>
                <a:gs pos="50000">
                  <a:srgbClr val="F5BB4D"/>
                </a:gs>
              </a:gsLst>
              <a:lin ang="27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6" name="椭圆 85"/>
            <p:cNvSpPr/>
            <p:nvPr/>
          </p:nvSpPr>
          <p:spPr>
            <a:xfrm rot="10800000" flipV="1">
              <a:off x="6693039" y="254792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同心圆 22"/>
            <p:cNvSpPr/>
            <p:nvPr/>
          </p:nvSpPr>
          <p:spPr>
            <a:xfrm rot="2700000">
              <a:off x="7189583" y="2414150"/>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8" name="同心圆 22"/>
            <p:cNvSpPr/>
            <p:nvPr/>
          </p:nvSpPr>
          <p:spPr>
            <a:xfrm rot="2700000">
              <a:off x="7189582" y="3673648"/>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68" name="组合 67"/>
          <p:cNvGrpSpPr/>
          <p:nvPr/>
        </p:nvGrpSpPr>
        <p:grpSpPr>
          <a:xfrm>
            <a:off x="5465681" y="2116146"/>
            <a:ext cx="1260638" cy="1527045"/>
            <a:chOff x="6693039" y="2414150"/>
            <a:chExt cx="1260638" cy="1527045"/>
          </a:xfrm>
        </p:grpSpPr>
        <p:sp>
          <p:nvSpPr>
            <p:cNvPr id="14" name="椭圆 13"/>
            <p:cNvSpPr/>
            <p:nvPr/>
          </p:nvSpPr>
          <p:spPr>
            <a:xfrm>
              <a:off x="6857628" y="2712513"/>
              <a:ext cx="931460" cy="931460"/>
            </a:xfrm>
            <a:prstGeom prst="ellipse">
              <a:avLst/>
            </a:prstGeom>
            <a:gradFill>
              <a:gsLst>
                <a:gs pos="0">
                  <a:srgbClr val="E5D369"/>
                </a:gs>
                <a:gs pos="100000">
                  <a:srgbClr val="F5A51D"/>
                </a:gs>
                <a:gs pos="50000">
                  <a:srgbClr val="F5BB4D"/>
                </a:gs>
              </a:gsLst>
              <a:lin ang="27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文本框 48"/>
            <p:cNvSpPr txBox="1"/>
            <p:nvPr/>
          </p:nvSpPr>
          <p:spPr>
            <a:xfrm>
              <a:off x="6947824" y="2851516"/>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5</a:t>
              </a:r>
              <a:endParaRPr lang="zh-CN" altLang="en-US" sz="3600" dirty="0">
                <a:solidFill>
                  <a:srgbClr val="1D1C24"/>
                </a:solidFill>
                <a:latin typeface="Impact" panose="020B0806030902050204" pitchFamily="34" charset="0"/>
              </a:endParaRPr>
            </a:p>
          </p:txBody>
        </p:sp>
        <p:sp>
          <p:nvSpPr>
            <p:cNvPr id="61" name="椭圆 60"/>
            <p:cNvSpPr/>
            <p:nvPr/>
          </p:nvSpPr>
          <p:spPr>
            <a:xfrm rot="10800000" flipV="1">
              <a:off x="6693039" y="254792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同心圆 22"/>
            <p:cNvSpPr/>
            <p:nvPr/>
          </p:nvSpPr>
          <p:spPr>
            <a:xfrm rot="2700000">
              <a:off x="7189583" y="2414150"/>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6" name="同心圆 22"/>
            <p:cNvSpPr/>
            <p:nvPr/>
          </p:nvSpPr>
          <p:spPr>
            <a:xfrm rot="2700000">
              <a:off x="7189582" y="3673648"/>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9" name="椭圆 18"/>
          <p:cNvSpPr/>
          <p:nvPr/>
        </p:nvSpPr>
        <p:spPr>
          <a:xfrm>
            <a:off x="5569721" y="6061798"/>
            <a:ext cx="210893" cy="210893"/>
          </a:xfrm>
          <a:prstGeom prst="ellipse">
            <a:avLst/>
          </a:prstGeom>
          <a:gradFill>
            <a:gsLst>
              <a:gs pos="46000">
                <a:srgbClr val="FEEA74">
                  <a:alpha val="2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6426323" y="5605639"/>
            <a:ext cx="300364" cy="300364"/>
          </a:xfrm>
          <a:prstGeom prst="ellipse">
            <a:avLst/>
          </a:prstGeom>
          <a:gradFill>
            <a:gsLst>
              <a:gs pos="40000">
                <a:srgbClr val="FEEA74">
                  <a:alpha val="50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5027663" y="4464202"/>
            <a:ext cx="586139" cy="586139"/>
          </a:xfrm>
          <a:prstGeom prst="ellipse">
            <a:avLst/>
          </a:prstGeom>
          <a:gradFill>
            <a:gsLst>
              <a:gs pos="45000">
                <a:srgbClr val="FEEA74">
                  <a:alpha val="7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6471059" y="5004928"/>
            <a:ext cx="210893" cy="210893"/>
          </a:xfrm>
          <a:prstGeom prst="ellipse">
            <a:avLst/>
          </a:prstGeom>
          <a:gradFill>
            <a:gsLst>
              <a:gs pos="46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4919041" y="5226965"/>
            <a:ext cx="678968" cy="678968"/>
          </a:xfrm>
          <a:prstGeom prst="ellipse">
            <a:avLst/>
          </a:prstGeom>
          <a:solidFill>
            <a:srgbClr val="FEEA74">
              <a:alpha val="2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6409190" y="5756324"/>
            <a:ext cx="678968" cy="678968"/>
          </a:xfrm>
          <a:prstGeom prst="ellipse">
            <a:avLst/>
          </a:prstGeom>
          <a:solidFill>
            <a:srgbClr val="FEEA74">
              <a:alpha val="2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5928876" y="6385067"/>
            <a:ext cx="636638" cy="636638"/>
          </a:xfrm>
          <a:prstGeom prst="ellipse">
            <a:avLst/>
          </a:prstGeom>
          <a:solidFill>
            <a:srgbClr val="FEEA74">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6455604" y="4629682"/>
            <a:ext cx="586139" cy="586139"/>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5219875" y="6490276"/>
            <a:ext cx="586139" cy="586139"/>
          </a:xfrm>
          <a:prstGeom prst="ellipse">
            <a:avLst/>
          </a:prstGeom>
          <a:gradFill>
            <a:gsLst>
              <a:gs pos="46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6434587" y="3853500"/>
            <a:ext cx="210893" cy="210893"/>
          </a:xfrm>
          <a:prstGeom prst="ellipse">
            <a:avLst/>
          </a:prstGeom>
          <a:gradFill>
            <a:gsLst>
              <a:gs pos="25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5510696" y="4622180"/>
            <a:ext cx="210893" cy="210893"/>
          </a:xfrm>
          <a:prstGeom prst="ellipse">
            <a:avLst/>
          </a:prstGeom>
          <a:gradFill>
            <a:gsLst>
              <a:gs pos="46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22624708"/>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1000"/>
                                        <p:tgtEl>
                                          <p:spTgt spid="68"/>
                                        </p:tgtEl>
                                      </p:cBhvr>
                                    </p:animEffect>
                                    <p:anim calcmode="lin" valueType="num">
                                      <p:cBhvr>
                                        <p:cTn id="8" dur="1000" fill="hold"/>
                                        <p:tgtEl>
                                          <p:spTgt spid="68"/>
                                        </p:tgtEl>
                                        <p:attrNameLst>
                                          <p:attrName>ppt_x</p:attrName>
                                        </p:attrNameLst>
                                      </p:cBhvr>
                                      <p:tavLst>
                                        <p:tav tm="0">
                                          <p:val>
                                            <p:strVal val="#ppt_x"/>
                                          </p:val>
                                        </p:tav>
                                        <p:tav tm="100000">
                                          <p:val>
                                            <p:strVal val="#ppt_x"/>
                                          </p:val>
                                        </p:tav>
                                      </p:tavLst>
                                    </p:anim>
                                    <p:anim calcmode="lin" valueType="num">
                                      <p:cBhvr>
                                        <p:cTn id="9" dur="1000" fill="hold"/>
                                        <p:tgtEl>
                                          <p:spTgt spid="68"/>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1000"/>
                                  </p:stCondLst>
                                  <p:iterate type="lt">
                                    <p:tmPct val="25000"/>
                                  </p:iterate>
                                  <p:childTnLst>
                                    <p:set>
                                      <p:cBhvr>
                                        <p:cTn id="11" dur="1" fill="hold">
                                          <p:stCondLst>
                                            <p:cond delay="0"/>
                                          </p:stCondLst>
                                        </p:cTn>
                                        <p:tgtEl>
                                          <p:spTgt spid="59"/>
                                        </p:tgtEl>
                                        <p:attrNameLst>
                                          <p:attrName>style.visibility</p:attrName>
                                        </p:attrNameLst>
                                      </p:cBhvr>
                                      <p:to>
                                        <p:strVal val="visible"/>
                                      </p:to>
                                    </p:set>
                                    <p:animEffect transition="in" filter="fade">
                                      <p:cBhvr>
                                        <p:cTn id="12" dur="500"/>
                                        <p:tgtEl>
                                          <p:spTgt spid="59"/>
                                        </p:tgtEl>
                                      </p:cBhvr>
                                    </p:animEffect>
                                  </p:childTnLst>
                                </p:cTn>
                              </p:par>
                              <p:par>
                                <p:cTn id="13" presetID="1" presetClass="entr" presetSubtype="0" fill="hold" grpId="1" nodeType="withEffect">
                                  <p:stCondLst>
                                    <p:cond delay="350"/>
                                  </p:stCondLst>
                                  <p:childTnLst>
                                    <p:set>
                                      <p:cBhvr>
                                        <p:cTn id="14" dur="1" fill="hold">
                                          <p:stCondLst>
                                            <p:cond delay="0"/>
                                          </p:stCondLst>
                                        </p:cTn>
                                        <p:tgtEl>
                                          <p:spTgt spid="28"/>
                                        </p:tgtEl>
                                        <p:attrNameLst>
                                          <p:attrName>style.visibility</p:attrName>
                                        </p:attrNameLst>
                                      </p:cBhvr>
                                      <p:to>
                                        <p:strVal val="visible"/>
                                      </p:to>
                                    </p:set>
                                  </p:childTnLst>
                                </p:cTn>
                              </p:par>
                              <p:par>
                                <p:cTn id="15" presetID="42" presetClass="path" presetSubtype="0" decel="50000" fill="hold" grpId="0" nodeType="withEffect">
                                  <p:stCondLst>
                                    <p:cond delay="350"/>
                                  </p:stCondLst>
                                  <p:childTnLst>
                                    <p:animMotion origin="layout" path="M 0 0 L 0 0.25 E" pathEditMode="relative" ptsTypes="">
                                      <p:cBhvr>
                                        <p:cTn id="16" dur="1000" spd="-100000" fill="hold"/>
                                        <p:tgtEl>
                                          <p:spTgt spid="28"/>
                                        </p:tgtEl>
                                        <p:attrNameLst>
                                          <p:attrName>ppt_x</p:attrName>
                                          <p:attrName>ppt_y</p:attrName>
                                        </p:attrNameLst>
                                      </p:cBhvr>
                                    </p:animMotion>
                                  </p:childTnLst>
                                </p:cTn>
                              </p:par>
                              <p:par>
                                <p:cTn id="17" presetID="1" presetClass="entr" presetSubtype="0" fill="hold" grpId="1" nodeType="withEffect">
                                  <p:stCondLst>
                                    <p:cond delay="500"/>
                                  </p:stCondLst>
                                  <p:childTnLst>
                                    <p:set>
                                      <p:cBhvr>
                                        <p:cTn id="18" dur="1" fill="hold">
                                          <p:stCondLst>
                                            <p:cond delay="0"/>
                                          </p:stCondLst>
                                        </p:cTn>
                                        <p:tgtEl>
                                          <p:spTgt spid="27"/>
                                        </p:tgtEl>
                                        <p:attrNameLst>
                                          <p:attrName>style.visibility</p:attrName>
                                        </p:attrNameLst>
                                      </p:cBhvr>
                                      <p:to>
                                        <p:strVal val="visible"/>
                                      </p:to>
                                    </p:set>
                                  </p:childTnLst>
                                </p:cTn>
                              </p:par>
                              <p:par>
                                <p:cTn id="19" presetID="42" presetClass="path" presetSubtype="0" decel="50000" fill="hold" grpId="0" nodeType="withEffect">
                                  <p:stCondLst>
                                    <p:cond delay="500"/>
                                  </p:stCondLst>
                                  <p:childTnLst>
                                    <p:animMotion origin="layout" path="M 0 0 L 0 0.25 E" pathEditMode="relative" ptsTypes="">
                                      <p:cBhvr>
                                        <p:cTn id="20" dur="1000" spd="-100000" fill="hold"/>
                                        <p:tgtEl>
                                          <p:spTgt spid="27"/>
                                        </p:tgtEl>
                                        <p:attrNameLst>
                                          <p:attrName>ppt_x</p:attrName>
                                          <p:attrName>ppt_y</p:attrName>
                                        </p:attrNameLst>
                                      </p:cBhvr>
                                    </p:animMotion>
                                  </p:childTnLst>
                                </p:cTn>
                              </p:par>
                              <p:par>
                                <p:cTn id="21" presetID="1" presetClass="entr" presetSubtype="0" fill="hold" grpId="1" nodeType="withEffect">
                                  <p:stCondLst>
                                    <p:cond delay="400"/>
                                  </p:stCondLst>
                                  <p:childTnLst>
                                    <p:set>
                                      <p:cBhvr>
                                        <p:cTn id="22" dur="1" fill="hold">
                                          <p:stCondLst>
                                            <p:cond delay="0"/>
                                          </p:stCondLst>
                                        </p:cTn>
                                        <p:tgtEl>
                                          <p:spTgt spid="26"/>
                                        </p:tgtEl>
                                        <p:attrNameLst>
                                          <p:attrName>style.visibility</p:attrName>
                                        </p:attrNameLst>
                                      </p:cBhvr>
                                      <p:to>
                                        <p:strVal val="visible"/>
                                      </p:to>
                                    </p:set>
                                  </p:childTnLst>
                                </p:cTn>
                              </p:par>
                              <p:par>
                                <p:cTn id="23" presetID="42" presetClass="path" presetSubtype="0" decel="50000" fill="hold" grpId="0" nodeType="withEffect">
                                  <p:stCondLst>
                                    <p:cond delay="400"/>
                                  </p:stCondLst>
                                  <p:childTnLst>
                                    <p:animMotion origin="layout" path="M 0 0 L 0 0.25 E" pathEditMode="relative" ptsTypes="">
                                      <p:cBhvr>
                                        <p:cTn id="24" dur="1000" spd="-100000" fill="hold"/>
                                        <p:tgtEl>
                                          <p:spTgt spid="26"/>
                                        </p:tgtEl>
                                        <p:attrNameLst>
                                          <p:attrName>ppt_x</p:attrName>
                                          <p:attrName>ppt_y</p:attrName>
                                        </p:attrNameLst>
                                      </p:cBhvr>
                                    </p:animMotion>
                                  </p:childTnLst>
                                </p:cTn>
                              </p:par>
                              <p:par>
                                <p:cTn id="25" presetID="1" presetClass="entr" presetSubtype="0" fill="hold" grpId="1" nodeType="withEffect">
                                  <p:stCondLst>
                                    <p:cond delay="500"/>
                                  </p:stCondLst>
                                  <p:childTnLst>
                                    <p:set>
                                      <p:cBhvr>
                                        <p:cTn id="26" dur="1" fill="hold">
                                          <p:stCondLst>
                                            <p:cond delay="0"/>
                                          </p:stCondLst>
                                        </p:cTn>
                                        <p:tgtEl>
                                          <p:spTgt spid="32"/>
                                        </p:tgtEl>
                                        <p:attrNameLst>
                                          <p:attrName>style.visibility</p:attrName>
                                        </p:attrNameLst>
                                      </p:cBhvr>
                                      <p:to>
                                        <p:strVal val="visible"/>
                                      </p:to>
                                    </p:set>
                                  </p:childTnLst>
                                </p:cTn>
                              </p:par>
                              <p:par>
                                <p:cTn id="27" presetID="42" presetClass="path" presetSubtype="0" decel="50000" fill="hold" grpId="0" nodeType="withEffect">
                                  <p:stCondLst>
                                    <p:cond delay="500"/>
                                  </p:stCondLst>
                                  <p:childTnLst>
                                    <p:animMotion origin="layout" path="M 0 0 L 0 0.25 E" pathEditMode="relative" ptsTypes="">
                                      <p:cBhvr>
                                        <p:cTn id="28" dur="1000" spd="-100000" fill="hold"/>
                                        <p:tgtEl>
                                          <p:spTgt spid="32"/>
                                        </p:tgtEl>
                                        <p:attrNameLst>
                                          <p:attrName>ppt_x</p:attrName>
                                          <p:attrName>ppt_y</p:attrName>
                                        </p:attrNameLst>
                                      </p:cBhvr>
                                    </p:animMotion>
                                  </p:childTnLst>
                                </p:cTn>
                              </p:par>
                              <p:par>
                                <p:cTn id="29" presetID="1" presetClass="entr" presetSubtype="0" fill="hold" grpId="1" nodeType="withEffect">
                                  <p:stCondLst>
                                    <p:cond delay="450"/>
                                  </p:stCondLst>
                                  <p:childTnLst>
                                    <p:set>
                                      <p:cBhvr>
                                        <p:cTn id="30" dur="1" fill="hold">
                                          <p:stCondLst>
                                            <p:cond delay="0"/>
                                          </p:stCondLst>
                                        </p:cTn>
                                        <p:tgtEl>
                                          <p:spTgt spid="22"/>
                                        </p:tgtEl>
                                        <p:attrNameLst>
                                          <p:attrName>style.visibility</p:attrName>
                                        </p:attrNameLst>
                                      </p:cBhvr>
                                      <p:to>
                                        <p:strVal val="visible"/>
                                      </p:to>
                                    </p:set>
                                  </p:childTnLst>
                                </p:cTn>
                              </p:par>
                              <p:par>
                                <p:cTn id="31" presetID="42" presetClass="path" presetSubtype="0" decel="50000" fill="hold" grpId="0" nodeType="withEffect">
                                  <p:stCondLst>
                                    <p:cond delay="450"/>
                                  </p:stCondLst>
                                  <p:childTnLst>
                                    <p:animMotion origin="layout" path="M 1.875E-6 1.48148E-6 L 1.875E-6 0.25 " pathEditMode="relative" rAng="0" ptsTypes="AA">
                                      <p:cBhvr>
                                        <p:cTn id="32" dur="1000" spd="-100000" fill="hold"/>
                                        <p:tgtEl>
                                          <p:spTgt spid="22"/>
                                        </p:tgtEl>
                                        <p:attrNameLst>
                                          <p:attrName>ppt_x</p:attrName>
                                          <p:attrName>ppt_y</p:attrName>
                                        </p:attrNameLst>
                                      </p:cBhvr>
                                      <p:rCtr x="0" y="12500"/>
                                    </p:animMotion>
                                  </p:childTnLst>
                                </p:cTn>
                              </p:par>
                              <p:par>
                                <p:cTn id="33" presetID="1" presetClass="entr" presetSubtype="0" fill="hold" grpId="1" nodeType="withEffect">
                                  <p:stCondLst>
                                    <p:cond delay="500"/>
                                  </p:stCondLst>
                                  <p:childTnLst>
                                    <p:set>
                                      <p:cBhvr>
                                        <p:cTn id="34" dur="1" fill="hold">
                                          <p:stCondLst>
                                            <p:cond delay="0"/>
                                          </p:stCondLst>
                                        </p:cTn>
                                        <p:tgtEl>
                                          <p:spTgt spid="33"/>
                                        </p:tgtEl>
                                        <p:attrNameLst>
                                          <p:attrName>style.visibility</p:attrName>
                                        </p:attrNameLst>
                                      </p:cBhvr>
                                      <p:to>
                                        <p:strVal val="visible"/>
                                      </p:to>
                                    </p:set>
                                  </p:childTnLst>
                                </p:cTn>
                              </p:par>
                              <p:par>
                                <p:cTn id="35" presetID="42" presetClass="path" presetSubtype="0" decel="50000" fill="hold" grpId="0" nodeType="withEffect">
                                  <p:stCondLst>
                                    <p:cond delay="500"/>
                                  </p:stCondLst>
                                  <p:childTnLst>
                                    <p:animMotion origin="layout" path="M 0 0 L 0 0.25 E" pathEditMode="relative" ptsTypes="">
                                      <p:cBhvr>
                                        <p:cTn id="36" dur="1000" spd="-100000" fill="hold"/>
                                        <p:tgtEl>
                                          <p:spTgt spid="33"/>
                                        </p:tgtEl>
                                        <p:attrNameLst>
                                          <p:attrName>ppt_x</p:attrName>
                                          <p:attrName>ppt_y</p:attrName>
                                        </p:attrNameLst>
                                      </p:cBhvr>
                                    </p:animMotion>
                                  </p:childTnLst>
                                </p:cTn>
                              </p:par>
                              <p:par>
                                <p:cTn id="37" presetID="1" presetClass="entr" presetSubtype="0" fill="hold" grpId="1" nodeType="withEffect">
                                  <p:stCondLst>
                                    <p:cond delay="500"/>
                                  </p:stCondLst>
                                  <p:childTnLst>
                                    <p:set>
                                      <p:cBhvr>
                                        <p:cTn id="38" dur="1" fill="hold">
                                          <p:stCondLst>
                                            <p:cond delay="0"/>
                                          </p:stCondLst>
                                        </p:cTn>
                                        <p:tgtEl>
                                          <p:spTgt spid="34"/>
                                        </p:tgtEl>
                                        <p:attrNameLst>
                                          <p:attrName>style.visibility</p:attrName>
                                        </p:attrNameLst>
                                      </p:cBhvr>
                                      <p:to>
                                        <p:strVal val="visible"/>
                                      </p:to>
                                    </p:set>
                                  </p:childTnLst>
                                </p:cTn>
                              </p:par>
                              <p:par>
                                <p:cTn id="39" presetID="0" presetClass="path" presetSubtype="0" accel="50000" decel="50000" fill="hold" grpId="0" nodeType="withEffect">
                                  <p:stCondLst>
                                    <p:cond delay="500"/>
                                  </p:stCondLst>
                                  <p:childTnLst>
                                    <p:animMotion origin="layout" path="M 2.29167E-6 2.59259E-6 C -0.02383 0.01504 -0.04115 0.05208 -0.03985 0.11273 C -0.03854 0.17315 -0.01094 0.20602 2.29167E-6 0.28588 C 0.01081 0.36504 0.0112 0.40393 0.00755 0.4574 " pathEditMode="relative" rAng="0" ptsTypes="AAAA">
                                      <p:cBhvr>
                                        <p:cTn id="40" dur="1000" spd="-100000" fill="hold"/>
                                        <p:tgtEl>
                                          <p:spTgt spid="34"/>
                                        </p:tgtEl>
                                        <p:attrNameLst>
                                          <p:attrName>ppt_x</p:attrName>
                                          <p:attrName>ppt_y</p:attrName>
                                        </p:attrNameLst>
                                      </p:cBhvr>
                                      <p:rCtr x="-1510" y="22870"/>
                                    </p:animMotion>
                                  </p:childTnLst>
                                </p:cTn>
                              </p:par>
                              <p:par>
                                <p:cTn id="41" presetID="1" presetClass="entr" presetSubtype="0" fill="hold" grpId="0" nodeType="withEffect">
                                  <p:stCondLst>
                                    <p:cond delay="750"/>
                                  </p:stCondLst>
                                  <p:childTnLst>
                                    <p:set>
                                      <p:cBhvr>
                                        <p:cTn id="42" dur="1" fill="hold">
                                          <p:stCondLst>
                                            <p:cond delay="0"/>
                                          </p:stCondLst>
                                        </p:cTn>
                                        <p:tgtEl>
                                          <p:spTgt spid="24"/>
                                        </p:tgtEl>
                                        <p:attrNameLst>
                                          <p:attrName>style.visibility</p:attrName>
                                        </p:attrNameLst>
                                      </p:cBhvr>
                                      <p:to>
                                        <p:strVal val="visible"/>
                                      </p:to>
                                    </p:set>
                                  </p:childTnLst>
                                </p:cTn>
                              </p:par>
                              <p:par>
                                <p:cTn id="43" presetID="0" presetClass="path" presetSubtype="0" accel="50000" decel="50000" fill="hold" grpId="1" nodeType="withEffect">
                                  <p:stCondLst>
                                    <p:cond delay="750"/>
                                  </p:stCondLst>
                                  <p:childTnLst>
                                    <p:animMotion origin="layout" path="M -2.91667E-6 1.11111E-6 C -0.02929 0.00833 -0.06354 0.01319 -0.06575 0.07801 C -0.06797 0.14259 -0.02317 0.13657 -0.01484 0.19606 C -0.00638 0.25486 -0.04323 0.3669 -0.04244 0.41505 " pathEditMode="relative" rAng="0" ptsTypes="AAAA">
                                      <p:cBhvr>
                                        <p:cTn id="44" dur="1000" spd="-100000" fill="hold"/>
                                        <p:tgtEl>
                                          <p:spTgt spid="24"/>
                                        </p:tgtEl>
                                        <p:attrNameLst>
                                          <p:attrName>ppt_x</p:attrName>
                                          <p:attrName>ppt_y</p:attrName>
                                        </p:attrNameLst>
                                      </p:cBhvr>
                                      <p:rCtr x="-3294" y="20741"/>
                                    </p:animMotion>
                                  </p:childTnLst>
                                </p:cTn>
                              </p:par>
                              <p:par>
                                <p:cTn id="45" presetID="1" presetClass="entr" presetSubtype="0" fill="hold" grpId="0" nodeType="withEffect">
                                  <p:stCondLst>
                                    <p:cond delay="800"/>
                                  </p:stCondLst>
                                  <p:childTnLst>
                                    <p:set>
                                      <p:cBhvr>
                                        <p:cTn id="46" dur="1" fill="hold">
                                          <p:stCondLst>
                                            <p:cond delay="0"/>
                                          </p:stCondLst>
                                        </p:cTn>
                                        <p:tgtEl>
                                          <p:spTgt spid="19"/>
                                        </p:tgtEl>
                                        <p:attrNameLst>
                                          <p:attrName>style.visibility</p:attrName>
                                        </p:attrNameLst>
                                      </p:cBhvr>
                                      <p:to>
                                        <p:strVal val="visible"/>
                                      </p:to>
                                    </p:set>
                                  </p:childTnLst>
                                </p:cTn>
                              </p:par>
                              <p:par>
                                <p:cTn id="47" presetID="0" presetClass="path" presetSubtype="0" accel="50000" decel="50000" fill="hold" grpId="1" nodeType="withEffect">
                                  <p:stCondLst>
                                    <p:cond delay="800"/>
                                  </p:stCondLst>
                                  <p:childTnLst>
                                    <p:animMotion origin="layout" path="M 3.125E-6 1.48148E-6 C 0.02135 0.04444 0.01823 0.175 0.00729 0.24236 " pathEditMode="relative" rAng="0" ptsTypes="AA">
                                      <p:cBhvr>
                                        <p:cTn id="48" dur="1000" spd="-100000" fill="hold"/>
                                        <p:tgtEl>
                                          <p:spTgt spid="19"/>
                                        </p:tgtEl>
                                        <p:attrNameLst>
                                          <p:attrName>ppt_x</p:attrName>
                                          <p:attrName>ppt_y</p:attrName>
                                        </p:attrNameLst>
                                      </p:cBhvr>
                                      <p:rCtr x="794" y="12106"/>
                                    </p:animMotion>
                                  </p:childTnLst>
                                </p:cTn>
                              </p:par>
                              <p:par>
                                <p:cTn id="49" presetID="1" presetClass="entr" presetSubtype="0" fill="hold" grpId="0" nodeType="withEffect">
                                  <p:stCondLst>
                                    <p:cond delay="750"/>
                                  </p:stCondLst>
                                  <p:childTnLst>
                                    <p:set>
                                      <p:cBhvr>
                                        <p:cTn id="50" dur="1" fill="hold">
                                          <p:stCondLst>
                                            <p:cond delay="0"/>
                                          </p:stCondLst>
                                        </p:cTn>
                                        <p:tgtEl>
                                          <p:spTgt spid="21"/>
                                        </p:tgtEl>
                                        <p:attrNameLst>
                                          <p:attrName>style.visibility</p:attrName>
                                        </p:attrNameLst>
                                      </p:cBhvr>
                                      <p:to>
                                        <p:strVal val="visible"/>
                                      </p:to>
                                    </p:set>
                                  </p:childTnLst>
                                </p:cTn>
                              </p:par>
                              <p:par>
                                <p:cTn id="51" presetID="0" presetClass="path" presetSubtype="0" accel="50000" decel="50000" fill="hold" grpId="1" nodeType="withEffect">
                                  <p:stCondLst>
                                    <p:cond delay="750"/>
                                  </p:stCondLst>
                                  <p:childTnLst>
                                    <p:animMotion origin="layout" path="M -2.91667E-6 -3.7037E-7 C -0.0233 0.05023 -0.03086 0.07083 -0.03541 0.12639 C -0.03424 0.18773 -0.00547 0.21944 -2.91667E-6 0.28588 " pathEditMode="relative" rAng="0" ptsTypes="AAA">
                                      <p:cBhvr>
                                        <p:cTn id="52" dur="1000" spd="-100000" fill="hold"/>
                                        <p:tgtEl>
                                          <p:spTgt spid="21"/>
                                        </p:tgtEl>
                                        <p:attrNameLst>
                                          <p:attrName>ppt_x</p:attrName>
                                          <p:attrName>ppt_y</p:attrName>
                                        </p:attrNameLst>
                                      </p:cBhvr>
                                      <p:rCtr x="-1771" y="14282"/>
                                    </p:animMotion>
                                  </p:childTnLst>
                                </p:cTn>
                              </p:par>
                              <p:par>
                                <p:cTn id="53" presetID="1" presetClass="entr" presetSubtype="0" fill="hold" grpId="0" nodeType="withEffect">
                                  <p:stCondLst>
                                    <p:cond delay="550"/>
                                  </p:stCondLst>
                                  <p:childTnLst>
                                    <p:set>
                                      <p:cBhvr>
                                        <p:cTn id="54" dur="1" fill="hold">
                                          <p:stCondLst>
                                            <p:cond delay="0"/>
                                          </p:stCondLst>
                                        </p:cTn>
                                        <p:tgtEl>
                                          <p:spTgt spid="37"/>
                                        </p:tgtEl>
                                        <p:attrNameLst>
                                          <p:attrName>style.visibility</p:attrName>
                                        </p:attrNameLst>
                                      </p:cBhvr>
                                      <p:to>
                                        <p:strVal val="visible"/>
                                      </p:to>
                                    </p:set>
                                  </p:childTnLst>
                                </p:cTn>
                              </p:par>
                              <p:par>
                                <p:cTn id="55" presetID="0" presetClass="path" presetSubtype="0" accel="50000" decel="50000" fill="hold" grpId="1" nodeType="withEffect">
                                  <p:stCondLst>
                                    <p:cond delay="550"/>
                                  </p:stCondLst>
                                  <p:childTnLst>
                                    <p:animMotion origin="layout" path="M -4.58333E-6 -4.07407E-6 C 0.03308 0.01158 0.06915 0.07292 0.06719 0.10834 C 0.06524 0.14375 0.00352 0.17037 0.00066 0.22732 C -0.0026 0.28403 0.02969 0.36459 0.03138 0.43357 " pathEditMode="relative" rAng="0" ptsTypes="AAAA">
                                      <p:cBhvr>
                                        <p:cTn id="56" dur="1000" spd="-100000" fill="hold"/>
                                        <p:tgtEl>
                                          <p:spTgt spid="37"/>
                                        </p:tgtEl>
                                        <p:attrNameLst>
                                          <p:attrName>ppt_x</p:attrName>
                                          <p:attrName>ppt_y</p:attrName>
                                        </p:attrNameLst>
                                      </p:cBhvr>
                                      <p:rCtr x="3359" y="21667"/>
                                    </p:animMotion>
                                  </p:childTnLst>
                                </p:cTn>
                              </p:par>
                              <p:par>
                                <p:cTn id="57" presetID="10" presetClass="exit" presetSubtype="0" fill="hold" grpId="2" nodeType="withEffect">
                                  <p:stCondLst>
                                    <p:cond delay="3750"/>
                                  </p:stCondLst>
                                  <p:childTnLst>
                                    <p:animEffect transition="out" filter="fade">
                                      <p:cBhvr>
                                        <p:cTn id="58" dur="500"/>
                                        <p:tgtEl>
                                          <p:spTgt spid="28"/>
                                        </p:tgtEl>
                                      </p:cBhvr>
                                    </p:animEffect>
                                    <p:set>
                                      <p:cBhvr>
                                        <p:cTn id="59" dur="1" fill="hold">
                                          <p:stCondLst>
                                            <p:cond delay="499"/>
                                          </p:stCondLst>
                                        </p:cTn>
                                        <p:tgtEl>
                                          <p:spTgt spid="28"/>
                                        </p:tgtEl>
                                        <p:attrNameLst>
                                          <p:attrName>style.visibility</p:attrName>
                                        </p:attrNameLst>
                                      </p:cBhvr>
                                      <p:to>
                                        <p:strVal val="hidden"/>
                                      </p:to>
                                    </p:set>
                                  </p:childTnLst>
                                </p:cTn>
                              </p:par>
                              <p:par>
                                <p:cTn id="60" presetID="64" presetClass="path" presetSubtype="0" accel="50000" decel="50000" fill="hold" grpId="3" nodeType="withEffect">
                                  <p:stCondLst>
                                    <p:cond delay="3750"/>
                                  </p:stCondLst>
                                  <p:childTnLst>
                                    <p:animMotion origin="layout" path="M 0 0 L 0 -0.25 E" pathEditMode="relative" ptsTypes="">
                                      <p:cBhvr>
                                        <p:cTn id="61" dur="500" fill="hold"/>
                                        <p:tgtEl>
                                          <p:spTgt spid="28"/>
                                        </p:tgtEl>
                                        <p:attrNameLst>
                                          <p:attrName>ppt_x</p:attrName>
                                          <p:attrName>ppt_y</p:attrName>
                                        </p:attrNameLst>
                                      </p:cBhvr>
                                    </p:animMotion>
                                  </p:childTnLst>
                                </p:cTn>
                              </p:par>
                              <p:par>
                                <p:cTn id="62" presetID="10" presetClass="exit" presetSubtype="0" fill="hold" grpId="2" nodeType="withEffect">
                                  <p:stCondLst>
                                    <p:cond delay="3700"/>
                                  </p:stCondLst>
                                  <p:childTnLst>
                                    <p:animEffect transition="out" filter="fade">
                                      <p:cBhvr>
                                        <p:cTn id="63" dur="500"/>
                                        <p:tgtEl>
                                          <p:spTgt spid="27"/>
                                        </p:tgtEl>
                                      </p:cBhvr>
                                    </p:animEffect>
                                    <p:set>
                                      <p:cBhvr>
                                        <p:cTn id="64" dur="1" fill="hold">
                                          <p:stCondLst>
                                            <p:cond delay="499"/>
                                          </p:stCondLst>
                                        </p:cTn>
                                        <p:tgtEl>
                                          <p:spTgt spid="27"/>
                                        </p:tgtEl>
                                        <p:attrNameLst>
                                          <p:attrName>style.visibility</p:attrName>
                                        </p:attrNameLst>
                                      </p:cBhvr>
                                      <p:to>
                                        <p:strVal val="hidden"/>
                                      </p:to>
                                    </p:set>
                                  </p:childTnLst>
                                </p:cTn>
                              </p:par>
                              <p:par>
                                <p:cTn id="65" presetID="64" presetClass="path" presetSubtype="0" accel="50000" decel="50000" fill="hold" grpId="3" nodeType="withEffect">
                                  <p:stCondLst>
                                    <p:cond delay="3700"/>
                                  </p:stCondLst>
                                  <p:childTnLst>
                                    <p:animMotion origin="layout" path="M 4.375E-6 1.11111E-6 L 4.375E-6 -0.09908 " pathEditMode="relative" rAng="0" ptsTypes="AA">
                                      <p:cBhvr>
                                        <p:cTn id="66" dur="500" fill="hold"/>
                                        <p:tgtEl>
                                          <p:spTgt spid="27"/>
                                        </p:tgtEl>
                                        <p:attrNameLst>
                                          <p:attrName>ppt_x</p:attrName>
                                          <p:attrName>ppt_y</p:attrName>
                                        </p:attrNameLst>
                                      </p:cBhvr>
                                      <p:rCtr x="0" y="-4954"/>
                                    </p:animMotion>
                                  </p:childTnLst>
                                </p:cTn>
                              </p:par>
                              <p:par>
                                <p:cTn id="67" presetID="10" presetClass="exit" presetSubtype="0" fill="hold" grpId="2" nodeType="withEffect">
                                  <p:stCondLst>
                                    <p:cond delay="3750"/>
                                  </p:stCondLst>
                                  <p:childTnLst>
                                    <p:animEffect transition="out" filter="fade">
                                      <p:cBhvr>
                                        <p:cTn id="68" dur="500"/>
                                        <p:tgtEl>
                                          <p:spTgt spid="26"/>
                                        </p:tgtEl>
                                      </p:cBhvr>
                                    </p:animEffect>
                                    <p:set>
                                      <p:cBhvr>
                                        <p:cTn id="69" dur="1" fill="hold">
                                          <p:stCondLst>
                                            <p:cond delay="499"/>
                                          </p:stCondLst>
                                        </p:cTn>
                                        <p:tgtEl>
                                          <p:spTgt spid="26"/>
                                        </p:tgtEl>
                                        <p:attrNameLst>
                                          <p:attrName>style.visibility</p:attrName>
                                        </p:attrNameLst>
                                      </p:cBhvr>
                                      <p:to>
                                        <p:strVal val="hidden"/>
                                      </p:to>
                                    </p:set>
                                  </p:childTnLst>
                                </p:cTn>
                              </p:par>
                              <p:par>
                                <p:cTn id="70" presetID="64" presetClass="path" presetSubtype="0" accel="50000" decel="50000" fill="hold" grpId="3" nodeType="withEffect">
                                  <p:stCondLst>
                                    <p:cond delay="3750"/>
                                  </p:stCondLst>
                                  <p:childTnLst>
                                    <p:animMotion origin="layout" path="M 5.55112E-17 -4.07407E-6 L 5.55112E-17 -0.08171 " pathEditMode="relative" rAng="0" ptsTypes="AA">
                                      <p:cBhvr>
                                        <p:cTn id="71" dur="500" fill="hold"/>
                                        <p:tgtEl>
                                          <p:spTgt spid="26"/>
                                        </p:tgtEl>
                                        <p:attrNameLst>
                                          <p:attrName>ppt_x</p:attrName>
                                          <p:attrName>ppt_y</p:attrName>
                                        </p:attrNameLst>
                                      </p:cBhvr>
                                      <p:rCtr x="0" y="-4097"/>
                                    </p:animMotion>
                                  </p:childTnLst>
                                </p:cTn>
                              </p:par>
                              <p:par>
                                <p:cTn id="72" presetID="10" presetClass="exit" presetSubtype="0" fill="hold" grpId="2" nodeType="withEffect">
                                  <p:stCondLst>
                                    <p:cond delay="3800"/>
                                  </p:stCondLst>
                                  <p:childTnLst>
                                    <p:animEffect transition="out" filter="fade">
                                      <p:cBhvr>
                                        <p:cTn id="73" dur="500"/>
                                        <p:tgtEl>
                                          <p:spTgt spid="32"/>
                                        </p:tgtEl>
                                      </p:cBhvr>
                                    </p:animEffect>
                                    <p:set>
                                      <p:cBhvr>
                                        <p:cTn id="74" dur="1" fill="hold">
                                          <p:stCondLst>
                                            <p:cond delay="499"/>
                                          </p:stCondLst>
                                        </p:cTn>
                                        <p:tgtEl>
                                          <p:spTgt spid="32"/>
                                        </p:tgtEl>
                                        <p:attrNameLst>
                                          <p:attrName>style.visibility</p:attrName>
                                        </p:attrNameLst>
                                      </p:cBhvr>
                                      <p:to>
                                        <p:strVal val="hidden"/>
                                      </p:to>
                                    </p:set>
                                  </p:childTnLst>
                                </p:cTn>
                              </p:par>
                              <p:par>
                                <p:cTn id="75" presetID="64" presetClass="path" presetSubtype="0" accel="50000" decel="50000" fill="hold" grpId="3" nodeType="withEffect">
                                  <p:stCondLst>
                                    <p:cond delay="3800"/>
                                  </p:stCondLst>
                                  <p:childTnLst>
                                    <p:animMotion origin="layout" path="M 4.375E-6 -4.07407E-6 L 4.375E-6 -0.11504 " pathEditMode="relative" rAng="0" ptsTypes="AA">
                                      <p:cBhvr>
                                        <p:cTn id="76" dur="500" fill="hold"/>
                                        <p:tgtEl>
                                          <p:spTgt spid="32"/>
                                        </p:tgtEl>
                                        <p:attrNameLst>
                                          <p:attrName>ppt_x</p:attrName>
                                          <p:attrName>ppt_y</p:attrName>
                                        </p:attrNameLst>
                                      </p:cBhvr>
                                      <p:rCtr x="0" y="-5764"/>
                                    </p:animMotion>
                                  </p:childTnLst>
                                </p:cTn>
                              </p:par>
                              <p:par>
                                <p:cTn id="77" presetID="10" presetClass="exit" presetSubtype="0" fill="hold" grpId="2" nodeType="withEffect">
                                  <p:stCondLst>
                                    <p:cond delay="3750"/>
                                  </p:stCondLst>
                                  <p:childTnLst>
                                    <p:animEffect transition="out" filter="fade">
                                      <p:cBhvr>
                                        <p:cTn id="78" dur="500"/>
                                        <p:tgtEl>
                                          <p:spTgt spid="22"/>
                                        </p:tgtEl>
                                      </p:cBhvr>
                                    </p:animEffect>
                                    <p:set>
                                      <p:cBhvr>
                                        <p:cTn id="79" dur="1" fill="hold">
                                          <p:stCondLst>
                                            <p:cond delay="499"/>
                                          </p:stCondLst>
                                        </p:cTn>
                                        <p:tgtEl>
                                          <p:spTgt spid="22"/>
                                        </p:tgtEl>
                                        <p:attrNameLst>
                                          <p:attrName>style.visibility</p:attrName>
                                        </p:attrNameLst>
                                      </p:cBhvr>
                                      <p:to>
                                        <p:strVal val="hidden"/>
                                      </p:to>
                                    </p:set>
                                  </p:childTnLst>
                                </p:cTn>
                              </p:par>
                              <p:par>
                                <p:cTn id="80" presetID="64" presetClass="path" presetSubtype="0" accel="50000" decel="50000" fill="hold" grpId="3" nodeType="withEffect">
                                  <p:stCondLst>
                                    <p:cond delay="3750"/>
                                  </p:stCondLst>
                                  <p:childTnLst>
                                    <p:animMotion origin="layout" path="M 1.875E-6 1.48148E-6 L 1.875E-6 -0.18218 " pathEditMode="relative" rAng="0" ptsTypes="AA">
                                      <p:cBhvr>
                                        <p:cTn id="81" dur="500" fill="hold"/>
                                        <p:tgtEl>
                                          <p:spTgt spid="22"/>
                                        </p:tgtEl>
                                        <p:attrNameLst>
                                          <p:attrName>ppt_x</p:attrName>
                                          <p:attrName>ppt_y</p:attrName>
                                        </p:attrNameLst>
                                      </p:cBhvr>
                                      <p:rCtr x="0" y="-9120"/>
                                    </p:animMotion>
                                  </p:childTnLst>
                                </p:cTn>
                              </p:par>
                              <p:par>
                                <p:cTn id="82" presetID="10" presetClass="exit" presetSubtype="0" fill="hold" grpId="2" nodeType="withEffect">
                                  <p:stCondLst>
                                    <p:cond delay="3750"/>
                                  </p:stCondLst>
                                  <p:childTnLst>
                                    <p:animEffect transition="out" filter="fade">
                                      <p:cBhvr>
                                        <p:cTn id="83" dur="500"/>
                                        <p:tgtEl>
                                          <p:spTgt spid="33"/>
                                        </p:tgtEl>
                                      </p:cBhvr>
                                    </p:animEffect>
                                    <p:set>
                                      <p:cBhvr>
                                        <p:cTn id="84" dur="1" fill="hold">
                                          <p:stCondLst>
                                            <p:cond delay="499"/>
                                          </p:stCondLst>
                                        </p:cTn>
                                        <p:tgtEl>
                                          <p:spTgt spid="33"/>
                                        </p:tgtEl>
                                        <p:attrNameLst>
                                          <p:attrName>style.visibility</p:attrName>
                                        </p:attrNameLst>
                                      </p:cBhvr>
                                      <p:to>
                                        <p:strVal val="hidden"/>
                                      </p:to>
                                    </p:set>
                                  </p:childTnLst>
                                </p:cTn>
                              </p:par>
                              <p:par>
                                <p:cTn id="85" presetID="64" presetClass="path" presetSubtype="0" accel="50000" decel="50000" fill="hold" grpId="3" nodeType="withEffect">
                                  <p:stCondLst>
                                    <p:cond delay="3750"/>
                                  </p:stCondLst>
                                  <p:childTnLst>
                                    <p:animMotion origin="layout" path="M -3.33333E-6 -3.7037E-7 L -3.33333E-6 -0.14977 " pathEditMode="relative" rAng="0" ptsTypes="AA">
                                      <p:cBhvr>
                                        <p:cTn id="86" dur="500" fill="hold"/>
                                        <p:tgtEl>
                                          <p:spTgt spid="33"/>
                                        </p:tgtEl>
                                        <p:attrNameLst>
                                          <p:attrName>ppt_x</p:attrName>
                                          <p:attrName>ppt_y</p:attrName>
                                        </p:attrNameLst>
                                      </p:cBhvr>
                                      <p:rCtr x="0" y="-7500"/>
                                    </p:animMotion>
                                  </p:childTnLst>
                                </p:cTn>
                              </p:par>
                              <p:par>
                                <p:cTn id="87" presetID="10" presetClass="exit" presetSubtype="0" fill="hold" grpId="2" nodeType="withEffect">
                                  <p:stCondLst>
                                    <p:cond delay="3750"/>
                                  </p:stCondLst>
                                  <p:childTnLst>
                                    <p:animEffect transition="out" filter="fade">
                                      <p:cBhvr>
                                        <p:cTn id="88" dur="500"/>
                                        <p:tgtEl>
                                          <p:spTgt spid="34"/>
                                        </p:tgtEl>
                                      </p:cBhvr>
                                    </p:animEffect>
                                    <p:set>
                                      <p:cBhvr>
                                        <p:cTn id="89" dur="1" fill="hold">
                                          <p:stCondLst>
                                            <p:cond delay="499"/>
                                          </p:stCondLst>
                                        </p:cTn>
                                        <p:tgtEl>
                                          <p:spTgt spid="34"/>
                                        </p:tgtEl>
                                        <p:attrNameLst>
                                          <p:attrName>style.visibility</p:attrName>
                                        </p:attrNameLst>
                                      </p:cBhvr>
                                      <p:to>
                                        <p:strVal val="hidden"/>
                                      </p:to>
                                    </p:set>
                                  </p:childTnLst>
                                </p:cTn>
                              </p:par>
                              <p:par>
                                <p:cTn id="90" presetID="64" presetClass="path" presetSubtype="0" accel="50000" decel="50000" fill="hold" grpId="3" nodeType="withEffect">
                                  <p:stCondLst>
                                    <p:cond delay="3750"/>
                                  </p:stCondLst>
                                  <p:childTnLst>
                                    <p:animMotion origin="layout" path="M 1.875E-6 -3.33333E-6 L 1.875E-6 -0.04838 " pathEditMode="relative" rAng="0" ptsTypes="AA">
                                      <p:cBhvr>
                                        <p:cTn id="91" dur="500" fill="hold"/>
                                        <p:tgtEl>
                                          <p:spTgt spid="34"/>
                                        </p:tgtEl>
                                        <p:attrNameLst>
                                          <p:attrName>ppt_x</p:attrName>
                                          <p:attrName>ppt_y</p:attrName>
                                        </p:attrNameLst>
                                      </p:cBhvr>
                                      <p:rCtr x="0" y="-2431"/>
                                    </p:animMotion>
                                  </p:childTnLst>
                                </p:cTn>
                              </p:par>
                              <p:par>
                                <p:cTn id="92" presetID="10" presetClass="exit" presetSubtype="0" fill="hold" grpId="2" nodeType="withEffect">
                                  <p:stCondLst>
                                    <p:cond delay="3750"/>
                                  </p:stCondLst>
                                  <p:childTnLst>
                                    <p:animEffect transition="out" filter="fade">
                                      <p:cBhvr>
                                        <p:cTn id="93" dur="500"/>
                                        <p:tgtEl>
                                          <p:spTgt spid="24"/>
                                        </p:tgtEl>
                                      </p:cBhvr>
                                    </p:animEffect>
                                    <p:set>
                                      <p:cBhvr>
                                        <p:cTn id="94" dur="1" fill="hold">
                                          <p:stCondLst>
                                            <p:cond delay="499"/>
                                          </p:stCondLst>
                                        </p:cTn>
                                        <p:tgtEl>
                                          <p:spTgt spid="24"/>
                                        </p:tgtEl>
                                        <p:attrNameLst>
                                          <p:attrName>style.visibility</p:attrName>
                                        </p:attrNameLst>
                                      </p:cBhvr>
                                      <p:to>
                                        <p:strVal val="hidden"/>
                                      </p:to>
                                    </p:set>
                                  </p:childTnLst>
                                </p:cTn>
                              </p:par>
                              <p:par>
                                <p:cTn id="95" presetID="64" presetClass="path" presetSubtype="0" accel="50000" decel="50000" fill="hold" grpId="3" nodeType="withEffect">
                                  <p:stCondLst>
                                    <p:cond delay="3750"/>
                                  </p:stCondLst>
                                  <p:childTnLst>
                                    <p:animMotion origin="layout" path="M -2.91667E-6 1.11111E-6 L -2.91667E-6 -0.09421 " pathEditMode="relative" rAng="0" ptsTypes="AA">
                                      <p:cBhvr>
                                        <p:cTn id="96" dur="500" fill="hold"/>
                                        <p:tgtEl>
                                          <p:spTgt spid="24"/>
                                        </p:tgtEl>
                                        <p:attrNameLst>
                                          <p:attrName>ppt_x</p:attrName>
                                          <p:attrName>ppt_y</p:attrName>
                                        </p:attrNameLst>
                                      </p:cBhvr>
                                      <p:rCtr x="0" y="-4722"/>
                                    </p:animMotion>
                                  </p:childTnLst>
                                </p:cTn>
                              </p:par>
                              <p:par>
                                <p:cTn id="97" presetID="10" presetClass="exit" presetSubtype="0" fill="hold" grpId="2" nodeType="withEffect">
                                  <p:stCondLst>
                                    <p:cond delay="3750"/>
                                  </p:stCondLst>
                                  <p:childTnLst>
                                    <p:animEffect transition="out" filter="fade">
                                      <p:cBhvr>
                                        <p:cTn id="98" dur="500"/>
                                        <p:tgtEl>
                                          <p:spTgt spid="19"/>
                                        </p:tgtEl>
                                      </p:cBhvr>
                                    </p:animEffect>
                                    <p:set>
                                      <p:cBhvr>
                                        <p:cTn id="99" dur="1" fill="hold">
                                          <p:stCondLst>
                                            <p:cond delay="499"/>
                                          </p:stCondLst>
                                        </p:cTn>
                                        <p:tgtEl>
                                          <p:spTgt spid="19"/>
                                        </p:tgtEl>
                                        <p:attrNameLst>
                                          <p:attrName>style.visibility</p:attrName>
                                        </p:attrNameLst>
                                      </p:cBhvr>
                                      <p:to>
                                        <p:strVal val="hidden"/>
                                      </p:to>
                                    </p:set>
                                  </p:childTnLst>
                                </p:cTn>
                              </p:par>
                              <p:par>
                                <p:cTn id="100" presetID="64" presetClass="path" presetSubtype="0" accel="50000" decel="50000" fill="hold" grpId="3" nodeType="withEffect">
                                  <p:stCondLst>
                                    <p:cond delay="3750"/>
                                  </p:stCondLst>
                                  <p:childTnLst>
                                    <p:animMotion origin="layout" path="M -4.58333E-6 -4.07407E-6 L -4.58333E-6 -0.26018 " pathEditMode="relative" rAng="0" ptsTypes="AA">
                                      <p:cBhvr>
                                        <p:cTn id="101" dur="500" fill="hold"/>
                                        <p:tgtEl>
                                          <p:spTgt spid="19"/>
                                        </p:tgtEl>
                                        <p:attrNameLst>
                                          <p:attrName>ppt_x</p:attrName>
                                          <p:attrName>ppt_y</p:attrName>
                                        </p:attrNameLst>
                                      </p:cBhvr>
                                      <p:rCtr x="0" y="-13009"/>
                                    </p:animMotion>
                                  </p:childTnLst>
                                </p:cTn>
                              </p:par>
                              <p:par>
                                <p:cTn id="102" presetID="10" presetClass="exit" presetSubtype="0" fill="hold" grpId="2" nodeType="withEffect">
                                  <p:stCondLst>
                                    <p:cond delay="3750"/>
                                  </p:stCondLst>
                                  <p:childTnLst>
                                    <p:animEffect transition="out" filter="fade">
                                      <p:cBhvr>
                                        <p:cTn id="103" dur="500"/>
                                        <p:tgtEl>
                                          <p:spTgt spid="21"/>
                                        </p:tgtEl>
                                      </p:cBhvr>
                                    </p:animEffect>
                                    <p:set>
                                      <p:cBhvr>
                                        <p:cTn id="104" dur="1" fill="hold">
                                          <p:stCondLst>
                                            <p:cond delay="499"/>
                                          </p:stCondLst>
                                        </p:cTn>
                                        <p:tgtEl>
                                          <p:spTgt spid="21"/>
                                        </p:tgtEl>
                                        <p:attrNameLst>
                                          <p:attrName>style.visibility</p:attrName>
                                        </p:attrNameLst>
                                      </p:cBhvr>
                                      <p:to>
                                        <p:strVal val="hidden"/>
                                      </p:to>
                                    </p:set>
                                  </p:childTnLst>
                                </p:cTn>
                              </p:par>
                              <p:par>
                                <p:cTn id="105" presetID="64" presetClass="path" presetSubtype="0" accel="50000" decel="50000" fill="hold" grpId="3" nodeType="withEffect">
                                  <p:stCondLst>
                                    <p:cond delay="3750"/>
                                  </p:stCondLst>
                                  <p:childTnLst>
                                    <p:animMotion origin="layout" path="M 0 0 L 0 -0.25 E" pathEditMode="relative" ptsTypes="">
                                      <p:cBhvr>
                                        <p:cTn id="106" dur="500" fill="hold"/>
                                        <p:tgtEl>
                                          <p:spTgt spid="21"/>
                                        </p:tgtEl>
                                        <p:attrNameLst>
                                          <p:attrName>ppt_x</p:attrName>
                                          <p:attrName>ppt_y</p:attrName>
                                        </p:attrNameLst>
                                      </p:cBhvr>
                                    </p:animMotion>
                                  </p:childTnLst>
                                </p:cTn>
                              </p:par>
                              <p:par>
                                <p:cTn id="107" presetID="10" presetClass="exit" presetSubtype="0" fill="hold" grpId="2" nodeType="withEffect">
                                  <p:stCondLst>
                                    <p:cond delay="3750"/>
                                  </p:stCondLst>
                                  <p:childTnLst>
                                    <p:animEffect transition="out" filter="fade">
                                      <p:cBhvr>
                                        <p:cTn id="108" dur="500"/>
                                        <p:tgtEl>
                                          <p:spTgt spid="37"/>
                                        </p:tgtEl>
                                      </p:cBhvr>
                                    </p:animEffect>
                                    <p:set>
                                      <p:cBhvr>
                                        <p:cTn id="109" dur="1" fill="hold">
                                          <p:stCondLst>
                                            <p:cond delay="499"/>
                                          </p:stCondLst>
                                        </p:cTn>
                                        <p:tgtEl>
                                          <p:spTgt spid="37"/>
                                        </p:tgtEl>
                                        <p:attrNameLst>
                                          <p:attrName>style.visibility</p:attrName>
                                        </p:attrNameLst>
                                      </p:cBhvr>
                                      <p:to>
                                        <p:strVal val="hidden"/>
                                      </p:to>
                                    </p:set>
                                  </p:childTnLst>
                                </p:cTn>
                              </p:par>
                              <p:par>
                                <p:cTn id="110" presetID="64" presetClass="path" presetSubtype="0" accel="50000" decel="50000" fill="hold" grpId="3" nodeType="withEffect">
                                  <p:stCondLst>
                                    <p:cond delay="3750"/>
                                  </p:stCondLst>
                                  <p:childTnLst>
                                    <p:animMotion origin="layout" path="M 3.125E-6 -1.85185E-6 L 3.125E-6 -0.15787 " pathEditMode="relative" rAng="0" ptsTypes="AA">
                                      <p:cBhvr>
                                        <p:cTn id="111" dur="500" fill="hold"/>
                                        <p:tgtEl>
                                          <p:spTgt spid="37"/>
                                        </p:tgtEl>
                                        <p:attrNameLst>
                                          <p:attrName>ppt_x</p:attrName>
                                          <p:attrName>ppt_y</p:attrName>
                                        </p:attrNameLst>
                                      </p:cBhvr>
                                      <p:rCtr x="0" y="-7894"/>
                                    </p:animMotion>
                                  </p:childTnLst>
                                </p:cTn>
                              </p:par>
                              <p:par>
                                <p:cTn id="112" presetID="47" presetClass="exit" presetSubtype="0" fill="hold" grpId="1" nodeType="withEffect">
                                  <p:stCondLst>
                                    <p:cond delay="3750"/>
                                  </p:stCondLst>
                                  <p:iterate type="lt">
                                    <p:tmPct val="0"/>
                                  </p:iterate>
                                  <p:childTnLst>
                                    <p:animEffect transition="out" filter="fade">
                                      <p:cBhvr>
                                        <p:cTn id="113" dur="500"/>
                                        <p:tgtEl>
                                          <p:spTgt spid="59"/>
                                        </p:tgtEl>
                                      </p:cBhvr>
                                    </p:animEffect>
                                    <p:anim calcmode="lin" valueType="num">
                                      <p:cBhvr>
                                        <p:cTn id="114" dur="500"/>
                                        <p:tgtEl>
                                          <p:spTgt spid="59"/>
                                        </p:tgtEl>
                                        <p:attrNameLst>
                                          <p:attrName>ppt_x</p:attrName>
                                        </p:attrNameLst>
                                      </p:cBhvr>
                                      <p:tavLst>
                                        <p:tav tm="0">
                                          <p:val>
                                            <p:strVal val="ppt_x"/>
                                          </p:val>
                                        </p:tav>
                                        <p:tav tm="100000">
                                          <p:val>
                                            <p:strVal val="ppt_x"/>
                                          </p:val>
                                        </p:tav>
                                      </p:tavLst>
                                    </p:anim>
                                    <p:anim calcmode="lin" valueType="num">
                                      <p:cBhvr>
                                        <p:cTn id="115" dur="500"/>
                                        <p:tgtEl>
                                          <p:spTgt spid="59"/>
                                        </p:tgtEl>
                                        <p:attrNameLst>
                                          <p:attrName>ppt_y</p:attrName>
                                        </p:attrNameLst>
                                      </p:cBhvr>
                                      <p:tavLst>
                                        <p:tav tm="0">
                                          <p:val>
                                            <p:strVal val="ppt_y"/>
                                          </p:val>
                                        </p:tav>
                                        <p:tav tm="100000">
                                          <p:val>
                                            <p:strVal val="ppt_y-.1"/>
                                          </p:val>
                                        </p:tav>
                                      </p:tavLst>
                                    </p:anim>
                                    <p:set>
                                      <p:cBhvr>
                                        <p:cTn id="116" dur="1" fill="hold">
                                          <p:stCondLst>
                                            <p:cond delay="499"/>
                                          </p:stCondLst>
                                        </p:cTn>
                                        <p:tgtEl>
                                          <p:spTgt spid="59"/>
                                        </p:tgtEl>
                                        <p:attrNameLst>
                                          <p:attrName>style.visibility</p:attrName>
                                        </p:attrNameLst>
                                      </p:cBhvr>
                                      <p:to>
                                        <p:strVal val="hidden"/>
                                      </p:to>
                                    </p:set>
                                  </p:childTnLst>
                                </p:cTn>
                              </p:par>
                              <p:par>
                                <p:cTn id="117" presetID="1" presetClass="exit" presetSubtype="0" fill="hold" nodeType="withEffect">
                                  <p:stCondLst>
                                    <p:cond delay="4000"/>
                                  </p:stCondLst>
                                  <p:childTnLst>
                                    <p:set>
                                      <p:cBhvr>
                                        <p:cTn id="118" dur="1" fill="hold">
                                          <p:stCondLst>
                                            <p:cond delay="0"/>
                                          </p:stCondLst>
                                        </p:cTn>
                                        <p:tgtEl>
                                          <p:spTgt spid="68"/>
                                        </p:tgtEl>
                                        <p:attrNameLst>
                                          <p:attrName>style.visibility</p:attrName>
                                        </p:attrNameLst>
                                      </p:cBhvr>
                                      <p:to>
                                        <p:strVal val="hidden"/>
                                      </p:to>
                                    </p:set>
                                  </p:childTnLst>
                                </p:cTn>
                              </p:par>
                              <p:par>
                                <p:cTn id="119" presetID="1" presetClass="entr" presetSubtype="0" fill="hold" nodeType="withEffect">
                                  <p:stCondLst>
                                    <p:cond delay="4000"/>
                                  </p:stCondLst>
                                  <p:childTnLst>
                                    <p:set>
                                      <p:cBhvr>
                                        <p:cTn id="120" dur="1" fill="hold">
                                          <p:stCondLst>
                                            <p:cond delay="0"/>
                                          </p:stCondLst>
                                        </p:cTn>
                                        <p:tgtEl>
                                          <p:spTgt spid="84"/>
                                        </p:tgtEl>
                                        <p:attrNameLst>
                                          <p:attrName>style.visibility</p:attrName>
                                        </p:attrNameLst>
                                      </p:cBhvr>
                                      <p:to>
                                        <p:strVal val="visible"/>
                                      </p:to>
                                    </p:set>
                                  </p:childTnLst>
                                </p:cTn>
                              </p:par>
                              <p:par>
                                <p:cTn id="121" presetID="6" presetClass="emph" presetSubtype="0" autoRev="1" fill="hold" nodeType="withEffect">
                                  <p:stCondLst>
                                    <p:cond delay="4000"/>
                                  </p:stCondLst>
                                  <p:childTnLst>
                                    <p:animScale>
                                      <p:cBhvr>
                                        <p:cTn id="122" dur="250" fill="hold"/>
                                        <p:tgtEl>
                                          <p:spTgt spid="10"/>
                                        </p:tgtEl>
                                      </p:cBhvr>
                                      <p:by x="105000" y="105000"/>
                                    </p:animScale>
                                  </p:childTnLst>
                                </p:cTn>
                              </p:par>
                              <p:par>
                                <p:cTn id="123" presetID="53" presetClass="exit" presetSubtype="32" fill="hold" nodeType="withEffect">
                                  <p:stCondLst>
                                    <p:cond delay="4500"/>
                                  </p:stCondLst>
                                  <p:childTnLst>
                                    <p:anim calcmode="lin" valueType="num">
                                      <p:cBhvr>
                                        <p:cTn id="124" dur="500"/>
                                        <p:tgtEl>
                                          <p:spTgt spid="10"/>
                                        </p:tgtEl>
                                        <p:attrNameLst>
                                          <p:attrName>ppt_w</p:attrName>
                                        </p:attrNameLst>
                                      </p:cBhvr>
                                      <p:tavLst>
                                        <p:tav tm="0">
                                          <p:val>
                                            <p:strVal val="ppt_w"/>
                                          </p:val>
                                        </p:tav>
                                        <p:tav tm="100000">
                                          <p:val>
                                            <p:fltVal val="0"/>
                                          </p:val>
                                        </p:tav>
                                      </p:tavLst>
                                    </p:anim>
                                    <p:anim calcmode="lin" valueType="num">
                                      <p:cBhvr>
                                        <p:cTn id="125" dur="500"/>
                                        <p:tgtEl>
                                          <p:spTgt spid="10"/>
                                        </p:tgtEl>
                                        <p:attrNameLst>
                                          <p:attrName>ppt_h</p:attrName>
                                        </p:attrNameLst>
                                      </p:cBhvr>
                                      <p:tavLst>
                                        <p:tav tm="0">
                                          <p:val>
                                            <p:strVal val="ppt_h"/>
                                          </p:val>
                                        </p:tav>
                                        <p:tav tm="100000">
                                          <p:val>
                                            <p:fltVal val="0"/>
                                          </p:val>
                                        </p:tav>
                                      </p:tavLst>
                                    </p:anim>
                                    <p:animEffect transition="out" filter="fade">
                                      <p:cBhvr>
                                        <p:cTn id="126" dur="500"/>
                                        <p:tgtEl>
                                          <p:spTgt spid="10"/>
                                        </p:tgtEl>
                                      </p:cBhvr>
                                    </p:animEffect>
                                    <p:set>
                                      <p:cBhvr>
                                        <p:cTn id="127" dur="1" fill="hold">
                                          <p:stCondLst>
                                            <p:cond delay="499"/>
                                          </p:stCondLst>
                                        </p:cTn>
                                        <p:tgtEl>
                                          <p:spTgt spid="10"/>
                                        </p:tgtEl>
                                        <p:attrNameLst>
                                          <p:attrName>style.visibility</p:attrName>
                                        </p:attrNameLst>
                                      </p:cBhvr>
                                      <p:to>
                                        <p:strVal val="hidden"/>
                                      </p:to>
                                    </p:set>
                                  </p:childTnLst>
                                </p:cTn>
                              </p:par>
                              <p:par>
                                <p:cTn id="128" presetID="42" presetClass="path" presetSubtype="0" accel="50000" decel="50000" fill="hold" nodeType="withEffect">
                                  <p:stCondLst>
                                    <p:cond delay="4000"/>
                                  </p:stCondLst>
                                  <p:childTnLst>
                                    <p:animMotion origin="layout" path="M 0 -4.44444E-6 L -0.46497 -0.37963 " pathEditMode="relative" rAng="0" ptsTypes="AA">
                                      <p:cBhvr>
                                        <p:cTn id="129" dur="1000" fill="hold"/>
                                        <p:tgtEl>
                                          <p:spTgt spid="84"/>
                                        </p:tgtEl>
                                        <p:attrNameLst>
                                          <p:attrName>ppt_x</p:attrName>
                                          <p:attrName>ppt_y</p:attrName>
                                        </p:attrNameLst>
                                      </p:cBhvr>
                                      <p:rCtr x="-23255" y="-18981"/>
                                    </p:animMotion>
                                  </p:childTnLst>
                                </p:cTn>
                              </p:par>
                              <p:par>
                                <p:cTn id="130" presetID="8" presetClass="emph" presetSubtype="0" fill="hold" nodeType="withEffect">
                                  <p:stCondLst>
                                    <p:cond delay="4000"/>
                                  </p:stCondLst>
                                  <p:childTnLst>
                                    <p:animRot by="5400000">
                                      <p:cBhvr>
                                        <p:cTn id="131" dur="1000" fill="hold"/>
                                        <p:tgtEl>
                                          <p:spTgt spid="84"/>
                                        </p:tgtEl>
                                        <p:attrNameLst>
                                          <p:attrName>r</p:attrName>
                                        </p:attrNameLst>
                                      </p:cBhvr>
                                    </p:animRot>
                                  </p:childTnLst>
                                </p:cTn>
                              </p:par>
                              <p:par>
                                <p:cTn id="132" presetID="6" presetClass="emph" presetSubtype="0" fill="hold" nodeType="withEffect">
                                  <p:stCondLst>
                                    <p:cond delay="4000"/>
                                  </p:stCondLst>
                                  <p:childTnLst>
                                    <p:animScale>
                                      <p:cBhvr>
                                        <p:cTn id="133" dur="1000" fill="hold"/>
                                        <p:tgtEl>
                                          <p:spTgt spid="84"/>
                                        </p:tgtEl>
                                      </p:cBhvr>
                                      <p:by x="52800" y="52800"/>
                                    </p:animScale>
                                  </p:childTnLst>
                                </p:cTn>
                              </p:par>
                              <p:par>
                                <p:cTn id="134" presetID="1" presetClass="exit" presetSubtype="0" fill="hold" nodeType="withEffect">
                                  <p:stCondLst>
                                    <p:cond delay="5000"/>
                                  </p:stCondLst>
                                  <p:childTnLst>
                                    <p:set>
                                      <p:cBhvr>
                                        <p:cTn id="135" dur="1" fill="hold">
                                          <p:stCondLst>
                                            <p:cond delay="0"/>
                                          </p:stCondLst>
                                        </p:cTn>
                                        <p:tgtEl>
                                          <p:spTgt spid="8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59" grpId="1"/>
      <p:bldP spid="19" grpId="0" animBg="1"/>
      <p:bldP spid="19" grpId="1" animBg="1"/>
      <p:bldP spid="19" grpId="2" animBg="1"/>
      <p:bldP spid="19" grpId="3" animBg="1"/>
      <p:bldP spid="21" grpId="0" animBg="1"/>
      <p:bldP spid="21" grpId="1" animBg="1"/>
      <p:bldP spid="21" grpId="2" animBg="1"/>
      <p:bldP spid="21" grpId="3" animBg="1"/>
      <p:bldP spid="22" grpId="0" animBg="1"/>
      <p:bldP spid="22" grpId="1" animBg="1"/>
      <p:bldP spid="22" grpId="2" animBg="1"/>
      <p:bldP spid="22" grpId="3" animBg="1"/>
      <p:bldP spid="24" grpId="0" animBg="1"/>
      <p:bldP spid="24" grpId="1" animBg="1"/>
      <p:bldP spid="24" grpId="2" animBg="1"/>
      <p:bldP spid="24" grpId="3" animBg="1"/>
      <p:bldP spid="26" grpId="0" animBg="1"/>
      <p:bldP spid="26" grpId="1" animBg="1"/>
      <p:bldP spid="26" grpId="2" animBg="1"/>
      <p:bldP spid="26" grpId="3" animBg="1"/>
      <p:bldP spid="27" grpId="0" animBg="1"/>
      <p:bldP spid="27" grpId="1" animBg="1"/>
      <p:bldP spid="27" grpId="2" animBg="1"/>
      <p:bldP spid="27" grpId="3" animBg="1"/>
      <p:bldP spid="28" grpId="0" animBg="1"/>
      <p:bldP spid="28" grpId="1" animBg="1"/>
      <p:bldP spid="28" grpId="2" animBg="1"/>
      <p:bldP spid="28" grpId="3" animBg="1"/>
      <p:bldP spid="32" grpId="0" animBg="1"/>
      <p:bldP spid="32" grpId="1" animBg="1"/>
      <p:bldP spid="32" grpId="2" animBg="1"/>
      <p:bldP spid="32" grpId="3" animBg="1"/>
      <p:bldP spid="33" grpId="0" animBg="1"/>
      <p:bldP spid="33" grpId="1" animBg="1"/>
      <p:bldP spid="33" grpId="2" animBg="1"/>
      <p:bldP spid="33" grpId="3" animBg="1"/>
      <p:bldP spid="34" grpId="0" animBg="1"/>
      <p:bldP spid="34" grpId="1" animBg="1"/>
      <p:bldP spid="34" grpId="2" animBg="1"/>
      <p:bldP spid="34" grpId="3" animBg="1"/>
      <p:bldP spid="37" grpId="0" animBg="1"/>
      <p:bldP spid="37" grpId="1" animBg="1"/>
      <p:bldP spid="37" grpId="2" animBg="1"/>
      <p:bldP spid="37" grpId="3"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6000" y="732420"/>
            <a:ext cx="12204000" cy="45719"/>
          </a:xfrm>
          <a:prstGeom prst="rect">
            <a:avLst/>
          </a:prstGeom>
          <a:solidFill>
            <a:srgbClr val="FEE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074854" y="114626"/>
            <a:ext cx="3845489" cy="523220"/>
          </a:xfrm>
          <a:prstGeom prst="rect">
            <a:avLst/>
          </a:prstGeom>
          <a:noFill/>
        </p:spPr>
        <p:txBody>
          <a:bodyPr vert="horz"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此处输入目录五</a:t>
            </a:r>
          </a:p>
        </p:txBody>
      </p:sp>
      <p:grpSp>
        <p:nvGrpSpPr>
          <p:cNvPr id="6" name="组合 5"/>
          <p:cNvGrpSpPr/>
          <p:nvPr/>
        </p:nvGrpSpPr>
        <p:grpSpPr>
          <a:xfrm>
            <a:off x="-6831" y="3645302"/>
            <a:ext cx="12233517" cy="3212698"/>
            <a:chOff x="-6831" y="3645302"/>
            <a:chExt cx="12233517" cy="3212698"/>
          </a:xfrm>
        </p:grpSpPr>
        <p:cxnSp>
          <p:nvCxnSpPr>
            <p:cNvPr id="5" name="直接连接符 4"/>
            <p:cNvCxnSpPr/>
            <p:nvPr/>
          </p:nvCxnSpPr>
          <p:spPr>
            <a:xfrm>
              <a:off x="-6831" y="6369460"/>
              <a:ext cx="12192000" cy="0"/>
            </a:xfrm>
            <a:prstGeom prst="line">
              <a:avLst/>
            </a:prstGeom>
            <a:ln>
              <a:gradFill>
                <a:gsLst>
                  <a:gs pos="85000">
                    <a:srgbClr val="E87E05">
                      <a:alpha val="60000"/>
                    </a:srgbClr>
                  </a:gs>
                  <a:gs pos="50000">
                    <a:srgbClr val="E87E05">
                      <a:alpha val="90000"/>
                    </a:srgbClr>
                  </a:gs>
                  <a:gs pos="15000">
                    <a:srgbClr val="E87E05">
                      <a:alpha val="60000"/>
                    </a:srgbClr>
                  </a:gs>
                  <a:gs pos="0">
                    <a:srgbClr val="E87E05">
                      <a:alpha val="50000"/>
                    </a:srgbClr>
                  </a:gs>
                  <a:gs pos="100000">
                    <a:srgbClr val="E87E05">
                      <a:alpha val="50000"/>
                    </a:srgb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126" name="直接连接符 125"/>
            <p:cNvCxnSpPr/>
            <p:nvPr/>
          </p:nvCxnSpPr>
          <p:spPr>
            <a:xfrm>
              <a:off x="-6831" y="5824630"/>
              <a:ext cx="12192000" cy="0"/>
            </a:xfrm>
            <a:prstGeom prst="line">
              <a:avLst/>
            </a:prstGeom>
            <a:ln>
              <a:gradFill>
                <a:gsLst>
                  <a:gs pos="80000">
                    <a:srgbClr val="E87E05">
                      <a:alpha val="60000"/>
                    </a:srgbClr>
                  </a:gs>
                  <a:gs pos="50000">
                    <a:srgbClr val="E87E05">
                      <a:alpha val="80000"/>
                    </a:srgbClr>
                  </a:gs>
                  <a:gs pos="20000">
                    <a:srgbClr val="E87E05">
                      <a:alpha val="60000"/>
                    </a:srgbClr>
                  </a:gs>
                  <a:gs pos="0">
                    <a:srgbClr val="E87E05">
                      <a:alpha val="40000"/>
                    </a:srgbClr>
                  </a:gs>
                  <a:gs pos="100000">
                    <a:srgbClr val="E87E05">
                      <a:alpha val="60000"/>
                    </a:srgb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127" name="直接连接符 126"/>
            <p:cNvCxnSpPr/>
            <p:nvPr/>
          </p:nvCxnSpPr>
          <p:spPr>
            <a:xfrm>
              <a:off x="-6831" y="5279800"/>
              <a:ext cx="12192000" cy="0"/>
            </a:xfrm>
            <a:prstGeom prst="line">
              <a:avLst/>
            </a:prstGeom>
            <a:ln>
              <a:gradFill>
                <a:gsLst>
                  <a:gs pos="85000">
                    <a:srgbClr val="E87E05">
                      <a:alpha val="60000"/>
                    </a:srgbClr>
                  </a:gs>
                  <a:gs pos="50000">
                    <a:srgbClr val="E87E05">
                      <a:alpha val="60000"/>
                    </a:srgbClr>
                  </a:gs>
                  <a:gs pos="15000">
                    <a:srgbClr val="E87E05">
                      <a:alpha val="60000"/>
                    </a:srgbClr>
                  </a:gs>
                  <a:gs pos="0">
                    <a:srgbClr val="E87E05">
                      <a:alpha val="0"/>
                    </a:srgbClr>
                  </a:gs>
                  <a:gs pos="100000">
                    <a:srgbClr val="E87E05">
                      <a:alpha val="0"/>
                    </a:srgb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p:nvPr/>
          </p:nvCxnSpPr>
          <p:spPr>
            <a:xfrm>
              <a:off x="-6831" y="4749484"/>
              <a:ext cx="12192000" cy="0"/>
            </a:xfrm>
            <a:prstGeom prst="line">
              <a:avLst/>
            </a:prstGeom>
            <a:ln>
              <a:solidFill>
                <a:srgbClr val="E87E05">
                  <a:alpha val="35000"/>
                </a:srgbClr>
              </a:solidFil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p:nvPr/>
          </p:nvCxnSpPr>
          <p:spPr>
            <a:xfrm>
              <a:off x="-6831" y="4291738"/>
              <a:ext cx="12192000" cy="0"/>
            </a:xfrm>
            <a:prstGeom prst="line">
              <a:avLst/>
            </a:prstGeom>
            <a:ln w="6350">
              <a:solidFill>
                <a:srgbClr val="E87E05">
                  <a:alpha val="20000"/>
                </a:srgbClr>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6831" y="3921080"/>
              <a:ext cx="12192000" cy="0"/>
            </a:xfrm>
            <a:prstGeom prst="line">
              <a:avLst/>
            </a:prstGeom>
            <a:ln>
              <a:solidFill>
                <a:srgbClr val="E87E05">
                  <a:alpha val="5000"/>
                </a:srgbClr>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flipV="1">
              <a:off x="695200" y="3645302"/>
              <a:ext cx="3736332" cy="3212698"/>
            </a:xfrm>
            <a:prstGeom prst="line">
              <a:avLst/>
            </a:prstGeom>
            <a:ln>
              <a:gradFill>
                <a:gsLst>
                  <a:gs pos="85000">
                    <a:srgbClr val="E87E05">
                      <a:alpha val="15000"/>
                    </a:srgbClr>
                  </a:gs>
                  <a:gs pos="0">
                    <a:srgbClr val="E87E05">
                      <a:alpha val="50000"/>
                    </a:srgbClr>
                  </a:gs>
                  <a:gs pos="100000">
                    <a:srgbClr val="E87E05">
                      <a:alpha val="0"/>
                    </a:srgb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flipH="1" flipV="1">
              <a:off x="7823200" y="3645302"/>
              <a:ext cx="3702050" cy="3212698"/>
            </a:xfrm>
            <a:prstGeom prst="line">
              <a:avLst/>
            </a:prstGeom>
            <a:ln>
              <a:gradFill>
                <a:gsLst>
                  <a:gs pos="85000">
                    <a:srgbClr val="E87E05">
                      <a:alpha val="15000"/>
                    </a:srgbClr>
                  </a:gs>
                  <a:gs pos="0">
                    <a:srgbClr val="E87E05">
                      <a:alpha val="50000"/>
                    </a:srgbClr>
                  </a:gs>
                  <a:gs pos="100000">
                    <a:srgbClr val="E87E05">
                      <a:alpha val="0"/>
                    </a:srgb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flipV="1">
              <a:off x="2628900" y="3645302"/>
              <a:ext cx="2422071" cy="3174598"/>
            </a:xfrm>
            <a:prstGeom prst="line">
              <a:avLst/>
            </a:prstGeom>
            <a:ln>
              <a:gradFill>
                <a:gsLst>
                  <a:gs pos="85000">
                    <a:srgbClr val="E87E05">
                      <a:alpha val="20000"/>
                    </a:srgbClr>
                  </a:gs>
                  <a:gs pos="0">
                    <a:srgbClr val="E87E05">
                      <a:alpha val="70000"/>
                    </a:srgbClr>
                  </a:gs>
                  <a:gs pos="100000">
                    <a:srgbClr val="E87E05">
                      <a:alpha val="0"/>
                    </a:srgb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H="1" flipV="1">
              <a:off x="7170057" y="3645302"/>
              <a:ext cx="2293257" cy="3212698"/>
            </a:xfrm>
            <a:prstGeom prst="line">
              <a:avLst/>
            </a:prstGeom>
            <a:ln>
              <a:gradFill>
                <a:gsLst>
                  <a:gs pos="85000">
                    <a:srgbClr val="E87E05">
                      <a:alpha val="15000"/>
                    </a:srgbClr>
                  </a:gs>
                  <a:gs pos="0">
                    <a:srgbClr val="E87E05">
                      <a:alpha val="50000"/>
                    </a:srgbClr>
                  </a:gs>
                  <a:gs pos="100000">
                    <a:srgbClr val="E87E05">
                      <a:alpha val="0"/>
                    </a:srgb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flipV="1">
              <a:off x="4431532" y="3645302"/>
              <a:ext cx="1200011" cy="3212698"/>
            </a:xfrm>
            <a:prstGeom prst="line">
              <a:avLst/>
            </a:prstGeom>
            <a:ln>
              <a:gradFill>
                <a:gsLst>
                  <a:gs pos="0">
                    <a:srgbClr val="E87E05">
                      <a:alpha val="70000"/>
                    </a:srgbClr>
                  </a:gs>
                  <a:gs pos="80000">
                    <a:srgbClr val="E87E05">
                      <a:alpha val="20000"/>
                    </a:srgbClr>
                  </a:gs>
                  <a:gs pos="100000">
                    <a:srgbClr val="E87E05">
                      <a:alpha val="0"/>
                    </a:srgb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flipH="1" flipV="1">
              <a:off x="6647543" y="3645302"/>
              <a:ext cx="953407" cy="3212698"/>
            </a:xfrm>
            <a:prstGeom prst="line">
              <a:avLst/>
            </a:prstGeom>
            <a:ln>
              <a:gradFill>
                <a:gsLst>
                  <a:gs pos="0">
                    <a:srgbClr val="E87E05">
                      <a:alpha val="70000"/>
                    </a:srgbClr>
                  </a:gs>
                  <a:gs pos="80000">
                    <a:srgbClr val="E87E05">
                      <a:alpha val="20000"/>
                    </a:srgbClr>
                  </a:gs>
                  <a:gs pos="100000">
                    <a:srgbClr val="E87E05">
                      <a:alpha val="0"/>
                    </a:srgb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flipH="1" flipV="1">
              <a:off x="8665029" y="3645302"/>
              <a:ext cx="3526971" cy="2179328"/>
            </a:xfrm>
            <a:prstGeom prst="line">
              <a:avLst/>
            </a:prstGeom>
            <a:ln>
              <a:gradFill>
                <a:gsLst>
                  <a:gs pos="85000">
                    <a:srgbClr val="E87E05">
                      <a:alpha val="10000"/>
                    </a:srgbClr>
                  </a:gs>
                  <a:gs pos="0">
                    <a:srgbClr val="E87E05">
                      <a:alpha val="50000"/>
                    </a:srgbClr>
                  </a:gs>
                  <a:gs pos="100000">
                    <a:srgbClr val="E87E05">
                      <a:alpha val="0"/>
                    </a:srgb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flipV="1">
              <a:off x="0" y="3645302"/>
              <a:ext cx="3619500" cy="2179328"/>
            </a:xfrm>
            <a:prstGeom prst="line">
              <a:avLst/>
            </a:prstGeom>
            <a:ln>
              <a:gradFill>
                <a:gsLst>
                  <a:gs pos="85000">
                    <a:srgbClr val="E87E05">
                      <a:alpha val="10000"/>
                    </a:srgbClr>
                  </a:gs>
                  <a:gs pos="0">
                    <a:srgbClr val="E87E05">
                      <a:alpha val="50000"/>
                    </a:srgbClr>
                  </a:gs>
                  <a:gs pos="100000">
                    <a:srgbClr val="E87E05">
                      <a:alpha val="0"/>
                    </a:srgb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flipV="1">
              <a:off x="6096000" y="3645308"/>
              <a:ext cx="0" cy="3212692"/>
            </a:xfrm>
            <a:prstGeom prst="line">
              <a:avLst/>
            </a:prstGeom>
            <a:ln>
              <a:gradFill>
                <a:gsLst>
                  <a:gs pos="80000">
                    <a:srgbClr val="E87E05">
                      <a:alpha val="20000"/>
                    </a:srgbClr>
                  </a:gs>
                  <a:gs pos="0">
                    <a:srgbClr val="E87E05">
                      <a:alpha val="70000"/>
                    </a:srgbClr>
                  </a:gs>
                  <a:gs pos="100000">
                    <a:srgbClr val="E87E05">
                      <a:alpha val="0"/>
                    </a:srgb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flipV="1">
              <a:off x="0" y="3645302"/>
              <a:ext cx="2781300" cy="1089666"/>
            </a:xfrm>
            <a:prstGeom prst="line">
              <a:avLst/>
            </a:prstGeom>
            <a:ln>
              <a:gradFill>
                <a:gsLst>
                  <a:gs pos="0">
                    <a:srgbClr val="E87E05">
                      <a:alpha val="40000"/>
                    </a:srgbClr>
                  </a:gs>
                  <a:gs pos="90000">
                    <a:srgbClr val="E87E05">
                      <a:alpha val="5000"/>
                    </a:srgbClr>
                  </a:gs>
                  <a:gs pos="100000">
                    <a:srgbClr val="E87E05">
                      <a:alpha val="0"/>
                    </a:srgb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flipH="1" flipV="1">
              <a:off x="9677400" y="3645302"/>
              <a:ext cx="2549285" cy="1089668"/>
            </a:xfrm>
            <a:prstGeom prst="line">
              <a:avLst/>
            </a:prstGeom>
            <a:ln>
              <a:gradFill>
                <a:gsLst>
                  <a:gs pos="0">
                    <a:srgbClr val="E87E05">
                      <a:alpha val="40000"/>
                    </a:srgbClr>
                  </a:gs>
                  <a:gs pos="90000">
                    <a:srgbClr val="E87E05">
                      <a:alpha val="5000"/>
                    </a:srgbClr>
                  </a:gs>
                  <a:gs pos="100000">
                    <a:srgbClr val="E87E05">
                      <a:alpha val="0"/>
                    </a:srgb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flipV="1">
              <a:off x="-6831" y="3645304"/>
              <a:ext cx="1568931" cy="439018"/>
            </a:xfrm>
            <a:prstGeom prst="line">
              <a:avLst/>
            </a:prstGeom>
            <a:ln>
              <a:gradFill>
                <a:gsLst>
                  <a:gs pos="0">
                    <a:srgbClr val="E87E05">
                      <a:alpha val="20000"/>
                    </a:srgbClr>
                  </a:gs>
                  <a:gs pos="100000">
                    <a:srgbClr val="E87E05">
                      <a:alpha val="0"/>
                    </a:srgb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flipH="1" flipV="1">
              <a:off x="10896600" y="3645302"/>
              <a:ext cx="1330086" cy="439020"/>
            </a:xfrm>
            <a:prstGeom prst="line">
              <a:avLst/>
            </a:prstGeom>
            <a:ln>
              <a:gradFill>
                <a:gsLst>
                  <a:gs pos="0">
                    <a:srgbClr val="E87E05">
                      <a:alpha val="20000"/>
                    </a:srgbClr>
                  </a:gs>
                  <a:gs pos="100000">
                    <a:srgbClr val="E87E05">
                      <a:alpha val="0"/>
                    </a:srgb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28" name="直接连接符 227"/>
            <p:cNvCxnSpPr/>
            <p:nvPr/>
          </p:nvCxnSpPr>
          <p:spPr>
            <a:xfrm>
              <a:off x="-6831" y="3645302"/>
              <a:ext cx="12192000" cy="0"/>
            </a:xfrm>
            <a:prstGeom prst="line">
              <a:avLst/>
            </a:prstGeom>
            <a:ln>
              <a:solidFill>
                <a:srgbClr val="E87E05">
                  <a:alpha val="1000"/>
                </a:srgbClr>
              </a:solidFill>
            </a:ln>
          </p:spPr>
          <p:style>
            <a:lnRef idx="1">
              <a:schemeClr val="accent1"/>
            </a:lnRef>
            <a:fillRef idx="0">
              <a:schemeClr val="accent1"/>
            </a:fillRef>
            <a:effectRef idx="0">
              <a:schemeClr val="accent1"/>
            </a:effectRef>
            <a:fontRef idx="minor">
              <a:schemeClr val="tx1"/>
            </a:fontRef>
          </p:style>
        </p:cxnSp>
      </p:grpSp>
      <p:sp>
        <p:nvSpPr>
          <p:cNvPr id="254" name="椭圆 253"/>
          <p:cNvSpPr/>
          <p:nvPr/>
        </p:nvSpPr>
        <p:spPr>
          <a:xfrm>
            <a:off x="10952042" y="4160655"/>
            <a:ext cx="457200" cy="249741"/>
          </a:xfrm>
          <a:prstGeom prst="ellipse">
            <a:avLst/>
          </a:prstGeom>
          <a:noFill/>
          <a:ln w="25400">
            <a:solidFill>
              <a:srgbClr val="FEEA74">
                <a:alpha val="6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 name="椭圆 254"/>
          <p:cNvSpPr/>
          <p:nvPr/>
        </p:nvSpPr>
        <p:spPr>
          <a:xfrm>
            <a:off x="11079635" y="4186035"/>
            <a:ext cx="198979" cy="198979"/>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9" name="组合 258"/>
          <p:cNvGrpSpPr/>
          <p:nvPr/>
        </p:nvGrpSpPr>
        <p:grpSpPr>
          <a:xfrm>
            <a:off x="4585607" y="5685245"/>
            <a:ext cx="457200" cy="249741"/>
            <a:chOff x="3553418" y="5169443"/>
            <a:chExt cx="457200" cy="249741"/>
          </a:xfrm>
        </p:grpSpPr>
        <p:sp>
          <p:nvSpPr>
            <p:cNvPr id="260" name="椭圆 259"/>
            <p:cNvSpPr/>
            <p:nvPr/>
          </p:nvSpPr>
          <p:spPr>
            <a:xfrm>
              <a:off x="3553418" y="5169443"/>
              <a:ext cx="457200" cy="249741"/>
            </a:xfrm>
            <a:prstGeom prst="ellipse">
              <a:avLst/>
            </a:prstGeom>
            <a:noFill/>
            <a:ln w="25400">
              <a:solidFill>
                <a:srgbClr val="E87E05">
                  <a:alpha val="6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 name="椭圆 260"/>
            <p:cNvSpPr/>
            <p:nvPr/>
          </p:nvSpPr>
          <p:spPr>
            <a:xfrm>
              <a:off x="3681011" y="5194823"/>
              <a:ext cx="198979" cy="198979"/>
            </a:xfrm>
            <a:prstGeom prst="ellipse">
              <a:avLst/>
            </a:prstGeom>
            <a:gradFill>
              <a:gsLst>
                <a:gs pos="30000">
                  <a:srgbClr val="E87E05"/>
                </a:gs>
                <a:gs pos="70000">
                  <a:srgbClr val="E87E05">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2" name="组合 261"/>
          <p:cNvGrpSpPr/>
          <p:nvPr/>
        </p:nvGrpSpPr>
        <p:grpSpPr>
          <a:xfrm>
            <a:off x="7057152" y="5699759"/>
            <a:ext cx="457200" cy="249741"/>
            <a:chOff x="3553418" y="5169443"/>
            <a:chExt cx="457200" cy="249741"/>
          </a:xfrm>
        </p:grpSpPr>
        <p:sp>
          <p:nvSpPr>
            <p:cNvPr id="263" name="椭圆 262"/>
            <p:cNvSpPr/>
            <p:nvPr/>
          </p:nvSpPr>
          <p:spPr>
            <a:xfrm>
              <a:off x="3553418" y="5169443"/>
              <a:ext cx="457200" cy="249741"/>
            </a:xfrm>
            <a:prstGeom prst="ellipse">
              <a:avLst/>
            </a:prstGeom>
            <a:noFill/>
            <a:ln w="25400">
              <a:solidFill>
                <a:srgbClr val="E87E05">
                  <a:alpha val="6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 name="椭圆 263"/>
            <p:cNvSpPr/>
            <p:nvPr/>
          </p:nvSpPr>
          <p:spPr>
            <a:xfrm>
              <a:off x="3681011" y="5194823"/>
              <a:ext cx="198979" cy="198979"/>
            </a:xfrm>
            <a:prstGeom prst="ellipse">
              <a:avLst/>
            </a:prstGeom>
            <a:gradFill>
              <a:gsLst>
                <a:gs pos="30000">
                  <a:srgbClr val="E87E05"/>
                </a:gs>
                <a:gs pos="70000">
                  <a:srgbClr val="E87E05">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6" name="椭圆 165"/>
          <p:cNvSpPr/>
          <p:nvPr/>
        </p:nvSpPr>
        <p:spPr>
          <a:xfrm>
            <a:off x="1555531" y="4621738"/>
            <a:ext cx="457200" cy="249741"/>
          </a:xfrm>
          <a:prstGeom prst="ellipse">
            <a:avLst/>
          </a:prstGeom>
          <a:noFill/>
          <a:ln w="25400">
            <a:solidFill>
              <a:srgbClr val="FEEA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 name="椭圆 241"/>
          <p:cNvSpPr/>
          <p:nvPr/>
        </p:nvSpPr>
        <p:spPr>
          <a:xfrm>
            <a:off x="1683124" y="4647118"/>
            <a:ext cx="198979" cy="198979"/>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7" name="直接连接符 396"/>
          <p:cNvCxnSpPr/>
          <p:nvPr/>
        </p:nvCxnSpPr>
        <p:spPr>
          <a:xfrm flipV="1">
            <a:off x="1782613" y="2703183"/>
            <a:ext cx="0" cy="2077728"/>
          </a:xfrm>
          <a:prstGeom prst="line">
            <a:avLst/>
          </a:prstGeom>
          <a:ln w="25400" cmpd="sng">
            <a:solidFill>
              <a:srgbClr val="FEEA74"/>
            </a:solidFill>
            <a:prstDash val="solid"/>
            <a:round/>
          </a:ln>
        </p:spPr>
        <p:style>
          <a:lnRef idx="1">
            <a:schemeClr val="accent1"/>
          </a:lnRef>
          <a:fillRef idx="0">
            <a:schemeClr val="accent1"/>
          </a:fillRef>
          <a:effectRef idx="0">
            <a:schemeClr val="accent1"/>
          </a:effectRef>
          <a:fontRef idx="minor">
            <a:schemeClr val="tx1"/>
          </a:fontRef>
        </p:style>
      </p:cxnSp>
      <p:sp>
        <p:nvSpPr>
          <p:cNvPr id="396" name="椭圆 395"/>
          <p:cNvSpPr/>
          <p:nvPr/>
        </p:nvSpPr>
        <p:spPr>
          <a:xfrm>
            <a:off x="951780" y="1625820"/>
            <a:ext cx="1665202" cy="1665202"/>
          </a:xfrm>
          <a:prstGeom prst="ellipse">
            <a:avLst/>
          </a:prstGeom>
          <a:gradFill>
            <a:gsLst>
              <a:gs pos="25000">
                <a:srgbClr val="E5D369"/>
              </a:gs>
              <a:gs pos="49000">
                <a:srgbClr val="F5A51D"/>
              </a:gs>
              <a:gs pos="100000">
                <a:srgbClr val="E67700"/>
              </a:gs>
            </a:gsLst>
            <a:lin ang="2700000" scaled="0"/>
          </a:gradFill>
          <a:ln w="12700" cap="flat" cmpd="sng" algn="ctr">
            <a:noFill/>
            <a:prstDash val="solid"/>
            <a:miter lim="800000"/>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98" name="椭圆 397"/>
          <p:cNvSpPr/>
          <p:nvPr/>
        </p:nvSpPr>
        <p:spPr>
          <a:xfrm>
            <a:off x="1285817" y="1355855"/>
            <a:ext cx="709474" cy="709474"/>
          </a:xfrm>
          <a:prstGeom prst="ellipse">
            <a:avLst/>
          </a:prstGeom>
          <a:gradFill>
            <a:gsLst>
              <a:gs pos="0">
                <a:srgbClr val="FEEA74"/>
              </a:gs>
              <a:gs pos="100000">
                <a:srgbClr val="E87E05"/>
              </a:gs>
              <a:gs pos="50000">
                <a:srgbClr val="F5BB4D"/>
              </a:gs>
            </a:gsLst>
            <a:lin ang="2700000" scaled="0"/>
          </a:gradFill>
          <a:ln w="12700" cap="flat" cmpd="sng" algn="ctr">
            <a:noFill/>
            <a:prstDash val="solid"/>
            <a:miter lim="800000"/>
          </a:ln>
          <a:effectLst>
            <a:outerShdw blurRad="1016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00" name="椭圆 399"/>
          <p:cNvSpPr/>
          <p:nvPr/>
        </p:nvSpPr>
        <p:spPr>
          <a:xfrm>
            <a:off x="1818732" y="1693130"/>
            <a:ext cx="354253" cy="354253"/>
          </a:xfrm>
          <a:prstGeom prst="ellipse">
            <a:avLst/>
          </a:prstGeom>
          <a:gradFill>
            <a:gsLst>
              <a:gs pos="0">
                <a:srgbClr val="FEEA74"/>
              </a:gs>
              <a:gs pos="100000">
                <a:srgbClr val="E87E05"/>
              </a:gs>
              <a:gs pos="50000">
                <a:srgbClr val="F5BB4D"/>
              </a:gs>
            </a:gsLst>
            <a:lin ang="2700000" scaled="0"/>
          </a:gradFill>
          <a:ln w="12700" cap="flat" cmpd="sng" algn="ctr">
            <a:noFill/>
            <a:prstDash val="solid"/>
            <a:miter lim="800000"/>
          </a:ln>
          <a:effectLst>
            <a:outerShdw blurRad="1016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6" name="椭圆 455"/>
          <p:cNvSpPr/>
          <p:nvPr/>
        </p:nvSpPr>
        <p:spPr>
          <a:xfrm>
            <a:off x="1988987" y="1468439"/>
            <a:ext cx="354253" cy="354253"/>
          </a:xfrm>
          <a:prstGeom prst="ellipse">
            <a:avLst/>
          </a:prstGeom>
          <a:gradFill>
            <a:gsLst>
              <a:gs pos="0">
                <a:srgbClr val="FEEA74"/>
              </a:gs>
              <a:gs pos="100000">
                <a:srgbClr val="E87E05"/>
              </a:gs>
              <a:gs pos="50000">
                <a:srgbClr val="F5BB4D"/>
              </a:gs>
            </a:gsLst>
            <a:lin ang="2700000" scaled="0"/>
          </a:gradFill>
          <a:ln w="12700" cap="flat" cmpd="sng" algn="ctr">
            <a:noFill/>
            <a:prstDash val="solid"/>
            <a:miter lim="800000"/>
          </a:ln>
          <a:effectLst>
            <a:outerShdw blurRad="1016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99" name="椭圆 398"/>
          <p:cNvSpPr/>
          <p:nvPr/>
        </p:nvSpPr>
        <p:spPr>
          <a:xfrm>
            <a:off x="1560680" y="1250421"/>
            <a:ext cx="532787" cy="532787"/>
          </a:xfrm>
          <a:prstGeom prst="ellipse">
            <a:avLst/>
          </a:prstGeom>
          <a:gradFill>
            <a:gsLst>
              <a:gs pos="0">
                <a:srgbClr val="FEEA74"/>
              </a:gs>
              <a:gs pos="100000">
                <a:srgbClr val="E87E05"/>
              </a:gs>
              <a:gs pos="50000">
                <a:srgbClr val="F5BB4D"/>
              </a:gs>
            </a:gsLst>
            <a:lin ang="2700000" scaled="0"/>
          </a:gradFill>
          <a:ln w="12700" cap="flat" cmpd="sng" algn="ctr">
            <a:noFill/>
            <a:prstDash val="solid"/>
            <a:miter lim="800000"/>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81" name="文本框 480"/>
          <p:cNvSpPr txBox="1"/>
          <p:nvPr/>
        </p:nvSpPr>
        <p:spPr>
          <a:xfrm>
            <a:off x="766597" y="2178974"/>
            <a:ext cx="2029522" cy="523220"/>
          </a:xfrm>
          <a:prstGeom prst="rect">
            <a:avLst/>
          </a:prstGeom>
          <a:noFill/>
        </p:spPr>
        <p:txBody>
          <a:bodyPr wrap="square" rtlCol="0">
            <a:spAutoFit/>
          </a:bodyPr>
          <a:lstStyle/>
          <a:p>
            <a:pPr algn="ctr"/>
            <a:r>
              <a:rPr lang="zh-CN" altLang="en-US" sz="2800" dirty="0">
                <a:solidFill>
                  <a:srgbClr val="1D1C24"/>
                </a:solidFill>
                <a:latin typeface="方正正黑简体" panose="02000000000000000000" pitchFamily="2" charset="-122"/>
                <a:ea typeface="方正正黑简体" panose="02000000000000000000" pitchFamily="2" charset="-122"/>
              </a:rPr>
              <a:t>总结项目</a:t>
            </a:r>
          </a:p>
        </p:txBody>
      </p:sp>
      <p:sp>
        <p:nvSpPr>
          <p:cNvPr id="248" name="椭圆 247"/>
          <p:cNvSpPr/>
          <p:nvPr/>
        </p:nvSpPr>
        <p:spPr>
          <a:xfrm>
            <a:off x="9479140" y="5156745"/>
            <a:ext cx="457200" cy="249741"/>
          </a:xfrm>
          <a:prstGeom prst="ellipse">
            <a:avLst/>
          </a:prstGeom>
          <a:noFill/>
          <a:ln w="25400">
            <a:solidFill>
              <a:srgbClr val="FEEA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 name="椭圆 248"/>
          <p:cNvSpPr/>
          <p:nvPr/>
        </p:nvSpPr>
        <p:spPr>
          <a:xfrm>
            <a:off x="9606733" y="5182125"/>
            <a:ext cx="198979" cy="198979"/>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9" name="直接连接符 168"/>
          <p:cNvCxnSpPr/>
          <p:nvPr/>
        </p:nvCxnSpPr>
        <p:spPr>
          <a:xfrm flipV="1">
            <a:off x="9706223" y="2370450"/>
            <a:ext cx="130" cy="2916788"/>
          </a:xfrm>
          <a:prstGeom prst="line">
            <a:avLst/>
          </a:prstGeom>
          <a:ln w="25400" cmpd="sng">
            <a:solidFill>
              <a:srgbClr val="FEEA74"/>
            </a:solidFill>
            <a:prstDash val="solid"/>
            <a:round/>
          </a:ln>
        </p:spPr>
        <p:style>
          <a:lnRef idx="1">
            <a:schemeClr val="accent1"/>
          </a:lnRef>
          <a:fillRef idx="0">
            <a:schemeClr val="accent1"/>
          </a:fillRef>
          <a:effectRef idx="0">
            <a:schemeClr val="accent1"/>
          </a:effectRef>
          <a:fontRef idx="minor">
            <a:schemeClr val="tx1"/>
          </a:fontRef>
        </p:style>
      </p:cxnSp>
      <p:sp>
        <p:nvSpPr>
          <p:cNvPr id="474" name="椭圆 938"/>
          <p:cNvSpPr/>
          <p:nvPr/>
        </p:nvSpPr>
        <p:spPr>
          <a:xfrm>
            <a:off x="8834340" y="1563546"/>
            <a:ext cx="1761076" cy="1761075"/>
          </a:xfrm>
          <a:custGeom>
            <a:avLst/>
            <a:gdLst>
              <a:gd name="connsiteX0" fmla="*/ 0 w 1535468"/>
              <a:gd name="connsiteY0" fmla="*/ 767734 h 1535468"/>
              <a:gd name="connsiteX1" fmla="*/ 767734 w 1535468"/>
              <a:gd name="connsiteY1" fmla="*/ 0 h 1535468"/>
              <a:gd name="connsiteX2" fmla="*/ 1535468 w 1535468"/>
              <a:gd name="connsiteY2" fmla="*/ 767734 h 1535468"/>
              <a:gd name="connsiteX3" fmla="*/ 767734 w 1535468"/>
              <a:gd name="connsiteY3" fmla="*/ 1535468 h 1535468"/>
              <a:gd name="connsiteX4" fmla="*/ 0 w 1535468"/>
              <a:gd name="connsiteY4" fmla="*/ 767734 h 1535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5468" h="1535468">
                <a:moveTo>
                  <a:pt x="0" y="767734"/>
                </a:moveTo>
                <a:cubicBezTo>
                  <a:pt x="0" y="343726"/>
                  <a:pt x="343726" y="0"/>
                  <a:pt x="767734" y="0"/>
                </a:cubicBezTo>
                <a:cubicBezTo>
                  <a:pt x="1191742" y="0"/>
                  <a:pt x="1535468" y="343726"/>
                  <a:pt x="1535468" y="767734"/>
                </a:cubicBezTo>
                <a:cubicBezTo>
                  <a:pt x="1535468" y="1191742"/>
                  <a:pt x="1191742" y="1535468"/>
                  <a:pt x="767734" y="1535468"/>
                </a:cubicBezTo>
                <a:cubicBezTo>
                  <a:pt x="343726" y="1535468"/>
                  <a:pt x="0" y="1191742"/>
                  <a:pt x="0" y="767734"/>
                </a:cubicBezTo>
                <a:close/>
              </a:path>
            </a:pathLst>
          </a:custGeom>
          <a:gradFill>
            <a:gsLst>
              <a:gs pos="25000">
                <a:srgbClr val="E5D369"/>
              </a:gs>
              <a:gs pos="49000">
                <a:srgbClr val="F5A51D"/>
              </a:gs>
              <a:gs pos="100000">
                <a:srgbClr val="E67700"/>
              </a:gs>
            </a:gsLst>
            <a:lin ang="2700000" scaled="0"/>
          </a:gradFill>
          <a:ln w="12700" cap="flat" cmpd="sng" algn="ctr">
            <a:noFill/>
            <a:prstDash val="solid"/>
            <a:miter lim="800000"/>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5" name="椭圆 474"/>
          <p:cNvSpPr/>
          <p:nvPr/>
        </p:nvSpPr>
        <p:spPr>
          <a:xfrm>
            <a:off x="9077185" y="2912251"/>
            <a:ext cx="360912" cy="360911"/>
          </a:xfrm>
          <a:prstGeom prst="ellipse">
            <a:avLst/>
          </a:prstGeom>
          <a:gradFill>
            <a:gsLst>
              <a:gs pos="0">
                <a:srgbClr val="FEEA74"/>
              </a:gs>
              <a:gs pos="100000">
                <a:srgbClr val="E87E05"/>
              </a:gs>
              <a:gs pos="50000">
                <a:srgbClr val="F5BB4D"/>
              </a:gs>
            </a:gsLst>
            <a:lin ang="2700000" scaled="0"/>
          </a:gradFill>
          <a:ln w="12700" cap="flat" cmpd="sng" algn="ctr">
            <a:noFill/>
            <a:prstDash val="solid"/>
            <a:miter lim="800000"/>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6" name="椭圆 475"/>
          <p:cNvSpPr/>
          <p:nvPr/>
        </p:nvSpPr>
        <p:spPr>
          <a:xfrm>
            <a:off x="10039816" y="1613952"/>
            <a:ext cx="360912" cy="360911"/>
          </a:xfrm>
          <a:prstGeom prst="ellipse">
            <a:avLst/>
          </a:prstGeom>
          <a:gradFill>
            <a:gsLst>
              <a:gs pos="0">
                <a:srgbClr val="FEEA74"/>
              </a:gs>
              <a:gs pos="100000">
                <a:srgbClr val="E87E05"/>
              </a:gs>
              <a:gs pos="50000">
                <a:srgbClr val="F5BB4D"/>
              </a:gs>
            </a:gsLst>
            <a:lin ang="2700000" scaled="0"/>
          </a:gradFill>
          <a:ln w="12700" cap="flat" cmpd="sng" algn="ctr">
            <a:noFill/>
            <a:prstDash val="solid"/>
            <a:miter lim="800000"/>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7" name="椭圆 476"/>
          <p:cNvSpPr/>
          <p:nvPr/>
        </p:nvSpPr>
        <p:spPr>
          <a:xfrm>
            <a:off x="9698876" y="2941225"/>
            <a:ext cx="581342" cy="581340"/>
          </a:xfrm>
          <a:prstGeom prst="ellipse">
            <a:avLst/>
          </a:prstGeom>
          <a:gradFill>
            <a:gsLst>
              <a:gs pos="0">
                <a:srgbClr val="FEEA74"/>
              </a:gs>
              <a:gs pos="100000">
                <a:srgbClr val="E87E05"/>
              </a:gs>
              <a:gs pos="50000">
                <a:srgbClr val="F5BB4D"/>
              </a:gs>
            </a:gsLst>
            <a:lin ang="2700000" scaled="0"/>
          </a:gradFill>
          <a:ln w="12700" cap="flat" cmpd="sng" algn="ctr">
            <a:noFill/>
            <a:prstDash val="solid"/>
            <a:miter lim="800000"/>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8" name="椭圆 477"/>
          <p:cNvSpPr/>
          <p:nvPr/>
        </p:nvSpPr>
        <p:spPr>
          <a:xfrm>
            <a:off x="9562961" y="3173230"/>
            <a:ext cx="360912" cy="360911"/>
          </a:xfrm>
          <a:prstGeom prst="ellipse">
            <a:avLst/>
          </a:prstGeom>
          <a:gradFill>
            <a:gsLst>
              <a:gs pos="0">
                <a:srgbClr val="FEEA74"/>
              </a:gs>
              <a:gs pos="100000">
                <a:srgbClr val="E87E05"/>
              </a:gs>
              <a:gs pos="50000">
                <a:srgbClr val="F5BB4D"/>
              </a:gs>
            </a:gsLst>
            <a:lin ang="2700000" scaled="0"/>
          </a:gradFill>
          <a:ln w="12700" cap="flat" cmpd="sng" algn="ctr">
            <a:noFill/>
            <a:prstDash val="solid"/>
            <a:miter lim="800000"/>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9" name="椭圆 478"/>
          <p:cNvSpPr/>
          <p:nvPr/>
        </p:nvSpPr>
        <p:spPr>
          <a:xfrm>
            <a:off x="9276151" y="2960792"/>
            <a:ext cx="514023" cy="514021"/>
          </a:xfrm>
          <a:prstGeom prst="ellipse">
            <a:avLst/>
          </a:prstGeom>
          <a:gradFill>
            <a:gsLst>
              <a:gs pos="0">
                <a:srgbClr val="FEEA74"/>
              </a:gs>
              <a:gs pos="100000">
                <a:srgbClr val="E87E05"/>
              </a:gs>
              <a:gs pos="50000">
                <a:srgbClr val="F5BB4D"/>
              </a:gs>
            </a:gsLst>
            <a:lin ang="2700000" scaled="0"/>
          </a:gradFill>
          <a:ln w="12700" cap="flat" cmpd="sng" algn="ctr">
            <a:noFill/>
            <a:prstDash val="solid"/>
            <a:miter lim="800000"/>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80" name="椭圆 479"/>
          <p:cNvSpPr/>
          <p:nvPr/>
        </p:nvSpPr>
        <p:spPr>
          <a:xfrm>
            <a:off x="9790043" y="1532019"/>
            <a:ext cx="360912" cy="360911"/>
          </a:xfrm>
          <a:prstGeom prst="ellipse">
            <a:avLst/>
          </a:prstGeom>
          <a:gradFill>
            <a:gsLst>
              <a:gs pos="0">
                <a:srgbClr val="FEEA74"/>
              </a:gs>
              <a:gs pos="100000">
                <a:srgbClr val="E87E05"/>
              </a:gs>
              <a:gs pos="50000">
                <a:srgbClr val="F5BB4D"/>
              </a:gs>
            </a:gsLst>
            <a:lin ang="2700000" scaled="0"/>
          </a:gradFill>
          <a:ln w="12700" cap="flat" cmpd="sng" algn="ctr">
            <a:noFill/>
            <a:prstDash val="solid"/>
            <a:miter lim="800000"/>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82" name="文本框 481"/>
          <p:cNvSpPr txBox="1"/>
          <p:nvPr/>
        </p:nvSpPr>
        <p:spPr>
          <a:xfrm>
            <a:off x="8727190" y="2158531"/>
            <a:ext cx="2029522" cy="523220"/>
          </a:xfrm>
          <a:prstGeom prst="rect">
            <a:avLst/>
          </a:prstGeom>
          <a:noFill/>
        </p:spPr>
        <p:txBody>
          <a:bodyPr wrap="square" rtlCol="0">
            <a:spAutoFit/>
          </a:bodyPr>
          <a:lstStyle/>
          <a:p>
            <a:pPr algn="ctr"/>
            <a:r>
              <a:rPr lang="zh-CN" altLang="en-US" sz="2800" dirty="0">
                <a:solidFill>
                  <a:srgbClr val="1D1C24"/>
                </a:solidFill>
                <a:latin typeface="方正正黑简体" panose="02000000000000000000" pitchFamily="2" charset="-122"/>
                <a:ea typeface="方正正黑简体" panose="02000000000000000000" pitchFamily="2" charset="-122"/>
              </a:rPr>
              <a:t>总结项目</a:t>
            </a:r>
          </a:p>
        </p:txBody>
      </p:sp>
      <p:sp>
        <p:nvSpPr>
          <p:cNvPr id="245" name="椭圆 244"/>
          <p:cNvSpPr/>
          <p:nvPr/>
        </p:nvSpPr>
        <p:spPr>
          <a:xfrm>
            <a:off x="3984728" y="4625256"/>
            <a:ext cx="457200" cy="249741"/>
          </a:xfrm>
          <a:prstGeom prst="ellipse">
            <a:avLst/>
          </a:prstGeom>
          <a:noFill/>
          <a:ln w="25400">
            <a:solidFill>
              <a:srgbClr val="FEEA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 name="椭圆 245"/>
          <p:cNvSpPr/>
          <p:nvPr/>
        </p:nvSpPr>
        <p:spPr>
          <a:xfrm>
            <a:off x="4112321" y="4650636"/>
            <a:ext cx="198979" cy="198979"/>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57" name="直接连接符 456"/>
          <p:cNvCxnSpPr/>
          <p:nvPr/>
        </p:nvCxnSpPr>
        <p:spPr>
          <a:xfrm flipH="1" flipV="1">
            <a:off x="4211811" y="2458421"/>
            <a:ext cx="1" cy="2297832"/>
          </a:xfrm>
          <a:prstGeom prst="line">
            <a:avLst/>
          </a:prstGeom>
          <a:ln w="25400" cmpd="sng">
            <a:solidFill>
              <a:srgbClr val="FEEA74"/>
            </a:solidFill>
            <a:prstDash val="solid"/>
            <a:round/>
          </a:ln>
        </p:spPr>
        <p:style>
          <a:lnRef idx="1">
            <a:schemeClr val="accent1"/>
          </a:lnRef>
          <a:fillRef idx="0">
            <a:schemeClr val="accent1"/>
          </a:fillRef>
          <a:effectRef idx="0">
            <a:schemeClr val="accent1"/>
          </a:effectRef>
          <a:fontRef idx="minor">
            <a:schemeClr val="tx1"/>
          </a:fontRef>
        </p:style>
      </p:cxnSp>
      <p:sp>
        <p:nvSpPr>
          <p:cNvPr id="402" name="椭圆 938"/>
          <p:cNvSpPr/>
          <p:nvPr/>
        </p:nvSpPr>
        <p:spPr>
          <a:xfrm>
            <a:off x="3341594" y="1554635"/>
            <a:ext cx="1761076" cy="1761075"/>
          </a:xfrm>
          <a:custGeom>
            <a:avLst/>
            <a:gdLst>
              <a:gd name="connsiteX0" fmla="*/ 0 w 1535468"/>
              <a:gd name="connsiteY0" fmla="*/ 767734 h 1535468"/>
              <a:gd name="connsiteX1" fmla="*/ 767734 w 1535468"/>
              <a:gd name="connsiteY1" fmla="*/ 0 h 1535468"/>
              <a:gd name="connsiteX2" fmla="*/ 1535468 w 1535468"/>
              <a:gd name="connsiteY2" fmla="*/ 767734 h 1535468"/>
              <a:gd name="connsiteX3" fmla="*/ 767734 w 1535468"/>
              <a:gd name="connsiteY3" fmla="*/ 1535468 h 1535468"/>
              <a:gd name="connsiteX4" fmla="*/ 0 w 1535468"/>
              <a:gd name="connsiteY4" fmla="*/ 767734 h 1535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5468" h="1535468">
                <a:moveTo>
                  <a:pt x="0" y="767734"/>
                </a:moveTo>
                <a:cubicBezTo>
                  <a:pt x="0" y="343726"/>
                  <a:pt x="343726" y="0"/>
                  <a:pt x="767734" y="0"/>
                </a:cubicBezTo>
                <a:cubicBezTo>
                  <a:pt x="1191742" y="0"/>
                  <a:pt x="1535468" y="343726"/>
                  <a:pt x="1535468" y="767734"/>
                </a:cubicBezTo>
                <a:cubicBezTo>
                  <a:pt x="1535468" y="1191742"/>
                  <a:pt x="1191742" y="1535468"/>
                  <a:pt x="767734" y="1535468"/>
                </a:cubicBezTo>
                <a:cubicBezTo>
                  <a:pt x="343726" y="1535468"/>
                  <a:pt x="0" y="1191742"/>
                  <a:pt x="0" y="767734"/>
                </a:cubicBezTo>
                <a:close/>
              </a:path>
            </a:pathLst>
          </a:custGeom>
          <a:gradFill>
            <a:gsLst>
              <a:gs pos="25000">
                <a:srgbClr val="E5D369"/>
              </a:gs>
              <a:gs pos="49000">
                <a:srgbClr val="F5A51D"/>
              </a:gs>
              <a:gs pos="100000">
                <a:srgbClr val="E67700"/>
              </a:gs>
            </a:gsLst>
            <a:lin ang="2700000" scaled="0"/>
          </a:gradFill>
          <a:ln w="12700" cap="flat" cmpd="sng" algn="ctr">
            <a:noFill/>
            <a:prstDash val="solid"/>
            <a:miter lim="800000"/>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1" name="椭圆 470"/>
          <p:cNvSpPr/>
          <p:nvPr/>
        </p:nvSpPr>
        <p:spPr>
          <a:xfrm>
            <a:off x="3584439" y="2903340"/>
            <a:ext cx="360912" cy="360911"/>
          </a:xfrm>
          <a:prstGeom prst="ellipse">
            <a:avLst/>
          </a:prstGeom>
          <a:gradFill>
            <a:gsLst>
              <a:gs pos="0">
                <a:srgbClr val="FEEA74"/>
              </a:gs>
              <a:gs pos="100000">
                <a:srgbClr val="E87E05"/>
              </a:gs>
              <a:gs pos="50000">
                <a:srgbClr val="F5BB4D"/>
              </a:gs>
            </a:gsLst>
            <a:lin ang="2700000" scaled="0"/>
          </a:gradFill>
          <a:ln w="12700" cap="flat" cmpd="sng" algn="ctr">
            <a:noFill/>
            <a:prstDash val="solid"/>
            <a:miter lim="800000"/>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2" name="椭圆 471"/>
          <p:cNvSpPr/>
          <p:nvPr/>
        </p:nvSpPr>
        <p:spPr>
          <a:xfrm>
            <a:off x="4520039" y="1544091"/>
            <a:ext cx="360912" cy="360911"/>
          </a:xfrm>
          <a:prstGeom prst="ellipse">
            <a:avLst/>
          </a:prstGeom>
          <a:gradFill>
            <a:gsLst>
              <a:gs pos="0">
                <a:srgbClr val="FEEA74"/>
              </a:gs>
              <a:gs pos="100000">
                <a:srgbClr val="E87E05"/>
              </a:gs>
              <a:gs pos="50000">
                <a:srgbClr val="F5BB4D"/>
              </a:gs>
            </a:gsLst>
            <a:lin ang="2700000" scaled="0"/>
          </a:gradFill>
          <a:ln w="12700" cap="flat" cmpd="sng" algn="ctr">
            <a:noFill/>
            <a:prstDash val="solid"/>
            <a:miter lim="800000"/>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9" name="椭圆 468"/>
          <p:cNvSpPr/>
          <p:nvPr/>
        </p:nvSpPr>
        <p:spPr>
          <a:xfrm>
            <a:off x="4206130" y="2932314"/>
            <a:ext cx="581342" cy="581340"/>
          </a:xfrm>
          <a:prstGeom prst="ellipse">
            <a:avLst/>
          </a:prstGeom>
          <a:gradFill>
            <a:gsLst>
              <a:gs pos="0">
                <a:srgbClr val="FEEA74"/>
              </a:gs>
              <a:gs pos="100000">
                <a:srgbClr val="E87E05"/>
              </a:gs>
              <a:gs pos="50000">
                <a:srgbClr val="F5BB4D"/>
              </a:gs>
            </a:gsLst>
            <a:lin ang="2700000" scaled="0"/>
          </a:gradFill>
          <a:ln w="12700" cap="flat" cmpd="sng" algn="ctr">
            <a:noFill/>
            <a:prstDash val="solid"/>
            <a:miter lim="800000"/>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0" name="椭圆 469"/>
          <p:cNvSpPr/>
          <p:nvPr/>
        </p:nvSpPr>
        <p:spPr>
          <a:xfrm>
            <a:off x="4116972" y="3173237"/>
            <a:ext cx="360912" cy="360911"/>
          </a:xfrm>
          <a:prstGeom prst="ellipse">
            <a:avLst/>
          </a:prstGeom>
          <a:gradFill>
            <a:gsLst>
              <a:gs pos="0">
                <a:srgbClr val="FEEA74"/>
              </a:gs>
              <a:gs pos="100000">
                <a:srgbClr val="E87E05"/>
              </a:gs>
              <a:gs pos="50000">
                <a:srgbClr val="F5BB4D"/>
              </a:gs>
            </a:gsLst>
            <a:lin ang="2700000" scaled="0"/>
          </a:gradFill>
          <a:ln w="12700" cap="flat" cmpd="sng" algn="ctr">
            <a:noFill/>
            <a:prstDash val="solid"/>
            <a:miter lim="800000"/>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5" name="椭圆 464"/>
          <p:cNvSpPr/>
          <p:nvPr/>
        </p:nvSpPr>
        <p:spPr>
          <a:xfrm>
            <a:off x="3783405" y="2951881"/>
            <a:ext cx="514023" cy="514021"/>
          </a:xfrm>
          <a:prstGeom prst="ellipse">
            <a:avLst/>
          </a:prstGeom>
          <a:gradFill>
            <a:gsLst>
              <a:gs pos="0">
                <a:srgbClr val="FEEA74"/>
              </a:gs>
              <a:gs pos="100000">
                <a:srgbClr val="E87E05"/>
              </a:gs>
              <a:gs pos="50000">
                <a:srgbClr val="F5BB4D"/>
              </a:gs>
            </a:gsLst>
            <a:lin ang="2700000" scaled="0"/>
          </a:gradFill>
          <a:ln w="12700" cap="flat" cmpd="sng" algn="ctr">
            <a:noFill/>
            <a:prstDash val="solid"/>
            <a:miter lim="800000"/>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3" name="椭圆 472"/>
          <p:cNvSpPr/>
          <p:nvPr/>
        </p:nvSpPr>
        <p:spPr>
          <a:xfrm>
            <a:off x="4300678" y="1428538"/>
            <a:ext cx="360912" cy="360911"/>
          </a:xfrm>
          <a:prstGeom prst="ellipse">
            <a:avLst/>
          </a:prstGeom>
          <a:gradFill>
            <a:gsLst>
              <a:gs pos="0">
                <a:srgbClr val="FEEA74"/>
              </a:gs>
              <a:gs pos="100000">
                <a:srgbClr val="E87E05"/>
              </a:gs>
              <a:gs pos="50000">
                <a:srgbClr val="F5BB4D"/>
              </a:gs>
            </a:gsLst>
            <a:lin ang="2700000" scaled="0"/>
          </a:gradFill>
          <a:ln w="12700" cap="flat" cmpd="sng" algn="ctr">
            <a:noFill/>
            <a:prstDash val="solid"/>
            <a:miter lim="800000"/>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83" name="文本框 482"/>
          <p:cNvSpPr txBox="1"/>
          <p:nvPr/>
        </p:nvSpPr>
        <p:spPr>
          <a:xfrm>
            <a:off x="3241901" y="2166018"/>
            <a:ext cx="2029522" cy="523220"/>
          </a:xfrm>
          <a:prstGeom prst="rect">
            <a:avLst/>
          </a:prstGeom>
          <a:noFill/>
        </p:spPr>
        <p:txBody>
          <a:bodyPr wrap="square" rtlCol="0">
            <a:spAutoFit/>
          </a:bodyPr>
          <a:lstStyle/>
          <a:p>
            <a:pPr algn="ctr"/>
            <a:r>
              <a:rPr lang="zh-CN" altLang="en-US" sz="2800" dirty="0">
                <a:solidFill>
                  <a:srgbClr val="1D1C24"/>
                </a:solidFill>
                <a:latin typeface="方正正黑简体" panose="02000000000000000000" pitchFamily="2" charset="-122"/>
                <a:ea typeface="方正正黑简体" panose="02000000000000000000" pitchFamily="2" charset="-122"/>
              </a:rPr>
              <a:t>总结项目</a:t>
            </a:r>
          </a:p>
        </p:txBody>
      </p:sp>
      <p:sp>
        <p:nvSpPr>
          <p:cNvPr id="251" name="椭圆 250"/>
          <p:cNvSpPr/>
          <p:nvPr/>
        </p:nvSpPr>
        <p:spPr>
          <a:xfrm>
            <a:off x="6906238" y="5139750"/>
            <a:ext cx="457200" cy="249741"/>
          </a:xfrm>
          <a:prstGeom prst="ellipse">
            <a:avLst/>
          </a:prstGeom>
          <a:noFill/>
          <a:ln w="25400">
            <a:solidFill>
              <a:srgbClr val="FEEA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 name="椭圆 251"/>
          <p:cNvSpPr/>
          <p:nvPr/>
        </p:nvSpPr>
        <p:spPr>
          <a:xfrm>
            <a:off x="7033831" y="5165130"/>
            <a:ext cx="198979" cy="198979"/>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58" name="直接连接符 457"/>
          <p:cNvCxnSpPr/>
          <p:nvPr/>
        </p:nvCxnSpPr>
        <p:spPr>
          <a:xfrm flipV="1">
            <a:off x="7131763" y="2419413"/>
            <a:ext cx="0" cy="2860387"/>
          </a:xfrm>
          <a:prstGeom prst="line">
            <a:avLst/>
          </a:prstGeom>
          <a:ln w="25400" cmpd="sng">
            <a:solidFill>
              <a:srgbClr val="FEEA74"/>
            </a:solidFill>
            <a:prstDash val="solid"/>
            <a:round/>
          </a:ln>
        </p:spPr>
        <p:style>
          <a:lnRef idx="1">
            <a:schemeClr val="accent1"/>
          </a:lnRef>
          <a:fillRef idx="0">
            <a:schemeClr val="accent1"/>
          </a:fillRef>
          <a:effectRef idx="0">
            <a:schemeClr val="accent1"/>
          </a:effectRef>
          <a:fontRef idx="minor">
            <a:schemeClr val="tx1"/>
          </a:fontRef>
        </p:style>
      </p:cxnSp>
      <p:sp>
        <p:nvSpPr>
          <p:cNvPr id="459" name="椭圆 458"/>
          <p:cNvSpPr/>
          <p:nvPr/>
        </p:nvSpPr>
        <p:spPr>
          <a:xfrm>
            <a:off x="6299162" y="1590398"/>
            <a:ext cx="1665202" cy="1665202"/>
          </a:xfrm>
          <a:prstGeom prst="ellipse">
            <a:avLst/>
          </a:prstGeom>
          <a:gradFill>
            <a:gsLst>
              <a:gs pos="25000">
                <a:srgbClr val="E5D369"/>
              </a:gs>
              <a:gs pos="49000">
                <a:srgbClr val="F5A51D"/>
              </a:gs>
              <a:gs pos="100000">
                <a:srgbClr val="E67700"/>
              </a:gs>
            </a:gsLst>
            <a:lin ang="2700000" scaled="0"/>
          </a:gradFill>
          <a:ln w="12700" cap="flat" cmpd="sng" algn="ctr">
            <a:noFill/>
            <a:prstDash val="solid"/>
            <a:miter lim="800000"/>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0" name="椭圆 459"/>
          <p:cNvSpPr/>
          <p:nvPr/>
        </p:nvSpPr>
        <p:spPr>
          <a:xfrm>
            <a:off x="6633199" y="1364883"/>
            <a:ext cx="709474" cy="709474"/>
          </a:xfrm>
          <a:prstGeom prst="ellipse">
            <a:avLst/>
          </a:prstGeom>
          <a:gradFill>
            <a:gsLst>
              <a:gs pos="0">
                <a:srgbClr val="FEEA74"/>
              </a:gs>
              <a:gs pos="100000">
                <a:srgbClr val="E87E05"/>
              </a:gs>
              <a:gs pos="50000">
                <a:srgbClr val="F5BB4D"/>
              </a:gs>
            </a:gsLst>
            <a:lin ang="2700000" scaled="0"/>
          </a:gradFill>
          <a:ln w="12700" cap="flat" cmpd="sng" algn="ctr">
            <a:noFill/>
            <a:prstDash val="solid"/>
            <a:miter lim="800000"/>
          </a:ln>
          <a:effectLst>
            <a:outerShdw blurRad="1016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1" name="椭圆 460"/>
          <p:cNvSpPr/>
          <p:nvPr/>
        </p:nvSpPr>
        <p:spPr>
          <a:xfrm>
            <a:off x="7166114" y="1702158"/>
            <a:ext cx="354253" cy="354253"/>
          </a:xfrm>
          <a:prstGeom prst="ellipse">
            <a:avLst/>
          </a:prstGeom>
          <a:gradFill>
            <a:gsLst>
              <a:gs pos="0">
                <a:srgbClr val="FEEA74"/>
              </a:gs>
              <a:gs pos="100000">
                <a:srgbClr val="E87E05"/>
              </a:gs>
              <a:gs pos="50000">
                <a:srgbClr val="F5BB4D"/>
              </a:gs>
            </a:gsLst>
            <a:lin ang="2700000" scaled="0"/>
          </a:gradFill>
          <a:ln w="12700" cap="flat" cmpd="sng" algn="ctr">
            <a:noFill/>
            <a:prstDash val="solid"/>
            <a:miter lim="800000"/>
          </a:ln>
          <a:effectLst>
            <a:outerShdw blurRad="1016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2" name="椭圆 461"/>
          <p:cNvSpPr/>
          <p:nvPr/>
        </p:nvSpPr>
        <p:spPr>
          <a:xfrm>
            <a:off x="7336369" y="1477467"/>
            <a:ext cx="354253" cy="354253"/>
          </a:xfrm>
          <a:prstGeom prst="ellipse">
            <a:avLst/>
          </a:prstGeom>
          <a:gradFill>
            <a:gsLst>
              <a:gs pos="0">
                <a:srgbClr val="FEEA74"/>
              </a:gs>
              <a:gs pos="100000">
                <a:srgbClr val="E87E05"/>
              </a:gs>
              <a:gs pos="50000">
                <a:srgbClr val="F5BB4D"/>
              </a:gs>
            </a:gsLst>
            <a:lin ang="2700000" scaled="0"/>
          </a:gradFill>
          <a:ln w="12700" cap="flat" cmpd="sng" algn="ctr">
            <a:noFill/>
            <a:prstDash val="solid"/>
            <a:miter lim="800000"/>
          </a:ln>
          <a:effectLst>
            <a:outerShdw blurRad="1016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3" name="椭圆 462"/>
          <p:cNvSpPr/>
          <p:nvPr/>
        </p:nvSpPr>
        <p:spPr>
          <a:xfrm>
            <a:off x="6946757" y="1275242"/>
            <a:ext cx="532787" cy="532787"/>
          </a:xfrm>
          <a:prstGeom prst="ellipse">
            <a:avLst/>
          </a:prstGeom>
          <a:gradFill>
            <a:gsLst>
              <a:gs pos="0">
                <a:srgbClr val="FEEA74"/>
              </a:gs>
              <a:gs pos="100000">
                <a:srgbClr val="E87E05"/>
              </a:gs>
              <a:gs pos="50000">
                <a:srgbClr val="F5BB4D"/>
              </a:gs>
            </a:gsLst>
            <a:lin ang="2700000" scaled="0"/>
          </a:gradFill>
          <a:ln w="12700" cap="flat" cmpd="sng" algn="ctr">
            <a:noFill/>
            <a:prstDash val="solid"/>
            <a:miter lim="800000"/>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84" name="文本框 483"/>
          <p:cNvSpPr txBox="1"/>
          <p:nvPr/>
        </p:nvSpPr>
        <p:spPr>
          <a:xfrm>
            <a:off x="6117002" y="2163126"/>
            <a:ext cx="2029522" cy="523220"/>
          </a:xfrm>
          <a:prstGeom prst="rect">
            <a:avLst/>
          </a:prstGeom>
          <a:noFill/>
        </p:spPr>
        <p:txBody>
          <a:bodyPr wrap="square" rtlCol="0">
            <a:spAutoFit/>
          </a:bodyPr>
          <a:lstStyle/>
          <a:p>
            <a:pPr algn="ctr"/>
            <a:r>
              <a:rPr lang="zh-CN" altLang="en-US" sz="2800" dirty="0">
                <a:solidFill>
                  <a:srgbClr val="1D1C24"/>
                </a:solidFill>
                <a:latin typeface="方正正黑简体" panose="02000000000000000000" pitchFamily="2" charset="-122"/>
                <a:ea typeface="方正正黑简体" panose="02000000000000000000" pitchFamily="2" charset="-122"/>
              </a:rPr>
              <a:t>总结项目</a:t>
            </a:r>
          </a:p>
        </p:txBody>
      </p:sp>
      <p:sp>
        <p:nvSpPr>
          <p:cNvPr id="86" name="文本框 85"/>
          <p:cNvSpPr txBox="1"/>
          <p:nvPr/>
        </p:nvSpPr>
        <p:spPr>
          <a:xfrm>
            <a:off x="336231" y="5394871"/>
            <a:ext cx="4263864" cy="892552"/>
          </a:xfrm>
          <a:prstGeom prst="rect">
            <a:avLst/>
          </a:prstGeom>
          <a:noFill/>
        </p:spPr>
        <p:txBody>
          <a:bodyPr vert="horz" wrap="square" rtlCol="0">
            <a:spAutoFit/>
          </a:bodyPr>
          <a:lstStyle/>
          <a:p>
            <a:pPr algn="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演示无处不在演示无处不在演示无处演示无处不在演示无处不在演示无处</a:t>
            </a:r>
          </a:p>
        </p:txBody>
      </p:sp>
      <p:sp>
        <p:nvSpPr>
          <p:cNvPr id="88" name="文本框 87"/>
          <p:cNvSpPr txBox="1"/>
          <p:nvPr/>
        </p:nvSpPr>
        <p:spPr>
          <a:xfrm>
            <a:off x="7518481" y="5394871"/>
            <a:ext cx="4337289" cy="892552"/>
          </a:xfrm>
          <a:prstGeom prst="rect">
            <a:avLst/>
          </a:prstGeom>
          <a:noFill/>
        </p:spPr>
        <p:txBody>
          <a:bodyPr vert="horz" wrap="square" rtlCol="0">
            <a:spAutoFit/>
          </a:bodyPr>
          <a:lstStyle/>
          <a:p>
            <a:pP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演示无处不在演示无处不在演示无处</a:t>
            </a:r>
            <a:endParaRPr lang="en-US" altLang="zh-CN" sz="2000" dirty="0">
              <a:solidFill>
                <a:schemeClr val="bg1"/>
              </a:solidFill>
              <a:latin typeface="方正正黑简体" panose="02000000000000000000" pitchFamily="2" charset="-122"/>
              <a:ea typeface="方正正黑简体" panose="02000000000000000000" pitchFamily="2" charset="-122"/>
            </a:endParaRPr>
          </a:p>
          <a:p>
            <a:pP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演示无处不在演示无处不在演示无处</a:t>
            </a:r>
          </a:p>
        </p:txBody>
      </p:sp>
      <p:sp>
        <p:nvSpPr>
          <p:cNvPr id="105" name="椭圆 104"/>
          <p:cNvSpPr/>
          <p:nvPr/>
        </p:nvSpPr>
        <p:spPr>
          <a:xfrm>
            <a:off x="5361490" y="3828971"/>
            <a:ext cx="338604" cy="184959"/>
          </a:xfrm>
          <a:prstGeom prst="ellipse">
            <a:avLst/>
          </a:prstGeom>
          <a:noFill/>
          <a:ln w="19050">
            <a:solidFill>
              <a:srgbClr val="FEEA74">
                <a:alpha val="6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椭圆 105"/>
          <p:cNvSpPr/>
          <p:nvPr/>
        </p:nvSpPr>
        <p:spPr>
          <a:xfrm>
            <a:off x="5469668" y="3861450"/>
            <a:ext cx="120002" cy="120000"/>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a:off x="249035" y="134390"/>
            <a:ext cx="490267" cy="490267"/>
          </a:xfrm>
          <a:prstGeom prst="ellipse">
            <a:avLst/>
          </a:prstGeom>
          <a:gradFill flip="none" rotWithShape="1">
            <a:gsLst>
              <a:gs pos="55000">
                <a:srgbClr val="FEEA74">
                  <a:alpha val="0"/>
                </a:srgbClr>
              </a:gs>
              <a:gs pos="35000">
                <a:srgbClr val="FEEA74"/>
              </a:gs>
            </a:gsLst>
            <a:path path="circle">
              <a:fillToRect l="50000" t="50000" r="50000" b="50000"/>
            </a:path>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rot="5400000">
            <a:off x="162414" y="-26991"/>
            <a:ext cx="665764" cy="806458"/>
            <a:chOff x="6693039" y="2414150"/>
            <a:chExt cx="1260638" cy="1527045"/>
          </a:xfrm>
        </p:grpSpPr>
        <p:sp>
          <p:nvSpPr>
            <p:cNvPr id="14" name="椭圆 13"/>
            <p:cNvSpPr/>
            <p:nvPr/>
          </p:nvSpPr>
          <p:spPr>
            <a:xfrm>
              <a:off x="6857628" y="2712513"/>
              <a:ext cx="931460" cy="931460"/>
            </a:xfrm>
            <a:prstGeom prst="ellipse">
              <a:avLst/>
            </a:prstGeom>
            <a:gradFill>
              <a:gsLst>
                <a:gs pos="0">
                  <a:srgbClr val="E5D369"/>
                </a:gs>
                <a:gs pos="100000">
                  <a:srgbClr val="F5A51D"/>
                </a:gs>
                <a:gs pos="50000">
                  <a:srgbClr val="F5BB4D"/>
                </a:gs>
              </a:gsLst>
              <a:lin ang="2700000" scaled="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文本框 14"/>
            <p:cNvSpPr txBox="1"/>
            <p:nvPr/>
          </p:nvSpPr>
          <p:spPr>
            <a:xfrm rot="16200000">
              <a:off x="6959640" y="2795873"/>
              <a:ext cx="751063" cy="757617"/>
            </a:xfrm>
            <a:prstGeom prst="rect">
              <a:avLst/>
            </a:prstGeom>
            <a:noFill/>
          </p:spPr>
          <p:txBody>
            <a:bodyPr wrap="square" rtlCol="0">
              <a:spAutoFit/>
            </a:bodyPr>
            <a:lstStyle/>
            <a:p>
              <a:pPr algn="ctr"/>
              <a:r>
                <a:rPr lang="en-US" altLang="zh-CN" sz="2000" dirty="0">
                  <a:solidFill>
                    <a:srgbClr val="1D1C24"/>
                  </a:solidFill>
                  <a:latin typeface="Impact" panose="020B0806030902050204" pitchFamily="34" charset="0"/>
                </a:rPr>
                <a:t>5</a:t>
              </a:r>
              <a:endParaRPr lang="zh-CN" altLang="en-US" sz="2000" dirty="0">
                <a:solidFill>
                  <a:srgbClr val="1D1C24"/>
                </a:solidFill>
                <a:latin typeface="Impact" panose="020B0806030902050204" pitchFamily="34" charset="0"/>
              </a:endParaRPr>
            </a:p>
          </p:txBody>
        </p:sp>
        <p:sp>
          <p:nvSpPr>
            <p:cNvPr id="16" name="椭圆 15"/>
            <p:cNvSpPr/>
            <p:nvPr/>
          </p:nvSpPr>
          <p:spPr>
            <a:xfrm rot="10800000" flipV="1">
              <a:off x="6693039" y="254792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同心圆 22"/>
            <p:cNvSpPr/>
            <p:nvPr/>
          </p:nvSpPr>
          <p:spPr>
            <a:xfrm rot="2700000">
              <a:off x="7189583" y="2414150"/>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同心圆 22"/>
            <p:cNvSpPr/>
            <p:nvPr/>
          </p:nvSpPr>
          <p:spPr>
            <a:xfrm rot="2700000">
              <a:off x="7189582" y="3673648"/>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extLst>
      <p:ext uri="{BB962C8B-B14F-4D97-AF65-F5344CB8AC3E}">
        <p14:creationId xmlns:p14="http://schemas.microsoft.com/office/powerpoint/2010/main" val="229553535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53" presetClass="entr" presetSubtype="16"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 calcmode="lin" valueType="num">
                                          <p:cBhvr>
                                            <p:cTn id="10" dur="750" fill="hold"/>
                                            <p:tgtEl>
                                              <p:spTgt spid="19"/>
                                            </p:tgtEl>
                                            <p:attrNameLst>
                                              <p:attrName>ppt_w</p:attrName>
                                            </p:attrNameLst>
                                          </p:cBhvr>
                                          <p:tavLst>
                                            <p:tav tm="0">
                                              <p:val>
                                                <p:fltVal val="0"/>
                                              </p:val>
                                            </p:tav>
                                            <p:tav tm="100000">
                                              <p:val>
                                                <p:strVal val="#ppt_w"/>
                                              </p:val>
                                            </p:tav>
                                          </p:tavLst>
                                        </p:anim>
                                        <p:anim calcmode="lin" valueType="num">
                                          <p:cBhvr>
                                            <p:cTn id="11" dur="750" fill="hold"/>
                                            <p:tgtEl>
                                              <p:spTgt spid="19"/>
                                            </p:tgtEl>
                                            <p:attrNameLst>
                                              <p:attrName>ppt_h</p:attrName>
                                            </p:attrNameLst>
                                          </p:cBhvr>
                                          <p:tavLst>
                                            <p:tav tm="0">
                                              <p:val>
                                                <p:fltVal val="0"/>
                                              </p:val>
                                            </p:tav>
                                            <p:tav tm="100000">
                                              <p:val>
                                                <p:strVal val="#ppt_h"/>
                                              </p:val>
                                            </p:tav>
                                          </p:tavLst>
                                        </p:anim>
                                        <p:animEffect transition="in" filter="fade">
                                          <p:cBhvr>
                                            <p:cTn id="12" dur="750"/>
                                            <p:tgtEl>
                                              <p:spTgt spid="19"/>
                                            </p:tgtEl>
                                          </p:cBhvr>
                                        </p:animEffect>
                                      </p:childTnLst>
                                    </p:cTn>
                                  </p:par>
                                  <p:par>
                                    <p:cTn id="13" presetID="63" presetClass="path" presetSubtype="0" accel="50000" decel="50000" fill="hold" grpId="1" nodeType="withEffect">
                                      <p:stCondLst>
                                        <p:cond delay="500"/>
                                      </p:stCondLst>
                                      <p:childTnLst>
                                        <p:animMotion origin="layout" path="M -3.33333E-6 -1.11111E-6 L 0.12591 -1.11111E-6 " pathEditMode="relative" rAng="0" ptsTypes="AA">
                                          <p:cBhvr>
                                            <p:cTn id="14" dur="750" spd="-100000" fill="hold"/>
                                            <p:tgtEl>
                                              <p:spTgt spid="19"/>
                                            </p:tgtEl>
                                            <p:attrNameLst>
                                              <p:attrName>ppt_x</p:attrName>
                                              <p:attrName>ppt_y</p:attrName>
                                            </p:attrNameLst>
                                          </p:cBhvr>
                                          <p:rCtr x="6289" y="0"/>
                                        </p:animMotion>
                                      </p:childTnLst>
                                    </p:cTn>
                                  </p:par>
                                  <p:par>
                                    <p:cTn id="15" presetID="42" presetClass="entr" presetSubtype="0" fill="hold" nodeType="withEffect">
                                      <p:stCondLst>
                                        <p:cond delay="12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0" presetClass="path" presetSubtype="0" accel="100000" fill="hold" grpId="0" nodeType="withEffect">
                                      <p:stCondLst>
                                        <p:cond delay="2200"/>
                                      </p:stCondLst>
                                      <p:childTnLst>
                                        <p:animMotion origin="layout" path="M 3.95833E-6 -4.44444E-6 C 0.09466 0.10533 0.12135 0.47084 0.12747 0.69885 " pathEditMode="relative" rAng="0" ptsTypes="AA">
                                          <p:cBhvr>
                                            <p:cTn id="21" dur="1000" fill="hold"/>
                                            <p:tgtEl>
                                              <p:spTgt spid="95"/>
                                            </p:tgtEl>
                                            <p:attrNameLst>
                                              <p:attrName>ppt_x</p:attrName>
                                              <p:attrName>ppt_y</p:attrName>
                                            </p:attrNameLst>
                                          </p:cBhvr>
                                          <p:rCtr x="6367" y="34931"/>
                                        </p:animMotion>
                                      </p:childTnLst>
                                    </p:cTn>
                                  </p:par>
                                  <p:par>
                                    <p:cTn id="22" presetID="0" presetClass="path" presetSubtype="0" fill="hold" grpId="1" nodeType="withEffect">
                                      <p:stCondLst>
                                        <p:cond delay="3200"/>
                                      </p:stCondLst>
                                      <p:childTnLst>
                                        <p:animMotion origin="layout" path="M 0.12826 0.71297 C 0.13881 0.66389 0.16524 0.61528 0.20378 0.62037 " pathEditMode="relative" rAng="0" ptsTypes="AA">
                                          <p:cBhvr>
                                            <p:cTn id="23" dur="350" fill="hold"/>
                                            <p:tgtEl>
                                              <p:spTgt spid="95"/>
                                            </p:tgtEl>
                                            <p:attrNameLst>
                                              <p:attrName>ppt_x</p:attrName>
                                              <p:attrName>ppt_y</p:attrName>
                                            </p:attrNameLst>
                                          </p:cBhvr>
                                          <p:rCtr x="3776" y="-4653"/>
                                        </p:animMotion>
                                      </p:childTnLst>
                                    </p:cTn>
                                  </p:par>
                                  <p:par>
                                    <p:cTn id="24" presetID="0" presetClass="path" presetSubtype="0" fill="hold" grpId="6" nodeType="withEffect">
                                      <p:stCondLst>
                                        <p:cond delay="3550"/>
                                      </p:stCondLst>
                                      <p:childTnLst>
                                        <p:animMotion origin="layout" path="M 0.20378 0.62037 C 0.24766 0.63172 0.26368 0.66713 0.27136 0.71389 " pathEditMode="relative" rAng="0" ptsTypes="AA">
                                          <p:cBhvr>
                                            <p:cTn id="25" dur="350" fill="hold"/>
                                            <p:tgtEl>
                                              <p:spTgt spid="95"/>
                                            </p:tgtEl>
                                            <p:attrNameLst>
                                              <p:attrName>ppt_x</p:attrName>
                                              <p:attrName>ppt_y</p:attrName>
                                            </p:attrNameLst>
                                          </p:cBhvr>
                                          <p:rCtr x="3372" y="4676"/>
                                        </p:animMotion>
                                      </p:childTnLst>
                                    </p:cTn>
                                  </p:par>
                                  <p:par>
                                    <p:cTn id="26" presetID="0" presetClass="path" presetSubtype="0" decel="10000" fill="hold" grpId="3" nodeType="withEffect">
                                      <p:stCondLst>
                                        <p:cond delay="3900"/>
                                      </p:stCondLst>
                                      <p:childTnLst>
                                        <p:animMotion origin="layout" path="M 0.27136 0.71389 C 0.28451 0.68079 0.30053 0.65533 0.32527 0.65787 " pathEditMode="relative" rAng="0" ptsTypes="AA">
                                          <p:cBhvr>
                                            <p:cTn id="27" dur="300" fill="hold"/>
                                            <p:tgtEl>
                                              <p:spTgt spid="95"/>
                                            </p:tgtEl>
                                            <p:attrNameLst>
                                              <p:attrName>ppt_x</p:attrName>
                                              <p:attrName>ppt_y</p:attrName>
                                            </p:attrNameLst>
                                          </p:cBhvr>
                                          <p:rCtr x="2695" y="-2824"/>
                                        </p:animMotion>
                                      </p:childTnLst>
                                    </p:cTn>
                                  </p:par>
                                  <p:par>
                                    <p:cTn id="28" presetID="0" presetClass="path" presetSubtype="0" fill="hold" grpId="7" nodeType="withEffect" p14:presetBounceEnd="50000">
                                      <p:stCondLst>
                                        <p:cond delay="4200"/>
                                      </p:stCondLst>
                                      <p:childTnLst>
                                        <p:animMotion origin="layout" path="M 0.32526 0.65787 C 0.34427 0.6588 0.36146 0.68125 0.3711 0.7132 " pathEditMode="relative" rAng="0" ptsTypes="AA" p14:bounceEnd="50000">
                                          <p:cBhvr>
                                            <p:cTn id="29" dur="300" fill="hold"/>
                                            <p:tgtEl>
                                              <p:spTgt spid="95"/>
                                            </p:tgtEl>
                                            <p:attrNameLst>
                                              <p:attrName>ppt_x</p:attrName>
                                              <p:attrName>ppt_y</p:attrName>
                                            </p:attrNameLst>
                                          </p:cBhvr>
                                          <p:rCtr x="2292" y="2755"/>
                                        </p:animMotion>
                                      </p:childTnLst>
                                    </p:cTn>
                                  </p:par>
                                  <p:par>
                                    <p:cTn id="30" presetID="10" presetClass="exit" presetSubtype="0" fill="hold" grpId="4" nodeType="withEffect">
                                      <p:stCondLst>
                                        <p:cond delay="4400"/>
                                      </p:stCondLst>
                                      <p:childTnLst>
                                        <p:animEffect transition="out" filter="fade">
                                          <p:cBhvr>
                                            <p:cTn id="31" dur="100"/>
                                            <p:tgtEl>
                                              <p:spTgt spid="95"/>
                                            </p:tgtEl>
                                          </p:cBhvr>
                                        </p:animEffect>
                                        <p:set>
                                          <p:cBhvr>
                                            <p:cTn id="32" dur="1" fill="hold">
                                              <p:stCondLst>
                                                <p:cond delay="99"/>
                                              </p:stCondLst>
                                            </p:cTn>
                                            <p:tgtEl>
                                              <p:spTgt spid="95"/>
                                            </p:tgtEl>
                                            <p:attrNameLst>
                                              <p:attrName>style.visibility</p:attrName>
                                            </p:attrNameLst>
                                          </p:cBhvr>
                                          <p:to>
                                            <p:strVal val="hidden"/>
                                          </p:to>
                                        </p:set>
                                      </p:childTnLst>
                                    </p:cTn>
                                  </p:par>
                                  <p:par>
                                    <p:cTn id="33" presetID="6" presetClass="emph" presetSubtype="0" fill="hold" grpId="5" nodeType="withEffect">
                                      <p:stCondLst>
                                        <p:cond delay="4400"/>
                                      </p:stCondLst>
                                      <p:childTnLst>
                                        <p:animScale>
                                          <p:cBhvr>
                                            <p:cTn id="34" dur="100" fill="hold"/>
                                            <p:tgtEl>
                                              <p:spTgt spid="95"/>
                                            </p:tgtEl>
                                          </p:cBhvr>
                                          <p:by x="200000" y="200000"/>
                                        </p:animScale>
                                      </p:childTnLst>
                                    </p:cTn>
                                  </p:par>
                                  <p:par>
                                    <p:cTn id="35" presetID="1" presetClass="entr" presetSubtype="0" fill="hold" grpId="1" nodeType="withEffect">
                                      <p:stCondLst>
                                        <p:cond delay="4350"/>
                                      </p:stCondLst>
                                      <p:childTnLst>
                                        <p:set>
                                          <p:cBhvr>
                                            <p:cTn id="36" dur="1" fill="hold">
                                              <p:stCondLst>
                                                <p:cond delay="0"/>
                                              </p:stCondLst>
                                            </p:cTn>
                                            <p:tgtEl>
                                              <p:spTgt spid="242"/>
                                            </p:tgtEl>
                                            <p:attrNameLst>
                                              <p:attrName>style.visibility</p:attrName>
                                            </p:attrNameLst>
                                          </p:cBhvr>
                                          <p:to>
                                            <p:strVal val="visible"/>
                                          </p:to>
                                        </p:set>
                                      </p:childTnLst>
                                    </p:cTn>
                                  </p:par>
                                  <p:par>
                                    <p:cTn id="37" presetID="42" presetClass="path" presetSubtype="0" accel="50000" decel="50000" fill="hold" grpId="0" nodeType="withEffect">
                                      <p:stCondLst>
                                        <p:cond delay="4350"/>
                                      </p:stCondLst>
                                      <p:childTnLst>
                                        <p:animMotion origin="layout" path="M -3.95833E-6 3.7037E-7 L 0.26628 0.07893 " pathEditMode="relative" rAng="0" ptsTypes="AA">
                                          <p:cBhvr>
                                            <p:cTn id="38" dur="750" spd="-100000" fill="hold"/>
                                            <p:tgtEl>
                                              <p:spTgt spid="242"/>
                                            </p:tgtEl>
                                            <p:attrNameLst>
                                              <p:attrName>ppt_x</p:attrName>
                                              <p:attrName>ppt_y</p:attrName>
                                            </p:attrNameLst>
                                          </p:cBhvr>
                                          <p:rCtr x="13307" y="3935"/>
                                        </p:animMotion>
                                      </p:childTnLst>
                                    </p:cTn>
                                  </p:par>
                                  <p:par>
                                    <p:cTn id="39" presetID="1" presetClass="entr" presetSubtype="0" fill="hold" grpId="0" nodeType="withEffect">
                                      <p:stCondLst>
                                        <p:cond delay="4350"/>
                                      </p:stCondLst>
                                      <p:childTnLst>
                                        <p:set>
                                          <p:cBhvr>
                                            <p:cTn id="40" dur="1" fill="hold">
                                              <p:stCondLst>
                                                <p:cond delay="0"/>
                                              </p:stCondLst>
                                            </p:cTn>
                                            <p:tgtEl>
                                              <p:spTgt spid="106"/>
                                            </p:tgtEl>
                                            <p:attrNameLst>
                                              <p:attrName>style.visibility</p:attrName>
                                            </p:attrNameLst>
                                          </p:cBhvr>
                                          <p:to>
                                            <p:strVal val="visible"/>
                                          </p:to>
                                        </p:set>
                                      </p:childTnLst>
                                    </p:cTn>
                                  </p:par>
                                  <p:par>
                                    <p:cTn id="41" presetID="42" presetClass="path" presetSubtype="0" accel="50000" decel="50000" fill="hold" grpId="1" nodeType="withEffect">
                                      <p:stCondLst>
                                        <p:cond delay="4350"/>
                                      </p:stCondLst>
                                      <p:childTnLst>
                                        <p:animMotion origin="layout" path="M 4.375E-6 7.40741E-7 L -0.04336 0.1993 " pathEditMode="relative" rAng="0" ptsTypes="AA">
                                          <p:cBhvr>
                                            <p:cTn id="42" dur="750" spd="-100000" fill="hold"/>
                                            <p:tgtEl>
                                              <p:spTgt spid="106"/>
                                            </p:tgtEl>
                                            <p:attrNameLst>
                                              <p:attrName>ppt_x</p:attrName>
                                              <p:attrName>ppt_y</p:attrName>
                                            </p:attrNameLst>
                                          </p:cBhvr>
                                          <p:rCtr x="-2174" y="9954"/>
                                        </p:animMotion>
                                      </p:childTnLst>
                                    </p:cTn>
                                  </p:par>
                                  <p:par>
                                    <p:cTn id="43" presetID="21" presetClass="entr" presetSubtype="1" fill="hold" grpId="0" nodeType="withEffect">
                                      <p:stCondLst>
                                        <p:cond delay="5100"/>
                                      </p:stCondLst>
                                      <p:childTnLst>
                                        <p:set>
                                          <p:cBhvr>
                                            <p:cTn id="44" dur="1" fill="hold">
                                              <p:stCondLst>
                                                <p:cond delay="0"/>
                                              </p:stCondLst>
                                            </p:cTn>
                                            <p:tgtEl>
                                              <p:spTgt spid="105"/>
                                            </p:tgtEl>
                                            <p:attrNameLst>
                                              <p:attrName>style.visibility</p:attrName>
                                            </p:attrNameLst>
                                          </p:cBhvr>
                                          <p:to>
                                            <p:strVal val="visible"/>
                                          </p:to>
                                        </p:set>
                                        <p:animEffect transition="in" filter="wheel(1)">
                                          <p:cBhvr>
                                            <p:cTn id="45" dur="1000"/>
                                            <p:tgtEl>
                                              <p:spTgt spid="105"/>
                                            </p:tgtEl>
                                          </p:cBhvr>
                                        </p:animEffect>
                                      </p:childTnLst>
                                    </p:cTn>
                                  </p:par>
                                  <p:par>
                                    <p:cTn id="46" presetID="1" presetClass="entr" presetSubtype="0" fill="hold" grpId="0" nodeType="withEffect">
                                      <p:stCondLst>
                                        <p:cond delay="4350"/>
                                      </p:stCondLst>
                                      <p:childTnLst>
                                        <p:set>
                                          <p:cBhvr>
                                            <p:cTn id="47" dur="1" fill="hold">
                                              <p:stCondLst>
                                                <p:cond delay="0"/>
                                              </p:stCondLst>
                                            </p:cTn>
                                            <p:tgtEl>
                                              <p:spTgt spid="255"/>
                                            </p:tgtEl>
                                            <p:attrNameLst>
                                              <p:attrName>style.visibility</p:attrName>
                                            </p:attrNameLst>
                                          </p:cBhvr>
                                          <p:to>
                                            <p:strVal val="visible"/>
                                          </p:to>
                                        </p:set>
                                      </p:childTnLst>
                                    </p:cTn>
                                  </p:par>
                                  <p:par>
                                    <p:cTn id="48" presetID="42" presetClass="path" presetSubtype="0" accel="50000" decel="50000" fill="hold" grpId="1" nodeType="withEffect">
                                      <p:stCondLst>
                                        <p:cond delay="4350"/>
                                      </p:stCondLst>
                                      <p:childTnLst>
                                        <p:animMotion origin="layout" path="M 2.91667E-6 1.48148E-6 L -0.50482 0.14514 " pathEditMode="relative" rAng="0" ptsTypes="AA">
                                          <p:cBhvr>
                                            <p:cTn id="49" dur="1000" spd="-100000" fill="hold"/>
                                            <p:tgtEl>
                                              <p:spTgt spid="255"/>
                                            </p:tgtEl>
                                            <p:attrNameLst>
                                              <p:attrName>ppt_x</p:attrName>
                                              <p:attrName>ppt_y</p:attrName>
                                            </p:attrNameLst>
                                          </p:cBhvr>
                                          <p:rCtr x="-25247" y="7245"/>
                                        </p:animMotion>
                                      </p:childTnLst>
                                    </p:cTn>
                                  </p:par>
                                  <p:par>
                                    <p:cTn id="50" presetID="21" presetClass="entr" presetSubtype="1" fill="hold" grpId="0" nodeType="withEffect">
                                      <p:stCondLst>
                                        <p:cond delay="5350"/>
                                      </p:stCondLst>
                                      <p:childTnLst>
                                        <p:set>
                                          <p:cBhvr>
                                            <p:cTn id="51" dur="1" fill="hold">
                                              <p:stCondLst>
                                                <p:cond delay="0"/>
                                              </p:stCondLst>
                                            </p:cTn>
                                            <p:tgtEl>
                                              <p:spTgt spid="254"/>
                                            </p:tgtEl>
                                            <p:attrNameLst>
                                              <p:attrName>style.visibility</p:attrName>
                                            </p:attrNameLst>
                                          </p:cBhvr>
                                          <p:to>
                                            <p:strVal val="visible"/>
                                          </p:to>
                                        </p:set>
                                        <p:animEffect transition="in" filter="wheel(1)">
                                          <p:cBhvr>
                                            <p:cTn id="52" dur="1000"/>
                                            <p:tgtEl>
                                              <p:spTgt spid="254"/>
                                            </p:tgtEl>
                                          </p:cBhvr>
                                        </p:animEffect>
                                      </p:childTnLst>
                                    </p:cTn>
                                  </p:par>
                                  <p:par>
                                    <p:cTn id="53" presetID="1" presetClass="entr" presetSubtype="0" fill="hold" grpId="1" nodeType="withEffect">
                                      <p:stCondLst>
                                        <p:cond delay="4350"/>
                                      </p:stCondLst>
                                      <p:childTnLst>
                                        <p:set>
                                          <p:cBhvr>
                                            <p:cTn id="54" dur="1" fill="hold">
                                              <p:stCondLst>
                                                <p:cond delay="0"/>
                                              </p:stCondLst>
                                            </p:cTn>
                                            <p:tgtEl>
                                              <p:spTgt spid="246"/>
                                            </p:tgtEl>
                                            <p:attrNameLst>
                                              <p:attrName>style.visibility</p:attrName>
                                            </p:attrNameLst>
                                          </p:cBhvr>
                                          <p:to>
                                            <p:strVal val="visible"/>
                                          </p:to>
                                        </p:set>
                                      </p:childTnLst>
                                    </p:cTn>
                                  </p:par>
                                  <p:par>
                                    <p:cTn id="55" presetID="42" presetClass="path" presetSubtype="0" accel="50000" decel="50000" fill="hold" grpId="0" nodeType="withEffect">
                                      <p:stCondLst>
                                        <p:cond delay="4350"/>
                                      </p:stCondLst>
                                      <p:childTnLst>
                                        <p:animMotion origin="layout" path="M -2.70833E-6 -2.59259E-6 L 0.06706 0.07732 " pathEditMode="relative" rAng="0" ptsTypes="AA">
                                          <p:cBhvr>
                                            <p:cTn id="56" dur="1150" spd="-100000" fill="hold"/>
                                            <p:tgtEl>
                                              <p:spTgt spid="246"/>
                                            </p:tgtEl>
                                            <p:attrNameLst>
                                              <p:attrName>ppt_x</p:attrName>
                                              <p:attrName>ppt_y</p:attrName>
                                            </p:attrNameLst>
                                          </p:cBhvr>
                                          <p:rCtr x="3346" y="3866"/>
                                        </p:animMotion>
                                      </p:childTnLst>
                                    </p:cTn>
                                  </p:par>
                                  <p:par>
                                    <p:cTn id="57" presetID="1" presetClass="entr" presetSubtype="0" fill="hold" grpId="1" nodeType="withEffect">
                                      <p:stCondLst>
                                        <p:cond delay="4350"/>
                                      </p:stCondLst>
                                      <p:childTnLst>
                                        <p:set>
                                          <p:cBhvr>
                                            <p:cTn id="58" dur="1" fill="hold">
                                              <p:stCondLst>
                                                <p:cond delay="0"/>
                                              </p:stCondLst>
                                            </p:cTn>
                                            <p:tgtEl>
                                              <p:spTgt spid="252"/>
                                            </p:tgtEl>
                                            <p:attrNameLst>
                                              <p:attrName>style.visibility</p:attrName>
                                            </p:attrNameLst>
                                          </p:cBhvr>
                                          <p:to>
                                            <p:strVal val="visible"/>
                                          </p:to>
                                        </p:set>
                                      </p:childTnLst>
                                    </p:cTn>
                                  </p:par>
                                  <p:par>
                                    <p:cTn id="59" presetID="42" presetClass="path" presetSubtype="0" accel="50000" decel="50000" fill="hold" grpId="0" nodeType="withEffect">
                                      <p:stCondLst>
                                        <p:cond delay="4350"/>
                                      </p:stCondLst>
                                      <p:childTnLst>
                                        <p:animMotion origin="layout" path="M 3.95833E-6 -2.59259E-6 L -0.17331 0.00347 " pathEditMode="relative" rAng="0" ptsTypes="AA">
                                          <p:cBhvr>
                                            <p:cTn id="60" dur="1150" spd="-100000" fill="hold"/>
                                            <p:tgtEl>
                                              <p:spTgt spid="252"/>
                                            </p:tgtEl>
                                            <p:attrNameLst>
                                              <p:attrName>ppt_x</p:attrName>
                                              <p:attrName>ppt_y</p:attrName>
                                            </p:attrNameLst>
                                          </p:cBhvr>
                                          <p:rCtr x="-8672" y="162"/>
                                        </p:animMotion>
                                      </p:childTnLst>
                                    </p:cTn>
                                  </p:par>
                                  <p:par>
                                    <p:cTn id="61" presetID="1" presetClass="entr" presetSubtype="0" fill="hold" grpId="1" nodeType="withEffect">
                                      <p:stCondLst>
                                        <p:cond delay="4350"/>
                                      </p:stCondLst>
                                      <p:childTnLst>
                                        <p:set>
                                          <p:cBhvr>
                                            <p:cTn id="62" dur="1" fill="hold">
                                              <p:stCondLst>
                                                <p:cond delay="0"/>
                                              </p:stCondLst>
                                            </p:cTn>
                                            <p:tgtEl>
                                              <p:spTgt spid="249"/>
                                            </p:tgtEl>
                                            <p:attrNameLst>
                                              <p:attrName>style.visibility</p:attrName>
                                            </p:attrNameLst>
                                          </p:cBhvr>
                                          <p:to>
                                            <p:strVal val="visible"/>
                                          </p:to>
                                        </p:set>
                                      </p:childTnLst>
                                    </p:cTn>
                                  </p:par>
                                  <p:par>
                                    <p:cTn id="63" presetID="42" presetClass="path" presetSubtype="0" accel="50000" decel="50000" fill="hold" grpId="0" nodeType="withEffect">
                                      <p:stCondLst>
                                        <p:cond delay="4350"/>
                                      </p:stCondLst>
                                      <p:childTnLst>
                                        <p:animMotion origin="layout" path="M -3.75E-6 1.11111E-6 L -0.38619 -0.00023 " pathEditMode="relative" rAng="0" ptsTypes="AA">
                                          <p:cBhvr>
                                            <p:cTn id="64" dur="1250" spd="-100000" fill="hold"/>
                                            <p:tgtEl>
                                              <p:spTgt spid="249"/>
                                            </p:tgtEl>
                                            <p:attrNameLst>
                                              <p:attrName>ppt_x</p:attrName>
                                              <p:attrName>ppt_y</p:attrName>
                                            </p:attrNameLst>
                                          </p:cBhvr>
                                          <p:rCtr x="-19310" y="-23"/>
                                        </p:animMotion>
                                      </p:childTnLst>
                                    </p:cTn>
                                  </p:par>
                                  <p:par>
                                    <p:cTn id="65" presetID="21" presetClass="entr" presetSubtype="1" fill="hold" grpId="0" nodeType="withEffect">
                                      <p:stCondLst>
                                        <p:cond delay="5100"/>
                                      </p:stCondLst>
                                      <p:childTnLst>
                                        <p:set>
                                          <p:cBhvr>
                                            <p:cTn id="66" dur="1" fill="hold">
                                              <p:stCondLst>
                                                <p:cond delay="0"/>
                                              </p:stCondLst>
                                            </p:cTn>
                                            <p:tgtEl>
                                              <p:spTgt spid="166"/>
                                            </p:tgtEl>
                                            <p:attrNameLst>
                                              <p:attrName>style.visibility</p:attrName>
                                            </p:attrNameLst>
                                          </p:cBhvr>
                                          <p:to>
                                            <p:strVal val="visible"/>
                                          </p:to>
                                        </p:set>
                                        <p:animEffect transition="in" filter="wheel(1)">
                                          <p:cBhvr>
                                            <p:cTn id="67" dur="1000"/>
                                            <p:tgtEl>
                                              <p:spTgt spid="166"/>
                                            </p:tgtEl>
                                          </p:cBhvr>
                                        </p:animEffect>
                                      </p:childTnLst>
                                    </p:cTn>
                                  </p:par>
                                  <p:par>
                                    <p:cTn id="68" presetID="22" presetClass="entr" presetSubtype="4" fill="hold" nodeType="withEffect">
                                      <p:stCondLst>
                                        <p:cond delay="6000"/>
                                      </p:stCondLst>
                                      <p:childTnLst>
                                        <p:set>
                                          <p:cBhvr>
                                            <p:cTn id="69" dur="1" fill="hold">
                                              <p:stCondLst>
                                                <p:cond delay="0"/>
                                              </p:stCondLst>
                                            </p:cTn>
                                            <p:tgtEl>
                                              <p:spTgt spid="397"/>
                                            </p:tgtEl>
                                            <p:attrNameLst>
                                              <p:attrName>style.visibility</p:attrName>
                                            </p:attrNameLst>
                                          </p:cBhvr>
                                          <p:to>
                                            <p:strVal val="visible"/>
                                          </p:to>
                                        </p:set>
                                        <p:animEffect transition="in" filter="wipe(down)">
                                          <p:cBhvr>
                                            <p:cTn id="70" dur="650"/>
                                            <p:tgtEl>
                                              <p:spTgt spid="397"/>
                                            </p:tgtEl>
                                          </p:cBhvr>
                                        </p:animEffect>
                                      </p:childTnLst>
                                    </p:cTn>
                                  </p:par>
                                  <p:par>
                                    <p:cTn id="71" presetID="53" presetClass="entr" presetSubtype="16" fill="hold" grpId="0" nodeType="withEffect">
                                      <p:stCondLst>
                                        <p:cond delay="6500"/>
                                      </p:stCondLst>
                                      <p:childTnLst>
                                        <p:set>
                                          <p:cBhvr>
                                            <p:cTn id="72" dur="1" fill="hold">
                                              <p:stCondLst>
                                                <p:cond delay="0"/>
                                              </p:stCondLst>
                                            </p:cTn>
                                            <p:tgtEl>
                                              <p:spTgt spid="396"/>
                                            </p:tgtEl>
                                            <p:attrNameLst>
                                              <p:attrName>style.visibility</p:attrName>
                                            </p:attrNameLst>
                                          </p:cBhvr>
                                          <p:to>
                                            <p:strVal val="visible"/>
                                          </p:to>
                                        </p:set>
                                        <p:anim calcmode="lin" valueType="num">
                                          <p:cBhvr>
                                            <p:cTn id="73" dur="500" fill="hold"/>
                                            <p:tgtEl>
                                              <p:spTgt spid="396"/>
                                            </p:tgtEl>
                                            <p:attrNameLst>
                                              <p:attrName>ppt_w</p:attrName>
                                            </p:attrNameLst>
                                          </p:cBhvr>
                                          <p:tavLst>
                                            <p:tav tm="0">
                                              <p:val>
                                                <p:fltVal val="0"/>
                                              </p:val>
                                            </p:tav>
                                            <p:tav tm="100000">
                                              <p:val>
                                                <p:strVal val="#ppt_w"/>
                                              </p:val>
                                            </p:tav>
                                          </p:tavLst>
                                        </p:anim>
                                        <p:anim calcmode="lin" valueType="num">
                                          <p:cBhvr>
                                            <p:cTn id="74" dur="500" fill="hold"/>
                                            <p:tgtEl>
                                              <p:spTgt spid="396"/>
                                            </p:tgtEl>
                                            <p:attrNameLst>
                                              <p:attrName>ppt_h</p:attrName>
                                            </p:attrNameLst>
                                          </p:cBhvr>
                                          <p:tavLst>
                                            <p:tav tm="0">
                                              <p:val>
                                                <p:fltVal val="0"/>
                                              </p:val>
                                            </p:tav>
                                            <p:tav tm="100000">
                                              <p:val>
                                                <p:strVal val="#ppt_h"/>
                                              </p:val>
                                            </p:tav>
                                          </p:tavLst>
                                        </p:anim>
                                        <p:animEffect transition="in" filter="fade">
                                          <p:cBhvr>
                                            <p:cTn id="75" dur="500"/>
                                            <p:tgtEl>
                                              <p:spTgt spid="396"/>
                                            </p:tgtEl>
                                          </p:cBhvr>
                                        </p:animEffect>
                                      </p:childTnLst>
                                    </p:cTn>
                                  </p:par>
                                  <p:par>
                                    <p:cTn id="76" presetID="42" presetClass="entr" presetSubtype="0" fill="hold" grpId="0" nodeType="withEffect">
                                      <p:stCondLst>
                                        <p:cond delay="6500"/>
                                      </p:stCondLst>
                                      <p:childTnLst>
                                        <p:set>
                                          <p:cBhvr>
                                            <p:cTn id="77" dur="1" fill="hold">
                                              <p:stCondLst>
                                                <p:cond delay="0"/>
                                              </p:stCondLst>
                                            </p:cTn>
                                            <p:tgtEl>
                                              <p:spTgt spid="398"/>
                                            </p:tgtEl>
                                            <p:attrNameLst>
                                              <p:attrName>style.visibility</p:attrName>
                                            </p:attrNameLst>
                                          </p:cBhvr>
                                          <p:to>
                                            <p:strVal val="visible"/>
                                          </p:to>
                                        </p:set>
                                        <p:animEffect transition="in" filter="fade">
                                          <p:cBhvr>
                                            <p:cTn id="78" dur="1000"/>
                                            <p:tgtEl>
                                              <p:spTgt spid="398"/>
                                            </p:tgtEl>
                                          </p:cBhvr>
                                        </p:animEffect>
                                        <p:anim calcmode="lin" valueType="num">
                                          <p:cBhvr>
                                            <p:cTn id="79" dur="1000" fill="hold"/>
                                            <p:tgtEl>
                                              <p:spTgt spid="398"/>
                                            </p:tgtEl>
                                            <p:attrNameLst>
                                              <p:attrName>ppt_x</p:attrName>
                                            </p:attrNameLst>
                                          </p:cBhvr>
                                          <p:tavLst>
                                            <p:tav tm="0">
                                              <p:val>
                                                <p:strVal val="#ppt_x"/>
                                              </p:val>
                                            </p:tav>
                                            <p:tav tm="100000">
                                              <p:val>
                                                <p:strVal val="#ppt_x"/>
                                              </p:val>
                                            </p:tav>
                                          </p:tavLst>
                                        </p:anim>
                                        <p:anim calcmode="lin" valueType="num">
                                          <p:cBhvr>
                                            <p:cTn id="80" dur="1000" fill="hold"/>
                                            <p:tgtEl>
                                              <p:spTgt spid="398"/>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6600"/>
                                      </p:stCondLst>
                                      <p:childTnLst>
                                        <p:set>
                                          <p:cBhvr>
                                            <p:cTn id="82" dur="1" fill="hold">
                                              <p:stCondLst>
                                                <p:cond delay="0"/>
                                              </p:stCondLst>
                                            </p:cTn>
                                            <p:tgtEl>
                                              <p:spTgt spid="399"/>
                                            </p:tgtEl>
                                            <p:attrNameLst>
                                              <p:attrName>style.visibility</p:attrName>
                                            </p:attrNameLst>
                                          </p:cBhvr>
                                          <p:to>
                                            <p:strVal val="visible"/>
                                          </p:to>
                                        </p:set>
                                        <p:animEffect transition="in" filter="fade">
                                          <p:cBhvr>
                                            <p:cTn id="83" dur="900"/>
                                            <p:tgtEl>
                                              <p:spTgt spid="399"/>
                                            </p:tgtEl>
                                          </p:cBhvr>
                                        </p:animEffect>
                                        <p:anim calcmode="lin" valueType="num">
                                          <p:cBhvr>
                                            <p:cTn id="84" dur="900" fill="hold"/>
                                            <p:tgtEl>
                                              <p:spTgt spid="399"/>
                                            </p:tgtEl>
                                            <p:attrNameLst>
                                              <p:attrName>ppt_x</p:attrName>
                                            </p:attrNameLst>
                                          </p:cBhvr>
                                          <p:tavLst>
                                            <p:tav tm="0">
                                              <p:val>
                                                <p:strVal val="#ppt_x"/>
                                              </p:val>
                                            </p:tav>
                                            <p:tav tm="100000">
                                              <p:val>
                                                <p:strVal val="#ppt_x"/>
                                              </p:val>
                                            </p:tav>
                                          </p:tavLst>
                                        </p:anim>
                                        <p:anim calcmode="lin" valueType="num">
                                          <p:cBhvr>
                                            <p:cTn id="85" dur="900" fill="hold"/>
                                            <p:tgtEl>
                                              <p:spTgt spid="399"/>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6700"/>
                                      </p:stCondLst>
                                      <p:childTnLst>
                                        <p:set>
                                          <p:cBhvr>
                                            <p:cTn id="87" dur="1" fill="hold">
                                              <p:stCondLst>
                                                <p:cond delay="0"/>
                                              </p:stCondLst>
                                            </p:cTn>
                                            <p:tgtEl>
                                              <p:spTgt spid="456"/>
                                            </p:tgtEl>
                                            <p:attrNameLst>
                                              <p:attrName>style.visibility</p:attrName>
                                            </p:attrNameLst>
                                          </p:cBhvr>
                                          <p:to>
                                            <p:strVal val="visible"/>
                                          </p:to>
                                        </p:set>
                                        <p:animEffect transition="in" filter="fade">
                                          <p:cBhvr>
                                            <p:cTn id="88" dur="800"/>
                                            <p:tgtEl>
                                              <p:spTgt spid="456"/>
                                            </p:tgtEl>
                                          </p:cBhvr>
                                        </p:animEffect>
                                        <p:anim calcmode="lin" valueType="num">
                                          <p:cBhvr>
                                            <p:cTn id="89" dur="800" fill="hold"/>
                                            <p:tgtEl>
                                              <p:spTgt spid="456"/>
                                            </p:tgtEl>
                                            <p:attrNameLst>
                                              <p:attrName>ppt_x</p:attrName>
                                            </p:attrNameLst>
                                          </p:cBhvr>
                                          <p:tavLst>
                                            <p:tav tm="0">
                                              <p:val>
                                                <p:strVal val="#ppt_x"/>
                                              </p:val>
                                            </p:tav>
                                            <p:tav tm="100000">
                                              <p:val>
                                                <p:strVal val="#ppt_x"/>
                                              </p:val>
                                            </p:tav>
                                          </p:tavLst>
                                        </p:anim>
                                        <p:anim calcmode="lin" valueType="num">
                                          <p:cBhvr>
                                            <p:cTn id="90" dur="800" fill="hold"/>
                                            <p:tgtEl>
                                              <p:spTgt spid="456"/>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6800"/>
                                      </p:stCondLst>
                                      <p:childTnLst>
                                        <p:set>
                                          <p:cBhvr>
                                            <p:cTn id="92" dur="1" fill="hold">
                                              <p:stCondLst>
                                                <p:cond delay="0"/>
                                              </p:stCondLst>
                                            </p:cTn>
                                            <p:tgtEl>
                                              <p:spTgt spid="400"/>
                                            </p:tgtEl>
                                            <p:attrNameLst>
                                              <p:attrName>style.visibility</p:attrName>
                                            </p:attrNameLst>
                                          </p:cBhvr>
                                          <p:to>
                                            <p:strVal val="visible"/>
                                          </p:to>
                                        </p:set>
                                        <p:animEffect transition="in" filter="fade">
                                          <p:cBhvr>
                                            <p:cTn id="93" dur="700"/>
                                            <p:tgtEl>
                                              <p:spTgt spid="400"/>
                                            </p:tgtEl>
                                          </p:cBhvr>
                                        </p:animEffect>
                                        <p:anim calcmode="lin" valueType="num">
                                          <p:cBhvr>
                                            <p:cTn id="94" dur="700" fill="hold"/>
                                            <p:tgtEl>
                                              <p:spTgt spid="400"/>
                                            </p:tgtEl>
                                            <p:attrNameLst>
                                              <p:attrName>ppt_x</p:attrName>
                                            </p:attrNameLst>
                                          </p:cBhvr>
                                          <p:tavLst>
                                            <p:tav tm="0">
                                              <p:val>
                                                <p:strVal val="#ppt_x"/>
                                              </p:val>
                                            </p:tav>
                                            <p:tav tm="100000">
                                              <p:val>
                                                <p:strVal val="#ppt_x"/>
                                              </p:val>
                                            </p:tav>
                                          </p:tavLst>
                                        </p:anim>
                                        <p:anim calcmode="lin" valueType="num">
                                          <p:cBhvr>
                                            <p:cTn id="95" dur="700" fill="hold"/>
                                            <p:tgtEl>
                                              <p:spTgt spid="400"/>
                                            </p:tgtEl>
                                            <p:attrNameLst>
                                              <p:attrName>ppt_y</p:attrName>
                                            </p:attrNameLst>
                                          </p:cBhvr>
                                          <p:tavLst>
                                            <p:tav tm="0">
                                              <p:val>
                                                <p:strVal val="#ppt_y+.1"/>
                                              </p:val>
                                            </p:tav>
                                            <p:tav tm="100000">
                                              <p:val>
                                                <p:strVal val="#ppt_y"/>
                                              </p:val>
                                            </p:tav>
                                          </p:tavLst>
                                        </p:anim>
                                      </p:childTnLst>
                                    </p:cTn>
                                  </p:par>
                                  <p:par>
                                    <p:cTn id="96" presetID="10" presetClass="entr" presetSubtype="0" fill="hold" grpId="0" nodeType="withEffect">
                                      <p:stCondLst>
                                        <p:cond delay="7000"/>
                                      </p:stCondLst>
                                      <p:childTnLst>
                                        <p:set>
                                          <p:cBhvr>
                                            <p:cTn id="97" dur="1" fill="hold">
                                              <p:stCondLst>
                                                <p:cond delay="0"/>
                                              </p:stCondLst>
                                            </p:cTn>
                                            <p:tgtEl>
                                              <p:spTgt spid="481"/>
                                            </p:tgtEl>
                                            <p:attrNameLst>
                                              <p:attrName>style.visibility</p:attrName>
                                            </p:attrNameLst>
                                          </p:cBhvr>
                                          <p:to>
                                            <p:strVal val="visible"/>
                                          </p:to>
                                        </p:set>
                                        <p:animEffect transition="in" filter="fade">
                                          <p:cBhvr>
                                            <p:cTn id="98" dur="500"/>
                                            <p:tgtEl>
                                              <p:spTgt spid="481"/>
                                            </p:tgtEl>
                                          </p:cBhvr>
                                        </p:animEffect>
                                      </p:childTnLst>
                                    </p:cTn>
                                  </p:par>
                                  <p:par>
                                    <p:cTn id="99" presetID="21" presetClass="entr" presetSubtype="1" fill="hold" grpId="0" nodeType="withEffect">
                                      <p:stCondLst>
                                        <p:cond delay="7500"/>
                                      </p:stCondLst>
                                      <p:childTnLst>
                                        <p:set>
                                          <p:cBhvr>
                                            <p:cTn id="100" dur="1" fill="hold">
                                              <p:stCondLst>
                                                <p:cond delay="0"/>
                                              </p:stCondLst>
                                            </p:cTn>
                                            <p:tgtEl>
                                              <p:spTgt spid="245"/>
                                            </p:tgtEl>
                                            <p:attrNameLst>
                                              <p:attrName>style.visibility</p:attrName>
                                            </p:attrNameLst>
                                          </p:cBhvr>
                                          <p:to>
                                            <p:strVal val="visible"/>
                                          </p:to>
                                        </p:set>
                                        <p:animEffect transition="in" filter="wheel(1)">
                                          <p:cBhvr>
                                            <p:cTn id="101" dur="1000"/>
                                            <p:tgtEl>
                                              <p:spTgt spid="245"/>
                                            </p:tgtEl>
                                          </p:cBhvr>
                                        </p:animEffect>
                                      </p:childTnLst>
                                    </p:cTn>
                                  </p:par>
                                  <p:par>
                                    <p:cTn id="102" presetID="22" presetClass="entr" presetSubtype="4" fill="hold" nodeType="withEffect">
                                      <p:stCondLst>
                                        <p:cond delay="8400"/>
                                      </p:stCondLst>
                                      <p:childTnLst>
                                        <p:set>
                                          <p:cBhvr>
                                            <p:cTn id="103" dur="1" fill="hold">
                                              <p:stCondLst>
                                                <p:cond delay="0"/>
                                              </p:stCondLst>
                                            </p:cTn>
                                            <p:tgtEl>
                                              <p:spTgt spid="457"/>
                                            </p:tgtEl>
                                            <p:attrNameLst>
                                              <p:attrName>style.visibility</p:attrName>
                                            </p:attrNameLst>
                                          </p:cBhvr>
                                          <p:to>
                                            <p:strVal val="visible"/>
                                          </p:to>
                                        </p:set>
                                        <p:animEffect transition="in" filter="wipe(down)">
                                          <p:cBhvr>
                                            <p:cTn id="104" dur="650"/>
                                            <p:tgtEl>
                                              <p:spTgt spid="457"/>
                                            </p:tgtEl>
                                          </p:cBhvr>
                                        </p:animEffect>
                                      </p:childTnLst>
                                    </p:cTn>
                                  </p:par>
                                  <p:par>
                                    <p:cTn id="105" presetID="53" presetClass="entr" presetSubtype="16" fill="hold" grpId="0" nodeType="withEffect">
                                      <p:stCondLst>
                                        <p:cond delay="8900"/>
                                      </p:stCondLst>
                                      <p:childTnLst>
                                        <p:set>
                                          <p:cBhvr>
                                            <p:cTn id="106" dur="1" fill="hold">
                                              <p:stCondLst>
                                                <p:cond delay="0"/>
                                              </p:stCondLst>
                                            </p:cTn>
                                            <p:tgtEl>
                                              <p:spTgt spid="402"/>
                                            </p:tgtEl>
                                            <p:attrNameLst>
                                              <p:attrName>style.visibility</p:attrName>
                                            </p:attrNameLst>
                                          </p:cBhvr>
                                          <p:to>
                                            <p:strVal val="visible"/>
                                          </p:to>
                                        </p:set>
                                        <p:anim calcmode="lin" valueType="num">
                                          <p:cBhvr>
                                            <p:cTn id="107" dur="500" fill="hold"/>
                                            <p:tgtEl>
                                              <p:spTgt spid="402"/>
                                            </p:tgtEl>
                                            <p:attrNameLst>
                                              <p:attrName>ppt_w</p:attrName>
                                            </p:attrNameLst>
                                          </p:cBhvr>
                                          <p:tavLst>
                                            <p:tav tm="0">
                                              <p:val>
                                                <p:fltVal val="0"/>
                                              </p:val>
                                            </p:tav>
                                            <p:tav tm="100000">
                                              <p:val>
                                                <p:strVal val="#ppt_w"/>
                                              </p:val>
                                            </p:tav>
                                          </p:tavLst>
                                        </p:anim>
                                        <p:anim calcmode="lin" valueType="num">
                                          <p:cBhvr>
                                            <p:cTn id="108" dur="500" fill="hold"/>
                                            <p:tgtEl>
                                              <p:spTgt spid="402"/>
                                            </p:tgtEl>
                                            <p:attrNameLst>
                                              <p:attrName>ppt_h</p:attrName>
                                            </p:attrNameLst>
                                          </p:cBhvr>
                                          <p:tavLst>
                                            <p:tav tm="0">
                                              <p:val>
                                                <p:fltVal val="0"/>
                                              </p:val>
                                            </p:tav>
                                            <p:tav tm="100000">
                                              <p:val>
                                                <p:strVal val="#ppt_h"/>
                                              </p:val>
                                            </p:tav>
                                          </p:tavLst>
                                        </p:anim>
                                        <p:animEffect transition="in" filter="fade">
                                          <p:cBhvr>
                                            <p:cTn id="109" dur="500"/>
                                            <p:tgtEl>
                                              <p:spTgt spid="402"/>
                                            </p:tgtEl>
                                          </p:cBhvr>
                                        </p:animEffect>
                                      </p:childTnLst>
                                    </p:cTn>
                                  </p:par>
                                  <p:par>
                                    <p:cTn id="110" presetID="10" presetClass="entr" presetSubtype="0" fill="hold" grpId="0" nodeType="withEffect">
                                      <p:stCondLst>
                                        <p:cond delay="9500"/>
                                      </p:stCondLst>
                                      <p:childTnLst>
                                        <p:set>
                                          <p:cBhvr>
                                            <p:cTn id="111" dur="1" fill="hold">
                                              <p:stCondLst>
                                                <p:cond delay="0"/>
                                              </p:stCondLst>
                                            </p:cTn>
                                            <p:tgtEl>
                                              <p:spTgt spid="471"/>
                                            </p:tgtEl>
                                            <p:attrNameLst>
                                              <p:attrName>style.visibility</p:attrName>
                                            </p:attrNameLst>
                                          </p:cBhvr>
                                          <p:to>
                                            <p:strVal val="visible"/>
                                          </p:to>
                                        </p:set>
                                        <p:animEffect transition="in" filter="fade">
                                          <p:cBhvr>
                                            <p:cTn id="112" dur="750"/>
                                            <p:tgtEl>
                                              <p:spTgt spid="471"/>
                                            </p:tgtEl>
                                          </p:cBhvr>
                                        </p:animEffect>
                                      </p:childTnLst>
                                    </p:cTn>
                                  </p:par>
                                  <p:par>
                                    <p:cTn id="113" presetID="42" presetClass="path" presetSubtype="0" accel="50000" decel="50000" fill="hold" grpId="1" nodeType="withEffect">
                                      <p:stCondLst>
                                        <p:cond delay="9500"/>
                                      </p:stCondLst>
                                      <p:childTnLst>
                                        <p:animMotion origin="layout" path="M -3.95833E-6 2.96296E-6 L 0.04362 -0.10348 " pathEditMode="relative" rAng="0" ptsTypes="AA">
                                          <p:cBhvr>
                                            <p:cTn id="114" dur="750" spd="-100000" fill="hold"/>
                                            <p:tgtEl>
                                              <p:spTgt spid="471"/>
                                            </p:tgtEl>
                                            <p:attrNameLst>
                                              <p:attrName>ppt_x</p:attrName>
                                              <p:attrName>ppt_y</p:attrName>
                                            </p:attrNameLst>
                                          </p:cBhvr>
                                          <p:rCtr x="2174" y="-5185"/>
                                        </p:animMotion>
                                      </p:childTnLst>
                                    </p:cTn>
                                  </p:par>
                                  <p:par>
                                    <p:cTn id="115" presetID="10" presetClass="entr" presetSubtype="0" fill="hold" grpId="0" nodeType="withEffect">
                                      <p:stCondLst>
                                        <p:cond delay="9400"/>
                                      </p:stCondLst>
                                      <p:childTnLst>
                                        <p:set>
                                          <p:cBhvr>
                                            <p:cTn id="116" dur="1" fill="hold">
                                              <p:stCondLst>
                                                <p:cond delay="0"/>
                                              </p:stCondLst>
                                            </p:cTn>
                                            <p:tgtEl>
                                              <p:spTgt spid="465"/>
                                            </p:tgtEl>
                                            <p:attrNameLst>
                                              <p:attrName>style.visibility</p:attrName>
                                            </p:attrNameLst>
                                          </p:cBhvr>
                                          <p:to>
                                            <p:strVal val="visible"/>
                                          </p:to>
                                        </p:set>
                                        <p:animEffect transition="in" filter="fade">
                                          <p:cBhvr>
                                            <p:cTn id="117" dur="750"/>
                                            <p:tgtEl>
                                              <p:spTgt spid="465"/>
                                            </p:tgtEl>
                                          </p:cBhvr>
                                        </p:animEffect>
                                      </p:childTnLst>
                                    </p:cTn>
                                  </p:par>
                                  <p:par>
                                    <p:cTn id="118" presetID="42" presetClass="path" presetSubtype="0" accel="50000" decel="50000" fill="hold" grpId="1" nodeType="withEffect">
                                      <p:stCondLst>
                                        <p:cond delay="9400"/>
                                      </p:stCondLst>
                                      <p:childTnLst>
                                        <p:animMotion origin="layout" path="M -2.08333E-7 -4.07407E-6 L 0.01953 -0.12152 " pathEditMode="relative" rAng="0" ptsTypes="AA">
                                          <p:cBhvr>
                                            <p:cTn id="119" dur="750" spd="-100000" fill="hold"/>
                                            <p:tgtEl>
                                              <p:spTgt spid="465"/>
                                            </p:tgtEl>
                                            <p:attrNameLst>
                                              <p:attrName>ppt_x</p:attrName>
                                              <p:attrName>ppt_y</p:attrName>
                                            </p:attrNameLst>
                                          </p:cBhvr>
                                          <p:rCtr x="977" y="-6088"/>
                                        </p:animMotion>
                                      </p:childTnLst>
                                    </p:cTn>
                                  </p:par>
                                  <p:par>
                                    <p:cTn id="120" presetID="10" presetClass="entr" presetSubtype="0" fill="hold" grpId="0" nodeType="withEffect">
                                      <p:stCondLst>
                                        <p:cond delay="9500"/>
                                      </p:stCondLst>
                                      <p:childTnLst>
                                        <p:set>
                                          <p:cBhvr>
                                            <p:cTn id="121" dur="1" fill="hold">
                                              <p:stCondLst>
                                                <p:cond delay="0"/>
                                              </p:stCondLst>
                                            </p:cTn>
                                            <p:tgtEl>
                                              <p:spTgt spid="470"/>
                                            </p:tgtEl>
                                            <p:attrNameLst>
                                              <p:attrName>style.visibility</p:attrName>
                                            </p:attrNameLst>
                                          </p:cBhvr>
                                          <p:to>
                                            <p:strVal val="visible"/>
                                          </p:to>
                                        </p:set>
                                        <p:animEffect transition="in" filter="fade">
                                          <p:cBhvr>
                                            <p:cTn id="122" dur="750"/>
                                            <p:tgtEl>
                                              <p:spTgt spid="470"/>
                                            </p:tgtEl>
                                          </p:cBhvr>
                                        </p:animEffect>
                                      </p:childTnLst>
                                    </p:cTn>
                                  </p:par>
                                  <p:par>
                                    <p:cTn id="123" presetID="42" presetClass="path" presetSubtype="0" accel="50000" decel="50000" fill="hold" grpId="1" nodeType="withEffect">
                                      <p:stCondLst>
                                        <p:cond delay="9500"/>
                                      </p:stCondLst>
                                      <p:childTnLst>
                                        <p:animMotion origin="layout" path="M -3.95833E-6 1.11111E-6 L -0.00156 -0.14329 " pathEditMode="relative" rAng="0" ptsTypes="AA">
                                          <p:cBhvr>
                                            <p:cTn id="124" dur="750" spd="-100000" fill="hold"/>
                                            <p:tgtEl>
                                              <p:spTgt spid="470"/>
                                            </p:tgtEl>
                                            <p:attrNameLst>
                                              <p:attrName>ppt_x</p:attrName>
                                              <p:attrName>ppt_y</p:attrName>
                                            </p:attrNameLst>
                                          </p:cBhvr>
                                          <p:rCtr x="-78" y="-7176"/>
                                        </p:animMotion>
                                      </p:childTnLst>
                                    </p:cTn>
                                  </p:par>
                                  <p:par>
                                    <p:cTn id="125" presetID="10" presetClass="entr" presetSubtype="0" fill="hold" grpId="0" nodeType="withEffect">
                                      <p:stCondLst>
                                        <p:cond delay="9400"/>
                                      </p:stCondLst>
                                      <p:childTnLst>
                                        <p:set>
                                          <p:cBhvr>
                                            <p:cTn id="126" dur="1" fill="hold">
                                              <p:stCondLst>
                                                <p:cond delay="0"/>
                                              </p:stCondLst>
                                            </p:cTn>
                                            <p:tgtEl>
                                              <p:spTgt spid="469"/>
                                            </p:tgtEl>
                                            <p:attrNameLst>
                                              <p:attrName>style.visibility</p:attrName>
                                            </p:attrNameLst>
                                          </p:cBhvr>
                                          <p:to>
                                            <p:strVal val="visible"/>
                                          </p:to>
                                        </p:set>
                                        <p:animEffect transition="in" filter="fade">
                                          <p:cBhvr>
                                            <p:cTn id="127" dur="750"/>
                                            <p:tgtEl>
                                              <p:spTgt spid="469"/>
                                            </p:tgtEl>
                                          </p:cBhvr>
                                        </p:animEffect>
                                      </p:childTnLst>
                                    </p:cTn>
                                  </p:par>
                                  <p:par>
                                    <p:cTn id="128" presetID="42" presetClass="path" presetSubtype="0" accel="50000" decel="50000" fill="hold" grpId="1" nodeType="withEffect">
                                      <p:stCondLst>
                                        <p:cond delay="9400"/>
                                      </p:stCondLst>
                                      <p:childTnLst>
                                        <p:animMotion origin="layout" path="M -2.08333E-7 2.59259E-6 L -0.01797 -0.12176 " pathEditMode="relative" rAng="0" ptsTypes="AA">
                                          <p:cBhvr>
                                            <p:cTn id="129" dur="750" spd="-100000" fill="hold"/>
                                            <p:tgtEl>
                                              <p:spTgt spid="469"/>
                                            </p:tgtEl>
                                            <p:attrNameLst>
                                              <p:attrName>ppt_x</p:attrName>
                                              <p:attrName>ppt_y</p:attrName>
                                            </p:attrNameLst>
                                          </p:cBhvr>
                                          <p:rCtr x="-898" y="-6088"/>
                                        </p:animMotion>
                                      </p:childTnLst>
                                    </p:cTn>
                                  </p:par>
                                  <p:par>
                                    <p:cTn id="130" presetID="10" presetClass="entr" presetSubtype="0" fill="hold" grpId="0" nodeType="withEffect">
                                      <p:stCondLst>
                                        <p:cond delay="9750"/>
                                      </p:stCondLst>
                                      <p:childTnLst>
                                        <p:set>
                                          <p:cBhvr>
                                            <p:cTn id="131" dur="1" fill="hold">
                                              <p:stCondLst>
                                                <p:cond delay="0"/>
                                              </p:stCondLst>
                                            </p:cTn>
                                            <p:tgtEl>
                                              <p:spTgt spid="472"/>
                                            </p:tgtEl>
                                            <p:attrNameLst>
                                              <p:attrName>style.visibility</p:attrName>
                                            </p:attrNameLst>
                                          </p:cBhvr>
                                          <p:to>
                                            <p:strVal val="visible"/>
                                          </p:to>
                                        </p:set>
                                        <p:animEffect transition="in" filter="fade">
                                          <p:cBhvr>
                                            <p:cTn id="132" dur="750"/>
                                            <p:tgtEl>
                                              <p:spTgt spid="472"/>
                                            </p:tgtEl>
                                          </p:cBhvr>
                                        </p:animEffect>
                                      </p:childTnLst>
                                    </p:cTn>
                                  </p:par>
                                  <p:par>
                                    <p:cTn id="133" presetID="42" presetClass="path" presetSubtype="0" accel="50000" decel="50000" fill="hold" grpId="1" nodeType="withEffect">
                                      <p:stCondLst>
                                        <p:cond delay="9750"/>
                                      </p:stCondLst>
                                      <p:childTnLst>
                                        <p:animMotion origin="layout" path="M 3.125E-6 1.11111E-6 L -0.03464 0.09421 " pathEditMode="relative" rAng="0" ptsTypes="AA">
                                          <p:cBhvr>
                                            <p:cTn id="134" dur="750" spd="-100000" fill="hold"/>
                                            <p:tgtEl>
                                              <p:spTgt spid="472"/>
                                            </p:tgtEl>
                                            <p:attrNameLst>
                                              <p:attrName>ppt_x</p:attrName>
                                              <p:attrName>ppt_y</p:attrName>
                                            </p:attrNameLst>
                                          </p:cBhvr>
                                          <p:rCtr x="-1732" y="4699"/>
                                        </p:animMotion>
                                      </p:childTnLst>
                                    </p:cTn>
                                  </p:par>
                                  <p:par>
                                    <p:cTn id="135" presetID="10" presetClass="entr" presetSubtype="0" fill="hold" grpId="0" nodeType="withEffect">
                                      <p:stCondLst>
                                        <p:cond delay="9550"/>
                                      </p:stCondLst>
                                      <p:childTnLst>
                                        <p:set>
                                          <p:cBhvr>
                                            <p:cTn id="136" dur="1" fill="hold">
                                              <p:stCondLst>
                                                <p:cond delay="0"/>
                                              </p:stCondLst>
                                            </p:cTn>
                                            <p:tgtEl>
                                              <p:spTgt spid="473"/>
                                            </p:tgtEl>
                                            <p:attrNameLst>
                                              <p:attrName>style.visibility</p:attrName>
                                            </p:attrNameLst>
                                          </p:cBhvr>
                                          <p:to>
                                            <p:strVal val="visible"/>
                                          </p:to>
                                        </p:set>
                                        <p:animEffect transition="in" filter="fade">
                                          <p:cBhvr>
                                            <p:cTn id="137" dur="750"/>
                                            <p:tgtEl>
                                              <p:spTgt spid="473"/>
                                            </p:tgtEl>
                                          </p:cBhvr>
                                        </p:animEffect>
                                      </p:childTnLst>
                                    </p:cTn>
                                  </p:par>
                                  <p:par>
                                    <p:cTn id="138" presetID="42" presetClass="path" presetSubtype="0" accel="50000" decel="50000" fill="hold" grpId="1" nodeType="withEffect">
                                      <p:stCondLst>
                                        <p:cond delay="9550"/>
                                      </p:stCondLst>
                                      <p:childTnLst>
                                        <p:animMotion origin="layout" path="M 2.08333E-6 -7.40741E-7 L -0.01654 0.11366 " pathEditMode="relative" rAng="0" ptsTypes="AA">
                                          <p:cBhvr>
                                            <p:cTn id="139" dur="750" spd="-100000" fill="hold"/>
                                            <p:tgtEl>
                                              <p:spTgt spid="473"/>
                                            </p:tgtEl>
                                            <p:attrNameLst>
                                              <p:attrName>ppt_x</p:attrName>
                                              <p:attrName>ppt_y</p:attrName>
                                            </p:attrNameLst>
                                          </p:cBhvr>
                                          <p:rCtr x="-833" y="5671"/>
                                        </p:animMotion>
                                      </p:childTnLst>
                                    </p:cTn>
                                  </p:par>
                                  <p:par>
                                    <p:cTn id="140" presetID="49" presetClass="entr" presetSubtype="0" decel="100000" fill="hold" grpId="0" nodeType="withEffect">
                                      <p:stCondLst>
                                        <p:cond delay="10000"/>
                                      </p:stCondLst>
                                      <p:childTnLst>
                                        <p:set>
                                          <p:cBhvr>
                                            <p:cTn id="141" dur="1" fill="hold">
                                              <p:stCondLst>
                                                <p:cond delay="0"/>
                                              </p:stCondLst>
                                            </p:cTn>
                                            <p:tgtEl>
                                              <p:spTgt spid="483"/>
                                            </p:tgtEl>
                                            <p:attrNameLst>
                                              <p:attrName>style.visibility</p:attrName>
                                            </p:attrNameLst>
                                          </p:cBhvr>
                                          <p:to>
                                            <p:strVal val="visible"/>
                                          </p:to>
                                        </p:set>
                                        <p:anim calcmode="lin" valueType="num">
                                          <p:cBhvr>
                                            <p:cTn id="142" dur="500" fill="hold"/>
                                            <p:tgtEl>
                                              <p:spTgt spid="483"/>
                                            </p:tgtEl>
                                            <p:attrNameLst>
                                              <p:attrName>ppt_w</p:attrName>
                                            </p:attrNameLst>
                                          </p:cBhvr>
                                          <p:tavLst>
                                            <p:tav tm="0">
                                              <p:val>
                                                <p:fltVal val="0"/>
                                              </p:val>
                                            </p:tav>
                                            <p:tav tm="100000">
                                              <p:val>
                                                <p:strVal val="#ppt_w"/>
                                              </p:val>
                                            </p:tav>
                                          </p:tavLst>
                                        </p:anim>
                                        <p:anim calcmode="lin" valueType="num">
                                          <p:cBhvr>
                                            <p:cTn id="143" dur="500" fill="hold"/>
                                            <p:tgtEl>
                                              <p:spTgt spid="483"/>
                                            </p:tgtEl>
                                            <p:attrNameLst>
                                              <p:attrName>ppt_h</p:attrName>
                                            </p:attrNameLst>
                                          </p:cBhvr>
                                          <p:tavLst>
                                            <p:tav tm="0">
                                              <p:val>
                                                <p:fltVal val="0"/>
                                              </p:val>
                                            </p:tav>
                                            <p:tav tm="100000">
                                              <p:val>
                                                <p:strVal val="#ppt_h"/>
                                              </p:val>
                                            </p:tav>
                                          </p:tavLst>
                                        </p:anim>
                                        <p:anim calcmode="lin" valueType="num">
                                          <p:cBhvr>
                                            <p:cTn id="144" dur="500" fill="hold"/>
                                            <p:tgtEl>
                                              <p:spTgt spid="483"/>
                                            </p:tgtEl>
                                            <p:attrNameLst>
                                              <p:attrName>style.rotation</p:attrName>
                                            </p:attrNameLst>
                                          </p:cBhvr>
                                          <p:tavLst>
                                            <p:tav tm="0">
                                              <p:val>
                                                <p:fltVal val="360"/>
                                              </p:val>
                                            </p:tav>
                                            <p:tav tm="100000">
                                              <p:val>
                                                <p:fltVal val="0"/>
                                              </p:val>
                                            </p:tav>
                                          </p:tavLst>
                                        </p:anim>
                                        <p:animEffect transition="in" filter="fade">
                                          <p:cBhvr>
                                            <p:cTn id="145" dur="500"/>
                                            <p:tgtEl>
                                              <p:spTgt spid="483"/>
                                            </p:tgtEl>
                                          </p:cBhvr>
                                        </p:animEffect>
                                      </p:childTnLst>
                                    </p:cTn>
                                  </p:par>
                                  <p:par>
                                    <p:cTn id="146" presetID="21" presetClass="entr" presetSubtype="1" fill="hold" grpId="0" nodeType="withEffect">
                                      <p:stCondLst>
                                        <p:cond delay="10500"/>
                                      </p:stCondLst>
                                      <p:childTnLst>
                                        <p:set>
                                          <p:cBhvr>
                                            <p:cTn id="147" dur="1" fill="hold">
                                              <p:stCondLst>
                                                <p:cond delay="0"/>
                                              </p:stCondLst>
                                            </p:cTn>
                                            <p:tgtEl>
                                              <p:spTgt spid="251"/>
                                            </p:tgtEl>
                                            <p:attrNameLst>
                                              <p:attrName>style.visibility</p:attrName>
                                            </p:attrNameLst>
                                          </p:cBhvr>
                                          <p:to>
                                            <p:strVal val="visible"/>
                                          </p:to>
                                        </p:set>
                                        <p:animEffect transition="in" filter="wheel(1)">
                                          <p:cBhvr>
                                            <p:cTn id="148" dur="1000"/>
                                            <p:tgtEl>
                                              <p:spTgt spid="251"/>
                                            </p:tgtEl>
                                          </p:cBhvr>
                                        </p:animEffect>
                                      </p:childTnLst>
                                    </p:cTn>
                                  </p:par>
                                  <p:par>
                                    <p:cTn id="149" presetID="22" presetClass="entr" presetSubtype="4" fill="hold" nodeType="withEffect">
                                      <p:stCondLst>
                                        <p:cond delay="11400"/>
                                      </p:stCondLst>
                                      <p:childTnLst>
                                        <p:set>
                                          <p:cBhvr>
                                            <p:cTn id="150" dur="1" fill="hold">
                                              <p:stCondLst>
                                                <p:cond delay="0"/>
                                              </p:stCondLst>
                                            </p:cTn>
                                            <p:tgtEl>
                                              <p:spTgt spid="458"/>
                                            </p:tgtEl>
                                            <p:attrNameLst>
                                              <p:attrName>style.visibility</p:attrName>
                                            </p:attrNameLst>
                                          </p:cBhvr>
                                          <p:to>
                                            <p:strVal val="visible"/>
                                          </p:to>
                                        </p:set>
                                        <p:animEffect transition="in" filter="wipe(down)">
                                          <p:cBhvr>
                                            <p:cTn id="151" dur="650"/>
                                            <p:tgtEl>
                                              <p:spTgt spid="458"/>
                                            </p:tgtEl>
                                          </p:cBhvr>
                                        </p:animEffect>
                                      </p:childTnLst>
                                    </p:cTn>
                                  </p:par>
                                  <p:par>
                                    <p:cTn id="152" presetID="53" presetClass="entr" presetSubtype="16" fill="hold" grpId="0" nodeType="withEffect">
                                      <p:stCondLst>
                                        <p:cond delay="11900"/>
                                      </p:stCondLst>
                                      <p:childTnLst>
                                        <p:set>
                                          <p:cBhvr>
                                            <p:cTn id="153" dur="1" fill="hold">
                                              <p:stCondLst>
                                                <p:cond delay="0"/>
                                              </p:stCondLst>
                                            </p:cTn>
                                            <p:tgtEl>
                                              <p:spTgt spid="459"/>
                                            </p:tgtEl>
                                            <p:attrNameLst>
                                              <p:attrName>style.visibility</p:attrName>
                                            </p:attrNameLst>
                                          </p:cBhvr>
                                          <p:to>
                                            <p:strVal val="visible"/>
                                          </p:to>
                                        </p:set>
                                        <p:anim calcmode="lin" valueType="num">
                                          <p:cBhvr>
                                            <p:cTn id="154" dur="500" fill="hold"/>
                                            <p:tgtEl>
                                              <p:spTgt spid="459"/>
                                            </p:tgtEl>
                                            <p:attrNameLst>
                                              <p:attrName>ppt_w</p:attrName>
                                            </p:attrNameLst>
                                          </p:cBhvr>
                                          <p:tavLst>
                                            <p:tav tm="0">
                                              <p:val>
                                                <p:fltVal val="0"/>
                                              </p:val>
                                            </p:tav>
                                            <p:tav tm="100000">
                                              <p:val>
                                                <p:strVal val="#ppt_w"/>
                                              </p:val>
                                            </p:tav>
                                          </p:tavLst>
                                        </p:anim>
                                        <p:anim calcmode="lin" valueType="num">
                                          <p:cBhvr>
                                            <p:cTn id="155" dur="500" fill="hold"/>
                                            <p:tgtEl>
                                              <p:spTgt spid="459"/>
                                            </p:tgtEl>
                                            <p:attrNameLst>
                                              <p:attrName>ppt_h</p:attrName>
                                            </p:attrNameLst>
                                          </p:cBhvr>
                                          <p:tavLst>
                                            <p:tav tm="0">
                                              <p:val>
                                                <p:fltVal val="0"/>
                                              </p:val>
                                            </p:tav>
                                            <p:tav tm="100000">
                                              <p:val>
                                                <p:strVal val="#ppt_h"/>
                                              </p:val>
                                            </p:tav>
                                          </p:tavLst>
                                        </p:anim>
                                        <p:animEffect transition="in" filter="fade">
                                          <p:cBhvr>
                                            <p:cTn id="156" dur="500"/>
                                            <p:tgtEl>
                                              <p:spTgt spid="459"/>
                                            </p:tgtEl>
                                          </p:cBhvr>
                                        </p:animEffect>
                                      </p:childTnLst>
                                    </p:cTn>
                                  </p:par>
                                  <p:par>
                                    <p:cTn id="157" presetID="42" presetClass="entr" presetSubtype="0" fill="hold" grpId="0" nodeType="withEffect">
                                      <p:stCondLst>
                                        <p:cond delay="11900"/>
                                      </p:stCondLst>
                                      <p:childTnLst>
                                        <p:set>
                                          <p:cBhvr>
                                            <p:cTn id="158" dur="1" fill="hold">
                                              <p:stCondLst>
                                                <p:cond delay="0"/>
                                              </p:stCondLst>
                                            </p:cTn>
                                            <p:tgtEl>
                                              <p:spTgt spid="460"/>
                                            </p:tgtEl>
                                            <p:attrNameLst>
                                              <p:attrName>style.visibility</p:attrName>
                                            </p:attrNameLst>
                                          </p:cBhvr>
                                          <p:to>
                                            <p:strVal val="visible"/>
                                          </p:to>
                                        </p:set>
                                        <p:animEffect transition="in" filter="fade">
                                          <p:cBhvr>
                                            <p:cTn id="159" dur="1000"/>
                                            <p:tgtEl>
                                              <p:spTgt spid="460"/>
                                            </p:tgtEl>
                                          </p:cBhvr>
                                        </p:animEffect>
                                        <p:anim calcmode="lin" valueType="num">
                                          <p:cBhvr>
                                            <p:cTn id="160" dur="1000" fill="hold"/>
                                            <p:tgtEl>
                                              <p:spTgt spid="460"/>
                                            </p:tgtEl>
                                            <p:attrNameLst>
                                              <p:attrName>ppt_x</p:attrName>
                                            </p:attrNameLst>
                                          </p:cBhvr>
                                          <p:tavLst>
                                            <p:tav tm="0">
                                              <p:val>
                                                <p:strVal val="#ppt_x"/>
                                              </p:val>
                                            </p:tav>
                                            <p:tav tm="100000">
                                              <p:val>
                                                <p:strVal val="#ppt_x"/>
                                              </p:val>
                                            </p:tav>
                                          </p:tavLst>
                                        </p:anim>
                                        <p:anim calcmode="lin" valueType="num">
                                          <p:cBhvr>
                                            <p:cTn id="161" dur="1000" fill="hold"/>
                                            <p:tgtEl>
                                              <p:spTgt spid="460"/>
                                            </p:tgtEl>
                                            <p:attrNameLst>
                                              <p:attrName>ppt_y</p:attrName>
                                            </p:attrNameLst>
                                          </p:cBhvr>
                                          <p:tavLst>
                                            <p:tav tm="0">
                                              <p:val>
                                                <p:strVal val="#ppt_y+.1"/>
                                              </p:val>
                                            </p:tav>
                                            <p:tav tm="100000">
                                              <p:val>
                                                <p:strVal val="#ppt_y"/>
                                              </p:val>
                                            </p:tav>
                                          </p:tavLst>
                                        </p:anim>
                                      </p:childTnLst>
                                    </p:cTn>
                                  </p:par>
                                  <p:par>
                                    <p:cTn id="162" presetID="42" presetClass="entr" presetSubtype="0" fill="hold" grpId="0" nodeType="withEffect">
                                      <p:stCondLst>
                                        <p:cond delay="12000"/>
                                      </p:stCondLst>
                                      <p:childTnLst>
                                        <p:set>
                                          <p:cBhvr>
                                            <p:cTn id="163" dur="1" fill="hold">
                                              <p:stCondLst>
                                                <p:cond delay="0"/>
                                              </p:stCondLst>
                                            </p:cTn>
                                            <p:tgtEl>
                                              <p:spTgt spid="463"/>
                                            </p:tgtEl>
                                            <p:attrNameLst>
                                              <p:attrName>style.visibility</p:attrName>
                                            </p:attrNameLst>
                                          </p:cBhvr>
                                          <p:to>
                                            <p:strVal val="visible"/>
                                          </p:to>
                                        </p:set>
                                        <p:animEffect transition="in" filter="fade">
                                          <p:cBhvr>
                                            <p:cTn id="164" dur="900"/>
                                            <p:tgtEl>
                                              <p:spTgt spid="463"/>
                                            </p:tgtEl>
                                          </p:cBhvr>
                                        </p:animEffect>
                                        <p:anim calcmode="lin" valueType="num">
                                          <p:cBhvr>
                                            <p:cTn id="165" dur="900" fill="hold"/>
                                            <p:tgtEl>
                                              <p:spTgt spid="463"/>
                                            </p:tgtEl>
                                            <p:attrNameLst>
                                              <p:attrName>ppt_x</p:attrName>
                                            </p:attrNameLst>
                                          </p:cBhvr>
                                          <p:tavLst>
                                            <p:tav tm="0">
                                              <p:val>
                                                <p:strVal val="#ppt_x"/>
                                              </p:val>
                                            </p:tav>
                                            <p:tav tm="100000">
                                              <p:val>
                                                <p:strVal val="#ppt_x"/>
                                              </p:val>
                                            </p:tav>
                                          </p:tavLst>
                                        </p:anim>
                                        <p:anim calcmode="lin" valueType="num">
                                          <p:cBhvr>
                                            <p:cTn id="166" dur="900" fill="hold"/>
                                            <p:tgtEl>
                                              <p:spTgt spid="463"/>
                                            </p:tgtEl>
                                            <p:attrNameLst>
                                              <p:attrName>ppt_y</p:attrName>
                                            </p:attrNameLst>
                                          </p:cBhvr>
                                          <p:tavLst>
                                            <p:tav tm="0">
                                              <p:val>
                                                <p:strVal val="#ppt_y+.1"/>
                                              </p:val>
                                            </p:tav>
                                            <p:tav tm="100000">
                                              <p:val>
                                                <p:strVal val="#ppt_y"/>
                                              </p:val>
                                            </p:tav>
                                          </p:tavLst>
                                        </p:anim>
                                      </p:childTnLst>
                                    </p:cTn>
                                  </p:par>
                                  <p:par>
                                    <p:cTn id="167" presetID="42" presetClass="entr" presetSubtype="0" fill="hold" grpId="0" nodeType="withEffect">
                                      <p:stCondLst>
                                        <p:cond delay="12100"/>
                                      </p:stCondLst>
                                      <p:childTnLst>
                                        <p:set>
                                          <p:cBhvr>
                                            <p:cTn id="168" dur="1" fill="hold">
                                              <p:stCondLst>
                                                <p:cond delay="0"/>
                                              </p:stCondLst>
                                            </p:cTn>
                                            <p:tgtEl>
                                              <p:spTgt spid="462"/>
                                            </p:tgtEl>
                                            <p:attrNameLst>
                                              <p:attrName>style.visibility</p:attrName>
                                            </p:attrNameLst>
                                          </p:cBhvr>
                                          <p:to>
                                            <p:strVal val="visible"/>
                                          </p:to>
                                        </p:set>
                                        <p:animEffect transition="in" filter="fade">
                                          <p:cBhvr>
                                            <p:cTn id="169" dur="800"/>
                                            <p:tgtEl>
                                              <p:spTgt spid="462"/>
                                            </p:tgtEl>
                                          </p:cBhvr>
                                        </p:animEffect>
                                        <p:anim calcmode="lin" valueType="num">
                                          <p:cBhvr>
                                            <p:cTn id="170" dur="800" fill="hold"/>
                                            <p:tgtEl>
                                              <p:spTgt spid="462"/>
                                            </p:tgtEl>
                                            <p:attrNameLst>
                                              <p:attrName>ppt_x</p:attrName>
                                            </p:attrNameLst>
                                          </p:cBhvr>
                                          <p:tavLst>
                                            <p:tav tm="0">
                                              <p:val>
                                                <p:strVal val="#ppt_x"/>
                                              </p:val>
                                            </p:tav>
                                            <p:tav tm="100000">
                                              <p:val>
                                                <p:strVal val="#ppt_x"/>
                                              </p:val>
                                            </p:tav>
                                          </p:tavLst>
                                        </p:anim>
                                        <p:anim calcmode="lin" valueType="num">
                                          <p:cBhvr>
                                            <p:cTn id="171" dur="800" fill="hold"/>
                                            <p:tgtEl>
                                              <p:spTgt spid="462"/>
                                            </p:tgtEl>
                                            <p:attrNameLst>
                                              <p:attrName>ppt_y</p:attrName>
                                            </p:attrNameLst>
                                          </p:cBhvr>
                                          <p:tavLst>
                                            <p:tav tm="0">
                                              <p:val>
                                                <p:strVal val="#ppt_y+.1"/>
                                              </p:val>
                                            </p:tav>
                                            <p:tav tm="100000">
                                              <p:val>
                                                <p:strVal val="#ppt_y"/>
                                              </p:val>
                                            </p:tav>
                                          </p:tavLst>
                                        </p:anim>
                                      </p:childTnLst>
                                    </p:cTn>
                                  </p:par>
                                  <p:par>
                                    <p:cTn id="172" presetID="42" presetClass="entr" presetSubtype="0" fill="hold" grpId="0" nodeType="withEffect">
                                      <p:stCondLst>
                                        <p:cond delay="12200"/>
                                      </p:stCondLst>
                                      <p:childTnLst>
                                        <p:set>
                                          <p:cBhvr>
                                            <p:cTn id="173" dur="1" fill="hold">
                                              <p:stCondLst>
                                                <p:cond delay="0"/>
                                              </p:stCondLst>
                                            </p:cTn>
                                            <p:tgtEl>
                                              <p:spTgt spid="461"/>
                                            </p:tgtEl>
                                            <p:attrNameLst>
                                              <p:attrName>style.visibility</p:attrName>
                                            </p:attrNameLst>
                                          </p:cBhvr>
                                          <p:to>
                                            <p:strVal val="visible"/>
                                          </p:to>
                                        </p:set>
                                        <p:animEffect transition="in" filter="fade">
                                          <p:cBhvr>
                                            <p:cTn id="174" dur="700"/>
                                            <p:tgtEl>
                                              <p:spTgt spid="461"/>
                                            </p:tgtEl>
                                          </p:cBhvr>
                                        </p:animEffect>
                                        <p:anim calcmode="lin" valueType="num">
                                          <p:cBhvr>
                                            <p:cTn id="175" dur="700" fill="hold"/>
                                            <p:tgtEl>
                                              <p:spTgt spid="461"/>
                                            </p:tgtEl>
                                            <p:attrNameLst>
                                              <p:attrName>ppt_x</p:attrName>
                                            </p:attrNameLst>
                                          </p:cBhvr>
                                          <p:tavLst>
                                            <p:tav tm="0">
                                              <p:val>
                                                <p:strVal val="#ppt_x"/>
                                              </p:val>
                                            </p:tav>
                                            <p:tav tm="100000">
                                              <p:val>
                                                <p:strVal val="#ppt_x"/>
                                              </p:val>
                                            </p:tav>
                                          </p:tavLst>
                                        </p:anim>
                                        <p:anim calcmode="lin" valueType="num">
                                          <p:cBhvr>
                                            <p:cTn id="176" dur="700" fill="hold"/>
                                            <p:tgtEl>
                                              <p:spTgt spid="461"/>
                                            </p:tgtEl>
                                            <p:attrNameLst>
                                              <p:attrName>ppt_y</p:attrName>
                                            </p:attrNameLst>
                                          </p:cBhvr>
                                          <p:tavLst>
                                            <p:tav tm="0">
                                              <p:val>
                                                <p:strVal val="#ppt_y+.1"/>
                                              </p:val>
                                            </p:tav>
                                            <p:tav tm="100000">
                                              <p:val>
                                                <p:strVal val="#ppt_y"/>
                                              </p:val>
                                            </p:tav>
                                          </p:tavLst>
                                        </p:anim>
                                      </p:childTnLst>
                                    </p:cTn>
                                  </p:par>
                                  <p:par>
                                    <p:cTn id="177" presetID="10" presetClass="entr" presetSubtype="0" fill="hold" grpId="0" nodeType="withEffect">
                                      <p:stCondLst>
                                        <p:cond delay="12400"/>
                                      </p:stCondLst>
                                      <p:childTnLst>
                                        <p:set>
                                          <p:cBhvr>
                                            <p:cTn id="178" dur="1" fill="hold">
                                              <p:stCondLst>
                                                <p:cond delay="0"/>
                                              </p:stCondLst>
                                            </p:cTn>
                                            <p:tgtEl>
                                              <p:spTgt spid="484"/>
                                            </p:tgtEl>
                                            <p:attrNameLst>
                                              <p:attrName>style.visibility</p:attrName>
                                            </p:attrNameLst>
                                          </p:cBhvr>
                                          <p:to>
                                            <p:strVal val="visible"/>
                                          </p:to>
                                        </p:set>
                                        <p:animEffect transition="in" filter="fade">
                                          <p:cBhvr>
                                            <p:cTn id="179" dur="500"/>
                                            <p:tgtEl>
                                              <p:spTgt spid="484"/>
                                            </p:tgtEl>
                                          </p:cBhvr>
                                        </p:animEffect>
                                      </p:childTnLst>
                                    </p:cTn>
                                  </p:par>
                                  <p:par>
                                    <p:cTn id="180" presetID="21" presetClass="entr" presetSubtype="1" fill="hold" grpId="0" nodeType="withEffect">
                                      <p:stCondLst>
                                        <p:cond delay="13000"/>
                                      </p:stCondLst>
                                      <p:childTnLst>
                                        <p:set>
                                          <p:cBhvr>
                                            <p:cTn id="181" dur="1" fill="hold">
                                              <p:stCondLst>
                                                <p:cond delay="0"/>
                                              </p:stCondLst>
                                            </p:cTn>
                                            <p:tgtEl>
                                              <p:spTgt spid="248"/>
                                            </p:tgtEl>
                                            <p:attrNameLst>
                                              <p:attrName>style.visibility</p:attrName>
                                            </p:attrNameLst>
                                          </p:cBhvr>
                                          <p:to>
                                            <p:strVal val="visible"/>
                                          </p:to>
                                        </p:set>
                                        <p:animEffect transition="in" filter="wheel(1)">
                                          <p:cBhvr>
                                            <p:cTn id="182" dur="1000"/>
                                            <p:tgtEl>
                                              <p:spTgt spid="248"/>
                                            </p:tgtEl>
                                          </p:cBhvr>
                                        </p:animEffect>
                                      </p:childTnLst>
                                    </p:cTn>
                                  </p:par>
                                  <p:par>
                                    <p:cTn id="183" presetID="22" presetClass="entr" presetSubtype="4" fill="hold" nodeType="withEffect">
                                      <p:stCondLst>
                                        <p:cond delay="13900"/>
                                      </p:stCondLst>
                                      <p:childTnLst>
                                        <p:set>
                                          <p:cBhvr>
                                            <p:cTn id="184" dur="1" fill="hold">
                                              <p:stCondLst>
                                                <p:cond delay="0"/>
                                              </p:stCondLst>
                                            </p:cTn>
                                            <p:tgtEl>
                                              <p:spTgt spid="169"/>
                                            </p:tgtEl>
                                            <p:attrNameLst>
                                              <p:attrName>style.visibility</p:attrName>
                                            </p:attrNameLst>
                                          </p:cBhvr>
                                          <p:to>
                                            <p:strVal val="visible"/>
                                          </p:to>
                                        </p:set>
                                        <p:animEffect transition="in" filter="wipe(down)">
                                          <p:cBhvr>
                                            <p:cTn id="185" dur="650"/>
                                            <p:tgtEl>
                                              <p:spTgt spid="169"/>
                                            </p:tgtEl>
                                          </p:cBhvr>
                                        </p:animEffect>
                                      </p:childTnLst>
                                    </p:cTn>
                                  </p:par>
                                  <p:par>
                                    <p:cTn id="186" presetID="53" presetClass="entr" presetSubtype="16" fill="hold" grpId="0" nodeType="withEffect">
                                      <p:stCondLst>
                                        <p:cond delay="14400"/>
                                      </p:stCondLst>
                                      <p:childTnLst>
                                        <p:set>
                                          <p:cBhvr>
                                            <p:cTn id="187" dur="1" fill="hold">
                                              <p:stCondLst>
                                                <p:cond delay="0"/>
                                              </p:stCondLst>
                                            </p:cTn>
                                            <p:tgtEl>
                                              <p:spTgt spid="474"/>
                                            </p:tgtEl>
                                            <p:attrNameLst>
                                              <p:attrName>style.visibility</p:attrName>
                                            </p:attrNameLst>
                                          </p:cBhvr>
                                          <p:to>
                                            <p:strVal val="visible"/>
                                          </p:to>
                                        </p:set>
                                        <p:anim calcmode="lin" valueType="num">
                                          <p:cBhvr>
                                            <p:cTn id="188" dur="500" fill="hold"/>
                                            <p:tgtEl>
                                              <p:spTgt spid="474"/>
                                            </p:tgtEl>
                                            <p:attrNameLst>
                                              <p:attrName>ppt_w</p:attrName>
                                            </p:attrNameLst>
                                          </p:cBhvr>
                                          <p:tavLst>
                                            <p:tav tm="0">
                                              <p:val>
                                                <p:fltVal val="0"/>
                                              </p:val>
                                            </p:tav>
                                            <p:tav tm="100000">
                                              <p:val>
                                                <p:strVal val="#ppt_w"/>
                                              </p:val>
                                            </p:tav>
                                          </p:tavLst>
                                        </p:anim>
                                        <p:anim calcmode="lin" valueType="num">
                                          <p:cBhvr>
                                            <p:cTn id="189" dur="500" fill="hold"/>
                                            <p:tgtEl>
                                              <p:spTgt spid="474"/>
                                            </p:tgtEl>
                                            <p:attrNameLst>
                                              <p:attrName>ppt_h</p:attrName>
                                            </p:attrNameLst>
                                          </p:cBhvr>
                                          <p:tavLst>
                                            <p:tav tm="0">
                                              <p:val>
                                                <p:fltVal val="0"/>
                                              </p:val>
                                            </p:tav>
                                            <p:tav tm="100000">
                                              <p:val>
                                                <p:strVal val="#ppt_h"/>
                                              </p:val>
                                            </p:tav>
                                          </p:tavLst>
                                        </p:anim>
                                        <p:animEffect transition="in" filter="fade">
                                          <p:cBhvr>
                                            <p:cTn id="190" dur="500"/>
                                            <p:tgtEl>
                                              <p:spTgt spid="474"/>
                                            </p:tgtEl>
                                          </p:cBhvr>
                                        </p:animEffect>
                                      </p:childTnLst>
                                    </p:cTn>
                                  </p:par>
                                  <p:par>
                                    <p:cTn id="191" presetID="10" presetClass="entr" presetSubtype="0" fill="hold" grpId="0" nodeType="withEffect">
                                      <p:stCondLst>
                                        <p:cond delay="14900"/>
                                      </p:stCondLst>
                                      <p:childTnLst>
                                        <p:set>
                                          <p:cBhvr>
                                            <p:cTn id="192" dur="1" fill="hold">
                                              <p:stCondLst>
                                                <p:cond delay="0"/>
                                              </p:stCondLst>
                                            </p:cTn>
                                            <p:tgtEl>
                                              <p:spTgt spid="477"/>
                                            </p:tgtEl>
                                            <p:attrNameLst>
                                              <p:attrName>style.visibility</p:attrName>
                                            </p:attrNameLst>
                                          </p:cBhvr>
                                          <p:to>
                                            <p:strVal val="visible"/>
                                          </p:to>
                                        </p:set>
                                        <p:animEffect transition="in" filter="fade">
                                          <p:cBhvr>
                                            <p:cTn id="193" dur="750"/>
                                            <p:tgtEl>
                                              <p:spTgt spid="477"/>
                                            </p:tgtEl>
                                          </p:cBhvr>
                                        </p:animEffect>
                                      </p:childTnLst>
                                    </p:cTn>
                                  </p:par>
                                  <p:par>
                                    <p:cTn id="194" presetID="42" presetClass="path" presetSubtype="0" accel="50000" decel="50000" fill="hold" grpId="1" nodeType="withEffect">
                                      <p:stCondLst>
                                        <p:cond delay="14900"/>
                                      </p:stCondLst>
                                      <p:childTnLst>
                                        <p:animMotion origin="layout" path="M -1.04167E-6 3.7037E-6 L -0.01797 -0.12176 " pathEditMode="relative" rAng="0" ptsTypes="AA">
                                          <p:cBhvr>
                                            <p:cTn id="195" dur="750" spd="-100000" fill="hold"/>
                                            <p:tgtEl>
                                              <p:spTgt spid="477"/>
                                            </p:tgtEl>
                                            <p:attrNameLst>
                                              <p:attrName>ppt_x</p:attrName>
                                              <p:attrName>ppt_y</p:attrName>
                                            </p:attrNameLst>
                                          </p:cBhvr>
                                          <p:rCtr x="-898" y="-6088"/>
                                        </p:animMotion>
                                      </p:childTnLst>
                                    </p:cTn>
                                  </p:par>
                                  <p:par>
                                    <p:cTn id="196" presetID="10" presetClass="entr" presetSubtype="0" fill="hold" grpId="0" nodeType="withEffect">
                                      <p:stCondLst>
                                        <p:cond delay="15000"/>
                                      </p:stCondLst>
                                      <p:childTnLst>
                                        <p:set>
                                          <p:cBhvr>
                                            <p:cTn id="197" dur="1" fill="hold">
                                              <p:stCondLst>
                                                <p:cond delay="0"/>
                                              </p:stCondLst>
                                            </p:cTn>
                                            <p:tgtEl>
                                              <p:spTgt spid="478"/>
                                            </p:tgtEl>
                                            <p:attrNameLst>
                                              <p:attrName>style.visibility</p:attrName>
                                            </p:attrNameLst>
                                          </p:cBhvr>
                                          <p:to>
                                            <p:strVal val="visible"/>
                                          </p:to>
                                        </p:set>
                                        <p:animEffect transition="in" filter="fade">
                                          <p:cBhvr>
                                            <p:cTn id="198" dur="750"/>
                                            <p:tgtEl>
                                              <p:spTgt spid="478"/>
                                            </p:tgtEl>
                                          </p:cBhvr>
                                        </p:animEffect>
                                      </p:childTnLst>
                                    </p:cTn>
                                  </p:par>
                                  <p:par>
                                    <p:cTn id="199" presetID="42" presetClass="path" presetSubtype="0" accel="50000" decel="50000" fill="hold" grpId="1" nodeType="withEffect">
                                      <p:stCondLst>
                                        <p:cond delay="15000"/>
                                      </p:stCondLst>
                                      <p:childTnLst>
                                        <p:animMotion origin="layout" path="M 1.45833E-6 1.11111E-6 L -0.00156 -0.14329 " pathEditMode="relative" rAng="0" ptsTypes="AA">
                                          <p:cBhvr>
                                            <p:cTn id="200" dur="750" spd="-100000" fill="hold"/>
                                            <p:tgtEl>
                                              <p:spTgt spid="478"/>
                                            </p:tgtEl>
                                            <p:attrNameLst>
                                              <p:attrName>ppt_x</p:attrName>
                                              <p:attrName>ppt_y</p:attrName>
                                            </p:attrNameLst>
                                          </p:cBhvr>
                                          <p:rCtr x="-78" y="-7176"/>
                                        </p:animMotion>
                                      </p:childTnLst>
                                    </p:cTn>
                                  </p:par>
                                  <p:par>
                                    <p:cTn id="201" presetID="10" presetClass="entr" presetSubtype="0" fill="hold" grpId="0" nodeType="withEffect">
                                      <p:stCondLst>
                                        <p:cond delay="14900"/>
                                      </p:stCondLst>
                                      <p:childTnLst>
                                        <p:set>
                                          <p:cBhvr>
                                            <p:cTn id="202" dur="1" fill="hold">
                                              <p:stCondLst>
                                                <p:cond delay="0"/>
                                              </p:stCondLst>
                                            </p:cTn>
                                            <p:tgtEl>
                                              <p:spTgt spid="479"/>
                                            </p:tgtEl>
                                            <p:attrNameLst>
                                              <p:attrName>style.visibility</p:attrName>
                                            </p:attrNameLst>
                                          </p:cBhvr>
                                          <p:to>
                                            <p:strVal val="visible"/>
                                          </p:to>
                                        </p:set>
                                        <p:animEffect transition="in" filter="fade">
                                          <p:cBhvr>
                                            <p:cTn id="203" dur="750"/>
                                            <p:tgtEl>
                                              <p:spTgt spid="479"/>
                                            </p:tgtEl>
                                          </p:cBhvr>
                                        </p:animEffect>
                                      </p:childTnLst>
                                    </p:cTn>
                                  </p:par>
                                  <p:par>
                                    <p:cTn id="204" presetID="42" presetClass="path" presetSubtype="0" accel="50000" decel="50000" fill="hold" grpId="1" nodeType="withEffect">
                                      <p:stCondLst>
                                        <p:cond delay="14900"/>
                                      </p:stCondLst>
                                      <p:childTnLst>
                                        <p:animMotion origin="layout" path="M -1.04167E-6 -2.96296E-6 L 0.01953 -0.12152 " pathEditMode="relative" rAng="0" ptsTypes="AA">
                                          <p:cBhvr>
                                            <p:cTn id="205" dur="750" spd="-100000" fill="hold"/>
                                            <p:tgtEl>
                                              <p:spTgt spid="479"/>
                                            </p:tgtEl>
                                            <p:attrNameLst>
                                              <p:attrName>ppt_x</p:attrName>
                                              <p:attrName>ppt_y</p:attrName>
                                            </p:attrNameLst>
                                          </p:cBhvr>
                                          <p:rCtr x="977" y="-6088"/>
                                        </p:animMotion>
                                      </p:childTnLst>
                                    </p:cTn>
                                  </p:par>
                                  <p:par>
                                    <p:cTn id="206" presetID="10" presetClass="entr" presetSubtype="0" fill="hold" grpId="0" nodeType="withEffect">
                                      <p:stCondLst>
                                        <p:cond delay="15000"/>
                                      </p:stCondLst>
                                      <p:childTnLst>
                                        <p:set>
                                          <p:cBhvr>
                                            <p:cTn id="207" dur="1" fill="hold">
                                              <p:stCondLst>
                                                <p:cond delay="0"/>
                                              </p:stCondLst>
                                            </p:cTn>
                                            <p:tgtEl>
                                              <p:spTgt spid="475"/>
                                            </p:tgtEl>
                                            <p:attrNameLst>
                                              <p:attrName>style.visibility</p:attrName>
                                            </p:attrNameLst>
                                          </p:cBhvr>
                                          <p:to>
                                            <p:strVal val="visible"/>
                                          </p:to>
                                        </p:set>
                                        <p:animEffect transition="in" filter="fade">
                                          <p:cBhvr>
                                            <p:cTn id="208" dur="750"/>
                                            <p:tgtEl>
                                              <p:spTgt spid="475"/>
                                            </p:tgtEl>
                                          </p:cBhvr>
                                        </p:animEffect>
                                      </p:childTnLst>
                                    </p:cTn>
                                  </p:par>
                                  <p:par>
                                    <p:cTn id="209" presetID="42" presetClass="path" presetSubtype="0" accel="50000" decel="50000" fill="hold" grpId="1" nodeType="withEffect">
                                      <p:stCondLst>
                                        <p:cond delay="15000"/>
                                      </p:stCondLst>
                                      <p:childTnLst>
                                        <p:animMotion origin="layout" path="M -4.79167E-6 4.07407E-6 L 0.04362 -0.10348 " pathEditMode="relative" rAng="0" ptsTypes="AA">
                                          <p:cBhvr>
                                            <p:cTn id="210" dur="750" spd="-100000" fill="hold"/>
                                            <p:tgtEl>
                                              <p:spTgt spid="475"/>
                                            </p:tgtEl>
                                            <p:attrNameLst>
                                              <p:attrName>ppt_x</p:attrName>
                                              <p:attrName>ppt_y</p:attrName>
                                            </p:attrNameLst>
                                          </p:cBhvr>
                                          <p:rCtr x="2174" y="-5185"/>
                                        </p:animMotion>
                                      </p:childTnLst>
                                    </p:cTn>
                                  </p:par>
                                  <p:par>
                                    <p:cTn id="211" presetID="10" presetClass="entr" presetSubtype="0" fill="hold" grpId="0" nodeType="withEffect">
                                      <p:stCondLst>
                                        <p:cond delay="15050"/>
                                      </p:stCondLst>
                                      <p:childTnLst>
                                        <p:set>
                                          <p:cBhvr>
                                            <p:cTn id="212" dur="1" fill="hold">
                                              <p:stCondLst>
                                                <p:cond delay="0"/>
                                              </p:stCondLst>
                                            </p:cTn>
                                            <p:tgtEl>
                                              <p:spTgt spid="480"/>
                                            </p:tgtEl>
                                            <p:attrNameLst>
                                              <p:attrName>style.visibility</p:attrName>
                                            </p:attrNameLst>
                                          </p:cBhvr>
                                          <p:to>
                                            <p:strVal val="visible"/>
                                          </p:to>
                                        </p:set>
                                        <p:animEffect transition="in" filter="fade">
                                          <p:cBhvr>
                                            <p:cTn id="213" dur="750"/>
                                            <p:tgtEl>
                                              <p:spTgt spid="480"/>
                                            </p:tgtEl>
                                          </p:cBhvr>
                                        </p:animEffect>
                                      </p:childTnLst>
                                    </p:cTn>
                                  </p:par>
                                  <p:par>
                                    <p:cTn id="214" presetID="42" presetClass="path" presetSubtype="0" accel="50000" decel="50000" fill="hold" grpId="1" nodeType="withEffect">
                                      <p:stCondLst>
                                        <p:cond delay="15050"/>
                                      </p:stCondLst>
                                      <p:childTnLst>
                                        <p:animMotion origin="layout" path="M 1.66667E-6 2.96296E-6 L -0.01654 0.11365 " pathEditMode="relative" rAng="0" ptsTypes="AA">
                                          <p:cBhvr>
                                            <p:cTn id="215" dur="750" spd="-100000" fill="hold"/>
                                            <p:tgtEl>
                                              <p:spTgt spid="480"/>
                                            </p:tgtEl>
                                            <p:attrNameLst>
                                              <p:attrName>ppt_x</p:attrName>
                                              <p:attrName>ppt_y</p:attrName>
                                            </p:attrNameLst>
                                          </p:cBhvr>
                                          <p:rCtr x="-833" y="5671"/>
                                        </p:animMotion>
                                      </p:childTnLst>
                                    </p:cTn>
                                  </p:par>
                                  <p:par>
                                    <p:cTn id="216" presetID="10" presetClass="entr" presetSubtype="0" fill="hold" grpId="0" nodeType="withEffect">
                                      <p:stCondLst>
                                        <p:cond delay="15250"/>
                                      </p:stCondLst>
                                      <p:childTnLst>
                                        <p:set>
                                          <p:cBhvr>
                                            <p:cTn id="217" dur="1" fill="hold">
                                              <p:stCondLst>
                                                <p:cond delay="0"/>
                                              </p:stCondLst>
                                            </p:cTn>
                                            <p:tgtEl>
                                              <p:spTgt spid="476"/>
                                            </p:tgtEl>
                                            <p:attrNameLst>
                                              <p:attrName>style.visibility</p:attrName>
                                            </p:attrNameLst>
                                          </p:cBhvr>
                                          <p:to>
                                            <p:strVal val="visible"/>
                                          </p:to>
                                        </p:set>
                                        <p:animEffect transition="in" filter="fade">
                                          <p:cBhvr>
                                            <p:cTn id="218" dur="750"/>
                                            <p:tgtEl>
                                              <p:spTgt spid="476"/>
                                            </p:tgtEl>
                                          </p:cBhvr>
                                        </p:animEffect>
                                      </p:childTnLst>
                                    </p:cTn>
                                  </p:par>
                                  <p:par>
                                    <p:cTn id="219" presetID="42" presetClass="path" presetSubtype="0" accel="50000" decel="50000" fill="hold" grpId="1" nodeType="withEffect">
                                      <p:stCondLst>
                                        <p:cond delay="15250"/>
                                      </p:stCondLst>
                                      <p:childTnLst>
                                        <p:animMotion origin="layout" path="M -1.25E-6 -4.07407E-6 L -0.03463 0.09422 " pathEditMode="relative" rAng="0" ptsTypes="AA">
                                          <p:cBhvr>
                                            <p:cTn id="220" dur="750" spd="-100000" fill="hold"/>
                                            <p:tgtEl>
                                              <p:spTgt spid="476"/>
                                            </p:tgtEl>
                                            <p:attrNameLst>
                                              <p:attrName>ppt_x</p:attrName>
                                              <p:attrName>ppt_y</p:attrName>
                                            </p:attrNameLst>
                                          </p:cBhvr>
                                          <p:rCtr x="-1732" y="4699"/>
                                        </p:animMotion>
                                      </p:childTnLst>
                                    </p:cTn>
                                  </p:par>
                                  <p:par>
                                    <p:cTn id="221" presetID="49" presetClass="entr" presetSubtype="0" decel="100000" fill="hold" grpId="0" nodeType="withEffect">
                                      <p:stCondLst>
                                        <p:cond delay="15500"/>
                                      </p:stCondLst>
                                      <p:childTnLst>
                                        <p:set>
                                          <p:cBhvr>
                                            <p:cTn id="222" dur="1" fill="hold">
                                              <p:stCondLst>
                                                <p:cond delay="0"/>
                                              </p:stCondLst>
                                            </p:cTn>
                                            <p:tgtEl>
                                              <p:spTgt spid="482"/>
                                            </p:tgtEl>
                                            <p:attrNameLst>
                                              <p:attrName>style.visibility</p:attrName>
                                            </p:attrNameLst>
                                          </p:cBhvr>
                                          <p:to>
                                            <p:strVal val="visible"/>
                                          </p:to>
                                        </p:set>
                                        <p:anim calcmode="lin" valueType="num">
                                          <p:cBhvr>
                                            <p:cTn id="223" dur="500" fill="hold"/>
                                            <p:tgtEl>
                                              <p:spTgt spid="482"/>
                                            </p:tgtEl>
                                            <p:attrNameLst>
                                              <p:attrName>ppt_w</p:attrName>
                                            </p:attrNameLst>
                                          </p:cBhvr>
                                          <p:tavLst>
                                            <p:tav tm="0">
                                              <p:val>
                                                <p:fltVal val="0"/>
                                              </p:val>
                                            </p:tav>
                                            <p:tav tm="100000">
                                              <p:val>
                                                <p:strVal val="#ppt_w"/>
                                              </p:val>
                                            </p:tav>
                                          </p:tavLst>
                                        </p:anim>
                                        <p:anim calcmode="lin" valueType="num">
                                          <p:cBhvr>
                                            <p:cTn id="224" dur="500" fill="hold"/>
                                            <p:tgtEl>
                                              <p:spTgt spid="482"/>
                                            </p:tgtEl>
                                            <p:attrNameLst>
                                              <p:attrName>ppt_h</p:attrName>
                                            </p:attrNameLst>
                                          </p:cBhvr>
                                          <p:tavLst>
                                            <p:tav tm="0">
                                              <p:val>
                                                <p:fltVal val="0"/>
                                              </p:val>
                                            </p:tav>
                                            <p:tav tm="100000">
                                              <p:val>
                                                <p:strVal val="#ppt_h"/>
                                              </p:val>
                                            </p:tav>
                                          </p:tavLst>
                                        </p:anim>
                                        <p:anim calcmode="lin" valueType="num">
                                          <p:cBhvr>
                                            <p:cTn id="225" dur="500" fill="hold"/>
                                            <p:tgtEl>
                                              <p:spTgt spid="482"/>
                                            </p:tgtEl>
                                            <p:attrNameLst>
                                              <p:attrName>style.rotation</p:attrName>
                                            </p:attrNameLst>
                                          </p:cBhvr>
                                          <p:tavLst>
                                            <p:tav tm="0">
                                              <p:val>
                                                <p:fltVal val="360"/>
                                              </p:val>
                                            </p:tav>
                                            <p:tav tm="100000">
                                              <p:val>
                                                <p:fltVal val="0"/>
                                              </p:val>
                                            </p:tav>
                                          </p:tavLst>
                                        </p:anim>
                                        <p:animEffect transition="in" filter="fade">
                                          <p:cBhvr>
                                            <p:cTn id="226" dur="500"/>
                                            <p:tgtEl>
                                              <p:spTgt spid="482"/>
                                            </p:tgtEl>
                                          </p:cBhvr>
                                        </p:animEffect>
                                      </p:childTnLst>
                                    </p:cTn>
                                  </p:par>
                                  <p:par>
                                    <p:cTn id="227" presetID="1" presetClass="entr" presetSubtype="0" fill="hold" nodeType="withEffect">
                                      <p:stCondLst>
                                        <p:cond delay="16000"/>
                                      </p:stCondLst>
                                      <p:childTnLst>
                                        <p:set>
                                          <p:cBhvr>
                                            <p:cTn id="228" dur="1" fill="hold">
                                              <p:stCondLst>
                                                <p:cond delay="0"/>
                                              </p:stCondLst>
                                            </p:cTn>
                                            <p:tgtEl>
                                              <p:spTgt spid="259"/>
                                            </p:tgtEl>
                                            <p:attrNameLst>
                                              <p:attrName>style.visibility</p:attrName>
                                            </p:attrNameLst>
                                          </p:cBhvr>
                                          <p:to>
                                            <p:strVal val="visible"/>
                                          </p:to>
                                        </p:set>
                                      </p:childTnLst>
                                    </p:cTn>
                                  </p:par>
                                  <p:par>
                                    <p:cTn id="229" presetID="42" presetClass="path" presetSubtype="0" accel="50000" decel="50000" fill="hold" nodeType="withEffect">
                                      <p:stCondLst>
                                        <p:cond delay="16000"/>
                                      </p:stCondLst>
                                      <p:childTnLst>
                                        <p:animMotion origin="layout" path="M -1.875E-6 -2.22222E-6 L -0.0414 0.20093 " pathEditMode="relative" rAng="0" ptsTypes="AA">
                                          <p:cBhvr>
                                            <p:cTn id="230" dur="1000" spd="-100000" fill="hold"/>
                                            <p:tgtEl>
                                              <p:spTgt spid="259"/>
                                            </p:tgtEl>
                                            <p:attrNameLst>
                                              <p:attrName>ppt_x</p:attrName>
                                              <p:attrName>ppt_y</p:attrName>
                                            </p:attrNameLst>
                                          </p:cBhvr>
                                          <p:rCtr x="-2070" y="10046"/>
                                        </p:animMotion>
                                      </p:childTnLst>
                                    </p:cTn>
                                  </p:par>
                                  <p:par>
                                    <p:cTn id="231" presetID="23" presetClass="entr" presetSubtype="16" fill="hold" grpId="0" nodeType="withEffect">
                                      <p:stCondLst>
                                        <p:cond delay="17000"/>
                                      </p:stCondLst>
                                      <p:iterate type="lt">
                                        <p:tmPct val="8000"/>
                                      </p:iterate>
                                      <p:childTnLst>
                                        <p:set>
                                          <p:cBhvr>
                                            <p:cTn id="232" dur="1" fill="hold">
                                              <p:stCondLst>
                                                <p:cond delay="0"/>
                                              </p:stCondLst>
                                            </p:cTn>
                                            <p:tgtEl>
                                              <p:spTgt spid="86"/>
                                            </p:tgtEl>
                                            <p:attrNameLst>
                                              <p:attrName>style.visibility</p:attrName>
                                            </p:attrNameLst>
                                          </p:cBhvr>
                                          <p:to>
                                            <p:strVal val="visible"/>
                                          </p:to>
                                        </p:set>
                                        <p:anim calcmode="lin" valueType="num">
                                          <p:cBhvr>
                                            <p:cTn id="233" dur="500" fill="hold"/>
                                            <p:tgtEl>
                                              <p:spTgt spid="86"/>
                                            </p:tgtEl>
                                            <p:attrNameLst>
                                              <p:attrName>ppt_w</p:attrName>
                                            </p:attrNameLst>
                                          </p:cBhvr>
                                          <p:tavLst>
                                            <p:tav tm="0">
                                              <p:val>
                                                <p:fltVal val="0"/>
                                              </p:val>
                                            </p:tav>
                                            <p:tav tm="100000">
                                              <p:val>
                                                <p:strVal val="#ppt_w"/>
                                              </p:val>
                                            </p:tav>
                                          </p:tavLst>
                                        </p:anim>
                                        <p:anim calcmode="lin" valueType="num">
                                          <p:cBhvr>
                                            <p:cTn id="234" dur="500" fill="hold"/>
                                            <p:tgtEl>
                                              <p:spTgt spid="86"/>
                                            </p:tgtEl>
                                            <p:attrNameLst>
                                              <p:attrName>ppt_h</p:attrName>
                                            </p:attrNameLst>
                                          </p:cBhvr>
                                          <p:tavLst>
                                            <p:tav tm="0">
                                              <p:val>
                                                <p:fltVal val="0"/>
                                              </p:val>
                                            </p:tav>
                                            <p:tav tm="100000">
                                              <p:val>
                                                <p:strVal val="#ppt_h"/>
                                              </p:val>
                                            </p:tav>
                                          </p:tavLst>
                                        </p:anim>
                                      </p:childTnLst>
                                    </p:cTn>
                                  </p:par>
                                  <p:par>
                                    <p:cTn id="235" presetID="1" presetClass="entr" presetSubtype="0" fill="hold" nodeType="withEffect">
                                      <p:stCondLst>
                                        <p:cond delay="19000"/>
                                      </p:stCondLst>
                                      <p:childTnLst>
                                        <p:set>
                                          <p:cBhvr>
                                            <p:cTn id="236" dur="1" fill="hold">
                                              <p:stCondLst>
                                                <p:cond delay="0"/>
                                              </p:stCondLst>
                                            </p:cTn>
                                            <p:tgtEl>
                                              <p:spTgt spid="262"/>
                                            </p:tgtEl>
                                            <p:attrNameLst>
                                              <p:attrName>style.visibility</p:attrName>
                                            </p:attrNameLst>
                                          </p:cBhvr>
                                          <p:to>
                                            <p:strVal val="visible"/>
                                          </p:to>
                                        </p:set>
                                      </p:childTnLst>
                                    </p:cTn>
                                  </p:par>
                                  <p:par>
                                    <p:cTn id="237" presetID="42" presetClass="path" presetSubtype="0" accel="50000" decel="50000" fill="hold" nodeType="withEffect">
                                      <p:stCondLst>
                                        <p:cond delay="19000"/>
                                      </p:stCondLst>
                                      <p:childTnLst>
                                        <p:animMotion origin="layout" path="M 3.95833E-6 4.44444E-6 L 0.0332 0.20092 " pathEditMode="relative" rAng="0" ptsTypes="AA">
                                          <p:cBhvr>
                                            <p:cTn id="238" dur="1000" spd="-100000" fill="hold"/>
                                            <p:tgtEl>
                                              <p:spTgt spid="262"/>
                                            </p:tgtEl>
                                            <p:attrNameLst>
                                              <p:attrName>ppt_x</p:attrName>
                                              <p:attrName>ppt_y</p:attrName>
                                            </p:attrNameLst>
                                          </p:cBhvr>
                                          <p:rCtr x="1654" y="10046"/>
                                        </p:animMotion>
                                      </p:childTnLst>
                                    </p:cTn>
                                  </p:par>
                                  <p:par>
                                    <p:cTn id="239" presetID="23" presetClass="entr" presetSubtype="16" fill="hold" grpId="0" nodeType="withEffect">
                                      <p:stCondLst>
                                        <p:cond delay="20000"/>
                                      </p:stCondLst>
                                      <p:iterate type="lt">
                                        <p:tmPct val="8000"/>
                                      </p:iterate>
                                      <p:childTnLst>
                                        <p:set>
                                          <p:cBhvr>
                                            <p:cTn id="240" dur="1" fill="hold">
                                              <p:stCondLst>
                                                <p:cond delay="0"/>
                                              </p:stCondLst>
                                            </p:cTn>
                                            <p:tgtEl>
                                              <p:spTgt spid="88"/>
                                            </p:tgtEl>
                                            <p:attrNameLst>
                                              <p:attrName>style.visibility</p:attrName>
                                            </p:attrNameLst>
                                          </p:cBhvr>
                                          <p:to>
                                            <p:strVal val="visible"/>
                                          </p:to>
                                        </p:set>
                                        <p:anim calcmode="lin" valueType="num">
                                          <p:cBhvr>
                                            <p:cTn id="241" dur="500" fill="hold"/>
                                            <p:tgtEl>
                                              <p:spTgt spid="88"/>
                                            </p:tgtEl>
                                            <p:attrNameLst>
                                              <p:attrName>ppt_w</p:attrName>
                                            </p:attrNameLst>
                                          </p:cBhvr>
                                          <p:tavLst>
                                            <p:tav tm="0">
                                              <p:val>
                                                <p:fltVal val="0"/>
                                              </p:val>
                                            </p:tav>
                                            <p:tav tm="100000">
                                              <p:val>
                                                <p:strVal val="#ppt_w"/>
                                              </p:val>
                                            </p:tav>
                                          </p:tavLst>
                                        </p:anim>
                                        <p:anim calcmode="lin" valueType="num">
                                          <p:cBhvr>
                                            <p:cTn id="242" dur="500" fill="hold"/>
                                            <p:tgtEl>
                                              <p:spTgt spid="8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9" grpId="0"/>
          <p:bldP spid="19" grpId="1"/>
          <p:bldP spid="254" grpId="0" animBg="1"/>
          <p:bldP spid="255" grpId="0" animBg="1"/>
          <p:bldP spid="255" grpId="1" animBg="1"/>
          <p:bldP spid="166" grpId="0" animBg="1"/>
          <p:bldP spid="242" grpId="0" animBg="1"/>
          <p:bldP spid="242" grpId="1" animBg="1"/>
          <p:bldP spid="396" grpId="0" animBg="1"/>
          <p:bldP spid="398" grpId="0" animBg="1"/>
          <p:bldP spid="400" grpId="0" animBg="1"/>
          <p:bldP spid="456" grpId="0" animBg="1"/>
          <p:bldP spid="399" grpId="0" animBg="1"/>
          <p:bldP spid="481" grpId="0"/>
          <p:bldP spid="248" grpId="0" animBg="1"/>
          <p:bldP spid="249" grpId="0" animBg="1"/>
          <p:bldP spid="249" grpId="1" animBg="1"/>
          <p:bldP spid="474" grpId="0" animBg="1"/>
          <p:bldP spid="475" grpId="0" animBg="1"/>
          <p:bldP spid="475" grpId="1" animBg="1"/>
          <p:bldP spid="476" grpId="0" animBg="1"/>
          <p:bldP spid="476" grpId="1" animBg="1"/>
          <p:bldP spid="477" grpId="0" animBg="1"/>
          <p:bldP spid="477" grpId="1" animBg="1"/>
          <p:bldP spid="478" grpId="0" animBg="1"/>
          <p:bldP spid="478" grpId="1" animBg="1"/>
          <p:bldP spid="479" grpId="0" animBg="1"/>
          <p:bldP spid="479" grpId="1" animBg="1"/>
          <p:bldP spid="480" grpId="0" animBg="1"/>
          <p:bldP spid="480" grpId="1" animBg="1"/>
          <p:bldP spid="482" grpId="0"/>
          <p:bldP spid="245" grpId="0" animBg="1"/>
          <p:bldP spid="246" grpId="0" animBg="1"/>
          <p:bldP spid="246" grpId="1" animBg="1"/>
          <p:bldP spid="402" grpId="0" animBg="1"/>
          <p:bldP spid="471" grpId="0" animBg="1"/>
          <p:bldP spid="471" grpId="1" animBg="1"/>
          <p:bldP spid="472" grpId="0" animBg="1"/>
          <p:bldP spid="472" grpId="1" animBg="1"/>
          <p:bldP spid="469" grpId="0" animBg="1"/>
          <p:bldP spid="469" grpId="1" animBg="1"/>
          <p:bldP spid="470" grpId="0" animBg="1"/>
          <p:bldP spid="470" grpId="1" animBg="1"/>
          <p:bldP spid="465" grpId="0" animBg="1"/>
          <p:bldP spid="465" grpId="1" animBg="1"/>
          <p:bldP spid="473" grpId="0" animBg="1"/>
          <p:bldP spid="473" grpId="1" animBg="1"/>
          <p:bldP spid="483" grpId="0"/>
          <p:bldP spid="251" grpId="0" animBg="1"/>
          <p:bldP spid="252" grpId="0" animBg="1"/>
          <p:bldP spid="252" grpId="1" animBg="1"/>
          <p:bldP spid="459" grpId="0" animBg="1"/>
          <p:bldP spid="460" grpId="0" animBg="1"/>
          <p:bldP spid="461" grpId="0" animBg="1"/>
          <p:bldP spid="462" grpId="0" animBg="1"/>
          <p:bldP spid="463" grpId="0" animBg="1"/>
          <p:bldP spid="484" grpId="0"/>
          <p:bldP spid="86" grpId="0"/>
          <p:bldP spid="88" grpId="0"/>
          <p:bldP spid="105" grpId="0" animBg="1"/>
          <p:bldP spid="106" grpId="0" animBg="1"/>
          <p:bldP spid="106" grpId="1" animBg="1"/>
          <p:bldP spid="95" grpId="0" animBg="1"/>
          <p:bldP spid="95" grpId="1" animBg="1"/>
          <p:bldP spid="95" grpId="3" animBg="1"/>
          <p:bldP spid="95" grpId="4" animBg="1"/>
          <p:bldP spid="95" grpId="5" animBg="1"/>
          <p:bldP spid="95" grpId="6" animBg="1"/>
          <p:bldP spid="95" grpId="7"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53" presetClass="entr" presetSubtype="16"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 calcmode="lin" valueType="num">
                                          <p:cBhvr>
                                            <p:cTn id="10" dur="750" fill="hold"/>
                                            <p:tgtEl>
                                              <p:spTgt spid="19"/>
                                            </p:tgtEl>
                                            <p:attrNameLst>
                                              <p:attrName>ppt_w</p:attrName>
                                            </p:attrNameLst>
                                          </p:cBhvr>
                                          <p:tavLst>
                                            <p:tav tm="0">
                                              <p:val>
                                                <p:fltVal val="0"/>
                                              </p:val>
                                            </p:tav>
                                            <p:tav tm="100000">
                                              <p:val>
                                                <p:strVal val="#ppt_w"/>
                                              </p:val>
                                            </p:tav>
                                          </p:tavLst>
                                        </p:anim>
                                        <p:anim calcmode="lin" valueType="num">
                                          <p:cBhvr>
                                            <p:cTn id="11" dur="750" fill="hold"/>
                                            <p:tgtEl>
                                              <p:spTgt spid="19"/>
                                            </p:tgtEl>
                                            <p:attrNameLst>
                                              <p:attrName>ppt_h</p:attrName>
                                            </p:attrNameLst>
                                          </p:cBhvr>
                                          <p:tavLst>
                                            <p:tav tm="0">
                                              <p:val>
                                                <p:fltVal val="0"/>
                                              </p:val>
                                            </p:tav>
                                            <p:tav tm="100000">
                                              <p:val>
                                                <p:strVal val="#ppt_h"/>
                                              </p:val>
                                            </p:tav>
                                          </p:tavLst>
                                        </p:anim>
                                        <p:animEffect transition="in" filter="fade">
                                          <p:cBhvr>
                                            <p:cTn id="12" dur="750"/>
                                            <p:tgtEl>
                                              <p:spTgt spid="19"/>
                                            </p:tgtEl>
                                          </p:cBhvr>
                                        </p:animEffect>
                                      </p:childTnLst>
                                    </p:cTn>
                                  </p:par>
                                  <p:par>
                                    <p:cTn id="13" presetID="63" presetClass="path" presetSubtype="0" accel="50000" decel="50000" fill="hold" grpId="1" nodeType="withEffect">
                                      <p:stCondLst>
                                        <p:cond delay="500"/>
                                      </p:stCondLst>
                                      <p:childTnLst>
                                        <p:animMotion origin="layout" path="M -3.33333E-6 -1.11111E-6 L 0.12591 -1.11111E-6 " pathEditMode="relative" rAng="0" ptsTypes="AA">
                                          <p:cBhvr>
                                            <p:cTn id="14" dur="750" spd="-100000" fill="hold"/>
                                            <p:tgtEl>
                                              <p:spTgt spid="19"/>
                                            </p:tgtEl>
                                            <p:attrNameLst>
                                              <p:attrName>ppt_x</p:attrName>
                                              <p:attrName>ppt_y</p:attrName>
                                            </p:attrNameLst>
                                          </p:cBhvr>
                                          <p:rCtr x="6289" y="0"/>
                                        </p:animMotion>
                                      </p:childTnLst>
                                    </p:cTn>
                                  </p:par>
                                  <p:par>
                                    <p:cTn id="15" presetID="42" presetClass="entr" presetSubtype="0" fill="hold" nodeType="withEffect">
                                      <p:stCondLst>
                                        <p:cond delay="12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0" presetClass="path" presetSubtype="0" accel="100000" fill="hold" grpId="0" nodeType="withEffect">
                                      <p:stCondLst>
                                        <p:cond delay="2200"/>
                                      </p:stCondLst>
                                      <p:childTnLst>
                                        <p:animMotion origin="layout" path="M 3.95833E-6 -4.44444E-6 C 0.09466 0.10533 0.12135 0.47084 0.12747 0.69885 " pathEditMode="relative" rAng="0" ptsTypes="AA">
                                          <p:cBhvr>
                                            <p:cTn id="21" dur="1000" fill="hold"/>
                                            <p:tgtEl>
                                              <p:spTgt spid="95"/>
                                            </p:tgtEl>
                                            <p:attrNameLst>
                                              <p:attrName>ppt_x</p:attrName>
                                              <p:attrName>ppt_y</p:attrName>
                                            </p:attrNameLst>
                                          </p:cBhvr>
                                          <p:rCtr x="6367" y="34931"/>
                                        </p:animMotion>
                                      </p:childTnLst>
                                    </p:cTn>
                                  </p:par>
                                  <p:par>
                                    <p:cTn id="22" presetID="0" presetClass="path" presetSubtype="0" fill="hold" grpId="1" nodeType="withEffect">
                                      <p:stCondLst>
                                        <p:cond delay="3200"/>
                                      </p:stCondLst>
                                      <p:childTnLst>
                                        <p:animMotion origin="layout" path="M 0.12826 0.71297 C 0.13881 0.66389 0.16524 0.61528 0.20378 0.62037 " pathEditMode="relative" rAng="0" ptsTypes="AA">
                                          <p:cBhvr>
                                            <p:cTn id="23" dur="350" fill="hold"/>
                                            <p:tgtEl>
                                              <p:spTgt spid="95"/>
                                            </p:tgtEl>
                                            <p:attrNameLst>
                                              <p:attrName>ppt_x</p:attrName>
                                              <p:attrName>ppt_y</p:attrName>
                                            </p:attrNameLst>
                                          </p:cBhvr>
                                          <p:rCtr x="3776" y="-4653"/>
                                        </p:animMotion>
                                      </p:childTnLst>
                                    </p:cTn>
                                  </p:par>
                                  <p:par>
                                    <p:cTn id="24" presetID="0" presetClass="path" presetSubtype="0" fill="hold" grpId="6" nodeType="withEffect">
                                      <p:stCondLst>
                                        <p:cond delay="3550"/>
                                      </p:stCondLst>
                                      <p:childTnLst>
                                        <p:animMotion origin="layout" path="M 0.20378 0.62037 C 0.24766 0.63172 0.26368 0.66713 0.27136 0.71389 " pathEditMode="relative" rAng="0" ptsTypes="AA">
                                          <p:cBhvr>
                                            <p:cTn id="25" dur="350" fill="hold"/>
                                            <p:tgtEl>
                                              <p:spTgt spid="95"/>
                                            </p:tgtEl>
                                            <p:attrNameLst>
                                              <p:attrName>ppt_x</p:attrName>
                                              <p:attrName>ppt_y</p:attrName>
                                            </p:attrNameLst>
                                          </p:cBhvr>
                                          <p:rCtr x="3372" y="4676"/>
                                        </p:animMotion>
                                      </p:childTnLst>
                                    </p:cTn>
                                  </p:par>
                                  <p:par>
                                    <p:cTn id="26" presetID="0" presetClass="path" presetSubtype="0" decel="10000" fill="hold" grpId="3" nodeType="withEffect">
                                      <p:stCondLst>
                                        <p:cond delay="3900"/>
                                      </p:stCondLst>
                                      <p:childTnLst>
                                        <p:animMotion origin="layout" path="M 0.27136 0.71389 C 0.28451 0.68079 0.30053 0.65533 0.32527 0.65787 " pathEditMode="relative" rAng="0" ptsTypes="AA">
                                          <p:cBhvr>
                                            <p:cTn id="27" dur="300" fill="hold"/>
                                            <p:tgtEl>
                                              <p:spTgt spid="95"/>
                                            </p:tgtEl>
                                            <p:attrNameLst>
                                              <p:attrName>ppt_x</p:attrName>
                                              <p:attrName>ppt_y</p:attrName>
                                            </p:attrNameLst>
                                          </p:cBhvr>
                                          <p:rCtr x="2695" y="-2824"/>
                                        </p:animMotion>
                                      </p:childTnLst>
                                    </p:cTn>
                                  </p:par>
                                  <p:par>
                                    <p:cTn id="28" presetID="0" presetClass="path" presetSubtype="0" fill="hold" grpId="7" nodeType="withEffect">
                                      <p:stCondLst>
                                        <p:cond delay="4200"/>
                                      </p:stCondLst>
                                      <p:childTnLst>
                                        <p:animMotion origin="layout" path="M 0.32526 0.65787 C 0.34427 0.6588 0.36146 0.68125 0.3711 0.7132 " pathEditMode="relative" rAng="0" ptsTypes="AA">
                                          <p:cBhvr>
                                            <p:cTn id="29" dur="300" fill="hold"/>
                                            <p:tgtEl>
                                              <p:spTgt spid="95"/>
                                            </p:tgtEl>
                                            <p:attrNameLst>
                                              <p:attrName>ppt_x</p:attrName>
                                              <p:attrName>ppt_y</p:attrName>
                                            </p:attrNameLst>
                                          </p:cBhvr>
                                          <p:rCtr x="2292" y="2755"/>
                                        </p:animMotion>
                                      </p:childTnLst>
                                    </p:cTn>
                                  </p:par>
                                  <p:par>
                                    <p:cTn id="30" presetID="10" presetClass="exit" presetSubtype="0" fill="hold" grpId="4" nodeType="withEffect">
                                      <p:stCondLst>
                                        <p:cond delay="4400"/>
                                      </p:stCondLst>
                                      <p:childTnLst>
                                        <p:animEffect transition="out" filter="fade">
                                          <p:cBhvr>
                                            <p:cTn id="31" dur="100"/>
                                            <p:tgtEl>
                                              <p:spTgt spid="95"/>
                                            </p:tgtEl>
                                          </p:cBhvr>
                                        </p:animEffect>
                                        <p:set>
                                          <p:cBhvr>
                                            <p:cTn id="32" dur="1" fill="hold">
                                              <p:stCondLst>
                                                <p:cond delay="99"/>
                                              </p:stCondLst>
                                            </p:cTn>
                                            <p:tgtEl>
                                              <p:spTgt spid="95"/>
                                            </p:tgtEl>
                                            <p:attrNameLst>
                                              <p:attrName>style.visibility</p:attrName>
                                            </p:attrNameLst>
                                          </p:cBhvr>
                                          <p:to>
                                            <p:strVal val="hidden"/>
                                          </p:to>
                                        </p:set>
                                      </p:childTnLst>
                                    </p:cTn>
                                  </p:par>
                                  <p:par>
                                    <p:cTn id="33" presetID="6" presetClass="emph" presetSubtype="0" fill="hold" grpId="5" nodeType="withEffect">
                                      <p:stCondLst>
                                        <p:cond delay="4400"/>
                                      </p:stCondLst>
                                      <p:childTnLst>
                                        <p:animScale>
                                          <p:cBhvr>
                                            <p:cTn id="34" dur="100" fill="hold"/>
                                            <p:tgtEl>
                                              <p:spTgt spid="95"/>
                                            </p:tgtEl>
                                          </p:cBhvr>
                                          <p:by x="200000" y="200000"/>
                                        </p:animScale>
                                      </p:childTnLst>
                                    </p:cTn>
                                  </p:par>
                                  <p:par>
                                    <p:cTn id="35" presetID="1" presetClass="entr" presetSubtype="0" fill="hold" grpId="1" nodeType="withEffect">
                                      <p:stCondLst>
                                        <p:cond delay="4350"/>
                                      </p:stCondLst>
                                      <p:childTnLst>
                                        <p:set>
                                          <p:cBhvr>
                                            <p:cTn id="36" dur="1" fill="hold">
                                              <p:stCondLst>
                                                <p:cond delay="0"/>
                                              </p:stCondLst>
                                            </p:cTn>
                                            <p:tgtEl>
                                              <p:spTgt spid="242"/>
                                            </p:tgtEl>
                                            <p:attrNameLst>
                                              <p:attrName>style.visibility</p:attrName>
                                            </p:attrNameLst>
                                          </p:cBhvr>
                                          <p:to>
                                            <p:strVal val="visible"/>
                                          </p:to>
                                        </p:set>
                                      </p:childTnLst>
                                    </p:cTn>
                                  </p:par>
                                  <p:par>
                                    <p:cTn id="37" presetID="42" presetClass="path" presetSubtype="0" accel="50000" decel="50000" fill="hold" grpId="0" nodeType="withEffect">
                                      <p:stCondLst>
                                        <p:cond delay="4350"/>
                                      </p:stCondLst>
                                      <p:childTnLst>
                                        <p:animMotion origin="layout" path="M -3.95833E-6 3.7037E-7 L 0.26628 0.07893 " pathEditMode="relative" rAng="0" ptsTypes="AA">
                                          <p:cBhvr>
                                            <p:cTn id="38" dur="750" spd="-100000" fill="hold"/>
                                            <p:tgtEl>
                                              <p:spTgt spid="242"/>
                                            </p:tgtEl>
                                            <p:attrNameLst>
                                              <p:attrName>ppt_x</p:attrName>
                                              <p:attrName>ppt_y</p:attrName>
                                            </p:attrNameLst>
                                          </p:cBhvr>
                                          <p:rCtr x="13307" y="3935"/>
                                        </p:animMotion>
                                      </p:childTnLst>
                                    </p:cTn>
                                  </p:par>
                                  <p:par>
                                    <p:cTn id="39" presetID="1" presetClass="entr" presetSubtype="0" fill="hold" grpId="0" nodeType="withEffect">
                                      <p:stCondLst>
                                        <p:cond delay="4350"/>
                                      </p:stCondLst>
                                      <p:childTnLst>
                                        <p:set>
                                          <p:cBhvr>
                                            <p:cTn id="40" dur="1" fill="hold">
                                              <p:stCondLst>
                                                <p:cond delay="0"/>
                                              </p:stCondLst>
                                            </p:cTn>
                                            <p:tgtEl>
                                              <p:spTgt spid="106"/>
                                            </p:tgtEl>
                                            <p:attrNameLst>
                                              <p:attrName>style.visibility</p:attrName>
                                            </p:attrNameLst>
                                          </p:cBhvr>
                                          <p:to>
                                            <p:strVal val="visible"/>
                                          </p:to>
                                        </p:set>
                                      </p:childTnLst>
                                    </p:cTn>
                                  </p:par>
                                  <p:par>
                                    <p:cTn id="41" presetID="42" presetClass="path" presetSubtype="0" accel="50000" decel="50000" fill="hold" grpId="1" nodeType="withEffect">
                                      <p:stCondLst>
                                        <p:cond delay="4350"/>
                                      </p:stCondLst>
                                      <p:childTnLst>
                                        <p:animMotion origin="layout" path="M 4.375E-6 7.40741E-7 L -0.04336 0.1993 " pathEditMode="relative" rAng="0" ptsTypes="AA">
                                          <p:cBhvr>
                                            <p:cTn id="42" dur="750" spd="-100000" fill="hold"/>
                                            <p:tgtEl>
                                              <p:spTgt spid="106"/>
                                            </p:tgtEl>
                                            <p:attrNameLst>
                                              <p:attrName>ppt_x</p:attrName>
                                              <p:attrName>ppt_y</p:attrName>
                                            </p:attrNameLst>
                                          </p:cBhvr>
                                          <p:rCtr x="-2174" y="9954"/>
                                        </p:animMotion>
                                      </p:childTnLst>
                                    </p:cTn>
                                  </p:par>
                                  <p:par>
                                    <p:cTn id="43" presetID="21" presetClass="entr" presetSubtype="1" fill="hold" grpId="0" nodeType="withEffect">
                                      <p:stCondLst>
                                        <p:cond delay="5100"/>
                                      </p:stCondLst>
                                      <p:childTnLst>
                                        <p:set>
                                          <p:cBhvr>
                                            <p:cTn id="44" dur="1" fill="hold">
                                              <p:stCondLst>
                                                <p:cond delay="0"/>
                                              </p:stCondLst>
                                            </p:cTn>
                                            <p:tgtEl>
                                              <p:spTgt spid="105"/>
                                            </p:tgtEl>
                                            <p:attrNameLst>
                                              <p:attrName>style.visibility</p:attrName>
                                            </p:attrNameLst>
                                          </p:cBhvr>
                                          <p:to>
                                            <p:strVal val="visible"/>
                                          </p:to>
                                        </p:set>
                                        <p:animEffect transition="in" filter="wheel(1)">
                                          <p:cBhvr>
                                            <p:cTn id="45" dur="1000"/>
                                            <p:tgtEl>
                                              <p:spTgt spid="105"/>
                                            </p:tgtEl>
                                          </p:cBhvr>
                                        </p:animEffect>
                                      </p:childTnLst>
                                    </p:cTn>
                                  </p:par>
                                  <p:par>
                                    <p:cTn id="46" presetID="1" presetClass="entr" presetSubtype="0" fill="hold" grpId="0" nodeType="withEffect">
                                      <p:stCondLst>
                                        <p:cond delay="4350"/>
                                      </p:stCondLst>
                                      <p:childTnLst>
                                        <p:set>
                                          <p:cBhvr>
                                            <p:cTn id="47" dur="1" fill="hold">
                                              <p:stCondLst>
                                                <p:cond delay="0"/>
                                              </p:stCondLst>
                                            </p:cTn>
                                            <p:tgtEl>
                                              <p:spTgt spid="255"/>
                                            </p:tgtEl>
                                            <p:attrNameLst>
                                              <p:attrName>style.visibility</p:attrName>
                                            </p:attrNameLst>
                                          </p:cBhvr>
                                          <p:to>
                                            <p:strVal val="visible"/>
                                          </p:to>
                                        </p:set>
                                      </p:childTnLst>
                                    </p:cTn>
                                  </p:par>
                                  <p:par>
                                    <p:cTn id="48" presetID="42" presetClass="path" presetSubtype="0" accel="50000" decel="50000" fill="hold" grpId="1" nodeType="withEffect">
                                      <p:stCondLst>
                                        <p:cond delay="4350"/>
                                      </p:stCondLst>
                                      <p:childTnLst>
                                        <p:animMotion origin="layout" path="M 2.91667E-6 1.48148E-6 L -0.50482 0.14514 " pathEditMode="relative" rAng="0" ptsTypes="AA">
                                          <p:cBhvr>
                                            <p:cTn id="49" dur="1000" spd="-100000" fill="hold"/>
                                            <p:tgtEl>
                                              <p:spTgt spid="255"/>
                                            </p:tgtEl>
                                            <p:attrNameLst>
                                              <p:attrName>ppt_x</p:attrName>
                                              <p:attrName>ppt_y</p:attrName>
                                            </p:attrNameLst>
                                          </p:cBhvr>
                                          <p:rCtr x="-25247" y="7245"/>
                                        </p:animMotion>
                                      </p:childTnLst>
                                    </p:cTn>
                                  </p:par>
                                  <p:par>
                                    <p:cTn id="50" presetID="21" presetClass="entr" presetSubtype="1" fill="hold" grpId="0" nodeType="withEffect">
                                      <p:stCondLst>
                                        <p:cond delay="5350"/>
                                      </p:stCondLst>
                                      <p:childTnLst>
                                        <p:set>
                                          <p:cBhvr>
                                            <p:cTn id="51" dur="1" fill="hold">
                                              <p:stCondLst>
                                                <p:cond delay="0"/>
                                              </p:stCondLst>
                                            </p:cTn>
                                            <p:tgtEl>
                                              <p:spTgt spid="254"/>
                                            </p:tgtEl>
                                            <p:attrNameLst>
                                              <p:attrName>style.visibility</p:attrName>
                                            </p:attrNameLst>
                                          </p:cBhvr>
                                          <p:to>
                                            <p:strVal val="visible"/>
                                          </p:to>
                                        </p:set>
                                        <p:animEffect transition="in" filter="wheel(1)">
                                          <p:cBhvr>
                                            <p:cTn id="52" dur="1000"/>
                                            <p:tgtEl>
                                              <p:spTgt spid="254"/>
                                            </p:tgtEl>
                                          </p:cBhvr>
                                        </p:animEffect>
                                      </p:childTnLst>
                                    </p:cTn>
                                  </p:par>
                                  <p:par>
                                    <p:cTn id="53" presetID="1" presetClass="entr" presetSubtype="0" fill="hold" grpId="1" nodeType="withEffect">
                                      <p:stCondLst>
                                        <p:cond delay="4350"/>
                                      </p:stCondLst>
                                      <p:childTnLst>
                                        <p:set>
                                          <p:cBhvr>
                                            <p:cTn id="54" dur="1" fill="hold">
                                              <p:stCondLst>
                                                <p:cond delay="0"/>
                                              </p:stCondLst>
                                            </p:cTn>
                                            <p:tgtEl>
                                              <p:spTgt spid="246"/>
                                            </p:tgtEl>
                                            <p:attrNameLst>
                                              <p:attrName>style.visibility</p:attrName>
                                            </p:attrNameLst>
                                          </p:cBhvr>
                                          <p:to>
                                            <p:strVal val="visible"/>
                                          </p:to>
                                        </p:set>
                                      </p:childTnLst>
                                    </p:cTn>
                                  </p:par>
                                  <p:par>
                                    <p:cTn id="55" presetID="42" presetClass="path" presetSubtype="0" accel="50000" decel="50000" fill="hold" grpId="0" nodeType="withEffect">
                                      <p:stCondLst>
                                        <p:cond delay="4350"/>
                                      </p:stCondLst>
                                      <p:childTnLst>
                                        <p:animMotion origin="layout" path="M -2.70833E-6 -2.59259E-6 L 0.06706 0.07732 " pathEditMode="relative" rAng="0" ptsTypes="AA">
                                          <p:cBhvr>
                                            <p:cTn id="56" dur="1150" spd="-100000" fill="hold"/>
                                            <p:tgtEl>
                                              <p:spTgt spid="246"/>
                                            </p:tgtEl>
                                            <p:attrNameLst>
                                              <p:attrName>ppt_x</p:attrName>
                                              <p:attrName>ppt_y</p:attrName>
                                            </p:attrNameLst>
                                          </p:cBhvr>
                                          <p:rCtr x="3346" y="3866"/>
                                        </p:animMotion>
                                      </p:childTnLst>
                                    </p:cTn>
                                  </p:par>
                                  <p:par>
                                    <p:cTn id="57" presetID="1" presetClass="entr" presetSubtype="0" fill="hold" grpId="1" nodeType="withEffect">
                                      <p:stCondLst>
                                        <p:cond delay="4350"/>
                                      </p:stCondLst>
                                      <p:childTnLst>
                                        <p:set>
                                          <p:cBhvr>
                                            <p:cTn id="58" dur="1" fill="hold">
                                              <p:stCondLst>
                                                <p:cond delay="0"/>
                                              </p:stCondLst>
                                            </p:cTn>
                                            <p:tgtEl>
                                              <p:spTgt spid="252"/>
                                            </p:tgtEl>
                                            <p:attrNameLst>
                                              <p:attrName>style.visibility</p:attrName>
                                            </p:attrNameLst>
                                          </p:cBhvr>
                                          <p:to>
                                            <p:strVal val="visible"/>
                                          </p:to>
                                        </p:set>
                                      </p:childTnLst>
                                    </p:cTn>
                                  </p:par>
                                  <p:par>
                                    <p:cTn id="59" presetID="42" presetClass="path" presetSubtype="0" accel="50000" decel="50000" fill="hold" grpId="0" nodeType="withEffect">
                                      <p:stCondLst>
                                        <p:cond delay="4350"/>
                                      </p:stCondLst>
                                      <p:childTnLst>
                                        <p:animMotion origin="layout" path="M 3.95833E-6 -2.59259E-6 L -0.17331 0.00347 " pathEditMode="relative" rAng="0" ptsTypes="AA">
                                          <p:cBhvr>
                                            <p:cTn id="60" dur="1150" spd="-100000" fill="hold"/>
                                            <p:tgtEl>
                                              <p:spTgt spid="252"/>
                                            </p:tgtEl>
                                            <p:attrNameLst>
                                              <p:attrName>ppt_x</p:attrName>
                                              <p:attrName>ppt_y</p:attrName>
                                            </p:attrNameLst>
                                          </p:cBhvr>
                                          <p:rCtr x="-8672" y="162"/>
                                        </p:animMotion>
                                      </p:childTnLst>
                                    </p:cTn>
                                  </p:par>
                                  <p:par>
                                    <p:cTn id="61" presetID="1" presetClass="entr" presetSubtype="0" fill="hold" grpId="1" nodeType="withEffect">
                                      <p:stCondLst>
                                        <p:cond delay="4350"/>
                                      </p:stCondLst>
                                      <p:childTnLst>
                                        <p:set>
                                          <p:cBhvr>
                                            <p:cTn id="62" dur="1" fill="hold">
                                              <p:stCondLst>
                                                <p:cond delay="0"/>
                                              </p:stCondLst>
                                            </p:cTn>
                                            <p:tgtEl>
                                              <p:spTgt spid="249"/>
                                            </p:tgtEl>
                                            <p:attrNameLst>
                                              <p:attrName>style.visibility</p:attrName>
                                            </p:attrNameLst>
                                          </p:cBhvr>
                                          <p:to>
                                            <p:strVal val="visible"/>
                                          </p:to>
                                        </p:set>
                                      </p:childTnLst>
                                    </p:cTn>
                                  </p:par>
                                  <p:par>
                                    <p:cTn id="63" presetID="42" presetClass="path" presetSubtype="0" accel="50000" decel="50000" fill="hold" grpId="0" nodeType="withEffect">
                                      <p:stCondLst>
                                        <p:cond delay="4350"/>
                                      </p:stCondLst>
                                      <p:childTnLst>
                                        <p:animMotion origin="layout" path="M -3.75E-6 1.11111E-6 L -0.38619 -0.00023 " pathEditMode="relative" rAng="0" ptsTypes="AA">
                                          <p:cBhvr>
                                            <p:cTn id="64" dur="1250" spd="-100000" fill="hold"/>
                                            <p:tgtEl>
                                              <p:spTgt spid="249"/>
                                            </p:tgtEl>
                                            <p:attrNameLst>
                                              <p:attrName>ppt_x</p:attrName>
                                              <p:attrName>ppt_y</p:attrName>
                                            </p:attrNameLst>
                                          </p:cBhvr>
                                          <p:rCtr x="-19310" y="-23"/>
                                        </p:animMotion>
                                      </p:childTnLst>
                                    </p:cTn>
                                  </p:par>
                                  <p:par>
                                    <p:cTn id="65" presetID="21" presetClass="entr" presetSubtype="1" fill="hold" grpId="0" nodeType="withEffect">
                                      <p:stCondLst>
                                        <p:cond delay="5100"/>
                                      </p:stCondLst>
                                      <p:childTnLst>
                                        <p:set>
                                          <p:cBhvr>
                                            <p:cTn id="66" dur="1" fill="hold">
                                              <p:stCondLst>
                                                <p:cond delay="0"/>
                                              </p:stCondLst>
                                            </p:cTn>
                                            <p:tgtEl>
                                              <p:spTgt spid="166"/>
                                            </p:tgtEl>
                                            <p:attrNameLst>
                                              <p:attrName>style.visibility</p:attrName>
                                            </p:attrNameLst>
                                          </p:cBhvr>
                                          <p:to>
                                            <p:strVal val="visible"/>
                                          </p:to>
                                        </p:set>
                                        <p:animEffect transition="in" filter="wheel(1)">
                                          <p:cBhvr>
                                            <p:cTn id="67" dur="1000"/>
                                            <p:tgtEl>
                                              <p:spTgt spid="166"/>
                                            </p:tgtEl>
                                          </p:cBhvr>
                                        </p:animEffect>
                                      </p:childTnLst>
                                    </p:cTn>
                                  </p:par>
                                  <p:par>
                                    <p:cTn id="68" presetID="22" presetClass="entr" presetSubtype="4" fill="hold" nodeType="withEffect">
                                      <p:stCondLst>
                                        <p:cond delay="6000"/>
                                      </p:stCondLst>
                                      <p:childTnLst>
                                        <p:set>
                                          <p:cBhvr>
                                            <p:cTn id="69" dur="1" fill="hold">
                                              <p:stCondLst>
                                                <p:cond delay="0"/>
                                              </p:stCondLst>
                                            </p:cTn>
                                            <p:tgtEl>
                                              <p:spTgt spid="397"/>
                                            </p:tgtEl>
                                            <p:attrNameLst>
                                              <p:attrName>style.visibility</p:attrName>
                                            </p:attrNameLst>
                                          </p:cBhvr>
                                          <p:to>
                                            <p:strVal val="visible"/>
                                          </p:to>
                                        </p:set>
                                        <p:animEffect transition="in" filter="wipe(down)">
                                          <p:cBhvr>
                                            <p:cTn id="70" dur="650"/>
                                            <p:tgtEl>
                                              <p:spTgt spid="397"/>
                                            </p:tgtEl>
                                          </p:cBhvr>
                                        </p:animEffect>
                                      </p:childTnLst>
                                    </p:cTn>
                                  </p:par>
                                  <p:par>
                                    <p:cTn id="71" presetID="53" presetClass="entr" presetSubtype="16" fill="hold" grpId="0" nodeType="withEffect">
                                      <p:stCondLst>
                                        <p:cond delay="6500"/>
                                      </p:stCondLst>
                                      <p:childTnLst>
                                        <p:set>
                                          <p:cBhvr>
                                            <p:cTn id="72" dur="1" fill="hold">
                                              <p:stCondLst>
                                                <p:cond delay="0"/>
                                              </p:stCondLst>
                                            </p:cTn>
                                            <p:tgtEl>
                                              <p:spTgt spid="396"/>
                                            </p:tgtEl>
                                            <p:attrNameLst>
                                              <p:attrName>style.visibility</p:attrName>
                                            </p:attrNameLst>
                                          </p:cBhvr>
                                          <p:to>
                                            <p:strVal val="visible"/>
                                          </p:to>
                                        </p:set>
                                        <p:anim calcmode="lin" valueType="num">
                                          <p:cBhvr>
                                            <p:cTn id="73" dur="500" fill="hold"/>
                                            <p:tgtEl>
                                              <p:spTgt spid="396"/>
                                            </p:tgtEl>
                                            <p:attrNameLst>
                                              <p:attrName>ppt_w</p:attrName>
                                            </p:attrNameLst>
                                          </p:cBhvr>
                                          <p:tavLst>
                                            <p:tav tm="0">
                                              <p:val>
                                                <p:fltVal val="0"/>
                                              </p:val>
                                            </p:tav>
                                            <p:tav tm="100000">
                                              <p:val>
                                                <p:strVal val="#ppt_w"/>
                                              </p:val>
                                            </p:tav>
                                          </p:tavLst>
                                        </p:anim>
                                        <p:anim calcmode="lin" valueType="num">
                                          <p:cBhvr>
                                            <p:cTn id="74" dur="500" fill="hold"/>
                                            <p:tgtEl>
                                              <p:spTgt spid="396"/>
                                            </p:tgtEl>
                                            <p:attrNameLst>
                                              <p:attrName>ppt_h</p:attrName>
                                            </p:attrNameLst>
                                          </p:cBhvr>
                                          <p:tavLst>
                                            <p:tav tm="0">
                                              <p:val>
                                                <p:fltVal val="0"/>
                                              </p:val>
                                            </p:tav>
                                            <p:tav tm="100000">
                                              <p:val>
                                                <p:strVal val="#ppt_h"/>
                                              </p:val>
                                            </p:tav>
                                          </p:tavLst>
                                        </p:anim>
                                        <p:animEffect transition="in" filter="fade">
                                          <p:cBhvr>
                                            <p:cTn id="75" dur="500"/>
                                            <p:tgtEl>
                                              <p:spTgt spid="396"/>
                                            </p:tgtEl>
                                          </p:cBhvr>
                                        </p:animEffect>
                                      </p:childTnLst>
                                    </p:cTn>
                                  </p:par>
                                  <p:par>
                                    <p:cTn id="76" presetID="42" presetClass="entr" presetSubtype="0" fill="hold" grpId="0" nodeType="withEffect">
                                      <p:stCondLst>
                                        <p:cond delay="6500"/>
                                      </p:stCondLst>
                                      <p:childTnLst>
                                        <p:set>
                                          <p:cBhvr>
                                            <p:cTn id="77" dur="1" fill="hold">
                                              <p:stCondLst>
                                                <p:cond delay="0"/>
                                              </p:stCondLst>
                                            </p:cTn>
                                            <p:tgtEl>
                                              <p:spTgt spid="398"/>
                                            </p:tgtEl>
                                            <p:attrNameLst>
                                              <p:attrName>style.visibility</p:attrName>
                                            </p:attrNameLst>
                                          </p:cBhvr>
                                          <p:to>
                                            <p:strVal val="visible"/>
                                          </p:to>
                                        </p:set>
                                        <p:animEffect transition="in" filter="fade">
                                          <p:cBhvr>
                                            <p:cTn id="78" dur="1000"/>
                                            <p:tgtEl>
                                              <p:spTgt spid="398"/>
                                            </p:tgtEl>
                                          </p:cBhvr>
                                        </p:animEffect>
                                        <p:anim calcmode="lin" valueType="num">
                                          <p:cBhvr>
                                            <p:cTn id="79" dur="1000" fill="hold"/>
                                            <p:tgtEl>
                                              <p:spTgt spid="398"/>
                                            </p:tgtEl>
                                            <p:attrNameLst>
                                              <p:attrName>ppt_x</p:attrName>
                                            </p:attrNameLst>
                                          </p:cBhvr>
                                          <p:tavLst>
                                            <p:tav tm="0">
                                              <p:val>
                                                <p:strVal val="#ppt_x"/>
                                              </p:val>
                                            </p:tav>
                                            <p:tav tm="100000">
                                              <p:val>
                                                <p:strVal val="#ppt_x"/>
                                              </p:val>
                                            </p:tav>
                                          </p:tavLst>
                                        </p:anim>
                                        <p:anim calcmode="lin" valueType="num">
                                          <p:cBhvr>
                                            <p:cTn id="80" dur="1000" fill="hold"/>
                                            <p:tgtEl>
                                              <p:spTgt spid="398"/>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6600"/>
                                      </p:stCondLst>
                                      <p:childTnLst>
                                        <p:set>
                                          <p:cBhvr>
                                            <p:cTn id="82" dur="1" fill="hold">
                                              <p:stCondLst>
                                                <p:cond delay="0"/>
                                              </p:stCondLst>
                                            </p:cTn>
                                            <p:tgtEl>
                                              <p:spTgt spid="399"/>
                                            </p:tgtEl>
                                            <p:attrNameLst>
                                              <p:attrName>style.visibility</p:attrName>
                                            </p:attrNameLst>
                                          </p:cBhvr>
                                          <p:to>
                                            <p:strVal val="visible"/>
                                          </p:to>
                                        </p:set>
                                        <p:animEffect transition="in" filter="fade">
                                          <p:cBhvr>
                                            <p:cTn id="83" dur="900"/>
                                            <p:tgtEl>
                                              <p:spTgt spid="399"/>
                                            </p:tgtEl>
                                          </p:cBhvr>
                                        </p:animEffect>
                                        <p:anim calcmode="lin" valueType="num">
                                          <p:cBhvr>
                                            <p:cTn id="84" dur="900" fill="hold"/>
                                            <p:tgtEl>
                                              <p:spTgt spid="399"/>
                                            </p:tgtEl>
                                            <p:attrNameLst>
                                              <p:attrName>ppt_x</p:attrName>
                                            </p:attrNameLst>
                                          </p:cBhvr>
                                          <p:tavLst>
                                            <p:tav tm="0">
                                              <p:val>
                                                <p:strVal val="#ppt_x"/>
                                              </p:val>
                                            </p:tav>
                                            <p:tav tm="100000">
                                              <p:val>
                                                <p:strVal val="#ppt_x"/>
                                              </p:val>
                                            </p:tav>
                                          </p:tavLst>
                                        </p:anim>
                                        <p:anim calcmode="lin" valueType="num">
                                          <p:cBhvr>
                                            <p:cTn id="85" dur="900" fill="hold"/>
                                            <p:tgtEl>
                                              <p:spTgt spid="399"/>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6700"/>
                                      </p:stCondLst>
                                      <p:childTnLst>
                                        <p:set>
                                          <p:cBhvr>
                                            <p:cTn id="87" dur="1" fill="hold">
                                              <p:stCondLst>
                                                <p:cond delay="0"/>
                                              </p:stCondLst>
                                            </p:cTn>
                                            <p:tgtEl>
                                              <p:spTgt spid="456"/>
                                            </p:tgtEl>
                                            <p:attrNameLst>
                                              <p:attrName>style.visibility</p:attrName>
                                            </p:attrNameLst>
                                          </p:cBhvr>
                                          <p:to>
                                            <p:strVal val="visible"/>
                                          </p:to>
                                        </p:set>
                                        <p:animEffect transition="in" filter="fade">
                                          <p:cBhvr>
                                            <p:cTn id="88" dur="800"/>
                                            <p:tgtEl>
                                              <p:spTgt spid="456"/>
                                            </p:tgtEl>
                                          </p:cBhvr>
                                        </p:animEffect>
                                        <p:anim calcmode="lin" valueType="num">
                                          <p:cBhvr>
                                            <p:cTn id="89" dur="800" fill="hold"/>
                                            <p:tgtEl>
                                              <p:spTgt spid="456"/>
                                            </p:tgtEl>
                                            <p:attrNameLst>
                                              <p:attrName>ppt_x</p:attrName>
                                            </p:attrNameLst>
                                          </p:cBhvr>
                                          <p:tavLst>
                                            <p:tav tm="0">
                                              <p:val>
                                                <p:strVal val="#ppt_x"/>
                                              </p:val>
                                            </p:tav>
                                            <p:tav tm="100000">
                                              <p:val>
                                                <p:strVal val="#ppt_x"/>
                                              </p:val>
                                            </p:tav>
                                          </p:tavLst>
                                        </p:anim>
                                        <p:anim calcmode="lin" valueType="num">
                                          <p:cBhvr>
                                            <p:cTn id="90" dur="800" fill="hold"/>
                                            <p:tgtEl>
                                              <p:spTgt spid="456"/>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6800"/>
                                      </p:stCondLst>
                                      <p:childTnLst>
                                        <p:set>
                                          <p:cBhvr>
                                            <p:cTn id="92" dur="1" fill="hold">
                                              <p:stCondLst>
                                                <p:cond delay="0"/>
                                              </p:stCondLst>
                                            </p:cTn>
                                            <p:tgtEl>
                                              <p:spTgt spid="400"/>
                                            </p:tgtEl>
                                            <p:attrNameLst>
                                              <p:attrName>style.visibility</p:attrName>
                                            </p:attrNameLst>
                                          </p:cBhvr>
                                          <p:to>
                                            <p:strVal val="visible"/>
                                          </p:to>
                                        </p:set>
                                        <p:animEffect transition="in" filter="fade">
                                          <p:cBhvr>
                                            <p:cTn id="93" dur="700"/>
                                            <p:tgtEl>
                                              <p:spTgt spid="400"/>
                                            </p:tgtEl>
                                          </p:cBhvr>
                                        </p:animEffect>
                                        <p:anim calcmode="lin" valueType="num">
                                          <p:cBhvr>
                                            <p:cTn id="94" dur="700" fill="hold"/>
                                            <p:tgtEl>
                                              <p:spTgt spid="400"/>
                                            </p:tgtEl>
                                            <p:attrNameLst>
                                              <p:attrName>ppt_x</p:attrName>
                                            </p:attrNameLst>
                                          </p:cBhvr>
                                          <p:tavLst>
                                            <p:tav tm="0">
                                              <p:val>
                                                <p:strVal val="#ppt_x"/>
                                              </p:val>
                                            </p:tav>
                                            <p:tav tm="100000">
                                              <p:val>
                                                <p:strVal val="#ppt_x"/>
                                              </p:val>
                                            </p:tav>
                                          </p:tavLst>
                                        </p:anim>
                                        <p:anim calcmode="lin" valueType="num">
                                          <p:cBhvr>
                                            <p:cTn id="95" dur="700" fill="hold"/>
                                            <p:tgtEl>
                                              <p:spTgt spid="400"/>
                                            </p:tgtEl>
                                            <p:attrNameLst>
                                              <p:attrName>ppt_y</p:attrName>
                                            </p:attrNameLst>
                                          </p:cBhvr>
                                          <p:tavLst>
                                            <p:tav tm="0">
                                              <p:val>
                                                <p:strVal val="#ppt_y+.1"/>
                                              </p:val>
                                            </p:tav>
                                            <p:tav tm="100000">
                                              <p:val>
                                                <p:strVal val="#ppt_y"/>
                                              </p:val>
                                            </p:tav>
                                          </p:tavLst>
                                        </p:anim>
                                      </p:childTnLst>
                                    </p:cTn>
                                  </p:par>
                                  <p:par>
                                    <p:cTn id="96" presetID="10" presetClass="entr" presetSubtype="0" fill="hold" grpId="0" nodeType="withEffect">
                                      <p:stCondLst>
                                        <p:cond delay="7000"/>
                                      </p:stCondLst>
                                      <p:childTnLst>
                                        <p:set>
                                          <p:cBhvr>
                                            <p:cTn id="97" dur="1" fill="hold">
                                              <p:stCondLst>
                                                <p:cond delay="0"/>
                                              </p:stCondLst>
                                            </p:cTn>
                                            <p:tgtEl>
                                              <p:spTgt spid="481"/>
                                            </p:tgtEl>
                                            <p:attrNameLst>
                                              <p:attrName>style.visibility</p:attrName>
                                            </p:attrNameLst>
                                          </p:cBhvr>
                                          <p:to>
                                            <p:strVal val="visible"/>
                                          </p:to>
                                        </p:set>
                                        <p:animEffect transition="in" filter="fade">
                                          <p:cBhvr>
                                            <p:cTn id="98" dur="500"/>
                                            <p:tgtEl>
                                              <p:spTgt spid="481"/>
                                            </p:tgtEl>
                                          </p:cBhvr>
                                        </p:animEffect>
                                      </p:childTnLst>
                                    </p:cTn>
                                  </p:par>
                                  <p:par>
                                    <p:cTn id="99" presetID="21" presetClass="entr" presetSubtype="1" fill="hold" grpId="0" nodeType="withEffect">
                                      <p:stCondLst>
                                        <p:cond delay="7500"/>
                                      </p:stCondLst>
                                      <p:childTnLst>
                                        <p:set>
                                          <p:cBhvr>
                                            <p:cTn id="100" dur="1" fill="hold">
                                              <p:stCondLst>
                                                <p:cond delay="0"/>
                                              </p:stCondLst>
                                            </p:cTn>
                                            <p:tgtEl>
                                              <p:spTgt spid="245"/>
                                            </p:tgtEl>
                                            <p:attrNameLst>
                                              <p:attrName>style.visibility</p:attrName>
                                            </p:attrNameLst>
                                          </p:cBhvr>
                                          <p:to>
                                            <p:strVal val="visible"/>
                                          </p:to>
                                        </p:set>
                                        <p:animEffect transition="in" filter="wheel(1)">
                                          <p:cBhvr>
                                            <p:cTn id="101" dur="1000"/>
                                            <p:tgtEl>
                                              <p:spTgt spid="245"/>
                                            </p:tgtEl>
                                          </p:cBhvr>
                                        </p:animEffect>
                                      </p:childTnLst>
                                    </p:cTn>
                                  </p:par>
                                  <p:par>
                                    <p:cTn id="102" presetID="22" presetClass="entr" presetSubtype="4" fill="hold" nodeType="withEffect">
                                      <p:stCondLst>
                                        <p:cond delay="8400"/>
                                      </p:stCondLst>
                                      <p:childTnLst>
                                        <p:set>
                                          <p:cBhvr>
                                            <p:cTn id="103" dur="1" fill="hold">
                                              <p:stCondLst>
                                                <p:cond delay="0"/>
                                              </p:stCondLst>
                                            </p:cTn>
                                            <p:tgtEl>
                                              <p:spTgt spid="457"/>
                                            </p:tgtEl>
                                            <p:attrNameLst>
                                              <p:attrName>style.visibility</p:attrName>
                                            </p:attrNameLst>
                                          </p:cBhvr>
                                          <p:to>
                                            <p:strVal val="visible"/>
                                          </p:to>
                                        </p:set>
                                        <p:animEffect transition="in" filter="wipe(down)">
                                          <p:cBhvr>
                                            <p:cTn id="104" dur="650"/>
                                            <p:tgtEl>
                                              <p:spTgt spid="457"/>
                                            </p:tgtEl>
                                          </p:cBhvr>
                                        </p:animEffect>
                                      </p:childTnLst>
                                    </p:cTn>
                                  </p:par>
                                  <p:par>
                                    <p:cTn id="105" presetID="53" presetClass="entr" presetSubtype="16" fill="hold" grpId="0" nodeType="withEffect">
                                      <p:stCondLst>
                                        <p:cond delay="8900"/>
                                      </p:stCondLst>
                                      <p:childTnLst>
                                        <p:set>
                                          <p:cBhvr>
                                            <p:cTn id="106" dur="1" fill="hold">
                                              <p:stCondLst>
                                                <p:cond delay="0"/>
                                              </p:stCondLst>
                                            </p:cTn>
                                            <p:tgtEl>
                                              <p:spTgt spid="402"/>
                                            </p:tgtEl>
                                            <p:attrNameLst>
                                              <p:attrName>style.visibility</p:attrName>
                                            </p:attrNameLst>
                                          </p:cBhvr>
                                          <p:to>
                                            <p:strVal val="visible"/>
                                          </p:to>
                                        </p:set>
                                        <p:anim calcmode="lin" valueType="num">
                                          <p:cBhvr>
                                            <p:cTn id="107" dur="500" fill="hold"/>
                                            <p:tgtEl>
                                              <p:spTgt spid="402"/>
                                            </p:tgtEl>
                                            <p:attrNameLst>
                                              <p:attrName>ppt_w</p:attrName>
                                            </p:attrNameLst>
                                          </p:cBhvr>
                                          <p:tavLst>
                                            <p:tav tm="0">
                                              <p:val>
                                                <p:fltVal val="0"/>
                                              </p:val>
                                            </p:tav>
                                            <p:tav tm="100000">
                                              <p:val>
                                                <p:strVal val="#ppt_w"/>
                                              </p:val>
                                            </p:tav>
                                          </p:tavLst>
                                        </p:anim>
                                        <p:anim calcmode="lin" valueType="num">
                                          <p:cBhvr>
                                            <p:cTn id="108" dur="500" fill="hold"/>
                                            <p:tgtEl>
                                              <p:spTgt spid="402"/>
                                            </p:tgtEl>
                                            <p:attrNameLst>
                                              <p:attrName>ppt_h</p:attrName>
                                            </p:attrNameLst>
                                          </p:cBhvr>
                                          <p:tavLst>
                                            <p:tav tm="0">
                                              <p:val>
                                                <p:fltVal val="0"/>
                                              </p:val>
                                            </p:tav>
                                            <p:tav tm="100000">
                                              <p:val>
                                                <p:strVal val="#ppt_h"/>
                                              </p:val>
                                            </p:tav>
                                          </p:tavLst>
                                        </p:anim>
                                        <p:animEffect transition="in" filter="fade">
                                          <p:cBhvr>
                                            <p:cTn id="109" dur="500"/>
                                            <p:tgtEl>
                                              <p:spTgt spid="402"/>
                                            </p:tgtEl>
                                          </p:cBhvr>
                                        </p:animEffect>
                                      </p:childTnLst>
                                    </p:cTn>
                                  </p:par>
                                  <p:par>
                                    <p:cTn id="110" presetID="10" presetClass="entr" presetSubtype="0" fill="hold" grpId="0" nodeType="withEffect">
                                      <p:stCondLst>
                                        <p:cond delay="9500"/>
                                      </p:stCondLst>
                                      <p:childTnLst>
                                        <p:set>
                                          <p:cBhvr>
                                            <p:cTn id="111" dur="1" fill="hold">
                                              <p:stCondLst>
                                                <p:cond delay="0"/>
                                              </p:stCondLst>
                                            </p:cTn>
                                            <p:tgtEl>
                                              <p:spTgt spid="471"/>
                                            </p:tgtEl>
                                            <p:attrNameLst>
                                              <p:attrName>style.visibility</p:attrName>
                                            </p:attrNameLst>
                                          </p:cBhvr>
                                          <p:to>
                                            <p:strVal val="visible"/>
                                          </p:to>
                                        </p:set>
                                        <p:animEffect transition="in" filter="fade">
                                          <p:cBhvr>
                                            <p:cTn id="112" dur="750"/>
                                            <p:tgtEl>
                                              <p:spTgt spid="471"/>
                                            </p:tgtEl>
                                          </p:cBhvr>
                                        </p:animEffect>
                                      </p:childTnLst>
                                    </p:cTn>
                                  </p:par>
                                  <p:par>
                                    <p:cTn id="113" presetID="42" presetClass="path" presetSubtype="0" accel="50000" decel="50000" fill="hold" grpId="1" nodeType="withEffect">
                                      <p:stCondLst>
                                        <p:cond delay="9500"/>
                                      </p:stCondLst>
                                      <p:childTnLst>
                                        <p:animMotion origin="layout" path="M -3.95833E-6 2.96296E-6 L 0.04362 -0.10348 " pathEditMode="relative" rAng="0" ptsTypes="AA">
                                          <p:cBhvr>
                                            <p:cTn id="114" dur="750" spd="-100000" fill="hold"/>
                                            <p:tgtEl>
                                              <p:spTgt spid="471"/>
                                            </p:tgtEl>
                                            <p:attrNameLst>
                                              <p:attrName>ppt_x</p:attrName>
                                              <p:attrName>ppt_y</p:attrName>
                                            </p:attrNameLst>
                                          </p:cBhvr>
                                          <p:rCtr x="2174" y="-5185"/>
                                        </p:animMotion>
                                      </p:childTnLst>
                                    </p:cTn>
                                  </p:par>
                                  <p:par>
                                    <p:cTn id="115" presetID="10" presetClass="entr" presetSubtype="0" fill="hold" grpId="0" nodeType="withEffect">
                                      <p:stCondLst>
                                        <p:cond delay="9400"/>
                                      </p:stCondLst>
                                      <p:childTnLst>
                                        <p:set>
                                          <p:cBhvr>
                                            <p:cTn id="116" dur="1" fill="hold">
                                              <p:stCondLst>
                                                <p:cond delay="0"/>
                                              </p:stCondLst>
                                            </p:cTn>
                                            <p:tgtEl>
                                              <p:spTgt spid="465"/>
                                            </p:tgtEl>
                                            <p:attrNameLst>
                                              <p:attrName>style.visibility</p:attrName>
                                            </p:attrNameLst>
                                          </p:cBhvr>
                                          <p:to>
                                            <p:strVal val="visible"/>
                                          </p:to>
                                        </p:set>
                                        <p:animEffect transition="in" filter="fade">
                                          <p:cBhvr>
                                            <p:cTn id="117" dur="750"/>
                                            <p:tgtEl>
                                              <p:spTgt spid="465"/>
                                            </p:tgtEl>
                                          </p:cBhvr>
                                        </p:animEffect>
                                      </p:childTnLst>
                                    </p:cTn>
                                  </p:par>
                                  <p:par>
                                    <p:cTn id="118" presetID="42" presetClass="path" presetSubtype="0" accel="50000" decel="50000" fill="hold" grpId="1" nodeType="withEffect">
                                      <p:stCondLst>
                                        <p:cond delay="9400"/>
                                      </p:stCondLst>
                                      <p:childTnLst>
                                        <p:animMotion origin="layout" path="M -2.08333E-7 -4.07407E-6 L 0.01953 -0.12152 " pathEditMode="relative" rAng="0" ptsTypes="AA">
                                          <p:cBhvr>
                                            <p:cTn id="119" dur="750" spd="-100000" fill="hold"/>
                                            <p:tgtEl>
                                              <p:spTgt spid="465"/>
                                            </p:tgtEl>
                                            <p:attrNameLst>
                                              <p:attrName>ppt_x</p:attrName>
                                              <p:attrName>ppt_y</p:attrName>
                                            </p:attrNameLst>
                                          </p:cBhvr>
                                          <p:rCtr x="977" y="-6088"/>
                                        </p:animMotion>
                                      </p:childTnLst>
                                    </p:cTn>
                                  </p:par>
                                  <p:par>
                                    <p:cTn id="120" presetID="10" presetClass="entr" presetSubtype="0" fill="hold" grpId="0" nodeType="withEffect">
                                      <p:stCondLst>
                                        <p:cond delay="9500"/>
                                      </p:stCondLst>
                                      <p:childTnLst>
                                        <p:set>
                                          <p:cBhvr>
                                            <p:cTn id="121" dur="1" fill="hold">
                                              <p:stCondLst>
                                                <p:cond delay="0"/>
                                              </p:stCondLst>
                                            </p:cTn>
                                            <p:tgtEl>
                                              <p:spTgt spid="470"/>
                                            </p:tgtEl>
                                            <p:attrNameLst>
                                              <p:attrName>style.visibility</p:attrName>
                                            </p:attrNameLst>
                                          </p:cBhvr>
                                          <p:to>
                                            <p:strVal val="visible"/>
                                          </p:to>
                                        </p:set>
                                        <p:animEffect transition="in" filter="fade">
                                          <p:cBhvr>
                                            <p:cTn id="122" dur="750"/>
                                            <p:tgtEl>
                                              <p:spTgt spid="470"/>
                                            </p:tgtEl>
                                          </p:cBhvr>
                                        </p:animEffect>
                                      </p:childTnLst>
                                    </p:cTn>
                                  </p:par>
                                  <p:par>
                                    <p:cTn id="123" presetID="42" presetClass="path" presetSubtype="0" accel="50000" decel="50000" fill="hold" grpId="1" nodeType="withEffect">
                                      <p:stCondLst>
                                        <p:cond delay="9500"/>
                                      </p:stCondLst>
                                      <p:childTnLst>
                                        <p:animMotion origin="layout" path="M -3.95833E-6 1.11111E-6 L -0.00156 -0.14329 " pathEditMode="relative" rAng="0" ptsTypes="AA">
                                          <p:cBhvr>
                                            <p:cTn id="124" dur="750" spd="-100000" fill="hold"/>
                                            <p:tgtEl>
                                              <p:spTgt spid="470"/>
                                            </p:tgtEl>
                                            <p:attrNameLst>
                                              <p:attrName>ppt_x</p:attrName>
                                              <p:attrName>ppt_y</p:attrName>
                                            </p:attrNameLst>
                                          </p:cBhvr>
                                          <p:rCtr x="-78" y="-7176"/>
                                        </p:animMotion>
                                      </p:childTnLst>
                                    </p:cTn>
                                  </p:par>
                                  <p:par>
                                    <p:cTn id="125" presetID="10" presetClass="entr" presetSubtype="0" fill="hold" grpId="0" nodeType="withEffect">
                                      <p:stCondLst>
                                        <p:cond delay="9400"/>
                                      </p:stCondLst>
                                      <p:childTnLst>
                                        <p:set>
                                          <p:cBhvr>
                                            <p:cTn id="126" dur="1" fill="hold">
                                              <p:stCondLst>
                                                <p:cond delay="0"/>
                                              </p:stCondLst>
                                            </p:cTn>
                                            <p:tgtEl>
                                              <p:spTgt spid="469"/>
                                            </p:tgtEl>
                                            <p:attrNameLst>
                                              <p:attrName>style.visibility</p:attrName>
                                            </p:attrNameLst>
                                          </p:cBhvr>
                                          <p:to>
                                            <p:strVal val="visible"/>
                                          </p:to>
                                        </p:set>
                                        <p:animEffect transition="in" filter="fade">
                                          <p:cBhvr>
                                            <p:cTn id="127" dur="750"/>
                                            <p:tgtEl>
                                              <p:spTgt spid="469"/>
                                            </p:tgtEl>
                                          </p:cBhvr>
                                        </p:animEffect>
                                      </p:childTnLst>
                                    </p:cTn>
                                  </p:par>
                                  <p:par>
                                    <p:cTn id="128" presetID="42" presetClass="path" presetSubtype="0" accel="50000" decel="50000" fill="hold" grpId="1" nodeType="withEffect">
                                      <p:stCondLst>
                                        <p:cond delay="9400"/>
                                      </p:stCondLst>
                                      <p:childTnLst>
                                        <p:animMotion origin="layout" path="M -2.08333E-7 2.59259E-6 L -0.01797 -0.12176 " pathEditMode="relative" rAng="0" ptsTypes="AA">
                                          <p:cBhvr>
                                            <p:cTn id="129" dur="750" spd="-100000" fill="hold"/>
                                            <p:tgtEl>
                                              <p:spTgt spid="469"/>
                                            </p:tgtEl>
                                            <p:attrNameLst>
                                              <p:attrName>ppt_x</p:attrName>
                                              <p:attrName>ppt_y</p:attrName>
                                            </p:attrNameLst>
                                          </p:cBhvr>
                                          <p:rCtr x="-898" y="-6088"/>
                                        </p:animMotion>
                                      </p:childTnLst>
                                    </p:cTn>
                                  </p:par>
                                  <p:par>
                                    <p:cTn id="130" presetID="10" presetClass="entr" presetSubtype="0" fill="hold" grpId="0" nodeType="withEffect">
                                      <p:stCondLst>
                                        <p:cond delay="9750"/>
                                      </p:stCondLst>
                                      <p:childTnLst>
                                        <p:set>
                                          <p:cBhvr>
                                            <p:cTn id="131" dur="1" fill="hold">
                                              <p:stCondLst>
                                                <p:cond delay="0"/>
                                              </p:stCondLst>
                                            </p:cTn>
                                            <p:tgtEl>
                                              <p:spTgt spid="472"/>
                                            </p:tgtEl>
                                            <p:attrNameLst>
                                              <p:attrName>style.visibility</p:attrName>
                                            </p:attrNameLst>
                                          </p:cBhvr>
                                          <p:to>
                                            <p:strVal val="visible"/>
                                          </p:to>
                                        </p:set>
                                        <p:animEffect transition="in" filter="fade">
                                          <p:cBhvr>
                                            <p:cTn id="132" dur="750"/>
                                            <p:tgtEl>
                                              <p:spTgt spid="472"/>
                                            </p:tgtEl>
                                          </p:cBhvr>
                                        </p:animEffect>
                                      </p:childTnLst>
                                    </p:cTn>
                                  </p:par>
                                  <p:par>
                                    <p:cTn id="133" presetID="42" presetClass="path" presetSubtype="0" accel="50000" decel="50000" fill="hold" grpId="1" nodeType="withEffect">
                                      <p:stCondLst>
                                        <p:cond delay="9750"/>
                                      </p:stCondLst>
                                      <p:childTnLst>
                                        <p:animMotion origin="layout" path="M 3.125E-6 1.11111E-6 L -0.03464 0.09421 " pathEditMode="relative" rAng="0" ptsTypes="AA">
                                          <p:cBhvr>
                                            <p:cTn id="134" dur="750" spd="-100000" fill="hold"/>
                                            <p:tgtEl>
                                              <p:spTgt spid="472"/>
                                            </p:tgtEl>
                                            <p:attrNameLst>
                                              <p:attrName>ppt_x</p:attrName>
                                              <p:attrName>ppt_y</p:attrName>
                                            </p:attrNameLst>
                                          </p:cBhvr>
                                          <p:rCtr x="-1732" y="4699"/>
                                        </p:animMotion>
                                      </p:childTnLst>
                                    </p:cTn>
                                  </p:par>
                                  <p:par>
                                    <p:cTn id="135" presetID="10" presetClass="entr" presetSubtype="0" fill="hold" grpId="0" nodeType="withEffect">
                                      <p:stCondLst>
                                        <p:cond delay="9550"/>
                                      </p:stCondLst>
                                      <p:childTnLst>
                                        <p:set>
                                          <p:cBhvr>
                                            <p:cTn id="136" dur="1" fill="hold">
                                              <p:stCondLst>
                                                <p:cond delay="0"/>
                                              </p:stCondLst>
                                            </p:cTn>
                                            <p:tgtEl>
                                              <p:spTgt spid="473"/>
                                            </p:tgtEl>
                                            <p:attrNameLst>
                                              <p:attrName>style.visibility</p:attrName>
                                            </p:attrNameLst>
                                          </p:cBhvr>
                                          <p:to>
                                            <p:strVal val="visible"/>
                                          </p:to>
                                        </p:set>
                                        <p:animEffect transition="in" filter="fade">
                                          <p:cBhvr>
                                            <p:cTn id="137" dur="750"/>
                                            <p:tgtEl>
                                              <p:spTgt spid="473"/>
                                            </p:tgtEl>
                                          </p:cBhvr>
                                        </p:animEffect>
                                      </p:childTnLst>
                                    </p:cTn>
                                  </p:par>
                                  <p:par>
                                    <p:cTn id="138" presetID="42" presetClass="path" presetSubtype="0" accel="50000" decel="50000" fill="hold" grpId="1" nodeType="withEffect">
                                      <p:stCondLst>
                                        <p:cond delay="9550"/>
                                      </p:stCondLst>
                                      <p:childTnLst>
                                        <p:animMotion origin="layout" path="M 2.08333E-6 -7.40741E-7 L -0.01654 0.11366 " pathEditMode="relative" rAng="0" ptsTypes="AA">
                                          <p:cBhvr>
                                            <p:cTn id="139" dur="750" spd="-100000" fill="hold"/>
                                            <p:tgtEl>
                                              <p:spTgt spid="473"/>
                                            </p:tgtEl>
                                            <p:attrNameLst>
                                              <p:attrName>ppt_x</p:attrName>
                                              <p:attrName>ppt_y</p:attrName>
                                            </p:attrNameLst>
                                          </p:cBhvr>
                                          <p:rCtr x="-833" y="5671"/>
                                        </p:animMotion>
                                      </p:childTnLst>
                                    </p:cTn>
                                  </p:par>
                                  <p:par>
                                    <p:cTn id="140" presetID="49" presetClass="entr" presetSubtype="0" decel="100000" fill="hold" grpId="0" nodeType="withEffect">
                                      <p:stCondLst>
                                        <p:cond delay="10000"/>
                                      </p:stCondLst>
                                      <p:childTnLst>
                                        <p:set>
                                          <p:cBhvr>
                                            <p:cTn id="141" dur="1" fill="hold">
                                              <p:stCondLst>
                                                <p:cond delay="0"/>
                                              </p:stCondLst>
                                            </p:cTn>
                                            <p:tgtEl>
                                              <p:spTgt spid="483"/>
                                            </p:tgtEl>
                                            <p:attrNameLst>
                                              <p:attrName>style.visibility</p:attrName>
                                            </p:attrNameLst>
                                          </p:cBhvr>
                                          <p:to>
                                            <p:strVal val="visible"/>
                                          </p:to>
                                        </p:set>
                                        <p:anim calcmode="lin" valueType="num">
                                          <p:cBhvr>
                                            <p:cTn id="142" dur="500" fill="hold"/>
                                            <p:tgtEl>
                                              <p:spTgt spid="483"/>
                                            </p:tgtEl>
                                            <p:attrNameLst>
                                              <p:attrName>ppt_w</p:attrName>
                                            </p:attrNameLst>
                                          </p:cBhvr>
                                          <p:tavLst>
                                            <p:tav tm="0">
                                              <p:val>
                                                <p:fltVal val="0"/>
                                              </p:val>
                                            </p:tav>
                                            <p:tav tm="100000">
                                              <p:val>
                                                <p:strVal val="#ppt_w"/>
                                              </p:val>
                                            </p:tav>
                                          </p:tavLst>
                                        </p:anim>
                                        <p:anim calcmode="lin" valueType="num">
                                          <p:cBhvr>
                                            <p:cTn id="143" dur="500" fill="hold"/>
                                            <p:tgtEl>
                                              <p:spTgt spid="483"/>
                                            </p:tgtEl>
                                            <p:attrNameLst>
                                              <p:attrName>ppt_h</p:attrName>
                                            </p:attrNameLst>
                                          </p:cBhvr>
                                          <p:tavLst>
                                            <p:tav tm="0">
                                              <p:val>
                                                <p:fltVal val="0"/>
                                              </p:val>
                                            </p:tav>
                                            <p:tav tm="100000">
                                              <p:val>
                                                <p:strVal val="#ppt_h"/>
                                              </p:val>
                                            </p:tav>
                                          </p:tavLst>
                                        </p:anim>
                                        <p:anim calcmode="lin" valueType="num">
                                          <p:cBhvr>
                                            <p:cTn id="144" dur="500" fill="hold"/>
                                            <p:tgtEl>
                                              <p:spTgt spid="483"/>
                                            </p:tgtEl>
                                            <p:attrNameLst>
                                              <p:attrName>style.rotation</p:attrName>
                                            </p:attrNameLst>
                                          </p:cBhvr>
                                          <p:tavLst>
                                            <p:tav tm="0">
                                              <p:val>
                                                <p:fltVal val="360"/>
                                              </p:val>
                                            </p:tav>
                                            <p:tav tm="100000">
                                              <p:val>
                                                <p:fltVal val="0"/>
                                              </p:val>
                                            </p:tav>
                                          </p:tavLst>
                                        </p:anim>
                                        <p:animEffect transition="in" filter="fade">
                                          <p:cBhvr>
                                            <p:cTn id="145" dur="500"/>
                                            <p:tgtEl>
                                              <p:spTgt spid="483"/>
                                            </p:tgtEl>
                                          </p:cBhvr>
                                        </p:animEffect>
                                      </p:childTnLst>
                                    </p:cTn>
                                  </p:par>
                                  <p:par>
                                    <p:cTn id="146" presetID="21" presetClass="entr" presetSubtype="1" fill="hold" grpId="0" nodeType="withEffect">
                                      <p:stCondLst>
                                        <p:cond delay="10500"/>
                                      </p:stCondLst>
                                      <p:childTnLst>
                                        <p:set>
                                          <p:cBhvr>
                                            <p:cTn id="147" dur="1" fill="hold">
                                              <p:stCondLst>
                                                <p:cond delay="0"/>
                                              </p:stCondLst>
                                            </p:cTn>
                                            <p:tgtEl>
                                              <p:spTgt spid="251"/>
                                            </p:tgtEl>
                                            <p:attrNameLst>
                                              <p:attrName>style.visibility</p:attrName>
                                            </p:attrNameLst>
                                          </p:cBhvr>
                                          <p:to>
                                            <p:strVal val="visible"/>
                                          </p:to>
                                        </p:set>
                                        <p:animEffect transition="in" filter="wheel(1)">
                                          <p:cBhvr>
                                            <p:cTn id="148" dur="1000"/>
                                            <p:tgtEl>
                                              <p:spTgt spid="251"/>
                                            </p:tgtEl>
                                          </p:cBhvr>
                                        </p:animEffect>
                                      </p:childTnLst>
                                    </p:cTn>
                                  </p:par>
                                  <p:par>
                                    <p:cTn id="149" presetID="22" presetClass="entr" presetSubtype="4" fill="hold" nodeType="withEffect">
                                      <p:stCondLst>
                                        <p:cond delay="11400"/>
                                      </p:stCondLst>
                                      <p:childTnLst>
                                        <p:set>
                                          <p:cBhvr>
                                            <p:cTn id="150" dur="1" fill="hold">
                                              <p:stCondLst>
                                                <p:cond delay="0"/>
                                              </p:stCondLst>
                                            </p:cTn>
                                            <p:tgtEl>
                                              <p:spTgt spid="458"/>
                                            </p:tgtEl>
                                            <p:attrNameLst>
                                              <p:attrName>style.visibility</p:attrName>
                                            </p:attrNameLst>
                                          </p:cBhvr>
                                          <p:to>
                                            <p:strVal val="visible"/>
                                          </p:to>
                                        </p:set>
                                        <p:animEffect transition="in" filter="wipe(down)">
                                          <p:cBhvr>
                                            <p:cTn id="151" dur="650"/>
                                            <p:tgtEl>
                                              <p:spTgt spid="458"/>
                                            </p:tgtEl>
                                          </p:cBhvr>
                                        </p:animEffect>
                                      </p:childTnLst>
                                    </p:cTn>
                                  </p:par>
                                  <p:par>
                                    <p:cTn id="152" presetID="53" presetClass="entr" presetSubtype="16" fill="hold" grpId="0" nodeType="withEffect">
                                      <p:stCondLst>
                                        <p:cond delay="11900"/>
                                      </p:stCondLst>
                                      <p:childTnLst>
                                        <p:set>
                                          <p:cBhvr>
                                            <p:cTn id="153" dur="1" fill="hold">
                                              <p:stCondLst>
                                                <p:cond delay="0"/>
                                              </p:stCondLst>
                                            </p:cTn>
                                            <p:tgtEl>
                                              <p:spTgt spid="459"/>
                                            </p:tgtEl>
                                            <p:attrNameLst>
                                              <p:attrName>style.visibility</p:attrName>
                                            </p:attrNameLst>
                                          </p:cBhvr>
                                          <p:to>
                                            <p:strVal val="visible"/>
                                          </p:to>
                                        </p:set>
                                        <p:anim calcmode="lin" valueType="num">
                                          <p:cBhvr>
                                            <p:cTn id="154" dur="500" fill="hold"/>
                                            <p:tgtEl>
                                              <p:spTgt spid="459"/>
                                            </p:tgtEl>
                                            <p:attrNameLst>
                                              <p:attrName>ppt_w</p:attrName>
                                            </p:attrNameLst>
                                          </p:cBhvr>
                                          <p:tavLst>
                                            <p:tav tm="0">
                                              <p:val>
                                                <p:fltVal val="0"/>
                                              </p:val>
                                            </p:tav>
                                            <p:tav tm="100000">
                                              <p:val>
                                                <p:strVal val="#ppt_w"/>
                                              </p:val>
                                            </p:tav>
                                          </p:tavLst>
                                        </p:anim>
                                        <p:anim calcmode="lin" valueType="num">
                                          <p:cBhvr>
                                            <p:cTn id="155" dur="500" fill="hold"/>
                                            <p:tgtEl>
                                              <p:spTgt spid="459"/>
                                            </p:tgtEl>
                                            <p:attrNameLst>
                                              <p:attrName>ppt_h</p:attrName>
                                            </p:attrNameLst>
                                          </p:cBhvr>
                                          <p:tavLst>
                                            <p:tav tm="0">
                                              <p:val>
                                                <p:fltVal val="0"/>
                                              </p:val>
                                            </p:tav>
                                            <p:tav tm="100000">
                                              <p:val>
                                                <p:strVal val="#ppt_h"/>
                                              </p:val>
                                            </p:tav>
                                          </p:tavLst>
                                        </p:anim>
                                        <p:animEffect transition="in" filter="fade">
                                          <p:cBhvr>
                                            <p:cTn id="156" dur="500"/>
                                            <p:tgtEl>
                                              <p:spTgt spid="459"/>
                                            </p:tgtEl>
                                          </p:cBhvr>
                                        </p:animEffect>
                                      </p:childTnLst>
                                    </p:cTn>
                                  </p:par>
                                  <p:par>
                                    <p:cTn id="157" presetID="42" presetClass="entr" presetSubtype="0" fill="hold" grpId="0" nodeType="withEffect">
                                      <p:stCondLst>
                                        <p:cond delay="11900"/>
                                      </p:stCondLst>
                                      <p:childTnLst>
                                        <p:set>
                                          <p:cBhvr>
                                            <p:cTn id="158" dur="1" fill="hold">
                                              <p:stCondLst>
                                                <p:cond delay="0"/>
                                              </p:stCondLst>
                                            </p:cTn>
                                            <p:tgtEl>
                                              <p:spTgt spid="460"/>
                                            </p:tgtEl>
                                            <p:attrNameLst>
                                              <p:attrName>style.visibility</p:attrName>
                                            </p:attrNameLst>
                                          </p:cBhvr>
                                          <p:to>
                                            <p:strVal val="visible"/>
                                          </p:to>
                                        </p:set>
                                        <p:animEffect transition="in" filter="fade">
                                          <p:cBhvr>
                                            <p:cTn id="159" dur="1000"/>
                                            <p:tgtEl>
                                              <p:spTgt spid="460"/>
                                            </p:tgtEl>
                                          </p:cBhvr>
                                        </p:animEffect>
                                        <p:anim calcmode="lin" valueType="num">
                                          <p:cBhvr>
                                            <p:cTn id="160" dur="1000" fill="hold"/>
                                            <p:tgtEl>
                                              <p:spTgt spid="460"/>
                                            </p:tgtEl>
                                            <p:attrNameLst>
                                              <p:attrName>ppt_x</p:attrName>
                                            </p:attrNameLst>
                                          </p:cBhvr>
                                          <p:tavLst>
                                            <p:tav tm="0">
                                              <p:val>
                                                <p:strVal val="#ppt_x"/>
                                              </p:val>
                                            </p:tav>
                                            <p:tav tm="100000">
                                              <p:val>
                                                <p:strVal val="#ppt_x"/>
                                              </p:val>
                                            </p:tav>
                                          </p:tavLst>
                                        </p:anim>
                                        <p:anim calcmode="lin" valueType="num">
                                          <p:cBhvr>
                                            <p:cTn id="161" dur="1000" fill="hold"/>
                                            <p:tgtEl>
                                              <p:spTgt spid="460"/>
                                            </p:tgtEl>
                                            <p:attrNameLst>
                                              <p:attrName>ppt_y</p:attrName>
                                            </p:attrNameLst>
                                          </p:cBhvr>
                                          <p:tavLst>
                                            <p:tav tm="0">
                                              <p:val>
                                                <p:strVal val="#ppt_y+.1"/>
                                              </p:val>
                                            </p:tav>
                                            <p:tav tm="100000">
                                              <p:val>
                                                <p:strVal val="#ppt_y"/>
                                              </p:val>
                                            </p:tav>
                                          </p:tavLst>
                                        </p:anim>
                                      </p:childTnLst>
                                    </p:cTn>
                                  </p:par>
                                  <p:par>
                                    <p:cTn id="162" presetID="42" presetClass="entr" presetSubtype="0" fill="hold" grpId="0" nodeType="withEffect">
                                      <p:stCondLst>
                                        <p:cond delay="12000"/>
                                      </p:stCondLst>
                                      <p:childTnLst>
                                        <p:set>
                                          <p:cBhvr>
                                            <p:cTn id="163" dur="1" fill="hold">
                                              <p:stCondLst>
                                                <p:cond delay="0"/>
                                              </p:stCondLst>
                                            </p:cTn>
                                            <p:tgtEl>
                                              <p:spTgt spid="463"/>
                                            </p:tgtEl>
                                            <p:attrNameLst>
                                              <p:attrName>style.visibility</p:attrName>
                                            </p:attrNameLst>
                                          </p:cBhvr>
                                          <p:to>
                                            <p:strVal val="visible"/>
                                          </p:to>
                                        </p:set>
                                        <p:animEffect transition="in" filter="fade">
                                          <p:cBhvr>
                                            <p:cTn id="164" dur="900"/>
                                            <p:tgtEl>
                                              <p:spTgt spid="463"/>
                                            </p:tgtEl>
                                          </p:cBhvr>
                                        </p:animEffect>
                                        <p:anim calcmode="lin" valueType="num">
                                          <p:cBhvr>
                                            <p:cTn id="165" dur="900" fill="hold"/>
                                            <p:tgtEl>
                                              <p:spTgt spid="463"/>
                                            </p:tgtEl>
                                            <p:attrNameLst>
                                              <p:attrName>ppt_x</p:attrName>
                                            </p:attrNameLst>
                                          </p:cBhvr>
                                          <p:tavLst>
                                            <p:tav tm="0">
                                              <p:val>
                                                <p:strVal val="#ppt_x"/>
                                              </p:val>
                                            </p:tav>
                                            <p:tav tm="100000">
                                              <p:val>
                                                <p:strVal val="#ppt_x"/>
                                              </p:val>
                                            </p:tav>
                                          </p:tavLst>
                                        </p:anim>
                                        <p:anim calcmode="lin" valueType="num">
                                          <p:cBhvr>
                                            <p:cTn id="166" dur="900" fill="hold"/>
                                            <p:tgtEl>
                                              <p:spTgt spid="463"/>
                                            </p:tgtEl>
                                            <p:attrNameLst>
                                              <p:attrName>ppt_y</p:attrName>
                                            </p:attrNameLst>
                                          </p:cBhvr>
                                          <p:tavLst>
                                            <p:tav tm="0">
                                              <p:val>
                                                <p:strVal val="#ppt_y+.1"/>
                                              </p:val>
                                            </p:tav>
                                            <p:tav tm="100000">
                                              <p:val>
                                                <p:strVal val="#ppt_y"/>
                                              </p:val>
                                            </p:tav>
                                          </p:tavLst>
                                        </p:anim>
                                      </p:childTnLst>
                                    </p:cTn>
                                  </p:par>
                                  <p:par>
                                    <p:cTn id="167" presetID="42" presetClass="entr" presetSubtype="0" fill="hold" grpId="0" nodeType="withEffect">
                                      <p:stCondLst>
                                        <p:cond delay="12100"/>
                                      </p:stCondLst>
                                      <p:childTnLst>
                                        <p:set>
                                          <p:cBhvr>
                                            <p:cTn id="168" dur="1" fill="hold">
                                              <p:stCondLst>
                                                <p:cond delay="0"/>
                                              </p:stCondLst>
                                            </p:cTn>
                                            <p:tgtEl>
                                              <p:spTgt spid="462"/>
                                            </p:tgtEl>
                                            <p:attrNameLst>
                                              <p:attrName>style.visibility</p:attrName>
                                            </p:attrNameLst>
                                          </p:cBhvr>
                                          <p:to>
                                            <p:strVal val="visible"/>
                                          </p:to>
                                        </p:set>
                                        <p:animEffect transition="in" filter="fade">
                                          <p:cBhvr>
                                            <p:cTn id="169" dur="800"/>
                                            <p:tgtEl>
                                              <p:spTgt spid="462"/>
                                            </p:tgtEl>
                                          </p:cBhvr>
                                        </p:animEffect>
                                        <p:anim calcmode="lin" valueType="num">
                                          <p:cBhvr>
                                            <p:cTn id="170" dur="800" fill="hold"/>
                                            <p:tgtEl>
                                              <p:spTgt spid="462"/>
                                            </p:tgtEl>
                                            <p:attrNameLst>
                                              <p:attrName>ppt_x</p:attrName>
                                            </p:attrNameLst>
                                          </p:cBhvr>
                                          <p:tavLst>
                                            <p:tav tm="0">
                                              <p:val>
                                                <p:strVal val="#ppt_x"/>
                                              </p:val>
                                            </p:tav>
                                            <p:tav tm="100000">
                                              <p:val>
                                                <p:strVal val="#ppt_x"/>
                                              </p:val>
                                            </p:tav>
                                          </p:tavLst>
                                        </p:anim>
                                        <p:anim calcmode="lin" valueType="num">
                                          <p:cBhvr>
                                            <p:cTn id="171" dur="800" fill="hold"/>
                                            <p:tgtEl>
                                              <p:spTgt spid="462"/>
                                            </p:tgtEl>
                                            <p:attrNameLst>
                                              <p:attrName>ppt_y</p:attrName>
                                            </p:attrNameLst>
                                          </p:cBhvr>
                                          <p:tavLst>
                                            <p:tav tm="0">
                                              <p:val>
                                                <p:strVal val="#ppt_y+.1"/>
                                              </p:val>
                                            </p:tav>
                                            <p:tav tm="100000">
                                              <p:val>
                                                <p:strVal val="#ppt_y"/>
                                              </p:val>
                                            </p:tav>
                                          </p:tavLst>
                                        </p:anim>
                                      </p:childTnLst>
                                    </p:cTn>
                                  </p:par>
                                  <p:par>
                                    <p:cTn id="172" presetID="42" presetClass="entr" presetSubtype="0" fill="hold" grpId="0" nodeType="withEffect">
                                      <p:stCondLst>
                                        <p:cond delay="12200"/>
                                      </p:stCondLst>
                                      <p:childTnLst>
                                        <p:set>
                                          <p:cBhvr>
                                            <p:cTn id="173" dur="1" fill="hold">
                                              <p:stCondLst>
                                                <p:cond delay="0"/>
                                              </p:stCondLst>
                                            </p:cTn>
                                            <p:tgtEl>
                                              <p:spTgt spid="461"/>
                                            </p:tgtEl>
                                            <p:attrNameLst>
                                              <p:attrName>style.visibility</p:attrName>
                                            </p:attrNameLst>
                                          </p:cBhvr>
                                          <p:to>
                                            <p:strVal val="visible"/>
                                          </p:to>
                                        </p:set>
                                        <p:animEffect transition="in" filter="fade">
                                          <p:cBhvr>
                                            <p:cTn id="174" dur="700"/>
                                            <p:tgtEl>
                                              <p:spTgt spid="461"/>
                                            </p:tgtEl>
                                          </p:cBhvr>
                                        </p:animEffect>
                                        <p:anim calcmode="lin" valueType="num">
                                          <p:cBhvr>
                                            <p:cTn id="175" dur="700" fill="hold"/>
                                            <p:tgtEl>
                                              <p:spTgt spid="461"/>
                                            </p:tgtEl>
                                            <p:attrNameLst>
                                              <p:attrName>ppt_x</p:attrName>
                                            </p:attrNameLst>
                                          </p:cBhvr>
                                          <p:tavLst>
                                            <p:tav tm="0">
                                              <p:val>
                                                <p:strVal val="#ppt_x"/>
                                              </p:val>
                                            </p:tav>
                                            <p:tav tm="100000">
                                              <p:val>
                                                <p:strVal val="#ppt_x"/>
                                              </p:val>
                                            </p:tav>
                                          </p:tavLst>
                                        </p:anim>
                                        <p:anim calcmode="lin" valueType="num">
                                          <p:cBhvr>
                                            <p:cTn id="176" dur="700" fill="hold"/>
                                            <p:tgtEl>
                                              <p:spTgt spid="461"/>
                                            </p:tgtEl>
                                            <p:attrNameLst>
                                              <p:attrName>ppt_y</p:attrName>
                                            </p:attrNameLst>
                                          </p:cBhvr>
                                          <p:tavLst>
                                            <p:tav tm="0">
                                              <p:val>
                                                <p:strVal val="#ppt_y+.1"/>
                                              </p:val>
                                            </p:tav>
                                            <p:tav tm="100000">
                                              <p:val>
                                                <p:strVal val="#ppt_y"/>
                                              </p:val>
                                            </p:tav>
                                          </p:tavLst>
                                        </p:anim>
                                      </p:childTnLst>
                                    </p:cTn>
                                  </p:par>
                                  <p:par>
                                    <p:cTn id="177" presetID="10" presetClass="entr" presetSubtype="0" fill="hold" grpId="0" nodeType="withEffect">
                                      <p:stCondLst>
                                        <p:cond delay="12400"/>
                                      </p:stCondLst>
                                      <p:childTnLst>
                                        <p:set>
                                          <p:cBhvr>
                                            <p:cTn id="178" dur="1" fill="hold">
                                              <p:stCondLst>
                                                <p:cond delay="0"/>
                                              </p:stCondLst>
                                            </p:cTn>
                                            <p:tgtEl>
                                              <p:spTgt spid="484"/>
                                            </p:tgtEl>
                                            <p:attrNameLst>
                                              <p:attrName>style.visibility</p:attrName>
                                            </p:attrNameLst>
                                          </p:cBhvr>
                                          <p:to>
                                            <p:strVal val="visible"/>
                                          </p:to>
                                        </p:set>
                                        <p:animEffect transition="in" filter="fade">
                                          <p:cBhvr>
                                            <p:cTn id="179" dur="500"/>
                                            <p:tgtEl>
                                              <p:spTgt spid="484"/>
                                            </p:tgtEl>
                                          </p:cBhvr>
                                        </p:animEffect>
                                      </p:childTnLst>
                                    </p:cTn>
                                  </p:par>
                                  <p:par>
                                    <p:cTn id="180" presetID="21" presetClass="entr" presetSubtype="1" fill="hold" grpId="0" nodeType="withEffect">
                                      <p:stCondLst>
                                        <p:cond delay="13000"/>
                                      </p:stCondLst>
                                      <p:childTnLst>
                                        <p:set>
                                          <p:cBhvr>
                                            <p:cTn id="181" dur="1" fill="hold">
                                              <p:stCondLst>
                                                <p:cond delay="0"/>
                                              </p:stCondLst>
                                            </p:cTn>
                                            <p:tgtEl>
                                              <p:spTgt spid="248"/>
                                            </p:tgtEl>
                                            <p:attrNameLst>
                                              <p:attrName>style.visibility</p:attrName>
                                            </p:attrNameLst>
                                          </p:cBhvr>
                                          <p:to>
                                            <p:strVal val="visible"/>
                                          </p:to>
                                        </p:set>
                                        <p:animEffect transition="in" filter="wheel(1)">
                                          <p:cBhvr>
                                            <p:cTn id="182" dur="1000"/>
                                            <p:tgtEl>
                                              <p:spTgt spid="248"/>
                                            </p:tgtEl>
                                          </p:cBhvr>
                                        </p:animEffect>
                                      </p:childTnLst>
                                    </p:cTn>
                                  </p:par>
                                  <p:par>
                                    <p:cTn id="183" presetID="22" presetClass="entr" presetSubtype="4" fill="hold" nodeType="withEffect">
                                      <p:stCondLst>
                                        <p:cond delay="13900"/>
                                      </p:stCondLst>
                                      <p:childTnLst>
                                        <p:set>
                                          <p:cBhvr>
                                            <p:cTn id="184" dur="1" fill="hold">
                                              <p:stCondLst>
                                                <p:cond delay="0"/>
                                              </p:stCondLst>
                                            </p:cTn>
                                            <p:tgtEl>
                                              <p:spTgt spid="169"/>
                                            </p:tgtEl>
                                            <p:attrNameLst>
                                              <p:attrName>style.visibility</p:attrName>
                                            </p:attrNameLst>
                                          </p:cBhvr>
                                          <p:to>
                                            <p:strVal val="visible"/>
                                          </p:to>
                                        </p:set>
                                        <p:animEffect transition="in" filter="wipe(down)">
                                          <p:cBhvr>
                                            <p:cTn id="185" dur="650"/>
                                            <p:tgtEl>
                                              <p:spTgt spid="169"/>
                                            </p:tgtEl>
                                          </p:cBhvr>
                                        </p:animEffect>
                                      </p:childTnLst>
                                    </p:cTn>
                                  </p:par>
                                  <p:par>
                                    <p:cTn id="186" presetID="53" presetClass="entr" presetSubtype="16" fill="hold" grpId="0" nodeType="withEffect">
                                      <p:stCondLst>
                                        <p:cond delay="14400"/>
                                      </p:stCondLst>
                                      <p:childTnLst>
                                        <p:set>
                                          <p:cBhvr>
                                            <p:cTn id="187" dur="1" fill="hold">
                                              <p:stCondLst>
                                                <p:cond delay="0"/>
                                              </p:stCondLst>
                                            </p:cTn>
                                            <p:tgtEl>
                                              <p:spTgt spid="474"/>
                                            </p:tgtEl>
                                            <p:attrNameLst>
                                              <p:attrName>style.visibility</p:attrName>
                                            </p:attrNameLst>
                                          </p:cBhvr>
                                          <p:to>
                                            <p:strVal val="visible"/>
                                          </p:to>
                                        </p:set>
                                        <p:anim calcmode="lin" valueType="num">
                                          <p:cBhvr>
                                            <p:cTn id="188" dur="500" fill="hold"/>
                                            <p:tgtEl>
                                              <p:spTgt spid="474"/>
                                            </p:tgtEl>
                                            <p:attrNameLst>
                                              <p:attrName>ppt_w</p:attrName>
                                            </p:attrNameLst>
                                          </p:cBhvr>
                                          <p:tavLst>
                                            <p:tav tm="0">
                                              <p:val>
                                                <p:fltVal val="0"/>
                                              </p:val>
                                            </p:tav>
                                            <p:tav tm="100000">
                                              <p:val>
                                                <p:strVal val="#ppt_w"/>
                                              </p:val>
                                            </p:tav>
                                          </p:tavLst>
                                        </p:anim>
                                        <p:anim calcmode="lin" valueType="num">
                                          <p:cBhvr>
                                            <p:cTn id="189" dur="500" fill="hold"/>
                                            <p:tgtEl>
                                              <p:spTgt spid="474"/>
                                            </p:tgtEl>
                                            <p:attrNameLst>
                                              <p:attrName>ppt_h</p:attrName>
                                            </p:attrNameLst>
                                          </p:cBhvr>
                                          <p:tavLst>
                                            <p:tav tm="0">
                                              <p:val>
                                                <p:fltVal val="0"/>
                                              </p:val>
                                            </p:tav>
                                            <p:tav tm="100000">
                                              <p:val>
                                                <p:strVal val="#ppt_h"/>
                                              </p:val>
                                            </p:tav>
                                          </p:tavLst>
                                        </p:anim>
                                        <p:animEffect transition="in" filter="fade">
                                          <p:cBhvr>
                                            <p:cTn id="190" dur="500"/>
                                            <p:tgtEl>
                                              <p:spTgt spid="474"/>
                                            </p:tgtEl>
                                          </p:cBhvr>
                                        </p:animEffect>
                                      </p:childTnLst>
                                    </p:cTn>
                                  </p:par>
                                  <p:par>
                                    <p:cTn id="191" presetID="10" presetClass="entr" presetSubtype="0" fill="hold" grpId="0" nodeType="withEffect">
                                      <p:stCondLst>
                                        <p:cond delay="14900"/>
                                      </p:stCondLst>
                                      <p:childTnLst>
                                        <p:set>
                                          <p:cBhvr>
                                            <p:cTn id="192" dur="1" fill="hold">
                                              <p:stCondLst>
                                                <p:cond delay="0"/>
                                              </p:stCondLst>
                                            </p:cTn>
                                            <p:tgtEl>
                                              <p:spTgt spid="477"/>
                                            </p:tgtEl>
                                            <p:attrNameLst>
                                              <p:attrName>style.visibility</p:attrName>
                                            </p:attrNameLst>
                                          </p:cBhvr>
                                          <p:to>
                                            <p:strVal val="visible"/>
                                          </p:to>
                                        </p:set>
                                        <p:animEffect transition="in" filter="fade">
                                          <p:cBhvr>
                                            <p:cTn id="193" dur="750"/>
                                            <p:tgtEl>
                                              <p:spTgt spid="477"/>
                                            </p:tgtEl>
                                          </p:cBhvr>
                                        </p:animEffect>
                                      </p:childTnLst>
                                    </p:cTn>
                                  </p:par>
                                  <p:par>
                                    <p:cTn id="194" presetID="42" presetClass="path" presetSubtype="0" accel="50000" decel="50000" fill="hold" grpId="1" nodeType="withEffect">
                                      <p:stCondLst>
                                        <p:cond delay="14900"/>
                                      </p:stCondLst>
                                      <p:childTnLst>
                                        <p:animMotion origin="layout" path="M -1.04167E-6 3.7037E-6 L -0.01797 -0.12176 " pathEditMode="relative" rAng="0" ptsTypes="AA">
                                          <p:cBhvr>
                                            <p:cTn id="195" dur="750" spd="-100000" fill="hold"/>
                                            <p:tgtEl>
                                              <p:spTgt spid="477"/>
                                            </p:tgtEl>
                                            <p:attrNameLst>
                                              <p:attrName>ppt_x</p:attrName>
                                              <p:attrName>ppt_y</p:attrName>
                                            </p:attrNameLst>
                                          </p:cBhvr>
                                          <p:rCtr x="-898" y="-6088"/>
                                        </p:animMotion>
                                      </p:childTnLst>
                                    </p:cTn>
                                  </p:par>
                                  <p:par>
                                    <p:cTn id="196" presetID="10" presetClass="entr" presetSubtype="0" fill="hold" grpId="0" nodeType="withEffect">
                                      <p:stCondLst>
                                        <p:cond delay="15000"/>
                                      </p:stCondLst>
                                      <p:childTnLst>
                                        <p:set>
                                          <p:cBhvr>
                                            <p:cTn id="197" dur="1" fill="hold">
                                              <p:stCondLst>
                                                <p:cond delay="0"/>
                                              </p:stCondLst>
                                            </p:cTn>
                                            <p:tgtEl>
                                              <p:spTgt spid="478"/>
                                            </p:tgtEl>
                                            <p:attrNameLst>
                                              <p:attrName>style.visibility</p:attrName>
                                            </p:attrNameLst>
                                          </p:cBhvr>
                                          <p:to>
                                            <p:strVal val="visible"/>
                                          </p:to>
                                        </p:set>
                                        <p:animEffect transition="in" filter="fade">
                                          <p:cBhvr>
                                            <p:cTn id="198" dur="750"/>
                                            <p:tgtEl>
                                              <p:spTgt spid="478"/>
                                            </p:tgtEl>
                                          </p:cBhvr>
                                        </p:animEffect>
                                      </p:childTnLst>
                                    </p:cTn>
                                  </p:par>
                                  <p:par>
                                    <p:cTn id="199" presetID="42" presetClass="path" presetSubtype="0" accel="50000" decel="50000" fill="hold" grpId="1" nodeType="withEffect">
                                      <p:stCondLst>
                                        <p:cond delay="15000"/>
                                      </p:stCondLst>
                                      <p:childTnLst>
                                        <p:animMotion origin="layout" path="M 1.45833E-6 1.11111E-6 L -0.00156 -0.14329 " pathEditMode="relative" rAng="0" ptsTypes="AA">
                                          <p:cBhvr>
                                            <p:cTn id="200" dur="750" spd="-100000" fill="hold"/>
                                            <p:tgtEl>
                                              <p:spTgt spid="478"/>
                                            </p:tgtEl>
                                            <p:attrNameLst>
                                              <p:attrName>ppt_x</p:attrName>
                                              <p:attrName>ppt_y</p:attrName>
                                            </p:attrNameLst>
                                          </p:cBhvr>
                                          <p:rCtr x="-78" y="-7176"/>
                                        </p:animMotion>
                                      </p:childTnLst>
                                    </p:cTn>
                                  </p:par>
                                  <p:par>
                                    <p:cTn id="201" presetID="10" presetClass="entr" presetSubtype="0" fill="hold" grpId="0" nodeType="withEffect">
                                      <p:stCondLst>
                                        <p:cond delay="14900"/>
                                      </p:stCondLst>
                                      <p:childTnLst>
                                        <p:set>
                                          <p:cBhvr>
                                            <p:cTn id="202" dur="1" fill="hold">
                                              <p:stCondLst>
                                                <p:cond delay="0"/>
                                              </p:stCondLst>
                                            </p:cTn>
                                            <p:tgtEl>
                                              <p:spTgt spid="479"/>
                                            </p:tgtEl>
                                            <p:attrNameLst>
                                              <p:attrName>style.visibility</p:attrName>
                                            </p:attrNameLst>
                                          </p:cBhvr>
                                          <p:to>
                                            <p:strVal val="visible"/>
                                          </p:to>
                                        </p:set>
                                        <p:animEffect transition="in" filter="fade">
                                          <p:cBhvr>
                                            <p:cTn id="203" dur="750"/>
                                            <p:tgtEl>
                                              <p:spTgt spid="479"/>
                                            </p:tgtEl>
                                          </p:cBhvr>
                                        </p:animEffect>
                                      </p:childTnLst>
                                    </p:cTn>
                                  </p:par>
                                  <p:par>
                                    <p:cTn id="204" presetID="42" presetClass="path" presetSubtype="0" accel="50000" decel="50000" fill="hold" grpId="1" nodeType="withEffect">
                                      <p:stCondLst>
                                        <p:cond delay="14900"/>
                                      </p:stCondLst>
                                      <p:childTnLst>
                                        <p:animMotion origin="layout" path="M -1.04167E-6 -2.96296E-6 L 0.01953 -0.12152 " pathEditMode="relative" rAng="0" ptsTypes="AA">
                                          <p:cBhvr>
                                            <p:cTn id="205" dur="750" spd="-100000" fill="hold"/>
                                            <p:tgtEl>
                                              <p:spTgt spid="479"/>
                                            </p:tgtEl>
                                            <p:attrNameLst>
                                              <p:attrName>ppt_x</p:attrName>
                                              <p:attrName>ppt_y</p:attrName>
                                            </p:attrNameLst>
                                          </p:cBhvr>
                                          <p:rCtr x="977" y="-6088"/>
                                        </p:animMotion>
                                      </p:childTnLst>
                                    </p:cTn>
                                  </p:par>
                                  <p:par>
                                    <p:cTn id="206" presetID="10" presetClass="entr" presetSubtype="0" fill="hold" grpId="0" nodeType="withEffect">
                                      <p:stCondLst>
                                        <p:cond delay="15000"/>
                                      </p:stCondLst>
                                      <p:childTnLst>
                                        <p:set>
                                          <p:cBhvr>
                                            <p:cTn id="207" dur="1" fill="hold">
                                              <p:stCondLst>
                                                <p:cond delay="0"/>
                                              </p:stCondLst>
                                            </p:cTn>
                                            <p:tgtEl>
                                              <p:spTgt spid="475"/>
                                            </p:tgtEl>
                                            <p:attrNameLst>
                                              <p:attrName>style.visibility</p:attrName>
                                            </p:attrNameLst>
                                          </p:cBhvr>
                                          <p:to>
                                            <p:strVal val="visible"/>
                                          </p:to>
                                        </p:set>
                                        <p:animEffect transition="in" filter="fade">
                                          <p:cBhvr>
                                            <p:cTn id="208" dur="750"/>
                                            <p:tgtEl>
                                              <p:spTgt spid="475"/>
                                            </p:tgtEl>
                                          </p:cBhvr>
                                        </p:animEffect>
                                      </p:childTnLst>
                                    </p:cTn>
                                  </p:par>
                                  <p:par>
                                    <p:cTn id="209" presetID="42" presetClass="path" presetSubtype="0" accel="50000" decel="50000" fill="hold" grpId="1" nodeType="withEffect">
                                      <p:stCondLst>
                                        <p:cond delay="15000"/>
                                      </p:stCondLst>
                                      <p:childTnLst>
                                        <p:animMotion origin="layout" path="M -4.79167E-6 4.07407E-6 L 0.04362 -0.10348 " pathEditMode="relative" rAng="0" ptsTypes="AA">
                                          <p:cBhvr>
                                            <p:cTn id="210" dur="750" spd="-100000" fill="hold"/>
                                            <p:tgtEl>
                                              <p:spTgt spid="475"/>
                                            </p:tgtEl>
                                            <p:attrNameLst>
                                              <p:attrName>ppt_x</p:attrName>
                                              <p:attrName>ppt_y</p:attrName>
                                            </p:attrNameLst>
                                          </p:cBhvr>
                                          <p:rCtr x="2174" y="-5185"/>
                                        </p:animMotion>
                                      </p:childTnLst>
                                    </p:cTn>
                                  </p:par>
                                  <p:par>
                                    <p:cTn id="211" presetID="10" presetClass="entr" presetSubtype="0" fill="hold" grpId="0" nodeType="withEffect">
                                      <p:stCondLst>
                                        <p:cond delay="15050"/>
                                      </p:stCondLst>
                                      <p:childTnLst>
                                        <p:set>
                                          <p:cBhvr>
                                            <p:cTn id="212" dur="1" fill="hold">
                                              <p:stCondLst>
                                                <p:cond delay="0"/>
                                              </p:stCondLst>
                                            </p:cTn>
                                            <p:tgtEl>
                                              <p:spTgt spid="480"/>
                                            </p:tgtEl>
                                            <p:attrNameLst>
                                              <p:attrName>style.visibility</p:attrName>
                                            </p:attrNameLst>
                                          </p:cBhvr>
                                          <p:to>
                                            <p:strVal val="visible"/>
                                          </p:to>
                                        </p:set>
                                        <p:animEffect transition="in" filter="fade">
                                          <p:cBhvr>
                                            <p:cTn id="213" dur="750"/>
                                            <p:tgtEl>
                                              <p:spTgt spid="480"/>
                                            </p:tgtEl>
                                          </p:cBhvr>
                                        </p:animEffect>
                                      </p:childTnLst>
                                    </p:cTn>
                                  </p:par>
                                  <p:par>
                                    <p:cTn id="214" presetID="42" presetClass="path" presetSubtype="0" accel="50000" decel="50000" fill="hold" grpId="1" nodeType="withEffect">
                                      <p:stCondLst>
                                        <p:cond delay="15050"/>
                                      </p:stCondLst>
                                      <p:childTnLst>
                                        <p:animMotion origin="layout" path="M 1.66667E-6 2.96296E-6 L -0.01654 0.11365 " pathEditMode="relative" rAng="0" ptsTypes="AA">
                                          <p:cBhvr>
                                            <p:cTn id="215" dur="750" spd="-100000" fill="hold"/>
                                            <p:tgtEl>
                                              <p:spTgt spid="480"/>
                                            </p:tgtEl>
                                            <p:attrNameLst>
                                              <p:attrName>ppt_x</p:attrName>
                                              <p:attrName>ppt_y</p:attrName>
                                            </p:attrNameLst>
                                          </p:cBhvr>
                                          <p:rCtr x="-833" y="5671"/>
                                        </p:animMotion>
                                      </p:childTnLst>
                                    </p:cTn>
                                  </p:par>
                                  <p:par>
                                    <p:cTn id="216" presetID="10" presetClass="entr" presetSubtype="0" fill="hold" grpId="0" nodeType="withEffect">
                                      <p:stCondLst>
                                        <p:cond delay="15250"/>
                                      </p:stCondLst>
                                      <p:childTnLst>
                                        <p:set>
                                          <p:cBhvr>
                                            <p:cTn id="217" dur="1" fill="hold">
                                              <p:stCondLst>
                                                <p:cond delay="0"/>
                                              </p:stCondLst>
                                            </p:cTn>
                                            <p:tgtEl>
                                              <p:spTgt spid="476"/>
                                            </p:tgtEl>
                                            <p:attrNameLst>
                                              <p:attrName>style.visibility</p:attrName>
                                            </p:attrNameLst>
                                          </p:cBhvr>
                                          <p:to>
                                            <p:strVal val="visible"/>
                                          </p:to>
                                        </p:set>
                                        <p:animEffect transition="in" filter="fade">
                                          <p:cBhvr>
                                            <p:cTn id="218" dur="750"/>
                                            <p:tgtEl>
                                              <p:spTgt spid="476"/>
                                            </p:tgtEl>
                                          </p:cBhvr>
                                        </p:animEffect>
                                      </p:childTnLst>
                                    </p:cTn>
                                  </p:par>
                                  <p:par>
                                    <p:cTn id="219" presetID="42" presetClass="path" presetSubtype="0" accel="50000" decel="50000" fill="hold" grpId="1" nodeType="withEffect">
                                      <p:stCondLst>
                                        <p:cond delay="15250"/>
                                      </p:stCondLst>
                                      <p:childTnLst>
                                        <p:animMotion origin="layout" path="M -1.25E-6 -4.07407E-6 L -0.03463 0.09422 " pathEditMode="relative" rAng="0" ptsTypes="AA">
                                          <p:cBhvr>
                                            <p:cTn id="220" dur="750" spd="-100000" fill="hold"/>
                                            <p:tgtEl>
                                              <p:spTgt spid="476"/>
                                            </p:tgtEl>
                                            <p:attrNameLst>
                                              <p:attrName>ppt_x</p:attrName>
                                              <p:attrName>ppt_y</p:attrName>
                                            </p:attrNameLst>
                                          </p:cBhvr>
                                          <p:rCtr x="-1732" y="4699"/>
                                        </p:animMotion>
                                      </p:childTnLst>
                                    </p:cTn>
                                  </p:par>
                                  <p:par>
                                    <p:cTn id="221" presetID="49" presetClass="entr" presetSubtype="0" decel="100000" fill="hold" grpId="0" nodeType="withEffect">
                                      <p:stCondLst>
                                        <p:cond delay="15500"/>
                                      </p:stCondLst>
                                      <p:childTnLst>
                                        <p:set>
                                          <p:cBhvr>
                                            <p:cTn id="222" dur="1" fill="hold">
                                              <p:stCondLst>
                                                <p:cond delay="0"/>
                                              </p:stCondLst>
                                            </p:cTn>
                                            <p:tgtEl>
                                              <p:spTgt spid="482"/>
                                            </p:tgtEl>
                                            <p:attrNameLst>
                                              <p:attrName>style.visibility</p:attrName>
                                            </p:attrNameLst>
                                          </p:cBhvr>
                                          <p:to>
                                            <p:strVal val="visible"/>
                                          </p:to>
                                        </p:set>
                                        <p:anim calcmode="lin" valueType="num">
                                          <p:cBhvr>
                                            <p:cTn id="223" dur="500" fill="hold"/>
                                            <p:tgtEl>
                                              <p:spTgt spid="482"/>
                                            </p:tgtEl>
                                            <p:attrNameLst>
                                              <p:attrName>ppt_w</p:attrName>
                                            </p:attrNameLst>
                                          </p:cBhvr>
                                          <p:tavLst>
                                            <p:tav tm="0">
                                              <p:val>
                                                <p:fltVal val="0"/>
                                              </p:val>
                                            </p:tav>
                                            <p:tav tm="100000">
                                              <p:val>
                                                <p:strVal val="#ppt_w"/>
                                              </p:val>
                                            </p:tav>
                                          </p:tavLst>
                                        </p:anim>
                                        <p:anim calcmode="lin" valueType="num">
                                          <p:cBhvr>
                                            <p:cTn id="224" dur="500" fill="hold"/>
                                            <p:tgtEl>
                                              <p:spTgt spid="482"/>
                                            </p:tgtEl>
                                            <p:attrNameLst>
                                              <p:attrName>ppt_h</p:attrName>
                                            </p:attrNameLst>
                                          </p:cBhvr>
                                          <p:tavLst>
                                            <p:tav tm="0">
                                              <p:val>
                                                <p:fltVal val="0"/>
                                              </p:val>
                                            </p:tav>
                                            <p:tav tm="100000">
                                              <p:val>
                                                <p:strVal val="#ppt_h"/>
                                              </p:val>
                                            </p:tav>
                                          </p:tavLst>
                                        </p:anim>
                                        <p:anim calcmode="lin" valueType="num">
                                          <p:cBhvr>
                                            <p:cTn id="225" dur="500" fill="hold"/>
                                            <p:tgtEl>
                                              <p:spTgt spid="482"/>
                                            </p:tgtEl>
                                            <p:attrNameLst>
                                              <p:attrName>style.rotation</p:attrName>
                                            </p:attrNameLst>
                                          </p:cBhvr>
                                          <p:tavLst>
                                            <p:tav tm="0">
                                              <p:val>
                                                <p:fltVal val="360"/>
                                              </p:val>
                                            </p:tav>
                                            <p:tav tm="100000">
                                              <p:val>
                                                <p:fltVal val="0"/>
                                              </p:val>
                                            </p:tav>
                                          </p:tavLst>
                                        </p:anim>
                                        <p:animEffect transition="in" filter="fade">
                                          <p:cBhvr>
                                            <p:cTn id="226" dur="500"/>
                                            <p:tgtEl>
                                              <p:spTgt spid="482"/>
                                            </p:tgtEl>
                                          </p:cBhvr>
                                        </p:animEffect>
                                      </p:childTnLst>
                                    </p:cTn>
                                  </p:par>
                                  <p:par>
                                    <p:cTn id="227" presetID="1" presetClass="entr" presetSubtype="0" fill="hold" nodeType="withEffect">
                                      <p:stCondLst>
                                        <p:cond delay="16000"/>
                                      </p:stCondLst>
                                      <p:childTnLst>
                                        <p:set>
                                          <p:cBhvr>
                                            <p:cTn id="228" dur="1" fill="hold">
                                              <p:stCondLst>
                                                <p:cond delay="0"/>
                                              </p:stCondLst>
                                            </p:cTn>
                                            <p:tgtEl>
                                              <p:spTgt spid="259"/>
                                            </p:tgtEl>
                                            <p:attrNameLst>
                                              <p:attrName>style.visibility</p:attrName>
                                            </p:attrNameLst>
                                          </p:cBhvr>
                                          <p:to>
                                            <p:strVal val="visible"/>
                                          </p:to>
                                        </p:set>
                                      </p:childTnLst>
                                    </p:cTn>
                                  </p:par>
                                  <p:par>
                                    <p:cTn id="229" presetID="42" presetClass="path" presetSubtype="0" accel="50000" decel="50000" fill="hold" nodeType="withEffect">
                                      <p:stCondLst>
                                        <p:cond delay="16000"/>
                                      </p:stCondLst>
                                      <p:childTnLst>
                                        <p:animMotion origin="layout" path="M -1.875E-6 -2.22222E-6 L -0.0414 0.20093 " pathEditMode="relative" rAng="0" ptsTypes="AA">
                                          <p:cBhvr>
                                            <p:cTn id="230" dur="1000" spd="-100000" fill="hold"/>
                                            <p:tgtEl>
                                              <p:spTgt spid="259"/>
                                            </p:tgtEl>
                                            <p:attrNameLst>
                                              <p:attrName>ppt_x</p:attrName>
                                              <p:attrName>ppt_y</p:attrName>
                                            </p:attrNameLst>
                                          </p:cBhvr>
                                          <p:rCtr x="-2070" y="10046"/>
                                        </p:animMotion>
                                      </p:childTnLst>
                                    </p:cTn>
                                  </p:par>
                                  <p:par>
                                    <p:cTn id="231" presetID="23" presetClass="entr" presetSubtype="16" fill="hold" grpId="0" nodeType="withEffect">
                                      <p:stCondLst>
                                        <p:cond delay="17000"/>
                                      </p:stCondLst>
                                      <p:iterate type="lt">
                                        <p:tmPct val="8000"/>
                                      </p:iterate>
                                      <p:childTnLst>
                                        <p:set>
                                          <p:cBhvr>
                                            <p:cTn id="232" dur="1" fill="hold">
                                              <p:stCondLst>
                                                <p:cond delay="0"/>
                                              </p:stCondLst>
                                            </p:cTn>
                                            <p:tgtEl>
                                              <p:spTgt spid="86"/>
                                            </p:tgtEl>
                                            <p:attrNameLst>
                                              <p:attrName>style.visibility</p:attrName>
                                            </p:attrNameLst>
                                          </p:cBhvr>
                                          <p:to>
                                            <p:strVal val="visible"/>
                                          </p:to>
                                        </p:set>
                                        <p:anim calcmode="lin" valueType="num">
                                          <p:cBhvr>
                                            <p:cTn id="233" dur="500" fill="hold"/>
                                            <p:tgtEl>
                                              <p:spTgt spid="86"/>
                                            </p:tgtEl>
                                            <p:attrNameLst>
                                              <p:attrName>ppt_w</p:attrName>
                                            </p:attrNameLst>
                                          </p:cBhvr>
                                          <p:tavLst>
                                            <p:tav tm="0">
                                              <p:val>
                                                <p:fltVal val="0"/>
                                              </p:val>
                                            </p:tav>
                                            <p:tav tm="100000">
                                              <p:val>
                                                <p:strVal val="#ppt_w"/>
                                              </p:val>
                                            </p:tav>
                                          </p:tavLst>
                                        </p:anim>
                                        <p:anim calcmode="lin" valueType="num">
                                          <p:cBhvr>
                                            <p:cTn id="234" dur="500" fill="hold"/>
                                            <p:tgtEl>
                                              <p:spTgt spid="86"/>
                                            </p:tgtEl>
                                            <p:attrNameLst>
                                              <p:attrName>ppt_h</p:attrName>
                                            </p:attrNameLst>
                                          </p:cBhvr>
                                          <p:tavLst>
                                            <p:tav tm="0">
                                              <p:val>
                                                <p:fltVal val="0"/>
                                              </p:val>
                                            </p:tav>
                                            <p:tav tm="100000">
                                              <p:val>
                                                <p:strVal val="#ppt_h"/>
                                              </p:val>
                                            </p:tav>
                                          </p:tavLst>
                                        </p:anim>
                                      </p:childTnLst>
                                    </p:cTn>
                                  </p:par>
                                  <p:par>
                                    <p:cTn id="235" presetID="1" presetClass="entr" presetSubtype="0" fill="hold" nodeType="withEffect">
                                      <p:stCondLst>
                                        <p:cond delay="19000"/>
                                      </p:stCondLst>
                                      <p:childTnLst>
                                        <p:set>
                                          <p:cBhvr>
                                            <p:cTn id="236" dur="1" fill="hold">
                                              <p:stCondLst>
                                                <p:cond delay="0"/>
                                              </p:stCondLst>
                                            </p:cTn>
                                            <p:tgtEl>
                                              <p:spTgt spid="262"/>
                                            </p:tgtEl>
                                            <p:attrNameLst>
                                              <p:attrName>style.visibility</p:attrName>
                                            </p:attrNameLst>
                                          </p:cBhvr>
                                          <p:to>
                                            <p:strVal val="visible"/>
                                          </p:to>
                                        </p:set>
                                      </p:childTnLst>
                                    </p:cTn>
                                  </p:par>
                                  <p:par>
                                    <p:cTn id="237" presetID="42" presetClass="path" presetSubtype="0" accel="50000" decel="50000" fill="hold" nodeType="withEffect">
                                      <p:stCondLst>
                                        <p:cond delay="19000"/>
                                      </p:stCondLst>
                                      <p:childTnLst>
                                        <p:animMotion origin="layout" path="M 3.95833E-6 4.44444E-6 L 0.0332 0.20092 " pathEditMode="relative" rAng="0" ptsTypes="AA">
                                          <p:cBhvr>
                                            <p:cTn id="238" dur="1000" spd="-100000" fill="hold"/>
                                            <p:tgtEl>
                                              <p:spTgt spid="262"/>
                                            </p:tgtEl>
                                            <p:attrNameLst>
                                              <p:attrName>ppt_x</p:attrName>
                                              <p:attrName>ppt_y</p:attrName>
                                            </p:attrNameLst>
                                          </p:cBhvr>
                                          <p:rCtr x="1654" y="10046"/>
                                        </p:animMotion>
                                      </p:childTnLst>
                                    </p:cTn>
                                  </p:par>
                                  <p:par>
                                    <p:cTn id="239" presetID="23" presetClass="entr" presetSubtype="16" fill="hold" grpId="0" nodeType="withEffect">
                                      <p:stCondLst>
                                        <p:cond delay="20000"/>
                                      </p:stCondLst>
                                      <p:iterate type="lt">
                                        <p:tmPct val="8000"/>
                                      </p:iterate>
                                      <p:childTnLst>
                                        <p:set>
                                          <p:cBhvr>
                                            <p:cTn id="240" dur="1" fill="hold">
                                              <p:stCondLst>
                                                <p:cond delay="0"/>
                                              </p:stCondLst>
                                            </p:cTn>
                                            <p:tgtEl>
                                              <p:spTgt spid="88"/>
                                            </p:tgtEl>
                                            <p:attrNameLst>
                                              <p:attrName>style.visibility</p:attrName>
                                            </p:attrNameLst>
                                          </p:cBhvr>
                                          <p:to>
                                            <p:strVal val="visible"/>
                                          </p:to>
                                        </p:set>
                                        <p:anim calcmode="lin" valueType="num">
                                          <p:cBhvr>
                                            <p:cTn id="241" dur="500" fill="hold"/>
                                            <p:tgtEl>
                                              <p:spTgt spid="88"/>
                                            </p:tgtEl>
                                            <p:attrNameLst>
                                              <p:attrName>ppt_w</p:attrName>
                                            </p:attrNameLst>
                                          </p:cBhvr>
                                          <p:tavLst>
                                            <p:tav tm="0">
                                              <p:val>
                                                <p:fltVal val="0"/>
                                              </p:val>
                                            </p:tav>
                                            <p:tav tm="100000">
                                              <p:val>
                                                <p:strVal val="#ppt_w"/>
                                              </p:val>
                                            </p:tav>
                                          </p:tavLst>
                                        </p:anim>
                                        <p:anim calcmode="lin" valueType="num">
                                          <p:cBhvr>
                                            <p:cTn id="242" dur="500" fill="hold"/>
                                            <p:tgtEl>
                                              <p:spTgt spid="8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9" grpId="0"/>
          <p:bldP spid="19" grpId="1"/>
          <p:bldP spid="254" grpId="0" animBg="1"/>
          <p:bldP spid="255" grpId="0" animBg="1"/>
          <p:bldP spid="255" grpId="1" animBg="1"/>
          <p:bldP spid="166" grpId="0" animBg="1"/>
          <p:bldP spid="242" grpId="0" animBg="1"/>
          <p:bldP spid="242" grpId="1" animBg="1"/>
          <p:bldP spid="396" grpId="0" animBg="1"/>
          <p:bldP spid="398" grpId="0" animBg="1"/>
          <p:bldP spid="400" grpId="0" animBg="1"/>
          <p:bldP spid="456" grpId="0" animBg="1"/>
          <p:bldP spid="399" grpId="0" animBg="1"/>
          <p:bldP spid="481" grpId="0"/>
          <p:bldP spid="248" grpId="0" animBg="1"/>
          <p:bldP spid="249" grpId="0" animBg="1"/>
          <p:bldP spid="249" grpId="1" animBg="1"/>
          <p:bldP spid="474" grpId="0" animBg="1"/>
          <p:bldP spid="475" grpId="0" animBg="1"/>
          <p:bldP spid="475" grpId="1" animBg="1"/>
          <p:bldP spid="476" grpId="0" animBg="1"/>
          <p:bldP spid="476" grpId="1" animBg="1"/>
          <p:bldP spid="477" grpId="0" animBg="1"/>
          <p:bldP spid="477" grpId="1" animBg="1"/>
          <p:bldP spid="478" grpId="0" animBg="1"/>
          <p:bldP spid="478" grpId="1" animBg="1"/>
          <p:bldP spid="479" grpId="0" animBg="1"/>
          <p:bldP spid="479" grpId="1" animBg="1"/>
          <p:bldP spid="480" grpId="0" animBg="1"/>
          <p:bldP spid="480" grpId="1" animBg="1"/>
          <p:bldP spid="482" grpId="0"/>
          <p:bldP spid="245" grpId="0" animBg="1"/>
          <p:bldP spid="246" grpId="0" animBg="1"/>
          <p:bldP spid="246" grpId="1" animBg="1"/>
          <p:bldP spid="402" grpId="0" animBg="1"/>
          <p:bldP spid="471" grpId="0" animBg="1"/>
          <p:bldP spid="471" grpId="1" animBg="1"/>
          <p:bldP spid="472" grpId="0" animBg="1"/>
          <p:bldP spid="472" grpId="1" animBg="1"/>
          <p:bldP spid="469" grpId="0" animBg="1"/>
          <p:bldP spid="469" grpId="1" animBg="1"/>
          <p:bldP spid="470" grpId="0" animBg="1"/>
          <p:bldP spid="470" grpId="1" animBg="1"/>
          <p:bldP spid="465" grpId="0" animBg="1"/>
          <p:bldP spid="465" grpId="1" animBg="1"/>
          <p:bldP spid="473" grpId="0" animBg="1"/>
          <p:bldP spid="473" grpId="1" animBg="1"/>
          <p:bldP spid="483" grpId="0"/>
          <p:bldP spid="251" grpId="0" animBg="1"/>
          <p:bldP spid="252" grpId="0" animBg="1"/>
          <p:bldP spid="252" grpId="1" animBg="1"/>
          <p:bldP spid="459" grpId="0" animBg="1"/>
          <p:bldP spid="460" grpId="0" animBg="1"/>
          <p:bldP spid="461" grpId="0" animBg="1"/>
          <p:bldP spid="462" grpId="0" animBg="1"/>
          <p:bldP spid="463" grpId="0" animBg="1"/>
          <p:bldP spid="484" grpId="0"/>
          <p:bldP spid="86" grpId="0"/>
          <p:bldP spid="88" grpId="0"/>
          <p:bldP spid="105" grpId="0" animBg="1"/>
          <p:bldP spid="106" grpId="0" animBg="1"/>
          <p:bldP spid="106" grpId="1" animBg="1"/>
          <p:bldP spid="95" grpId="0" animBg="1"/>
          <p:bldP spid="95" grpId="1" animBg="1"/>
          <p:bldP spid="95" grpId="3" animBg="1"/>
          <p:bldP spid="95" grpId="4" animBg="1"/>
          <p:bldP spid="95" grpId="5" animBg="1"/>
          <p:bldP spid="95" grpId="6" animBg="1"/>
          <p:bldP spid="95" grpId="7" animBg="1"/>
        </p:bldLst>
      </p:timing>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rot="5400000">
            <a:off x="162414" y="-26991"/>
            <a:ext cx="665764" cy="806458"/>
            <a:chOff x="6693039" y="2414150"/>
            <a:chExt cx="1260638" cy="1527045"/>
          </a:xfrm>
        </p:grpSpPr>
        <p:sp>
          <p:nvSpPr>
            <p:cNvPr id="11" name="椭圆 10"/>
            <p:cNvSpPr/>
            <p:nvPr/>
          </p:nvSpPr>
          <p:spPr>
            <a:xfrm>
              <a:off x="6857628" y="2712513"/>
              <a:ext cx="931460" cy="931460"/>
            </a:xfrm>
            <a:prstGeom prst="ellipse">
              <a:avLst/>
            </a:prstGeom>
            <a:gradFill>
              <a:gsLst>
                <a:gs pos="0">
                  <a:srgbClr val="E5D369"/>
                </a:gs>
                <a:gs pos="100000">
                  <a:srgbClr val="F5A51D"/>
                </a:gs>
                <a:gs pos="50000">
                  <a:srgbClr val="F5BB4D"/>
                </a:gs>
              </a:gsLst>
              <a:lin ang="2700000" scaled="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文本框 11"/>
            <p:cNvSpPr txBox="1"/>
            <p:nvPr/>
          </p:nvSpPr>
          <p:spPr>
            <a:xfrm rot="16200000">
              <a:off x="6959640" y="2795873"/>
              <a:ext cx="751063" cy="757617"/>
            </a:xfrm>
            <a:prstGeom prst="rect">
              <a:avLst/>
            </a:prstGeom>
            <a:noFill/>
          </p:spPr>
          <p:txBody>
            <a:bodyPr wrap="square" rtlCol="0">
              <a:spAutoFit/>
            </a:bodyPr>
            <a:lstStyle/>
            <a:p>
              <a:pPr algn="ctr"/>
              <a:r>
                <a:rPr lang="en-US" altLang="zh-CN" sz="2000" dirty="0">
                  <a:solidFill>
                    <a:srgbClr val="1D1C24"/>
                  </a:solidFill>
                  <a:latin typeface="Impact" panose="020B0806030902050204" pitchFamily="34" charset="0"/>
                </a:rPr>
                <a:t>5</a:t>
              </a:r>
              <a:endParaRPr lang="zh-CN" altLang="en-US" sz="2000" dirty="0">
                <a:solidFill>
                  <a:srgbClr val="1D1C24"/>
                </a:solidFill>
                <a:latin typeface="Impact" panose="020B0806030902050204" pitchFamily="34" charset="0"/>
              </a:endParaRPr>
            </a:p>
          </p:txBody>
        </p:sp>
        <p:sp>
          <p:nvSpPr>
            <p:cNvPr id="13" name="椭圆 12"/>
            <p:cNvSpPr/>
            <p:nvPr/>
          </p:nvSpPr>
          <p:spPr>
            <a:xfrm rot="10800000" flipV="1">
              <a:off x="6693039" y="254792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同心圆 22"/>
            <p:cNvSpPr/>
            <p:nvPr/>
          </p:nvSpPr>
          <p:spPr>
            <a:xfrm rot="2700000">
              <a:off x="7189583" y="2414150"/>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同心圆 22"/>
            <p:cNvSpPr/>
            <p:nvPr/>
          </p:nvSpPr>
          <p:spPr>
            <a:xfrm rot="2700000">
              <a:off x="7189582" y="3673648"/>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2" name="文本框 21"/>
          <p:cNvSpPr txBox="1"/>
          <p:nvPr/>
        </p:nvSpPr>
        <p:spPr>
          <a:xfrm>
            <a:off x="1074854" y="114626"/>
            <a:ext cx="3845489" cy="523220"/>
          </a:xfrm>
          <a:prstGeom prst="rect">
            <a:avLst/>
          </a:prstGeom>
          <a:noFill/>
        </p:spPr>
        <p:txBody>
          <a:bodyPr vert="horz"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此处输入目录五</a:t>
            </a:r>
          </a:p>
        </p:txBody>
      </p:sp>
      <p:grpSp>
        <p:nvGrpSpPr>
          <p:cNvPr id="7" name="组合 6"/>
          <p:cNvGrpSpPr/>
          <p:nvPr/>
        </p:nvGrpSpPr>
        <p:grpSpPr>
          <a:xfrm>
            <a:off x="1977164" y="1257681"/>
            <a:ext cx="354436" cy="1333424"/>
            <a:chOff x="3887545" y="2201856"/>
            <a:chExt cx="354436" cy="1333424"/>
          </a:xfrm>
        </p:grpSpPr>
        <p:sp>
          <p:nvSpPr>
            <p:cNvPr id="70" name="自由: 形状 69"/>
            <p:cNvSpPr/>
            <p:nvPr/>
          </p:nvSpPr>
          <p:spPr>
            <a:xfrm rot="16200000">
              <a:off x="3451275" y="2744573"/>
              <a:ext cx="1333424" cy="247989"/>
            </a:xfrm>
            <a:custGeom>
              <a:avLst/>
              <a:gdLst>
                <a:gd name="connsiteX0" fmla="*/ 153345 w 2634342"/>
                <a:gd name="connsiteY0" fmla="*/ 0 h 1674068"/>
                <a:gd name="connsiteX1" fmla="*/ 2480997 w 2634342"/>
                <a:gd name="connsiteY1" fmla="*/ 0 h 1674068"/>
                <a:gd name="connsiteX2" fmla="*/ 2634342 w 2634342"/>
                <a:gd name="connsiteY2" fmla="*/ 153345 h 1674068"/>
                <a:gd name="connsiteX3" fmla="*/ 2634342 w 2634342"/>
                <a:gd name="connsiteY3" fmla="*/ 1186310 h 1674068"/>
                <a:gd name="connsiteX4" fmla="*/ 2058862 w 2634342"/>
                <a:gd name="connsiteY4" fmla="*/ 1448200 h 1674068"/>
                <a:gd name="connsiteX5" fmla="*/ 1317998 w 2634342"/>
                <a:gd name="connsiteY5" fmla="*/ 1674062 h 1674068"/>
                <a:gd name="connsiteX6" fmla="*/ 580385 w 2634342"/>
                <a:gd name="connsiteY6" fmla="*/ 1448200 h 1674068"/>
                <a:gd name="connsiteX7" fmla="*/ 0 w 2634342"/>
                <a:gd name="connsiteY7" fmla="*/ 1184130 h 1674068"/>
                <a:gd name="connsiteX8" fmla="*/ 0 w 2634342"/>
                <a:gd name="connsiteY8" fmla="*/ 153345 h 1674068"/>
                <a:gd name="connsiteX9" fmla="*/ 153345 w 2634342"/>
                <a:gd name="connsiteY9" fmla="*/ 0 h 1674068"/>
                <a:gd name="connsiteX0" fmla="*/ 153345 w 2739367"/>
                <a:gd name="connsiteY0" fmla="*/ 0 h 1674068"/>
                <a:gd name="connsiteX1" fmla="*/ 2480997 w 2739367"/>
                <a:gd name="connsiteY1" fmla="*/ 0 h 1674068"/>
                <a:gd name="connsiteX2" fmla="*/ 2634342 w 2739367"/>
                <a:gd name="connsiteY2" fmla="*/ 1186310 h 1674068"/>
                <a:gd name="connsiteX3" fmla="*/ 2058862 w 2739367"/>
                <a:gd name="connsiteY3" fmla="*/ 1448200 h 1674068"/>
                <a:gd name="connsiteX4" fmla="*/ 1317998 w 2739367"/>
                <a:gd name="connsiteY4" fmla="*/ 1674062 h 1674068"/>
                <a:gd name="connsiteX5" fmla="*/ 580385 w 2739367"/>
                <a:gd name="connsiteY5" fmla="*/ 1448200 h 1674068"/>
                <a:gd name="connsiteX6" fmla="*/ 0 w 2739367"/>
                <a:gd name="connsiteY6" fmla="*/ 1184130 h 1674068"/>
                <a:gd name="connsiteX7" fmla="*/ 0 w 2739367"/>
                <a:gd name="connsiteY7" fmla="*/ 153345 h 1674068"/>
                <a:gd name="connsiteX8" fmla="*/ 153345 w 2739367"/>
                <a:gd name="connsiteY8" fmla="*/ 0 h 1674068"/>
                <a:gd name="connsiteX0" fmla="*/ 153345 w 2634342"/>
                <a:gd name="connsiteY0" fmla="*/ 0 h 1674068"/>
                <a:gd name="connsiteX1" fmla="*/ 2634342 w 2634342"/>
                <a:gd name="connsiteY1" fmla="*/ 1186310 h 1674068"/>
                <a:gd name="connsiteX2" fmla="*/ 2058862 w 2634342"/>
                <a:gd name="connsiteY2" fmla="*/ 1448200 h 1674068"/>
                <a:gd name="connsiteX3" fmla="*/ 1317998 w 2634342"/>
                <a:gd name="connsiteY3" fmla="*/ 1674062 h 1674068"/>
                <a:gd name="connsiteX4" fmla="*/ 580385 w 2634342"/>
                <a:gd name="connsiteY4" fmla="*/ 1448200 h 1674068"/>
                <a:gd name="connsiteX5" fmla="*/ 0 w 2634342"/>
                <a:gd name="connsiteY5" fmla="*/ 1184130 h 1674068"/>
                <a:gd name="connsiteX6" fmla="*/ 0 w 2634342"/>
                <a:gd name="connsiteY6" fmla="*/ 153345 h 1674068"/>
                <a:gd name="connsiteX7" fmla="*/ 153345 w 2634342"/>
                <a:gd name="connsiteY7" fmla="*/ 0 h 1674068"/>
                <a:gd name="connsiteX0" fmla="*/ 0 w 2634342"/>
                <a:gd name="connsiteY0" fmla="*/ 0 h 1520723"/>
                <a:gd name="connsiteX1" fmla="*/ 2634342 w 2634342"/>
                <a:gd name="connsiteY1" fmla="*/ 1032965 h 1520723"/>
                <a:gd name="connsiteX2" fmla="*/ 2058862 w 2634342"/>
                <a:gd name="connsiteY2" fmla="*/ 1294855 h 1520723"/>
                <a:gd name="connsiteX3" fmla="*/ 1317998 w 2634342"/>
                <a:gd name="connsiteY3" fmla="*/ 1520717 h 1520723"/>
                <a:gd name="connsiteX4" fmla="*/ 580385 w 2634342"/>
                <a:gd name="connsiteY4" fmla="*/ 1294855 h 1520723"/>
                <a:gd name="connsiteX5" fmla="*/ 0 w 2634342"/>
                <a:gd name="connsiteY5" fmla="*/ 1030785 h 1520723"/>
                <a:gd name="connsiteX6" fmla="*/ 0 w 2634342"/>
                <a:gd name="connsiteY6" fmla="*/ 0 h 1520723"/>
                <a:gd name="connsiteX0" fmla="*/ 0 w 2634342"/>
                <a:gd name="connsiteY0" fmla="*/ 0 h 489938"/>
                <a:gd name="connsiteX1" fmla="*/ 2634342 w 2634342"/>
                <a:gd name="connsiteY1" fmla="*/ 2180 h 489938"/>
                <a:gd name="connsiteX2" fmla="*/ 2058862 w 2634342"/>
                <a:gd name="connsiteY2" fmla="*/ 264070 h 489938"/>
                <a:gd name="connsiteX3" fmla="*/ 1317998 w 2634342"/>
                <a:gd name="connsiteY3" fmla="*/ 489932 h 489938"/>
                <a:gd name="connsiteX4" fmla="*/ 580385 w 2634342"/>
                <a:gd name="connsiteY4" fmla="*/ 264070 h 489938"/>
                <a:gd name="connsiteX5" fmla="*/ 0 w 2634342"/>
                <a:gd name="connsiteY5" fmla="*/ 0 h 489938"/>
                <a:gd name="connsiteX0" fmla="*/ 0 w 2634342"/>
                <a:gd name="connsiteY0" fmla="*/ 0 h 489932"/>
                <a:gd name="connsiteX1" fmla="*/ 2634342 w 2634342"/>
                <a:gd name="connsiteY1" fmla="*/ 2180 h 489932"/>
                <a:gd name="connsiteX2" fmla="*/ 2058862 w 2634342"/>
                <a:gd name="connsiteY2" fmla="*/ 264070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32"/>
                <a:gd name="connsiteX1" fmla="*/ 2634342 w 2634342"/>
                <a:gd name="connsiteY1" fmla="*/ 2180 h 489932"/>
                <a:gd name="connsiteX2" fmla="*/ 2077680 w 2634342"/>
                <a:gd name="connsiteY2" fmla="*/ 264074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32"/>
                <a:gd name="connsiteX1" fmla="*/ 2634342 w 2634342"/>
                <a:gd name="connsiteY1" fmla="*/ 2180 h 489932"/>
                <a:gd name="connsiteX2" fmla="*/ 2077680 w 2634342"/>
                <a:gd name="connsiteY2" fmla="*/ 264074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32"/>
                <a:gd name="connsiteX1" fmla="*/ 2634342 w 2634342"/>
                <a:gd name="connsiteY1" fmla="*/ 2180 h 489932"/>
                <a:gd name="connsiteX2" fmla="*/ 2077680 w 2634342"/>
                <a:gd name="connsiteY2" fmla="*/ 264074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89"/>
                <a:gd name="connsiteX1" fmla="*/ 2634342 w 2634342"/>
                <a:gd name="connsiteY1" fmla="*/ 2180 h 489989"/>
                <a:gd name="connsiteX2" fmla="*/ 2077680 w 2634342"/>
                <a:gd name="connsiteY2" fmla="*/ 264074 h 489989"/>
                <a:gd name="connsiteX3" fmla="*/ 1317998 w 2634342"/>
                <a:gd name="connsiteY3" fmla="*/ 489932 h 489989"/>
                <a:gd name="connsiteX4" fmla="*/ 627429 w 2634342"/>
                <a:gd name="connsiteY4" fmla="*/ 245256 h 489989"/>
                <a:gd name="connsiteX5" fmla="*/ 0 w 2634342"/>
                <a:gd name="connsiteY5" fmla="*/ 0 h 489989"/>
                <a:gd name="connsiteX0" fmla="*/ 0 w 2634342"/>
                <a:gd name="connsiteY0" fmla="*/ 0 h 489946"/>
                <a:gd name="connsiteX1" fmla="*/ 2634342 w 2634342"/>
                <a:gd name="connsiteY1" fmla="*/ 2180 h 489946"/>
                <a:gd name="connsiteX2" fmla="*/ 2021227 w 2634342"/>
                <a:gd name="connsiteY2" fmla="*/ 235847 h 489946"/>
                <a:gd name="connsiteX3" fmla="*/ 1317998 w 2634342"/>
                <a:gd name="connsiteY3" fmla="*/ 489932 h 489946"/>
                <a:gd name="connsiteX4" fmla="*/ 627429 w 2634342"/>
                <a:gd name="connsiteY4" fmla="*/ 245256 h 489946"/>
                <a:gd name="connsiteX5" fmla="*/ 0 w 2634342"/>
                <a:gd name="connsiteY5" fmla="*/ 0 h 489946"/>
                <a:gd name="connsiteX0" fmla="*/ 0 w 2634342"/>
                <a:gd name="connsiteY0" fmla="*/ 0 h 489944"/>
                <a:gd name="connsiteX1" fmla="*/ 2634342 w 2634342"/>
                <a:gd name="connsiteY1" fmla="*/ 2180 h 489944"/>
                <a:gd name="connsiteX2" fmla="*/ 2021227 w 2634342"/>
                <a:gd name="connsiteY2" fmla="*/ 235847 h 489944"/>
                <a:gd name="connsiteX3" fmla="*/ 1317998 w 2634342"/>
                <a:gd name="connsiteY3" fmla="*/ 489932 h 489944"/>
                <a:gd name="connsiteX4" fmla="*/ 627429 w 2634342"/>
                <a:gd name="connsiteY4" fmla="*/ 245256 h 489944"/>
                <a:gd name="connsiteX5" fmla="*/ 0 w 2634342"/>
                <a:gd name="connsiteY5" fmla="*/ 0 h 489944"/>
                <a:gd name="connsiteX0" fmla="*/ 0 w 2634342"/>
                <a:gd name="connsiteY0" fmla="*/ 0 h 489946"/>
                <a:gd name="connsiteX1" fmla="*/ 2634342 w 2634342"/>
                <a:gd name="connsiteY1" fmla="*/ 2180 h 489946"/>
                <a:gd name="connsiteX2" fmla="*/ 2021227 w 2634342"/>
                <a:gd name="connsiteY2" fmla="*/ 235847 h 489946"/>
                <a:gd name="connsiteX3" fmla="*/ 1317998 w 2634342"/>
                <a:gd name="connsiteY3" fmla="*/ 489932 h 489946"/>
                <a:gd name="connsiteX4" fmla="*/ 627429 w 2634342"/>
                <a:gd name="connsiteY4" fmla="*/ 245256 h 489946"/>
                <a:gd name="connsiteX5" fmla="*/ 0 w 2634342"/>
                <a:gd name="connsiteY5" fmla="*/ 0 h 489946"/>
                <a:gd name="connsiteX0" fmla="*/ 0 w 2634342"/>
                <a:gd name="connsiteY0" fmla="*/ 0 h 489944"/>
                <a:gd name="connsiteX1" fmla="*/ 2634342 w 2634342"/>
                <a:gd name="connsiteY1" fmla="*/ 2180 h 489944"/>
                <a:gd name="connsiteX2" fmla="*/ 2011820 w 2634342"/>
                <a:gd name="connsiteY2" fmla="*/ 235848 h 489944"/>
                <a:gd name="connsiteX3" fmla="*/ 1317998 w 2634342"/>
                <a:gd name="connsiteY3" fmla="*/ 489932 h 489944"/>
                <a:gd name="connsiteX4" fmla="*/ 627429 w 2634342"/>
                <a:gd name="connsiteY4" fmla="*/ 245256 h 489944"/>
                <a:gd name="connsiteX5" fmla="*/ 0 w 2634342"/>
                <a:gd name="connsiteY5" fmla="*/ 0 h 489944"/>
                <a:gd name="connsiteX0" fmla="*/ 0 w 2634342"/>
                <a:gd name="connsiteY0" fmla="*/ 0 h 489932"/>
                <a:gd name="connsiteX1" fmla="*/ 2634342 w 2634342"/>
                <a:gd name="connsiteY1" fmla="*/ 2180 h 489932"/>
                <a:gd name="connsiteX2" fmla="*/ 2011820 w 2634342"/>
                <a:gd name="connsiteY2" fmla="*/ 235848 h 489932"/>
                <a:gd name="connsiteX3" fmla="*/ 1317998 w 2634342"/>
                <a:gd name="connsiteY3" fmla="*/ 489932 h 489932"/>
                <a:gd name="connsiteX4" fmla="*/ 627429 w 2634342"/>
                <a:gd name="connsiteY4" fmla="*/ 235853 h 489932"/>
                <a:gd name="connsiteX5" fmla="*/ 0 w 2634342"/>
                <a:gd name="connsiteY5" fmla="*/ 0 h 489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34342" h="489932">
                  <a:moveTo>
                    <a:pt x="0" y="0"/>
                  </a:moveTo>
                  <a:lnTo>
                    <a:pt x="2634342" y="2180"/>
                  </a:lnTo>
                  <a:cubicBezTo>
                    <a:pt x="2411150" y="70666"/>
                    <a:pt x="2197374" y="148550"/>
                    <a:pt x="2011820" y="235848"/>
                  </a:cubicBezTo>
                  <a:cubicBezTo>
                    <a:pt x="1790372" y="339396"/>
                    <a:pt x="1548730" y="489931"/>
                    <a:pt x="1317998" y="489932"/>
                  </a:cubicBezTo>
                  <a:cubicBezTo>
                    <a:pt x="1087266" y="489933"/>
                    <a:pt x="882969" y="345723"/>
                    <a:pt x="627429" y="235853"/>
                  </a:cubicBezTo>
                  <a:cubicBezTo>
                    <a:pt x="437103" y="147830"/>
                    <a:pt x="331455" y="116260"/>
                    <a:pt x="0" y="0"/>
                  </a:cubicBezTo>
                  <a:close/>
                </a:path>
              </a:pathLst>
            </a:custGeom>
            <a:noFill/>
            <a:ln w="38100" cap="flat" cmpd="sng" algn="ctr">
              <a:gradFill>
                <a:gsLst>
                  <a:gs pos="15000">
                    <a:srgbClr val="FEEA74">
                      <a:alpha val="0"/>
                    </a:srgbClr>
                  </a:gs>
                  <a:gs pos="100000">
                    <a:srgbClr val="FEEA74"/>
                  </a:gs>
                </a:gsLst>
                <a:lin ang="5400000" scaled="0"/>
              </a:gra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自由: 形状 70"/>
            <p:cNvSpPr/>
            <p:nvPr/>
          </p:nvSpPr>
          <p:spPr>
            <a:xfrm rot="16200000">
              <a:off x="3390068" y="2744573"/>
              <a:ext cx="1333424" cy="247989"/>
            </a:xfrm>
            <a:custGeom>
              <a:avLst/>
              <a:gdLst>
                <a:gd name="connsiteX0" fmla="*/ 153345 w 2634342"/>
                <a:gd name="connsiteY0" fmla="*/ 0 h 1674068"/>
                <a:gd name="connsiteX1" fmla="*/ 2480997 w 2634342"/>
                <a:gd name="connsiteY1" fmla="*/ 0 h 1674068"/>
                <a:gd name="connsiteX2" fmla="*/ 2634342 w 2634342"/>
                <a:gd name="connsiteY2" fmla="*/ 153345 h 1674068"/>
                <a:gd name="connsiteX3" fmla="*/ 2634342 w 2634342"/>
                <a:gd name="connsiteY3" fmla="*/ 1186310 h 1674068"/>
                <a:gd name="connsiteX4" fmla="*/ 2058862 w 2634342"/>
                <a:gd name="connsiteY4" fmla="*/ 1448200 h 1674068"/>
                <a:gd name="connsiteX5" fmla="*/ 1317998 w 2634342"/>
                <a:gd name="connsiteY5" fmla="*/ 1674062 h 1674068"/>
                <a:gd name="connsiteX6" fmla="*/ 580385 w 2634342"/>
                <a:gd name="connsiteY6" fmla="*/ 1448200 h 1674068"/>
                <a:gd name="connsiteX7" fmla="*/ 0 w 2634342"/>
                <a:gd name="connsiteY7" fmla="*/ 1184130 h 1674068"/>
                <a:gd name="connsiteX8" fmla="*/ 0 w 2634342"/>
                <a:gd name="connsiteY8" fmla="*/ 153345 h 1674068"/>
                <a:gd name="connsiteX9" fmla="*/ 153345 w 2634342"/>
                <a:gd name="connsiteY9" fmla="*/ 0 h 1674068"/>
                <a:gd name="connsiteX0" fmla="*/ 153345 w 2739367"/>
                <a:gd name="connsiteY0" fmla="*/ 0 h 1674068"/>
                <a:gd name="connsiteX1" fmla="*/ 2480997 w 2739367"/>
                <a:gd name="connsiteY1" fmla="*/ 0 h 1674068"/>
                <a:gd name="connsiteX2" fmla="*/ 2634342 w 2739367"/>
                <a:gd name="connsiteY2" fmla="*/ 1186310 h 1674068"/>
                <a:gd name="connsiteX3" fmla="*/ 2058862 w 2739367"/>
                <a:gd name="connsiteY3" fmla="*/ 1448200 h 1674068"/>
                <a:gd name="connsiteX4" fmla="*/ 1317998 w 2739367"/>
                <a:gd name="connsiteY4" fmla="*/ 1674062 h 1674068"/>
                <a:gd name="connsiteX5" fmla="*/ 580385 w 2739367"/>
                <a:gd name="connsiteY5" fmla="*/ 1448200 h 1674068"/>
                <a:gd name="connsiteX6" fmla="*/ 0 w 2739367"/>
                <a:gd name="connsiteY6" fmla="*/ 1184130 h 1674068"/>
                <a:gd name="connsiteX7" fmla="*/ 0 w 2739367"/>
                <a:gd name="connsiteY7" fmla="*/ 153345 h 1674068"/>
                <a:gd name="connsiteX8" fmla="*/ 153345 w 2739367"/>
                <a:gd name="connsiteY8" fmla="*/ 0 h 1674068"/>
                <a:gd name="connsiteX0" fmla="*/ 153345 w 2634342"/>
                <a:gd name="connsiteY0" fmla="*/ 0 h 1674068"/>
                <a:gd name="connsiteX1" fmla="*/ 2634342 w 2634342"/>
                <a:gd name="connsiteY1" fmla="*/ 1186310 h 1674068"/>
                <a:gd name="connsiteX2" fmla="*/ 2058862 w 2634342"/>
                <a:gd name="connsiteY2" fmla="*/ 1448200 h 1674068"/>
                <a:gd name="connsiteX3" fmla="*/ 1317998 w 2634342"/>
                <a:gd name="connsiteY3" fmla="*/ 1674062 h 1674068"/>
                <a:gd name="connsiteX4" fmla="*/ 580385 w 2634342"/>
                <a:gd name="connsiteY4" fmla="*/ 1448200 h 1674068"/>
                <a:gd name="connsiteX5" fmla="*/ 0 w 2634342"/>
                <a:gd name="connsiteY5" fmla="*/ 1184130 h 1674068"/>
                <a:gd name="connsiteX6" fmla="*/ 0 w 2634342"/>
                <a:gd name="connsiteY6" fmla="*/ 153345 h 1674068"/>
                <a:gd name="connsiteX7" fmla="*/ 153345 w 2634342"/>
                <a:gd name="connsiteY7" fmla="*/ 0 h 1674068"/>
                <a:gd name="connsiteX0" fmla="*/ 0 w 2634342"/>
                <a:gd name="connsiteY0" fmla="*/ 0 h 1520723"/>
                <a:gd name="connsiteX1" fmla="*/ 2634342 w 2634342"/>
                <a:gd name="connsiteY1" fmla="*/ 1032965 h 1520723"/>
                <a:gd name="connsiteX2" fmla="*/ 2058862 w 2634342"/>
                <a:gd name="connsiteY2" fmla="*/ 1294855 h 1520723"/>
                <a:gd name="connsiteX3" fmla="*/ 1317998 w 2634342"/>
                <a:gd name="connsiteY3" fmla="*/ 1520717 h 1520723"/>
                <a:gd name="connsiteX4" fmla="*/ 580385 w 2634342"/>
                <a:gd name="connsiteY4" fmla="*/ 1294855 h 1520723"/>
                <a:gd name="connsiteX5" fmla="*/ 0 w 2634342"/>
                <a:gd name="connsiteY5" fmla="*/ 1030785 h 1520723"/>
                <a:gd name="connsiteX6" fmla="*/ 0 w 2634342"/>
                <a:gd name="connsiteY6" fmla="*/ 0 h 1520723"/>
                <a:gd name="connsiteX0" fmla="*/ 0 w 2634342"/>
                <a:gd name="connsiteY0" fmla="*/ 0 h 489938"/>
                <a:gd name="connsiteX1" fmla="*/ 2634342 w 2634342"/>
                <a:gd name="connsiteY1" fmla="*/ 2180 h 489938"/>
                <a:gd name="connsiteX2" fmla="*/ 2058862 w 2634342"/>
                <a:gd name="connsiteY2" fmla="*/ 264070 h 489938"/>
                <a:gd name="connsiteX3" fmla="*/ 1317998 w 2634342"/>
                <a:gd name="connsiteY3" fmla="*/ 489932 h 489938"/>
                <a:gd name="connsiteX4" fmla="*/ 580385 w 2634342"/>
                <a:gd name="connsiteY4" fmla="*/ 264070 h 489938"/>
                <a:gd name="connsiteX5" fmla="*/ 0 w 2634342"/>
                <a:gd name="connsiteY5" fmla="*/ 0 h 489938"/>
                <a:gd name="connsiteX0" fmla="*/ 0 w 2634342"/>
                <a:gd name="connsiteY0" fmla="*/ 0 h 489932"/>
                <a:gd name="connsiteX1" fmla="*/ 2634342 w 2634342"/>
                <a:gd name="connsiteY1" fmla="*/ 2180 h 489932"/>
                <a:gd name="connsiteX2" fmla="*/ 2058862 w 2634342"/>
                <a:gd name="connsiteY2" fmla="*/ 264070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32"/>
                <a:gd name="connsiteX1" fmla="*/ 2634342 w 2634342"/>
                <a:gd name="connsiteY1" fmla="*/ 2180 h 489932"/>
                <a:gd name="connsiteX2" fmla="*/ 2077680 w 2634342"/>
                <a:gd name="connsiteY2" fmla="*/ 264074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32"/>
                <a:gd name="connsiteX1" fmla="*/ 2634342 w 2634342"/>
                <a:gd name="connsiteY1" fmla="*/ 2180 h 489932"/>
                <a:gd name="connsiteX2" fmla="*/ 2077680 w 2634342"/>
                <a:gd name="connsiteY2" fmla="*/ 264074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32"/>
                <a:gd name="connsiteX1" fmla="*/ 2634342 w 2634342"/>
                <a:gd name="connsiteY1" fmla="*/ 2180 h 489932"/>
                <a:gd name="connsiteX2" fmla="*/ 2077680 w 2634342"/>
                <a:gd name="connsiteY2" fmla="*/ 264074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89"/>
                <a:gd name="connsiteX1" fmla="*/ 2634342 w 2634342"/>
                <a:gd name="connsiteY1" fmla="*/ 2180 h 489989"/>
                <a:gd name="connsiteX2" fmla="*/ 2077680 w 2634342"/>
                <a:gd name="connsiteY2" fmla="*/ 264074 h 489989"/>
                <a:gd name="connsiteX3" fmla="*/ 1317998 w 2634342"/>
                <a:gd name="connsiteY3" fmla="*/ 489932 h 489989"/>
                <a:gd name="connsiteX4" fmla="*/ 627429 w 2634342"/>
                <a:gd name="connsiteY4" fmla="*/ 245256 h 489989"/>
                <a:gd name="connsiteX5" fmla="*/ 0 w 2634342"/>
                <a:gd name="connsiteY5" fmla="*/ 0 h 489989"/>
                <a:gd name="connsiteX0" fmla="*/ 0 w 2634342"/>
                <a:gd name="connsiteY0" fmla="*/ 0 h 489946"/>
                <a:gd name="connsiteX1" fmla="*/ 2634342 w 2634342"/>
                <a:gd name="connsiteY1" fmla="*/ 2180 h 489946"/>
                <a:gd name="connsiteX2" fmla="*/ 2021227 w 2634342"/>
                <a:gd name="connsiteY2" fmla="*/ 235847 h 489946"/>
                <a:gd name="connsiteX3" fmla="*/ 1317998 w 2634342"/>
                <a:gd name="connsiteY3" fmla="*/ 489932 h 489946"/>
                <a:gd name="connsiteX4" fmla="*/ 627429 w 2634342"/>
                <a:gd name="connsiteY4" fmla="*/ 245256 h 489946"/>
                <a:gd name="connsiteX5" fmla="*/ 0 w 2634342"/>
                <a:gd name="connsiteY5" fmla="*/ 0 h 489946"/>
                <a:gd name="connsiteX0" fmla="*/ 0 w 2634342"/>
                <a:gd name="connsiteY0" fmla="*/ 0 h 489944"/>
                <a:gd name="connsiteX1" fmla="*/ 2634342 w 2634342"/>
                <a:gd name="connsiteY1" fmla="*/ 2180 h 489944"/>
                <a:gd name="connsiteX2" fmla="*/ 2021227 w 2634342"/>
                <a:gd name="connsiteY2" fmla="*/ 235847 h 489944"/>
                <a:gd name="connsiteX3" fmla="*/ 1317998 w 2634342"/>
                <a:gd name="connsiteY3" fmla="*/ 489932 h 489944"/>
                <a:gd name="connsiteX4" fmla="*/ 627429 w 2634342"/>
                <a:gd name="connsiteY4" fmla="*/ 245256 h 489944"/>
                <a:gd name="connsiteX5" fmla="*/ 0 w 2634342"/>
                <a:gd name="connsiteY5" fmla="*/ 0 h 489944"/>
                <a:gd name="connsiteX0" fmla="*/ 0 w 2634342"/>
                <a:gd name="connsiteY0" fmla="*/ 0 h 489946"/>
                <a:gd name="connsiteX1" fmla="*/ 2634342 w 2634342"/>
                <a:gd name="connsiteY1" fmla="*/ 2180 h 489946"/>
                <a:gd name="connsiteX2" fmla="*/ 2021227 w 2634342"/>
                <a:gd name="connsiteY2" fmla="*/ 235847 h 489946"/>
                <a:gd name="connsiteX3" fmla="*/ 1317998 w 2634342"/>
                <a:gd name="connsiteY3" fmla="*/ 489932 h 489946"/>
                <a:gd name="connsiteX4" fmla="*/ 627429 w 2634342"/>
                <a:gd name="connsiteY4" fmla="*/ 245256 h 489946"/>
                <a:gd name="connsiteX5" fmla="*/ 0 w 2634342"/>
                <a:gd name="connsiteY5" fmla="*/ 0 h 489946"/>
                <a:gd name="connsiteX0" fmla="*/ 0 w 2634342"/>
                <a:gd name="connsiteY0" fmla="*/ 0 h 489944"/>
                <a:gd name="connsiteX1" fmla="*/ 2634342 w 2634342"/>
                <a:gd name="connsiteY1" fmla="*/ 2180 h 489944"/>
                <a:gd name="connsiteX2" fmla="*/ 2011820 w 2634342"/>
                <a:gd name="connsiteY2" fmla="*/ 235848 h 489944"/>
                <a:gd name="connsiteX3" fmla="*/ 1317998 w 2634342"/>
                <a:gd name="connsiteY3" fmla="*/ 489932 h 489944"/>
                <a:gd name="connsiteX4" fmla="*/ 627429 w 2634342"/>
                <a:gd name="connsiteY4" fmla="*/ 245256 h 489944"/>
                <a:gd name="connsiteX5" fmla="*/ 0 w 2634342"/>
                <a:gd name="connsiteY5" fmla="*/ 0 h 489944"/>
                <a:gd name="connsiteX0" fmla="*/ 0 w 2634342"/>
                <a:gd name="connsiteY0" fmla="*/ 0 h 489932"/>
                <a:gd name="connsiteX1" fmla="*/ 2634342 w 2634342"/>
                <a:gd name="connsiteY1" fmla="*/ 2180 h 489932"/>
                <a:gd name="connsiteX2" fmla="*/ 2011820 w 2634342"/>
                <a:gd name="connsiteY2" fmla="*/ 235848 h 489932"/>
                <a:gd name="connsiteX3" fmla="*/ 1317998 w 2634342"/>
                <a:gd name="connsiteY3" fmla="*/ 489932 h 489932"/>
                <a:gd name="connsiteX4" fmla="*/ 627429 w 2634342"/>
                <a:gd name="connsiteY4" fmla="*/ 235853 h 489932"/>
                <a:gd name="connsiteX5" fmla="*/ 0 w 2634342"/>
                <a:gd name="connsiteY5" fmla="*/ 0 h 489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34342" h="489932">
                  <a:moveTo>
                    <a:pt x="0" y="0"/>
                  </a:moveTo>
                  <a:lnTo>
                    <a:pt x="2634342" y="2180"/>
                  </a:lnTo>
                  <a:cubicBezTo>
                    <a:pt x="2411150" y="70666"/>
                    <a:pt x="2197374" y="148550"/>
                    <a:pt x="2011820" y="235848"/>
                  </a:cubicBezTo>
                  <a:cubicBezTo>
                    <a:pt x="1790372" y="339396"/>
                    <a:pt x="1548730" y="489931"/>
                    <a:pt x="1317998" y="489932"/>
                  </a:cubicBezTo>
                  <a:cubicBezTo>
                    <a:pt x="1087266" y="489933"/>
                    <a:pt x="882969" y="345723"/>
                    <a:pt x="627429" y="235853"/>
                  </a:cubicBezTo>
                  <a:cubicBezTo>
                    <a:pt x="437103" y="147830"/>
                    <a:pt x="331455" y="116260"/>
                    <a:pt x="0" y="0"/>
                  </a:cubicBezTo>
                  <a:close/>
                </a:path>
              </a:pathLst>
            </a:custGeom>
            <a:noFill/>
            <a:ln w="25400" cap="flat" cmpd="sng" algn="ctr">
              <a:gradFill>
                <a:gsLst>
                  <a:gs pos="32000">
                    <a:srgbClr val="FEEA74">
                      <a:alpha val="0"/>
                    </a:srgbClr>
                  </a:gs>
                  <a:gs pos="100000">
                    <a:srgbClr val="FEEA74"/>
                  </a:gs>
                </a:gsLst>
                <a:lin ang="5400000" scaled="0"/>
              </a:gra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自由: 形状 71"/>
            <p:cNvSpPr/>
            <p:nvPr/>
          </p:nvSpPr>
          <p:spPr>
            <a:xfrm rot="16200000">
              <a:off x="3344828" y="2744573"/>
              <a:ext cx="1333424" cy="247989"/>
            </a:xfrm>
            <a:custGeom>
              <a:avLst/>
              <a:gdLst>
                <a:gd name="connsiteX0" fmla="*/ 153345 w 2634342"/>
                <a:gd name="connsiteY0" fmla="*/ 0 h 1674068"/>
                <a:gd name="connsiteX1" fmla="*/ 2480997 w 2634342"/>
                <a:gd name="connsiteY1" fmla="*/ 0 h 1674068"/>
                <a:gd name="connsiteX2" fmla="*/ 2634342 w 2634342"/>
                <a:gd name="connsiteY2" fmla="*/ 153345 h 1674068"/>
                <a:gd name="connsiteX3" fmla="*/ 2634342 w 2634342"/>
                <a:gd name="connsiteY3" fmla="*/ 1186310 h 1674068"/>
                <a:gd name="connsiteX4" fmla="*/ 2058862 w 2634342"/>
                <a:gd name="connsiteY4" fmla="*/ 1448200 h 1674068"/>
                <a:gd name="connsiteX5" fmla="*/ 1317998 w 2634342"/>
                <a:gd name="connsiteY5" fmla="*/ 1674062 h 1674068"/>
                <a:gd name="connsiteX6" fmla="*/ 580385 w 2634342"/>
                <a:gd name="connsiteY6" fmla="*/ 1448200 h 1674068"/>
                <a:gd name="connsiteX7" fmla="*/ 0 w 2634342"/>
                <a:gd name="connsiteY7" fmla="*/ 1184130 h 1674068"/>
                <a:gd name="connsiteX8" fmla="*/ 0 w 2634342"/>
                <a:gd name="connsiteY8" fmla="*/ 153345 h 1674068"/>
                <a:gd name="connsiteX9" fmla="*/ 153345 w 2634342"/>
                <a:gd name="connsiteY9" fmla="*/ 0 h 1674068"/>
                <a:gd name="connsiteX0" fmla="*/ 153345 w 2739367"/>
                <a:gd name="connsiteY0" fmla="*/ 0 h 1674068"/>
                <a:gd name="connsiteX1" fmla="*/ 2480997 w 2739367"/>
                <a:gd name="connsiteY1" fmla="*/ 0 h 1674068"/>
                <a:gd name="connsiteX2" fmla="*/ 2634342 w 2739367"/>
                <a:gd name="connsiteY2" fmla="*/ 1186310 h 1674068"/>
                <a:gd name="connsiteX3" fmla="*/ 2058862 w 2739367"/>
                <a:gd name="connsiteY3" fmla="*/ 1448200 h 1674068"/>
                <a:gd name="connsiteX4" fmla="*/ 1317998 w 2739367"/>
                <a:gd name="connsiteY4" fmla="*/ 1674062 h 1674068"/>
                <a:gd name="connsiteX5" fmla="*/ 580385 w 2739367"/>
                <a:gd name="connsiteY5" fmla="*/ 1448200 h 1674068"/>
                <a:gd name="connsiteX6" fmla="*/ 0 w 2739367"/>
                <a:gd name="connsiteY6" fmla="*/ 1184130 h 1674068"/>
                <a:gd name="connsiteX7" fmla="*/ 0 w 2739367"/>
                <a:gd name="connsiteY7" fmla="*/ 153345 h 1674068"/>
                <a:gd name="connsiteX8" fmla="*/ 153345 w 2739367"/>
                <a:gd name="connsiteY8" fmla="*/ 0 h 1674068"/>
                <a:gd name="connsiteX0" fmla="*/ 153345 w 2634342"/>
                <a:gd name="connsiteY0" fmla="*/ 0 h 1674068"/>
                <a:gd name="connsiteX1" fmla="*/ 2634342 w 2634342"/>
                <a:gd name="connsiteY1" fmla="*/ 1186310 h 1674068"/>
                <a:gd name="connsiteX2" fmla="*/ 2058862 w 2634342"/>
                <a:gd name="connsiteY2" fmla="*/ 1448200 h 1674068"/>
                <a:gd name="connsiteX3" fmla="*/ 1317998 w 2634342"/>
                <a:gd name="connsiteY3" fmla="*/ 1674062 h 1674068"/>
                <a:gd name="connsiteX4" fmla="*/ 580385 w 2634342"/>
                <a:gd name="connsiteY4" fmla="*/ 1448200 h 1674068"/>
                <a:gd name="connsiteX5" fmla="*/ 0 w 2634342"/>
                <a:gd name="connsiteY5" fmla="*/ 1184130 h 1674068"/>
                <a:gd name="connsiteX6" fmla="*/ 0 w 2634342"/>
                <a:gd name="connsiteY6" fmla="*/ 153345 h 1674068"/>
                <a:gd name="connsiteX7" fmla="*/ 153345 w 2634342"/>
                <a:gd name="connsiteY7" fmla="*/ 0 h 1674068"/>
                <a:gd name="connsiteX0" fmla="*/ 0 w 2634342"/>
                <a:gd name="connsiteY0" fmla="*/ 0 h 1520723"/>
                <a:gd name="connsiteX1" fmla="*/ 2634342 w 2634342"/>
                <a:gd name="connsiteY1" fmla="*/ 1032965 h 1520723"/>
                <a:gd name="connsiteX2" fmla="*/ 2058862 w 2634342"/>
                <a:gd name="connsiteY2" fmla="*/ 1294855 h 1520723"/>
                <a:gd name="connsiteX3" fmla="*/ 1317998 w 2634342"/>
                <a:gd name="connsiteY3" fmla="*/ 1520717 h 1520723"/>
                <a:gd name="connsiteX4" fmla="*/ 580385 w 2634342"/>
                <a:gd name="connsiteY4" fmla="*/ 1294855 h 1520723"/>
                <a:gd name="connsiteX5" fmla="*/ 0 w 2634342"/>
                <a:gd name="connsiteY5" fmla="*/ 1030785 h 1520723"/>
                <a:gd name="connsiteX6" fmla="*/ 0 w 2634342"/>
                <a:gd name="connsiteY6" fmla="*/ 0 h 1520723"/>
                <a:gd name="connsiteX0" fmla="*/ 0 w 2634342"/>
                <a:gd name="connsiteY0" fmla="*/ 0 h 489938"/>
                <a:gd name="connsiteX1" fmla="*/ 2634342 w 2634342"/>
                <a:gd name="connsiteY1" fmla="*/ 2180 h 489938"/>
                <a:gd name="connsiteX2" fmla="*/ 2058862 w 2634342"/>
                <a:gd name="connsiteY2" fmla="*/ 264070 h 489938"/>
                <a:gd name="connsiteX3" fmla="*/ 1317998 w 2634342"/>
                <a:gd name="connsiteY3" fmla="*/ 489932 h 489938"/>
                <a:gd name="connsiteX4" fmla="*/ 580385 w 2634342"/>
                <a:gd name="connsiteY4" fmla="*/ 264070 h 489938"/>
                <a:gd name="connsiteX5" fmla="*/ 0 w 2634342"/>
                <a:gd name="connsiteY5" fmla="*/ 0 h 489938"/>
                <a:gd name="connsiteX0" fmla="*/ 0 w 2634342"/>
                <a:gd name="connsiteY0" fmla="*/ 0 h 489932"/>
                <a:gd name="connsiteX1" fmla="*/ 2634342 w 2634342"/>
                <a:gd name="connsiteY1" fmla="*/ 2180 h 489932"/>
                <a:gd name="connsiteX2" fmla="*/ 2058862 w 2634342"/>
                <a:gd name="connsiteY2" fmla="*/ 264070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32"/>
                <a:gd name="connsiteX1" fmla="*/ 2634342 w 2634342"/>
                <a:gd name="connsiteY1" fmla="*/ 2180 h 489932"/>
                <a:gd name="connsiteX2" fmla="*/ 2077680 w 2634342"/>
                <a:gd name="connsiteY2" fmla="*/ 264074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32"/>
                <a:gd name="connsiteX1" fmla="*/ 2634342 w 2634342"/>
                <a:gd name="connsiteY1" fmla="*/ 2180 h 489932"/>
                <a:gd name="connsiteX2" fmla="*/ 2077680 w 2634342"/>
                <a:gd name="connsiteY2" fmla="*/ 264074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32"/>
                <a:gd name="connsiteX1" fmla="*/ 2634342 w 2634342"/>
                <a:gd name="connsiteY1" fmla="*/ 2180 h 489932"/>
                <a:gd name="connsiteX2" fmla="*/ 2077680 w 2634342"/>
                <a:gd name="connsiteY2" fmla="*/ 264074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89"/>
                <a:gd name="connsiteX1" fmla="*/ 2634342 w 2634342"/>
                <a:gd name="connsiteY1" fmla="*/ 2180 h 489989"/>
                <a:gd name="connsiteX2" fmla="*/ 2077680 w 2634342"/>
                <a:gd name="connsiteY2" fmla="*/ 264074 h 489989"/>
                <a:gd name="connsiteX3" fmla="*/ 1317998 w 2634342"/>
                <a:gd name="connsiteY3" fmla="*/ 489932 h 489989"/>
                <a:gd name="connsiteX4" fmla="*/ 627429 w 2634342"/>
                <a:gd name="connsiteY4" fmla="*/ 245256 h 489989"/>
                <a:gd name="connsiteX5" fmla="*/ 0 w 2634342"/>
                <a:gd name="connsiteY5" fmla="*/ 0 h 489989"/>
                <a:gd name="connsiteX0" fmla="*/ 0 w 2634342"/>
                <a:gd name="connsiteY0" fmla="*/ 0 h 489946"/>
                <a:gd name="connsiteX1" fmla="*/ 2634342 w 2634342"/>
                <a:gd name="connsiteY1" fmla="*/ 2180 h 489946"/>
                <a:gd name="connsiteX2" fmla="*/ 2021227 w 2634342"/>
                <a:gd name="connsiteY2" fmla="*/ 235847 h 489946"/>
                <a:gd name="connsiteX3" fmla="*/ 1317998 w 2634342"/>
                <a:gd name="connsiteY3" fmla="*/ 489932 h 489946"/>
                <a:gd name="connsiteX4" fmla="*/ 627429 w 2634342"/>
                <a:gd name="connsiteY4" fmla="*/ 245256 h 489946"/>
                <a:gd name="connsiteX5" fmla="*/ 0 w 2634342"/>
                <a:gd name="connsiteY5" fmla="*/ 0 h 489946"/>
                <a:gd name="connsiteX0" fmla="*/ 0 w 2634342"/>
                <a:gd name="connsiteY0" fmla="*/ 0 h 489944"/>
                <a:gd name="connsiteX1" fmla="*/ 2634342 w 2634342"/>
                <a:gd name="connsiteY1" fmla="*/ 2180 h 489944"/>
                <a:gd name="connsiteX2" fmla="*/ 2021227 w 2634342"/>
                <a:gd name="connsiteY2" fmla="*/ 235847 h 489944"/>
                <a:gd name="connsiteX3" fmla="*/ 1317998 w 2634342"/>
                <a:gd name="connsiteY3" fmla="*/ 489932 h 489944"/>
                <a:gd name="connsiteX4" fmla="*/ 627429 w 2634342"/>
                <a:gd name="connsiteY4" fmla="*/ 245256 h 489944"/>
                <a:gd name="connsiteX5" fmla="*/ 0 w 2634342"/>
                <a:gd name="connsiteY5" fmla="*/ 0 h 489944"/>
                <a:gd name="connsiteX0" fmla="*/ 0 w 2634342"/>
                <a:gd name="connsiteY0" fmla="*/ 0 h 489946"/>
                <a:gd name="connsiteX1" fmla="*/ 2634342 w 2634342"/>
                <a:gd name="connsiteY1" fmla="*/ 2180 h 489946"/>
                <a:gd name="connsiteX2" fmla="*/ 2021227 w 2634342"/>
                <a:gd name="connsiteY2" fmla="*/ 235847 h 489946"/>
                <a:gd name="connsiteX3" fmla="*/ 1317998 w 2634342"/>
                <a:gd name="connsiteY3" fmla="*/ 489932 h 489946"/>
                <a:gd name="connsiteX4" fmla="*/ 627429 w 2634342"/>
                <a:gd name="connsiteY4" fmla="*/ 245256 h 489946"/>
                <a:gd name="connsiteX5" fmla="*/ 0 w 2634342"/>
                <a:gd name="connsiteY5" fmla="*/ 0 h 489946"/>
                <a:gd name="connsiteX0" fmla="*/ 0 w 2634342"/>
                <a:gd name="connsiteY0" fmla="*/ 0 h 489944"/>
                <a:gd name="connsiteX1" fmla="*/ 2634342 w 2634342"/>
                <a:gd name="connsiteY1" fmla="*/ 2180 h 489944"/>
                <a:gd name="connsiteX2" fmla="*/ 2011820 w 2634342"/>
                <a:gd name="connsiteY2" fmla="*/ 235848 h 489944"/>
                <a:gd name="connsiteX3" fmla="*/ 1317998 w 2634342"/>
                <a:gd name="connsiteY3" fmla="*/ 489932 h 489944"/>
                <a:gd name="connsiteX4" fmla="*/ 627429 w 2634342"/>
                <a:gd name="connsiteY4" fmla="*/ 245256 h 489944"/>
                <a:gd name="connsiteX5" fmla="*/ 0 w 2634342"/>
                <a:gd name="connsiteY5" fmla="*/ 0 h 489944"/>
                <a:gd name="connsiteX0" fmla="*/ 0 w 2634342"/>
                <a:gd name="connsiteY0" fmla="*/ 0 h 489932"/>
                <a:gd name="connsiteX1" fmla="*/ 2634342 w 2634342"/>
                <a:gd name="connsiteY1" fmla="*/ 2180 h 489932"/>
                <a:gd name="connsiteX2" fmla="*/ 2011820 w 2634342"/>
                <a:gd name="connsiteY2" fmla="*/ 235848 h 489932"/>
                <a:gd name="connsiteX3" fmla="*/ 1317998 w 2634342"/>
                <a:gd name="connsiteY3" fmla="*/ 489932 h 489932"/>
                <a:gd name="connsiteX4" fmla="*/ 627429 w 2634342"/>
                <a:gd name="connsiteY4" fmla="*/ 235853 h 489932"/>
                <a:gd name="connsiteX5" fmla="*/ 0 w 2634342"/>
                <a:gd name="connsiteY5" fmla="*/ 0 h 489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34342" h="489932">
                  <a:moveTo>
                    <a:pt x="0" y="0"/>
                  </a:moveTo>
                  <a:lnTo>
                    <a:pt x="2634342" y="2180"/>
                  </a:lnTo>
                  <a:cubicBezTo>
                    <a:pt x="2411150" y="70666"/>
                    <a:pt x="2197374" y="148550"/>
                    <a:pt x="2011820" y="235848"/>
                  </a:cubicBezTo>
                  <a:cubicBezTo>
                    <a:pt x="1790372" y="339396"/>
                    <a:pt x="1548730" y="489931"/>
                    <a:pt x="1317998" y="489932"/>
                  </a:cubicBezTo>
                  <a:cubicBezTo>
                    <a:pt x="1087266" y="489933"/>
                    <a:pt x="882969" y="345723"/>
                    <a:pt x="627429" y="235853"/>
                  </a:cubicBezTo>
                  <a:cubicBezTo>
                    <a:pt x="437103" y="147830"/>
                    <a:pt x="331455" y="116260"/>
                    <a:pt x="0" y="0"/>
                  </a:cubicBezTo>
                  <a:close/>
                </a:path>
              </a:pathLst>
            </a:custGeom>
            <a:noFill/>
            <a:ln w="12700" cap="flat" cmpd="sng" algn="ctr">
              <a:gradFill>
                <a:gsLst>
                  <a:gs pos="44000">
                    <a:srgbClr val="FEEA74">
                      <a:alpha val="0"/>
                    </a:srgbClr>
                  </a:gs>
                  <a:gs pos="100000">
                    <a:srgbClr val="FEEA74"/>
                  </a:gs>
                </a:gsLst>
                <a:lin ang="5400000" scaled="0"/>
              </a:gra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4" name="自由: 形状 123"/>
          <p:cNvSpPr/>
          <p:nvPr/>
        </p:nvSpPr>
        <p:spPr>
          <a:xfrm>
            <a:off x="2733343" y="1257680"/>
            <a:ext cx="6725315" cy="1333426"/>
          </a:xfrm>
          <a:custGeom>
            <a:avLst/>
            <a:gdLst>
              <a:gd name="connsiteX0" fmla="*/ 83419 w 6725315"/>
              <a:gd name="connsiteY0" fmla="*/ 0 h 1333426"/>
              <a:gd name="connsiteX1" fmla="*/ 6641896 w 6725315"/>
              <a:gd name="connsiteY1" fmla="*/ 0 h 1333426"/>
              <a:gd name="connsiteX2" fmla="*/ 6725315 w 6725315"/>
              <a:gd name="connsiteY2" fmla="*/ 83419 h 1333426"/>
              <a:gd name="connsiteX3" fmla="*/ 6725315 w 6725315"/>
              <a:gd name="connsiteY3" fmla="*/ 1250007 h 1333426"/>
              <a:gd name="connsiteX4" fmla="*/ 6641896 w 6725315"/>
              <a:gd name="connsiteY4" fmla="*/ 1333426 h 1333426"/>
              <a:gd name="connsiteX5" fmla="*/ 83419 w 6725315"/>
              <a:gd name="connsiteY5" fmla="*/ 1333426 h 1333426"/>
              <a:gd name="connsiteX6" fmla="*/ 0 w 6725315"/>
              <a:gd name="connsiteY6" fmla="*/ 1250007 h 1333426"/>
              <a:gd name="connsiteX7" fmla="*/ 0 w 6725315"/>
              <a:gd name="connsiteY7" fmla="*/ 83419 h 1333426"/>
              <a:gd name="connsiteX8" fmla="*/ 83419 w 6725315"/>
              <a:gd name="connsiteY8" fmla="*/ 0 h 1333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25315" h="1333426">
                <a:moveTo>
                  <a:pt x="83419" y="0"/>
                </a:moveTo>
                <a:lnTo>
                  <a:pt x="6641896" y="0"/>
                </a:lnTo>
                <a:cubicBezTo>
                  <a:pt x="6687967" y="0"/>
                  <a:pt x="6725315" y="37348"/>
                  <a:pt x="6725315" y="83419"/>
                </a:cubicBezTo>
                <a:lnTo>
                  <a:pt x="6725315" y="1250007"/>
                </a:lnTo>
                <a:cubicBezTo>
                  <a:pt x="6725315" y="1296078"/>
                  <a:pt x="6687967" y="1333426"/>
                  <a:pt x="6641896" y="1333426"/>
                </a:cubicBezTo>
                <a:lnTo>
                  <a:pt x="83419" y="1333426"/>
                </a:lnTo>
                <a:cubicBezTo>
                  <a:pt x="37348" y="1333426"/>
                  <a:pt x="0" y="1296078"/>
                  <a:pt x="0" y="1250007"/>
                </a:cubicBezTo>
                <a:lnTo>
                  <a:pt x="0" y="83419"/>
                </a:lnTo>
                <a:cubicBezTo>
                  <a:pt x="0" y="37348"/>
                  <a:pt x="37348" y="0"/>
                  <a:pt x="83419" y="0"/>
                </a:cubicBezTo>
                <a:close/>
              </a:path>
            </a:pathLst>
          </a:custGeom>
          <a:solidFill>
            <a:srgbClr val="272632"/>
          </a:solidFill>
          <a:ln w="38100" cap="flat" cmpd="sng" algn="ctr">
            <a:solidFill>
              <a:srgbClr val="FEEA74"/>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sp>
        <p:nvSpPr>
          <p:cNvPr id="81" name="自由: 形状 80"/>
          <p:cNvSpPr/>
          <p:nvPr/>
        </p:nvSpPr>
        <p:spPr>
          <a:xfrm rot="18900000">
            <a:off x="2876745" y="1161444"/>
            <a:ext cx="1899006" cy="900000"/>
          </a:xfrm>
          <a:custGeom>
            <a:avLst/>
            <a:gdLst>
              <a:gd name="connsiteX0" fmla="*/ 999006 w 1899006"/>
              <a:gd name="connsiteY0" fmla="*/ 0 h 900000"/>
              <a:gd name="connsiteX1" fmla="*/ 1899006 w 1899006"/>
              <a:gd name="connsiteY1" fmla="*/ 900000 h 900000"/>
              <a:gd name="connsiteX2" fmla="*/ 450000 w 1899006"/>
              <a:gd name="connsiteY2" fmla="*/ 900000 h 900000"/>
              <a:gd name="connsiteX3" fmla="*/ 0 w 1899006"/>
              <a:gd name="connsiteY3" fmla="*/ 450000 h 900000"/>
              <a:gd name="connsiteX4" fmla="*/ 450000 w 1899006"/>
              <a:gd name="connsiteY4" fmla="*/ 0 h 90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99006" h="900000">
                <a:moveTo>
                  <a:pt x="999006" y="0"/>
                </a:moveTo>
                <a:lnTo>
                  <a:pt x="1899006" y="900000"/>
                </a:lnTo>
                <a:lnTo>
                  <a:pt x="450000" y="900000"/>
                </a:lnTo>
                <a:cubicBezTo>
                  <a:pt x="201472" y="900000"/>
                  <a:pt x="0" y="698528"/>
                  <a:pt x="0" y="450000"/>
                </a:cubicBezTo>
                <a:cubicBezTo>
                  <a:pt x="0" y="201472"/>
                  <a:pt x="201472" y="0"/>
                  <a:pt x="450000" y="0"/>
                </a:cubicBezTo>
                <a:close/>
              </a:path>
            </a:pathLst>
          </a:custGeom>
          <a:solidFill>
            <a:srgbClr val="E87E05"/>
          </a:solidFill>
          <a:ln w="12700" cap="flat" cmpd="sng" algn="ctr">
            <a:noFill/>
            <a:prstDash val="solid"/>
            <a:miter lim="800000"/>
          </a:ln>
          <a:effectLst>
            <a:outerShdw blurRad="508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sp>
        <p:nvSpPr>
          <p:cNvPr id="86" name="自由: 形状 85"/>
          <p:cNvSpPr/>
          <p:nvPr/>
        </p:nvSpPr>
        <p:spPr>
          <a:xfrm rot="18900000">
            <a:off x="3185816" y="1032029"/>
            <a:ext cx="1539697" cy="900000"/>
          </a:xfrm>
          <a:custGeom>
            <a:avLst/>
            <a:gdLst>
              <a:gd name="connsiteX0" fmla="*/ 41274 w 1863887"/>
              <a:gd name="connsiteY0" fmla="*/ 700752 h 900000"/>
              <a:gd name="connsiteX1" fmla="*/ 65023 w 1863887"/>
              <a:gd name="connsiteY1" fmla="*/ 729826 h 900000"/>
              <a:gd name="connsiteX2" fmla="*/ 41734 w 1863887"/>
              <a:gd name="connsiteY2" fmla="*/ 701600 h 900000"/>
              <a:gd name="connsiteX3" fmla="*/ 165037 w 1863887"/>
              <a:gd name="connsiteY3" fmla="*/ 824100 h 900000"/>
              <a:gd name="connsiteX4" fmla="*/ 163282 w 1863887"/>
              <a:gd name="connsiteY4" fmla="*/ 823147 h 900000"/>
              <a:gd name="connsiteX5" fmla="*/ 104833 w 1863887"/>
              <a:gd name="connsiteY5" fmla="*/ 774923 h 900000"/>
              <a:gd name="connsiteX6" fmla="*/ 0 w 1863887"/>
              <a:gd name="connsiteY6" fmla="*/ 624372 h 900000"/>
              <a:gd name="connsiteX7" fmla="*/ 5821 w 1863887"/>
              <a:gd name="connsiteY7" fmla="*/ 635436 h 900000"/>
              <a:gd name="connsiteX8" fmla="*/ 244 w 1863887"/>
              <a:gd name="connsiteY8" fmla="*/ 625160 h 900000"/>
              <a:gd name="connsiteX9" fmla="*/ 243490 w 1863887"/>
              <a:gd name="connsiteY9" fmla="*/ 865807 h 900000"/>
              <a:gd name="connsiteX10" fmla="*/ 239721 w 1863887"/>
              <a:gd name="connsiteY10" fmla="*/ 864637 h 900000"/>
              <a:gd name="connsiteX11" fmla="*/ 190576 w 1863887"/>
              <a:gd name="connsiteY11" fmla="*/ 837962 h 900000"/>
              <a:gd name="connsiteX12" fmla="*/ 963887 w 1863887"/>
              <a:gd name="connsiteY12" fmla="*/ 0 h 900000"/>
              <a:gd name="connsiteX13" fmla="*/ 1863887 w 1863887"/>
              <a:gd name="connsiteY13" fmla="*/ 900000 h 900000"/>
              <a:gd name="connsiteX14" fmla="*/ 414881 w 1863887"/>
              <a:gd name="connsiteY14" fmla="*/ 900000 h 900000"/>
              <a:gd name="connsiteX15" fmla="*/ 324190 w 1863887"/>
              <a:gd name="connsiteY15" fmla="*/ 890858 h 900000"/>
              <a:gd name="connsiteX16" fmla="*/ 264285 w 1863887"/>
              <a:gd name="connsiteY16" fmla="*/ 872262 h 900000"/>
              <a:gd name="connsiteX17" fmla="*/ 328149 w 1863887"/>
              <a:gd name="connsiteY17" fmla="*/ 891189 h 900000"/>
              <a:gd name="connsiteX18" fmla="*/ 732295 w 1863887"/>
              <a:gd name="connsiteY18" fmla="*/ 767625 h 900000"/>
              <a:gd name="connsiteX19" fmla="*/ 732295 w 1863887"/>
              <a:gd name="connsiteY19" fmla="*/ 131228 h 900000"/>
              <a:gd name="connsiteX20" fmla="*/ 500044 w 1863887"/>
              <a:gd name="connsiteY20" fmla="*/ 7664 h 900000"/>
              <a:gd name="connsiteX21" fmla="*/ 420080 w 1863887"/>
              <a:gd name="connsiteY21" fmla="*/ 0 h 900000"/>
              <a:gd name="connsiteX0" fmla="*/ 41734 w 1863887"/>
              <a:gd name="connsiteY0" fmla="*/ 701600 h 900000"/>
              <a:gd name="connsiteX1" fmla="*/ 65023 w 1863887"/>
              <a:gd name="connsiteY1" fmla="*/ 729826 h 900000"/>
              <a:gd name="connsiteX2" fmla="*/ 41734 w 1863887"/>
              <a:gd name="connsiteY2" fmla="*/ 701600 h 900000"/>
              <a:gd name="connsiteX3" fmla="*/ 165037 w 1863887"/>
              <a:gd name="connsiteY3" fmla="*/ 824100 h 900000"/>
              <a:gd name="connsiteX4" fmla="*/ 163282 w 1863887"/>
              <a:gd name="connsiteY4" fmla="*/ 823147 h 900000"/>
              <a:gd name="connsiteX5" fmla="*/ 104833 w 1863887"/>
              <a:gd name="connsiteY5" fmla="*/ 774923 h 900000"/>
              <a:gd name="connsiteX6" fmla="*/ 165037 w 1863887"/>
              <a:gd name="connsiteY6" fmla="*/ 824100 h 900000"/>
              <a:gd name="connsiteX7" fmla="*/ 0 w 1863887"/>
              <a:gd name="connsiteY7" fmla="*/ 624372 h 900000"/>
              <a:gd name="connsiteX8" fmla="*/ 5821 w 1863887"/>
              <a:gd name="connsiteY8" fmla="*/ 635436 h 900000"/>
              <a:gd name="connsiteX9" fmla="*/ 244 w 1863887"/>
              <a:gd name="connsiteY9" fmla="*/ 625160 h 900000"/>
              <a:gd name="connsiteX10" fmla="*/ 0 w 1863887"/>
              <a:gd name="connsiteY10" fmla="*/ 624372 h 900000"/>
              <a:gd name="connsiteX11" fmla="*/ 243490 w 1863887"/>
              <a:gd name="connsiteY11" fmla="*/ 865807 h 900000"/>
              <a:gd name="connsiteX12" fmla="*/ 239721 w 1863887"/>
              <a:gd name="connsiteY12" fmla="*/ 864637 h 900000"/>
              <a:gd name="connsiteX13" fmla="*/ 190576 w 1863887"/>
              <a:gd name="connsiteY13" fmla="*/ 837962 h 900000"/>
              <a:gd name="connsiteX14" fmla="*/ 243490 w 1863887"/>
              <a:gd name="connsiteY14" fmla="*/ 865807 h 900000"/>
              <a:gd name="connsiteX15" fmla="*/ 963887 w 1863887"/>
              <a:gd name="connsiteY15" fmla="*/ 0 h 900000"/>
              <a:gd name="connsiteX16" fmla="*/ 1863887 w 1863887"/>
              <a:gd name="connsiteY16" fmla="*/ 900000 h 900000"/>
              <a:gd name="connsiteX17" fmla="*/ 414881 w 1863887"/>
              <a:gd name="connsiteY17" fmla="*/ 900000 h 900000"/>
              <a:gd name="connsiteX18" fmla="*/ 324190 w 1863887"/>
              <a:gd name="connsiteY18" fmla="*/ 890858 h 900000"/>
              <a:gd name="connsiteX19" fmla="*/ 264285 w 1863887"/>
              <a:gd name="connsiteY19" fmla="*/ 872262 h 900000"/>
              <a:gd name="connsiteX20" fmla="*/ 328149 w 1863887"/>
              <a:gd name="connsiteY20" fmla="*/ 891189 h 900000"/>
              <a:gd name="connsiteX21" fmla="*/ 732295 w 1863887"/>
              <a:gd name="connsiteY21" fmla="*/ 767625 h 900000"/>
              <a:gd name="connsiteX22" fmla="*/ 732295 w 1863887"/>
              <a:gd name="connsiteY22" fmla="*/ 131228 h 900000"/>
              <a:gd name="connsiteX23" fmla="*/ 500044 w 1863887"/>
              <a:gd name="connsiteY23" fmla="*/ 7664 h 900000"/>
              <a:gd name="connsiteX24" fmla="*/ 420080 w 1863887"/>
              <a:gd name="connsiteY24" fmla="*/ 0 h 900000"/>
              <a:gd name="connsiteX25" fmla="*/ 963887 w 1863887"/>
              <a:gd name="connsiteY25" fmla="*/ 0 h 900000"/>
              <a:gd name="connsiteX0" fmla="*/ 165037 w 1863887"/>
              <a:gd name="connsiteY0" fmla="*/ 824100 h 900000"/>
              <a:gd name="connsiteX1" fmla="*/ 163282 w 1863887"/>
              <a:gd name="connsiteY1" fmla="*/ 823147 h 900000"/>
              <a:gd name="connsiteX2" fmla="*/ 104833 w 1863887"/>
              <a:gd name="connsiteY2" fmla="*/ 774923 h 900000"/>
              <a:gd name="connsiteX3" fmla="*/ 165037 w 1863887"/>
              <a:gd name="connsiteY3" fmla="*/ 824100 h 900000"/>
              <a:gd name="connsiteX4" fmla="*/ 0 w 1863887"/>
              <a:gd name="connsiteY4" fmla="*/ 624372 h 900000"/>
              <a:gd name="connsiteX5" fmla="*/ 5821 w 1863887"/>
              <a:gd name="connsiteY5" fmla="*/ 635436 h 900000"/>
              <a:gd name="connsiteX6" fmla="*/ 244 w 1863887"/>
              <a:gd name="connsiteY6" fmla="*/ 625160 h 900000"/>
              <a:gd name="connsiteX7" fmla="*/ 0 w 1863887"/>
              <a:gd name="connsiteY7" fmla="*/ 624372 h 900000"/>
              <a:gd name="connsiteX8" fmla="*/ 243490 w 1863887"/>
              <a:gd name="connsiteY8" fmla="*/ 865807 h 900000"/>
              <a:gd name="connsiteX9" fmla="*/ 239721 w 1863887"/>
              <a:gd name="connsiteY9" fmla="*/ 864637 h 900000"/>
              <a:gd name="connsiteX10" fmla="*/ 190576 w 1863887"/>
              <a:gd name="connsiteY10" fmla="*/ 837962 h 900000"/>
              <a:gd name="connsiteX11" fmla="*/ 243490 w 1863887"/>
              <a:gd name="connsiteY11" fmla="*/ 865807 h 900000"/>
              <a:gd name="connsiteX12" fmla="*/ 963887 w 1863887"/>
              <a:gd name="connsiteY12" fmla="*/ 0 h 900000"/>
              <a:gd name="connsiteX13" fmla="*/ 1863887 w 1863887"/>
              <a:gd name="connsiteY13" fmla="*/ 900000 h 900000"/>
              <a:gd name="connsiteX14" fmla="*/ 414881 w 1863887"/>
              <a:gd name="connsiteY14" fmla="*/ 900000 h 900000"/>
              <a:gd name="connsiteX15" fmla="*/ 324190 w 1863887"/>
              <a:gd name="connsiteY15" fmla="*/ 890858 h 900000"/>
              <a:gd name="connsiteX16" fmla="*/ 264285 w 1863887"/>
              <a:gd name="connsiteY16" fmla="*/ 872262 h 900000"/>
              <a:gd name="connsiteX17" fmla="*/ 328149 w 1863887"/>
              <a:gd name="connsiteY17" fmla="*/ 891189 h 900000"/>
              <a:gd name="connsiteX18" fmla="*/ 732295 w 1863887"/>
              <a:gd name="connsiteY18" fmla="*/ 767625 h 900000"/>
              <a:gd name="connsiteX19" fmla="*/ 732295 w 1863887"/>
              <a:gd name="connsiteY19" fmla="*/ 131228 h 900000"/>
              <a:gd name="connsiteX20" fmla="*/ 500044 w 1863887"/>
              <a:gd name="connsiteY20" fmla="*/ 7664 h 900000"/>
              <a:gd name="connsiteX21" fmla="*/ 420080 w 1863887"/>
              <a:gd name="connsiteY21" fmla="*/ 0 h 900000"/>
              <a:gd name="connsiteX22" fmla="*/ 963887 w 1863887"/>
              <a:gd name="connsiteY22" fmla="*/ 0 h 900000"/>
              <a:gd name="connsiteX0" fmla="*/ 104833 w 1863887"/>
              <a:gd name="connsiteY0" fmla="*/ 774923 h 900000"/>
              <a:gd name="connsiteX1" fmla="*/ 163282 w 1863887"/>
              <a:gd name="connsiteY1" fmla="*/ 823147 h 900000"/>
              <a:gd name="connsiteX2" fmla="*/ 104833 w 1863887"/>
              <a:gd name="connsiteY2" fmla="*/ 774923 h 900000"/>
              <a:gd name="connsiteX3" fmla="*/ 0 w 1863887"/>
              <a:gd name="connsiteY3" fmla="*/ 624372 h 900000"/>
              <a:gd name="connsiteX4" fmla="*/ 5821 w 1863887"/>
              <a:gd name="connsiteY4" fmla="*/ 635436 h 900000"/>
              <a:gd name="connsiteX5" fmla="*/ 244 w 1863887"/>
              <a:gd name="connsiteY5" fmla="*/ 625160 h 900000"/>
              <a:gd name="connsiteX6" fmla="*/ 0 w 1863887"/>
              <a:gd name="connsiteY6" fmla="*/ 624372 h 900000"/>
              <a:gd name="connsiteX7" fmla="*/ 243490 w 1863887"/>
              <a:gd name="connsiteY7" fmla="*/ 865807 h 900000"/>
              <a:gd name="connsiteX8" fmla="*/ 239721 w 1863887"/>
              <a:gd name="connsiteY8" fmla="*/ 864637 h 900000"/>
              <a:gd name="connsiteX9" fmla="*/ 190576 w 1863887"/>
              <a:gd name="connsiteY9" fmla="*/ 837962 h 900000"/>
              <a:gd name="connsiteX10" fmla="*/ 243490 w 1863887"/>
              <a:gd name="connsiteY10" fmla="*/ 865807 h 900000"/>
              <a:gd name="connsiteX11" fmla="*/ 963887 w 1863887"/>
              <a:gd name="connsiteY11" fmla="*/ 0 h 900000"/>
              <a:gd name="connsiteX12" fmla="*/ 1863887 w 1863887"/>
              <a:gd name="connsiteY12" fmla="*/ 900000 h 900000"/>
              <a:gd name="connsiteX13" fmla="*/ 414881 w 1863887"/>
              <a:gd name="connsiteY13" fmla="*/ 900000 h 900000"/>
              <a:gd name="connsiteX14" fmla="*/ 324190 w 1863887"/>
              <a:gd name="connsiteY14" fmla="*/ 890858 h 900000"/>
              <a:gd name="connsiteX15" fmla="*/ 264285 w 1863887"/>
              <a:gd name="connsiteY15" fmla="*/ 872262 h 900000"/>
              <a:gd name="connsiteX16" fmla="*/ 328149 w 1863887"/>
              <a:gd name="connsiteY16" fmla="*/ 891189 h 900000"/>
              <a:gd name="connsiteX17" fmla="*/ 732295 w 1863887"/>
              <a:gd name="connsiteY17" fmla="*/ 767625 h 900000"/>
              <a:gd name="connsiteX18" fmla="*/ 732295 w 1863887"/>
              <a:gd name="connsiteY18" fmla="*/ 131228 h 900000"/>
              <a:gd name="connsiteX19" fmla="*/ 500044 w 1863887"/>
              <a:gd name="connsiteY19" fmla="*/ 7664 h 900000"/>
              <a:gd name="connsiteX20" fmla="*/ 420080 w 1863887"/>
              <a:gd name="connsiteY20" fmla="*/ 0 h 900000"/>
              <a:gd name="connsiteX21" fmla="*/ 963887 w 1863887"/>
              <a:gd name="connsiteY21" fmla="*/ 0 h 900000"/>
              <a:gd name="connsiteX0" fmla="*/ 0 w 1863887"/>
              <a:gd name="connsiteY0" fmla="*/ 624372 h 900000"/>
              <a:gd name="connsiteX1" fmla="*/ 5821 w 1863887"/>
              <a:gd name="connsiteY1" fmla="*/ 635436 h 900000"/>
              <a:gd name="connsiteX2" fmla="*/ 244 w 1863887"/>
              <a:gd name="connsiteY2" fmla="*/ 625160 h 900000"/>
              <a:gd name="connsiteX3" fmla="*/ 0 w 1863887"/>
              <a:gd name="connsiteY3" fmla="*/ 624372 h 900000"/>
              <a:gd name="connsiteX4" fmla="*/ 243490 w 1863887"/>
              <a:gd name="connsiteY4" fmla="*/ 865807 h 900000"/>
              <a:gd name="connsiteX5" fmla="*/ 239721 w 1863887"/>
              <a:gd name="connsiteY5" fmla="*/ 864637 h 900000"/>
              <a:gd name="connsiteX6" fmla="*/ 190576 w 1863887"/>
              <a:gd name="connsiteY6" fmla="*/ 837962 h 900000"/>
              <a:gd name="connsiteX7" fmla="*/ 243490 w 1863887"/>
              <a:gd name="connsiteY7" fmla="*/ 865807 h 900000"/>
              <a:gd name="connsiteX8" fmla="*/ 963887 w 1863887"/>
              <a:gd name="connsiteY8" fmla="*/ 0 h 900000"/>
              <a:gd name="connsiteX9" fmla="*/ 1863887 w 1863887"/>
              <a:gd name="connsiteY9" fmla="*/ 900000 h 900000"/>
              <a:gd name="connsiteX10" fmla="*/ 414881 w 1863887"/>
              <a:gd name="connsiteY10" fmla="*/ 900000 h 900000"/>
              <a:gd name="connsiteX11" fmla="*/ 324190 w 1863887"/>
              <a:gd name="connsiteY11" fmla="*/ 890858 h 900000"/>
              <a:gd name="connsiteX12" fmla="*/ 264285 w 1863887"/>
              <a:gd name="connsiteY12" fmla="*/ 872262 h 900000"/>
              <a:gd name="connsiteX13" fmla="*/ 328149 w 1863887"/>
              <a:gd name="connsiteY13" fmla="*/ 891189 h 900000"/>
              <a:gd name="connsiteX14" fmla="*/ 732295 w 1863887"/>
              <a:gd name="connsiteY14" fmla="*/ 767625 h 900000"/>
              <a:gd name="connsiteX15" fmla="*/ 732295 w 1863887"/>
              <a:gd name="connsiteY15" fmla="*/ 131228 h 900000"/>
              <a:gd name="connsiteX16" fmla="*/ 500044 w 1863887"/>
              <a:gd name="connsiteY16" fmla="*/ 7664 h 900000"/>
              <a:gd name="connsiteX17" fmla="*/ 420080 w 1863887"/>
              <a:gd name="connsiteY17" fmla="*/ 0 h 900000"/>
              <a:gd name="connsiteX18" fmla="*/ 963887 w 1863887"/>
              <a:gd name="connsiteY18" fmla="*/ 0 h 900000"/>
              <a:gd name="connsiteX0" fmla="*/ 0 w 1863887"/>
              <a:gd name="connsiteY0" fmla="*/ 624372 h 900000"/>
              <a:gd name="connsiteX1" fmla="*/ 5821 w 1863887"/>
              <a:gd name="connsiteY1" fmla="*/ 635436 h 900000"/>
              <a:gd name="connsiteX2" fmla="*/ 244 w 1863887"/>
              <a:gd name="connsiteY2" fmla="*/ 625160 h 900000"/>
              <a:gd name="connsiteX3" fmla="*/ 0 w 1863887"/>
              <a:gd name="connsiteY3" fmla="*/ 624372 h 900000"/>
              <a:gd name="connsiteX4" fmla="*/ 243490 w 1863887"/>
              <a:gd name="connsiteY4" fmla="*/ 865807 h 900000"/>
              <a:gd name="connsiteX5" fmla="*/ 239721 w 1863887"/>
              <a:gd name="connsiteY5" fmla="*/ 864637 h 900000"/>
              <a:gd name="connsiteX6" fmla="*/ 243490 w 1863887"/>
              <a:gd name="connsiteY6" fmla="*/ 865807 h 900000"/>
              <a:gd name="connsiteX7" fmla="*/ 963887 w 1863887"/>
              <a:gd name="connsiteY7" fmla="*/ 0 h 900000"/>
              <a:gd name="connsiteX8" fmla="*/ 1863887 w 1863887"/>
              <a:gd name="connsiteY8" fmla="*/ 900000 h 900000"/>
              <a:gd name="connsiteX9" fmla="*/ 414881 w 1863887"/>
              <a:gd name="connsiteY9" fmla="*/ 900000 h 900000"/>
              <a:gd name="connsiteX10" fmla="*/ 324190 w 1863887"/>
              <a:gd name="connsiteY10" fmla="*/ 890858 h 900000"/>
              <a:gd name="connsiteX11" fmla="*/ 264285 w 1863887"/>
              <a:gd name="connsiteY11" fmla="*/ 872262 h 900000"/>
              <a:gd name="connsiteX12" fmla="*/ 328149 w 1863887"/>
              <a:gd name="connsiteY12" fmla="*/ 891189 h 900000"/>
              <a:gd name="connsiteX13" fmla="*/ 732295 w 1863887"/>
              <a:gd name="connsiteY13" fmla="*/ 767625 h 900000"/>
              <a:gd name="connsiteX14" fmla="*/ 732295 w 1863887"/>
              <a:gd name="connsiteY14" fmla="*/ 131228 h 900000"/>
              <a:gd name="connsiteX15" fmla="*/ 500044 w 1863887"/>
              <a:gd name="connsiteY15" fmla="*/ 7664 h 900000"/>
              <a:gd name="connsiteX16" fmla="*/ 420080 w 1863887"/>
              <a:gd name="connsiteY16" fmla="*/ 0 h 900000"/>
              <a:gd name="connsiteX17" fmla="*/ 963887 w 1863887"/>
              <a:gd name="connsiteY17" fmla="*/ 0 h 900000"/>
              <a:gd name="connsiteX0" fmla="*/ 0 w 1863887"/>
              <a:gd name="connsiteY0" fmla="*/ 624372 h 900000"/>
              <a:gd name="connsiteX1" fmla="*/ 5821 w 1863887"/>
              <a:gd name="connsiteY1" fmla="*/ 635436 h 900000"/>
              <a:gd name="connsiteX2" fmla="*/ 244 w 1863887"/>
              <a:gd name="connsiteY2" fmla="*/ 625160 h 900000"/>
              <a:gd name="connsiteX3" fmla="*/ 0 w 1863887"/>
              <a:gd name="connsiteY3" fmla="*/ 624372 h 900000"/>
              <a:gd name="connsiteX4" fmla="*/ 963887 w 1863887"/>
              <a:gd name="connsiteY4" fmla="*/ 0 h 900000"/>
              <a:gd name="connsiteX5" fmla="*/ 1863887 w 1863887"/>
              <a:gd name="connsiteY5" fmla="*/ 900000 h 900000"/>
              <a:gd name="connsiteX6" fmla="*/ 414881 w 1863887"/>
              <a:gd name="connsiteY6" fmla="*/ 900000 h 900000"/>
              <a:gd name="connsiteX7" fmla="*/ 324190 w 1863887"/>
              <a:gd name="connsiteY7" fmla="*/ 890858 h 900000"/>
              <a:gd name="connsiteX8" fmla="*/ 264285 w 1863887"/>
              <a:gd name="connsiteY8" fmla="*/ 872262 h 900000"/>
              <a:gd name="connsiteX9" fmla="*/ 328149 w 1863887"/>
              <a:gd name="connsiteY9" fmla="*/ 891189 h 900000"/>
              <a:gd name="connsiteX10" fmla="*/ 732295 w 1863887"/>
              <a:gd name="connsiteY10" fmla="*/ 767625 h 900000"/>
              <a:gd name="connsiteX11" fmla="*/ 732295 w 1863887"/>
              <a:gd name="connsiteY11" fmla="*/ 131228 h 900000"/>
              <a:gd name="connsiteX12" fmla="*/ 500044 w 1863887"/>
              <a:gd name="connsiteY12" fmla="*/ 7664 h 900000"/>
              <a:gd name="connsiteX13" fmla="*/ 420080 w 1863887"/>
              <a:gd name="connsiteY13" fmla="*/ 0 h 900000"/>
              <a:gd name="connsiteX14" fmla="*/ 963887 w 1863887"/>
              <a:gd name="connsiteY14" fmla="*/ 0 h 900000"/>
              <a:gd name="connsiteX0" fmla="*/ 0 w 1863887"/>
              <a:gd name="connsiteY0" fmla="*/ 624372 h 900000"/>
              <a:gd name="connsiteX1" fmla="*/ 5821 w 1863887"/>
              <a:gd name="connsiteY1" fmla="*/ 635436 h 900000"/>
              <a:gd name="connsiteX2" fmla="*/ 244 w 1863887"/>
              <a:gd name="connsiteY2" fmla="*/ 625160 h 900000"/>
              <a:gd name="connsiteX3" fmla="*/ 0 w 1863887"/>
              <a:gd name="connsiteY3" fmla="*/ 624372 h 900000"/>
              <a:gd name="connsiteX4" fmla="*/ 963887 w 1863887"/>
              <a:gd name="connsiteY4" fmla="*/ 0 h 900000"/>
              <a:gd name="connsiteX5" fmla="*/ 1863887 w 1863887"/>
              <a:gd name="connsiteY5" fmla="*/ 900000 h 900000"/>
              <a:gd name="connsiteX6" fmla="*/ 414881 w 1863887"/>
              <a:gd name="connsiteY6" fmla="*/ 900000 h 900000"/>
              <a:gd name="connsiteX7" fmla="*/ 324190 w 1863887"/>
              <a:gd name="connsiteY7" fmla="*/ 890858 h 900000"/>
              <a:gd name="connsiteX8" fmla="*/ 328149 w 1863887"/>
              <a:gd name="connsiteY8" fmla="*/ 891189 h 900000"/>
              <a:gd name="connsiteX9" fmla="*/ 732295 w 1863887"/>
              <a:gd name="connsiteY9" fmla="*/ 767625 h 900000"/>
              <a:gd name="connsiteX10" fmla="*/ 732295 w 1863887"/>
              <a:gd name="connsiteY10" fmla="*/ 131228 h 900000"/>
              <a:gd name="connsiteX11" fmla="*/ 500044 w 1863887"/>
              <a:gd name="connsiteY11" fmla="*/ 7664 h 900000"/>
              <a:gd name="connsiteX12" fmla="*/ 420080 w 1863887"/>
              <a:gd name="connsiteY12" fmla="*/ 0 h 900000"/>
              <a:gd name="connsiteX13" fmla="*/ 963887 w 1863887"/>
              <a:gd name="connsiteY13" fmla="*/ 0 h 900000"/>
              <a:gd name="connsiteX0" fmla="*/ 0 w 1863643"/>
              <a:gd name="connsiteY0" fmla="*/ 625160 h 900000"/>
              <a:gd name="connsiteX1" fmla="*/ 5577 w 1863643"/>
              <a:gd name="connsiteY1" fmla="*/ 635436 h 900000"/>
              <a:gd name="connsiteX2" fmla="*/ 0 w 1863643"/>
              <a:gd name="connsiteY2" fmla="*/ 625160 h 900000"/>
              <a:gd name="connsiteX3" fmla="*/ 963643 w 1863643"/>
              <a:gd name="connsiteY3" fmla="*/ 0 h 900000"/>
              <a:gd name="connsiteX4" fmla="*/ 1863643 w 1863643"/>
              <a:gd name="connsiteY4" fmla="*/ 900000 h 900000"/>
              <a:gd name="connsiteX5" fmla="*/ 414637 w 1863643"/>
              <a:gd name="connsiteY5" fmla="*/ 900000 h 900000"/>
              <a:gd name="connsiteX6" fmla="*/ 323946 w 1863643"/>
              <a:gd name="connsiteY6" fmla="*/ 890858 h 900000"/>
              <a:gd name="connsiteX7" fmla="*/ 327905 w 1863643"/>
              <a:gd name="connsiteY7" fmla="*/ 891189 h 900000"/>
              <a:gd name="connsiteX8" fmla="*/ 732051 w 1863643"/>
              <a:gd name="connsiteY8" fmla="*/ 767625 h 900000"/>
              <a:gd name="connsiteX9" fmla="*/ 732051 w 1863643"/>
              <a:gd name="connsiteY9" fmla="*/ 131228 h 900000"/>
              <a:gd name="connsiteX10" fmla="*/ 499800 w 1863643"/>
              <a:gd name="connsiteY10" fmla="*/ 7664 h 900000"/>
              <a:gd name="connsiteX11" fmla="*/ 419836 w 1863643"/>
              <a:gd name="connsiteY11" fmla="*/ 0 h 900000"/>
              <a:gd name="connsiteX12" fmla="*/ 963643 w 1863643"/>
              <a:gd name="connsiteY12" fmla="*/ 0 h 900000"/>
              <a:gd name="connsiteX0" fmla="*/ 639697 w 1539697"/>
              <a:gd name="connsiteY0" fmla="*/ 0 h 900000"/>
              <a:gd name="connsiteX1" fmla="*/ 1539697 w 1539697"/>
              <a:gd name="connsiteY1" fmla="*/ 900000 h 900000"/>
              <a:gd name="connsiteX2" fmla="*/ 90691 w 1539697"/>
              <a:gd name="connsiteY2" fmla="*/ 900000 h 900000"/>
              <a:gd name="connsiteX3" fmla="*/ 0 w 1539697"/>
              <a:gd name="connsiteY3" fmla="*/ 890858 h 900000"/>
              <a:gd name="connsiteX4" fmla="*/ 3959 w 1539697"/>
              <a:gd name="connsiteY4" fmla="*/ 891189 h 900000"/>
              <a:gd name="connsiteX5" fmla="*/ 408105 w 1539697"/>
              <a:gd name="connsiteY5" fmla="*/ 767625 h 900000"/>
              <a:gd name="connsiteX6" fmla="*/ 408105 w 1539697"/>
              <a:gd name="connsiteY6" fmla="*/ 131228 h 900000"/>
              <a:gd name="connsiteX7" fmla="*/ 175854 w 1539697"/>
              <a:gd name="connsiteY7" fmla="*/ 7664 h 900000"/>
              <a:gd name="connsiteX8" fmla="*/ 95890 w 1539697"/>
              <a:gd name="connsiteY8" fmla="*/ 0 h 900000"/>
              <a:gd name="connsiteX9" fmla="*/ 639697 w 1539697"/>
              <a:gd name="connsiteY9" fmla="*/ 0 h 9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97" h="900000">
                <a:moveTo>
                  <a:pt x="639697" y="0"/>
                </a:moveTo>
                <a:lnTo>
                  <a:pt x="1539697" y="900000"/>
                </a:lnTo>
                <a:lnTo>
                  <a:pt x="90691" y="900000"/>
                </a:lnTo>
                <a:cubicBezTo>
                  <a:pt x="59625" y="900000"/>
                  <a:pt x="29294" y="896852"/>
                  <a:pt x="0" y="890858"/>
                </a:cubicBezTo>
                <a:lnTo>
                  <a:pt x="3959" y="891189"/>
                </a:lnTo>
                <a:cubicBezTo>
                  <a:pt x="145783" y="918648"/>
                  <a:pt x="298270" y="877459"/>
                  <a:pt x="408105" y="767625"/>
                </a:cubicBezTo>
                <a:cubicBezTo>
                  <a:pt x="583841" y="591889"/>
                  <a:pt x="583841" y="306964"/>
                  <a:pt x="408105" y="131228"/>
                </a:cubicBezTo>
                <a:cubicBezTo>
                  <a:pt x="342204" y="65328"/>
                  <a:pt x="260948" y="24140"/>
                  <a:pt x="175854" y="7664"/>
                </a:cubicBezTo>
                <a:lnTo>
                  <a:pt x="95890" y="0"/>
                </a:lnTo>
                <a:lnTo>
                  <a:pt x="639697" y="0"/>
                </a:lnTo>
                <a:close/>
              </a:path>
            </a:pathLst>
          </a:custGeom>
          <a:solidFill>
            <a:srgbClr val="FEEA74"/>
          </a:solidFill>
          <a:ln w="12700" cap="flat" cmpd="sng" algn="ctr">
            <a:noFill/>
            <a:prstDash val="solid"/>
            <a:miter lim="800000"/>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sp>
        <p:nvSpPr>
          <p:cNvPr id="125" name="椭圆 124"/>
          <p:cNvSpPr/>
          <p:nvPr/>
        </p:nvSpPr>
        <p:spPr>
          <a:xfrm>
            <a:off x="1897333" y="1768717"/>
            <a:ext cx="311350" cy="311350"/>
          </a:xfrm>
          <a:prstGeom prst="ellipse">
            <a:avLst/>
          </a:prstGeom>
          <a:gradFill flip="none" rotWithShape="1">
            <a:gsLst>
              <a:gs pos="55000">
                <a:srgbClr val="FEEA74">
                  <a:alpha val="0"/>
                </a:srgbClr>
              </a:gs>
              <a:gs pos="27000">
                <a:srgbClr val="FEEA74"/>
              </a:gs>
            </a:gsLst>
            <a:path path="circle">
              <a:fillToRect l="50000" t="50000" r="50000" b="50000"/>
            </a:path>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9860400" y="3317351"/>
            <a:ext cx="354436" cy="1333424"/>
            <a:chOff x="9860400" y="3317351"/>
            <a:chExt cx="354436" cy="1333424"/>
          </a:xfrm>
        </p:grpSpPr>
        <p:sp>
          <p:nvSpPr>
            <p:cNvPr id="134" name="自由: 形状 133"/>
            <p:cNvSpPr/>
            <p:nvPr/>
          </p:nvSpPr>
          <p:spPr>
            <a:xfrm rot="5400000" flipH="1">
              <a:off x="9317683" y="3860068"/>
              <a:ext cx="1333424" cy="247989"/>
            </a:xfrm>
            <a:custGeom>
              <a:avLst/>
              <a:gdLst>
                <a:gd name="connsiteX0" fmla="*/ 153345 w 2634342"/>
                <a:gd name="connsiteY0" fmla="*/ 0 h 1674068"/>
                <a:gd name="connsiteX1" fmla="*/ 2480997 w 2634342"/>
                <a:gd name="connsiteY1" fmla="*/ 0 h 1674068"/>
                <a:gd name="connsiteX2" fmla="*/ 2634342 w 2634342"/>
                <a:gd name="connsiteY2" fmla="*/ 153345 h 1674068"/>
                <a:gd name="connsiteX3" fmla="*/ 2634342 w 2634342"/>
                <a:gd name="connsiteY3" fmla="*/ 1186310 h 1674068"/>
                <a:gd name="connsiteX4" fmla="*/ 2058862 w 2634342"/>
                <a:gd name="connsiteY4" fmla="*/ 1448200 h 1674068"/>
                <a:gd name="connsiteX5" fmla="*/ 1317998 w 2634342"/>
                <a:gd name="connsiteY5" fmla="*/ 1674062 h 1674068"/>
                <a:gd name="connsiteX6" fmla="*/ 580385 w 2634342"/>
                <a:gd name="connsiteY6" fmla="*/ 1448200 h 1674068"/>
                <a:gd name="connsiteX7" fmla="*/ 0 w 2634342"/>
                <a:gd name="connsiteY7" fmla="*/ 1184130 h 1674068"/>
                <a:gd name="connsiteX8" fmla="*/ 0 w 2634342"/>
                <a:gd name="connsiteY8" fmla="*/ 153345 h 1674068"/>
                <a:gd name="connsiteX9" fmla="*/ 153345 w 2634342"/>
                <a:gd name="connsiteY9" fmla="*/ 0 h 1674068"/>
                <a:gd name="connsiteX0" fmla="*/ 153345 w 2739367"/>
                <a:gd name="connsiteY0" fmla="*/ 0 h 1674068"/>
                <a:gd name="connsiteX1" fmla="*/ 2480997 w 2739367"/>
                <a:gd name="connsiteY1" fmla="*/ 0 h 1674068"/>
                <a:gd name="connsiteX2" fmla="*/ 2634342 w 2739367"/>
                <a:gd name="connsiteY2" fmla="*/ 1186310 h 1674068"/>
                <a:gd name="connsiteX3" fmla="*/ 2058862 w 2739367"/>
                <a:gd name="connsiteY3" fmla="*/ 1448200 h 1674068"/>
                <a:gd name="connsiteX4" fmla="*/ 1317998 w 2739367"/>
                <a:gd name="connsiteY4" fmla="*/ 1674062 h 1674068"/>
                <a:gd name="connsiteX5" fmla="*/ 580385 w 2739367"/>
                <a:gd name="connsiteY5" fmla="*/ 1448200 h 1674068"/>
                <a:gd name="connsiteX6" fmla="*/ 0 w 2739367"/>
                <a:gd name="connsiteY6" fmla="*/ 1184130 h 1674068"/>
                <a:gd name="connsiteX7" fmla="*/ 0 w 2739367"/>
                <a:gd name="connsiteY7" fmla="*/ 153345 h 1674068"/>
                <a:gd name="connsiteX8" fmla="*/ 153345 w 2739367"/>
                <a:gd name="connsiteY8" fmla="*/ 0 h 1674068"/>
                <a:gd name="connsiteX0" fmla="*/ 153345 w 2634342"/>
                <a:gd name="connsiteY0" fmla="*/ 0 h 1674068"/>
                <a:gd name="connsiteX1" fmla="*/ 2634342 w 2634342"/>
                <a:gd name="connsiteY1" fmla="*/ 1186310 h 1674068"/>
                <a:gd name="connsiteX2" fmla="*/ 2058862 w 2634342"/>
                <a:gd name="connsiteY2" fmla="*/ 1448200 h 1674068"/>
                <a:gd name="connsiteX3" fmla="*/ 1317998 w 2634342"/>
                <a:gd name="connsiteY3" fmla="*/ 1674062 h 1674068"/>
                <a:gd name="connsiteX4" fmla="*/ 580385 w 2634342"/>
                <a:gd name="connsiteY4" fmla="*/ 1448200 h 1674068"/>
                <a:gd name="connsiteX5" fmla="*/ 0 w 2634342"/>
                <a:gd name="connsiteY5" fmla="*/ 1184130 h 1674068"/>
                <a:gd name="connsiteX6" fmla="*/ 0 w 2634342"/>
                <a:gd name="connsiteY6" fmla="*/ 153345 h 1674068"/>
                <a:gd name="connsiteX7" fmla="*/ 153345 w 2634342"/>
                <a:gd name="connsiteY7" fmla="*/ 0 h 1674068"/>
                <a:gd name="connsiteX0" fmla="*/ 0 w 2634342"/>
                <a:gd name="connsiteY0" fmla="*/ 0 h 1520723"/>
                <a:gd name="connsiteX1" fmla="*/ 2634342 w 2634342"/>
                <a:gd name="connsiteY1" fmla="*/ 1032965 h 1520723"/>
                <a:gd name="connsiteX2" fmla="*/ 2058862 w 2634342"/>
                <a:gd name="connsiteY2" fmla="*/ 1294855 h 1520723"/>
                <a:gd name="connsiteX3" fmla="*/ 1317998 w 2634342"/>
                <a:gd name="connsiteY3" fmla="*/ 1520717 h 1520723"/>
                <a:gd name="connsiteX4" fmla="*/ 580385 w 2634342"/>
                <a:gd name="connsiteY4" fmla="*/ 1294855 h 1520723"/>
                <a:gd name="connsiteX5" fmla="*/ 0 w 2634342"/>
                <a:gd name="connsiteY5" fmla="*/ 1030785 h 1520723"/>
                <a:gd name="connsiteX6" fmla="*/ 0 w 2634342"/>
                <a:gd name="connsiteY6" fmla="*/ 0 h 1520723"/>
                <a:gd name="connsiteX0" fmla="*/ 0 w 2634342"/>
                <a:gd name="connsiteY0" fmla="*/ 0 h 489938"/>
                <a:gd name="connsiteX1" fmla="*/ 2634342 w 2634342"/>
                <a:gd name="connsiteY1" fmla="*/ 2180 h 489938"/>
                <a:gd name="connsiteX2" fmla="*/ 2058862 w 2634342"/>
                <a:gd name="connsiteY2" fmla="*/ 264070 h 489938"/>
                <a:gd name="connsiteX3" fmla="*/ 1317998 w 2634342"/>
                <a:gd name="connsiteY3" fmla="*/ 489932 h 489938"/>
                <a:gd name="connsiteX4" fmla="*/ 580385 w 2634342"/>
                <a:gd name="connsiteY4" fmla="*/ 264070 h 489938"/>
                <a:gd name="connsiteX5" fmla="*/ 0 w 2634342"/>
                <a:gd name="connsiteY5" fmla="*/ 0 h 489938"/>
                <a:gd name="connsiteX0" fmla="*/ 0 w 2634342"/>
                <a:gd name="connsiteY0" fmla="*/ 0 h 489932"/>
                <a:gd name="connsiteX1" fmla="*/ 2634342 w 2634342"/>
                <a:gd name="connsiteY1" fmla="*/ 2180 h 489932"/>
                <a:gd name="connsiteX2" fmla="*/ 2058862 w 2634342"/>
                <a:gd name="connsiteY2" fmla="*/ 264070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32"/>
                <a:gd name="connsiteX1" fmla="*/ 2634342 w 2634342"/>
                <a:gd name="connsiteY1" fmla="*/ 2180 h 489932"/>
                <a:gd name="connsiteX2" fmla="*/ 2077680 w 2634342"/>
                <a:gd name="connsiteY2" fmla="*/ 264074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32"/>
                <a:gd name="connsiteX1" fmla="*/ 2634342 w 2634342"/>
                <a:gd name="connsiteY1" fmla="*/ 2180 h 489932"/>
                <a:gd name="connsiteX2" fmla="*/ 2077680 w 2634342"/>
                <a:gd name="connsiteY2" fmla="*/ 264074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32"/>
                <a:gd name="connsiteX1" fmla="*/ 2634342 w 2634342"/>
                <a:gd name="connsiteY1" fmla="*/ 2180 h 489932"/>
                <a:gd name="connsiteX2" fmla="*/ 2077680 w 2634342"/>
                <a:gd name="connsiteY2" fmla="*/ 264074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89"/>
                <a:gd name="connsiteX1" fmla="*/ 2634342 w 2634342"/>
                <a:gd name="connsiteY1" fmla="*/ 2180 h 489989"/>
                <a:gd name="connsiteX2" fmla="*/ 2077680 w 2634342"/>
                <a:gd name="connsiteY2" fmla="*/ 264074 h 489989"/>
                <a:gd name="connsiteX3" fmla="*/ 1317998 w 2634342"/>
                <a:gd name="connsiteY3" fmla="*/ 489932 h 489989"/>
                <a:gd name="connsiteX4" fmla="*/ 627429 w 2634342"/>
                <a:gd name="connsiteY4" fmla="*/ 245256 h 489989"/>
                <a:gd name="connsiteX5" fmla="*/ 0 w 2634342"/>
                <a:gd name="connsiteY5" fmla="*/ 0 h 489989"/>
                <a:gd name="connsiteX0" fmla="*/ 0 w 2634342"/>
                <a:gd name="connsiteY0" fmla="*/ 0 h 489946"/>
                <a:gd name="connsiteX1" fmla="*/ 2634342 w 2634342"/>
                <a:gd name="connsiteY1" fmla="*/ 2180 h 489946"/>
                <a:gd name="connsiteX2" fmla="*/ 2021227 w 2634342"/>
                <a:gd name="connsiteY2" fmla="*/ 235847 h 489946"/>
                <a:gd name="connsiteX3" fmla="*/ 1317998 w 2634342"/>
                <a:gd name="connsiteY3" fmla="*/ 489932 h 489946"/>
                <a:gd name="connsiteX4" fmla="*/ 627429 w 2634342"/>
                <a:gd name="connsiteY4" fmla="*/ 245256 h 489946"/>
                <a:gd name="connsiteX5" fmla="*/ 0 w 2634342"/>
                <a:gd name="connsiteY5" fmla="*/ 0 h 489946"/>
                <a:gd name="connsiteX0" fmla="*/ 0 w 2634342"/>
                <a:gd name="connsiteY0" fmla="*/ 0 h 489944"/>
                <a:gd name="connsiteX1" fmla="*/ 2634342 w 2634342"/>
                <a:gd name="connsiteY1" fmla="*/ 2180 h 489944"/>
                <a:gd name="connsiteX2" fmla="*/ 2021227 w 2634342"/>
                <a:gd name="connsiteY2" fmla="*/ 235847 h 489944"/>
                <a:gd name="connsiteX3" fmla="*/ 1317998 w 2634342"/>
                <a:gd name="connsiteY3" fmla="*/ 489932 h 489944"/>
                <a:gd name="connsiteX4" fmla="*/ 627429 w 2634342"/>
                <a:gd name="connsiteY4" fmla="*/ 245256 h 489944"/>
                <a:gd name="connsiteX5" fmla="*/ 0 w 2634342"/>
                <a:gd name="connsiteY5" fmla="*/ 0 h 489944"/>
                <a:gd name="connsiteX0" fmla="*/ 0 w 2634342"/>
                <a:gd name="connsiteY0" fmla="*/ 0 h 489946"/>
                <a:gd name="connsiteX1" fmla="*/ 2634342 w 2634342"/>
                <a:gd name="connsiteY1" fmla="*/ 2180 h 489946"/>
                <a:gd name="connsiteX2" fmla="*/ 2021227 w 2634342"/>
                <a:gd name="connsiteY2" fmla="*/ 235847 h 489946"/>
                <a:gd name="connsiteX3" fmla="*/ 1317998 w 2634342"/>
                <a:gd name="connsiteY3" fmla="*/ 489932 h 489946"/>
                <a:gd name="connsiteX4" fmla="*/ 627429 w 2634342"/>
                <a:gd name="connsiteY4" fmla="*/ 245256 h 489946"/>
                <a:gd name="connsiteX5" fmla="*/ 0 w 2634342"/>
                <a:gd name="connsiteY5" fmla="*/ 0 h 489946"/>
                <a:gd name="connsiteX0" fmla="*/ 0 w 2634342"/>
                <a:gd name="connsiteY0" fmla="*/ 0 h 489944"/>
                <a:gd name="connsiteX1" fmla="*/ 2634342 w 2634342"/>
                <a:gd name="connsiteY1" fmla="*/ 2180 h 489944"/>
                <a:gd name="connsiteX2" fmla="*/ 2011820 w 2634342"/>
                <a:gd name="connsiteY2" fmla="*/ 235848 h 489944"/>
                <a:gd name="connsiteX3" fmla="*/ 1317998 w 2634342"/>
                <a:gd name="connsiteY3" fmla="*/ 489932 h 489944"/>
                <a:gd name="connsiteX4" fmla="*/ 627429 w 2634342"/>
                <a:gd name="connsiteY4" fmla="*/ 245256 h 489944"/>
                <a:gd name="connsiteX5" fmla="*/ 0 w 2634342"/>
                <a:gd name="connsiteY5" fmla="*/ 0 h 489944"/>
                <a:gd name="connsiteX0" fmla="*/ 0 w 2634342"/>
                <a:gd name="connsiteY0" fmla="*/ 0 h 489932"/>
                <a:gd name="connsiteX1" fmla="*/ 2634342 w 2634342"/>
                <a:gd name="connsiteY1" fmla="*/ 2180 h 489932"/>
                <a:gd name="connsiteX2" fmla="*/ 2011820 w 2634342"/>
                <a:gd name="connsiteY2" fmla="*/ 235848 h 489932"/>
                <a:gd name="connsiteX3" fmla="*/ 1317998 w 2634342"/>
                <a:gd name="connsiteY3" fmla="*/ 489932 h 489932"/>
                <a:gd name="connsiteX4" fmla="*/ 627429 w 2634342"/>
                <a:gd name="connsiteY4" fmla="*/ 235853 h 489932"/>
                <a:gd name="connsiteX5" fmla="*/ 0 w 2634342"/>
                <a:gd name="connsiteY5" fmla="*/ 0 h 489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34342" h="489932">
                  <a:moveTo>
                    <a:pt x="0" y="0"/>
                  </a:moveTo>
                  <a:lnTo>
                    <a:pt x="2634342" y="2180"/>
                  </a:lnTo>
                  <a:cubicBezTo>
                    <a:pt x="2411150" y="70666"/>
                    <a:pt x="2197374" y="148550"/>
                    <a:pt x="2011820" y="235848"/>
                  </a:cubicBezTo>
                  <a:cubicBezTo>
                    <a:pt x="1790372" y="339396"/>
                    <a:pt x="1548730" y="489931"/>
                    <a:pt x="1317998" y="489932"/>
                  </a:cubicBezTo>
                  <a:cubicBezTo>
                    <a:pt x="1087266" y="489933"/>
                    <a:pt x="882969" y="345723"/>
                    <a:pt x="627429" y="235853"/>
                  </a:cubicBezTo>
                  <a:cubicBezTo>
                    <a:pt x="437103" y="147830"/>
                    <a:pt x="331455" y="116260"/>
                    <a:pt x="0" y="0"/>
                  </a:cubicBezTo>
                  <a:close/>
                </a:path>
              </a:pathLst>
            </a:custGeom>
            <a:noFill/>
            <a:ln w="38100" cap="flat" cmpd="sng" algn="ctr">
              <a:gradFill>
                <a:gsLst>
                  <a:gs pos="15000">
                    <a:srgbClr val="FEEA74">
                      <a:alpha val="0"/>
                    </a:srgbClr>
                  </a:gs>
                  <a:gs pos="100000">
                    <a:srgbClr val="FEEA74"/>
                  </a:gs>
                </a:gsLst>
                <a:lin ang="5400000" scaled="0"/>
              </a:gra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自由: 形状 134"/>
            <p:cNvSpPr/>
            <p:nvPr/>
          </p:nvSpPr>
          <p:spPr>
            <a:xfrm rot="5400000" flipH="1">
              <a:off x="9378890" y="3860068"/>
              <a:ext cx="1333424" cy="247989"/>
            </a:xfrm>
            <a:custGeom>
              <a:avLst/>
              <a:gdLst>
                <a:gd name="connsiteX0" fmla="*/ 153345 w 2634342"/>
                <a:gd name="connsiteY0" fmla="*/ 0 h 1674068"/>
                <a:gd name="connsiteX1" fmla="*/ 2480997 w 2634342"/>
                <a:gd name="connsiteY1" fmla="*/ 0 h 1674068"/>
                <a:gd name="connsiteX2" fmla="*/ 2634342 w 2634342"/>
                <a:gd name="connsiteY2" fmla="*/ 153345 h 1674068"/>
                <a:gd name="connsiteX3" fmla="*/ 2634342 w 2634342"/>
                <a:gd name="connsiteY3" fmla="*/ 1186310 h 1674068"/>
                <a:gd name="connsiteX4" fmla="*/ 2058862 w 2634342"/>
                <a:gd name="connsiteY4" fmla="*/ 1448200 h 1674068"/>
                <a:gd name="connsiteX5" fmla="*/ 1317998 w 2634342"/>
                <a:gd name="connsiteY5" fmla="*/ 1674062 h 1674068"/>
                <a:gd name="connsiteX6" fmla="*/ 580385 w 2634342"/>
                <a:gd name="connsiteY6" fmla="*/ 1448200 h 1674068"/>
                <a:gd name="connsiteX7" fmla="*/ 0 w 2634342"/>
                <a:gd name="connsiteY7" fmla="*/ 1184130 h 1674068"/>
                <a:gd name="connsiteX8" fmla="*/ 0 w 2634342"/>
                <a:gd name="connsiteY8" fmla="*/ 153345 h 1674068"/>
                <a:gd name="connsiteX9" fmla="*/ 153345 w 2634342"/>
                <a:gd name="connsiteY9" fmla="*/ 0 h 1674068"/>
                <a:gd name="connsiteX0" fmla="*/ 153345 w 2739367"/>
                <a:gd name="connsiteY0" fmla="*/ 0 h 1674068"/>
                <a:gd name="connsiteX1" fmla="*/ 2480997 w 2739367"/>
                <a:gd name="connsiteY1" fmla="*/ 0 h 1674068"/>
                <a:gd name="connsiteX2" fmla="*/ 2634342 w 2739367"/>
                <a:gd name="connsiteY2" fmla="*/ 1186310 h 1674068"/>
                <a:gd name="connsiteX3" fmla="*/ 2058862 w 2739367"/>
                <a:gd name="connsiteY3" fmla="*/ 1448200 h 1674068"/>
                <a:gd name="connsiteX4" fmla="*/ 1317998 w 2739367"/>
                <a:gd name="connsiteY4" fmla="*/ 1674062 h 1674068"/>
                <a:gd name="connsiteX5" fmla="*/ 580385 w 2739367"/>
                <a:gd name="connsiteY5" fmla="*/ 1448200 h 1674068"/>
                <a:gd name="connsiteX6" fmla="*/ 0 w 2739367"/>
                <a:gd name="connsiteY6" fmla="*/ 1184130 h 1674068"/>
                <a:gd name="connsiteX7" fmla="*/ 0 w 2739367"/>
                <a:gd name="connsiteY7" fmla="*/ 153345 h 1674068"/>
                <a:gd name="connsiteX8" fmla="*/ 153345 w 2739367"/>
                <a:gd name="connsiteY8" fmla="*/ 0 h 1674068"/>
                <a:gd name="connsiteX0" fmla="*/ 153345 w 2634342"/>
                <a:gd name="connsiteY0" fmla="*/ 0 h 1674068"/>
                <a:gd name="connsiteX1" fmla="*/ 2634342 w 2634342"/>
                <a:gd name="connsiteY1" fmla="*/ 1186310 h 1674068"/>
                <a:gd name="connsiteX2" fmla="*/ 2058862 w 2634342"/>
                <a:gd name="connsiteY2" fmla="*/ 1448200 h 1674068"/>
                <a:gd name="connsiteX3" fmla="*/ 1317998 w 2634342"/>
                <a:gd name="connsiteY3" fmla="*/ 1674062 h 1674068"/>
                <a:gd name="connsiteX4" fmla="*/ 580385 w 2634342"/>
                <a:gd name="connsiteY4" fmla="*/ 1448200 h 1674068"/>
                <a:gd name="connsiteX5" fmla="*/ 0 w 2634342"/>
                <a:gd name="connsiteY5" fmla="*/ 1184130 h 1674068"/>
                <a:gd name="connsiteX6" fmla="*/ 0 w 2634342"/>
                <a:gd name="connsiteY6" fmla="*/ 153345 h 1674068"/>
                <a:gd name="connsiteX7" fmla="*/ 153345 w 2634342"/>
                <a:gd name="connsiteY7" fmla="*/ 0 h 1674068"/>
                <a:gd name="connsiteX0" fmla="*/ 0 w 2634342"/>
                <a:gd name="connsiteY0" fmla="*/ 0 h 1520723"/>
                <a:gd name="connsiteX1" fmla="*/ 2634342 w 2634342"/>
                <a:gd name="connsiteY1" fmla="*/ 1032965 h 1520723"/>
                <a:gd name="connsiteX2" fmla="*/ 2058862 w 2634342"/>
                <a:gd name="connsiteY2" fmla="*/ 1294855 h 1520723"/>
                <a:gd name="connsiteX3" fmla="*/ 1317998 w 2634342"/>
                <a:gd name="connsiteY3" fmla="*/ 1520717 h 1520723"/>
                <a:gd name="connsiteX4" fmla="*/ 580385 w 2634342"/>
                <a:gd name="connsiteY4" fmla="*/ 1294855 h 1520723"/>
                <a:gd name="connsiteX5" fmla="*/ 0 w 2634342"/>
                <a:gd name="connsiteY5" fmla="*/ 1030785 h 1520723"/>
                <a:gd name="connsiteX6" fmla="*/ 0 w 2634342"/>
                <a:gd name="connsiteY6" fmla="*/ 0 h 1520723"/>
                <a:gd name="connsiteX0" fmla="*/ 0 w 2634342"/>
                <a:gd name="connsiteY0" fmla="*/ 0 h 489938"/>
                <a:gd name="connsiteX1" fmla="*/ 2634342 w 2634342"/>
                <a:gd name="connsiteY1" fmla="*/ 2180 h 489938"/>
                <a:gd name="connsiteX2" fmla="*/ 2058862 w 2634342"/>
                <a:gd name="connsiteY2" fmla="*/ 264070 h 489938"/>
                <a:gd name="connsiteX3" fmla="*/ 1317998 w 2634342"/>
                <a:gd name="connsiteY3" fmla="*/ 489932 h 489938"/>
                <a:gd name="connsiteX4" fmla="*/ 580385 w 2634342"/>
                <a:gd name="connsiteY4" fmla="*/ 264070 h 489938"/>
                <a:gd name="connsiteX5" fmla="*/ 0 w 2634342"/>
                <a:gd name="connsiteY5" fmla="*/ 0 h 489938"/>
                <a:gd name="connsiteX0" fmla="*/ 0 w 2634342"/>
                <a:gd name="connsiteY0" fmla="*/ 0 h 489932"/>
                <a:gd name="connsiteX1" fmla="*/ 2634342 w 2634342"/>
                <a:gd name="connsiteY1" fmla="*/ 2180 h 489932"/>
                <a:gd name="connsiteX2" fmla="*/ 2058862 w 2634342"/>
                <a:gd name="connsiteY2" fmla="*/ 264070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32"/>
                <a:gd name="connsiteX1" fmla="*/ 2634342 w 2634342"/>
                <a:gd name="connsiteY1" fmla="*/ 2180 h 489932"/>
                <a:gd name="connsiteX2" fmla="*/ 2077680 w 2634342"/>
                <a:gd name="connsiteY2" fmla="*/ 264074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32"/>
                <a:gd name="connsiteX1" fmla="*/ 2634342 w 2634342"/>
                <a:gd name="connsiteY1" fmla="*/ 2180 h 489932"/>
                <a:gd name="connsiteX2" fmla="*/ 2077680 w 2634342"/>
                <a:gd name="connsiteY2" fmla="*/ 264074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32"/>
                <a:gd name="connsiteX1" fmla="*/ 2634342 w 2634342"/>
                <a:gd name="connsiteY1" fmla="*/ 2180 h 489932"/>
                <a:gd name="connsiteX2" fmla="*/ 2077680 w 2634342"/>
                <a:gd name="connsiteY2" fmla="*/ 264074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89"/>
                <a:gd name="connsiteX1" fmla="*/ 2634342 w 2634342"/>
                <a:gd name="connsiteY1" fmla="*/ 2180 h 489989"/>
                <a:gd name="connsiteX2" fmla="*/ 2077680 w 2634342"/>
                <a:gd name="connsiteY2" fmla="*/ 264074 h 489989"/>
                <a:gd name="connsiteX3" fmla="*/ 1317998 w 2634342"/>
                <a:gd name="connsiteY3" fmla="*/ 489932 h 489989"/>
                <a:gd name="connsiteX4" fmla="*/ 627429 w 2634342"/>
                <a:gd name="connsiteY4" fmla="*/ 245256 h 489989"/>
                <a:gd name="connsiteX5" fmla="*/ 0 w 2634342"/>
                <a:gd name="connsiteY5" fmla="*/ 0 h 489989"/>
                <a:gd name="connsiteX0" fmla="*/ 0 w 2634342"/>
                <a:gd name="connsiteY0" fmla="*/ 0 h 489946"/>
                <a:gd name="connsiteX1" fmla="*/ 2634342 w 2634342"/>
                <a:gd name="connsiteY1" fmla="*/ 2180 h 489946"/>
                <a:gd name="connsiteX2" fmla="*/ 2021227 w 2634342"/>
                <a:gd name="connsiteY2" fmla="*/ 235847 h 489946"/>
                <a:gd name="connsiteX3" fmla="*/ 1317998 w 2634342"/>
                <a:gd name="connsiteY3" fmla="*/ 489932 h 489946"/>
                <a:gd name="connsiteX4" fmla="*/ 627429 w 2634342"/>
                <a:gd name="connsiteY4" fmla="*/ 245256 h 489946"/>
                <a:gd name="connsiteX5" fmla="*/ 0 w 2634342"/>
                <a:gd name="connsiteY5" fmla="*/ 0 h 489946"/>
                <a:gd name="connsiteX0" fmla="*/ 0 w 2634342"/>
                <a:gd name="connsiteY0" fmla="*/ 0 h 489944"/>
                <a:gd name="connsiteX1" fmla="*/ 2634342 w 2634342"/>
                <a:gd name="connsiteY1" fmla="*/ 2180 h 489944"/>
                <a:gd name="connsiteX2" fmla="*/ 2021227 w 2634342"/>
                <a:gd name="connsiteY2" fmla="*/ 235847 h 489944"/>
                <a:gd name="connsiteX3" fmla="*/ 1317998 w 2634342"/>
                <a:gd name="connsiteY3" fmla="*/ 489932 h 489944"/>
                <a:gd name="connsiteX4" fmla="*/ 627429 w 2634342"/>
                <a:gd name="connsiteY4" fmla="*/ 245256 h 489944"/>
                <a:gd name="connsiteX5" fmla="*/ 0 w 2634342"/>
                <a:gd name="connsiteY5" fmla="*/ 0 h 489944"/>
                <a:gd name="connsiteX0" fmla="*/ 0 w 2634342"/>
                <a:gd name="connsiteY0" fmla="*/ 0 h 489946"/>
                <a:gd name="connsiteX1" fmla="*/ 2634342 w 2634342"/>
                <a:gd name="connsiteY1" fmla="*/ 2180 h 489946"/>
                <a:gd name="connsiteX2" fmla="*/ 2021227 w 2634342"/>
                <a:gd name="connsiteY2" fmla="*/ 235847 h 489946"/>
                <a:gd name="connsiteX3" fmla="*/ 1317998 w 2634342"/>
                <a:gd name="connsiteY3" fmla="*/ 489932 h 489946"/>
                <a:gd name="connsiteX4" fmla="*/ 627429 w 2634342"/>
                <a:gd name="connsiteY4" fmla="*/ 245256 h 489946"/>
                <a:gd name="connsiteX5" fmla="*/ 0 w 2634342"/>
                <a:gd name="connsiteY5" fmla="*/ 0 h 489946"/>
                <a:gd name="connsiteX0" fmla="*/ 0 w 2634342"/>
                <a:gd name="connsiteY0" fmla="*/ 0 h 489944"/>
                <a:gd name="connsiteX1" fmla="*/ 2634342 w 2634342"/>
                <a:gd name="connsiteY1" fmla="*/ 2180 h 489944"/>
                <a:gd name="connsiteX2" fmla="*/ 2011820 w 2634342"/>
                <a:gd name="connsiteY2" fmla="*/ 235848 h 489944"/>
                <a:gd name="connsiteX3" fmla="*/ 1317998 w 2634342"/>
                <a:gd name="connsiteY3" fmla="*/ 489932 h 489944"/>
                <a:gd name="connsiteX4" fmla="*/ 627429 w 2634342"/>
                <a:gd name="connsiteY4" fmla="*/ 245256 h 489944"/>
                <a:gd name="connsiteX5" fmla="*/ 0 w 2634342"/>
                <a:gd name="connsiteY5" fmla="*/ 0 h 489944"/>
                <a:gd name="connsiteX0" fmla="*/ 0 w 2634342"/>
                <a:gd name="connsiteY0" fmla="*/ 0 h 489932"/>
                <a:gd name="connsiteX1" fmla="*/ 2634342 w 2634342"/>
                <a:gd name="connsiteY1" fmla="*/ 2180 h 489932"/>
                <a:gd name="connsiteX2" fmla="*/ 2011820 w 2634342"/>
                <a:gd name="connsiteY2" fmla="*/ 235848 h 489932"/>
                <a:gd name="connsiteX3" fmla="*/ 1317998 w 2634342"/>
                <a:gd name="connsiteY3" fmla="*/ 489932 h 489932"/>
                <a:gd name="connsiteX4" fmla="*/ 627429 w 2634342"/>
                <a:gd name="connsiteY4" fmla="*/ 235853 h 489932"/>
                <a:gd name="connsiteX5" fmla="*/ 0 w 2634342"/>
                <a:gd name="connsiteY5" fmla="*/ 0 h 489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34342" h="489932">
                  <a:moveTo>
                    <a:pt x="0" y="0"/>
                  </a:moveTo>
                  <a:lnTo>
                    <a:pt x="2634342" y="2180"/>
                  </a:lnTo>
                  <a:cubicBezTo>
                    <a:pt x="2411150" y="70666"/>
                    <a:pt x="2197374" y="148550"/>
                    <a:pt x="2011820" y="235848"/>
                  </a:cubicBezTo>
                  <a:cubicBezTo>
                    <a:pt x="1790372" y="339396"/>
                    <a:pt x="1548730" y="489931"/>
                    <a:pt x="1317998" y="489932"/>
                  </a:cubicBezTo>
                  <a:cubicBezTo>
                    <a:pt x="1087266" y="489933"/>
                    <a:pt x="882969" y="345723"/>
                    <a:pt x="627429" y="235853"/>
                  </a:cubicBezTo>
                  <a:cubicBezTo>
                    <a:pt x="437103" y="147830"/>
                    <a:pt x="331455" y="116260"/>
                    <a:pt x="0" y="0"/>
                  </a:cubicBezTo>
                  <a:close/>
                </a:path>
              </a:pathLst>
            </a:custGeom>
            <a:noFill/>
            <a:ln w="25400" cap="flat" cmpd="sng" algn="ctr">
              <a:gradFill>
                <a:gsLst>
                  <a:gs pos="32000">
                    <a:srgbClr val="FEEA74">
                      <a:alpha val="0"/>
                    </a:srgbClr>
                  </a:gs>
                  <a:gs pos="100000">
                    <a:srgbClr val="FEEA74"/>
                  </a:gs>
                </a:gsLst>
                <a:lin ang="5400000" scaled="0"/>
              </a:gra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自由: 形状 135"/>
            <p:cNvSpPr/>
            <p:nvPr/>
          </p:nvSpPr>
          <p:spPr>
            <a:xfrm rot="5400000" flipH="1">
              <a:off x="9424130" y="3860068"/>
              <a:ext cx="1333424" cy="247989"/>
            </a:xfrm>
            <a:custGeom>
              <a:avLst/>
              <a:gdLst>
                <a:gd name="connsiteX0" fmla="*/ 153345 w 2634342"/>
                <a:gd name="connsiteY0" fmla="*/ 0 h 1674068"/>
                <a:gd name="connsiteX1" fmla="*/ 2480997 w 2634342"/>
                <a:gd name="connsiteY1" fmla="*/ 0 h 1674068"/>
                <a:gd name="connsiteX2" fmla="*/ 2634342 w 2634342"/>
                <a:gd name="connsiteY2" fmla="*/ 153345 h 1674068"/>
                <a:gd name="connsiteX3" fmla="*/ 2634342 w 2634342"/>
                <a:gd name="connsiteY3" fmla="*/ 1186310 h 1674068"/>
                <a:gd name="connsiteX4" fmla="*/ 2058862 w 2634342"/>
                <a:gd name="connsiteY4" fmla="*/ 1448200 h 1674068"/>
                <a:gd name="connsiteX5" fmla="*/ 1317998 w 2634342"/>
                <a:gd name="connsiteY5" fmla="*/ 1674062 h 1674068"/>
                <a:gd name="connsiteX6" fmla="*/ 580385 w 2634342"/>
                <a:gd name="connsiteY6" fmla="*/ 1448200 h 1674068"/>
                <a:gd name="connsiteX7" fmla="*/ 0 w 2634342"/>
                <a:gd name="connsiteY7" fmla="*/ 1184130 h 1674068"/>
                <a:gd name="connsiteX8" fmla="*/ 0 w 2634342"/>
                <a:gd name="connsiteY8" fmla="*/ 153345 h 1674068"/>
                <a:gd name="connsiteX9" fmla="*/ 153345 w 2634342"/>
                <a:gd name="connsiteY9" fmla="*/ 0 h 1674068"/>
                <a:gd name="connsiteX0" fmla="*/ 153345 w 2739367"/>
                <a:gd name="connsiteY0" fmla="*/ 0 h 1674068"/>
                <a:gd name="connsiteX1" fmla="*/ 2480997 w 2739367"/>
                <a:gd name="connsiteY1" fmla="*/ 0 h 1674068"/>
                <a:gd name="connsiteX2" fmla="*/ 2634342 w 2739367"/>
                <a:gd name="connsiteY2" fmla="*/ 1186310 h 1674068"/>
                <a:gd name="connsiteX3" fmla="*/ 2058862 w 2739367"/>
                <a:gd name="connsiteY3" fmla="*/ 1448200 h 1674068"/>
                <a:gd name="connsiteX4" fmla="*/ 1317998 w 2739367"/>
                <a:gd name="connsiteY4" fmla="*/ 1674062 h 1674068"/>
                <a:gd name="connsiteX5" fmla="*/ 580385 w 2739367"/>
                <a:gd name="connsiteY5" fmla="*/ 1448200 h 1674068"/>
                <a:gd name="connsiteX6" fmla="*/ 0 w 2739367"/>
                <a:gd name="connsiteY6" fmla="*/ 1184130 h 1674068"/>
                <a:gd name="connsiteX7" fmla="*/ 0 w 2739367"/>
                <a:gd name="connsiteY7" fmla="*/ 153345 h 1674068"/>
                <a:gd name="connsiteX8" fmla="*/ 153345 w 2739367"/>
                <a:gd name="connsiteY8" fmla="*/ 0 h 1674068"/>
                <a:gd name="connsiteX0" fmla="*/ 153345 w 2634342"/>
                <a:gd name="connsiteY0" fmla="*/ 0 h 1674068"/>
                <a:gd name="connsiteX1" fmla="*/ 2634342 w 2634342"/>
                <a:gd name="connsiteY1" fmla="*/ 1186310 h 1674068"/>
                <a:gd name="connsiteX2" fmla="*/ 2058862 w 2634342"/>
                <a:gd name="connsiteY2" fmla="*/ 1448200 h 1674068"/>
                <a:gd name="connsiteX3" fmla="*/ 1317998 w 2634342"/>
                <a:gd name="connsiteY3" fmla="*/ 1674062 h 1674068"/>
                <a:gd name="connsiteX4" fmla="*/ 580385 w 2634342"/>
                <a:gd name="connsiteY4" fmla="*/ 1448200 h 1674068"/>
                <a:gd name="connsiteX5" fmla="*/ 0 w 2634342"/>
                <a:gd name="connsiteY5" fmla="*/ 1184130 h 1674068"/>
                <a:gd name="connsiteX6" fmla="*/ 0 w 2634342"/>
                <a:gd name="connsiteY6" fmla="*/ 153345 h 1674068"/>
                <a:gd name="connsiteX7" fmla="*/ 153345 w 2634342"/>
                <a:gd name="connsiteY7" fmla="*/ 0 h 1674068"/>
                <a:gd name="connsiteX0" fmla="*/ 0 w 2634342"/>
                <a:gd name="connsiteY0" fmla="*/ 0 h 1520723"/>
                <a:gd name="connsiteX1" fmla="*/ 2634342 w 2634342"/>
                <a:gd name="connsiteY1" fmla="*/ 1032965 h 1520723"/>
                <a:gd name="connsiteX2" fmla="*/ 2058862 w 2634342"/>
                <a:gd name="connsiteY2" fmla="*/ 1294855 h 1520723"/>
                <a:gd name="connsiteX3" fmla="*/ 1317998 w 2634342"/>
                <a:gd name="connsiteY3" fmla="*/ 1520717 h 1520723"/>
                <a:gd name="connsiteX4" fmla="*/ 580385 w 2634342"/>
                <a:gd name="connsiteY4" fmla="*/ 1294855 h 1520723"/>
                <a:gd name="connsiteX5" fmla="*/ 0 w 2634342"/>
                <a:gd name="connsiteY5" fmla="*/ 1030785 h 1520723"/>
                <a:gd name="connsiteX6" fmla="*/ 0 w 2634342"/>
                <a:gd name="connsiteY6" fmla="*/ 0 h 1520723"/>
                <a:gd name="connsiteX0" fmla="*/ 0 w 2634342"/>
                <a:gd name="connsiteY0" fmla="*/ 0 h 489938"/>
                <a:gd name="connsiteX1" fmla="*/ 2634342 w 2634342"/>
                <a:gd name="connsiteY1" fmla="*/ 2180 h 489938"/>
                <a:gd name="connsiteX2" fmla="*/ 2058862 w 2634342"/>
                <a:gd name="connsiteY2" fmla="*/ 264070 h 489938"/>
                <a:gd name="connsiteX3" fmla="*/ 1317998 w 2634342"/>
                <a:gd name="connsiteY3" fmla="*/ 489932 h 489938"/>
                <a:gd name="connsiteX4" fmla="*/ 580385 w 2634342"/>
                <a:gd name="connsiteY4" fmla="*/ 264070 h 489938"/>
                <a:gd name="connsiteX5" fmla="*/ 0 w 2634342"/>
                <a:gd name="connsiteY5" fmla="*/ 0 h 489938"/>
                <a:gd name="connsiteX0" fmla="*/ 0 w 2634342"/>
                <a:gd name="connsiteY0" fmla="*/ 0 h 489932"/>
                <a:gd name="connsiteX1" fmla="*/ 2634342 w 2634342"/>
                <a:gd name="connsiteY1" fmla="*/ 2180 h 489932"/>
                <a:gd name="connsiteX2" fmla="*/ 2058862 w 2634342"/>
                <a:gd name="connsiteY2" fmla="*/ 264070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32"/>
                <a:gd name="connsiteX1" fmla="*/ 2634342 w 2634342"/>
                <a:gd name="connsiteY1" fmla="*/ 2180 h 489932"/>
                <a:gd name="connsiteX2" fmla="*/ 2077680 w 2634342"/>
                <a:gd name="connsiteY2" fmla="*/ 264074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32"/>
                <a:gd name="connsiteX1" fmla="*/ 2634342 w 2634342"/>
                <a:gd name="connsiteY1" fmla="*/ 2180 h 489932"/>
                <a:gd name="connsiteX2" fmla="*/ 2077680 w 2634342"/>
                <a:gd name="connsiteY2" fmla="*/ 264074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32"/>
                <a:gd name="connsiteX1" fmla="*/ 2634342 w 2634342"/>
                <a:gd name="connsiteY1" fmla="*/ 2180 h 489932"/>
                <a:gd name="connsiteX2" fmla="*/ 2077680 w 2634342"/>
                <a:gd name="connsiteY2" fmla="*/ 264074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89"/>
                <a:gd name="connsiteX1" fmla="*/ 2634342 w 2634342"/>
                <a:gd name="connsiteY1" fmla="*/ 2180 h 489989"/>
                <a:gd name="connsiteX2" fmla="*/ 2077680 w 2634342"/>
                <a:gd name="connsiteY2" fmla="*/ 264074 h 489989"/>
                <a:gd name="connsiteX3" fmla="*/ 1317998 w 2634342"/>
                <a:gd name="connsiteY3" fmla="*/ 489932 h 489989"/>
                <a:gd name="connsiteX4" fmla="*/ 627429 w 2634342"/>
                <a:gd name="connsiteY4" fmla="*/ 245256 h 489989"/>
                <a:gd name="connsiteX5" fmla="*/ 0 w 2634342"/>
                <a:gd name="connsiteY5" fmla="*/ 0 h 489989"/>
                <a:gd name="connsiteX0" fmla="*/ 0 w 2634342"/>
                <a:gd name="connsiteY0" fmla="*/ 0 h 489946"/>
                <a:gd name="connsiteX1" fmla="*/ 2634342 w 2634342"/>
                <a:gd name="connsiteY1" fmla="*/ 2180 h 489946"/>
                <a:gd name="connsiteX2" fmla="*/ 2021227 w 2634342"/>
                <a:gd name="connsiteY2" fmla="*/ 235847 h 489946"/>
                <a:gd name="connsiteX3" fmla="*/ 1317998 w 2634342"/>
                <a:gd name="connsiteY3" fmla="*/ 489932 h 489946"/>
                <a:gd name="connsiteX4" fmla="*/ 627429 w 2634342"/>
                <a:gd name="connsiteY4" fmla="*/ 245256 h 489946"/>
                <a:gd name="connsiteX5" fmla="*/ 0 w 2634342"/>
                <a:gd name="connsiteY5" fmla="*/ 0 h 489946"/>
                <a:gd name="connsiteX0" fmla="*/ 0 w 2634342"/>
                <a:gd name="connsiteY0" fmla="*/ 0 h 489944"/>
                <a:gd name="connsiteX1" fmla="*/ 2634342 w 2634342"/>
                <a:gd name="connsiteY1" fmla="*/ 2180 h 489944"/>
                <a:gd name="connsiteX2" fmla="*/ 2021227 w 2634342"/>
                <a:gd name="connsiteY2" fmla="*/ 235847 h 489944"/>
                <a:gd name="connsiteX3" fmla="*/ 1317998 w 2634342"/>
                <a:gd name="connsiteY3" fmla="*/ 489932 h 489944"/>
                <a:gd name="connsiteX4" fmla="*/ 627429 w 2634342"/>
                <a:gd name="connsiteY4" fmla="*/ 245256 h 489944"/>
                <a:gd name="connsiteX5" fmla="*/ 0 w 2634342"/>
                <a:gd name="connsiteY5" fmla="*/ 0 h 489944"/>
                <a:gd name="connsiteX0" fmla="*/ 0 w 2634342"/>
                <a:gd name="connsiteY0" fmla="*/ 0 h 489946"/>
                <a:gd name="connsiteX1" fmla="*/ 2634342 w 2634342"/>
                <a:gd name="connsiteY1" fmla="*/ 2180 h 489946"/>
                <a:gd name="connsiteX2" fmla="*/ 2021227 w 2634342"/>
                <a:gd name="connsiteY2" fmla="*/ 235847 h 489946"/>
                <a:gd name="connsiteX3" fmla="*/ 1317998 w 2634342"/>
                <a:gd name="connsiteY3" fmla="*/ 489932 h 489946"/>
                <a:gd name="connsiteX4" fmla="*/ 627429 w 2634342"/>
                <a:gd name="connsiteY4" fmla="*/ 245256 h 489946"/>
                <a:gd name="connsiteX5" fmla="*/ 0 w 2634342"/>
                <a:gd name="connsiteY5" fmla="*/ 0 h 489946"/>
                <a:gd name="connsiteX0" fmla="*/ 0 w 2634342"/>
                <a:gd name="connsiteY0" fmla="*/ 0 h 489944"/>
                <a:gd name="connsiteX1" fmla="*/ 2634342 w 2634342"/>
                <a:gd name="connsiteY1" fmla="*/ 2180 h 489944"/>
                <a:gd name="connsiteX2" fmla="*/ 2011820 w 2634342"/>
                <a:gd name="connsiteY2" fmla="*/ 235848 h 489944"/>
                <a:gd name="connsiteX3" fmla="*/ 1317998 w 2634342"/>
                <a:gd name="connsiteY3" fmla="*/ 489932 h 489944"/>
                <a:gd name="connsiteX4" fmla="*/ 627429 w 2634342"/>
                <a:gd name="connsiteY4" fmla="*/ 245256 h 489944"/>
                <a:gd name="connsiteX5" fmla="*/ 0 w 2634342"/>
                <a:gd name="connsiteY5" fmla="*/ 0 h 489944"/>
                <a:gd name="connsiteX0" fmla="*/ 0 w 2634342"/>
                <a:gd name="connsiteY0" fmla="*/ 0 h 489932"/>
                <a:gd name="connsiteX1" fmla="*/ 2634342 w 2634342"/>
                <a:gd name="connsiteY1" fmla="*/ 2180 h 489932"/>
                <a:gd name="connsiteX2" fmla="*/ 2011820 w 2634342"/>
                <a:gd name="connsiteY2" fmla="*/ 235848 h 489932"/>
                <a:gd name="connsiteX3" fmla="*/ 1317998 w 2634342"/>
                <a:gd name="connsiteY3" fmla="*/ 489932 h 489932"/>
                <a:gd name="connsiteX4" fmla="*/ 627429 w 2634342"/>
                <a:gd name="connsiteY4" fmla="*/ 235853 h 489932"/>
                <a:gd name="connsiteX5" fmla="*/ 0 w 2634342"/>
                <a:gd name="connsiteY5" fmla="*/ 0 h 489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34342" h="489932">
                  <a:moveTo>
                    <a:pt x="0" y="0"/>
                  </a:moveTo>
                  <a:lnTo>
                    <a:pt x="2634342" y="2180"/>
                  </a:lnTo>
                  <a:cubicBezTo>
                    <a:pt x="2411150" y="70666"/>
                    <a:pt x="2197374" y="148550"/>
                    <a:pt x="2011820" y="235848"/>
                  </a:cubicBezTo>
                  <a:cubicBezTo>
                    <a:pt x="1790372" y="339396"/>
                    <a:pt x="1548730" y="489931"/>
                    <a:pt x="1317998" y="489932"/>
                  </a:cubicBezTo>
                  <a:cubicBezTo>
                    <a:pt x="1087266" y="489933"/>
                    <a:pt x="882969" y="345723"/>
                    <a:pt x="627429" y="235853"/>
                  </a:cubicBezTo>
                  <a:cubicBezTo>
                    <a:pt x="437103" y="147830"/>
                    <a:pt x="331455" y="116260"/>
                    <a:pt x="0" y="0"/>
                  </a:cubicBezTo>
                  <a:close/>
                </a:path>
              </a:pathLst>
            </a:custGeom>
            <a:noFill/>
            <a:ln w="12700" cap="flat" cmpd="sng" algn="ctr">
              <a:gradFill>
                <a:gsLst>
                  <a:gs pos="44000">
                    <a:srgbClr val="FEEA74">
                      <a:alpha val="0"/>
                    </a:srgbClr>
                  </a:gs>
                  <a:gs pos="100000">
                    <a:srgbClr val="FEEA74"/>
                  </a:gs>
                </a:gsLst>
                <a:lin ang="5400000" scaled="0"/>
              </a:gra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0" name="自由: 形状 129"/>
          <p:cNvSpPr/>
          <p:nvPr/>
        </p:nvSpPr>
        <p:spPr>
          <a:xfrm flipH="1">
            <a:off x="2733343" y="3317350"/>
            <a:ext cx="6725315" cy="1333426"/>
          </a:xfrm>
          <a:custGeom>
            <a:avLst/>
            <a:gdLst>
              <a:gd name="connsiteX0" fmla="*/ 83419 w 6725315"/>
              <a:gd name="connsiteY0" fmla="*/ 0 h 1333426"/>
              <a:gd name="connsiteX1" fmla="*/ 6641896 w 6725315"/>
              <a:gd name="connsiteY1" fmla="*/ 0 h 1333426"/>
              <a:gd name="connsiteX2" fmla="*/ 6725315 w 6725315"/>
              <a:gd name="connsiteY2" fmla="*/ 83419 h 1333426"/>
              <a:gd name="connsiteX3" fmla="*/ 6725315 w 6725315"/>
              <a:gd name="connsiteY3" fmla="*/ 1250007 h 1333426"/>
              <a:gd name="connsiteX4" fmla="*/ 6641896 w 6725315"/>
              <a:gd name="connsiteY4" fmla="*/ 1333426 h 1333426"/>
              <a:gd name="connsiteX5" fmla="*/ 83419 w 6725315"/>
              <a:gd name="connsiteY5" fmla="*/ 1333426 h 1333426"/>
              <a:gd name="connsiteX6" fmla="*/ 0 w 6725315"/>
              <a:gd name="connsiteY6" fmla="*/ 1250007 h 1333426"/>
              <a:gd name="connsiteX7" fmla="*/ 0 w 6725315"/>
              <a:gd name="connsiteY7" fmla="*/ 83419 h 1333426"/>
              <a:gd name="connsiteX8" fmla="*/ 83419 w 6725315"/>
              <a:gd name="connsiteY8" fmla="*/ 0 h 1333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25315" h="1333426">
                <a:moveTo>
                  <a:pt x="83419" y="0"/>
                </a:moveTo>
                <a:lnTo>
                  <a:pt x="6641896" y="0"/>
                </a:lnTo>
                <a:cubicBezTo>
                  <a:pt x="6687967" y="0"/>
                  <a:pt x="6725315" y="37348"/>
                  <a:pt x="6725315" y="83419"/>
                </a:cubicBezTo>
                <a:lnTo>
                  <a:pt x="6725315" y="1250007"/>
                </a:lnTo>
                <a:cubicBezTo>
                  <a:pt x="6725315" y="1296078"/>
                  <a:pt x="6687967" y="1333426"/>
                  <a:pt x="6641896" y="1333426"/>
                </a:cubicBezTo>
                <a:lnTo>
                  <a:pt x="83419" y="1333426"/>
                </a:lnTo>
                <a:cubicBezTo>
                  <a:pt x="37348" y="1333426"/>
                  <a:pt x="0" y="1296078"/>
                  <a:pt x="0" y="1250007"/>
                </a:cubicBezTo>
                <a:lnTo>
                  <a:pt x="0" y="83419"/>
                </a:lnTo>
                <a:cubicBezTo>
                  <a:pt x="0" y="37348"/>
                  <a:pt x="37348" y="0"/>
                  <a:pt x="83419" y="0"/>
                </a:cubicBezTo>
                <a:close/>
              </a:path>
            </a:pathLst>
          </a:custGeom>
          <a:solidFill>
            <a:srgbClr val="272632"/>
          </a:solidFill>
          <a:ln w="38100" cap="flat" cmpd="sng" algn="ctr">
            <a:solidFill>
              <a:srgbClr val="FEEA74"/>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sp>
        <p:nvSpPr>
          <p:cNvPr id="131" name="自由: 形状 130"/>
          <p:cNvSpPr/>
          <p:nvPr/>
        </p:nvSpPr>
        <p:spPr>
          <a:xfrm rot="18900000">
            <a:off x="7289215" y="3221114"/>
            <a:ext cx="1899006" cy="900000"/>
          </a:xfrm>
          <a:custGeom>
            <a:avLst/>
            <a:gdLst>
              <a:gd name="connsiteX0" fmla="*/ 999006 w 1899006"/>
              <a:gd name="connsiteY0" fmla="*/ 0 h 900000"/>
              <a:gd name="connsiteX1" fmla="*/ 1899006 w 1899006"/>
              <a:gd name="connsiteY1" fmla="*/ 900000 h 900000"/>
              <a:gd name="connsiteX2" fmla="*/ 450000 w 1899006"/>
              <a:gd name="connsiteY2" fmla="*/ 900000 h 900000"/>
              <a:gd name="connsiteX3" fmla="*/ 0 w 1899006"/>
              <a:gd name="connsiteY3" fmla="*/ 450000 h 900000"/>
              <a:gd name="connsiteX4" fmla="*/ 450000 w 1899006"/>
              <a:gd name="connsiteY4" fmla="*/ 0 h 90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99006" h="900000">
                <a:moveTo>
                  <a:pt x="999006" y="0"/>
                </a:moveTo>
                <a:lnTo>
                  <a:pt x="1899006" y="900000"/>
                </a:lnTo>
                <a:lnTo>
                  <a:pt x="450000" y="900000"/>
                </a:lnTo>
                <a:cubicBezTo>
                  <a:pt x="201472" y="900000"/>
                  <a:pt x="0" y="698528"/>
                  <a:pt x="0" y="450000"/>
                </a:cubicBezTo>
                <a:cubicBezTo>
                  <a:pt x="0" y="201472"/>
                  <a:pt x="201472" y="0"/>
                  <a:pt x="450000" y="0"/>
                </a:cubicBezTo>
                <a:close/>
              </a:path>
            </a:pathLst>
          </a:custGeom>
          <a:solidFill>
            <a:srgbClr val="E87E05"/>
          </a:solidFill>
          <a:ln w="12700" cap="flat" cmpd="sng" algn="ctr">
            <a:noFill/>
            <a:prstDash val="solid"/>
            <a:miter lim="800000"/>
          </a:ln>
          <a:effectLst>
            <a:outerShdw blurRad="508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sp>
        <p:nvSpPr>
          <p:cNvPr id="132" name="自由: 形状 131"/>
          <p:cNvSpPr/>
          <p:nvPr/>
        </p:nvSpPr>
        <p:spPr>
          <a:xfrm rot="18900000">
            <a:off x="7598286" y="3091699"/>
            <a:ext cx="1539697" cy="900000"/>
          </a:xfrm>
          <a:custGeom>
            <a:avLst/>
            <a:gdLst>
              <a:gd name="connsiteX0" fmla="*/ 41274 w 1863887"/>
              <a:gd name="connsiteY0" fmla="*/ 700752 h 900000"/>
              <a:gd name="connsiteX1" fmla="*/ 65023 w 1863887"/>
              <a:gd name="connsiteY1" fmla="*/ 729826 h 900000"/>
              <a:gd name="connsiteX2" fmla="*/ 41734 w 1863887"/>
              <a:gd name="connsiteY2" fmla="*/ 701600 h 900000"/>
              <a:gd name="connsiteX3" fmla="*/ 165037 w 1863887"/>
              <a:gd name="connsiteY3" fmla="*/ 824100 h 900000"/>
              <a:gd name="connsiteX4" fmla="*/ 163282 w 1863887"/>
              <a:gd name="connsiteY4" fmla="*/ 823147 h 900000"/>
              <a:gd name="connsiteX5" fmla="*/ 104833 w 1863887"/>
              <a:gd name="connsiteY5" fmla="*/ 774923 h 900000"/>
              <a:gd name="connsiteX6" fmla="*/ 0 w 1863887"/>
              <a:gd name="connsiteY6" fmla="*/ 624372 h 900000"/>
              <a:gd name="connsiteX7" fmla="*/ 5821 w 1863887"/>
              <a:gd name="connsiteY7" fmla="*/ 635436 h 900000"/>
              <a:gd name="connsiteX8" fmla="*/ 244 w 1863887"/>
              <a:gd name="connsiteY8" fmla="*/ 625160 h 900000"/>
              <a:gd name="connsiteX9" fmla="*/ 243490 w 1863887"/>
              <a:gd name="connsiteY9" fmla="*/ 865807 h 900000"/>
              <a:gd name="connsiteX10" fmla="*/ 239721 w 1863887"/>
              <a:gd name="connsiteY10" fmla="*/ 864637 h 900000"/>
              <a:gd name="connsiteX11" fmla="*/ 190576 w 1863887"/>
              <a:gd name="connsiteY11" fmla="*/ 837962 h 900000"/>
              <a:gd name="connsiteX12" fmla="*/ 963887 w 1863887"/>
              <a:gd name="connsiteY12" fmla="*/ 0 h 900000"/>
              <a:gd name="connsiteX13" fmla="*/ 1863887 w 1863887"/>
              <a:gd name="connsiteY13" fmla="*/ 900000 h 900000"/>
              <a:gd name="connsiteX14" fmla="*/ 414881 w 1863887"/>
              <a:gd name="connsiteY14" fmla="*/ 900000 h 900000"/>
              <a:gd name="connsiteX15" fmla="*/ 324190 w 1863887"/>
              <a:gd name="connsiteY15" fmla="*/ 890858 h 900000"/>
              <a:gd name="connsiteX16" fmla="*/ 264285 w 1863887"/>
              <a:gd name="connsiteY16" fmla="*/ 872262 h 900000"/>
              <a:gd name="connsiteX17" fmla="*/ 328149 w 1863887"/>
              <a:gd name="connsiteY17" fmla="*/ 891189 h 900000"/>
              <a:gd name="connsiteX18" fmla="*/ 732295 w 1863887"/>
              <a:gd name="connsiteY18" fmla="*/ 767625 h 900000"/>
              <a:gd name="connsiteX19" fmla="*/ 732295 w 1863887"/>
              <a:gd name="connsiteY19" fmla="*/ 131228 h 900000"/>
              <a:gd name="connsiteX20" fmla="*/ 500044 w 1863887"/>
              <a:gd name="connsiteY20" fmla="*/ 7664 h 900000"/>
              <a:gd name="connsiteX21" fmla="*/ 420080 w 1863887"/>
              <a:gd name="connsiteY21" fmla="*/ 0 h 900000"/>
              <a:gd name="connsiteX0" fmla="*/ 41734 w 1863887"/>
              <a:gd name="connsiteY0" fmla="*/ 701600 h 900000"/>
              <a:gd name="connsiteX1" fmla="*/ 65023 w 1863887"/>
              <a:gd name="connsiteY1" fmla="*/ 729826 h 900000"/>
              <a:gd name="connsiteX2" fmla="*/ 41734 w 1863887"/>
              <a:gd name="connsiteY2" fmla="*/ 701600 h 900000"/>
              <a:gd name="connsiteX3" fmla="*/ 165037 w 1863887"/>
              <a:gd name="connsiteY3" fmla="*/ 824100 h 900000"/>
              <a:gd name="connsiteX4" fmla="*/ 163282 w 1863887"/>
              <a:gd name="connsiteY4" fmla="*/ 823147 h 900000"/>
              <a:gd name="connsiteX5" fmla="*/ 104833 w 1863887"/>
              <a:gd name="connsiteY5" fmla="*/ 774923 h 900000"/>
              <a:gd name="connsiteX6" fmla="*/ 165037 w 1863887"/>
              <a:gd name="connsiteY6" fmla="*/ 824100 h 900000"/>
              <a:gd name="connsiteX7" fmla="*/ 0 w 1863887"/>
              <a:gd name="connsiteY7" fmla="*/ 624372 h 900000"/>
              <a:gd name="connsiteX8" fmla="*/ 5821 w 1863887"/>
              <a:gd name="connsiteY8" fmla="*/ 635436 h 900000"/>
              <a:gd name="connsiteX9" fmla="*/ 244 w 1863887"/>
              <a:gd name="connsiteY9" fmla="*/ 625160 h 900000"/>
              <a:gd name="connsiteX10" fmla="*/ 0 w 1863887"/>
              <a:gd name="connsiteY10" fmla="*/ 624372 h 900000"/>
              <a:gd name="connsiteX11" fmla="*/ 243490 w 1863887"/>
              <a:gd name="connsiteY11" fmla="*/ 865807 h 900000"/>
              <a:gd name="connsiteX12" fmla="*/ 239721 w 1863887"/>
              <a:gd name="connsiteY12" fmla="*/ 864637 h 900000"/>
              <a:gd name="connsiteX13" fmla="*/ 190576 w 1863887"/>
              <a:gd name="connsiteY13" fmla="*/ 837962 h 900000"/>
              <a:gd name="connsiteX14" fmla="*/ 243490 w 1863887"/>
              <a:gd name="connsiteY14" fmla="*/ 865807 h 900000"/>
              <a:gd name="connsiteX15" fmla="*/ 963887 w 1863887"/>
              <a:gd name="connsiteY15" fmla="*/ 0 h 900000"/>
              <a:gd name="connsiteX16" fmla="*/ 1863887 w 1863887"/>
              <a:gd name="connsiteY16" fmla="*/ 900000 h 900000"/>
              <a:gd name="connsiteX17" fmla="*/ 414881 w 1863887"/>
              <a:gd name="connsiteY17" fmla="*/ 900000 h 900000"/>
              <a:gd name="connsiteX18" fmla="*/ 324190 w 1863887"/>
              <a:gd name="connsiteY18" fmla="*/ 890858 h 900000"/>
              <a:gd name="connsiteX19" fmla="*/ 264285 w 1863887"/>
              <a:gd name="connsiteY19" fmla="*/ 872262 h 900000"/>
              <a:gd name="connsiteX20" fmla="*/ 328149 w 1863887"/>
              <a:gd name="connsiteY20" fmla="*/ 891189 h 900000"/>
              <a:gd name="connsiteX21" fmla="*/ 732295 w 1863887"/>
              <a:gd name="connsiteY21" fmla="*/ 767625 h 900000"/>
              <a:gd name="connsiteX22" fmla="*/ 732295 w 1863887"/>
              <a:gd name="connsiteY22" fmla="*/ 131228 h 900000"/>
              <a:gd name="connsiteX23" fmla="*/ 500044 w 1863887"/>
              <a:gd name="connsiteY23" fmla="*/ 7664 h 900000"/>
              <a:gd name="connsiteX24" fmla="*/ 420080 w 1863887"/>
              <a:gd name="connsiteY24" fmla="*/ 0 h 900000"/>
              <a:gd name="connsiteX25" fmla="*/ 963887 w 1863887"/>
              <a:gd name="connsiteY25" fmla="*/ 0 h 900000"/>
              <a:gd name="connsiteX0" fmla="*/ 165037 w 1863887"/>
              <a:gd name="connsiteY0" fmla="*/ 824100 h 900000"/>
              <a:gd name="connsiteX1" fmla="*/ 163282 w 1863887"/>
              <a:gd name="connsiteY1" fmla="*/ 823147 h 900000"/>
              <a:gd name="connsiteX2" fmla="*/ 104833 w 1863887"/>
              <a:gd name="connsiteY2" fmla="*/ 774923 h 900000"/>
              <a:gd name="connsiteX3" fmla="*/ 165037 w 1863887"/>
              <a:gd name="connsiteY3" fmla="*/ 824100 h 900000"/>
              <a:gd name="connsiteX4" fmla="*/ 0 w 1863887"/>
              <a:gd name="connsiteY4" fmla="*/ 624372 h 900000"/>
              <a:gd name="connsiteX5" fmla="*/ 5821 w 1863887"/>
              <a:gd name="connsiteY5" fmla="*/ 635436 h 900000"/>
              <a:gd name="connsiteX6" fmla="*/ 244 w 1863887"/>
              <a:gd name="connsiteY6" fmla="*/ 625160 h 900000"/>
              <a:gd name="connsiteX7" fmla="*/ 0 w 1863887"/>
              <a:gd name="connsiteY7" fmla="*/ 624372 h 900000"/>
              <a:gd name="connsiteX8" fmla="*/ 243490 w 1863887"/>
              <a:gd name="connsiteY8" fmla="*/ 865807 h 900000"/>
              <a:gd name="connsiteX9" fmla="*/ 239721 w 1863887"/>
              <a:gd name="connsiteY9" fmla="*/ 864637 h 900000"/>
              <a:gd name="connsiteX10" fmla="*/ 190576 w 1863887"/>
              <a:gd name="connsiteY10" fmla="*/ 837962 h 900000"/>
              <a:gd name="connsiteX11" fmla="*/ 243490 w 1863887"/>
              <a:gd name="connsiteY11" fmla="*/ 865807 h 900000"/>
              <a:gd name="connsiteX12" fmla="*/ 963887 w 1863887"/>
              <a:gd name="connsiteY12" fmla="*/ 0 h 900000"/>
              <a:gd name="connsiteX13" fmla="*/ 1863887 w 1863887"/>
              <a:gd name="connsiteY13" fmla="*/ 900000 h 900000"/>
              <a:gd name="connsiteX14" fmla="*/ 414881 w 1863887"/>
              <a:gd name="connsiteY14" fmla="*/ 900000 h 900000"/>
              <a:gd name="connsiteX15" fmla="*/ 324190 w 1863887"/>
              <a:gd name="connsiteY15" fmla="*/ 890858 h 900000"/>
              <a:gd name="connsiteX16" fmla="*/ 264285 w 1863887"/>
              <a:gd name="connsiteY16" fmla="*/ 872262 h 900000"/>
              <a:gd name="connsiteX17" fmla="*/ 328149 w 1863887"/>
              <a:gd name="connsiteY17" fmla="*/ 891189 h 900000"/>
              <a:gd name="connsiteX18" fmla="*/ 732295 w 1863887"/>
              <a:gd name="connsiteY18" fmla="*/ 767625 h 900000"/>
              <a:gd name="connsiteX19" fmla="*/ 732295 w 1863887"/>
              <a:gd name="connsiteY19" fmla="*/ 131228 h 900000"/>
              <a:gd name="connsiteX20" fmla="*/ 500044 w 1863887"/>
              <a:gd name="connsiteY20" fmla="*/ 7664 h 900000"/>
              <a:gd name="connsiteX21" fmla="*/ 420080 w 1863887"/>
              <a:gd name="connsiteY21" fmla="*/ 0 h 900000"/>
              <a:gd name="connsiteX22" fmla="*/ 963887 w 1863887"/>
              <a:gd name="connsiteY22" fmla="*/ 0 h 900000"/>
              <a:gd name="connsiteX0" fmla="*/ 104833 w 1863887"/>
              <a:gd name="connsiteY0" fmla="*/ 774923 h 900000"/>
              <a:gd name="connsiteX1" fmla="*/ 163282 w 1863887"/>
              <a:gd name="connsiteY1" fmla="*/ 823147 h 900000"/>
              <a:gd name="connsiteX2" fmla="*/ 104833 w 1863887"/>
              <a:gd name="connsiteY2" fmla="*/ 774923 h 900000"/>
              <a:gd name="connsiteX3" fmla="*/ 0 w 1863887"/>
              <a:gd name="connsiteY3" fmla="*/ 624372 h 900000"/>
              <a:gd name="connsiteX4" fmla="*/ 5821 w 1863887"/>
              <a:gd name="connsiteY4" fmla="*/ 635436 h 900000"/>
              <a:gd name="connsiteX5" fmla="*/ 244 w 1863887"/>
              <a:gd name="connsiteY5" fmla="*/ 625160 h 900000"/>
              <a:gd name="connsiteX6" fmla="*/ 0 w 1863887"/>
              <a:gd name="connsiteY6" fmla="*/ 624372 h 900000"/>
              <a:gd name="connsiteX7" fmla="*/ 243490 w 1863887"/>
              <a:gd name="connsiteY7" fmla="*/ 865807 h 900000"/>
              <a:gd name="connsiteX8" fmla="*/ 239721 w 1863887"/>
              <a:gd name="connsiteY8" fmla="*/ 864637 h 900000"/>
              <a:gd name="connsiteX9" fmla="*/ 190576 w 1863887"/>
              <a:gd name="connsiteY9" fmla="*/ 837962 h 900000"/>
              <a:gd name="connsiteX10" fmla="*/ 243490 w 1863887"/>
              <a:gd name="connsiteY10" fmla="*/ 865807 h 900000"/>
              <a:gd name="connsiteX11" fmla="*/ 963887 w 1863887"/>
              <a:gd name="connsiteY11" fmla="*/ 0 h 900000"/>
              <a:gd name="connsiteX12" fmla="*/ 1863887 w 1863887"/>
              <a:gd name="connsiteY12" fmla="*/ 900000 h 900000"/>
              <a:gd name="connsiteX13" fmla="*/ 414881 w 1863887"/>
              <a:gd name="connsiteY13" fmla="*/ 900000 h 900000"/>
              <a:gd name="connsiteX14" fmla="*/ 324190 w 1863887"/>
              <a:gd name="connsiteY14" fmla="*/ 890858 h 900000"/>
              <a:gd name="connsiteX15" fmla="*/ 264285 w 1863887"/>
              <a:gd name="connsiteY15" fmla="*/ 872262 h 900000"/>
              <a:gd name="connsiteX16" fmla="*/ 328149 w 1863887"/>
              <a:gd name="connsiteY16" fmla="*/ 891189 h 900000"/>
              <a:gd name="connsiteX17" fmla="*/ 732295 w 1863887"/>
              <a:gd name="connsiteY17" fmla="*/ 767625 h 900000"/>
              <a:gd name="connsiteX18" fmla="*/ 732295 w 1863887"/>
              <a:gd name="connsiteY18" fmla="*/ 131228 h 900000"/>
              <a:gd name="connsiteX19" fmla="*/ 500044 w 1863887"/>
              <a:gd name="connsiteY19" fmla="*/ 7664 h 900000"/>
              <a:gd name="connsiteX20" fmla="*/ 420080 w 1863887"/>
              <a:gd name="connsiteY20" fmla="*/ 0 h 900000"/>
              <a:gd name="connsiteX21" fmla="*/ 963887 w 1863887"/>
              <a:gd name="connsiteY21" fmla="*/ 0 h 900000"/>
              <a:gd name="connsiteX0" fmla="*/ 0 w 1863887"/>
              <a:gd name="connsiteY0" fmla="*/ 624372 h 900000"/>
              <a:gd name="connsiteX1" fmla="*/ 5821 w 1863887"/>
              <a:gd name="connsiteY1" fmla="*/ 635436 h 900000"/>
              <a:gd name="connsiteX2" fmla="*/ 244 w 1863887"/>
              <a:gd name="connsiteY2" fmla="*/ 625160 h 900000"/>
              <a:gd name="connsiteX3" fmla="*/ 0 w 1863887"/>
              <a:gd name="connsiteY3" fmla="*/ 624372 h 900000"/>
              <a:gd name="connsiteX4" fmla="*/ 243490 w 1863887"/>
              <a:gd name="connsiteY4" fmla="*/ 865807 h 900000"/>
              <a:gd name="connsiteX5" fmla="*/ 239721 w 1863887"/>
              <a:gd name="connsiteY5" fmla="*/ 864637 h 900000"/>
              <a:gd name="connsiteX6" fmla="*/ 190576 w 1863887"/>
              <a:gd name="connsiteY6" fmla="*/ 837962 h 900000"/>
              <a:gd name="connsiteX7" fmla="*/ 243490 w 1863887"/>
              <a:gd name="connsiteY7" fmla="*/ 865807 h 900000"/>
              <a:gd name="connsiteX8" fmla="*/ 963887 w 1863887"/>
              <a:gd name="connsiteY8" fmla="*/ 0 h 900000"/>
              <a:gd name="connsiteX9" fmla="*/ 1863887 w 1863887"/>
              <a:gd name="connsiteY9" fmla="*/ 900000 h 900000"/>
              <a:gd name="connsiteX10" fmla="*/ 414881 w 1863887"/>
              <a:gd name="connsiteY10" fmla="*/ 900000 h 900000"/>
              <a:gd name="connsiteX11" fmla="*/ 324190 w 1863887"/>
              <a:gd name="connsiteY11" fmla="*/ 890858 h 900000"/>
              <a:gd name="connsiteX12" fmla="*/ 264285 w 1863887"/>
              <a:gd name="connsiteY12" fmla="*/ 872262 h 900000"/>
              <a:gd name="connsiteX13" fmla="*/ 328149 w 1863887"/>
              <a:gd name="connsiteY13" fmla="*/ 891189 h 900000"/>
              <a:gd name="connsiteX14" fmla="*/ 732295 w 1863887"/>
              <a:gd name="connsiteY14" fmla="*/ 767625 h 900000"/>
              <a:gd name="connsiteX15" fmla="*/ 732295 w 1863887"/>
              <a:gd name="connsiteY15" fmla="*/ 131228 h 900000"/>
              <a:gd name="connsiteX16" fmla="*/ 500044 w 1863887"/>
              <a:gd name="connsiteY16" fmla="*/ 7664 h 900000"/>
              <a:gd name="connsiteX17" fmla="*/ 420080 w 1863887"/>
              <a:gd name="connsiteY17" fmla="*/ 0 h 900000"/>
              <a:gd name="connsiteX18" fmla="*/ 963887 w 1863887"/>
              <a:gd name="connsiteY18" fmla="*/ 0 h 900000"/>
              <a:gd name="connsiteX0" fmla="*/ 0 w 1863887"/>
              <a:gd name="connsiteY0" fmla="*/ 624372 h 900000"/>
              <a:gd name="connsiteX1" fmla="*/ 5821 w 1863887"/>
              <a:gd name="connsiteY1" fmla="*/ 635436 h 900000"/>
              <a:gd name="connsiteX2" fmla="*/ 244 w 1863887"/>
              <a:gd name="connsiteY2" fmla="*/ 625160 h 900000"/>
              <a:gd name="connsiteX3" fmla="*/ 0 w 1863887"/>
              <a:gd name="connsiteY3" fmla="*/ 624372 h 900000"/>
              <a:gd name="connsiteX4" fmla="*/ 243490 w 1863887"/>
              <a:gd name="connsiteY4" fmla="*/ 865807 h 900000"/>
              <a:gd name="connsiteX5" fmla="*/ 239721 w 1863887"/>
              <a:gd name="connsiteY5" fmla="*/ 864637 h 900000"/>
              <a:gd name="connsiteX6" fmla="*/ 243490 w 1863887"/>
              <a:gd name="connsiteY6" fmla="*/ 865807 h 900000"/>
              <a:gd name="connsiteX7" fmla="*/ 963887 w 1863887"/>
              <a:gd name="connsiteY7" fmla="*/ 0 h 900000"/>
              <a:gd name="connsiteX8" fmla="*/ 1863887 w 1863887"/>
              <a:gd name="connsiteY8" fmla="*/ 900000 h 900000"/>
              <a:gd name="connsiteX9" fmla="*/ 414881 w 1863887"/>
              <a:gd name="connsiteY9" fmla="*/ 900000 h 900000"/>
              <a:gd name="connsiteX10" fmla="*/ 324190 w 1863887"/>
              <a:gd name="connsiteY10" fmla="*/ 890858 h 900000"/>
              <a:gd name="connsiteX11" fmla="*/ 264285 w 1863887"/>
              <a:gd name="connsiteY11" fmla="*/ 872262 h 900000"/>
              <a:gd name="connsiteX12" fmla="*/ 328149 w 1863887"/>
              <a:gd name="connsiteY12" fmla="*/ 891189 h 900000"/>
              <a:gd name="connsiteX13" fmla="*/ 732295 w 1863887"/>
              <a:gd name="connsiteY13" fmla="*/ 767625 h 900000"/>
              <a:gd name="connsiteX14" fmla="*/ 732295 w 1863887"/>
              <a:gd name="connsiteY14" fmla="*/ 131228 h 900000"/>
              <a:gd name="connsiteX15" fmla="*/ 500044 w 1863887"/>
              <a:gd name="connsiteY15" fmla="*/ 7664 h 900000"/>
              <a:gd name="connsiteX16" fmla="*/ 420080 w 1863887"/>
              <a:gd name="connsiteY16" fmla="*/ 0 h 900000"/>
              <a:gd name="connsiteX17" fmla="*/ 963887 w 1863887"/>
              <a:gd name="connsiteY17" fmla="*/ 0 h 900000"/>
              <a:gd name="connsiteX0" fmla="*/ 0 w 1863887"/>
              <a:gd name="connsiteY0" fmla="*/ 624372 h 900000"/>
              <a:gd name="connsiteX1" fmla="*/ 5821 w 1863887"/>
              <a:gd name="connsiteY1" fmla="*/ 635436 h 900000"/>
              <a:gd name="connsiteX2" fmla="*/ 244 w 1863887"/>
              <a:gd name="connsiteY2" fmla="*/ 625160 h 900000"/>
              <a:gd name="connsiteX3" fmla="*/ 0 w 1863887"/>
              <a:gd name="connsiteY3" fmla="*/ 624372 h 900000"/>
              <a:gd name="connsiteX4" fmla="*/ 963887 w 1863887"/>
              <a:gd name="connsiteY4" fmla="*/ 0 h 900000"/>
              <a:gd name="connsiteX5" fmla="*/ 1863887 w 1863887"/>
              <a:gd name="connsiteY5" fmla="*/ 900000 h 900000"/>
              <a:gd name="connsiteX6" fmla="*/ 414881 w 1863887"/>
              <a:gd name="connsiteY6" fmla="*/ 900000 h 900000"/>
              <a:gd name="connsiteX7" fmla="*/ 324190 w 1863887"/>
              <a:gd name="connsiteY7" fmla="*/ 890858 h 900000"/>
              <a:gd name="connsiteX8" fmla="*/ 264285 w 1863887"/>
              <a:gd name="connsiteY8" fmla="*/ 872262 h 900000"/>
              <a:gd name="connsiteX9" fmla="*/ 328149 w 1863887"/>
              <a:gd name="connsiteY9" fmla="*/ 891189 h 900000"/>
              <a:gd name="connsiteX10" fmla="*/ 732295 w 1863887"/>
              <a:gd name="connsiteY10" fmla="*/ 767625 h 900000"/>
              <a:gd name="connsiteX11" fmla="*/ 732295 w 1863887"/>
              <a:gd name="connsiteY11" fmla="*/ 131228 h 900000"/>
              <a:gd name="connsiteX12" fmla="*/ 500044 w 1863887"/>
              <a:gd name="connsiteY12" fmla="*/ 7664 h 900000"/>
              <a:gd name="connsiteX13" fmla="*/ 420080 w 1863887"/>
              <a:gd name="connsiteY13" fmla="*/ 0 h 900000"/>
              <a:gd name="connsiteX14" fmla="*/ 963887 w 1863887"/>
              <a:gd name="connsiteY14" fmla="*/ 0 h 900000"/>
              <a:gd name="connsiteX0" fmla="*/ 0 w 1863887"/>
              <a:gd name="connsiteY0" fmla="*/ 624372 h 900000"/>
              <a:gd name="connsiteX1" fmla="*/ 5821 w 1863887"/>
              <a:gd name="connsiteY1" fmla="*/ 635436 h 900000"/>
              <a:gd name="connsiteX2" fmla="*/ 244 w 1863887"/>
              <a:gd name="connsiteY2" fmla="*/ 625160 h 900000"/>
              <a:gd name="connsiteX3" fmla="*/ 0 w 1863887"/>
              <a:gd name="connsiteY3" fmla="*/ 624372 h 900000"/>
              <a:gd name="connsiteX4" fmla="*/ 963887 w 1863887"/>
              <a:gd name="connsiteY4" fmla="*/ 0 h 900000"/>
              <a:gd name="connsiteX5" fmla="*/ 1863887 w 1863887"/>
              <a:gd name="connsiteY5" fmla="*/ 900000 h 900000"/>
              <a:gd name="connsiteX6" fmla="*/ 414881 w 1863887"/>
              <a:gd name="connsiteY6" fmla="*/ 900000 h 900000"/>
              <a:gd name="connsiteX7" fmla="*/ 324190 w 1863887"/>
              <a:gd name="connsiteY7" fmla="*/ 890858 h 900000"/>
              <a:gd name="connsiteX8" fmla="*/ 328149 w 1863887"/>
              <a:gd name="connsiteY8" fmla="*/ 891189 h 900000"/>
              <a:gd name="connsiteX9" fmla="*/ 732295 w 1863887"/>
              <a:gd name="connsiteY9" fmla="*/ 767625 h 900000"/>
              <a:gd name="connsiteX10" fmla="*/ 732295 w 1863887"/>
              <a:gd name="connsiteY10" fmla="*/ 131228 h 900000"/>
              <a:gd name="connsiteX11" fmla="*/ 500044 w 1863887"/>
              <a:gd name="connsiteY11" fmla="*/ 7664 h 900000"/>
              <a:gd name="connsiteX12" fmla="*/ 420080 w 1863887"/>
              <a:gd name="connsiteY12" fmla="*/ 0 h 900000"/>
              <a:gd name="connsiteX13" fmla="*/ 963887 w 1863887"/>
              <a:gd name="connsiteY13" fmla="*/ 0 h 900000"/>
              <a:gd name="connsiteX0" fmla="*/ 0 w 1863643"/>
              <a:gd name="connsiteY0" fmla="*/ 625160 h 900000"/>
              <a:gd name="connsiteX1" fmla="*/ 5577 w 1863643"/>
              <a:gd name="connsiteY1" fmla="*/ 635436 h 900000"/>
              <a:gd name="connsiteX2" fmla="*/ 0 w 1863643"/>
              <a:gd name="connsiteY2" fmla="*/ 625160 h 900000"/>
              <a:gd name="connsiteX3" fmla="*/ 963643 w 1863643"/>
              <a:gd name="connsiteY3" fmla="*/ 0 h 900000"/>
              <a:gd name="connsiteX4" fmla="*/ 1863643 w 1863643"/>
              <a:gd name="connsiteY4" fmla="*/ 900000 h 900000"/>
              <a:gd name="connsiteX5" fmla="*/ 414637 w 1863643"/>
              <a:gd name="connsiteY5" fmla="*/ 900000 h 900000"/>
              <a:gd name="connsiteX6" fmla="*/ 323946 w 1863643"/>
              <a:gd name="connsiteY6" fmla="*/ 890858 h 900000"/>
              <a:gd name="connsiteX7" fmla="*/ 327905 w 1863643"/>
              <a:gd name="connsiteY7" fmla="*/ 891189 h 900000"/>
              <a:gd name="connsiteX8" fmla="*/ 732051 w 1863643"/>
              <a:gd name="connsiteY8" fmla="*/ 767625 h 900000"/>
              <a:gd name="connsiteX9" fmla="*/ 732051 w 1863643"/>
              <a:gd name="connsiteY9" fmla="*/ 131228 h 900000"/>
              <a:gd name="connsiteX10" fmla="*/ 499800 w 1863643"/>
              <a:gd name="connsiteY10" fmla="*/ 7664 h 900000"/>
              <a:gd name="connsiteX11" fmla="*/ 419836 w 1863643"/>
              <a:gd name="connsiteY11" fmla="*/ 0 h 900000"/>
              <a:gd name="connsiteX12" fmla="*/ 963643 w 1863643"/>
              <a:gd name="connsiteY12" fmla="*/ 0 h 900000"/>
              <a:gd name="connsiteX0" fmla="*/ 639697 w 1539697"/>
              <a:gd name="connsiteY0" fmla="*/ 0 h 900000"/>
              <a:gd name="connsiteX1" fmla="*/ 1539697 w 1539697"/>
              <a:gd name="connsiteY1" fmla="*/ 900000 h 900000"/>
              <a:gd name="connsiteX2" fmla="*/ 90691 w 1539697"/>
              <a:gd name="connsiteY2" fmla="*/ 900000 h 900000"/>
              <a:gd name="connsiteX3" fmla="*/ 0 w 1539697"/>
              <a:gd name="connsiteY3" fmla="*/ 890858 h 900000"/>
              <a:gd name="connsiteX4" fmla="*/ 3959 w 1539697"/>
              <a:gd name="connsiteY4" fmla="*/ 891189 h 900000"/>
              <a:gd name="connsiteX5" fmla="*/ 408105 w 1539697"/>
              <a:gd name="connsiteY5" fmla="*/ 767625 h 900000"/>
              <a:gd name="connsiteX6" fmla="*/ 408105 w 1539697"/>
              <a:gd name="connsiteY6" fmla="*/ 131228 h 900000"/>
              <a:gd name="connsiteX7" fmla="*/ 175854 w 1539697"/>
              <a:gd name="connsiteY7" fmla="*/ 7664 h 900000"/>
              <a:gd name="connsiteX8" fmla="*/ 95890 w 1539697"/>
              <a:gd name="connsiteY8" fmla="*/ 0 h 900000"/>
              <a:gd name="connsiteX9" fmla="*/ 639697 w 1539697"/>
              <a:gd name="connsiteY9" fmla="*/ 0 h 9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97" h="900000">
                <a:moveTo>
                  <a:pt x="639697" y="0"/>
                </a:moveTo>
                <a:lnTo>
                  <a:pt x="1539697" y="900000"/>
                </a:lnTo>
                <a:lnTo>
                  <a:pt x="90691" y="900000"/>
                </a:lnTo>
                <a:cubicBezTo>
                  <a:pt x="59625" y="900000"/>
                  <a:pt x="29294" y="896852"/>
                  <a:pt x="0" y="890858"/>
                </a:cubicBezTo>
                <a:lnTo>
                  <a:pt x="3959" y="891189"/>
                </a:lnTo>
                <a:cubicBezTo>
                  <a:pt x="145783" y="918648"/>
                  <a:pt x="298270" y="877459"/>
                  <a:pt x="408105" y="767625"/>
                </a:cubicBezTo>
                <a:cubicBezTo>
                  <a:pt x="583841" y="591889"/>
                  <a:pt x="583841" y="306964"/>
                  <a:pt x="408105" y="131228"/>
                </a:cubicBezTo>
                <a:cubicBezTo>
                  <a:pt x="342204" y="65328"/>
                  <a:pt x="260948" y="24140"/>
                  <a:pt x="175854" y="7664"/>
                </a:cubicBezTo>
                <a:lnTo>
                  <a:pt x="95890" y="0"/>
                </a:lnTo>
                <a:lnTo>
                  <a:pt x="639697" y="0"/>
                </a:lnTo>
                <a:close/>
              </a:path>
            </a:pathLst>
          </a:custGeom>
          <a:solidFill>
            <a:srgbClr val="FEEA74"/>
          </a:solidFill>
          <a:ln w="12700" cap="flat" cmpd="sng" algn="ctr">
            <a:noFill/>
            <a:prstDash val="solid"/>
            <a:miter lim="800000"/>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33" name="椭圆 132"/>
          <p:cNvSpPr/>
          <p:nvPr/>
        </p:nvSpPr>
        <p:spPr>
          <a:xfrm flipH="1">
            <a:off x="9983318" y="3828387"/>
            <a:ext cx="311350" cy="311350"/>
          </a:xfrm>
          <a:prstGeom prst="ellipse">
            <a:avLst/>
          </a:prstGeom>
          <a:gradFill flip="none" rotWithShape="1">
            <a:gsLst>
              <a:gs pos="55000">
                <a:srgbClr val="FEEA74">
                  <a:alpha val="0"/>
                </a:srgbClr>
              </a:gs>
              <a:gs pos="27000">
                <a:srgbClr val="FEEA74"/>
              </a:gs>
            </a:gsLst>
            <a:path path="circle">
              <a:fillToRect l="50000" t="50000" r="50000" b="50000"/>
            </a:path>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8" name="组合 137"/>
          <p:cNvGrpSpPr/>
          <p:nvPr/>
        </p:nvGrpSpPr>
        <p:grpSpPr>
          <a:xfrm>
            <a:off x="1977164" y="5004551"/>
            <a:ext cx="354436" cy="1333424"/>
            <a:chOff x="3887545" y="2201856"/>
            <a:chExt cx="354436" cy="1333424"/>
          </a:xfrm>
        </p:grpSpPr>
        <p:sp>
          <p:nvSpPr>
            <p:cNvPr id="143" name="自由: 形状 142"/>
            <p:cNvSpPr/>
            <p:nvPr/>
          </p:nvSpPr>
          <p:spPr>
            <a:xfrm rot="16200000">
              <a:off x="3451275" y="2744573"/>
              <a:ext cx="1333424" cy="247989"/>
            </a:xfrm>
            <a:custGeom>
              <a:avLst/>
              <a:gdLst>
                <a:gd name="connsiteX0" fmla="*/ 153345 w 2634342"/>
                <a:gd name="connsiteY0" fmla="*/ 0 h 1674068"/>
                <a:gd name="connsiteX1" fmla="*/ 2480997 w 2634342"/>
                <a:gd name="connsiteY1" fmla="*/ 0 h 1674068"/>
                <a:gd name="connsiteX2" fmla="*/ 2634342 w 2634342"/>
                <a:gd name="connsiteY2" fmla="*/ 153345 h 1674068"/>
                <a:gd name="connsiteX3" fmla="*/ 2634342 w 2634342"/>
                <a:gd name="connsiteY3" fmla="*/ 1186310 h 1674068"/>
                <a:gd name="connsiteX4" fmla="*/ 2058862 w 2634342"/>
                <a:gd name="connsiteY4" fmla="*/ 1448200 h 1674068"/>
                <a:gd name="connsiteX5" fmla="*/ 1317998 w 2634342"/>
                <a:gd name="connsiteY5" fmla="*/ 1674062 h 1674068"/>
                <a:gd name="connsiteX6" fmla="*/ 580385 w 2634342"/>
                <a:gd name="connsiteY6" fmla="*/ 1448200 h 1674068"/>
                <a:gd name="connsiteX7" fmla="*/ 0 w 2634342"/>
                <a:gd name="connsiteY7" fmla="*/ 1184130 h 1674068"/>
                <a:gd name="connsiteX8" fmla="*/ 0 w 2634342"/>
                <a:gd name="connsiteY8" fmla="*/ 153345 h 1674068"/>
                <a:gd name="connsiteX9" fmla="*/ 153345 w 2634342"/>
                <a:gd name="connsiteY9" fmla="*/ 0 h 1674068"/>
                <a:gd name="connsiteX0" fmla="*/ 153345 w 2739367"/>
                <a:gd name="connsiteY0" fmla="*/ 0 h 1674068"/>
                <a:gd name="connsiteX1" fmla="*/ 2480997 w 2739367"/>
                <a:gd name="connsiteY1" fmla="*/ 0 h 1674068"/>
                <a:gd name="connsiteX2" fmla="*/ 2634342 w 2739367"/>
                <a:gd name="connsiteY2" fmla="*/ 1186310 h 1674068"/>
                <a:gd name="connsiteX3" fmla="*/ 2058862 w 2739367"/>
                <a:gd name="connsiteY3" fmla="*/ 1448200 h 1674068"/>
                <a:gd name="connsiteX4" fmla="*/ 1317998 w 2739367"/>
                <a:gd name="connsiteY4" fmla="*/ 1674062 h 1674068"/>
                <a:gd name="connsiteX5" fmla="*/ 580385 w 2739367"/>
                <a:gd name="connsiteY5" fmla="*/ 1448200 h 1674068"/>
                <a:gd name="connsiteX6" fmla="*/ 0 w 2739367"/>
                <a:gd name="connsiteY6" fmla="*/ 1184130 h 1674068"/>
                <a:gd name="connsiteX7" fmla="*/ 0 w 2739367"/>
                <a:gd name="connsiteY7" fmla="*/ 153345 h 1674068"/>
                <a:gd name="connsiteX8" fmla="*/ 153345 w 2739367"/>
                <a:gd name="connsiteY8" fmla="*/ 0 h 1674068"/>
                <a:gd name="connsiteX0" fmla="*/ 153345 w 2634342"/>
                <a:gd name="connsiteY0" fmla="*/ 0 h 1674068"/>
                <a:gd name="connsiteX1" fmla="*/ 2634342 w 2634342"/>
                <a:gd name="connsiteY1" fmla="*/ 1186310 h 1674068"/>
                <a:gd name="connsiteX2" fmla="*/ 2058862 w 2634342"/>
                <a:gd name="connsiteY2" fmla="*/ 1448200 h 1674068"/>
                <a:gd name="connsiteX3" fmla="*/ 1317998 w 2634342"/>
                <a:gd name="connsiteY3" fmla="*/ 1674062 h 1674068"/>
                <a:gd name="connsiteX4" fmla="*/ 580385 w 2634342"/>
                <a:gd name="connsiteY4" fmla="*/ 1448200 h 1674068"/>
                <a:gd name="connsiteX5" fmla="*/ 0 w 2634342"/>
                <a:gd name="connsiteY5" fmla="*/ 1184130 h 1674068"/>
                <a:gd name="connsiteX6" fmla="*/ 0 w 2634342"/>
                <a:gd name="connsiteY6" fmla="*/ 153345 h 1674068"/>
                <a:gd name="connsiteX7" fmla="*/ 153345 w 2634342"/>
                <a:gd name="connsiteY7" fmla="*/ 0 h 1674068"/>
                <a:gd name="connsiteX0" fmla="*/ 0 w 2634342"/>
                <a:gd name="connsiteY0" fmla="*/ 0 h 1520723"/>
                <a:gd name="connsiteX1" fmla="*/ 2634342 w 2634342"/>
                <a:gd name="connsiteY1" fmla="*/ 1032965 h 1520723"/>
                <a:gd name="connsiteX2" fmla="*/ 2058862 w 2634342"/>
                <a:gd name="connsiteY2" fmla="*/ 1294855 h 1520723"/>
                <a:gd name="connsiteX3" fmla="*/ 1317998 w 2634342"/>
                <a:gd name="connsiteY3" fmla="*/ 1520717 h 1520723"/>
                <a:gd name="connsiteX4" fmla="*/ 580385 w 2634342"/>
                <a:gd name="connsiteY4" fmla="*/ 1294855 h 1520723"/>
                <a:gd name="connsiteX5" fmla="*/ 0 w 2634342"/>
                <a:gd name="connsiteY5" fmla="*/ 1030785 h 1520723"/>
                <a:gd name="connsiteX6" fmla="*/ 0 w 2634342"/>
                <a:gd name="connsiteY6" fmla="*/ 0 h 1520723"/>
                <a:gd name="connsiteX0" fmla="*/ 0 w 2634342"/>
                <a:gd name="connsiteY0" fmla="*/ 0 h 489938"/>
                <a:gd name="connsiteX1" fmla="*/ 2634342 w 2634342"/>
                <a:gd name="connsiteY1" fmla="*/ 2180 h 489938"/>
                <a:gd name="connsiteX2" fmla="*/ 2058862 w 2634342"/>
                <a:gd name="connsiteY2" fmla="*/ 264070 h 489938"/>
                <a:gd name="connsiteX3" fmla="*/ 1317998 w 2634342"/>
                <a:gd name="connsiteY3" fmla="*/ 489932 h 489938"/>
                <a:gd name="connsiteX4" fmla="*/ 580385 w 2634342"/>
                <a:gd name="connsiteY4" fmla="*/ 264070 h 489938"/>
                <a:gd name="connsiteX5" fmla="*/ 0 w 2634342"/>
                <a:gd name="connsiteY5" fmla="*/ 0 h 489938"/>
                <a:gd name="connsiteX0" fmla="*/ 0 w 2634342"/>
                <a:gd name="connsiteY0" fmla="*/ 0 h 489932"/>
                <a:gd name="connsiteX1" fmla="*/ 2634342 w 2634342"/>
                <a:gd name="connsiteY1" fmla="*/ 2180 h 489932"/>
                <a:gd name="connsiteX2" fmla="*/ 2058862 w 2634342"/>
                <a:gd name="connsiteY2" fmla="*/ 264070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32"/>
                <a:gd name="connsiteX1" fmla="*/ 2634342 w 2634342"/>
                <a:gd name="connsiteY1" fmla="*/ 2180 h 489932"/>
                <a:gd name="connsiteX2" fmla="*/ 2077680 w 2634342"/>
                <a:gd name="connsiteY2" fmla="*/ 264074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32"/>
                <a:gd name="connsiteX1" fmla="*/ 2634342 w 2634342"/>
                <a:gd name="connsiteY1" fmla="*/ 2180 h 489932"/>
                <a:gd name="connsiteX2" fmla="*/ 2077680 w 2634342"/>
                <a:gd name="connsiteY2" fmla="*/ 264074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32"/>
                <a:gd name="connsiteX1" fmla="*/ 2634342 w 2634342"/>
                <a:gd name="connsiteY1" fmla="*/ 2180 h 489932"/>
                <a:gd name="connsiteX2" fmla="*/ 2077680 w 2634342"/>
                <a:gd name="connsiteY2" fmla="*/ 264074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89"/>
                <a:gd name="connsiteX1" fmla="*/ 2634342 w 2634342"/>
                <a:gd name="connsiteY1" fmla="*/ 2180 h 489989"/>
                <a:gd name="connsiteX2" fmla="*/ 2077680 w 2634342"/>
                <a:gd name="connsiteY2" fmla="*/ 264074 h 489989"/>
                <a:gd name="connsiteX3" fmla="*/ 1317998 w 2634342"/>
                <a:gd name="connsiteY3" fmla="*/ 489932 h 489989"/>
                <a:gd name="connsiteX4" fmla="*/ 627429 w 2634342"/>
                <a:gd name="connsiteY4" fmla="*/ 245256 h 489989"/>
                <a:gd name="connsiteX5" fmla="*/ 0 w 2634342"/>
                <a:gd name="connsiteY5" fmla="*/ 0 h 489989"/>
                <a:gd name="connsiteX0" fmla="*/ 0 w 2634342"/>
                <a:gd name="connsiteY0" fmla="*/ 0 h 489946"/>
                <a:gd name="connsiteX1" fmla="*/ 2634342 w 2634342"/>
                <a:gd name="connsiteY1" fmla="*/ 2180 h 489946"/>
                <a:gd name="connsiteX2" fmla="*/ 2021227 w 2634342"/>
                <a:gd name="connsiteY2" fmla="*/ 235847 h 489946"/>
                <a:gd name="connsiteX3" fmla="*/ 1317998 w 2634342"/>
                <a:gd name="connsiteY3" fmla="*/ 489932 h 489946"/>
                <a:gd name="connsiteX4" fmla="*/ 627429 w 2634342"/>
                <a:gd name="connsiteY4" fmla="*/ 245256 h 489946"/>
                <a:gd name="connsiteX5" fmla="*/ 0 w 2634342"/>
                <a:gd name="connsiteY5" fmla="*/ 0 h 489946"/>
                <a:gd name="connsiteX0" fmla="*/ 0 w 2634342"/>
                <a:gd name="connsiteY0" fmla="*/ 0 h 489944"/>
                <a:gd name="connsiteX1" fmla="*/ 2634342 w 2634342"/>
                <a:gd name="connsiteY1" fmla="*/ 2180 h 489944"/>
                <a:gd name="connsiteX2" fmla="*/ 2021227 w 2634342"/>
                <a:gd name="connsiteY2" fmla="*/ 235847 h 489944"/>
                <a:gd name="connsiteX3" fmla="*/ 1317998 w 2634342"/>
                <a:gd name="connsiteY3" fmla="*/ 489932 h 489944"/>
                <a:gd name="connsiteX4" fmla="*/ 627429 w 2634342"/>
                <a:gd name="connsiteY4" fmla="*/ 245256 h 489944"/>
                <a:gd name="connsiteX5" fmla="*/ 0 w 2634342"/>
                <a:gd name="connsiteY5" fmla="*/ 0 h 489944"/>
                <a:gd name="connsiteX0" fmla="*/ 0 w 2634342"/>
                <a:gd name="connsiteY0" fmla="*/ 0 h 489946"/>
                <a:gd name="connsiteX1" fmla="*/ 2634342 w 2634342"/>
                <a:gd name="connsiteY1" fmla="*/ 2180 h 489946"/>
                <a:gd name="connsiteX2" fmla="*/ 2021227 w 2634342"/>
                <a:gd name="connsiteY2" fmla="*/ 235847 h 489946"/>
                <a:gd name="connsiteX3" fmla="*/ 1317998 w 2634342"/>
                <a:gd name="connsiteY3" fmla="*/ 489932 h 489946"/>
                <a:gd name="connsiteX4" fmla="*/ 627429 w 2634342"/>
                <a:gd name="connsiteY4" fmla="*/ 245256 h 489946"/>
                <a:gd name="connsiteX5" fmla="*/ 0 w 2634342"/>
                <a:gd name="connsiteY5" fmla="*/ 0 h 489946"/>
                <a:gd name="connsiteX0" fmla="*/ 0 w 2634342"/>
                <a:gd name="connsiteY0" fmla="*/ 0 h 489944"/>
                <a:gd name="connsiteX1" fmla="*/ 2634342 w 2634342"/>
                <a:gd name="connsiteY1" fmla="*/ 2180 h 489944"/>
                <a:gd name="connsiteX2" fmla="*/ 2011820 w 2634342"/>
                <a:gd name="connsiteY2" fmla="*/ 235848 h 489944"/>
                <a:gd name="connsiteX3" fmla="*/ 1317998 w 2634342"/>
                <a:gd name="connsiteY3" fmla="*/ 489932 h 489944"/>
                <a:gd name="connsiteX4" fmla="*/ 627429 w 2634342"/>
                <a:gd name="connsiteY4" fmla="*/ 245256 h 489944"/>
                <a:gd name="connsiteX5" fmla="*/ 0 w 2634342"/>
                <a:gd name="connsiteY5" fmla="*/ 0 h 489944"/>
                <a:gd name="connsiteX0" fmla="*/ 0 w 2634342"/>
                <a:gd name="connsiteY0" fmla="*/ 0 h 489932"/>
                <a:gd name="connsiteX1" fmla="*/ 2634342 w 2634342"/>
                <a:gd name="connsiteY1" fmla="*/ 2180 h 489932"/>
                <a:gd name="connsiteX2" fmla="*/ 2011820 w 2634342"/>
                <a:gd name="connsiteY2" fmla="*/ 235848 h 489932"/>
                <a:gd name="connsiteX3" fmla="*/ 1317998 w 2634342"/>
                <a:gd name="connsiteY3" fmla="*/ 489932 h 489932"/>
                <a:gd name="connsiteX4" fmla="*/ 627429 w 2634342"/>
                <a:gd name="connsiteY4" fmla="*/ 235853 h 489932"/>
                <a:gd name="connsiteX5" fmla="*/ 0 w 2634342"/>
                <a:gd name="connsiteY5" fmla="*/ 0 h 489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34342" h="489932">
                  <a:moveTo>
                    <a:pt x="0" y="0"/>
                  </a:moveTo>
                  <a:lnTo>
                    <a:pt x="2634342" y="2180"/>
                  </a:lnTo>
                  <a:cubicBezTo>
                    <a:pt x="2411150" y="70666"/>
                    <a:pt x="2197374" y="148550"/>
                    <a:pt x="2011820" y="235848"/>
                  </a:cubicBezTo>
                  <a:cubicBezTo>
                    <a:pt x="1790372" y="339396"/>
                    <a:pt x="1548730" y="489931"/>
                    <a:pt x="1317998" y="489932"/>
                  </a:cubicBezTo>
                  <a:cubicBezTo>
                    <a:pt x="1087266" y="489933"/>
                    <a:pt x="882969" y="345723"/>
                    <a:pt x="627429" y="235853"/>
                  </a:cubicBezTo>
                  <a:cubicBezTo>
                    <a:pt x="437103" y="147830"/>
                    <a:pt x="331455" y="116260"/>
                    <a:pt x="0" y="0"/>
                  </a:cubicBezTo>
                  <a:close/>
                </a:path>
              </a:pathLst>
            </a:custGeom>
            <a:noFill/>
            <a:ln w="38100" cap="flat" cmpd="sng" algn="ctr">
              <a:gradFill>
                <a:gsLst>
                  <a:gs pos="15000">
                    <a:srgbClr val="FEEA74">
                      <a:alpha val="0"/>
                    </a:srgbClr>
                  </a:gs>
                  <a:gs pos="100000">
                    <a:srgbClr val="FEEA74"/>
                  </a:gs>
                </a:gsLst>
                <a:lin ang="5400000" scaled="0"/>
              </a:gra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自由: 形状 143"/>
            <p:cNvSpPr/>
            <p:nvPr/>
          </p:nvSpPr>
          <p:spPr>
            <a:xfrm rot="16200000">
              <a:off x="3390068" y="2744573"/>
              <a:ext cx="1333424" cy="247989"/>
            </a:xfrm>
            <a:custGeom>
              <a:avLst/>
              <a:gdLst>
                <a:gd name="connsiteX0" fmla="*/ 153345 w 2634342"/>
                <a:gd name="connsiteY0" fmla="*/ 0 h 1674068"/>
                <a:gd name="connsiteX1" fmla="*/ 2480997 w 2634342"/>
                <a:gd name="connsiteY1" fmla="*/ 0 h 1674068"/>
                <a:gd name="connsiteX2" fmla="*/ 2634342 w 2634342"/>
                <a:gd name="connsiteY2" fmla="*/ 153345 h 1674068"/>
                <a:gd name="connsiteX3" fmla="*/ 2634342 w 2634342"/>
                <a:gd name="connsiteY3" fmla="*/ 1186310 h 1674068"/>
                <a:gd name="connsiteX4" fmla="*/ 2058862 w 2634342"/>
                <a:gd name="connsiteY4" fmla="*/ 1448200 h 1674068"/>
                <a:gd name="connsiteX5" fmla="*/ 1317998 w 2634342"/>
                <a:gd name="connsiteY5" fmla="*/ 1674062 h 1674068"/>
                <a:gd name="connsiteX6" fmla="*/ 580385 w 2634342"/>
                <a:gd name="connsiteY6" fmla="*/ 1448200 h 1674068"/>
                <a:gd name="connsiteX7" fmla="*/ 0 w 2634342"/>
                <a:gd name="connsiteY7" fmla="*/ 1184130 h 1674068"/>
                <a:gd name="connsiteX8" fmla="*/ 0 w 2634342"/>
                <a:gd name="connsiteY8" fmla="*/ 153345 h 1674068"/>
                <a:gd name="connsiteX9" fmla="*/ 153345 w 2634342"/>
                <a:gd name="connsiteY9" fmla="*/ 0 h 1674068"/>
                <a:gd name="connsiteX0" fmla="*/ 153345 w 2739367"/>
                <a:gd name="connsiteY0" fmla="*/ 0 h 1674068"/>
                <a:gd name="connsiteX1" fmla="*/ 2480997 w 2739367"/>
                <a:gd name="connsiteY1" fmla="*/ 0 h 1674068"/>
                <a:gd name="connsiteX2" fmla="*/ 2634342 w 2739367"/>
                <a:gd name="connsiteY2" fmla="*/ 1186310 h 1674068"/>
                <a:gd name="connsiteX3" fmla="*/ 2058862 w 2739367"/>
                <a:gd name="connsiteY3" fmla="*/ 1448200 h 1674068"/>
                <a:gd name="connsiteX4" fmla="*/ 1317998 w 2739367"/>
                <a:gd name="connsiteY4" fmla="*/ 1674062 h 1674068"/>
                <a:gd name="connsiteX5" fmla="*/ 580385 w 2739367"/>
                <a:gd name="connsiteY5" fmla="*/ 1448200 h 1674068"/>
                <a:gd name="connsiteX6" fmla="*/ 0 w 2739367"/>
                <a:gd name="connsiteY6" fmla="*/ 1184130 h 1674068"/>
                <a:gd name="connsiteX7" fmla="*/ 0 w 2739367"/>
                <a:gd name="connsiteY7" fmla="*/ 153345 h 1674068"/>
                <a:gd name="connsiteX8" fmla="*/ 153345 w 2739367"/>
                <a:gd name="connsiteY8" fmla="*/ 0 h 1674068"/>
                <a:gd name="connsiteX0" fmla="*/ 153345 w 2634342"/>
                <a:gd name="connsiteY0" fmla="*/ 0 h 1674068"/>
                <a:gd name="connsiteX1" fmla="*/ 2634342 w 2634342"/>
                <a:gd name="connsiteY1" fmla="*/ 1186310 h 1674068"/>
                <a:gd name="connsiteX2" fmla="*/ 2058862 w 2634342"/>
                <a:gd name="connsiteY2" fmla="*/ 1448200 h 1674068"/>
                <a:gd name="connsiteX3" fmla="*/ 1317998 w 2634342"/>
                <a:gd name="connsiteY3" fmla="*/ 1674062 h 1674068"/>
                <a:gd name="connsiteX4" fmla="*/ 580385 w 2634342"/>
                <a:gd name="connsiteY4" fmla="*/ 1448200 h 1674068"/>
                <a:gd name="connsiteX5" fmla="*/ 0 w 2634342"/>
                <a:gd name="connsiteY5" fmla="*/ 1184130 h 1674068"/>
                <a:gd name="connsiteX6" fmla="*/ 0 w 2634342"/>
                <a:gd name="connsiteY6" fmla="*/ 153345 h 1674068"/>
                <a:gd name="connsiteX7" fmla="*/ 153345 w 2634342"/>
                <a:gd name="connsiteY7" fmla="*/ 0 h 1674068"/>
                <a:gd name="connsiteX0" fmla="*/ 0 w 2634342"/>
                <a:gd name="connsiteY0" fmla="*/ 0 h 1520723"/>
                <a:gd name="connsiteX1" fmla="*/ 2634342 w 2634342"/>
                <a:gd name="connsiteY1" fmla="*/ 1032965 h 1520723"/>
                <a:gd name="connsiteX2" fmla="*/ 2058862 w 2634342"/>
                <a:gd name="connsiteY2" fmla="*/ 1294855 h 1520723"/>
                <a:gd name="connsiteX3" fmla="*/ 1317998 w 2634342"/>
                <a:gd name="connsiteY3" fmla="*/ 1520717 h 1520723"/>
                <a:gd name="connsiteX4" fmla="*/ 580385 w 2634342"/>
                <a:gd name="connsiteY4" fmla="*/ 1294855 h 1520723"/>
                <a:gd name="connsiteX5" fmla="*/ 0 w 2634342"/>
                <a:gd name="connsiteY5" fmla="*/ 1030785 h 1520723"/>
                <a:gd name="connsiteX6" fmla="*/ 0 w 2634342"/>
                <a:gd name="connsiteY6" fmla="*/ 0 h 1520723"/>
                <a:gd name="connsiteX0" fmla="*/ 0 w 2634342"/>
                <a:gd name="connsiteY0" fmla="*/ 0 h 489938"/>
                <a:gd name="connsiteX1" fmla="*/ 2634342 w 2634342"/>
                <a:gd name="connsiteY1" fmla="*/ 2180 h 489938"/>
                <a:gd name="connsiteX2" fmla="*/ 2058862 w 2634342"/>
                <a:gd name="connsiteY2" fmla="*/ 264070 h 489938"/>
                <a:gd name="connsiteX3" fmla="*/ 1317998 w 2634342"/>
                <a:gd name="connsiteY3" fmla="*/ 489932 h 489938"/>
                <a:gd name="connsiteX4" fmla="*/ 580385 w 2634342"/>
                <a:gd name="connsiteY4" fmla="*/ 264070 h 489938"/>
                <a:gd name="connsiteX5" fmla="*/ 0 w 2634342"/>
                <a:gd name="connsiteY5" fmla="*/ 0 h 489938"/>
                <a:gd name="connsiteX0" fmla="*/ 0 w 2634342"/>
                <a:gd name="connsiteY0" fmla="*/ 0 h 489932"/>
                <a:gd name="connsiteX1" fmla="*/ 2634342 w 2634342"/>
                <a:gd name="connsiteY1" fmla="*/ 2180 h 489932"/>
                <a:gd name="connsiteX2" fmla="*/ 2058862 w 2634342"/>
                <a:gd name="connsiteY2" fmla="*/ 264070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32"/>
                <a:gd name="connsiteX1" fmla="*/ 2634342 w 2634342"/>
                <a:gd name="connsiteY1" fmla="*/ 2180 h 489932"/>
                <a:gd name="connsiteX2" fmla="*/ 2077680 w 2634342"/>
                <a:gd name="connsiteY2" fmla="*/ 264074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32"/>
                <a:gd name="connsiteX1" fmla="*/ 2634342 w 2634342"/>
                <a:gd name="connsiteY1" fmla="*/ 2180 h 489932"/>
                <a:gd name="connsiteX2" fmla="*/ 2077680 w 2634342"/>
                <a:gd name="connsiteY2" fmla="*/ 264074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32"/>
                <a:gd name="connsiteX1" fmla="*/ 2634342 w 2634342"/>
                <a:gd name="connsiteY1" fmla="*/ 2180 h 489932"/>
                <a:gd name="connsiteX2" fmla="*/ 2077680 w 2634342"/>
                <a:gd name="connsiteY2" fmla="*/ 264074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89"/>
                <a:gd name="connsiteX1" fmla="*/ 2634342 w 2634342"/>
                <a:gd name="connsiteY1" fmla="*/ 2180 h 489989"/>
                <a:gd name="connsiteX2" fmla="*/ 2077680 w 2634342"/>
                <a:gd name="connsiteY2" fmla="*/ 264074 h 489989"/>
                <a:gd name="connsiteX3" fmla="*/ 1317998 w 2634342"/>
                <a:gd name="connsiteY3" fmla="*/ 489932 h 489989"/>
                <a:gd name="connsiteX4" fmla="*/ 627429 w 2634342"/>
                <a:gd name="connsiteY4" fmla="*/ 245256 h 489989"/>
                <a:gd name="connsiteX5" fmla="*/ 0 w 2634342"/>
                <a:gd name="connsiteY5" fmla="*/ 0 h 489989"/>
                <a:gd name="connsiteX0" fmla="*/ 0 w 2634342"/>
                <a:gd name="connsiteY0" fmla="*/ 0 h 489946"/>
                <a:gd name="connsiteX1" fmla="*/ 2634342 w 2634342"/>
                <a:gd name="connsiteY1" fmla="*/ 2180 h 489946"/>
                <a:gd name="connsiteX2" fmla="*/ 2021227 w 2634342"/>
                <a:gd name="connsiteY2" fmla="*/ 235847 h 489946"/>
                <a:gd name="connsiteX3" fmla="*/ 1317998 w 2634342"/>
                <a:gd name="connsiteY3" fmla="*/ 489932 h 489946"/>
                <a:gd name="connsiteX4" fmla="*/ 627429 w 2634342"/>
                <a:gd name="connsiteY4" fmla="*/ 245256 h 489946"/>
                <a:gd name="connsiteX5" fmla="*/ 0 w 2634342"/>
                <a:gd name="connsiteY5" fmla="*/ 0 h 489946"/>
                <a:gd name="connsiteX0" fmla="*/ 0 w 2634342"/>
                <a:gd name="connsiteY0" fmla="*/ 0 h 489944"/>
                <a:gd name="connsiteX1" fmla="*/ 2634342 w 2634342"/>
                <a:gd name="connsiteY1" fmla="*/ 2180 h 489944"/>
                <a:gd name="connsiteX2" fmla="*/ 2021227 w 2634342"/>
                <a:gd name="connsiteY2" fmla="*/ 235847 h 489944"/>
                <a:gd name="connsiteX3" fmla="*/ 1317998 w 2634342"/>
                <a:gd name="connsiteY3" fmla="*/ 489932 h 489944"/>
                <a:gd name="connsiteX4" fmla="*/ 627429 w 2634342"/>
                <a:gd name="connsiteY4" fmla="*/ 245256 h 489944"/>
                <a:gd name="connsiteX5" fmla="*/ 0 w 2634342"/>
                <a:gd name="connsiteY5" fmla="*/ 0 h 489944"/>
                <a:gd name="connsiteX0" fmla="*/ 0 w 2634342"/>
                <a:gd name="connsiteY0" fmla="*/ 0 h 489946"/>
                <a:gd name="connsiteX1" fmla="*/ 2634342 w 2634342"/>
                <a:gd name="connsiteY1" fmla="*/ 2180 h 489946"/>
                <a:gd name="connsiteX2" fmla="*/ 2021227 w 2634342"/>
                <a:gd name="connsiteY2" fmla="*/ 235847 h 489946"/>
                <a:gd name="connsiteX3" fmla="*/ 1317998 w 2634342"/>
                <a:gd name="connsiteY3" fmla="*/ 489932 h 489946"/>
                <a:gd name="connsiteX4" fmla="*/ 627429 w 2634342"/>
                <a:gd name="connsiteY4" fmla="*/ 245256 h 489946"/>
                <a:gd name="connsiteX5" fmla="*/ 0 w 2634342"/>
                <a:gd name="connsiteY5" fmla="*/ 0 h 489946"/>
                <a:gd name="connsiteX0" fmla="*/ 0 w 2634342"/>
                <a:gd name="connsiteY0" fmla="*/ 0 h 489944"/>
                <a:gd name="connsiteX1" fmla="*/ 2634342 w 2634342"/>
                <a:gd name="connsiteY1" fmla="*/ 2180 h 489944"/>
                <a:gd name="connsiteX2" fmla="*/ 2011820 w 2634342"/>
                <a:gd name="connsiteY2" fmla="*/ 235848 h 489944"/>
                <a:gd name="connsiteX3" fmla="*/ 1317998 w 2634342"/>
                <a:gd name="connsiteY3" fmla="*/ 489932 h 489944"/>
                <a:gd name="connsiteX4" fmla="*/ 627429 w 2634342"/>
                <a:gd name="connsiteY4" fmla="*/ 245256 h 489944"/>
                <a:gd name="connsiteX5" fmla="*/ 0 w 2634342"/>
                <a:gd name="connsiteY5" fmla="*/ 0 h 489944"/>
                <a:gd name="connsiteX0" fmla="*/ 0 w 2634342"/>
                <a:gd name="connsiteY0" fmla="*/ 0 h 489932"/>
                <a:gd name="connsiteX1" fmla="*/ 2634342 w 2634342"/>
                <a:gd name="connsiteY1" fmla="*/ 2180 h 489932"/>
                <a:gd name="connsiteX2" fmla="*/ 2011820 w 2634342"/>
                <a:gd name="connsiteY2" fmla="*/ 235848 h 489932"/>
                <a:gd name="connsiteX3" fmla="*/ 1317998 w 2634342"/>
                <a:gd name="connsiteY3" fmla="*/ 489932 h 489932"/>
                <a:gd name="connsiteX4" fmla="*/ 627429 w 2634342"/>
                <a:gd name="connsiteY4" fmla="*/ 235853 h 489932"/>
                <a:gd name="connsiteX5" fmla="*/ 0 w 2634342"/>
                <a:gd name="connsiteY5" fmla="*/ 0 h 489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34342" h="489932">
                  <a:moveTo>
                    <a:pt x="0" y="0"/>
                  </a:moveTo>
                  <a:lnTo>
                    <a:pt x="2634342" y="2180"/>
                  </a:lnTo>
                  <a:cubicBezTo>
                    <a:pt x="2411150" y="70666"/>
                    <a:pt x="2197374" y="148550"/>
                    <a:pt x="2011820" y="235848"/>
                  </a:cubicBezTo>
                  <a:cubicBezTo>
                    <a:pt x="1790372" y="339396"/>
                    <a:pt x="1548730" y="489931"/>
                    <a:pt x="1317998" y="489932"/>
                  </a:cubicBezTo>
                  <a:cubicBezTo>
                    <a:pt x="1087266" y="489933"/>
                    <a:pt x="882969" y="345723"/>
                    <a:pt x="627429" y="235853"/>
                  </a:cubicBezTo>
                  <a:cubicBezTo>
                    <a:pt x="437103" y="147830"/>
                    <a:pt x="331455" y="116260"/>
                    <a:pt x="0" y="0"/>
                  </a:cubicBezTo>
                  <a:close/>
                </a:path>
              </a:pathLst>
            </a:custGeom>
            <a:noFill/>
            <a:ln w="25400" cap="flat" cmpd="sng" algn="ctr">
              <a:gradFill>
                <a:gsLst>
                  <a:gs pos="32000">
                    <a:srgbClr val="FEEA74">
                      <a:alpha val="0"/>
                    </a:srgbClr>
                  </a:gs>
                  <a:gs pos="100000">
                    <a:srgbClr val="FEEA74"/>
                  </a:gs>
                </a:gsLst>
                <a:lin ang="5400000" scaled="0"/>
              </a:gra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自由: 形状 144"/>
            <p:cNvSpPr/>
            <p:nvPr/>
          </p:nvSpPr>
          <p:spPr>
            <a:xfrm rot="16200000">
              <a:off x="3344828" y="2744573"/>
              <a:ext cx="1333424" cy="247989"/>
            </a:xfrm>
            <a:custGeom>
              <a:avLst/>
              <a:gdLst>
                <a:gd name="connsiteX0" fmla="*/ 153345 w 2634342"/>
                <a:gd name="connsiteY0" fmla="*/ 0 h 1674068"/>
                <a:gd name="connsiteX1" fmla="*/ 2480997 w 2634342"/>
                <a:gd name="connsiteY1" fmla="*/ 0 h 1674068"/>
                <a:gd name="connsiteX2" fmla="*/ 2634342 w 2634342"/>
                <a:gd name="connsiteY2" fmla="*/ 153345 h 1674068"/>
                <a:gd name="connsiteX3" fmla="*/ 2634342 w 2634342"/>
                <a:gd name="connsiteY3" fmla="*/ 1186310 h 1674068"/>
                <a:gd name="connsiteX4" fmla="*/ 2058862 w 2634342"/>
                <a:gd name="connsiteY4" fmla="*/ 1448200 h 1674068"/>
                <a:gd name="connsiteX5" fmla="*/ 1317998 w 2634342"/>
                <a:gd name="connsiteY5" fmla="*/ 1674062 h 1674068"/>
                <a:gd name="connsiteX6" fmla="*/ 580385 w 2634342"/>
                <a:gd name="connsiteY6" fmla="*/ 1448200 h 1674068"/>
                <a:gd name="connsiteX7" fmla="*/ 0 w 2634342"/>
                <a:gd name="connsiteY7" fmla="*/ 1184130 h 1674068"/>
                <a:gd name="connsiteX8" fmla="*/ 0 w 2634342"/>
                <a:gd name="connsiteY8" fmla="*/ 153345 h 1674068"/>
                <a:gd name="connsiteX9" fmla="*/ 153345 w 2634342"/>
                <a:gd name="connsiteY9" fmla="*/ 0 h 1674068"/>
                <a:gd name="connsiteX0" fmla="*/ 153345 w 2739367"/>
                <a:gd name="connsiteY0" fmla="*/ 0 h 1674068"/>
                <a:gd name="connsiteX1" fmla="*/ 2480997 w 2739367"/>
                <a:gd name="connsiteY1" fmla="*/ 0 h 1674068"/>
                <a:gd name="connsiteX2" fmla="*/ 2634342 w 2739367"/>
                <a:gd name="connsiteY2" fmla="*/ 1186310 h 1674068"/>
                <a:gd name="connsiteX3" fmla="*/ 2058862 w 2739367"/>
                <a:gd name="connsiteY3" fmla="*/ 1448200 h 1674068"/>
                <a:gd name="connsiteX4" fmla="*/ 1317998 w 2739367"/>
                <a:gd name="connsiteY4" fmla="*/ 1674062 h 1674068"/>
                <a:gd name="connsiteX5" fmla="*/ 580385 w 2739367"/>
                <a:gd name="connsiteY5" fmla="*/ 1448200 h 1674068"/>
                <a:gd name="connsiteX6" fmla="*/ 0 w 2739367"/>
                <a:gd name="connsiteY6" fmla="*/ 1184130 h 1674068"/>
                <a:gd name="connsiteX7" fmla="*/ 0 w 2739367"/>
                <a:gd name="connsiteY7" fmla="*/ 153345 h 1674068"/>
                <a:gd name="connsiteX8" fmla="*/ 153345 w 2739367"/>
                <a:gd name="connsiteY8" fmla="*/ 0 h 1674068"/>
                <a:gd name="connsiteX0" fmla="*/ 153345 w 2634342"/>
                <a:gd name="connsiteY0" fmla="*/ 0 h 1674068"/>
                <a:gd name="connsiteX1" fmla="*/ 2634342 w 2634342"/>
                <a:gd name="connsiteY1" fmla="*/ 1186310 h 1674068"/>
                <a:gd name="connsiteX2" fmla="*/ 2058862 w 2634342"/>
                <a:gd name="connsiteY2" fmla="*/ 1448200 h 1674068"/>
                <a:gd name="connsiteX3" fmla="*/ 1317998 w 2634342"/>
                <a:gd name="connsiteY3" fmla="*/ 1674062 h 1674068"/>
                <a:gd name="connsiteX4" fmla="*/ 580385 w 2634342"/>
                <a:gd name="connsiteY4" fmla="*/ 1448200 h 1674068"/>
                <a:gd name="connsiteX5" fmla="*/ 0 w 2634342"/>
                <a:gd name="connsiteY5" fmla="*/ 1184130 h 1674068"/>
                <a:gd name="connsiteX6" fmla="*/ 0 w 2634342"/>
                <a:gd name="connsiteY6" fmla="*/ 153345 h 1674068"/>
                <a:gd name="connsiteX7" fmla="*/ 153345 w 2634342"/>
                <a:gd name="connsiteY7" fmla="*/ 0 h 1674068"/>
                <a:gd name="connsiteX0" fmla="*/ 0 w 2634342"/>
                <a:gd name="connsiteY0" fmla="*/ 0 h 1520723"/>
                <a:gd name="connsiteX1" fmla="*/ 2634342 w 2634342"/>
                <a:gd name="connsiteY1" fmla="*/ 1032965 h 1520723"/>
                <a:gd name="connsiteX2" fmla="*/ 2058862 w 2634342"/>
                <a:gd name="connsiteY2" fmla="*/ 1294855 h 1520723"/>
                <a:gd name="connsiteX3" fmla="*/ 1317998 w 2634342"/>
                <a:gd name="connsiteY3" fmla="*/ 1520717 h 1520723"/>
                <a:gd name="connsiteX4" fmla="*/ 580385 w 2634342"/>
                <a:gd name="connsiteY4" fmla="*/ 1294855 h 1520723"/>
                <a:gd name="connsiteX5" fmla="*/ 0 w 2634342"/>
                <a:gd name="connsiteY5" fmla="*/ 1030785 h 1520723"/>
                <a:gd name="connsiteX6" fmla="*/ 0 w 2634342"/>
                <a:gd name="connsiteY6" fmla="*/ 0 h 1520723"/>
                <a:gd name="connsiteX0" fmla="*/ 0 w 2634342"/>
                <a:gd name="connsiteY0" fmla="*/ 0 h 489938"/>
                <a:gd name="connsiteX1" fmla="*/ 2634342 w 2634342"/>
                <a:gd name="connsiteY1" fmla="*/ 2180 h 489938"/>
                <a:gd name="connsiteX2" fmla="*/ 2058862 w 2634342"/>
                <a:gd name="connsiteY2" fmla="*/ 264070 h 489938"/>
                <a:gd name="connsiteX3" fmla="*/ 1317998 w 2634342"/>
                <a:gd name="connsiteY3" fmla="*/ 489932 h 489938"/>
                <a:gd name="connsiteX4" fmla="*/ 580385 w 2634342"/>
                <a:gd name="connsiteY4" fmla="*/ 264070 h 489938"/>
                <a:gd name="connsiteX5" fmla="*/ 0 w 2634342"/>
                <a:gd name="connsiteY5" fmla="*/ 0 h 489938"/>
                <a:gd name="connsiteX0" fmla="*/ 0 w 2634342"/>
                <a:gd name="connsiteY0" fmla="*/ 0 h 489932"/>
                <a:gd name="connsiteX1" fmla="*/ 2634342 w 2634342"/>
                <a:gd name="connsiteY1" fmla="*/ 2180 h 489932"/>
                <a:gd name="connsiteX2" fmla="*/ 2058862 w 2634342"/>
                <a:gd name="connsiteY2" fmla="*/ 264070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32"/>
                <a:gd name="connsiteX1" fmla="*/ 2634342 w 2634342"/>
                <a:gd name="connsiteY1" fmla="*/ 2180 h 489932"/>
                <a:gd name="connsiteX2" fmla="*/ 2077680 w 2634342"/>
                <a:gd name="connsiteY2" fmla="*/ 264074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32"/>
                <a:gd name="connsiteX1" fmla="*/ 2634342 w 2634342"/>
                <a:gd name="connsiteY1" fmla="*/ 2180 h 489932"/>
                <a:gd name="connsiteX2" fmla="*/ 2077680 w 2634342"/>
                <a:gd name="connsiteY2" fmla="*/ 264074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32"/>
                <a:gd name="connsiteX1" fmla="*/ 2634342 w 2634342"/>
                <a:gd name="connsiteY1" fmla="*/ 2180 h 489932"/>
                <a:gd name="connsiteX2" fmla="*/ 2077680 w 2634342"/>
                <a:gd name="connsiteY2" fmla="*/ 264074 h 489932"/>
                <a:gd name="connsiteX3" fmla="*/ 1317998 w 2634342"/>
                <a:gd name="connsiteY3" fmla="*/ 489932 h 489932"/>
                <a:gd name="connsiteX4" fmla="*/ 570977 w 2634342"/>
                <a:gd name="connsiteY4" fmla="*/ 264069 h 489932"/>
                <a:gd name="connsiteX5" fmla="*/ 0 w 2634342"/>
                <a:gd name="connsiteY5" fmla="*/ 0 h 489932"/>
                <a:gd name="connsiteX0" fmla="*/ 0 w 2634342"/>
                <a:gd name="connsiteY0" fmla="*/ 0 h 489989"/>
                <a:gd name="connsiteX1" fmla="*/ 2634342 w 2634342"/>
                <a:gd name="connsiteY1" fmla="*/ 2180 h 489989"/>
                <a:gd name="connsiteX2" fmla="*/ 2077680 w 2634342"/>
                <a:gd name="connsiteY2" fmla="*/ 264074 h 489989"/>
                <a:gd name="connsiteX3" fmla="*/ 1317998 w 2634342"/>
                <a:gd name="connsiteY3" fmla="*/ 489932 h 489989"/>
                <a:gd name="connsiteX4" fmla="*/ 627429 w 2634342"/>
                <a:gd name="connsiteY4" fmla="*/ 245256 h 489989"/>
                <a:gd name="connsiteX5" fmla="*/ 0 w 2634342"/>
                <a:gd name="connsiteY5" fmla="*/ 0 h 489989"/>
                <a:gd name="connsiteX0" fmla="*/ 0 w 2634342"/>
                <a:gd name="connsiteY0" fmla="*/ 0 h 489946"/>
                <a:gd name="connsiteX1" fmla="*/ 2634342 w 2634342"/>
                <a:gd name="connsiteY1" fmla="*/ 2180 h 489946"/>
                <a:gd name="connsiteX2" fmla="*/ 2021227 w 2634342"/>
                <a:gd name="connsiteY2" fmla="*/ 235847 h 489946"/>
                <a:gd name="connsiteX3" fmla="*/ 1317998 w 2634342"/>
                <a:gd name="connsiteY3" fmla="*/ 489932 h 489946"/>
                <a:gd name="connsiteX4" fmla="*/ 627429 w 2634342"/>
                <a:gd name="connsiteY4" fmla="*/ 245256 h 489946"/>
                <a:gd name="connsiteX5" fmla="*/ 0 w 2634342"/>
                <a:gd name="connsiteY5" fmla="*/ 0 h 489946"/>
                <a:gd name="connsiteX0" fmla="*/ 0 w 2634342"/>
                <a:gd name="connsiteY0" fmla="*/ 0 h 489944"/>
                <a:gd name="connsiteX1" fmla="*/ 2634342 w 2634342"/>
                <a:gd name="connsiteY1" fmla="*/ 2180 h 489944"/>
                <a:gd name="connsiteX2" fmla="*/ 2021227 w 2634342"/>
                <a:gd name="connsiteY2" fmla="*/ 235847 h 489944"/>
                <a:gd name="connsiteX3" fmla="*/ 1317998 w 2634342"/>
                <a:gd name="connsiteY3" fmla="*/ 489932 h 489944"/>
                <a:gd name="connsiteX4" fmla="*/ 627429 w 2634342"/>
                <a:gd name="connsiteY4" fmla="*/ 245256 h 489944"/>
                <a:gd name="connsiteX5" fmla="*/ 0 w 2634342"/>
                <a:gd name="connsiteY5" fmla="*/ 0 h 489944"/>
                <a:gd name="connsiteX0" fmla="*/ 0 w 2634342"/>
                <a:gd name="connsiteY0" fmla="*/ 0 h 489946"/>
                <a:gd name="connsiteX1" fmla="*/ 2634342 w 2634342"/>
                <a:gd name="connsiteY1" fmla="*/ 2180 h 489946"/>
                <a:gd name="connsiteX2" fmla="*/ 2021227 w 2634342"/>
                <a:gd name="connsiteY2" fmla="*/ 235847 h 489946"/>
                <a:gd name="connsiteX3" fmla="*/ 1317998 w 2634342"/>
                <a:gd name="connsiteY3" fmla="*/ 489932 h 489946"/>
                <a:gd name="connsiteX4" fmla="*/ 627429 w 2634342"/>
                <a:gd name="connsiteY4" fmla="*/ 245256 h 489946"/>
                <a:gd name="connsiteX5" fmla="*/ 0 w 2634342"/>
                <a:gd name="connsiteY5" fmla="*/ 0 h 489946"/>
                <a:gd name="connsiteX0" fmla="*/ 0 w 2634342"/>
                <a:gd name="connsiteY0" fmla="*/ 0 h 489944"/>
                <a:gd name="connsiteX1" fmla="*/ 2634342 w 2634342"/>
                <a:gd name="connsiteY1" fmla="*/ 2180 h 489944"/>
                <a:gd name="connsiteX2" fmla="*/ 2011820 w 2634342"/>
                <a:gd name="connsiteY2" fmla="*/ 235848 h 489944"/>
                <a:gd name="connsiteX3" fmla="*/ 1317998 w 2634342"/>
                <a:gd name="connsiteY3" fmla="*/ 489932 h 489944"/>
                <a:gd name="connsiteX4" fmla="*/ 627429 w 2634342"/>
                <a:gd name="connsiteY4" fmla="*/ 245256 h 489944"/>
                <a:gd name="connsiteX5" fmla="*/ 0 w 2634342"/>
                <a:gd name="connsiteY5" fmla="*/ 0 h 489944"/>
                <a:gd name="connsiteX0" fmla="*/ 0 w 2634342"/>
                <a:gd name="connsiteY0" fmla="*/ 0 h 489932"/>
                <a:gd name="connsiteX1" fmla="*/ 2634342 w 2634342"/>
                <a:gd name="connsiteY1" fmla="*/ 2180 h 489932"/>
                <a:gd name="connsiteX2" fmla="*/ 2011820 w 2634342"/>
                <a:gd name="connsiteY2" fmla="*/ 235848 h 489932"/>
                <a:gd name="connsiteX3" fmla="*/ 1317998 w 2634342"/>
                <a:gd name="connsiteY3" fmla="*/ 489932 h 489932"/>
                <a:gd name="connsiteX4" fmla="*/ 627429 w 2634342"/>
                <a:gd name="connsiteY4" fmla="*/ 235853 h 489932"/>
                <a:gd name="connsiteX5" fmla="*/ 0 w 2634342"/>
                <a:gd name="connsiteY5" fmla="*/ 0 h 489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34342" h="489932">
                  <a:moveTo>
                    <a:pt x="0" y="0"/>
                  </a:moveTo>
                  <a:lnTo>
                    <a:pt x="2634342" y="2180"/>
                  </a:lnTo>
                  <a:cubicBezTo>
                    <a:pt x="2411150" y="70666"/>
                    <a:pt x="2197374" y="148550"/>
                    <a:pt x="2011820" y="235848"/>
                  </a:cubicBezTo>
                  <a:cubicBezTo>
                    <a:pt x="1790372" y="339396"/>
                    <a:pt x="1548730" y="489931"/>
                    <a:pt x="1317998" y="489932"/>
                  </a:cubicBezTo>
                  <a:cubicBezTo>
                    <a:pt x="1087266" y="489933"/>
                    <a:pt x="882969" y="345723"/>
                    <a:pt x="627429" y="235853"/>
                  </a:cubicBezTo>
                  <a:cubicBezTo>
                    <a:pt x="437103" y="147830"/>
                    <a:pt x="331455" y="116260"/>
                    <a:pt x="0" y="0"/>
                  </a:cubicBezTo>
                  <a:close/>
                </a:path>
              </a:pathLst>
            </a:custGeom>
            <a:noFill/>
            <a:ln w="12700" cap="flat" cmpd="sng" algn="ctr">
              <a:gradFill>
                <a:gsLst>
                  <a:gs pos="44000">
                    <a:srgbClr val="FEEA74">
                      <a:alpha val="0"/>
                    </a:srgbClr>
                  </a:gs>
                  <a:gs pos="100000">
                    <a:srgbClr val="FEEA74"/>
                  </a:gs>
                </a:gsLst>
                <a:lin ang="5400000" scaled="0"/>
              </a:gra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9" name="自由: 形状 138"/>
          <p:cNvSpPr/>
          <p:nvPr/>
        </p:nvSpPr>
        <p:spPr>
          <a:xfrm>
            <a:off x="2733343" y="5004550"/>
            <a:ext cx="6725315" cy="1333426"/>
          </a:xfrm>
          <a:custGeom>
            <a:avLst/>
            <a:gdLst>
              <a:gd name="connsiteX0" fmla="*/ 83419 w 6725315"/>
              <a:gd name="connsiteY0" fmla="*/ 0 h 1333426"/>
              <a:gd name="connsiteX1" fmla="*/ 6641896 w 6725315"/>
              <a:gd name="connsiteY1" fmla="*/ 0 h 1333426"/>
              <a:gd name="connsiteX2" fmla="*/ 6725315 w 6725315"/>
              <a:gd name="connsiteY2" fmla="*/ 83419 h 1333426"/>
              <a:gd name="connsiteX3" fmla="*/ 6725315 w 6725315"/>
              <a:gd name="connsiteY3" fmla="*/ 1250007 h 1333426"/>
              <a:gd name="connsiteX4" fmla="*/ 6641896 w 6725315"/>
              <a:gd name="connsiteY4" fmla="*/ 1333426 h 1333426"/>
              <a:gd name="connsiteX5" fmla="*/ 83419 w 6725315"/>
              <a:gd name="connsiteY5" fmla="*/ 1333426 h 1333426"/>
              <a:gd name="connsiteX6" fmla="*/ 0 w 6725315"/>
              <a:gd name="connsiteY6" fmla="*/ 1250007 h 1333426"/>
              <a:gd name="connsiteX7" fmla="*/ 0 w 6725315"/>
              <a:gd name="connsiteY7" fmla="*/ 83419 h 1333426"/>
              <a:gd name="connsiteX8" fmla="*/ 83419 w 6725315"/>
              <a:gd name="connsiteY8" fmla="*/ 0 h 1333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25315" h="1333426">
                <a:moveTo>
                  <a:pt x="83419" y="0"/>
                </a:moveTo>
                <a:lnTo>
                  <a:pt x="6641896" y="0"/>
                </a:lnTo>
                <a:cubicBezTo>
                  <a:pt x="6687967" y="0"/>
                  <a:pt x="6725315" y="37348"/>
                  <a:pt x="6725315" y="83419"/>
                </a:cubicBezTo>
                <a:lnTo>
                  <a:pt x="6725315" y="1250007"/>
                </a:lnTo>
                <a:cubicBezTo>
                  <a:pt x="6725315" y="1296078"/>
                  <a:pt x="6687967" y="1333426"/>
                  <a:pt x="6641896" y="1333426"/>
                </a:cubicBezTo>
                <a:lnTo>
                  <a:pt x="83419" y="1333426"/>
                </a:lnTo>
                <a:cubicBezTo>
                  <a:pt x="37348" y="1333426"/>
                  <a:pt x="0" y="1296078"/>
                  <a:pt x="0" y="1250007"/>
                </a:cubicBezTo>
                <a:lnTo>
                  <a:pt x="0" y="83419"/>
                </a:lnTo>
                <a:cubicBezTo>
                  <a:pt x="0" y="37348"/>
                  <a:pt x="37348" y="0"/>
                  <a:pt x="83419" y="0"/>
                </a:cubicBezTo>
                <a:close/>
              </a:path>
            </a:pathLst>
          </a:custGeom>
          <a:solidFill>
            <a:srgbClr val="272632"/>
          </a:solidFill>
          <a:ln w="38100" cap="flat" cmpd="sng" algn="ctr">
            <a:solidFill>
              <a:srgbClr val="FEEA74"/>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sp>
        <p:nvSpPr>
          <p:cNvPr id="140" name="自由: 形状 139"/>
          <p:cNvSpPr/>
          <p:nvPr/>
        </p:nvSpPr>
        <p:spPr>
          <a:xfrm rot="18900000">
            <a:off x="2876745" y="4908314"/>
            <a:ext cx="1899006" cy="900000"/>
          </a:xfrm>
          <a:custGeom>
            <a:avLst/>
            <a:gdLst>
              <a:gd name="connsiteX0" fmla="*/ 999006 w 1899006"/>
              <a:gd name="connsiteY0" fmla="*/ 0 h 900000"/>
              <a:gd name="connsiteX1" fmla="*/ 1899006 w 1899006"/>
              <a:gd name="connsiteY1" fmla="*/ 900000 h 900000"/>
              <a:gd name="connsiteX2" fmla="*/ 450000 w 1899006"/>
              <a:gd name="connsiteY2" fmla="*/ 900000 h 900000"/>
              <a:gd name="connsiteX3" fmla="*/ 0 w 1899006"/>
              <a:gd name="connsiteY3" fmla="*/ 450000 h 900000"/>
              <a:gd name="connsiteX4" fmla="*/ 450000 w 1899006"/>
              <a:gd name="connsiteY4" fmla="*/ 0 h 90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99006" h="900000">
                <a:moveTo>
                  <a:pt x="999006" y="0"/>
                </a:moveTo>
                <a:lnTo>
                  <a:pt x="1899006" y="900000"/>
                </a:lnTo>
                <a:lnTo>
                  <a:pt x="450000" y="900000"/>
                </a:lnTo>
                <a:cubicBezTo>
                  <a:pt x="201472" y="900000"/>
                  <a:pt x="0" y="698528"/>
                  <a:pt x="0" y="450000"/>
                </a:cubicBezTo>
                <a:cubicBezTo>
                  <a:pt x="0" y="201472"/>
                  <a:pt x="201472" y="0"/>
                  <a:pt x="450000" y="0"/>
                </a:cubicBezTo>
                <a:close/>
              </a:path>
            </a:pathLst>
          </a:custGeom>
          <a:solidFill>
            <a:srgbClr val="E87E05"/>
          </a:solidFill>
          <a:ln w="12700" cap="flat" cmpd="sng" algn="ctr">
            <a:noFill/>
            <a:prstDash val="solid"/>
            <a:miter lim="800000"/>
          </a:ln>
          <a:effectLst>
            <a:outerShdw blurRad="508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sp>
        <p:nvSpPr>
          <p:cNvPr id="141" name="自由: 形状 140"/>
          <p:cNvSpPr/>
          <p:nvPr/>
        </p:nvSpPr>
        <p:spPr>
          <a:xfrm rot="18900000">
            <a:off x="3185816" y="4778899"/>
            <a:ext cx="1539697" cy="900000"/>
          </a:xfrm>
          <a:custGeom>
            <a:avLst/>
            <a:gdLst>
              <a:gd name="connsiteX0" fmla="*/ 41274 w 1863887"/>
              <a:gd name="connsiteY0" fmla="*/ 700752 h 900000"/>
              <a:gd name="connsiteX1" fmla="*/ 65023 w 1863887"/>
              <a:gd name="connsiteY1" fmla="*/ 729826 h 900000"/>
              <a:gd name="connsiteX2" fmla="*/ 41734 w 1863887"/>
              <a:gd name="connsiteY2" fmla="*/ 701600 h 900000"/>
              <a:gd name="connsiteX3" fmla="*/ 165037 w 1863887"/>
              <a:gd name="connsiteY3" fmla="*/ 824100 h 900000"/>
              <a:gd name="connsiteX4" fmla="*/ 163282 w 1863887"/>
              <a:gd name="connsiteY4" fmla="*/ 823147 h 900000"/>
              <a:gd name="connsiteX5" fmla="*/ 104833 w 1863887"/>
              <a:gd name="connsiteY5" fmla="*/ 774923 h 900000"/>
              <a:gd name="connsiteX6" fmla="*/ 0 w 1863887"/>
              <a:gd name="connsiteY6" fmla="*/ 624372 h 900000"/>
              <a:gd name="connsiteX7" fmla="*/ 5821 w 1863887"/>
              <a:gd name="connsiteY7" fmla="*/ 635436 h 900000"/>
              <a:gd name="connsiteX8" fmla="*/ 244 w 1863887"/>
              <a:gd name="connsiteY8" fmla="*/ 625160 h 900000"/>
              <a:gd name="connsiteX9" fmla="*/ 243490 w 1863887"/>
              <a:gd name="connsiteY9" fmla="*/ 865807 h 900000"/>
              <a:gd name="connsiteX10" fmla="*/ 239721 w 1863887"/>
              <a:gd name="connsiteY10" fmla="*/ 864637 h 900000"/>
              <a:gd name="connsiteX11" fmla="*/ 190576 w 1863887"/>
              <a:gd name="connsiteY11" fmla="*/ 837962 h 900000"/>
              <a:gd name="connsiteX12" fmla="*/ 963887 w 1863887"/>
              <a:gd name="connsiteY12" fmla="*/ 0 h 900000"/>
              <a:gd name="connsiteX13" fmla="*/ 1863887 w 1863887"/>
              <a:gd name="connsiteY13" fmla="*/ 900000 h 900000"/>
              <a:gd name="connsiteX14" fmla="*/ 414881 w 1863887"/>
              <a:gd name="connsiteY14" fmla="*/ 900000 h 900000"/>
              <a:gd name="connsiteX15" fmla="*/ 324190 w 1863887"/>
              <a:gd name="connsiteY15" fmla="*/ 890858 h 900000"/>
              <a:gd name="connsiteX16" fmla="*/ 264285 w 1863887"/>
              <a:gd name="connsiteY16" fmla="*/ 872262 h 900000"/>
              <a:gd name="connsiteX17" fmla="*/ 328149 w 1863887"/>
              <a:gd name="connsiteY17" fmla="*/ 891189 h 900000"/>
              <a:gd name="connsiteX18" fmla="*/ 732295 w 1863887"/>
              <a:gd name="connsiteY18" fmla="*/ 767625 h 900000"/>
              <a:gd name="connsiteX19" fmla="*/ 732295 w 1863887"/>
              <a:gd name="connsiteY19" fmla="*/ 131228 h 900000"/>
              <a:gd name="connsiteX20" fmla="*/ 500044 w 1863887"/>
              <a:gd name="connsiteY20" fmla="*/ 7664 h 900000"/>
              <a:gd name="connsiteX21" fmla="*/ 420080 w 1863887"/>
              <a:gd name="connsiteY21" fmla="*/ 0 h 900000"/>
              <a:gd name="connsiteX0" fmla="*/ 41734 w 1863887"/>
              <a:gd name="connsiteY0" fmla="*/ 701600 h 900000"/>
              <a:gd name="connsiteX1" fmla="*/ 65023 w 1863887"/>
              <a:gd name="connsiteY1" fmla="*/ 729826 h 900000"/>
              <a:gd name="connsiteX2" fmla="*/ 41734 w 1863887"/>
              <a:gd name="connsiteY2" fmla="*/ 701600 h 900000"/>
              <a:gd name="connsiteX3" fmla="*/ 165037 w 1863887"/>
              <a:gd name="connsiteY3" fmla="*/ 824100 h 900000"/>
              <a:gd name="connsiteX4" fmla="*/ 163282 w 1863887"/>
              <a:gd name="connsiteY4" fmla="*/ 823147 h 900000"/>
              <a:gd name="connsiteX5" fmla="*/ 104833 w 1863887"/>
              <a:gd name="connsiteY5" fmla="*/ 774923 h 900000"/>
              <a:gd name="connsiteX6" fmla="*/ 165037 w 1863887"/>
              <a:gd name="connsiteY6" fmla="*/ 824100 h 900000"/>
              <a:gd name="connsiteX7" fmla="*/ 0 w 1863887"/>
              <a:gd name="connsiteY7" fmla="*/ 624372 h 900000"/>
              <a:gd name="connsiteX8" fmla="*/ 5821 w 1863887"/>
              <a:gd name="connsiteY8" fmla="*/ 635436 h 900000"/>
              <a:gd name="connsiteX9" fmla="*/ 244 w 1863887"/>
              <a:gd name="connsiteY9" fmla="*/ 625160 h 900000"/>
              <a:gd name="connsiteX10" fmla="*/ 0 w 1863887"/>
              <a:gd name="connsiteY10" fmla="*/ 624372 h 900000"/>
              <a:gd name="connsiteX11" fmla="*/ 243490 w 1863887"/>
              <a:gd name="connsiteY11" fmla="*/ 865807 h 900000"/>
              <a:gd name="connsiteX12" fmla="*/ 239721 w 1863887"/>
              <a:gd name="connsiteY12" fmla="*/ 864637 h 900000"/>
              <a:gd name="connsiteX13" fmla="*/ 190576 w 1863887"/>
              <a:gd name="connsiteY13" fmla="*/ 837962 h 900000"/>
              <a:gd name="connsiteX14" fmla="*/ 243490 w 1863887"/>
              <a:gd name="connsiteY14" fmla="*/ 865807 h 900000"/>
              <a:gd name="connsiteX15" fmla="*/ 963887 w 1863887"/>
              <a:gd name="connsiteY15" fmla="*/ 0 h 900000"/>
              <a:gd name="connsiteX16" fmla="*/ 1863887 w 1863887"/>
              <a:gd name="connsiteY16" fmla="*/ 900000 h 900000"/>
              <a:gd name="connsiteX17" fmla="*/ 414881 w 1863887"/>
              <a:gd name="connsiteY17" fmla="*/ 900000 h 900000"/>
              <a:gd name="connsiteX18" fmla="*/ 324190 w 1863887"/>
              <a:gd name="connsiteY18" fmla="*/ 890858 h 900000"/>
              <a:gd name="connsiteX19" fmla="*/ 264285 w 1863887"/>
              <a:gd name="connsiteY19" fmla="*/ 872262 h 900000"/>
              <a:gd name="connsiteX20" fmla="*/ 328149 w 1863887"/>
              <a:gd name="connsiteY20" fmla="*/ 891189 h 900000"/>
              <a:gd name="connsiteX21" fmla="*/ 732295 w 1863887"/>
              <a:gd name="connsiteY21" fmla="*/ 767625 h 900000"/>
              <a:gd name="connsiteX22" fmla="*/ 732295 w 1863887"/>
              <a:gd name="connsiteY22" fmla="*/ 131228 h 900000"/>
              <a:gd name="connsiteX23" fmla="*/ 500044 w 1863887"/>
              <a:gd name="connsiteY23" fmla="*/ 7664 h 900000"/>
              <a:gd name="connsiteX24" fmla="*/ 420080 w 1863887"/>
              <a:gd name="connsiteY24" fmla="*/ 0 h 900000"/>
              <a:gd name="connsiteX25" fmla="*/ 963887 w 1863887"/>
              <a:gd name="connsiteY25" fmla="*/ 0 h 900000"/>
              <a:gd name="connsiteX0" fmla="*/ 165037 w 1863887"/>
              <a:gd name="connsiteY0" fmla="*/ 824100 h 900000"/>
              <a:gd name="connsiteX1" fmla="*/ 163282 w 1863887"/>
              <a:gd name="connsiteY1" fmla="*/ 823147 h 900000"/>
              <a:gd name="connsiteX2" fmla="*/ 104833 w 1863887"/>
              <a:gd name="connsiteY2" fmla="*/ 774923 h 900000"/>
              <a:gd name="connsiteX3" fmla="*/ 165037 w 1863887"/>
              <a:gd name="connsiteY3" fmla="*/ 824100 h 900000"/>
              <a:gd name="connsiteX4" fmla="*/ 0 w 1863887"/>
              <a:gd name="connsiteY4" fmla="*/ 624372 h 900000"/>
              <a:gd name="connsiteX5" fmla="*/ 5821 w 1863887"/>
              <a:gd name="connsiteY5" fmla="*/ 635436 h 900000"/>
              <a:gd name="connsiteX6" fmla="*/ 244 w 1863887"/>
              <a:gd name="connsiteY6" fmla="*/ 625160 h 900000"/>
              <a:gd name="connsiteX7" fmla="*/ 0 w 1863887"/>
              <a:gd name="connsiteY7" fmla="*/ 624372 h 900000"/>
              <a:gd name="connsiteX8" fmla="*/ 243490 w 1863887"/>
              <a:gd name="connsiteY8" fmla="*/ 865807 h 900000"/>
              <a:gd name="connsiteX9" fmla="*/ 239721 w 1863887"/>
              <a:gd name="connsiteY9" fmla="*/ 864637 h 900000"/>
              <a:gd name="connsiteX10" fmla="*/ 190576 w 1863887"/>
              <a:gd name="connsiteY10" fmla="*/ 837962 h 900000"/>
              <a:gd name="connsiteX11" fmla="*/ 243490 w 1863887"/>
              <a:gd name="connsiteY11" fmla="*/ 865807 h 900000"/>
              <a:gd name="connsiteX12" fmla="*/ 963887 w 1863887"/>
              <a:gd name="connsiteY12" fmla="*/ 0 h 900000"/>
              <a:gd name="connsiteX13" fmla="*/ 1863887 w 1863887"/>
              <a:gd name="connsiteY13" fmla="*/ 900000 h 900000"/>
              <a:gd name="connsiteX14" fmla="*/ 414881 w 1863887"/>
              <a:gd name="connsiteY14" fmla="*/ 900000 h 900000"/>
              <a:gd name="connsiteX15" fmla="*/ 324190 w 1863887"/>
              <a:gd name="connsiteY15" fmla="*/ 890858 h 900000"/>
              <a:gd name="connsiteX16" fmla="*/ 264285 w 1863887"/>
              <a:gd name="connsiteY16" fmla="*/ 872262 h 900000"/>
              <a:gd name="connsiteX17" fmla="*/ 328149 w 1863887"/>
              <a:gd name="connsiteY17" fmla="*/ 891189 h 900000"/>
              <a:gd name="connsiteX18" fmla="*/ 732295 w 1863887"/>
              <a:gd name="connsiteY18" fmla="*/ 767625 h 900000"/>
              <a:gd name="connsiteX19" fmla="*/ 732295 w 1863887"/>
              <a:gd name="connsiteY19" fmla="*/ 131228 h 900000"/>
              <a:gd name="connsiteX20" fmla="*/ 500044 w 1863887"/>
              <a:gd name="connsiteY20" fmla="*/ 7664 h 900000"/>
              <a:gd name="connsiteX21" fmla="*/ 420080 w 1863887"/>
              <a:gd name="connsiteY21" fmla="*/ 0 h 900000"/>
              <a:gd name="connsiteX22" fmla="*/ 963887 w 1863887"/>
              <a:gd name="connsiteY22" fmla="*/ 0 h 900000"/>
              <a:gd name="connsiteX0" fmla="*/ 104833 w 1863887"/>
              <a:gd name="connsiteY0" fmla="*/ 774923 h 900000"/>
              <a:gd name="connsiteX1" fmla="*/ 163282 w 1863887"/>
              <a:gd name="connsiteY1" fmla="*/ 823147 h 900000"/>
              <a:gd name="connsiteX2" fmla="*/ 104833 w 1863887"/>
              <a:gd name="connsiteY2" fmla="*/ 774923 h 900000"/>
              <a:gd name="connsiteX3" fmla="*/ 0 w 1863887"/>
              <a:gd name="connsiteY3" fmla="*/ 624372 h 900000"/>
              <a:gd name="connsiteX4" fmla="*/ 5821 w 1863887"/>
              <a:gd name="connsiteY4" fmla="*/ 635436 h 900000"/>
              <a:gd name="connsiteX5" fmla="*/ 244 w 1863887"/>
              <a:gd name="connsiteY5" fmla="*/ 625160 h 900000"/>
              <a:gd name="connsiteX6" fmla="*/ 0 w 1863887"/>
              <a:gd name="connsiteY6" fmla="*/ 624372 h 900000"/>
              <a:gd name="connsiteX7" fmla="*/ 243490 w 1863887"/>
              <a:gd name="connsiteY7" fmla="*/ 865807 h 900000"/>
              <a:gd name="connsiteX8" fmla="*/ 239721 w 1863887"/>
              <a:gd name="connsiteY8" fmla="*/ 864637 h 900000"/>
              <a:gd name="connsiteX9" fmla="*/ 190576 w 1863887"/>
              <a:gd name="connsiteY9" fmla="*/ 837962 h 900000"/>
              <a:gd name="connsiteX10" fmla="*/ 243490 w 1863887"/>
              <a:gd name="connsiteY10" fmla="*/ 865807 h 900000"/>
              <a:gd name="connsiteX11" fmla="*/ 963887 w 1863887"/>
              <a:gd name="connsiteY11" fmla="*/ 0 h 900000"/>
              <a:gd name="connsiteX12" fmla="*/ 1863887 w 1863887"/>
              <a:gd name="connsiteY12" fmla="*/ 900000 h 900000"/>
              <a:gd name="connsiteX13" fmla="*/ 414881 w 1863887"/>
              <a:gd name="connsiteY13" fmla="*/ 900000 h 900000"/>
              <a:gd name="connsiteX14" fmla="*/ 324190 w 1863887"/>
              <a:gd name="connsiteY14" fmla="*/ 890858 h 900000"/>
              <a:gd name="connsiteX15" fmla="*/ 264285 w 1863887"/>
              <a:gd name="connsiteY15" fmla="*/ 872262 h 900000"/>
              <a:gd name="connsiteX16" fmla="*/ 328149 w 1863887"/>
              <a:gd name="connsiteY16" fmla="*/ 891189 h 900000"/>
              <a:gd name="connsiteX17" fmla="*/ 732295 w 1863887"/>
              <a:gd name="connsiteY17" fmla="*/ 767625 h 900000"/>
              <a:gd name="connsiteX18" fmla="*/ 732295 w 1863887"/>
              <a:gd name="connsiteY18" fmla="*/ 131228 h 900000"/>
              <a:gd name="connsiteX19" fmla="*/ 500044 w 1863887"/>
              <a:gd name="connsiteY19" fmla="*/ 7664 h 900000"/>
              <a:gd name="connsiteX20" fmla="*/ 420080 w 1863887"/>
              <a:gd name="connsiteY20" fmla="*/ 0 h 900000"/>
              <a:gd name="connsiteX21" fmla="*/ 963887 w 1863887"/>
              <a:gd name="connsiteY21" fmla="*/ 0 h 900000"/>
              <a:gd name="connsiteX0" fmla="*/ 0 w 1863887"/>
              <a:gd name="connsiteY0" fmla="*/ 624372 h 900000"/>
              <a:gd name="connsiteX1" fmla="*/ 5821 w 1863887"/>
              <a:gd name="connsiteY1" fmla="*/ 635436 h 900000"/>
              <a:gd name="connsiteX2" fmla="*/ 244 w 1863887"/>
              <a:gd name="connsiteY2" fmla="*/ 625160 h 900000"/>
              <a:gd name="connsiteX3" fmla="*/ 0 w 1863887"/>
              <a:gd name="connsiteY3" fmla="*/ 624372 h 900000"/>
              <a:gd name="connsiteX4" fmla="*/ 243490 w 1863887"/>
              <a:gd name="connsiteY4" fmla="*/ 865807 h 900000"/>
              <a:gd name="connsiteX5" fmla="*/ 239721 w 1863887"/>
              <a:gd name="connsiteY5" fmla="*/ 864637 h 900000"/>
              <a:gd name="connsiteX6" fmla="*/ 190576 w 1863887"/>
              <a:gd name="connsiteY6" fmla="*/ 837962 h 900000"/>
              <a:gd name="connsiteX7" fmla="*/ 243490 w 1863887"/>
              <a:gd name="connsiteY7" fmla="*/ 865807 h 900000"/>
              <a:gd name="connsiteX8" fmla="*/ 963887 w 1863887"/>
              <a:gd name="connsiteY8" fmla="*/ 0 h 900000"/>
              <a:gd name="connsiteX9" fmla="*/ 1863887 w 1863887"/>
              <a:gd name="connsiteY9" fmla="*/ 900000 h 900000"/>
              <a:gd name="connsiteX10" fmla="*/ 414881 w 1863887"/>
              <a:gd name="connsiteY10" fmla="*/ 900000 h 900000"/>
              <a:gd name="connsiteX11" fmla="*/ 324190 w 1863887"/>
              <a:gd name="connsiteY11" fmla="*/ 890858 h 900000"/>
              <a:gd name="connsiteX12" fmla="*/ 264285 w 1863887"/>
              <a:gd name="connsiteY12" fmla="*/ 872262 h 900000"/>
              <a:gd name="connsiteX13" fmla="*/ 328149 w 1863887"/>
              <a:gd name="connsiteY13" fmla="*/ 891189 h 900000"/>
              <a:gd name="connsiteX14" fmla="*/ 732295 w 1863887"/>
              <a:gd name="connsiteY14" fmla="*/ 767625 h 900000"/>
              <a:gd name="connsiteX15" fmla="*/ 732295 w 1863887"/>
              <a:gd name="connsiteY15" fmla="*/ 131228 h 900000"/>
              <a:gd name="connsiteX16" fmla="*/ 500044 w 1863887"/>
              <a:gd name="connsiteY16" fmla="*/ 7664 h 900000"/>
              <a:gd name="connsiteX17" fmla="*/ 420080 w 1863887"/>
              <a:gd name="connsiteY17" fmla="*/ 0 h 900000"/>
              <a:gd name="connsiteX18" fmla="*/ 963887 w 1863887"/>
              <a:gd name="connsiteY18" fmla="*/ 0 h 900000"/>
              <a:gd name="connsiteX0" fmla="*/ 0 w 1863887"/>
              <a:gd name="connsiteY0" fmla="*/ 624372 h 900000"/>
              <a:gd name="connsiteX1" fmla="*/ 5821 w 1863887"/>
              <a:gd name="connsiteY1" fmla="*/ 635436 h 900000"/>
              <a:gd name="connsiteX2" fmla="*/ 244 w 1863887"/>
              <a:gd name="connsiteY2" fmla="*/ 625160 h 900000"/>
              <a:gd name="connsiteX3" fmla="*/ 0 w 1863887"/>
              <a:gd name="connsiteY3" fmla="*/ 624372 h 900000"/>
              <a:gd name="connsiteX4" fmla="*/ 243490 w 1863887"/>
              <a:gd name="connsiteY4" fmla="*/ 865807 h 900000"/>
              <a:gd name="connsiteX5" fmla="*/ 239721 w 1863887"/>
              <a:gd name="connsiteY5" fmla="*/ 864637 h 900000"/>
              <a:gd name="connsiteX6" fmla="*/ 243490 w 1863887"/>
              <a:gd name="connsiteY6" fmla="*/ 865807 h 900000"/>
              <a:gd name="connsiteX7" fmla="*/ 963887 w 1863887"/>
              <a:gd name="connsiteY7" fmla="*/ 0 h 900000"/>
              <a:gd name="connsiteX8" fmla="*/ 1863887 w 1863887"/>
              <a:gd name="connsiteY8" fmla="*/ 900000 h 900000"/>
              <a:gd name="connsiteX9" fmla="*/ 414881 w 1863887"/>
              <a:gd name="connsiteY9" fmla="*/ 900000 h 900000"/>
              <a:gd name="connsiteX10" fmla="*/ 324190 w 1863887"/>
              <a:gd name="connsiteY10" fmla="*/ 890858 h 900000"/>
              <a:gd name="connsiteX11" fmla="*/ 264285 w 1863887"/>
              <a:gd name="connsiteY11" fmla="*/ 872262 h 900000"/>
              <a:gd name="connsiteX12" fmla="*/ 328149 w 1863887"/>
              <a:gd name="connsiteY12" fmla="*/ 891189 h 900000"/>
              <a:gd name="connsiteX13" fmla="*/ 732295 w 1863887"/>
              <a:gd name="connsiteY13" fmla="*/ 767625 h 900000"/>
              <a:gd name="connsiteX14" fmla="*/ 732295 w 1863887"/>
              <a:gd name="connsiteY14" fmla="*/ 131228 h 900000"/>
              <a:gd name="connsiteX15" fmla="*/ 500044 w 1863887"/>
              <a:gd name="connsiteY15" fmla="*/ 7664 h 900000"/>
              <a:gd name="connsiteX16" fmla="*/ 420080 w 1863887"/>
              <a:gd name="connsiteY16" fmla="*/ 0 h 900000"/>
              <a:gd name="connsiteX17" fmla="*/ 963887 w 1863887"/>
              <a:gd name="connsiteY17" fmla="*/ 0 h 900000"/>
              <a:gd name="connsiteX0" fmla="*/ 0 w 1863887"/>
              <a:gd name="connsiteY0" fmla="*/ 624372 h 900000"/>
              <a:gd name="connsiteX1" fmla="*/ 5821 w 1863887"/>
              <a:gd name="connsiteY1" fmla="*/ 635436 h 900000"/>
              <a:gd name="connsiteX2" fmla="*/ 244 w 1863887"/>
              <a:gd name="connsiteY2" fmla="*/ 625160 h 900000"/>
              <a:gd name="connsiteX3" fmla="*/ 0 w 1863887"/>
              <a:gd name="connsiteY3" fmla="*/ 624372 h 900000"/>
              <a:gd name="connsiteX4" fmla="*/ 963887 w 1863887"/>
              <a:gd name="connsiteY4" fmla="*/ 0 h 900000"/>
              <a:gd name="connsiteX5" fmla="*/ 1863887 w 1863887"/>
              <a:gd name="connsiteY5" fmla="*/ 900000 h 900000"/>
              <a:gd name="connsiteX6" fmla="*/ 414881 w 1863887"/>
              <a:gd name="connsiteY6" fmla="*/ 900000 h 900000"/>
              <a:gd name="connsiteX7" fmla="*/ 324190 w 1863887"/>
              <a:gd name="connsiteY7" fmla="*/ 890858 h 900000"/>
              <a:gd name="connsiteX8" fmla="*/ 264285 w 1863887"/>
              <a:gd name="connsiteY8" fmla="*/ 872262 h 900000"/>
              <a:gd name="connsiteX9" fmla="*/ 328149 w 1863887"/>
              <a:gd name="connsiteY9" fmla="*/ 891189 h 900000"/>
              <a:gd name="connsiteX10" fmla="*/ 732295 w 1863887"/>
              <a:gd name="connsiteY10" fmla="*/ 767625 h 900000"/>
              <a:gd name="connsiteX11" fmla="*/ 732295 w 1863887"/>
              <a:gd name="connsiteY11" fmla="*/ 131228 h 900000"/>
              <a:gd name="connsiteX12" fmla="*/ 500044 w 1863887"/>
              <a:gd name="connsiteY12" fmla="*/ 7664 h 900000"/>
              <a:gd name="connsiteX13" fmla="*/ 420080 w 1863887"/>
              <a:gd name="connsiteY13" fmla="*/ 0 h 900000"/>
              <a:gd name="connsiteX14" fmla="*/ 963887 w 1863887"/>
              <a:gd name="connsiteY14" fmla="*/ 0 h 900000"/>
              <a:gd name="connsiteX0" fmla="*/ 0 w 1863887"/>
              <a:gd name="connsiteY0" fmla="*/ 624372 h 900000"/>
              <a:gd name="connsiteX1" fmla="*/ 5821 w 1863887"/>
              <a:gd name="connsiteY1" fmla="*/ 635436 h 900000"/>
              <a:gd name="connsiteX2" fmla="*/ 244 w 1863887"/>
              <a:gd name="connsiteY2" fmla="*/ 625160 h 900000"/>
              <a:gd name="connsiteX3" fmla="*/ 0 w 1863887"/>
              <a:gd name="connsiteY3" fmla="*/ 624372 h 900000"/>
              <a:gd name="connsiteX4" fmla="*/ 963887 w 1863887"/>
              <a:gd name="connsiteY4" fmla="*/ 0 h 900000"/>
              <a:gd name="connsiteX5" fmla="*/ 1863887 w 1863887"/>
              <a:gd name="connsiteY5" fmla="*/ 900000 h 900000"/>
              <a:gd name="connsiteX6" fmla="*/ 414881 w 1863887"/>
              <a:gd name="connsiteY6" fmla="*/ 900000 h 900000"/>
              <a:gd name="connsiteX7" fmla="*/ 324190 w 1863887"/>
              <a:gd name="connsiteY7" fmla="*/ 890858 h 900000"/>
              <a:gd name="connsiteX8" fmla="*/ 328149 w 1863887"/>
              <a:gd name="connsiteY8" fmla="*/ 891189 h 900000"/>
              <a:gd name="connsiteX9" fmla="*/ 732295 w 1863887"/>
              <a:gd name="connsiteY9" fmla="*/ 767625 h 900000"/>
              <a:gd name="connsiteX10" fmla="*/ 732295 w 1863887"/>
              <a:gd name="connsiteY10" fmla="*/ 131228 h 900000"/>
              <a:gd name="connsiteX11" fmla="*/ 500044 w 1863887"/>
              <a:gd name="connsiteY11" fmla="*/ 7664 h 900000"/>
              <a:gd name="connsiteX12" fmla="*/ 420080 w 1863887"/>
              <a:gd name="connsiteY12" fmla="*/ 0 h 900000"/>
              <a:gd name="connsiteX13" fmla="*/ 963887 w 1863887"/>
              <a:gd name="connsiteY13" fmla="*/ 0 h 900000"/>
              <a:gd name="connsiteX0" fmla="*/ 0 w 1863643"/>
              <a:gd name="connsiteY0" fmla="*/ 625160 h 900000"/>
              <a:gd name="connsiteX1" fmla="*/ 5577 w 1863643"/>
              <a:gd name="connsiteY1" fmla="*/ 635436 h 900000"/>
              <a:gd name="connsiteX2" fmla="*/ 0 w 1863643"/>
              <a:gd name="connsiteY2" fmla="*/ 625160 h 900000"/>
              <a:gd name="connsiteX3" fmla="*/ 963643 w 1863643"/>
              <a:gd name="connsiteY3" fmla="*/ 0 h 900000"/>
              <a:gd name="connsiteX4" fmla="*/ 1863643 w 1863643"/>
              <a:gd name="connsiteY4" fmla="*/ 900000 h 900000"/>
              <a:gd name="connsiteX5" fmla="*/ 414637 w 1863643"/>
              <a:gd name="connsiteY5" fmla="*/ 900000 h 900000"/>
              <a:gd name="connsiteX6" fmla="*/ 323946 w 1863643"/>
              <a:gd name="connsiteY6" fmla="*/ 890858 h 900000"/>
              <a:gd name="connsiteX7" fmla="*/ 327905 w 1863643"/>
              <a:gd name="connsiteY7" fmla="*/ 891189 h 900000"/>
              <a:gd name="connsiteX8" fmla="*/ 732051 w 1863643"/>
              <a:gd name="connsiteY8" fmla="*/ 767625 h 900000"/>
              <a:gd name="connsiteX9" fmla="*/ 732051 w 1863643"/>
              <a:gd name="connsiteY9" fmla="*/ 131228 h 900000"/>
              <a:gd name="connsiteX10" fmla="*/ 499800 w 1863643"/>
              <a:gd name="connsiteY10" fmla="*/ 7664 h 900000"/>
              <a:gd name="connsiteX11" fmla="*/ 419836 w 1863643"/>
              <a:gd name="connsiteY11" fmla="*/ 0 h 900000"/>
              <a:gd name="connsiteX12" fmla="*/ 963643 w 1863643"/>
              <a:gd name="connsiteY12" fmla="*/ 0 h 900000"/>
              <a:gd name="connsiteX0" fmla="*/ 639697 w 1539697"/>
              <a:gd name="connsiteY0" fmla="*/ 0 h 900000"/>
              <a:gd name="connsiteX1" fmla="*/ 1539697 w 1539697"/>
              <a:gd name="connsiteY1" fmla="*/ 900000 h 900000"/>
              <a:gd name="connsiteX2" fmla="*/ 90691 w 1539697"/>
              <a:gd name="connsiteY2" fmla="*/ 900000 h 900000"/>
              <a:gd name="connsiteX3" fmla="*/ 0 w 1539697"/>
              <a:gd name="connsiteY3" fmla="*/ 890858 h 900000"/>
              <a:gd name="connsiteX4" fmla="*/ 3959 w 1539697"/>
              <a:gd name="connsiteY4" fmla="*/ 891189 h 900000"/>
              <a:gd name="connsiteX5" fmla="*/ 408105 w 1539697"/>
              <a:gd name="connsiteY5" fmla="*/ 767625 h 900000"/>
              <a:gd name="connsiteX6" fmla="*/ 408105 w 1539697"/>
              <a:gd name="connsiteY6" fmla="*/ 131228 h 900000"/>
              <a:gd name="connsiteX7" fmla="*/ 175854 w 1539697"/>
              <a:gd name="connsiteY7" fmla="*/ 7664 h 900000"/>
              <a:gd name="connsiteX8" fmla="*/ 95890 w 1539697"/>
              <a:gd name="connsiteY8" fmla="*/ 0 h 900000"/>
              <a:gd name="connsiteX9" fmla="*/ 639697 w 1539697"/>
              <a:gd name="connsiteY9" fmla="*/ 0 h 9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97" h="900000">
                <a:moveTo>
                  <a:pt x="639697" y="0"/>
                </a:moveTo>
                <a:lnTo>
                  <a:pt x="1539697" y="900000"/>
                </a:lnTo>
                <a:lnTo>
                  <a:pt x="90691" y="900000"/>
                </a:lnTo>
                <a:cubicBezTo>
                  <a:pt x="59625" y="900000"/>
                  <a:pt x="29294" y="896852"/>
                  <a:pt x="0" y="890858"/>
                </a:cubicBezTo>
                <a:lnTo>
                  <a:pt x="3959" y="891189"/>
                </a:lnTo>
                <a:cubicBezTo>
                  <a:pt x="145783" y="918648"/>
                  <a:pt x="298270" y="877459"/>
                  <a:pt x="408105" y="767625"/>
                </a:cubicBezTo>
                <a:cubicBezTo>
                  <a:pt x="583841" y="591889"/>
                  <a:pt x="583841" y="306964"/>
                  <a:pt x="408105" y="131228"/>
                </a:cubicBezTo>
                <a:cubicBezTo>
                  <a:pt x="342204" y="65328"/>
                  <a:pt x="260948" y="24140"/>
                  <a:pt x="175854" y="7664"/>
                </a:cubicBezTo>
                <a:lnTo>
                  <a:pt x="95890" y="0"/>
                </a:lnTo>
                <a:lnTo>
                  <a:pt x="639697" y="0"/>
                </a:lnTo>
                <a:close/>
              </a:path>
            </a:pathLst>
          </a:custGeom>
          <a:solidFill>
            <a:srgbClr val="FEEA74"/>
          </a:solidFill>
          <a:ln w="12700" cap="flat" cmpd="sng" algn="ctr">
            <a:noFill/>
            <a:prstDash val="solid"/>
            <a:miter lim="800000"/>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42" name="椭圆 141"/>
          <p:cNvSpPr/>
          <p:nvPr/>
        </p:nvSpPr>
        <p:spPr>
          <a:xfrm>
            <a:off x="1897333" y="5515587"/>
            <a:ext cx="311350" cy="311350"/>
          </a:xfrm>
          <a:prstGeom prst="ellipse">
            <a:avLst/>
          </a:prstGeom>
          <a:gradFill flip="none" rotWithShape="1">
            <a:gsLst>
              <a:gs pos="55000">
                <a:srgbClr val="FEEA74">
                  <a:alpha val="0"/>
                </a:srgbClr>
              </a:gs>
              <a:gs pos="27000">
                <a:srgbClr val="FEEA74"/>
              </a:gs>
            </a:gsLst>
            <a:path path="circle">
              <a:fillToRect l="50000" t="50000" r="50000" b="50000"/>
            </a:path>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文本框 146"/>
          <p:cNvSpPr txBox="1"/>
          <p:nvPr/>
        </p:nvSpPr>
        <p:spPr>
          <a:xfrm>
            <a:off x="4795581" y="1443993"/>
            <a:ext cx="2804996" cy="523220"/>
          </a:xfrm>
          <a:prstGeom prst="rect">
            <a:avLst/>
          </a:prstGeom>
          <a:noFill/>
        </p:spPr>
        <p:txBody>
          <a:bodyPr vert="horz"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请输入小标题一</a:t>
            </a:r>
          </a:p>
        </p:txBody>
      </p:sp>
      <p:sp>
        <p:nvSpPr>
          <p:cNvPr id="148" name="文本框 147"/>
          <p:cNvSpPr txBox="1"/>
          <p:nvPr/>
        </p:nvSpPr>
        <p:spPr>
          <a:xfrm>
            <a:off x="4181368" y="1943081"/>
            <a:ext cx="5277290" cy="469359"/>
          </a:xfrm>
          <a:prstGeom prst="rect">
            <a:avLst/>
          </a:prstGeom>
          <a:noFill/>
        </p:spPr>
        <p:txBody>
          <a:bodyPr vert="horz" wrap="square" rtlCol="0">
            <a:spAutoFit/>
          </a:bodyPr>
          <a:lstStyle/>
          <a:p>
            <a:pP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演示无处不在演示无处不在演示无处不在</a:t>
            </a:r>
          </a:p>
        </p:txBody>
      </p:sp>
      <p:sp>
        <p:nvSpPr>
          <p:cNvPr id="151" name="文本框 150"/>
          <p:cNvSpPr txBox="1"/>
          <p:nvPr/>
        </p:nvSpPr>
        <p:spPr>
          <a:xfrm>
            <a:off x="4795581" y="5187038"/>
            <a:ext cx="2804996" cy="523220"/>
          </a:xfrm>
          <a:prstGeom prst="rect">
            <a:avLst/>
          </a:prstGeom>
          <a:noFill/>
        </p:spPr>
        <p:txBody>
          <a:bodyPr vert="horz"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请输入小标题三</a:t>
            </a:r>
          </a:p>
        </p:txBody>
      </p:sp>
      <p:sp>
        <p:nvSpPr>
          <p:cNvPr id="152" name="文本框 151"/>
          <p:cNvSpPr txBox="1"/>
          <p:nvPr/>
        </p:nvSpPr>
        <p:spPr>
          <a:xfrm>
            <a:off x="4181368" y="5686126"/>
            <a:ext cx="5277290" cy="469359"/>
          </a:xfrm>
          <a:prstGeom prst="rect">
            <a:avLst/>
          </a:prstGeom>
          <a:noFill/>
        </p:spPr>
        <p:txBody>
          <a:bodyPr vert="horz" wrap="square" rtlCol="0">
            <a:spAutoFit/>
          </a:bodyPr>
          <a:lstStyle/>
          <a:p>
            <a:pP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演示无处不在演示无处不在演示无处不在</a:t>
            </a:r>
          </a:p>
        </p:txBody>
      </p:sp>
      <p:sp>
        <p:nvSpPr>
          <p:cNvPr id="154" name="文本框 153"/>
          <p:cNvSpPr txBox="1"/>
          <p:nvPr/>
        </p:nvSpPr>
        <p:spPr>
          <a:xfrm flipH="1">
            <a:off x="4694730" y="3499838"/>
            <a:ext cx="2804996" cy="523220"/>
          </a:xfrm>
          <a:prstGeom prst="rect">
            <a:avLst/>
          </a:prstGeom>
          <a:noFill/>
        </p:spPr>
        <p:txBody>
          <a:bodyPr vert="horz"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请输入小标题二</a:t>
            </a:r>
          </a:p>
        </p:txBody>
      </p:sp>
      <p:sp>
        <p:nvSpPr>
          <p:cNvPr id="155" name="文本框 154"/>
          <p:cNvSpPr txBox="1"/>
          <p:nvPr/>
        </p:nvSpPr>
        <p:spPr>
          <a:xfrm flipH="1">
            <a:off x="2733342" y="3999450"/>
            <a:ext cx="4208634" cy="492443"/>
          </a:xfrm>
          <a:prstGeom prst="rect">
            <a:avLst/>
          </a:prstGeom>
          <a:noFill/>
        </p:spPr>
        <p:txBody>
          <a:bodyPr vert="horz" wrap="square" rtlCol="0">
            <a:spAutoFit/>
          </a:bodyPr>
          <a:lstStyle/>
          <a:p>
            <a:pPr algn="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演示无处不在演示无处不在演示</a:t>
            </a:r>
          </a:p>
        </p:txBody>
      </p:sp>
      <p:grpSp>
        <p:nvGrpSpPr>
          <p:cNvPr id="185" name="组合 184"/>
          <p:cNvGrpSpPr/>
          <p:nvPr/>
        </p:nvGrpSpPr>
        <p:grpSpPr>
          <a:xfrm>
            <a:off x="3194061" y="1687844"/>
            <a:ext cx="545541" cy="483063"/>
            <a:chOff x="10329863" y="1611444"/>
            <a:chExt cx="787400" cy="697223"/>
          </a:xfrm>
        </p:grpSpPr>
        <p:sp>
          <p:nvSpPr>
            <p:cNvPr id="49" name="圆: 空心 48"/>
            <p:cNvSpPr/>
            <p:nvPr/>
          </p:nvSpPr>
          <p:spPr>
            <a:xfrm>
              <a:off x="10609263" y="1611444"/>
              <a:ext cx="228600" cy="228600"/>
            </a:xfrm>
            <a:prstGeom prst="donut">
              <a:avLst>
                <a:gd name="adj" fmla="val 10466"/>
              </a:avLst>
            </a:prstGeom>
            <a:solidFill>
              <a:schemeClr val="bg1"/>
            </a:solidFill>
            <a:ln w="12700"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
          <p:nvSpPr>
            <p:cNvPr id="156" name="圆: 空心 155"/>
            <p:cNvSpPr/>
            <p:nvPr/>
          </p:nvSpPr>
          <p:spPr>
            <a:xfrm rot="18900000">
              <a:off x="10329863" y="2080067"/>
              <a:ext cx="228600" cy="228600"/>
            </a:xfrm>
            <a:prstGeom prst="donut">
              <a:avLst>
                <a:gd name="adj" fmla="val 10466"/>
              </a:avLst>
            </a:prstGeom>
            <a:solidFill>
              <a:schemeClr val="bg1"/>
            </a:solidFill>
            <a:ln w="12700"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7" name="椭圆 156"/>
            <p:cNvSpPr/>
            <p:nvPr/>
          </p:nvSpPr>
          <p:spPr>
            <a:xfrm rot="2700000">
              <a:off x="10888663" y="2080067"/>
              <a:ext cx="228600" cy="228600"/>
            </a:xfrm>
            <a:prstGeom prst="ellipse">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52" name="直接连接符 51"/>
            <p:cNvCxnSpPr/>
            <p:nvPr/>
          </p:nvCxnSpPr>
          <p:spPr>
            <a:xfrm flipH="1">
              <a:off x="10471236" y="1806566"/>
              <a:ext cx="186205" cy="298679"/>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a:cxnSpLocks noChangeAspect="1"/>
            </p:cNvCxnSpPr>
            <p:nvPr/>
          </p:nvCxnSpPr>
          <p:spPr>
            <a:xfrm>
              <a:off x="10791145" y="1806566"/>
              <a:ext cx="174211" cy="33993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flipH="1">
              <a:off x="10546906" y="2195664"/>
              <a:ext cx="353313"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86" name="自由: 形状 185"/>
          <p:cNvSpPr/>
          <p:nvPr/>
        </p:nvSpPr>
        <p:spPr>
          <a:xfrm>
            <a:off x="2921289" y="1446312"/>
            <a:ext cx="1091084" cy="966128"/>
          </a:xfrm>
          <a:custGeom>
            <a:avLst/>
            <a:gdLst/>
            <a:ahLst/>
            <a:cxnLst/>
            <a:rect l="0" t="0" r="0" b="0"/>
            <a:pathLst>
              <a:path w="1028541" h="910747">
                <a:moveTo>
                  <a:pt x="0" y="0"/>
                </a:moveTo>
                <a:lnTo>
                  <a:pt x="1028540" y="0"/>
                </a:lnTo>
                <a:lnTo>
                  <a:pt x="1028540" y="910746"/>
                </a:lnTo>
                <a:lnTo>
                  <a:pt x="0" y="910746"/>
                </a:lnTo>
                <a:close/>
              </a:path>
            </a:pathLst>
          </a:cu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2" name="组合 201"/>
          <p:cNvGrpSpPr/>
          <p:nvPr/>
        </p:nvGrpSpPr>
        <p:grpSpPr>
          <a:xfrm>
            <a:off x="7600577" y="3821145"/>
            <a:ext cx="531936" cy="337912"/>
            <a:chOff x="10108390" y="2681515"/>
            <a:chExt cx="549406" cy="349009"/>
          </a:xfrm>
        </p:grpSpPr>
        <p:sp>
          <p:nvSpPr>
            <p:cNvPr id="197" name="椭圆 196"/>
            <p:cNvSpPr/>
            <p:nvPr/>
          </p:nvSpPr>
          <p:spPr>
            <a:xfrm>
              <a:off x="10108390" y="2681515"/>
              <a:ext cx="349009" cy="349009"/>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8" name="椭圆 197"/>
            <p:cNvSpPr/>
            <p:nvPr/>
          </p:nvSpPr>
          <p:spPr>
            <a:xfrm>
              <a:off x="10308787" y="2681515"/>
              <a:ext cx="349009" cy="349009"/>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1" name="自由: 形状 200"/>
            <p:cNvSpPr/>
            <p:nvPr/>
          </p:nvSpPr>
          <p:spPr>
            <a:xfrm>
              <a:off x="10311908" y="2716988"/>
              <a:ext cx="148613" cy="278064"/>
            </a:xfrm>
            <a:custGeom>
              <a:avLst/>
              <a:gdLst>
                <a:gd name="connsiteX0" fmla="*/ 74307 w 148613"/>
                <a:gd name="connsiteY0" fmla="*/ 0 h 278064"/>
                <a:gd name="connsiteX1" fmla="*/ 97502 w 148613"/>
                <a:gd name="connsiteY1" fmla="*/ 15639 h 278064"/>
                <a:gd name="connsiteX2" fmla="*/ 148613 w 148613"/>
                <a:gd name="connsiteY2" fmla="*/ 139032 h 278064"/>
                <a:gd name="connsiteX3" fmla="*/ 97502 w 148613"/>
                <a:gd name="connsiteY3" fmla="*/ 262426 h 278064"/>
                <a:gd name="connsiteX4" fmla="*/ 74307 w 148613"/>
                <a:gd name="connsiteY4" fmla="*/ 278064 h 278064"/>
                <a:gd name="connsiteX5" fmla="*/ 51112 w 148613"/>
                <a:gd name="connsiteY5" fmla="*/ 262426 h 278064"/>
                <a:gd name="connsiteX6" fmla="*/ 0 w 148613"/>
                <a:gd name="connsiteY6" fmla="*/ 139032 h 278064"/>
                <a:gd name="connsiteX7" fmla="*/ 51112 w 148613"/>
                <a:gd name="connsiteY7" fmla="*/ 15639 h 278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8613" h="278064">
                  <a:moveTo>
                    <a:pt x="74307" y="0"/>
                  </a:moveTo>
                  <a:lnTo>
                    <a:pt x="97502" y="15639"/>
                  </a:lnTo>
                  <a:cubicBezTo>
                    <a:pt x="129081" y="47218"/>
                    <a:pt x="148613" y="90844"/>
                    <a:pt x="148613" y="139032"/>
                  </a:cubicBezTo>
                  <a:cubicBezTo>
                    <a:pt x="148613" y="187220"/>
                    <a:pt x="129081" y="230846"/>
                    <a:pt x="97502" y="262426"/>
                  </a:cubicBezTo>
                  <a:lnTo>
                    <a:pt x="74307" y="278064"/>
                  </a:lnTo>
                  <a:lnTo>
                    <a:pt x="51112" y="262426"/>
                  </a:lnTo>
                  <a:cubicBezTo>
                    <a:pt x="19532" y="230846"/>
                    <a:pt x="0" y="187220"/>
                    <a:pt x="0" y="139032"/>
                  </a:cubicBezTo>
                  <a:cubicBezTo>
                    <a:pt x="0" y="90844"/>
                    <a:pt x="19532" y="47218"/>
                    <a:pt x="51112" y="15639"/>
                  </a:cubicBezTo>
                  <a:close/>
                </a:path>
              </a:pathLst>
            </a:custGeom>
            <a:pattFill prst="wdUpDiag">
              <a:fgClr>
                <a:srgbClr val="F5B137"/>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1" name="组合 210"/>
          <p:cNvGrpSpPr/>
          <p:nvPr/>
        </p:nvGrpSpPr>
        <p:grpSpPr>
          <a:xfrm>
            <a:off x="3122022" y="5172749"/>
            <a:ext cx="816621" cy="1065981"/>
            <a:chOff x="3139926" y="5182153"/>
            <a:chExt cx="816621" cy="1065981"/>
          </a:xfrm>
        </p:grpSpPr>
        <p:sp>
          <p:nvSpPr>
            <p:cNvPr id="210" name="自由: 形状 209"/>
            <p:cNvSpPr/>
            <p:nvPr/>
          </p:nvSpPr>
          <p:spPr>
            <a:xfrm>
              <a:off x="3139926" y="5182153"/>
              <a:ext cx="816621" cy="1065981"/>
            </a:xfrm>
            <a:custGeom>
              <a:avLst/>
              <a:gdLst/>
              <a:ahLst/>
              <a:cxnLst/>
              <a:rect l="0" t="0" r="0" b="0"/>
              <a:pathLst>
                <a:path w="816621" h="1065981">
                  <a:moveTo>
                    <a:pt x="0" y="0"/>
                  </a:moveTo>
                  <a:lnTo>
                    <a:pt x="816620" y="0"/>
                  </a:lnTo>
                  <a:lnTo>
                    <a:pt x="816620" y="1065980"/>
                  </a:lnTo>
                  <a:lnTo>
                    <a:pt x="0" y="1065980"/>
                  </a:lnTo>
                  <a:close/>
                </a:path>
              </a:pathLst>
            </a:cu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5" name="组合 204"/>
            <p:cNvGrpSpPr/>
            <p:nvPr/>
          </p:nvGrpSpPr>
          <p:grpSpPr>
            <a:xfrm>
              <a:off x="3344082" y="5448648"/>
              <a:ext cx="408310" cy="532990"/>
              <a:chOff x="10632839" y="2932340"/>
              <a:chExt cx="1361774" cy="1777610"/>
            </a:xfrm>
          </p:grpSpPr>
          <p:sp>
            <p:nvSpPr>
              <p:cNvPr id="203" name="矩形: 圆角 202"/>
              <p:cNvSpPr/>
              <p:nvPr/>
            </p:nvSpPr>
            <p:spPr>
              <a:xfrm>
                <a:off x="10632839" y="2932340"/>
                <a:ext cx="84909" cy="177761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等腰三角形 203"/>
              <p:cNvSpPr/>
              <p:nvPr/>
            </p:nvSpPr>
            <p:spPr>
              <a:xfrm rot="5400000">
                <a:off x="10996893" y="2763729"/>
                <a:ext cx="718575" cy="1276865"/>
              </a:xfrm>
              <a:custGeom>
                <a:avLst/>
                <a:gdLst>
                  <a:gd name="connsiteX0" fmla="*/ 0 w 753049"/>
                  <a:gd name="connsiteY0" fmla="*/ 1234138 h 1234138"/>
                  <a:gd name="connsiteX1" fmla="*/ 376525 w 753049"/>
                  <a:gd name="connsiteY1" fmla="*/ 0 h 1234138"/>
                  <a:gd name="connsiteX2" fmla="*/ 753049 w 753049"/>
                  <a:gd name="connsiteY2" fmla="*/ 1234138 h 1234138"/>
                  <a:gd name="connsiteX3" fmla="*/ 0 w 753049"/>
                  <a:gd name="connsiteY3" fmla="*/ 1234138 h 1234138"/>
                  <a:gd name="connsiteX0" fmla="*/ 0 w 753049"/>
                  <a:gd name="connsiteY0" fmla="*/ 1343676 h 1343676"/>
                  <a:gd name="connsiteX1" fmla="*/ 216984 w 753049"/>
                  <a:gd name="connsiteY1" fmla="*/ 0 h 1343676"/>
                  <a:gd name="connsiteX2" fmla="*/ 753049 w 753049"/>
                  <a:gd name="connsiteY2" fmla="*/ 1343676 h 1343676"/>
                  <a:gd name="connsiteX3" fmla="*/ 0 w 753049"/>
                  <a:gd name="connsiteY3" fmla="*/ 1343676 h 1343676"/>
                  <a:gd name="connsiteX0" fmla="*/ 0 w 753049"/>
                  <a:gd name="connsiteY0" fmla="*/ 1344333 h 1344333"/>
                  <a:gd name="connsiteX1" fmla="*/ 216984 w 753049"/>
                  <a:gd name="connsiteY1" fmla="*/ 657 h 1344333"/>
                  <a:gd name="connsiteX2" fmla="*/ 753049 w 753049"/>
                  <a:gd name="connsiteY2" fmla="*/ 1344333 h 1344333"/>
                  <a:gd name="connsiteX3" fmla="*/ 0 w 753049"/>
                  <a:gd name="connsiteY3" fmla="*/ 1344333 h 1344333"/>
                  <a:gd name="connsiteX0" fmla="*/ 47435 w 800484"/>
                  <a:gd name="connsiteY0" fmla="*/ 1349102 h 1349102"/>
                  <a:gd name="connsiteX1" fmla="*/ 98410 w 800484"/>
                  <a:gd name="connsiteY1" fmla="*/ 894025 h 1349102"/>
                  <a:gd name="connsiteX2" fmla="*/ 264419 w 800484"/>
                  <a:gd name="connsiteY2" fmla="*/ 5426 h 1349102"/>
                  <a:gd name="connsiteX3" fmla="*/ 800484 w 800484"/>
                  <a:gd name="connsiteY3" fmla="*/ 1349102 h 1349102"/>
                  <a:gd name="connsiteX4" fmla="*/ 47435 w 800484"/>
                  <a:gd name="connsiteY4" fmla="*/ 1349102 h 1349102"/>
                  <a:gd name="connsiteX0" fmla="*/ 15345 w 768394"/>
                  <a:gd name="connsiteY0" fmla="*/ 1349102 h 1349102"/>
                  <a:gd name="connsiteX1" fmla="*/ 66320 w 768394"/>
                  <a:gd name="connsiteY1" fmla="*/ 894025 h 1349102"/>
                  <a:gd name="connsiteX2" fmla="*/ 232329 w 768394"/>
                  <a:gd name="connsiteY2" fmla="*/ 5426 h 1349102"/>
                  <a:gd name="connsiteX3" fmla="*/ 768394 w 768394"/>
                  <a:gd name="connsiteY3" fmla="*/ 1349102 h 1349102"/>
                  <a:gd name="connsiteX4" fmla="*/ 15345 w 768394"/>
                  <a:gd name="connsiteY4" fmla="*/ 1349102 h 1349102"/>
                  <a:gd name="connsiteX0" fmla="*/ 11804 w 764853"/>
                  <a:gd name="connsiteY0" fmla="*/ 1354976 h 1354976"/>
                  <a:gd name="connsiteX1" fmla="*/ 91354 w 764853"/>
                  <a:gd name="connsiteY1" fmla="*/ 745117 h 1354976"/>
                  <a:gd name="connsiteX2" fmla="*/ 228788 w 764853"/>
                  <a:gd name="connsiteY2" fmla="*/ 11300 h 1354976"/>
                  <a:gd name="connsiteX3" fmla="*/ 764853 w 764853"/>
                  <a:gd name="connsiteY3" fmla="*/ 1354976 h 1354976"/>
                  <a:gd name="connsiteX4" fmla="*/ 11804 w 764853"/>
                  <a:gd name="connsiteY4" fmla="*/ 1354976 h 1354976"/>
                  <a:gd name="connsiteX0" fmla="*/ 14022 w 767071"/>
                  <a:gd name="connsiteY0" fmla="*/ 1354976 h 1354976"/>
                  <a:gd name="connsiteX1" fmla="*/ 93572 w 767071"/>
                  <a:gd name="connsiteY1" fmla="*/ 745117 h 1354976"/>
                  <a:gd name="connsiteX2" fmla="*/ 231006 w 767071"/>
                  <a:gd name="connsiteY2" fmla="*/ 11300 h 1354976"/>
                  <a:gd name="connsiteX3" fmla="*/ 767071 w 767071"/>
                  <a:gd name="connsiteY3" fmla="*/ 1354976 h 1354976"/>
                  <a:gd name="connsiteX4" fmla="*/ 14022 w 767071"/>
                  <a:gd name="connsiteY4" fmla="*/ 1354976 h 1354976"/>
                  <a:gd name="connsiteX0" fmla="*/ 11003 w 764052"/>
                  <a:gd name="connsiteY0" fmla="*/ 1355207 h 1355207"/>
                  <a:gd name="connsiteX1" fmla="*/ 90553 w 764052"/>
                  <a:gd name="connsiteY1" fmla="*/ 745348 h 1355207"/>
                  <a:gd name="connsiteX2" fmla="*/ 227987 w 764052"/>
                  <a:gd name="connsiteY2" fmla="*/ 11531 h 1355207"/>
                  <a:gd name="connsiteX3" fmla="*/ 764052 w 764052"/>
                  <a:gd name="connsiteY3" fmla="*/ 1355207 h 1355207"/>
                  <a:gd name="connsiteX4" fmla="*/ 11003 w 764052"/>
                  <a:gd name="connsiteY4" fmla="*/ 1355207 h 1355207"/>
                  <a:gd name="connsiteX0" fmla="*/ 11642 w 764691"/>
                  <a:gd name="connsiteY0" fmla="*/ 1358925 h 1358925"/>
                  <a:gd name="connsiteX1" fmla="*/ 84050 w 764691"/>
                  <a:gd name="connsiteY1" fmla="*/ 682391 h 1358925"/>
                  <a:gd name="connsiteX2" fmla="*/ 228626 w 764691"/>
                  <a:gd name="connsiteY2" fmla="*/ 15249 h 1358925"/>
                  <a:gd name="connsiteX3" fmla="*/ 764691 w 764691"/>
                  <a:gd name="connsiteY3" fmla="*/ 1358925 h 1358925"/>
                  <a:gd name="connsiteX4" fmla="*/ 11642 w 764691"/>
                  <a:gd name="connsiteY4" fmla="*/ 1358925 h 1358925"/>
                  <a:gd name="connsiteX0" fmla="*/ 11642 w 764691"/>
                  <a:gd name="connsiteY0" fmla="*/ 1358925 h 1358925"/>
                  <a:gd name="connsiteX1" fmla="*/ 84050 w 764691"/>
                  <a:gd name="connsiteY1" fmla="*/ 682391 h 1358925"/>
                  <a:gd name="connsiteX2" fmla="*/ 228626 w 764691"/>
                  <a:gd name="connsiteY2" fmla="*/ 15249 h 1358925"/>
                  <a:gd name="connsiteX3" fmla="*/ 764691 w 764691"/>
                  <a:gd name="connsiteY3" fmla="*/ 1358925 h 1358925"/>
                  <a:gd name="connsiteX4" fmla="*/ 11642 w 764691"/>
                  <a:gd name="connsiteY4" fmla="*/ 1358925 h 1358925"/>
                  <a:gd name="connsiteX0" fmla="*/ 11642 w 764691"/>
                  <a:gd name="connsiteY0" fmla="*/ 1411983 h 1411983"/>
                  <a:gd name="connsiteX1" fmla="*/ 84050 w 764691"/>
                  <a:gd name="connsiteY1" fmla="*/ 735449 h 1411983"/>
                  <a:gd name="connsiteX2" fmla="*/ 228626 w 764691"/>
                  <a:gd name="connsiteY2" fmla="*/ 68307 h 1411983"/>
                  <a:gd name="connsiteX3" fmla="*/ 764691 w 764691"/>
                  <a:gd name="connsiteY3" fmla="*/ 1411983 h 1411983"/>
                  <a:gd name="connsiteX4" fmla="*/ 11642 w 764691"/>
                  <a:gd name="connsiteY4" fmla="*/ 1411983 h 1411983"/>
                  <a:gd name="connsiteX0" fmla="*/ 13324 w 766373"/>
                  <a:gd name="connsiteY0" fmla="*/ 1384186 h 1384186"/>
                  <a:gd name="connsiteX1" fmla="*/ 85732 w 766373"/>
                  <a:gd name="connsiteY1" fmla="*/ 707652 h 1384186"/>
                  <a:gd name="connsiteX2" fmla="*/ 275552 w 766373"/>
                  <a:gd name="connsiteY2" fmla="*/ 69085 h 1384186"/>
                  <a:gd name="connsiteX3" fmla="*/ 766373 w 766373"/>
                  <a:gd name="connsiteY3" fmla="*/ 1384186 h 1384186"/>
                  <a:gd name="connsiteX4" fmla="*/ 13324 w 766373"/>
                  <a:gd name="connsiteY4" fmla="*/ 1384186 h 1384186"/>
                  <a:gd name="connsiteX0" fmla="*/ 13324 w 773512"/>
                  <a:gd name="connsiteY0" fmla="*/ 1316540 h 1316540"/>
                  <a:gd name="connsiteX1" fmla="*/ 85732 w 773512"/>
                  <a:gd name="connsiteY1" fmla="*/ 640006 h 1316540"/>
                  <a:gd name="connsiteX2" fmla="*/ 275552 w 773512"/>
                  <a:gd name="connsiteY2" fmla="*/ 1439 h 1316540"/>
                  <a:gd name="connsiteX3" fmla="*/ 385768 w 773512"/>
                  <a:gd name="connsiteY3" fmla="*/ 492370 h 1316540"/>
                  <a:gd name="connsiteX4" fmla="*/ 766373 w 773512"/>
                  <a:gd name="connsiteY4" fmla="*/ 1316540 h 1316540"/>
                  <a:gd name="connsiteX5" fmla="*/ 13324 w 773512"/>
                  <a:gd name="connsiteY5" fmla="*/ 1316540 h 1316540"/>
                  <a:gd name="connsiteX0" fmla="*/ 13324 w 766373"/>
                  <a:gd name="connsiteY0" fmla="*/ 1316540 h 1316540"/>
                  <a:gd name="connsiteX1" fmla="*/ 85732 w 766373"/>
                  <a:gd name="connsiteY1" fmla="*/ 640006 h 1316540"/>
                  <a:gd name="connsiteX2" fmla="*/ 275552 w 766373"/>
                  <a:gd name="connsiteY2" fmla="*/ 1439 h 1316540"/>
                  <a:gd name="connsiteX3" fmla="*/ 385768 w 766373"/>
                  <a:gd name="connsiteY3" fmla="*/ 492370 h 1316540"/>
                  <a:gd name="connsiteX4" fmla="*/ 766373 w 766373"/>
                  <a:gd name="connsiteY4" fmla="*/ 1316540 h 1316540"/>
                  <a:gd name="connsiteX5" fmla="*/ 13324 w 766373"/>
                  <a:gd name="connsiteY5" fmla="*/ 1316540 h 1316540"/>
                  <a:gd name="connsiteX0" fmla="*/ 14450 w 767499"/>
                  <a:gd name="connsiteY0" fmla="*/ 1354486 h 1354486"/>
                  <a:gd name="connsiteX1" fmla="*/ 86858 w 767499"/>
                  <a:gd name="connsiteY1" fmla="*/ 677952 h 1354486"/>
                  <a:gd name="connsiteX2" fmla="*/ 333831 w 767499"/>
                  <a:gd name="connsiteY2" fmla="*/ 1284 h 1354486"/>
                  <a:gd name="connsiteX3" fmla="*/ 386894 w 767499"/>
                  <a:gd name="connsiteY3" fmla="*/ 530316 h 1354486"/>
                  <a:gd name="connsiteX4" fmla="*/ 767499 w 767499"/>
                  <a:gd name="connsiteY4" fmla="*/ 1354486 h 1354486"/>
                  <a:gd name="connsiteX5" fmla="*/ 14450 w 767499"/>
                  <a:gd name="connsiteY5" fmla="*/ 1354486 h 1354486"/>
                  <a:gd name="connsiteX0" fmla="*/ 14450 w 767499"/>
                  <a:gd name="connsiteY0" fmla="*/ 1354583 h 1354583"/>
                  <a:gd name="connsiteX1" fmla="*/ 86858 w 767499"/>
                  <a:gd name="connsiteY1" fmla="*/ 678049 h 1354583"/>
                  <a:gd name="connsiteX2" fmla="*/ 333831 w 767499"/>
                  <a:gd name="connsiteY2" fmla="*/ 1381 h 1354583"/>
                  <a:gd name="connsiteX3" fmla="*/ 453572 w 767499"/>
                  <a:gd name="connsiteY3" fmla="*/ 525650 h 1354583"/>
                  <a:gd name="connsiteX4" fmla="*/ 767499 w 767499"/>
                  <a:gd name="connsiteY4" fmla="*/ 1354583 h 1354583"/>
                  <a:gd name="connsiteX5" fmla="*/ 14450 w 767499"/>
                  <a:gd name="connsiteY5" fmla="*/ 1354583 h 1354583"/>
                  <a:gd name="connsiteX0" fmla="*/ 15896 w 768945"/>
                  <a:gd name="connsiteY0" fmla="*/ 1354070 h 1354070"/>
                  <a:gd name="connsiteX1" fmla="*/ 78779 w 768945"/>
                  <a:gd name="connsiteY1" fmla="*/ 644198 h 1354070"/>
                  <a:gd name="connsiteX2" fmla="*/ 335277 w 768945"/>
                  <a:gd name="connsiteY2" fmla="*/ 868 h 1354070"/>
                  <a:gd name="connsiteX3" fmla="*/ 455018 w 768945"/>
                  <a:gd name="connsiteY3" fmla="*/ 525137 h 1354070"/>
                  <a:gd name="connsiteX4" fmla="*/ 768945 w 768945"/>
                  <a:gd name="connsiteY4" fmla="*/ 1354070 h 1354070"/>
                  <a:gd name="connsiteX5" fmla="*/ 15896 w 768945"/>
                  <a:gd name="connsiteY5" fmla="*/ 1354070 h 1354070"/>
                  <a:gd name="connsiteX0" fmla="*/ 12576 w 765625"/>
                  <a:gd name="connsiteY0" fmla="*/ 1392083 h 1392083"/>
                  <a:gd name="connsiteX1" fmla="*/ 75459 w 765625"/>
                  <a:gd name="connsiteY1" fmla="*/ 682211 h 1392083"/>
                  <a:gd name="connsiteX2" fmla="*/ 170035 w 765625"/>
                  <a:gd name="connsiteY2" fmla="*/ 780 h 1392083"/>
                  <a:gd name="connsiteX3" fmla="*/ 451698 w 765625"/>
                  <a:gd name="connsiteY3" fmla="*/ 563150 h 1392083"/>
                  <a:gd name="connsiteX4" fmla="*/ 765625 w 765625"/>
                  <a:gd name="connsiteY4" fmla="*/ 1392083 h 1392083"/>
                  <a:gd name="connsiteX5" fmla="*/ 12576 w 765625"/>
                  <a:gd name="connsiteY5" fmla="*/ 1392083 h 1392083"/>
                  <a:gd name="connsiteX0" fmla="*/ 11176 w 764225"/>
                  <a:gd name="connsiteY0" fmla="*/ 1392083 h 1392083"/>
                  <a:gd name="connsiteX1" fmla="*/ 88347 w 764225"/>
                  <a:gd name="connsiteY1" fmla="*/ 682211 h 1392083"/>
                  <a:gd name="connsiteX2" fmla="*/ 168635 w 764225"/>
                  <a:gd name="connsiteY2" fmla="*/ 780 h 1392083"/>
                  <a:gd name="connsiteX3" fmla="*/ 450298 w 764225"/>
                  <a:gd name="connsiteY3" fmla="*/ 563150 h 1392083"/>
                  <a:gd name="connsiteX4" fmla="*/ 764225 w 764225"/>
                  <a:gd name="connsiteY4" fmla="*/ 1392083 h 1392083"/>
                  <a:gd name="connsiteX5" fmla="*/ 11176 w 764225"/>
                  <a:gd name="connsiteY5" fmla="*/ 1392083 h 1392083"/>
                  <a:gd name="connsiteX0" fmla="*/ 14002 w 767051"/>
                  <a:gd name="connsiteY0" fmla="*/ 1392083 h 1392083"/>
                  <a:gd name="connsiteX1" fmla="*/ 91173 w 767051"/>
                  <a:gd name="connsiteY1" fmla="*/ 682211 h 1392083"/>
                  <a:gd name="connsiteX2" fmla="*/ 171461 w 767051"/>
                  <a:gd name="connsiteY2" fmla="*/ 780 h 1392083"/>
                  <a:gd name="connsiteX3" fmla="*/ 453124 w 767051"/>
                  <a:gd name="connsiteY3" fmla="*/ 563150 h 1392083"/>
                  <a:gd name="connsiteX4" fmla="*/ 767051 w 767051"/>
                  <a:gd name="connsiteY4" fmla="*/ 1392083 h 1392083"/>
                  <a:gd name="connsiteX5" fmla="*/ 14002 w 767051"/>
                  <a:gd name="connsiteY5" fmla="*/ 1392083 h 1392083"/>
                  <a:gd name="connsiteX0" fmla="*/ 8338 w 761387"/>
                  <a:gd name="connsiteY0" fmla="*/ 1392083 h 1392083"/>
                  <a:gd name="connsiteX1" fmla="*/ 85509 w 761387"/>
                  <a:gd name="connsiteY1" fmla="*/ 682211 h 1392083"/>
                  <a:gd name="connsiteX2" fmla="*/ 165797 w 761387"/>
                  <a:gd name="connsiteY2" fmla="*/ 780 h 1392083"/>
                  <a:gd name="connsiteX3" fmla="*/ 447460 w 761387"/>
                  <a:gd name="connsiteY3" fmla="*/ 563150 h 1392083"/>
                  <a:gd name="connsiteX4" fmla="*/ 761387 w 761387"/>
                  <a:gd name="connsiteY4" fmla="*/ 1392083 h 1392083"/>
                  <a:gd name="connsiteX5" fmla="*/ 8338 w 761387"/>
                  <a:gd name="connsiteY5" fmla="*/ 1392083 h 1392083"/>
                  <a:gd name="connsiteX0" fmla="*/ 8338 w 761387"/>
                  <a:gd name="connsiteY0" fmla="*/ 1399629 h 1399629"/>
                  <a:gd name="connsiteX1" fmla="*/ 85509 w 761387"/>
                  <a:gd name="connsiteY1" fmla="*/ 689757 h 1399629"/>
                  <a:gd name="connsiteX2" fmla="*/ 165797 w 761387"/>
                  <a:gd name="connsiteY2" fmla="*/ 8326 h 1399629"/>
                  <a:gd name="connsiteX3" fmla="*/ 447460 w 761387"/>
                  <a:gd name="connsiteY3" fmla="*/ 570696 h 1399629"/>
                  <a:gd name="connsiteX4" fmla="*/ 761387 w 761387"/>
                  <a:gd name="connsiteY4" fmla="*/ 1399629 h 1399629"/>
                  <a:gd name="connsiteX5" fmla="*/ 8338 w 761387"/>
                  <a:gd name="connsiteY5" fmla="*/ 1399629 h 1399629"/>
                  <a:gd name="connsiteX0" fmla="*/ 8338 w 761387"/>
                  <a:gd name="connsiteY0" fmla="*/ 1399629 h 1399629"/>
                  <a:gd name="connsiteX1" fmla="*/ 85509 w 761387"/>
                  <a:gd name="connsiteY1" fmla="*/ 689757 h 1399629"/>
                  <a:gd name="connsiteX2" fmla="*/ 165797 w 761387"/>
                  <a:gd name="connsiteY2" fmla="*/ 8326 h 1399629"/>
                  <a:gd name="connsiteX3" fmla="*/ 447460 w 761387"/>
                  <a:gd name="connsiteY3" fmla="*/ 570696 h 1399629"/>
                  <a:gd name="connsiteX4" fmla="*/ 761387 w 761387"/>
                  <a:gd name="connsiteY4" fmla="*/ 1399629 h 1399629"/>
                  <a:gd name="connsiteX5" fmla="*/ 8338 w 761387"/>
                  <a:gd name="connsiteY5" fmla="*/ 1399629 h 1399629"/>
                  <a:gd name="connsiteX0" fmla="*/ 8338 w 761387"/>
                  <a:gd name="connsiteY0" fmla="*/ 1399964 h 1399964"/>
                  <a:gd name="connsiteX1" fmla="*/ 85509 w 761387"/>
                  <a:gd name="connsiteY1" fmla="*/ 690092 h 1399964"/>
                  <a:gd name="connsiteX2" fmla="*/ 165797 w 761387"/>
                  <a:gd name="connsiteY2" fmla="*/ 8661 h 1399964"/>
                  <a:gd name="connsiteX3" fmla="*/ 447460 w 761387"/>
                  <a:gd name="connsiteY3" fmla="*/ 571031 h 1399964"/>
                  <a:gd name="connsiteX4" fmla="*/ 761387 w 761387"/>
                  <a:gd name="connsiteY4" fmla="*/ 1399964 h 1399964"/>
                  <a:gd name="connsiteX5" fmla="*/ 8338 w 761387"/>
                  <a:gd name="connsiteY5" fmla="*/ 1399964 h 1399964"/>
                  <a:gd name="connsiteX0" fmla="*/ 8338 w 761387"/>
                  <a:gd name="connsiteY0" fmla="*/ 1395561 h 1395561"/>
                  <a:gd name="connsiteX1" fmla="*/ 85509 w 761387"/>
                  <a:gd name="connsiteY1" fmla="*/ 685689 h 1395561"/>
                  <a:gd name="connsiteX2" fmla="*/ 165797 w 761387"/>
                  <a:gd name="connsiteY2" fmla="*/ 4258 h 1395561"/>
                  <a:gd name="connsiteX3" fmla="*/ 471276 w 761387"/>
                  <a:gd name="connsiteY3" fmla="*/ 447566 h 1395561"/>
                  <a:gd name="connsiteX4" fmla="*/ 761387 w 761387"/>
                  <a:gd name="connsiteY4" fmla="*/ 1395561 h 1395561"/>
                  <a:gd name="connsiteX5" fmla="*/ 8338 w 761387"/>
                  <a:gd name="connsiteY5" fmla="*/ 1395561 h 1395561"/>
                  <a:gd name="connsiteX0" fmla="*/ 8338 w 761387"/>
                  <a:gd name="connsiteY0" fmla="*/ 1395703 h 1395703"/>
                  <a:gd name="connsiteX1" fmla="*/ 85509 w 761387"/>
                  <a:gd name="connsiteY1" fmla="*/ 685831 h 1395703"/>
                  <a:gd name="connsiteX2" fmla="*/ 165797 w 761387"/>
                  <a:gd name="connsiteY2" fmla="*/ 4400 h 1395703"/>
                  <a:gd name="connsiteX3" fmla="*/ 471276 w 761387"/>
                  <a:gd name="connsiteY3" fmla="*/ 447708 h 1395703"/>
                  <a:gd name="connsiteX4" fmla="*/ 761387 w 761387"/>
                  <a:gd name="connsiteY4" fmla="*/ 1395703 h 1395703"/>
                  <a:gd name="connsiteX5" fmla="*/ 8338 w 761387"/>
                  <a:gd name="connsiteY5" fmla="*/ 1395703 h 1395703"/>
                  <a:gd name="connsiteX0" fmla="*/ 8338 w 761387"/>
                  <a:gd name="connsiteY0" fmla="*/ 1405206 h 1405206"/>
                  <a:gd name="connsiteX1" fmla="*/ 85509 w 761387"/>
                  <a:gd name="connsiteY1" fmla="*/ 695334 h 1405206"/>
                  <a:gd name="connsiteX2" fmla="*/ 165797 w 761387"/>
                  <a:gd name="connsiteY2" fmla="*/ 13903 h 1405206"/>
                  <a:gd name="connsiteX3" fmla="*/ 499851 w 761387"/>
                  <a:gd name="connsiteY3" fmla="*/ 338148 h 1405206"/>
                  <a:gd name="connsiteX4" fmla="*/ 761387 w 761387"/>
                  <a:gd name="connsiteY4" fmla="*/ 1405206 h 1405206"/>
                  <a:gd name="connsiteX5" fmla="*/ 8338 w 761387"/>
                  <a:gd name="connsiteY5" fmla="*/ 1405206 h 1405206"/>
                  <a:gd name="connsiteX0" fmla="*/ 8338 w 761387"/>
                  <a:gd name="connsiteY0" fmla="*/ 1404630 h 1404630"/>
                  <a:gd name="connsiteX1" fmla="*/ 85509 w 761387"/>
                  <a:gd name="connsiteY1" fmla="*/ 694758 h 1404630"/>
                  <a:gd name="connsiteX2" fmla="*/ 165797 w 761387"/>
                  <a:gd name="connsiteY2" fmla="*/ 13327 h 1404630"/>
                  <a:gd name="connsiteX3" fmla="*/ 499851 w 761387"/>
                  <a:gd name="connsiteY3" fmla="*/ 337572 h 1404630"/>
                  <a:gd name="connsiteX4" fmla="*/ 761387 w 761387"/>
                  <a:gd name="connsiteY4" fmla="*/ 1404630 h 1404630"/>
                  <a:gd name="connsiteX5" fmla="*/ 8338 w 761387"/>
                  <a:gd name="connsiteY5" fmla="*/ 1404630 h 1404630"/>
                  <a:gd name="connsiteX0" fmla="*/ 8338 w 761387"/>
                  <a:gd name="connsiteY0" fmla="*/ 1412827 h 1412827"/>
                  <a:gd name="connsiteX1" fmla="*/ 85509 w 761387"/>
                  <a:gd name="connsiteY1" fmla="*/ 702955 h 1412827"/>
                  <a:gd name="connsiteX2" fmla="*/ 165797 w 761387"/>
                  <a:gd name="connsiteY2" fmla="*/ 21524 h 1412827"/>
                  <a:gd name="connsiteX3" fmla="*/ 499851 w 761387"/>
                  <a:gd name="connsiteY3" fmla="*/ 345769 h 1412827"/>
                  <a:gd name="connsiteX4" fmla="*/ 761387 w 761387"/>
                  <a:gd name="connsiteY4" fmla="*/ 1412827 h 1412827"/>
                  <a:gd name="connsiteX5" fmla="*/ 8338 w 761387"/>
                  <a:gd name="connsiteY5" fmla="*/ 1412827 h 1412827"/>
                  <a:gd name="connsiteX0" fmla="*/ 8338 w 761387"/>
                  <a:gd name="connsiteY0" fmla="*/ 1414547 h 1414547"/>
                  <a:gd name="connsiteX1" fmla="*/ 85509 w 761387"/>
                  <a:gd name="connsiteY1" fmla="*/ 704675 h 1414547"/>
                  <a:gd name="connsiteX2" fmla="*/ 165797 w 761387"/>
                  <a:gd name="connsiteY2" fmla="*/ 23244 h 1414547"/>
                  <a:gd name="connsiteX3" fmla="*/ 499851 w 761387"/>
                  <a:gd name="connsiteY3" fmla="*/ 347489 h 1414547"/>
                  <a:gd name="connsiteX4" fmla="*/ 761387 w 761387"/>
                  <a:gd name="connsiteY4" fmla="*/ 1414547 h 1414547"/>
                  <a:gd name="connsiteX5" fmla="*/ 8338 w 761387"/>
                  <a:gd name="connsiteY5" fmla="*/ 1414547 h 1414547"/>
                  <a:gd name="connsiteX0" fmla="*/ 8338 w 761387"/>
                  <a:gd name="connsiteY0" fmla="*/ 1415737 h 1415737"/>
                  <a:gd name="connsiteX1" fmla="*/ 85509 w 761387"/>
                  <a:gd name="connsiteY1" fmla="*/ 705865 h 1415737"/>
                  <a:gd name="connsiteX2" fmla="*/ 165797 w 761387"/>
                  <a:gd name="connsiteY2" fmla="*/ 24434 h 1415737"/>
                  <a:gd name="connsiteX3" fmla="*/ 499851 w 761387"/>
                  <a:gd name="connsiteY3" fmla="*/ 348679 h 1415737"/>
                  <a:gd name="connsiteX4" fmla="*/ 761387 w 761387"/>
                  <a:gd name="connsiteY4" fmla="*/ 1415737 h 1415737"/>
                  <a:gd name="connsiteX5" fmla="*/ 8338 w 761387"/>
                  <a:gd name="connsiteY5" fmla="*/ 1415737 h 1415737"/>
                  <a:gd name="connsiteX0" fmla="*/ 8338 w 761387"/>
                  <a:gd name="connsiteY0" fmla="*/ 1415737 h 1415737"/>
                  <a:gd name="connsiteX1" fmla="*/ 85509 w 761387"/>
                  <a:gd name="connsiteY1" fmla="*/ 705865 h 1415737"/>
                  <a:gd name="connsiteX2" fmla="*/ 165797 w 761387"/>
                  <a:gd name="connsiteY2" fmla="*/ 24434 h 1415737"/>
                  <a:gd name="connsiteX3" fmla="*/ 499851 w 761387"/>
                  <a:gd name="connsiteY3" fmla="*/ 348679 h 1415737"/>
                  <a:gd name="connsiteX4" fmla="*/ 761387 w 761387"/>
                  <a:gd name="connsiteY4" fmla="*/ 1415737 h 1415737"/>
                  <a:gd name="connsiteX5" fmla="*/ 8338 w 761387"/>
                  <a:gd name="connsiteY5" fmla="*/ 1415737 h 1415737"/>
                  <a:gd name="connsiteX0" fmla="*/ 8338 w 761387"/>
                  <a:gd name="connsiteY0" fmla="*/ 1415737 h 1415737"/>
                  <a:gd name="connsiteX1" fmla="*/ 85509 w 761387"/>
                  <a:gd name="connsiteY1" fmla="*/ 705865 h 1415737"/>
                  <a:gd name="connsiteX2" fmla="*/ 165797 w 761387"/>
                  <a:gd name="connsiteY2" fmla="*/ 24434 h 1415737"/>
                  <a:gd name="connsiteX3" fmla="*/ 499851 w 761387"/>
                  <a:gd name="connsiteY3" fmla="*/ 348679 h 1415737"/>
                  <a:gd name="connsiteX4" fmla="*/ 761387 w 761387"/>
                  <a:gd name="connsiteY4" fmla="*/ 1415737 h 1415737"/>
                  <a:gd name="connsiteX5" fmla="*/ 8338 w 761387"/>
                  <a:gd name="connsiteY5" fmla="*/ 1415737 h 1415737"/>
                  <a:gd name="connsiteX0" fmla="*/ 8338 w 761387"/>
                  <a:gd name="connsiteY0" fmla="*/ 1416587 h 1416587"/>
                  <a:gd name="connsiteX1" fmla="*/ 85509 w 761387"/>
                  <a:gd name="connsiteY1" fmla="*/ 706715 h 1416587"/>
                  <a:gd name="connsiteX2" fmla="*/ 165797 w 761387"/>
                  <a:gd name="connsiteY2" fmla="*/ 25284 h 1416587"/>
                  <a:gd name="connsiteX3" fmla="*/ 499851 w 761387"/>
                  <a:gd name="connsiteY3" fmla="*/ 349529 h 1416587"/>
                  <a:gd name="connsiteX4" fmla="*/ 761387 w 761387"/>
                  <a:gd name="connsiteY4" fmla="*/ 1416587 h 1416587"/>
                  <a:gd name="connsiteX5" fmla="*/ 8338 w 761387"/>
                  <a:gd name="connsiteY5" fmla="*/ 1416587 h 1416587"/>
                  <a:gd name="connsiteX0" fmla="*/ 8338 w 761387"/>
                  <a:gd name="connsiteY0" fmla="*/ 1401787 h 1401787"/>
                  <a:gd name="connsiteX1" fmla="*/ 85509 w 761387"/>
                  <a:gd name="connsiteY1" fmla="*/ 691915 h 1401787"/>
                  <a:gd name="connsiteX2" fmla="*/ 165797 w 761387"/>
                  <a:gd name="connsiteY2" fmla="*/ 10484 h 1401787"/>
                  <a:gd name="connsiteX3" fmla="*/ 509376 w 761387"/>
                  <a:gd name="connsiteY3" fmla="*/ 372829 h 1401787"/>
                  <a:gd name="connsiteX4" fmla="*/ 761387 w 761387"/>
                  <a:gd name="connsiteY4" fmla="*/ 1401787 h 1401787"/>
                  <a:gd name="connsiteX5" fmla="*/ 8338 w 761387"/>
                  <a:gd name="connsiteY5" fmla="*/ 1401787 h 1401787"/>
                  <a:gd name="connsiteX0" fmla="*/ 8338 w 761387"/>
                  <a:gd name="connsiteY0" fmla="*/ 1402987 h 1402987"/>
                  <a:gd name="connsiteX1" fmla="*/ 85509 w 761387"/>
                  <a:gd name="connsiteY1" fmla="*/ 693115 h 1402987"/>
                  <a:gd name="connsiteX2" fmla="*/ 165797 w 761387"/>
                  <a:gd name="connsiteY2" fmla="*/ 11684 h 1402987"/>
                  <a:gd name="connsiteX3" fmla="*/ 509376 w 761387"/>
                  <a:gd name="connsiteY3" fmla="*/ 374029 h 1402987"/>
                  <a:gd name="connsiteX4" fmla="*/ 761387 w 761387"/>
                  <a:gd name="connsiteY4" fmla="*/ 1402987 h 1402987"/>
                  <a:gd name="connsiteX5" fmla="*/ 8338 w 761387"/>
                  <a:gd name="connsiteY5" fmla="*/ 1402987 h 1402987"/>
                  <a:gd name="connsiteX0" fmla="*/ 8338 w 761387"/>
                  <a:gd name="connsiteY0" fmla="*/ 1399325 h 1399325"/>
                  <a:gd name="connsiteX1" fmla="*/ 85509 w 761387"/>
                  <a:gd name="connsiteY1" fmla="*/ 689453 h 1399325"/>
                  <a:gd name="connsiteX2" fmla="*/ 165797 w 761387"/>
                  <a:gd name="connsiteY2" fmla="*/ 8022 h 1399325"/>
                  <a:gd name="connsiteX3" fmla="*/ 542713 w 761387"/>
                  <a:gd name="connsiteY3" fmla="*/ 408467 h 1399325"/>
                  <a:gd name="connsiteX4" fmla="*/ 761387 w 761387"/>
                  <a:gd name="connsiteY4" fmla="*/ 1399325 h 1399325"/>
                  <a:gd name="connsiteX5" fmla="*/ 8338 w 761387"/>
                  <a:gd name="connsiteY5" fmla="*/ 1399325 h 1399325"/>
                  <a:gd name="connsiteX0" fmla="*/ 6216 w 759265"/>
                  <a:gd name="connsiteY0" fmla="*/ 1399325 h 1399325"/>
                  <a:gd name="connsiteX1" fmla="*/ 83387 w 759265"/>
                  <a:gd name="connsiteY1" fmla="*/ 689453 h 1399325"/>
                  <a:gd name="connsiteX2" fmla="*/ 163675 w 759265"/>
                  <a:gd name="connsiteY2" fmla="*/ 8022 h 1399325"/>
                  <a:gd name="connsiteX3" fmla="*/ 540591 w 759265"/>
                  <a:gd name="connsiteY3" fmla="*/ 408467 h 1399325"/>
                  <a:gd name="connsiteX4" fmla="*/ 759265 w 759265"/>
                  <a:gd name="connsiteY4" fmla="*/ 1399325 h 1399325"/>
                  <a:gd name="connsiteX5" fmla="*/ 6216 w 759265"/>
                  <a:gd name="connsiteY5" fmla="*/ 1399325 h 1399325"/>
                  <a:gd name="connsiteX0" fmla="*/ 3335 w 756384"/>
                  <a:gd name="connsiteY0" fmla="*/ 1399325 h 1399325"/>
                  <a:gd name="connsiteX1" fmla="*/ 80506 w 756384"/>
                  <a:gd name="connsiteY1" fmla="*/ 689453 h 1399325"/>
                  <a:gd name="connsiteX2" fmla="*/ 160794 w 756384"/>
                  <a:gd name="connsiteY2" fmla="*/ 8022 h 1399325"/>
                  <a:gd name="connsiteX3" fmla="*/ 537710 w 756384"/>
                  <a:gd name="connsiteY3" fmla="*/ 408467 h 1399325"/>
                  <a:gd name="connsiteX4" fmla="*/ 756384 w 756384"/>
                  <a:gd name="connsiteY4" fmla="*/ 1399325 h 1399325"/>
                  <a:gd name="connsiteX5" fmla="*/ 3335 w 756384"/>
                  <a:gd name="connsiteY5" fmla="*/ 1399325 h 1399325"/>
                  <a:gd name="connsiteX0" fmla="*/ 3335 w 756384"/>
                  <a:gd name="connsiteY0" fmla="*/ 1399757 h 1399757"/>
                  <a:gd name="connsiteX1" fmla="*/ 80509 w 756384"/>
                  <a:gd name="connsiteY1" fmla="*/ 699410 h 1399757"/>
                  <a:gd name="connsiteX2" fmla="*/ 160794 w 756384"/>
                  <a:gd name="connsiteY2" fmla="*/ 8454 h 1399757"/>
                  <a:gd name="connsiteX3" fmla="*/ 537710 w 756384"/>
                  <a:gd name="connsiteY3" fmla="*/ 408899 h 1399757"/>
                  <a:gd name="connsiteX4" fmla="*/ 756384 w 756384"/>
                  <a:gd name="connsiteY4" fmla="*/ 1399757 h 1399757"/>
                  <a:gd name="connsiteX5" fmla="*/ 3335 w 756384"/>
                  <a:gd name="connsiteY5" fmla="*/ 1399757 h 1399757"/>
                  <a:gd name="connsiteX0" fmla="*/ 3048 w 756097"/>
                  <a:gd name="connsiteY0" fmla="*/ 1398132 h 1398132"/>
                  <a:gd name="connsiteX1" fmla="*/ 80222 w 756097"/>
                  <a:gd name="connsiteY1" fmla="*/ 697785 h 1398132"/>
                  <a:gd name="connsiteX2" fmla="*/ 110055 w 756097"/>
                  <a:gd name="connsiteY2" fmla="*/ 6829 h 1398132"/>
                  <a:gd name="connsiteX3" fmla="*/ 537423 w 756097"/>
                  <a:gd name="connsiteY3" fmla="*/ 407274 h 1398132"/>
                  <a:gd name="connsiteX4" fmla="*/ 756097 w 756097"/>
                  <a:gd name="connsiteY4" fmla="*/ 1398132 h 1398132"/>
                  <a:gd name="connsiteX5" fmla="*/ 3048 w 756097"/>
                  <a:gd name="connsiteY5" fmla="*/ 1398132 h 1398132"/>
                  <a:gd name="connsiteX0" fmla="*/ 2963 w 756012"/>
                  <a:gd name="connsiteY0" fmla="*/ 1399193 h 1399193"/>
                  <a:gd name="connsiteX1" fmla="*/ 82796 w 756012"/>
                  <a:gd name="connsiteY1" fmla="*/ 725401 h 1399193"/>
                  <a:gd name="connsiteX2" fmla="*/ 109970 w 756012"/>
                  <a:gd name="connsiteY2" fmla="*/ 7890 h 1399193"/>
                  <a:gd name="connsiteX3" fmla="*/ 537338 w 756012"/>
                  <a:gd name="connsiteY3" fmla="*/ 408335 h 1399193"/>
                  <a:gd name="connsiteX4" fmla="*/ 756012 w 756012"/>
                  <a:gd name="connsiteY4" fmla="*/ 1399193 h 1399193"/>
                  <a:gd name="connsiteX5" fmla="*/ 2963 w 756012"/>
                  <a:gd name="connsiteY5" fmla="*/ 1399193 h 1399193"/>
                  <a:gd name="connsiteX0" fmla="*/ 2825 w 755874"/>
                  <a:gd name="connsiteY0" fmla="*/ 1425156 h 1425156"/>
                  <a:gd name="connsiteX1" fmla="*/ 82658 w 755874"/>
                  <a:gd name="connsiteY1" fmla="*/ 751364 h 1425156"/>
                  <a:gd name="connsiteX2" fmla="*/ 80621 w 755874"/>
                  <a:gd name="connsiteY2" fmla="*/ 7297 h 1425156"/>
                  <a:gd name="connsiteX3" fmla="*/ 537200 w 755874"/>
                  <a:gd name="connsiteY3" fmla="*/ 434298 h 1425156"/>
                  <a:gd name="connsiteX4" fmla="*/ 755874 w 755874"/>
                  <a:gd name="connsiteY4" fmla="*/ 1425156 h 1425156"/>
                  <a:gd name="connsiteX5" fmla="*/ 2825 w 755874"/>
                  <a:gd name="connsiteY5" fmla="*/ 1425156 h 1425156"/>
                  <a:gd name="connsiteX0" fmla="*/ 2825 w 755874"/>
                  <a:gd name="connsiteY0" fmla="*/ 1425156 h 1425156"/>
                  <a:gd name="connsiteX1" fmla="*/ 82658 w 755874"/>
                  <a:gd name="connsiteY1" fmla="*/ 751364 h 1425156"/>
                  <a:gd name="connsiteX2" fmla="*/ 80621 w 755874"/>
                  <a:gd name="connsiteY2" fmla="*/ 7297 h 1425156"/>
                  <a:gd name="connsiteX3" fmla="*/ 537200 w 755874"/>
                  <a:gd name="connsiteY3" fmla="*/ 434298 h 1425156"/>
                  <a:gd name="connsiteX4" fmla="*/ 755874 w 755874"/>
                  <a:gd name="connsiteY4" fmla="*/ 1425156 h 1425156"/>
                  <a:gd name="connsiteX5" fmla="*/ 2825 w 755874"/>
                  <a:gd name="connsiteY5" fmla="*/ 1425156 h 1425156"/>
                  <a:gd name="connsiteX0" fmla="*/ 2825 w 755874"/>
                  <a:gd name="connsiteY0" fmla="*/ 1425498 h 1425498"/>
                  <a:gd name="connsiteX1" fmla="*/ 82658 w 755874"/>
                  <a:gd name="connsiteY1" fmla="*/ 751706 h 1425498"/>
                  <a:gd name="connsiteX2" fmla="*/ 80621 w 755874"/>
                  <a:gd name="connsiteY2" fmla="*/ 7639 h 1425498"/>
                  <a:gd name="connsiteX3" fmla="*/ 523925 w 755874"/>
                  <a:gd name="connsiteY3" fmla="*/ 429329 h 1425498"/>
                  <a:gd name="connsiteX4" fmla="*/ 755874 w 755874"/>
                  <a:gd name="connsiteY4" fmla="*/ 1425498 h 1425498"/>
                  <a:gd name="connsiteX5" fmla="*/ 2825 w 755874"/>
                  <a:gd name="connsiteY5" fmla="*/ 1425498 h 1425498"/>
                  <a:gd name="connsiteX0" fmla="*/ 2825 w 755874"/>
                  <a:gd name="connsiteY0" fmla="*/ 1424500 h 1424500"/>
                  <a:gd name="connsiteX1" fmla="*/ 82658 w 755874"/>
                  <a:gd name="connsiteY1" fmla="*/ 750708 h 1424500"/>
                  <a:gd name="connsiteX2" fmla="*/ 80621 w 755874"/>
                  <a:gd name="connsiteY2" fmla="*/ 6641 h 1424500"/>
                  <a:gd name="connsiteX3" fmla="*/ 523925 w 755874"/>
                  <a:gd name="connsiteY3" fmla="*/ 428331 h 1424500"/>
                  <a:gd name="connsiteX4" fmla="*/ 755874 w 755874"/>
                  <a:gd name="connsiteY4" fmla="*/ 1424500 h 1424500"/>
                  <a:gd name="connsiteX5" fmla="*/ 2825 w 755874"/>
                  <a:gd name="connsiteY5" fmla="*/ 1424500 h 1424500"/>
                  <a:gd name="connsiteX0" fmla="*/ 2825 w 755874"/>
                  <a:gd name="connsiteY0" fmla="*/ 1424500 h 1424500"/>
                  <a:gd name="connsiteX1" fmla="*/ 82658 w 755874"/>
                  <a:gd name="connsiteY1" fmla="*/ 750708 h 1424500"/>
                  <a:gd name="connsiteX2" fmla="*/ 80621 w 755874"/>
                  <a:gd name="connsiteY2" fmla="*/ 6641 h 1424500"/>
                  <a:gd name="connsiteX3" fmla="*/ 523925 w 755874"/>
                  <a:gd name="connsiteY3" fmla="*/ 428331 h 1424500"/>
                  <a:gd name="connsiteX4" fmla="*/ 755874 w 755874"/>
                  <a:gd name="connsiteY4" fmla="*/ 1424500 h 1424500"/>
                  <a:gd name="connsiteX5" fmla="*/ 2825 w 755874"/>
                  <a:gd name="connsiteY5" fmla="*/ 1424500 h 1424500"/>
                  <a:gd name="connsiteX0" fmla="*/ 2825 w 755874"/>
                  <a:gd name="connsiteY0" fmla="*/ 1424500 h 1424500"/>
                  <a:gd name="connsiteX1" fmla="*/ 82658 w 755874"/>
                  <a:gd name="connsiteY1" fmla="*/ 750708 h 1424500"/>
                  <a:gd name="connsiteX2" fmla="*/ 80621 w 755874"/>
                  <a:gd name="connsiteY2" fmla="*/ 6641 h 1424500"/>
                  <a:gd name="connsiteX3" fmla="*/ 523925 w 755874"/>
                  <a:gd name="connsiteY3" fmla="*/ 428331 h 1424500"/>
                  <a:gd name="connsiteX4" fmla="*/ 755874 w 755874"/>
                  <a:gd name="connsiteY4" fmla="*/ 1424500 h 1424500"/>
                  <a:gd name="connsiteX5" fmla="*/ 2825 w 755874"/>
                  <a:gd name="connsiteY5" fmla="*/ 1424500 h 1424500"/>
                  <a:gd name="connsiteX0" fmla="*/ 2825 w 755874"/>
                  <a:gd name="connsiteY0" fmla="*/ 1423378 h 1423378"/>
                  <a:gd name="connsiteX1" fmla="*/ 82658 w 755874"/>
                  <a:gd name="connsiteY1" fmla="*/ 749586 h 1423378"/>
                  <a:gd name="connsiteX2" fmla="*/ 80621 w 755874"/>
                  <a:gd name="connsiteY2" fmla="*/ 5519 h 1423378"/>
                  <a:gd name="connsiteX3" fmla="*/ 523925 w 755874"/>
                  <a:gd name="connsiteY3" fmla="*/ 427209 h 1423378"/>
                  <a:gd name="connsiteX4" fmla="*/ 755874 w 755874"/>
                  <a:gd name="connsiteY4" fmla="*/ 1423378 h 1423378"/>
                  <a:gd name="connsiteX5" fmla="*/ 2825 w 755874"/>
                  <a:gd name="connsiteY5" fmla="*/ 1423378 h 1423378"/>
                  <a:gd name="connsiteX0" fmla="*/ 2825 w 755874"/>
                  <a:gd name="connsiteY0" fmla="*/ 1422498 h 1422498"/>
                  <a:gd name="connsiteX1" fmla="*/ 82658 w 755874"/>
                  <a:gd name="connsiteY1" fmla="*/ 748706 h 1422498"/>
                  <a:gd name="connsiteX2" fmla="*/ 80621 w 755874"/>
                  <a:gd name="connsiteY2" fmla="*/ 4639 h 1422498"/>
                  <a:gd name="connsiteX3" fmla="*/ 523927 w 755874"/>
                  <a:gd name="connsiteY3" fmla="*/ 447572 h 1422498"/>
                  <a:gd name="connsiteX4" fmla="*/ 755874 w 755874"/>
                  <a:gd name="connsiteY4" fmla="*/ 1422498 h 1422498"/>
                  <a:gd name="connsiteX5" fmla="*/ 2825 w 755874"/>
                  <a:gd name="connsiteY5" fmla="*/ 1422498 h 1422498"/>
                  <a:gd name="connsiteX0" fmla="*/ 2825 w 755874"/>
                  <a:gd name="connsiteY0" fmla="*/ 1422946 h 1422946"/>
                  <a:gd name="connsiteX1" fmla="*/ 82658 w 755874"/>
                  <a:gd name="connsiteY1" fmla="*/ 749154 h 1422946"/>
                  <a:gd name="connsiteX2" fmla="*/ 80621 w 755874"/>
                  <a:gd name="connsiteY2" fmla="*/ 5087 h 1422946"/>
                  <a:gd name="connsiteX3" fmla="*/ 523927 w 755874"/>
                  <a:gd name="connsiteY3" fmla="*/ 448020 h 1422946"/>
                  <a:gd name="connsiteX4" fmla="*/ 755874 w 755874"/>
                  <a:gd name="connsiteY4" fmla="*/ 1422946 h 1422946"/>
                  <a:gd name="connsiteX5" fmla="*/ 2825 w 755874"/>
                  <a:gd name="connsiteY5" fmla="*/ 1422946 h 1422946"/>
                  <a:gd name="connsiteX0" fmla="*/ 2825 w 755874"/>
                  <a:gd name="connsiteY0" fmla="*/ 1422946 h 1422946"/>
                  <a:gd name="connsiteX1" fmla="*/ 82658 w 755874"/>
                  <a:gd name="connsiteY1" fmla="*/ 749154 h 1422946"/>
                  <a:gd name="connsiteX2" fmla="*/ 80621 w 755874"/>
                  <a:gd name="connsiteY2" fmla="*/ 5087 h 1422946"/>
                  <a:gd name="connsiteX3" fmla="*/ 523927 w 755874"/>
                  <a:gd name="connsiteY3" fmla="*/ 448020 h 1422946"/>
                  <a:gd name="connsiteX4" fmla="*/ 755874 w 755874"/>
                  <a:gd name="connsiteY4" fmla="*/ 1422946 h 1422946"/>
                  <a:gd name="connsiteX5" fmla="*/ 2825 w 755874"/>
                  <a:gd name="connsiteY5" fmla="*/ 1422946 h 1422946"/>
                  <a:gd name="connsiteX0" fmla="*/ 2825 w 755874"/>
                  <a:gd name="connsiteY0" fmla="*/ 1423054 h 1423054"/>
                  <a:gd name="connsiteX1" fmla="*/ 82658 w 755874"/>
                  <a:gd name="connsiteY1" fmla="*/ 749262 h 1423054"/>
                  <a:gd name="connsiteX2" fmla="*/ 80621 w 755874"/>
                  <a:gd name="connsiteY2" fmla="*/ 5195 h 1423054"/>
                  <a:gd name="connsiteX3" fmla="*/ 523927 w 755874"/>
                  <a:gd name="connsiteY3" fmla="*/ 448128 h 1423054"/>
                  <a:gd name="connsiteX4" fmla="*/ 755874 w 755874"/>
                  <a:gd name="connsiteY4" fmla="*/ 1423054 h 1423054"/>
                  <a:gd name="connsiteX5" fmla="*/ 2825 w 755874"/>
                  <a:gd name="connsiteY5" fmla="*/ 1423054 h 1423054"/>
                  <a:gd name="connsiteX0" fmla="*/ 2825 w 755874"/>
                  <a:gd name="connsiteY0" fmla="*/ 1425670 h 1425670"/>
                  <a:gd name="connsiteX1" fmla="*/ 82658 w 755874"/>
                  <a:gd name="connsiteY1" fmla="*/ 751878 h 1425670"/>
                  <a:gd name="connsiteX2" fmla="*/ 80621 w 755874"/>
                  <a:gd name="connsiteY2" fmla="*/ 7811 h 1425670"/>
                  <a:gd name="connsiteX3" fmla="*/ 523927 w 755874"/>
                  <a:gd name="connsiteY3" fmla="*/ 450744 h 1425670"/>
                  <a:gd name="connsiteX4" fmla="*/ 755874 w 755874"/>
                  <a:gd name="connsiteY4" fmla="*/ 1425670 h 1425670"/>
                  <a:gd name="connsiteX5" fmla="*/ 2825 w 755874"/>
                  <a:gd name="connsiteY5" fmla="*/ 1425670 h 1425670"/>
                  <a:gd name="connsiteX0" fmla="*/ 2825 w 755874"/>
                  <a:gd name="connsiteY0" fmla="*/ 1425881 h 1425881"/>
                  <a:gd name="connsiteX1" fmla="*/ 82658 w 755874"/>
                  <a:gd name="connsiteY1" fmla="*/ 752089 h 1425881"/>
                  <a:gd name="connsiteX2" fmla="*/ 80621 w 755874"/>
                  <a:gd name="connsiteY2" fmla="*/ 8022 h 1425881"/>
                  <a:gd name="connsiteX3" fmla="*/ 523927 w 755874"/>
                  <a:gd name="connsiteY3" fmla="*/ 450955 h 1425881"/>
                  <a:gd name="connsiteX4" fmla="*/ 755874 w 755874"/>
                  <a:gd name="connsiteY4" fmla="*/ 1425881 h 1425881"/>
                  <a:gd name="connsiteX5" fmla="*/ 2825 w 755874"/>
                  <a:gd name="connsiteY5" fmla="*/ 1425881 h 1425881"/>
                  <a:gd name="connsiteX0" fmla="*/ 2825 w 755874"/>
                  <a:gd name="connsiteY0" fmla="*/ 1425881 h 1425881"/>
                  <a:gd name="connsiteX1" fmla="*/ 82658 w 755874"/>
                  <a:gd name="connsiteY1" fmla="*/ 752089 h 1425881"/>
                  <a:gd name="connsiteX2" fmla="*/ 80621 w 755874"/>
                  <a:gd name="connsiteY2" fmla="*/ 8022 h 1425881"/>
                  <a:gd name="connsiteX3" fmla="*/ 523927 w 755874"/>
                  <a:gd name="connsiteY3" fmla="*/ 450955 h 1425881"/>
                  <a:gd name="connsiteX4" fmla="*/ 755874 w 755874"/>
                  <a:gd name="connsiteY4" fmla="*/ 1425881 h 1425881"/>
                  <a:gd name="connsiteX5" fmla="*/ 2825 w 755874"/>
                  <a:gd name="connsiteY5" fmla="*/ 1425881 h 1425881"/>
                  <a:gd name="connsiteX0" fmla="*/ 2825 w 755874"/>
                  <a:gd name="connsiteY0" fmla="*/ 1425881 h 1425881"/>
                  <a:gd name="connsiteX1" fmla="*/ 82658 w 755874"/>
                  <a:gd name="connsiteY1" fmla="*/ 752089 h 1425881"/>
                  <a:gd name="connsiteX2" fmla="*/ 80621 w 755874"/>
                  <a:gd name="connsiteY2" fmla="*/ 8022 h 1425881"/>
                  <a:gd name="connsiteX3" fmla="*/ 523927 w 755874"/>
                  <a:gd name="connsiteY3" fmla="*/ 450955 h 1425881"/>
                  <a:gd name="connsiteX4" fmla="*/ 755874 w 755874"/>
                  <a:gd name="connsiteY4" fmla="*/ 1425881 h 1425881"/>
                  <a:gd name="connsiteX5" fmla="*/ 2825 w 755874"/>
                  <a:gd name="connsiteY5" fmla="*/ 1425881 h 1425881"/>
                  <a:gd name="connsiteX0" fmla="*/ 2825 w 755874"/>
                  <a:gd name="connsiteY0" fmla="*/ 1425935 h 1425935"/>
                  <a:gd name="connsiteX1" fmla="*/ 82658 w 755874"/>
                  <a:gd name="connsiteY1" fmla="*/ 752143 h 1425935"/>
                  <a:gd name="connsiteX2" fmla="*/ 80621 w 755874"/>
                  <a:gd name="connsiteY2" fmla="*/ 8076 h 1425935"/>
                  <a:gd name="connsiteX3" fmla="*/ 523927 w 755874"/>
                  <a:gd name="connsiteY3" fmla="*/ 451009 h 1425935"/>
                  <a:gd name="connsiteX4" fmla="*/ 755874 w 755874"/>
                  <a:gd name="connsiteY4" fmla="*/ 1425935 h 1425935"/>
                  <a:gd name="connsiteX5" fmla="*/ 2825 w 755874"/>
                  <a:gd name="connsiteY5" fmla="*/ 1425935 h 1425935"/>
                  <a:gd name="connsiteX0" fmla="*/ 2825 w 755874"/>
                  <a:gd name="connsiteY0" fmla="*/ 1425935 h 1425935"/>
                  <a:gd name="connsiteX1" fmla="*/ 82658 w 755874"/>
                  <a:gd name="connsiteY1" fmla="*/ 752143 h 1425935"/>
                  <a:gd name="connsiteX2" fmla="*/ 80621 w 755874"/>
                  <a:gd name="connsiteY2" fmla="*/ 8076 h 1425935"/>
                  <a:gd name="connsiteX3" fmla="*/ 523927 w 755874"/>
                  <a:gd name="connsiteY3" fmla="*/ 451009 h 1425935"/>
                  <a:gd name="connsiteX4" fmla="*/ 755874 w 755874"/>
                  <a:gd name="connsiteY4" fmla="*/ 1425935 h 1425935"/>
                  <a:gd name="connsiteX5" fmla="*/ 2825 w 755874"/>
                  <a:gd name="connsiteY5" fmla="*/ 1425935 h 1425935"/>
                  <a:gd name="connsiteX0" fmla="*/ 2825 w 755874"/>
                  <a:gd name="connsiteY0" fmla="*/ 1426457 h 1426457"/>
                  <a:gd name="connsiteX1" fmla="*/ 82658 w 755874"/>
                  <a:gd name="connsiteY1" fmla="*/ 752665 h 1426457"/>
                  <a:gd name="connsiteX2" fmla="*/ 80621 w 755874"/>
                  <a:gd name="connsiteY2" fmla="*/ 8598 h 1426457"/>
                  <a:gd name="connsiteX3" fmla="*/ 523927 w 755874"/>
                  <a:gd name="connsiteY3" fmla="*/ 451531 h 1426457"/>
                  <a:gd name="connsiteX4" fmla="*/ 755874 w 755874"/>
                  <a:gd name="connsiteY4" fmla="*/ 1426457 h 1426457"/>
                  <a:gd name="connsiteX5" fmla="*/ 2825 w 755874"/>
                  <a:gd name="connsiteY5" fmla="*/ 1426457 h 1426457"/>
                  <a:gd name="connsiteX0" fmla="*/ 2825 w 755874"/>
                  <a:gd name="connsiteY0" fmla="*/ 1426277 h 1426277"/>
                  <a:gd name="connsiteX1" fmla="*/ 82658 w 755874"/>
                  <a:gd name="connsiteY1" fmla="*/ 752485 h 1426277"/>
                  <a:gd name="connsiteX2" fmla="*/ 80621 w 755874"/>
                  <a:gd name="connsiteY2" fmla="*/ 8418 h 1426277"/>
                  <a:gd name="connsiteX3" fmla="*/ 523927 w 755874"/>
                  <a:gd name="connsiteY3" fmla="*/ 451351 h 1426277"/>
                  <a:gd name="connsiteX4" fmla="*/ 755874 w 755874"/>
                  <a:gd name="connsiteY4" fmla="*/ 1426277 h 1426277"/>
                  <a:gd name="connsiteX5" fmla="*/ 2825 w 755874"/>
                  <a:gd name="connsiteY5" fmla="*/ 1426277 h 1426277"/>
                  <a:gd name="connsiteX0" fmla="*/ 2825 w 755874"/>
                  <a:gd name="connsiteY0" fmla="*/ 1429418 h 1429418"/>
                  <a:gd name="connsiteX1" fmla="*/ 82658 w 755874"/>
                  <a:gd name="connsiteY1" fmla="*/ 755626 h 1429418"/>
                  <a:gd name="connsiteX2" fmla="*/ 80621 w 755874"/>
                  <a:gd name="connsiteY2" fmla="*/ 11559 h 1429418"/>
                  <a:gd name="connsiteX3" fmla="*/ 523927 w 755874"/>
                  <a:gd name="connsiteY3" fmla="*/ 454492 h 1429418"/>
                  <a:gd name="connsiteX4" fmla="*/ 755874 w 755874"/>
                  <a:gd name="connsiteY4" fmla="*/ 1429418 h 1429418"/>
                  <a:gd name="connsiteX5" fmla="*/ 2825 w 755874"/>
                  <a:gd name="connsiteY5" fmla="*/ 1429418 h 1429418"/>
                  <a:gd name="connsiteX0" fmla="*/ 2825 w 755874"/>
                  <a:gd name="connsiteY0" fmla="*/ 1435788 h 1435788"/>
                  <a:gd name="connsiteX1" fmla="*/ 82658 w 755874"/>
                  <a:gd name="connsiteY1" fmla="*/ 761996 h 1435788"/>
                  <a:gd name="connsiteX2" fmla="*/ 80621 w 755874"/>
                  <a:gd name="connsiteY2" fmla="*/ 17929 h 1435788"/>
                  <a:gd name="connsiteX3" fmla="*/ 523927 w 755874"/>
                  <a:gd name="connsiteY3" fmla="*/ 460862 h 1435788"/>
                  <a:gd name="connsiteX4" fmla="*/ 755874 w 755874"/>
                  <a:gd name="connsiteY4" fmla="*/ 1435788 h 1435788"/>
                  <a:gd name="connsiteX5" fmla="*/ 2825 w 755874"/>
                  <a:gd name="connsiteY5" fmla="*/ 1435788 h 1435788"/>
                  <a:gd name="connsiteX0" fmla="*/ 2825 w 755874"/>
                  <a:gd name="connsiteY0" fmla="*/ 1435582 h 1435582"/>
                  <a:gd name="connsiteX1" fmla="*/ 82658 w 755874"/>
                  <a:gd name="connsiteY1" fmla="*/ 761790 h 1435582"/>
                  <a:gd name="connsiteX2" fmla="*/ 80621 w 755874"/>
                  <a:gd name="connsiteY2" fmla="*/ 17723 h 1435582"/>
                  <a:gd name="connsiteX3" fmla="*/ 523927 w 755874"/>
                  <a:gd name="connsiteY3" fmla="*/ 460656 h 1435582"/>
                  <a:gd name="connsiteX4" fmla="*/ 755874 w 755874"/>
                  <a:gd name="connsiteY4" fmla="*/ 1435582 h 1435582"/>
                  <a:gd name="connsiteX5" fmla="*/ 2825 w 755874"/>
                  <a:gd name="connsiteY5" fmla="*/ 1435582 h 1435582"/>
                  <a:gd name="connsiteX0" fmla="*/ 2825 w 755874"/>
                  <a:gd name="connsiteY0" fmla="*/ 1435582 h 1435582"/>
                  <a:gd name="connsiteX1" fmla="*/ 82658 w 755874"/>
                  <a:gd name="connsiteY1" fmla="*/ 761790 h 1435582"/>
                  <a:gd name="connsiteX2" fmla="*/ 80621 w 755874"/>
                  <a:gd name="connsiteY2" fmla="*/ 17723 h 1435582"/>
                  <a:gd name="connsiteX3" fmla="*/ 523927 w 755874"/>
                  <a:gd name="connsiteY3" fmla="*/ 460656 h 1435582"/>
                  <a:gd name="connsiteX4" fmla="*/ 755874 w 755874"/>
                  <a:gd name="connsiteY4" fmla="*/ 1435582 h 1435582"/>
                  <a:gd name="connsiteX5" fmla="*/ 2825 w 755874"/>
                  <a:gd name="connsiteY5" fmla="*/ 1435582 h 1435582"/>
                  <a:gd name="connsiteX0" fmla="*/ 3208 w 756257"/>
                  <a:gd name="connsiteY0" fmla="*/ 1435582 h 1435582"/>
                  <a:gd name="connsiteX1" fmla="*/ 83041 w 756257"/>
                  <a:gd name="connsiteY1" fmla="*/ 761790 h 1435582"/>
                  <a:gd name="connsiteX2" fmla="*/ 81004 w 756257"/>
                  <a:gd name="connsiteY2" fmla="*/ 17723 h 1435582"/>
                  <a:gd name="connsiteX3" fmla="*/ 524310 w 756257"/>
                  <a:gd name="connsiteY3" fmla="*/ 460656 h 1435582"/>
                  <a:gd name="connsiteX4" fmla="*/ 756257 w 756257"/>
                  <a:gd name="connsiteY4" fmla="*/ 1435582 h 1435582"/>
                  <a:gd name="connsiteX5" fmla="*/ 3208 w 756257"/>
                  <a:gd name="connsiteY5" fmla="*/ 1435582 h 1435582"/>
                  <a:gd name="connsiteX0" fmla="*/ 3208 w 756257"/>
                  <a:gd name="connsiteY0" fmla="*/ 1423934 h 1423934"/>
                  <a:gd name="connsiteX1" fmla="*/ 83041 w 756257"/>
                  <a:gd name="connsiteY1" fmla="*/ 750142 h 1423934"/>
                  <a:gd name="connsiteX2" fmla="*/ 81004 w 756257"/>
                  <a:gd name="connsiteY2" fmla="*/ 6075 h 1423934"/>
                  <a:gd name="connsiteX3" fmla="*/ 612027 w 756257"/>
                  <a:gd name="connsiteY3" fmla="*/ 438386 h 1423934"/>
                  <a:gd name="connsiteX4" fmla="*/ 756257 w 756257"/>
                  <a:gd name="connsiteY4" fmla="*/ 1423934 h 1423934"/>
                  <a:gd name="connsiteX5" fmla="*/ 3208 w 756257"/>
                  <a:gd name="connsiteY5" fmla="*/ 1423934 h 1423934"/>
                  <a:gd name="connsiteX0" fmla="*/ 3208 w 756257"/>
                  <a:gd name="connsiteY0" fmla="*/ 1423934 h 1423934"/>
                  <a:gd name="connsiteX1" fmla="*/ 83041 w 756257"/>
                  <a:gd name="connsiteY1" fmla="*/ 750142 h 1423934"/>
                  <a:gd name="connsiteX2" fmla="*/ 81004 w 756257"/>
                  <a:gd name="connsiteY2" fmla="*/ 6075 h 1423934"/>
                  <a:gd name="connsiteX3" fmla="*/ 612027 w 756257"/>
                  <a:gd name="connsiteY3" fmla="*/ 438386 h 1423934"/>
                  <a:gd name="connsiteX4" fmla="*/ 756257 w 756257"/>
                  <a:gd name="connsiteY4" fmla="*/ 1423934 h 1423934"/>
                  <a:gd name="connsiteX5" fmla="*/ 3208 w 756257"/>
                  <a:gd name="connsiteY5" fmla="*/ 1423934 h 1423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257" h="1423934">
                    <a:moveTo>
                      <a:pt x="3208" y="1423934"/>
                    </a:moveTo>
                    <a:cubicBezTo>
                      <a:pt x="-16174" y="1186164"/>
                      <a:pt x="57547" y="997074"/>
                      <a:pt x="83041" y="750142"/>
                    </a:cubicBezTo>
                    <a:cubicBezTo>
                      <a:pt x="108535" y="503210"/>
                      <a:pt x="-7160" y="58034"/>
                      <a:pt x="81004" y="6075"/>
                    </a:cubicBezTo>
                    <a:cubicBezTo>
                      <a:pt x="169168" y="-45884"/>
                      <a:pt x="514553" y="247220"/>
                      <a:pt x="612027" y="438386"/>
                    </a:cubicBezTo>
                    <a:cubicBezTo>
                      <a:pt x="709501" y="629552"/>
                      <a:pt x="590892" y="1161135"/>
                      <a:pt x="756257" y="1423934"/>
                    </a:cubicBezTo>
                    <a:lnTo>
                      <a:pt x="3208" y="1423934"/>
                    </a:lnTo>
                    <a:close/>
                  </a:path>
                </a:pathLst>
              </a:custGeom>
              <a:solidFill>
                <a:schemeClr val="bg1"/>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12" name="自由: 形状 211"/>
          <p:cNvSpPr/>
          <p:nvPr/>
        </p:nvSpPr>
        <p:spPr>
          <a:xfrm>
            <a:off x="2652595" y="4639758"/>
            <a:ext cx="1633243" cy="2131963"/>
          </a:xfrm>
          <a:custGeom>
            <a:avLst/>
            <a:gdLst/>
            <a:ahLst/>
            <a:cxnLst/>
            <a:rect l="0" t="0" r="0" b="0"/>
            <a:pathLst>
              <a:path w="1633243" h="2131963">
                <a:moveTo>
                  <a:pt x="0" y="0"/>
                </a:moveTo>
                <a:lnTo>
                  <a:pt x="1633242" y="0"/>
                </a:lnTo>
                <a:lnTo>
                  <a:pt x="1633242" y="2131962"/>
                </a:lnTo>
                <a:lnTo>
                  <a:pt x="0" y="2131962"/>
                </a:lnTo>
                <a:close/>
              </a:path>
            </a:pathLst>
          </a:cu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6831" y="732420"/>
            <a:ext cx="12192000" cy="45719"/>
          </a:xfrm>
          <a:prstGeom prst="rect">
            <a:avLst/>
          </a:prstGeom>
          <a:solidFill>
            <a:srgbClr val="FEE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905962879"/>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40000">
                                      <p:stCondLst>
                                        <p:cond delay="0"/>
                                      </p:stCondLst>
                                      <p:childTnLst>
                                        <p:set>
                                          <p:cBhvr>
                                            <p:cTn id="6" dur="1" fill="hold">
                                              <p:stCondLst>
                                                <p:cond delay="0"/>
                                              </p:stCondLst>
                                            </p:cTn>
                                            <p:tgtEl>
                                              <p:spTgt spid="125"/>
                                            </p:tgtEl>
                                            <p:attrNameLst>
                                              <p:attrName>style.visibility</p:attrName>
                                            </p:attrNameLst>
                                          </p:cBhvr>
                                          <p:to>
                                            <p:strVal val="visible"/>
                                          </p:to>
                                        </p:set>
                                        <p:anim calcmode="lin" valueType="num" p14:bounceEnd="40000">
                                          <p:cBhvr additive="base">
                                            <p:cTn id="7" dur="500" fill="hold"/>
                                            <p:tgtEl>
                                              <p:spTgt spid="125"/>
                                            </p:tgtEl>
                                            <p:attrNameLst>
                                              <p:attrName>ppt_x</p:attrName>
                                            </p:attrNameLst>
                                          </p:cBhvr>
                                          <p:tavLst>
                                            <p:tav tm="0">
                                              <p:val>
                                                <p:strVal val="1+#ppt_w/2"/>
                                              </p:val>
                                            </p:tav>
                                            <p:tav tm="100000">
                                              <p:val>
                                                <p:strVal val="#ppt_x"/>
                                              </p:val>
                                            </p:tav>
                                          </p:tavLst>
                                        </p:anim>
                                        <p:anim calcmode="lin" valueType="num" p14:bounceEnd="40000">
                                          <p:cBhvr additive="base">
                                            <p:cTn id="8" dur="500" fill="hold"/>
                                            <p:tgtEl>
                                              <p:spTgt spid="12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4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40000">
                                          <p:cBhvr additive="base">
                                            <p:cTn id="11" dur="500" fill="hold"/>
                                            <p:tgtEl>
                                              <p:spTgt spid="7"/>
                                            </p:tgtEl>
                                            <p:attrNameLst>
                                              <p:attrName>ppt_x</p:attrName>
                                            </p:attrNameLst>
                                          </p:cBhvr>
                                          <p:tavLst>
                                            <p:tav tm="0">
                                              <p:val>
                                                <p:strVal val="0-#ppt_w/2"/>
                                              </p:val>
                                            </p:tav>
                                            <p:tav tm="100000">
                                              <p:val>
                                                <p:strVal val="#ppt_x"/>
                                              </p:val>
                                            </p:tav>
                                          </p:tavLst>
                                        </p:anim>
                                        <p:anim calcmode="lin" valueType="num" p14:bounceEnd="40000">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32" presetClass="emph" presetSubtype="0" fill="hold" nodeType="withEffect">
                                      <p:stCondLst>
                                        <p:cond delay="500"/>
                                      </p:stCondLst>
                                      <p:childTnLst>
                                        <p:animRot by="120000">
                                          <p:cBhvr>
                                            <p:cTn id="14" dur="50" fill="hold">
                                              <p:stCondLst>
                                                <p:cond delay="0"/>
                                              </p:stCondLst>
                                            </p:cTn>
                                            <p:tgtEl>
                                              <p:spTgt spid="7"/>
                                            </p:tgtEl>
                                            <p:attrNameLst>
                                              <p:attrName>r</p:attrName>
                                            </p:attrNameLst>
                                          </p:cBhvr>
                                        </p:animRot>
                                        <p:animRot by="-240000">
                                          <p:cBhvr>
                                            <p:cTn id="15" dur="100" fill="hold">
                                              <p:stCondLst>
                                                <p:cond delay="100"/>
                                              </p:stCondLst>
                                            </p:cTn>
                                            <p:tgtEl>
                                              <p:spTgt spid="7"/>
                                            </p:tgtEl>
                                            <p:attrNameLst>
                                              <p:attrName>r</p:attrName>
                                            </p:attrNameLst>
                                          </p:cBhvr>
                                        </p:animRot>
                                        <p:animRot by="240000">
                                          <p:cBhvr>
                                            <p:cTn id="16" dur="100" fill="hold">
                                              <p:stCondLst>
                                                <p:cond delay="200"/>
                                              </p:stCondLst>
                                            </p:cTn>
                                            <p:tgtEl>
                                              <p:spTgt spid="7"/>
                                            </p:tgtEl>
                                            <p:attrNameLst>
                                              <p:attrName>r</p:attrName>
                                            </p:attrNameLst>
                                          </p:cBhvr>
                                        </p:animRot>
                                        <p:animRot by="-240000">
                                          <p:cBhvr>
                                            <p:cTn id="17" dur="100" fill="hold">
                                              <p:stCondLst>
                                                <p:cond delay="300"/>
                                              </p:stCondLst>
                                            </p:cTn>
                                            <p:tgtEl>
                                              <p:spTgt spid="7"/>
                                            </p:tgtEl>
                                            <p:attrNameLst>
                                              <p:attrName>r</p:attrName>
                                            </p:attrNameLst>
                                          </p:cBhvr>
                                        </p:animRot>
                                        <p:animRot by="120000">
                                          <p:cBhvr>
                                            <p:cTn id="18" dur="100" fill="hold">
                                              <p:stCondLst>
                                                <p:cond delay="400"/>
                                              </p:stCondLst>
                                            </p:cTn>
                                            <p:tgtEl>
                                              <p:spTgt spid="7"/>
                                            </p:tgtEl>
                                            <p:attrNameLst>
                                              <p:attrName>r</p:attrName>
                                            </p:attrNameLst>
                                          </p:cBhvr>
                                        </p:animRot>
                                      </p:childTnLst>
                                    </p:cTn>
                                  </p:par>
                                  <p:par>
                                    <p:cTn id="19" presetID="55" presetClass="entr" presetSubtype="0" fill="hold" grpId="1" nodeType="withEffect">
                                      <p:stCondLst>
                                        <p:cond delay="500"/>
                                      </p:stCondLst>
                                      <p:childTnLst>
                                        <p:set>
                                          <p:cBhvr>
                                            <p:cTn id="20" dur="1" fill="hold">
                                              <p:stCondLst>
                                                <p:cond delay="0"/>
                                              </p:stCondLst>
                                            </p:cTn>
                                            <p:tgtEl>
                                              <p:spTgt spid="124"/>
                                            </p:tgtEl>
                                            <p:attrNameLst>
                                              <p:attrName>style.visibility</p:attrName>
                                            </p:attrNameLst>
                                          </p:cBhvr>
                                          <p:to>
                                            <p:strVal val="visible"/>
                                          </p:to>
                                        </p:set>
                                        <p:anim calcmode="lin" valueType="num">
                                          <p:cBhvr>
                                            <p:cTn id="21" dur="1100" fill="hold"/>
                                            <p:tgtEl>
                                              <p:spTgt spid="124"/>
                                            </p:tgtEl>
                                            <p:attrNameLst>
                                              <p:attrName>ppt_w</p:attrName>
                                            </p:attrNameLst>
                                          </p:cBhvr>
                                          <p:tavLst>
                                            <p:tav tm="0">
                                              <p:val>
                                                <p:strVal val="#ppt_w*0.70"/>
                                              </p:val>
                                            </p:tav>
                                            <p:tav tm="100000">
                                              <p:val>
                                                <p:strVal val="#ppt_w"/>
                                              </p:val>
                                            </p:tav>
                                          </p:tavLst>
                                        </p:anim>
                                        <p:anim calcmode="lin" valueType="num">
                                          <p:cBhvr>
                                            <p:cTn id="22" dur="1100" fill="hold"/>
                                            <p:tgtEl>
                                              <p:spTgt spid="124"/>
                                            </p:tgtEl>
                                            <p:attrNameLst>
                                              <p:attrName>ppt_h</p:attrName>
                                            </p:attrNameLst>
                                          </p:cBhvr>
                                          <p:tavLst>
                                            <p:tav tm="0">
                                              <p:val>
                                                <p:strVal val="#ppt_h"/>
                                              </p:val>
                                            </p:tav>
                                            <p:tav tm="100000">
                                              <p:val>
                                                <p:strVal val="#ppt_h"/>
                                              </p:val>
                                            </p:tav>
                                          </p:tavLst>
                                        </p:anim>
                                        <p:animEffect transition="in" filter="fade">
                                          <p:cBhvr>
                                            <p:cTn id="23" dur="1100"/>
                                            <p:tgtEl>
                                              <p:spTgt spid="124"/>
                                            </p:tgtEl>
                                          </p:cBhvr>
                                        </p:animEffect>
                                      </p:childTnLst>
                                    </p:cTn>
                                  </p:par>
                                  <p:par>
                                    <p:cTn id="24" presetID="1" presetClass="entr" presetSubtype="0" fill="hold" grpId="1" nodeType="withEffect">
                                      <p:stCondLst>
                                        <p:cond delay="1000"/>
                                      </p:stCondLst>
                                      <p:childTnLst>
                                        <p:set>
                                          <p:cBhvr>
                                            <p:cTn id="25" dur="1" fill="hold">
                                              <p:stCondLst>
                                                <p:cond delay="0"/>
                                              </p:stCondLst>
                                            </p:cTn>
                                            <p:tgtEl>
                                              <p:spTgt spid="81"/>
                                            </p:tgtEl>
                                            <p:attrNameLst>
                                              <p:attrName>style.visibility</p:attrName>
                                            </p:attrNameLst>
                                          </p:cBhvr>
                                          <p:to>
                                            <p:strVal val="visible"/>
                                          </p:to>
                                        </p:set>
                                      </p:childTnLst>
                                    </p:cTn>
                                  </p:par>
                                  <p:par>
                                    <p:cTn id="26" presetID="42" presetClass="path" presetSubtype="0" decel="100000" fill="hold" grpId="0" nodeType="withEffect">
                                      <p:stCondLst>
                                        <p:cond delay="1000"/>
                                      </p:stCondLst>
                                      <p:childTnLst>
                                        <p:animMotion origin="layout" path="M -2.08333E-6 -3.7037E-6 L 0.19753 -0.35995 " pathEditMode="relative" rAng="0" ptsTypes="AA">
                                          <p:cBhvr>
                                            <p:cTn id="27" dur="600" spd="-100000" fill="hold"/>
                                            <p:tgtEl>
                                              <p:spTgt spid="81"/>
                                            </p:tgtEl>
                                            <p:attrNameLst>
                                              <p:attrName>ppt_x</p:attrName>
                                              <p:attrName>ppt_y</p:attrName>
                                            </p:attrNameLst>
                                          </p:cBhvr>
                                          <p:rCtr x="9870" y="-18009"/>
                                        </p:animMotion>
                                      </p:childTnLst>
                                    </p:cTn>
                                  </p:par>
                                  <p:par>
                                    <p:cTn id="28" presetID="2" presetClass="entr" presetSubtype="4" fill="hold" grpId="0" nodeType="withEffect" p14:presetBounceEnd="60000">
                                      <p:stCondLst>
                                        <p:cond delay="1100"/>
                                      </p:stCondLst>
                                      <p:childTnLst>
                                        <p:set>
                                          <p:cBhvr>
                                            <p:cTn id="29" dur="1" fill="hold">
                                              <p:stCondLst>
                                                <p:cond delay="0"/>
                                              </p:stCondLst>
                                            </p:cTn>
                                            <p:tgtEl>
                                              <p:spTgt spid="86"/>
                                            </p:tgtEl>
                                            <p:attrNameLst>
                                              <p:attrName>style.visibility</p:attrName>
                                            </p:attrNameLst>
                                          </p:cBhvr>
                                          <p:to>
                                            <p:strVal val="visible"/>
                                          </p:to>
                                        </p:set>
                                        <p:anim calcmode="lin" valueType="num" p14:bounceEnd="60000">
                                          <p:cBhvr additive="base">
                                            <p:cTn id="30" dur="500" fill="hold"/>
                                            <p:tgtEl>
                                              <p:spTgt spid="86"/>
                                            </p:tgtEl>
                                            <p:attrNameLst>
                                              <p:attrName>ppt_x</p:attrName>
                                            </p:attrNameLst>
                                          </p:cBhvr>
                                          <p:tavLst>
                                            <p:tav tm="0">
                                              <p:val>
                                                <p:strVal val="#ppt_x"/>
                                              </p:val>
                                            </p:tav>
                                            <p:tav tm="100000">
                                              <p:val>
                                                <p:strVal val="#ppt_x"/>
                                              </p:val>
                                            </p:tav>
                                          </p:tavLst>
                                        </p:anim>
                                        <p:anim calcmode="lin" valueType="num" p14:bounceEnd="60000">
                                          <p:cBhvr additive="base">
                                            <p:cTn id="31" dur="500" fill="hold"/>
                                            <p:tgtEl>
                                              <p:spTgt spid="86"/>
                                            </p:tgtEl>
                                            <p:attrNameLst>
                                              <p:attrName>ppt_y</p:attrName>
                                            </p:attrNameLst>
                                          </p:cBhvr>
                                          <p:tavLst>
                                            <p:tav tm="0">
                                              <p:val>
                                                <p:strVal val="1+#ppt_h/2"/>
                                              </p:val>
                                            </p:tav>
                                            <p:tav tm="100000">
                                              <p:val>
                                                <p:strVal val="#ppt_y"/>
                                              </p:val>
                                            </p:tav>
                                          </p:tavLst>
                                        </p:anim>
                                      </p:childTnLst>
                                    </p:cTn>
                                  </p:par>
                                  <p:par>
                                    <p:cTn id="32" presetID="17" presetClass="entr" presetSubtype="10" fill="hold" nodeType="withEffect">
                                      <p:stCondLst>
                                        <p:cond delay="1600"/>
                                      </p:stCondLst>
                                      <p:childTnLst>
                                        <p:set>
                                          <p:cBhvr>
                                            <p:cTn id="33" dur="1" fill="hold">
                                              <p:stCondLst>
                                                <p:cond delay="0"/>
                                              </p:stCondLst>
                                            </p:cTn>
                                            <p:tgtEl>
                                              <p:spTgt spid="185"/>
                                            </p:tgtEl>
                                            <p:attrNameLst>
                                              <p:attrName>style.visibility</p:attrName>
                                            </p:attrNameLst>
                                          </p:cBhvr>
                                          <p:to>
                                            <p:strVal val="visible"/>
                                          </p:to>
                                        </p:set>
                                        <p:anim calcmode="lin" valueType="num">
                                          <p:cBhvr>
                                            <p:cTn id="34" dur="500" fill="hold"/>
                                            <p:tgtEl>
                                              <p:spTgt spid="185"/>
                                            </p:tgtEl>
                                            <p:attrNameLst>
                                              <p:attrName>ppt_w</p:attrName>
                                            </p:attrNameLst>
                                          </p:cBhvr>
                                          <p:tavLst>
                                            <p:tav tm="0">
                                              <p:val>
                                                <p:fltVal val="0"/>
                                              </p:val>
                                            </p:tav>
                                            <p:tav tm="100000">
                                              <p:val>
                                                <p:strVal val="#ppt_w"/>
                                              </p:val>
                                            </p:tav>
                                          </p:tavLst>
                                        </p:anim>
                                        <p:anim calcmode="lin" valueType="num">
                                          <p:cBhvr>
                                            <p:cTn id="35" dur="500" fill="hold"/>
                                            <p:tgtEl>
                                              <p:spTgt spid="185"/>
                                            </p:tgtEl>
                                            <p:attrNameLst>
                                              <p:attrName>ppt_h</p:attrName>
                                            </p:attrNameLst>
                                          </p:cBhvr>
                                          <p:tavLst>
                                            <p:tav tm="0">
                                              <p:val>
                                                <p:strVal val="#ppt_h"/>
                                              </p:val>
                                            </p:tav>
                                            <p:tav tm="100000">
                                              <p:val>
                                                <p:strVal val="#ppt_h"/>
                                              </p:val>
                                            </p:tav>
                                          </p:tavLst>
                                        </p:anim>
                                      </p:childTnLst>
                                    </p:cTn>
                                  </p:par>
                                  <p:par>
                                    <p:cTn id="36" presetID="10" presetClass="entr" presetSubtype="0" fill="hold" grpId="0" nodeType="withEffect">
                                      <p:stCondLst>
                                        <p:cond delay="2100"/>
                                      </p:stCondLst>
                                      <p:iterate type="lt">
                                        <p:tmPct val="6667"/>
                                      </p:iterate>
                                      <p:childTnLst>
                                        <p:set>
                                          <p:cBhvr>
                                            <p:cTn id="37" dur="1" fill="hold">
                                              <p:stCondLst>
                                                <p:cond delay="0"/>
                                              </p:stCondLst>
                                            </p:cTn>
                                            <p:tgtEl>
                                              <p:spTgt spid="147"/>
                                            </p:tgtEl>
                                            <p:attrNameLst>
                                              <p:attrName>style.visibility</p:attrName>
                                            </p:attrNameLst>
                                          </p:cBhvr>
                                          <p:to>
                                            <p:strVal val="visible"/>
                                          </p:to>
                                        </p:set>
                                        <p:animEffect transition="in" filter="fade">
                                          <p:cBhvr>
                                            <p:cTn id="38" dur="500"/>
                                            <p:tgtEl>
                                              <p:spTgt spid="147"/>
                                            </p:tgtEl>
                                          </p:cBhvr>
                                        </p:animEffect>
                                      </p:childTnLst>
                                    </p:cTn>
                                  </p:par>
                                  <p:par>
                                    <p:cTn id="39" presetID="23" presetClass="entr" presetSubtype="16" fill="hold" grpId="0" nodeType="withEffect">
                                      <p:stCondLst>
                                        <p:cond delay="2800"/>
                                      </p:stCondLst>
                                      <p:iterate type="lt">
                                        <p:tmPct val="8000"/>
                                      </p:iterate>
                                      <p:childTnLst>
                                        <p:set>
                                          <p:cBhvr>
                                            <p:cTn id="40" dur="1" fill="hold">
                                              <p:stCondLst>
                                                <p:cond delay="0"/>
                                              </p:stCondLst>
                                            </p:cTn>
                                            <p:tgtEl>
                                              <p:spTgt spid="148"/>
                                            </p:tgtEl>
                                            <p:attrNameLst>
                                              <p:attrName>style.visibility</p:attrName>
                                            </p:attrNameLst>
                                          </p:cBhvr>
                                          <p:to>
                                            <p:strVal val="visible"/>
                                          </p:to>
                                        </p:set>
                                        <p:anim calcmode="lin" valueType="num">
                                          <p:cBhvr>
                                            <p:cTn id="41" dur="500" fill="hold"/>
                                            <p:tgtEl>
                                              <p:spTgt spid="148"/>
                                            </p:tgtEl>
                                            <p:attrNameLst>
                                              <p:attrName>ppt_w</p:attrName>
                                            </p:attrNameLst>
                                          </p:cBhvr>
                                          <p:tavLst>
                                            <p:tav tm="0">
                                              <p:val>
                                                <p:fltVal val="0"/>
                                              </p:val>
                                            </p:tav>
                                            <p:tav tm="100000">
                                              <p:val>
                                                <p:strVal val="#ppt_w"/>
                                              </p:val>
                                            </p:tav>
                                          </p:tavLst>
                                        </p:anim>
                                        <p:anim calcmode="lin" valueType="num">
                                          <p:cBhvr>
                                            <p:cTn id="42" dur="500" fill="hold"/>
                                            <p:tgtEl>
                                              <p:spTgt spid="148"/>
                                            </p:tgtEl>
                                            <p:attrNameLst>
                                              <p:attrName>ppt_h</p:attrName>
                                            </p:attrNameLst>
                                          </p:cBhvr>
                                          <p:tavLst>
                                            <p:tav tm="0">
                                              <p:val>
                                                <p:fltVal val="0"/>
                                              </p:val>
                                            </p:tav>
                                            <p:tav tm="100000">
                                              <p:val>
                                                <p:strVal val="#ppt_h"/>
                                              </p:val>
                                            </p:tav>
                                          </p:tavLst>
                                        </p:anim>
                                      </p:childTnLst>
                                    </p:cTn>
                                  </p:par>
                                  <p:par>
                                    <p:cTn id="43" presetID="2" presetClass="entr" presetSubtype="8" fill="hold" grpId="0" nodeType="withEffect" p14:presetBounceEnd="40000">
                                      <p:stCondLst>
                                        <p:cond delay="4000"/>
                                      </p:stCondLst>
                                      <p:childTnLst>
                                        <p:set>
                                          <p:cBhvr>
                                            <p:cTn id="44" dur="1" fill="hold">
                                              <p:stCondLst>
                                                <p:cond delay="0"/>
                                              </p:stCondLst>
                                            </p:cTn>
                                            <p:tgtEl>
                                              <p:spTgt spid="133"/>
                                            </p:tgtEl>
                                            <p:attrNameLst>
                                              <p:attrName>style.visibility</p:attrName>
                                            </p:attrNameLst>
                                          </p:cBhvr>
                                          <p:to>
                                            <p:strVal val="visible"/>
                                          </p:to>
                                        </p:set>
                                        <p:anim calcmode="lin" valueType="num" p14:bounceEnd="40000">
                                          <p:cBhvr additive="base">
                                            <p:cTn id="45" dur="500" fill="hold"/>
                                            <p:tgtEl>
                                              <p:spTgt spid="133"/>
                                            </p:tgtEl>
                                            <p:attrNameLst>
                                              <p:attrName>ppt_x</p:attrName>
                                            </p:attrNameLst>
                                          </p:cBhvr>
                                          <p:tavLst>
                                            <p:tav tm="0">
                                              <p:val>
                                                <p:strVal val="0-#ppt_w/2"/>
                                              </p:val>
                                            </p:tav>
                                            <p:tav tm="100000">
                                              <p:val>
                                                <p:strVal val="#ppt_x"/>
                                              </p:val>
                                            </p:tav>
                                          </p:tavLst>
                                        </p:anim>
                                        <p:anim calcmode="lin" valueType="num" p14:bounceEnd="40000">
                                          <p:cBhvr additive="base">
                                            <p:cTn id="46" dur="500" fill="hold"/>
                                            <p:tgtEl>
                                              <p:spTgt spid="133"/>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14:presetBounceEnd="40000">
                                      <p:stCondLst>
                                        <p:cond delay="4000"/>
                                      </p:stCondLst>
                                      <p:childTnLst>
                                        <p:set>
                                          <p:cBhvr>
                                            <p:cTn id="48" dur="1" fill="hold">
                                              <p:stCondLst>
                                                <p:cond delay="0"/>
                                              </p:stCondLst>
                                            </p:cTn>
                                            <p:tgtEl>
                                              <p:spTgt spid="2"/>
                                            </p:tgtEl>
                                            <p:attrNameLst>
                                              <p:attrName>style.visibility</p:attrName>
                                            </p:attrNameLst>
                                          </p:cBhvr>
                                          <p:to>
                                            <p:strVal val="visible"/>
                                          </p:to>
                                        </p:set>
                                        <p:anim calcmode="lin" valueType="num" p14:bounceEnd="40000">
                                          <p:cBhvr additive="base">
                                            <p:cTn id="49" dur="500" fill="hold"/>
                                            <p:tgtEl>
                                              <p:spTgt spid="2"/>
                                            </p:tgtEl>
                                            <p:attrNameLst>
                                              <p:attrName>ppt_x</p:attrName>
                                            </p:attrNameLst>
                                          </p:cBhvr>
                                          <p:tavLst>
                                            <p:tav tm="0">
                                              <p:val>
                                                <p:strVal val="1+#ppt_w/2"/>
                                              </p:val>
                                            </p:tav>
                                            <p:tav tm="100000">
                                              <p:val>
                                                <p:strVal val="#ppt_x"/>
                                              </p:val>
                                            </p:tav>
                                          </p:tavLst>
                                        </p:anim>
                                        <p:anim calcmode="lin" valueType="num" p14:bounceEnd="40000">
                                          <p:cBhvr additive="base">
                                            <p:cTn id="50" dur="500" fill="hold"/>
                                            <p:tgtEl>
                                              <p:spTgt spid="2"/>
                                            </p:tgtEl>
                                            <p:attrNameLst>
                                              <p:attrName>ppt_y</p:attrName>
                                            </p:attrNameLst>
                                          </p:cBhvr>
                                          <p:tavLst>
                                            <p:tav tm="0">
                                              <p:val>
                                                <p:strVal val="#ppt_y"/>
                                              </p:val>
                                            </p:tav>
                                            <p:tav tm="100000">
                                              <p:val>
                                                <p:strVal val="#ppt_y"/>
                                              </p:val>
                                            </p:tav>
                                          </p:tavLst>
                                        </p:anim>
                                      </p:childTnLst>
                                    </p:cTn>
                                  </p:par>
                                  <p:par>
                                    <p:cTn id="51" presetID="32" presetClass="emph" presetSubtype="0" fill="hold" nodeType="withEffect">
                                      <p:stCondLst>
                                        <p:cond delay="4500"/>
                                      </p:stCondLst>
                                      <p:childTnLst>
                                        <p:animRot by="120000">
                                          <p:cBhvr>
                                            <p:cTn id="52" dur="50" fill="hold">
                                              <p:stCondLst>
                                                <p:cond delay="0"/>
                                              </p:stCondLst>
                                            </p:cTn>
                                            <p:tgtEl>
                                              <p:spTgt spid="2"/>
                                            </p:tgtEl>
                                            <p:attrNameLst>
                                              <p:attrName>r</p:attrName>
                                            </p:attrNameLst>
                                          </p:cBhvr>
                                        </p:animRot>
                                        <p:animRot by="-240000">
                                          <p:cBhvr>
                                            <p:cTn id="53" dur="100" fill="hold">
                                              <p:stCondLst>
                                                <p:cond delay="100"/>
                                              </p:stCondLst>
                                            </p:cTn>
                                            <p:tgtEl>
                                              <p:spTgt spid="2"/>
                                            </p:tgtEl>
                                            <p:attrNameLst>
                                              <p:attrName>r</p:attrName>
                                            </p:attrNameLst>
                                          </p:cBhvr>
                                        </p:animRot>
                                        <p:animRot by="240000">
                                          <p:cBhvr>
                                            <p:cTn id="54" dur="100" fill="hold">
                                              <p:stCondLst>
                                                <p:cond delay="200"/>
                                              </p:stCondLst>
                                            </p:cTn>
                                            <p:tgtEl>
                                              <p:spTgt spid="2"/>
                                            </p:tgtEl>
                                            <p:attrNameLst>
                                              <p:attrName>r</p:attrName>
                                            </p:attrNameLst>
                                          </p:cBhvr>
                                        </p:animRot>
                                        <p:animRot by="-240000">
                                          <p:cBhvr>
                                            <p:cTn id="55" dur="100" fill="hold">
                                              <p:stCondLst>
                                                <p:cond delay="300"/>
                                              </p:stCondLst>
                                            </p:cTn>
                                            <p:tgtEl>
                                              <p:spTgt spid="2"/>
                                            </p:tgtEl>
                                            <p:attrNameLst>
                                              <p:attrName>r</p:attrName>
                                            </p:attrNameLst>
                                          </p:cBhvr>
                                        </p:animRot>
                                        <p:animRot by="120000">
                                          <p:cBhvr>
                                            <p:cTn id="56" dur="100" fill="hold">
                                              <p:stCondLst>
                                                <p:cond delay="400"/>
                                              </p:stCondLst>
                                            </p:cTn>
                                            <p:tgtEl>
                                              <p:spTgt spid="2"/>
                                            </p:tgtEl>
                                            <p:attrNameLst>
                                              <p:attrName>r</p:attrName>
                                            </p:attrNameLst>
                                          </p:cBhvr>
                                        </p:animRot>
                                      </p:childTnLst>
                                    </p:cTn>
                                  </p:par>
                                  <p:par>
                                    <p:cTn id="57" presetID="55" presetClass="entr" presetSubtype="0" fill="hold" grpId="0" nodeType="withEffect">
                                      <p:stCondLst>
                                        <p:cond delay="4500"/>
                                      </p:stCondLst>
                                      <p:childTnLst>
                                        <p:set>
                                          <p:cBhvr>
                                            <p:cTn id="58" dur="1" fill="hold">
                                              <p:stCondLst>
                                                <p:cond delay="0"/>
                                              </p:stCondLst>
                                            </p:cTn>
                                            <p:tgtEl>
                                              <p:spTgt spid="130"/>
                                            </p:tgtEl>
                                            <p:attrNameLst>
                                              <p:attrName>style.visibility</p:attrName>
                                            </p:attrNameLst>
                                          </p:cBhvr>
                                          <p:to>
                                            <p:strVal val="visible"/>
                                          </p:to>
                                        </p:set>
                                        <p:anim calcmode="lin" valueType="num">
                                          <p:cBhvr>
                                            <p:cTn id="59" dur="1100" fill="hold"/>
                                            <p:tgtEl>
                                              <p:spTgt spid="130"/>
                                            </p:tgtEl>
                                            <p:attrNameLst>
                                              <p:attrName>ppt_w</p:attrName>
                                            </p:attrNameLst>
                                          </p:cBhvr>
                                          <p:tavLst>
                                            <p:tav tm="0">
                                              <p:val>
                                                <p:strVal val="#ppt_w*0.70"/>
                                              </p:val>
                                            </p:tav>
                                            <p:tav tm="100000">
                                              <p:val>
                                                <p:strVal val="#ppt_w"/>
                                              </p:val>
                                            </p:tav>
                                          </p:tavLst>
                                        </p:anim>
                                        <p:anim calcmode="lin" valueType="num">
                                          <p:cBhvr>
                                            <p:cTn id="60" dur="1100" fill="hold"/>
                                            <p:tgtEl>
                                              <p:spTgt spid="130"/>
                                            </p:tgtEl>
                                            <p:attrNameLst>
                                              <p:attrName>ppt_h</p:attrName>
                                            </p:attrNameLst>
                                          </p:cBhvr>
                                          <p:tavLst>
                                            <p:tav tm="0">
                                              <p:val>
                                                <p:strVal val="#ppt_h"/>
                                              </p:val>
                                            </p:tav>
                                            <p:tav tm="100000">
                                              <p:val>
                                                <p:strVal val="#ppt_h"/>
                                              </p:val>
                                            </p:tav>
                                          </p:tavLst>
                                        </p:anim>
                                        <p:animEffect transition="in" filter="fade">
                                          <p:cBhvr>
                                            <p:cTn id="61" dur="1100"/>
                                            <p:tgtEl>
                                              <p:spTgt spid="130"/>
                                            </p:tgtEl>
                                          </p:cBhvr>
                                        </p:animEffect>
                                      </p:childTnLst>
                                    </p:cTn>
                                  </p:par>
                                  <p:par>
                                    <p:cTn id="62" presetID="1" presetClass="entr" presetSubtype="0" fill="hold" grpId="0" nodeType="withEffect">
                                      <p:stCondLst>
                                        <p:cond delay="5000"/>
                                      </p:stCondLst>
                                      <p:childTnLst>
                                        <p:set>
                                          <p:cBhvr>
                                            <p:cTn id="63" dur="1" fill="hold">
                                              <p:stCondLst>
                                                <p:cond delay="0"/>
                                              </p:stCondLst>
                                            </p:cTn>
                                            <p:tgtEl>
                                              <p:spTgt spid="131"/>
                                            </p:tgtEl>
                                            <p:attrNameLst>
                                              <p:attrName>style.visibility</p:attrName>
                                            </p:attrNameLst>
                                          </p:cBhvr>
                                          <p:to>
                                            <p:strVal val="visible"/>
                                          </p:to>
                                        </p:set>
                                      </p:childTnLst>
                                    </p:cTn>
                                  </p:par>
                                  <p:par>
                                    <p:cTn id="64" presetID="42" presetClass="path" presetSubtype="0" decel="83333" fill="hold" grpId="1" nodeType="withEffect">
                                      <p:stCondLst>
                                        <p:cond delay="5000"/>
                                      </p:stCondLst>
                                      <p:childTnLst>
                                        <p:animMotion origin="layout" path="M -1.25E-6 4.81481E-6 L 0.36511 -0.66528 " pathEditMode="relative" rAng="0" ptsTypes="AA">
                                          <p:cBhvr>
                                            <p:cTn id="65" dur="600" spd="-100000" fill="hold"/>
                                            <p:tgtEl>
                                              <p:spTgt spid="131"/>
                                            </p:tgtEl>
                                            <p:attrNameLst>
                                              <p:attrName>ppt_x</p:attrName>
                                              <p:attrName>ppt_y</p:attrName>
                                            </p:attrNameLst>
                                          </p:cBhvr>
                                          <p:rCtr x="18255" y="-33264"/>
                                        </p:animMotion>
                                      </p:childTnLst>
                                    </p:cTn>
                                  </p:par>
                                  <p:par>
                                    <p:cTn id="66" presetID="2" presetClass="entr" presetSubtype="4" fill="hold" grpId="0" nodeType="withEffect" p14:presetBounceEnd="60000">
                                      <p:stCondLst>
                                        <p:cond delay="5100"/>
                                      </p:stCondLst>
                                      <p:childTnLst>
                                        <p:set>
                                          <p:cBhvr>
                                            <p:cTn id="67" dur="1" fill="hold">
                                              <p:stCondLst>
                                                <p:cond delay="0"/>
                                              </p:stCondLst>
                                            </p:cTn>
                                            <p:tgtEl>
                                              <p:spTgt spid="132"/>
                                            </p:tgtEl>
                                            <p:attrNameLst>
                                              <p:attrName>style.visibility</p:attrName>
                                            </p:attrNameLst>
                                          </p:cBhvr>
                                          <p:to>
                                            <p:strVal val="visible"/>
                                          </p:to>
                                        </p:set>
                                        <p:anim calcmode="lin" valueType="num" p14:bounceEnd="60000">
                                          <p:cBhvr additive="base">
                                            <p:cTn id="68" dur="500" fill="hold"/>
                                            <p:tgtEl>
                                              <p:spTgt spid="132"/>
                                            </p:tgtEl>
                                            <p:attrNameLst>
                                              <p:attrName>ppt_x</p:attrName>
                                            </p:attrNameLst>
                                          </p:cBhvr>
                                          <p:tavLst>
                                            <p:tav tm="0">
                                              <p:val>
                                                <p:strVal val="#ppt_x"/>
                                              </p:val>
                                            </p:tav>
                                            <p:tav tm="100000">
                                              <p:val>
                                                <p:strVal val="#ppt_x"/>
                                              </p:val>
                                            </p:tav>
                                          </p:tavLst>
                                        </p:anim>
                                        <p:anim calcmode="lin" valueType="num" p14:bounceEnd="60000">
                                          <p:cBhvr additive="base">
                                            <p:cTn id="69" dur="500" fill="hold"/>
                                            <p:tgtEl>
                                              <p:spTgt spid="132"/>
                                            </p:tgtEl>
                                            <p:attrNameLst>
                                              <p:attrName>ppt_y</p:attrName>
                                            </p:attrNameLst>
                                          </p:cBhvr>
                                          <p:tavLst>
                                            <p:tav tm="0">
                                              <p:val>
                                                <p:strVal val="1+#ppt_h/2"/>
                                              </p:val>
                                            </p:tav>
                                            <p:tav tm="100000">
                                              <p:val>
                                                <p:strVal val="#ppt_y"/>
                                              </p:val>
                                            </p:tav>
                                          </p:tavLst>
                                        </p:anim>
                                      </p:childTnLst>
                                    </p:cTn>
                                  </p:par>
                                  <p:par>
                                    <p:cTn id="70" presetID="17" presetClass="entr" presetSubtype="10" fill="hold" nodeType="withEffect">
                                      <p:stCondLst>
                                        <p:cond delay="5600"/>
                                      </p:stCondLst>
                                      <p:childTnLst>
                                        <p:set>
                                          <p:cBhvr>
                                            <p:cTn id="71" dur="1" fill="hold">
                                              <p:stCondLst>
                                                <p:cond delay="0"/>
                                              </p:stCondLst>
                                            </p:cTn>
                                            <p:tgtEl>
                                              <p:spTgt spid="202"/>
                                            </p:tgtEl>
                                            <p:attrNameLst>
                                              <p:attrName>style.visibility</p:attrName>
                                            </p:attrNameLst>
                                          </p:cBhvr>
                                          <p:to>
                                            <p:strVal val="visible"/>
                                          </p:to>
                                        </p:set>
                                        <p:anim calcmode="lin" valueType="num">
                                          <p:cBhvr>
                                            <p:cTn id="72" dur="500" fill="hold"/>
                                            <p:tgtEl>
                                              <p:spTgt spid="202"/>
                                            </p:tgtEl>
                                            <p:attrNameLst>
                                              <p:attrName>ppt_w</p:attrName>
                                            </p:attrNameLst>
                                          </p:cBhvr>
                                          <p:tavLst>
                                            <p:tav tm="0">
                                              <p:val>
                                                <p:fltVal val="0"/>
                                              </p:val>
                                            </p:tav>
                                            <p:tav tm="100000">
                                              <p:val>
                                                <p:strVal val="#ppt_w"/>
                                              </p:val>
                                            </p:tav>
                                          </p:tavLst>
                                        </p:anim>
                                        <p:anim calcmode="lin" valueType="num">
                                          <p:cBhvr>
                                            <p:cTn id="73" dur="500" fill="hold"/>
                                            <p:tgtEl>
                                              <p:spTgt spid="202"/>
                                            </p:tgtEl>
                                            <p:attrNameLst>
                                              <p:attrName>ppt_h</p:attrName>
                                            </p:attrNameLst>
                                          </p:cBhvr>
                                          <p:tavLst>
                                            <p:tav tm="0">
                                              <p:val>
                                                <p:strVal val="#ppt_h"/>
                                              </p:val>
                                            </p:tav>
                                            <p:tav tm="100000">
                                              <p:val>
                                                <p:strVal val="#ppt_h"/>
                                              </p:val>
                                            </p:tav>
                                          </p:tavLst>
                                        </p:anim>
                                      </p:childTnLst>
                                    </p:cTn>
                                  </p:par>
                                  <p:par>
                                    <p:cTn id="74" presetID="10" presetClass="entr" presetSubtype="0" fill="hold" grpId="0" nodeType="withEffect">
                                      <p:stCondLst>
                                        <p:cond delay="6100"/>
                                      </p:stCondLst>
                                      <p:iterate type="lt">
                                        <p:tmPct val="6667"/>
                                      </p:iterate>
                                      <p:childTnLst>
                                        <p:set>
                                          <p:cBhvr>
                                            <p:cTn id="75" dur="1" fill="hold">
                                              <p:stCondLst>
                                                <p:cond delay="0"/>
                                              </p:stCondLst>
                                            </p:cTn>
                                            <p:tgtEl>
                                              <p:spTgt spid="154"/>
                                            </p:tgtEl>
                                            <p:attrNameLst>
                                              <p:attrName>style.visibility</p:attrName>
                                            </p:attrNameLst>
                                          </p:cBhvr>
                                          <p:to>
                                            <p:strVal val="visible"/>
                                          </p:to>
                                        </p:set>
                                        <p:animEffect transition="in" filter="fade">
                                          <p:cBhvr>
                                            <p:cTn id="76" dur="500"/>
                                            <p:tgtEl>
                                              <p:spTgt spid="154"/>
                                            </p:tgtEl>
                                          </p:cBhvr>
                                        </p:animEffect>
                                      </p:childTnLst>
                                    </p:cTn>
                                  </p:par>
                                  <p:par>
                                    <p:cTn id="77" presetID="23" presetClass="entr" presetSubtype="16" fill="hold" grpId="0" nodeType="withEffect">
                                      <p:stCondLst>
                                        <p:cond delay="6800"/>
                                      </p:stCondLst>
                                      <p:iterate type="lt">
                                        <p:tmPct val="8000"/>
                                      </p:iterate>
                                      <p:childTnLst>
                                        <p:set>
                                          <p:cBhvr>
                                            <p:cTn id="78" dur="1" fill="hold">
                                              <p:stCondLst>
                                                <p:cond delay="0"/>
                                              </p:stCondLst>
                                            </p:cTn>
                                            <p:tgtEl>
                                              <p:spTgt spid="155"/>
                                            </p:tgtEl>
                                            <p:attrNameLst>
                                              <p:attrName>style.visibility</p:attrName>
                                            </p:attrNameLst>
                                          </p:cBhvr>
                                          <p:to>
                                            <p:strVal val="visible"/>
                                          </p:to>
                                        </p:set>
                                        <p:anim calcmode="lin" valueType="num">
                                          <p:cBhvr>
                                            <p:cTn id="79" dur="500" fill="hold"/>
                                            <p:tgtEl>
                                              <p:spTgt spid="155"/>
                                            </p:tgtEl>
                                            <p:attrNameLst>
                                              <p:attrName>ppt_w</p:attrName>
                                            </p:attrNameLst>
                                          </p:cBhvr>
                                          <p:tavLst>
                                            <p:tav tm="0">
                                              <p:val>
                                                <p:fltVal val="0"/>
                                              </p:val>
                                            </p:tav>
                                            <p:tav tm="100000">
                                              <p:val>
                                                <p:strVal val="#ppt_w"/>
                                              </p:val>
                                            </p:tav>
                                          </p:tavLst>
                                        </p:anim>
                                        <p:anim calcmode="lin" valueType="num">
                                          <p:cBhvr>
                                            <p:cTn id="80" dur="500" fill="hold"/>
                                            <p:tgtEl>
                                              <p:spTgt spid="155"/>
                                            </p:tgtEl>
                                            <p:attrNameLst>
                                              <p:attrName>ppt_h</p:attrName>
                                            </p:attrNameLst>
                                          </p:cBhvr>
                                          <p:tavLst>
                                            <p:tav tm="0">
                                              <p:val>
                                                <p:fltVal val="0"/>
                                              </p:val>
                                            </p:tav>
                                            <p:tav tm="100000">
                                              <p:val>
                                                <p:strVal val="#ppt_h"/>
                                              </p:val>
                                            </p:tav>
                                          </p:tavLst>
                                        </p:anim>
                                      </p:childTnLst>
                                    </p:cTn>
                                  </p:par>
                                  <p:par>
                                    <p:cTn id="81" presetID="2" presetClass="entr" presetSubtype="2" fill="hold" grpId="0" nodeType="withEffect" p14:presetBounceEnd="40000">
                                      <p:stCondLst>
                                        <p:cond delay="8000"/>
                                      </p:stCondLst>
                                      <p:childTnLst>
                                        <p:set>
                                          <p:cBhvr>
                                            <p:cTn id="82" dur="1" fill="hold">
                                              <p:stCondLst>
                                                <p:cond delay="0"/>
                                              </p:stCondLst>
                                            </p:cTn>
                                            <p:tgtEl>
                                              <p:spTgt spid="142"/>
                                            </p:tgtEl>
                                            <p:attrNameLst>
                                              <p:attrName>style.visibility</p:attrName>
                                            </p:attrNameLst>
                                          </p:cBhvr>
                                          <p:to>
                                            <p:strVal val="visible"/>
                                          </p:to>
                                        </p:set>
                                        <p:anim calcmode="lin" valueType="num" p14:bounceEnd="40000">
                                          <p:cBhvr additive="base">
                                            <p:cTn id="83" dur="500" fill="hold"/>
                                            <p:tgtEl>
                                              <p:spTgt spid="142"/>
                                            </p:tgtEl>
                                            <p:attrNameLst>
                                              <p:attrName>ppt_x</p:attrName>
                                            </p:attrNameLst>
                                          </p:cBhvr>
                                          <p:tavLst>
                                            <p:tav tm="0">
                                              <p:val>
                                                <p:strVal val="1+#ppt_w/2"/>
                                              </p:val>
                                            </p:tav>
                                            <p:tav tm="100000">
                                              <p:val>
                                                <p:strVal val="#ppt_x"/>
                                              </p:val>
                                            </p:tav>
                                          </p:tavLst>
                                        </p:anim>
                                        <p:anim calcmode="lin" valueType="num" p14:bounceEnd="40000">
                                          <p:cBhvr additive="base">
                                            <p:cTn id="84" dur="500" fill="hold"/>
                                            <p:tgtEl>
                                              <p:spTgt spid="142"/>
                                            </p:tgtEl>
                                            <p:attrNameLst>
                                              <p:attrName>ppt_y</p:attrName>
                                            </p:attrNameLst>
                                          </p:cBhvr>
                                          <p:tavLst>
                                            <p:tav tm="0">
                                              <p:val>
                                                <p:strVal val="#ppt_y"/>
                                              </p:val>
                                            </p:tav>
                                            <p:tav tm="100000">
                                              <p:val>
                                                <p:strVal val="#ppt_y"/>
                                              </p:val>
                                            </p:tav>
                                          </p:tavLst>
                                        </p:anim>
                                      </p:childTnLst>
                                    </p:cTn>
                                  </p:par>
                                  <p:par>
                                    <p:cTn id="85" presetID="2" presetClass="entr" presetSubtype="8" fill="hold" nodeType="withEffect" p14:presetBounceEnd="40000">
                                      <p:stCondLst>
                                        <p:cond delay="8000"/>
                                      </p:stCondLst>
                                      <p:childTnLst>
                                        <p:set>
                                          <p:cBhvr>
                                            <p:cTn id="86" dur="1" fill="hold">
                                              <p:stCondLst>
                                                <p:cond delay="0"/>
                                              </p:stCondLst>
                                            </p:cTn>
                                            <p:tgtEl>
                                              <p:spTgt spid="138"/>
                                            </p:tgtEl>
                                            <p:attrNameLst>
                                              <p:attrName>style.visibility</p:attrName>
                                            </p:attrNameLst>
                                          </p:cBhvr>
                                          <p:to>
                                            <p:strVal val="visible"/>
                                          </p:to>
                                        </p:set>
                                        <p:anim calcmode="lin" valueType="num" p14:bounceEnd="40000">
                                          <p:cBhvr additive="base">
                                            <p:cTn id="87" dur="500" fill="hold"/>
                                            <p:tgtEl>
                                              <p:spTgt spid="138"/>
                                            </p:tgtEl>
                                            <p:attrNameLst>
                                              <p:attrName>ppt_x</p:attrName>
                                            </p:attrNameLst>
                                          </p:cBhvr>
                                          <p:tavLst>
                                            <p:tav tm="0">
                                              <p:val>
                                                <p:strVal val="0-#ppt_w/2"/>
                                              </p:val>
                                            </p:tav>
                                            <p:tav tm="100000">
                                              <p:val>
                                                <p:strVal val="#ppt_x"/>
                                              </p:val>
                                            </p:tav>
                                          </p:tavLst>
                                        </p:anim>
                                        <p:anim calcmode="lin" valueType="num" p14:bounceEnd="40000">
                                          <p:cBhvr additive="base">
                                            <p:cTn id="88" dur="500" fill="hold"/>
                                            <p:tgtEl>
                                              <p:spTgt spid="138"/>
                                            </p:tgtEl>
                                            <p:attrNameLst>
                                              <p:attrName>ppt_y</p:attrName>
                                            </p:attrNameLst>
                                          </p:cBhvr>
                                          <p:tavLst>
                                            <p:tav tm="0">
                                              <p:val>
                                                <p:strVal val="#ppt_y"/>
                                              </p:val>
                                            </p:tav>
                                            <p:tav tm="100000">
                                              <p:val>
                                                <p:strVal val="#ppt_y"/>
                                              </p:val>
                                            </p:tav>
                                          </p:tavLst>
                                        </p:anim>
                                      </p:childTnLst>
                                    </p:cTn>
                                  </p:par>
                                  <p:par>
                                    <p:cTn id="89" presetID="32" presetClass="emph" presetSubtype="0" fill="hold" nodeType="withEffect">
                                      <p:stCondLst>
                                        <p:cond delay="8500"/>
                                      </p:stCondLst>
                                      <p:childTnLst>
                                        <p:animRot by="120000">
                                          <p:cBhvr>
                                            <p:cTn id="90" dur="50" fill="hold">
                                              <p:stCondLst>
                                                <p:cond delay="0"/>
                                              </p:stCondLst>
                                            </p:cTn>
                                            <p:tgtEl>
                                              <p:spTgt spid="138"/>
                                            </p:tgtEl>
                                            <p:attrNameLst>
                                              <p:attrName>r</p:attrName>
                                            </p:attrNameLst>
                                          </p:cBhvr>
                                        </p:animRot>
                                        <p:animRot by="-240000">
                                          <p:cBhvr>
                                            <p:cTn id="91" dur="100" fill="hold">
                                              <p:stCondLst>
                                                <p:cond delay="100"/>
                                              </p:stCondLst>
                                            </p:cTn>
                                            <p:tgtEl>
                                              <p:spTgt spid="138"/>
                                            </p:tgtEl>
                                            <p:attrNameLst>
                                              <p:attrName>r</p:attrName>
                                            </p:attrNameLst>
                                          </p:cBhvr>
                                        </p:animRot>
                                        <p:animRot by="240000">
                                          <p:cBhvr>
                                            <p:cTn id="92" dur="100" fill="hold">
                                              <p:stCondLst>
                                                <p:cond delay="200"/>
                                              </p:stCondLst>
                                            </p:cTn>
                                            <p:tgtEl>
                                              <p:spTgt spid="138"/>
                                            </p:tgtEl>
                                            <p:attrNameLst>
                                              <p:attrName>r</p:attrName>
                                            </p:attrNameLst>
                                          </p:cBhvr>
                                        </p:animRot>
                                        <p:animRot by="-240000">
                                          <p:cBhvr>
                                            <p:cTn id="93" dur="100" fill="hold">
                                              <p:stCondLst>
                                                <p:cond delay="300"/>
                                              </p:stCondLst>
                                            </p:cTn>
                                            <p:tgtEl>
                                              <p:spTgt spid="138"/>
                                            </p:tgtEl>
                                            <p:attrNameLst>
                                              <p:attrName>r</p:attrName>
                                            </p:attrNameLst>
                                          </p:cBhvr>
                                        </p:animRot>
                                        <p:animRot by="120000">
                                          <p:cBhvr>
                                            <p:cTn id="94" dur="100" fill="hold">
                                              <p:stCondLst>
                                                <p:cond delay="400"/>
                                              </p:stCondLst>
                                            </p:cTn>
                                            <p:tgtEl>
                                              <p:spTgt spid="138"/>
                                            </p:tgtEl>
                                            <p:attrNameLst>
                                              <p:attrName>r</p:attrName>
                                            </p:attrNameLst>
                                          </p:cBhvr>
                                        </p:animRot>
                                      </p:childTnLst>
                                    </p:cTn>
                                  </p:par>
                                  <p:par>
                                    <p:cTn id="95" presetID="55" presetClass="entr" presetSubtype="0" fill="hold" grpId="0" nodeType="withEffect">
                                      <p:stCondLst>
                                        <p:cond delay="8500"/>
                                      </p:stCondLst>
                                      <p:childTnLst>
                                        <p:set>
                                          <p:cBhvr>
                                            <p:cTn id="96" dur="1" fill="hold">
                                              <p:stCondLst>
                                                <p:cond delay="0"/>
                                              </p:stCondLst>
                                            </p:cTn>
                                            <p:tgtEl>
                                              <p:spTgt spid="139"/>
                                            </p:tgtEl>
                                            <p:attrNameLst>
                                              <p:attrName>style.visibility</p:attrName>
                                            </p:attrNameLst>
                                          </p:cBhvr>
                                          <p:to>
                                            <p:strVal val="visible"/>
                                          </p:to>
                                        </p:set>
                                        <p:anim calcmode="lin" valueType="num">
                                          <p:cBhvr>
                                            <p:cTn id="97" dur="1100" fill="hold"/>
                                            <p:tgtEl>
                                              <p:spTgt spid="139"/>
                                            </p:tgtEl>
                                            <p:attrNameLst>
                                              <p:attrName>ppt_w</p:attrName>
                                            </p:attrNameLst>
                                          </p:cBhvr>
                                          <p:tavLst>
                                            <p:tav tm="0">
                                              <p:val>
                                                <p:strVal val="#ppt_w*0.70"/>
                                              </p:val>
                                            </p:tav>
                                            <p:tav tm="100000">
                                              <p:val>
                                                <p:strVal val="#ppt_w"/>
                                              </p:val>
                                            </p:tav>
                                          </p:tavLst>
                                        </p:anim>
                                        <p:anim calcmode="lin" valueType="num">
                                          <p:cBhvr>
                                            <p:cTn id="98" dur="1100" fill="hold"/>
                                            <p:tgtEl>
                                              <p:spTgt spid="139"/>
                                            </p:tgtEl>
                                            <p:attrNameLst>
                                              <p:attrName>ppt_h</p:attrName>
                                            </p:attrNameLst>
                                          </p:cBhvr>
                                          <p:tavLst>
                                            <p:tav tm="0">
                                              <p:val>
                                                <p:strVal val="#ppt_h"/>
                                              </p:val>
                                            </p:tav>
                                            <p:tav tm="100000">
                                              <p:val>
                                                <p:strVal val="#ppt_h"/>
                                              </p:val>
                                            </p:tav>
                                          </p:tavLst>
                                        </p:anim>
                                        <p:animEffect transition="in" filter="fade">
                                          <p:cBhvr>
                                            <p:cTn id="99" dur="1100"/>
                                            <p:tgtEl>
                                              <p:spTgt spid="139"/>
                                            </p:tgtEl>
                                          </p:cBhvr>
                                        </p:animEffect>
                                      </p:childTnLst>
                                    </p:cTn>
                                  </p:par>
                                  <p:par>
                                    <p:cTn id="100" presetID="1" presetClass="entr" presetSubtype="0" fill="hold" grpId="0" nodeType="withEffect">
                                      <p:stCondLst>
                                        <p:cond delay="9000"/>
                                      </p:stCondLst>
                                      <p:childTnLst>
                                        <p:set>
                                          <p:cBhvr>
                                            <p:cTn id="101" dur="1" fill="hold">
                                              <p:stCondLst>
                                                <p:cond delay="0"/>
                                              </p:stCondLst>
                                            </p:cTn>
                                            <p:tgtEl>
                                              <p:spTgt spid="140"/>
                                            </p:tgtEl>
                                            <p:attrNameLst>
                                              <p:attrName>style.visibility</p:attrName>
                                            </p:attrNameLst>
                                          </p:cBhvr>
                                          <p:to>
                                            <p:strVal val="visible"/>
                                          </p:to>
                                        </p:set>
                                      </p:childTnLst>
                                    </p:cTn>
                                  </p:par>
                                  <p:par>
                                    <p:cTn id="102" presetID="42" presetClass="path" presetSubtype="0" decel="83333" fill="hold" grpId="1" nodeType="withEffect">
                                      <p:stCondLst>
                                        <p:cond delay="9000"/>
                                      </p:stCondLst>
                                      <p:childTnLst>
                                        <p:animMotion origin="layout" path="M -2.08333E-6 0 L 0.50847 -0.92662 " pathEditMode="relative" rAng="0" ptsTypes="AA">
                                          <p:cBhvr>
                                            <p:cTn id="103" dur="600" spd="-100000" fill="hold"/>
                                            <p:tgtEl>
                                              <p:spTgt spid="140"/>
                                            </p:tgtEl>
                                            <p:attrNameLst>
                                              <p:attrName>ppt_x</p:attrName>
                                              <p:attrName>ppt_y</p:attrName>
                                            </p:attrNameLst>
                                          </p:cBhvr>
                                          <p:rCtr x="25417" y="-46343"/>
                                        </p:animMotion>
                                      </p:childTnLst>
                                    </p:cTn>
                                  </p:par>
                                  <p:par>
                                    <p:cTn id="104" presetID="2" presetClass="entr" presetSubtype="4" fill="hold" grpId="0" nodeType="withEffect" p14:presetBounceEnd="60000">
                                      <p:stCondLst>
                                        <p:cond delay="9100"/>
                                      </p:stCondLst>
                                      <p:childTnLst>
                                        <p:set>
                                          <p:cBhvr>
                                            <p:cTn id="105" dur="1" fill="hold">
                                              <p:stCondLst>
                                                <p:cond delay="0"/>
                                              </p:stCondLst>
                                            </p:cTn>
                                            <p:tgtEl>
                                              <p:spTgt spid="141"/>
                                            </p:tgtEl>
                                            <p:attrNameLst>
                                              <p:attrName>style.visibility</p:attrName>
                                            </p:attrNameLst>
                                          </p:cBhvr>
                                          <p:to>
                                            <p:strVal val="visible"/>
                                          </p:to>
                                        </p:set>
                                        <p:anim calcmode="lin" valueType="num" p14:bounceEnd="60000">
                                          <p:cBhvr additive="base">
                                            <p:cTn id="106" dur="500" fill="hold"/>
                                            <p:tgtEl>
                                              <p:spTgt spid="141"/>
                                            </p:tgtEl>
                                            <p:attrNameLst>
                                              <p:attrName>ppt_x</p:attrName>
                                            </p:attrNameLst>
                                          </p:cBhvr>
                                          <p:tavLst>
                                            <p:tav tm="0">
                                              <p:val>
                                                <p:strVal val="#ppt_x"/>
                                              </p:val>
                                            </p:tav>
                                            <p:tav tm="100000">
                                              <p:val>
                                                <p:strVal val="#ppt_x"/>
                                              </p:val>
                                            </p:tav>
                                          </p:tavLst>
                                        </p:anim>
                                        <p:anim calcmode="lin" valueType="num" p14:bounceEnd="60000">
                                          <p:cBhvr additive="base">
                                            <p:cTn id="107" dur="500" fill="hold"/>
                                            <p:tgtEl>
                                              <p:spTgt spid="141"/>
                                            </p:tgtEl>
                                            <p:attrNameLst>
                                              <p:attrName>ppt_y</p:attrName>
                                            </p:attrNameLst>
                                          </p:cBhvr>
                                          <p:tavLst>
                                            <p:tav tm="0">
                                              <p:val>
                                                <p:strVal val="1+#ppt_h/2"/>
                                              </p:val>
                                            </p:tav>
                                            <p:tav tm="100000">
                                              <p:val>
                                                <p:strVal val="#ppt_y"/>
                                              </p:val>
                                            </p:tav>
                                          </p:tavLst>
                                        </p:anim>
                                      </p:childTnLst>
                                    </p:cTn>
                                  </p:par>
                                  <p:par>
                                    <p:cTn id="108" presetID="17" presetClass="entr" presetSubtype="10" fill="hold" nodeType="withEffect">
                                      <p:stCondLst>
                                        <p:cond delay="9600"/>
                                      </p:stCondLst>
                                      <p:childTnLst>
                                        <p:set>
                                          <p:cBhvr>
                                            <p:cTn id="109" dur="1" fill="hold">
                                              <p:stCondLst>
                                                <p:cond delay="0"/>
                                              </p:stCondLst>
                                            </p:cTn>
                                            <p:tgtEl>
                                              <p:spTgt spid="211"/>
                                            </p:tgtEl>
                                            <p:attrNameLst>
                                              <p:attrName>style.visibility</p:attrName>
                                            </p:attrNameLst>
                                          </p:cBhvr>
                                          <p:to>
                                            <p:strVal val="visible"/>
                                          </p:to>
                                        </p:set>
                                        <p:anim calcmode="lin" valueType="num">
                                          <p:cBhvr>
                                            <p:cTn id="110" dur="500" fill="hold"/>
                                            <p:tgtEl>
                                              <p:spTgt spid="211"/>
                                            </p:tgtEl>
                                            <p:attrNameLst>
                                              <p:attrName>ppt_w</p:attrName>
                                            </p:attrNameLst>
                                          </p:cBhvr>
                                          <p:tavLst>
                                            <p:tav tm="0">
                                              <p:val>
                                                <p:fltVal val="0"/>
                                              </p:val>
                                            </p:tav>
                                            <p:tav tm="100000">
                                              <p:val>
                                                <p:strVal val="#ppt_w"/>
                                              </p:val>
                                            </p:tav>
                                          </p:tavLst>
                                        </p:anim>
                                        <p:anim calcmode="lin" valueType="num">
                                          <p:cBhvr>
                                            <p:cTn id="111" dur="500" fill="hold"/>
                                            <p:tgtEl>
                                              <p:spTgt spid="211"/>
                                            </p:tgtEl>
                                            <p:attrNameLst>
                                              <p:attrName>ppt_h</p:attrName>
                                            </p:attrNameLst>
                                          </p:cBhvr>
                                          <p:tavLst>
                                            <p:tav tm="0">
                                              <p:val>
                                                <p:strVal val="#ppt_h"/>
                                              </p:val>
                                            </p:tav>
                                            <p:tav tm="100000">
                                              <p:val>
                                                <p:strVal val="#ppt_h"/>
                                              </p:val>
                                            </p:tav>
                                          </p:tavLst>
                                        </p:anim>
                                      </p:childTnLst>
                                    </p:cTn>
                                  </p:par>
                                  <p:par>
                                    <p:cTn id="112" presetID="10" presetClass="entr" presetSubtype="0" fill="hold" grpId="0" nodeType="withEffect">
                                      <p:stCondLst>
                                        <p:cond delay="10100"/>
                                      </p:stCondLst>
                                      <p:iterate type="lt">
                                        <p:tmPct val="6667"/>
                                      </p:iterate>
                                      <p:childTnLst>
                                        <p:set>
                                          <p:cBhvr>
                                            <p:cTn id="113" dur="1" fill="hold">
                                              <p:stCondLst>
                                                <p:cond delay="0"/>
                                              </p:stCondLst>
                                            </p:cTn>
                                            <p:tgtEl>
                                              <p:spTgt spid="151"/>
                                            </p:tgtEl>
                                            <p:attrNameLst>
                                              <p:attrName>style.visibility</p:attrName>
                                            </p:attrNameLst>
                                          </p:cBhvr>
                                          <p:to>
                                            <p:strVal val="visible"/>
                                          </p:to>
                                        </p:set>
                                        <p:animEffect transition="in" filter="fade">
                                          <p:cBhvr>
                                            <p:cTn id="114" dur="500"/>
                                            <p:tgtEl>
                                              <p:spTgt spid="151"/>
                                            </p:tgtEl>
                                          </p:cBhvr>
                                        </p:animEffect>
                                      </p:childTnLst>
                                    </p:cTn>
                                  </p:par>
                                  <p:par>
                                    <p:cTn id="115" presetID="23" presetClass="entr" presetSubtype="16" fill="hold" grpId="0" nodeType="withEffect">
                                      <p:stCondLst>
                                        <p:cond delay="10800"/>
                                      </p:stCondLst>
                                      <p:iterate type="lt">
                                        <p:tmPct val="8000"/>
                                      </p:iterate>
                                      <p:childTnLst>
                                        <p:set>
                                          <p:cBhvr>
                                            <p:cTn id="116" dur="1" fill="hold">
                                              <p:stCondLst>
                                                <p:cond delay="0"/>
                                              </p:stCondLst>
                                            </p:cTn>
                                            <p:tgtEl>
                                              <p:spTgt spid="152"/>
                                            </p:tgtEl>
                                            <p:attrNameLst>
                                              <p:attrName>style.visibility</p:attrName>
                                            </p:attrNameLst>
                                          </p:cBhvr>
                                          <p:to>
                                            <p:strVal val="visible"/>
                                          </p:to>
                                        </p:set>
                                        <p:anim calcmode="lin" valueType="num">
                                          <p:cBhvr>
                                            <p:cTn id="117" dur="500" fill="hold"/>
                                            <p:tgtEl>
                                              <p:spTgt spid="152"/>
                                            </p:tgtEl>
                                            <p:attrNameLst>
                                              <p:attrName>ppt_w</p:attrName>
                                            </p:attrNameLst>
                                          </p:cBhvr>
                                          <p:tavLst>
                                            <p:tav tm="0">
                                              <p:val>
                                                <p:fltVal val="0"/>
                                              </p:val>
                                            </p:tav>
                                            <p:tav tm="100000">
                                              <p:val>
                                                <p:strVal val="#ppt_w"/>
                                              </p:val>
                                            </p:tav>
                                          </p:tavLst>
                                        </p:anim>
                                        <p:anim calcmode="lin" valueType="num">
                                          <p:cBhvr>
                                            <p:cTn id="118" dur="500" fill="hold"/>
                                            <p:tgtEl>
                                              <p:spTgt spid="15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1" animBg="1"/>
          <p:bldP spid="81" grpId="0" animBg="1"/>
          <p:bldP spid="81" grpId="1" animBg="1"/>
          <p:bldP spid="86" grpId="0" animBg="1"/>
          <p:bldP spid="125" grpId="0" animBg="1"/>
          <p:bldP spid="130" grpId="0" animBg="1"/>
          <p:bldP spid="131" grpId="0" animBg="1"/>
          <p:bldP spid="131" grpId="1" animBg="1"/>
          <p:bldP spid="132" grpId="0" animBg="1"/>
          <p:bldP spid="133" grpId="0" animBg="1"/>
          <p:bldP spid="139" grpId="0" animBg="1"/>
          <p:bldP spid="140" grpId="0" animBg="1"/>
          <p:bldP spid="140" grpId="1" animBg="1"/>
          <p:bldP spid="141" grpId="0" animBg="1"/>
          <p:bldP spid="142" grpId="0" animBg="1"/>
          <p:bldP spid="147" grpId="0"/>
          <p:bldP spid="148" grpId="0"/>
          <p:bldP spid="151" grpId="0"/>
          <p:bldP spid="152" grpId="0"/>
          <p:bldP spid="154" grpId="0"/>
          <p:bldP spid="15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125"/>
                                            </p:tgtEl>
                                            <p:attrNameLst>
                                              <p:attrName>style.visibility</p:attrName>
                                            </p:attrNameLst>
                                          </p:cBhvr>
                                          <p:to>
                                            <p:strVal val="visible"/>
                                          </p:to>
                                        </p:set>
                                        <p:anim calcmode="lin" valueType="num">
                                          <p:cBhvr additive="base">
                                            <p:cTn id="7" dur="500" fill="hold"/>
                                            <p:tgtEl>
                                              <p:spTgt spid="125"/>
                                            </p:tgtEl>
                                            <p:attrNameLst>
                                              <p:attrName>ppt_x</p:attrName>
                                            </p:attrNameLst>
                                          </p:cBhvr>
                                          <p:tavLst>
                                            <p:tav tm="0">
                                              <p:val>
                                                <p:strVal val="1+#ppt_w/2"/>
                                              </p:val>
                                            </p:tav>
                                            <p:tav tm="100000">
                                              <p:val>
                                                <p:strVal val="#ppt_x"/>
                                              </p:val>
                                            </p:tav>
                                          </p:tavLst>
                                        </p:anim>
                                        <p:anim calcmode="lin" valueType="num">
                                          <p:cBhvr additive="base">
                                            <p:cTn id="8" dur="500" fill="hold"/>
                                            <p:tgtEl>
                                              <p:spTgt spid="12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32" presetClass="emph" presetSubtype="0" fill="hold" nodeType="withEffect">
                                      <p:stCondLst>
                                        <p:cond delay="500"/>
                                      </p:stCondLst>
                                      <p:childTnLst>
                                        <p:animRot by="120000">
                                          <p:cBhvr>
                                            <p:cTn id="14" dur="50" fill="hold">
                                              <p:stCondLst>
                                                <p:cond delay="0"/>
                                              </p:stCondLst>
                                            </p:cTn>
                                            <p:tgtEl>
                                              <p:spTgt spid="7"/>
                                            </p:tgtEl>
                                            <p:attrNameLst>
                                              <p:attrName>r</p:attrName>
                                            </p:attrNameLst>
                                          </p:cBhvr>
                                        </p:animRot>
                                        <p:animRot by="-240000">
                                          <p:cBhvr>
                                            <p:cTn id="15" dur="100" fill="hold">
                                              <p:stCondLst>
                                                <p:cond delay="100"/>
                                              </p:stCondLst>
                                            </p:cTn>
                                            <p:tgtEl>
                                              <p:spTgt spid="7"/>
                                            </p:tgtEl>
                                            <p:attrNameLst>
                                              <p:attrName>r</p:attrName>
                                            </p:attrNameLst>
                                          </p:cBhvr>
                                        </p:animRot>
                                        <p:animRot by="240000">
                                          <p:cBhvr>
                                            <p:cTn id="16" dur="100" fill="hold">
                                              <p:stCondLst>
                                                <p:cond delay="200"/>
                                              </p:stCondLst>
                                            </p:cTn>
                                            <p:tgtEl>
                                              <p:spTgt spid="7"/>
                                            </p:tgtEl>
                                            <p:attrNameLst>
                                              <p:attrName>r</p:attrName>
                                            </p:attrNameLst>
                                          </p:cBhvr>
                                        </p:animRot>
                                        <p:animRot by="-240000">
                                          <p:cBhvr>
                                            <p:cTn id="17" dur="100" fill="hold">
                                              <p:stCondLst>
                                                <p:cond delay="300"/>
                                              </p:stCondLst>
                                            </p:cTn>
                                            <p:tgtEl>
                                              <p:spTgt spid="7"/>
                                            </p:tgtEl>
                                            <p:attrNameLst>
                                              <p:attrName>r</p:attrName>
                                            </p:attrNameLst>
                                          </p:cBhvr>
                                        </p:animRot>
                                        <p:animRot by="120000">
                                          <p:cBhvr>
                                            <p:cTn id="18" dur="100" fill="hold">
                                              <p:stCondLst>
                                                <p:cond delay="400"/>
                                              </p:stCondLst>
                                            </p:cTn>
                                            <p:tgtEl>
                                              <p:spTgt spid="7"/>
                                            </p:tgtEl>
                                            <p:attrNameLst>
                                              <p:attrName>r</p:attrName>
                                            </p:attrNameLst>
                                          </p:cBhvr>
                                        </p:animRot>
                                      </p:childTnLst>
                                    </p:cTn>
                                  </p:par>
                                  <p:par>
                                    <p:cTn id="19" presetID="55" presetClass="entr" presetSubtype="0" fill="hold" grpId="1" nodeType="withEffect">
                                      <p:stCondLst>
                                        <p:cond delay="500"/>
                                      </p:stCondLst>
                                      <p:childTnLst>
                                        <p:set>
                                          <p:cBhvr>
                                            <p:cTn id="20" dur="1" fill="hold">
                                              <p:stCondLst>
                                                <p:cond delay="0"/>
                                              </p:stCondLst>
                                            </p:cTn>
                                            <p:tgtEl>
                                              <p:spTgt spid="124"/>
                                            </p:tgtEl>
                                            <p:attrNameLst>
                                              <p:attrName>style.visibility</p:attrName>
                                            </p:attrNameLst>
                                          </p:cBhvr>
                                          <p:to>
                                            <p:strVal val="visible"/>
                                          </p:to>
                                        </p:set>
                                        <p:anim calcmode="lin" valueType="num">
                                          <p:cBhvr>
                                            <p:cTn id="21" dur="1100" fill="hold"/>
                                            <p:tgtEl>
                                              <p:spTgt spid="124"/>
                                            </p:tgtEl>
                                            <p:attrNameLst>
                                              <p:attrName>ppt_w</p:attrName>
                                            </p:attrNameLst>
                                          </p:cBhvr>
                                          <p:tavLst>
                                            <p:tav tm="0">
                                              <p:val>
                                                <p:strVal val="#ppt_w*0.70"/>
                                              </p:val>
                                            </p:tav>
                                            <p:tav tm="100000">
                                              <p:val>
                                                <p:strVal val="#ppt_w"/>
                                              </p:val>
                                            </p:tav>
                                          </p:tavLst>
                                        </p:anim>
                                        <p:anim calcmode="lin" valueType="num">
                                          <p:cBhvr>
                                            <p:cTn id="22" dur="1100" fill="hold"/>
                                            <p:tgtEl>
                                              <p:spTgt spid="124"/>
                                            </p:tgtEl>
                                            <p:attrNameLst>
                                              <p:attrName>ppt_h</p:attrName>
                                            </p:attrNameLst>
                                          </p:cBhvr>
                                          <p:tavLst>
                                            <p:tav tm="0">
                                              <p:val>
                                                <p:strVal val="#ppt_h"/>
                                              </p:val>
                                            </p:tav>
                                            <p:tav tm="100000">
                                              <p:val>
                                                <p:strVal val="#ppt_h"/>
                                              </p:val>
                                            </p:tav>
                                          </p:tavLst>
                                        </p:anim>
                                        <p:animEffect transition="in" filter="fade">
                                          <p:cBhvr>
                                            <p:cTn id="23" dur="1100"/>
                                            <p:tgtEl>
                                              <p:spTgt spid="124"/>
                                            </p:tgtEl>
                                          </p:cBhvr>
                                        </p:animEffect>
                                      </p:childTnLst>
                                    </p:cTn>
                                  </p:par>
                                  <p:par>
                                    <p:cTn id="24" presetID="1" presetClass="entr" presetSubtype="0" fill="hold" grpId="1" nodeType="withEffect">
                                      <p:stCondLst>
                                        <p:cond delay="1000"/>
                                      </p:stCondLst>
                                      <p:childTnLst>
                                        <p:set>
                                          <p:cBhvr>
                                            <p:cTn id="25" dur="1" fill="hold">
                                              <p:stCondLst>
                                                <p:cond delay="0"/>
                                              </p:stCondLst>
                                            </p:cTn>
                                            <p:tgtEl>
                                              <p:spTgt spid="81"/>
                                            </p:tgtEl>
                                            <p:attrNameLst>
                                              <p:attrName>style.visibility</p:attrName>
                                            </p:attrNameLst>
                                          </p:cBhvr>
                                          <p:to>
                                            <p:strVal val="visible"/>
                                          </p:to>
                                        </p:set>
                                      </p:childTnLst>
                                    </p:cTn>
                                  </p:par>
                                  <p:par>
                                    <p:cTn id="26" presetID="42" presetClass="path" presetSubtype="0" decel="100000" fill="hold" grpId="0" nodeType="withEffect">
                                      <p:stCondLst>
                                        <p:cond delay="1000"/>
                                      </p:stCondLst>
                                      <p:childTnLst>
                                        <p:animMotion origin="layout" path="M -2.08333E-6 -3.7037E-6 L 0.19753 -0.35995 " pathEditMode="relative" rAng="0" ptsTypes="AA">
                                          <p:cBhvr>
                                            <p:cTn id="27" dur="600" spd="-100000" fill="hold"/>
                                            <p:tgtEl>
                                              <p:spTgt spid="81"/>
                                            </p:tgtEl>
                                            <p:attrNameLst>
                                              <p:attrName>ppt_x</p:attrName>
                                              <p:attrName>ppt_y</p:attrName>
                                            </p:attrNameLst>
                                          </p:cBhvr>
                                          <p:rCtr x="9870" y="-18009"/>
                                        </p:animMotion>
                                      </p:childTnLst>
                                    </p:cTn>
                                  </p:par>
                                  <p:par>
                                    <p:cTn id="28" presetID="2" presetClass="entr" presetSubtype="4" fill="hold" grpId="0" nodeType="withEffect">
                                      <p:stCondLst>
                                        <p:cond delay="1100"/>
                                      </p:stCondLst>
                                      <p:childTnLst>
                                        <p:set>
                                          <p:cBhvr>
                                            <p:cTn id="29" dur="1" fill="hold">
                                              <p:stCondLst>
                                                <p:cond delay="0"/>
                                              </p:stCondLst>
                                            </p:cTn>
                                            <p:tgtEl>
                                              <p:spTgt spid="86"/>
                                            </p:tgtEl>
                                            <p:attrNameLst>
                                              <p:attrName>style.visibility</p:attrName>
                                            </p:attrNameLst>
                                          </p:cBhvr>
                                          <p:to>
                                            <p:strVal val="visible"/>
                                          </p:to>
                                        </p:set>
                                        <p:anim calcmode="lin" valueType="num">
                                          <p:cBhvr additive="base">
                                            <p:cTn id="30" dur="500" fill="hold"/>
                                            <p:tgtEl>
                                              <p:spTgt spid="86"/>
                                            </p:tgtEl>
                                            <p:attrNameLst>
                                              <p:attrName>ppt_x</p:attrName>
                                            </p:attrNameLst>
                                          </p:cBhvr>
                                          <p:tavLst>
                                            <p:tav tm="0">
                                              <p:val>
                                                <p:strVal val="#ppt_x"/>
                                              </p:val>
                                            </p:tav>
                                            <p:tav tm="100000">
                                              <p:val>
                                                <p:strVal val="#ppt_x"/>
                                              </p:val>
                                            </p:tav>
                                          </p:tavLst>
                                        </p:anim>
                                        <p:anim calcmode="lin" valueType="num">
                                          <p:cBhvr additive="base">
                                            <p:cTn id="31" dur="500" fill="hold"/>
                                            <p:tgtEl>
                                              <p:spTgt spid="86"/>
                                            </p:tgtEl>
                                            <p:attrNameLst>
                                              <p:attrName>ppt_y</p:attrName>
                                            </p:attrNameLst>
                                          </p:cBhvr>
                                          <p:tavLst>
                                            <p:tav tm="0">
                                              <p:val>
                                                <p:strVal val="1+#ppt_h/2"/>
                                              </p:val>
                                            </p:tav>
                                            <p:tav tm="100000">
                                              <p:val>
                                                <p:strVal val="#ppt_y"/>
                                              </p:val>
                                            </p:tav>
                                          </p:tavLst>
                                        </p:anim>
                                      </p:childTnLst>
                                    </p:cTn>
                                  </p:par>
                                  <p:par>
                                    <p:cTn id="32" presetID="17" presetClass="entr" presetSubtype="10" fill="hold" nodeType="withEffect">
                                      <p:stCondLst>
                                        <p:cond delay="1600"/>
                                      </p:stCondLst>
                                      <p:childTnLst>
                                        <p:set>
                                          <p:cBhvr>
                                            <p:cTn id="33" dur="1" fill="hold">
                                              <p:stCondLst>
                                                <p:cond delay="0"/>
                                              </p:stCondLst>
                                            </p:cTn>
                                            <p:tgtEl>
                                              <p:spTgt spid="185"/>
                                            </p:tgtEl>
                                            <p:attrNameLst>
                                              <p:attrName>style.visibility</p:attrName>
                                            </p:attrNameLst>
                                          </p:cBhvr>
                                          <p:to>
                                            <p:strVal val="visible"/>
                                          </p:to>
                                        </p:set>
                                        <p:anim calcmode="lin" valueType="num">
                                          <p:cBhvr>
                                            <p:cTn id="34" dur="500" fill="hold"/>
                                            <p:tgtEl>
                                              <p:spTgt spid="185"/>
                                            </p:tgtEl>
                                            <p:attrNameLst>
                                              <p:attrName>ppt_w</p:attrName>
                                            </p:attrNameLst>
                                          </p:cBhvr>
                                          <p:tavLst>
                                            <p:tav tm="0">
                                              <p:val>
                                                <p:fltVal val="0"/>
                                              </p:val>
                                            </p:tav>
                                            <p:tav tm="100000">
                                              <p:val>
                                                <p:strVal val="#ppt_w"/>
                                              </p:val>
                                            </p:tav>
                                          </p:tavLst>
                                        </p:anim>
                                        <p:anim calcmode="lin" valueType="num">
                                          <p:cBhvr>
                                            <p:cTn id="35" dur="500" fill="hold"/>
                                            <p:tgtEl>
                                              <p:spTgt spid="185"/>
                                            </p:tgtEl>
                                            <p:attrNameLst>
                                              <p:attrName>ppt_h</p:attrName>
                                            </p:attrNameLst>
                                          </p:cBhvr>
                                          <p:tavLst>
                                            <p:tav tm="0">
                                              <p:val>
                                                <p:strVal val="#ppt_h"/>
                                              </p:val>
                                            </p:tav>
                                            <p:tav tm="100000">
                                              <p:val>
                                                <p:strVal val="#ppt_h"/>
                                              </p:val>
                                            </p:tav>
                                          </p:tavLst>
                                        </p:anim>
                                      </p:childTnLst>
                                    </p:cTn>
                                  </p:par>
                                  <p:par>
                                    <p:cTn id="36" presetID="10" presetClass="entr" presetSubtype="0" fill="hold" grpId="0" nodeType="withEffect">
                                      <p:stCondLst>
                                        <p:cond delay="2100"/>
                                      </p:stCondLst>
                                      <p:iterate type="lt">
                                        <p:tmPct val="6667"/>
                                      </p:iterate>
                                      <p:childTnLst>
                                        <p:set>
                                          <p:cBhvr>
                                            <p:cTn id="37" dur="1" fill="hold">
                                              <p:stCondLst>
                                                <p:cond delay="0"/>
                                              </p:stCondLst>
                                            </p:cTn>
                                            <p:tgtEl>
                                              <p:spTgt spid="147"/>
                                            </p:tgtEl>
                                            <p:attrNameLst>
                                              <p:attrName>style.visibility</p:attrName>
                                            </p:attrNameLst>
                                          </p:cBhvr>
                                          <p:to>
                                            <p:strVal val="visible"/>
                                          </p:to>
                                        </p:set>
                                        <p:animEffect transition="in" filter="fade">
                                          <p:cBhvr>
                                            <p:cTn id="38" dur="500"/>
                                            <p:tgtEl>
                                              <p:spTgt spid="147"/>
                                            </p:tgtEl>
                                          </p:cBhvr>
                                        </p:animEffect>
                                      </p:childTnLst>
                                    </p:cTn>
                                  </p:par>
                                  <p:par>
                                    <p:cTn id="39" presetID="23" presetClass="entr" presetSubtype="16" fill="hold" grpId="0" nodeType="withEffect">
                                      <p:stCondLst>
                                        <p:cond delay="2800"/>
                                      </p:stCondLst>
                                      <p:iterate type="lt">
                                        <p:tmPct val="8000"/>
                                      </p:iterate>
                                      <p:childTnLst>
                                        <p:set>
                                          <p:cBhvr>
                                            <p:cTn id="40" dur="1" fill="hold">
                                              <p:stCondLst>
                                                <p:cond delay="0"/>
                                              </p:stCondLst>
                                            </p:cTn>
                                            <p:tgtEl>
                                              <p:spTgt spid="148"/>
                                            </p:tgtEl>
                                            <p:attrNameLst>
                                              <p:attrName>style.visibility</p:attrName>
                                            </p:attrNameLst>
                                          </p:cBhvr>
                                          <p:to>
                                            <p:strVal val="visible"/>
                                          </p:to>
                                        </p:set>
                                        <p:anim calcmode="lin" valueType="num">
                                          <p:cBhvr>
                                            <p:cTn id="41" dur="500" fill="hold"/>
                                            <p:tgtEl>
                                              <p:spTgt spid="148"/>
                                            </p:tgtEl>
                                            <p:attrNameLst>
                                              <p:attrName>ppt_w</p:attrName>
                                            </p:attrNameLst>
                                          </p:cBhvr>
                                          <p:tavLst>
                                            <p:tav tm="0">
                                              <p:val>
                                                <p:fltVal val="0"/>
                                              </p:val>
                                            </p:tav>
                                            <p:tav tm="100000">
                                              <p:val>
                                                <p:strVal val="#ppt_w"/>
                                              </p:val>
                                            </p:tav>
                                          </p:tavLst>
                                        </p:anim>
                                        <p:anim calcmode="lin" valueType="num">
                                          <p:cBhvr>
                                            <p:cTn id="42" dur="500" fill="hold"/>
                                            <p:tgtEl>
                                              <p:spTgt spid="148"/>
                                            </p:tgtEl>
                                            <p:attrNameLst>
                                              <p:attrName>ppt_h</p:attrName>
                                            </p:attrNameLst>
                                          </p:cBhvr>
                                          <p:tavLst>
                                            <p:tav tm="0">
                                              <p:val>
                                                <p:fltVal val="0"/>
                                              </p:val>
                                            </p:tav>
                                            <p:tav tm="100000">
                                              <p:val>
                                                <p:strVal val="#ppt_h"/>
                                              </p:val>
                                            </p:tav>
                                          </p:tavLst>
                                        </p:anim>
                                      </p:childTnLst>
                                    </p:cTn>
                                  </p:par>
                                  <p:par>
                                    <p:cTn id="43" presetID="2" presetClass="entr" presetSubtype="8" fill="hold" grpId="0" nodeType="withEffect">
                                      <p:stCondLst>
                                        <p:cond delay="4000"/>
                                      </p:stCondLst>
                                      <p:childTnLst>
                                        <p:set>
                                          <p:cBhvr>
                                            <p:cTn id="44" dur="1" fill="hold">
                                              <p:stCondLst>
                                                <p:cond delay="0"/>
                                              </p:stCondLst>
                                            </p:cTn>
                                            <p:tgtEl>
                                              <p:spTgt spid="133"/>
                                            </p:tgtEl>
                                            <p:attrNameLst>
                                              <p:attrName>style.visibility</p:attrName>
                                            </p:attrNameLst>
                                          </p:cBhvr>
                                          <p:to>
                                            <p:strVal val="visible"/>
                                          </p:to>
                                        </p:set>
                                        <p:anim calcmode="lin" valueType="num">
                                          <p:cBhvr additive="base">
                                            <p:cTn id="45" dur="500" fill="hold"/>
                                            <p:tgtEl>
                                              <p:spTgt spid="133"/>
                                            </p:tgtEl>
                                            <p:attrNameLst>
                                              <p:attrName>ppt_x</p:attrName>
                                            </p:attrNameLst>
                                          </p:cBhvr>
                                          <p:tavLst>
                                            <p:tav tm="0">
                                              <p:val>
                                                <p:strVal val="0-#ppt_w/2"/>
                                              </p:val>
                                            </p:tav>
                                            <p:tav tm="100000">
                                              <p:val>
                                                <p:strVal val="#ppt_x"/>
                                              </p:val>
                                            </p:tav>
                                          </p:tavLst>
                                        </p:anim>
                                        <p:anim calcmode="lin" valueType="num">
                                          <p:cBhvr additive="base">
                                            <p:cTn id="46" dur="500" fill="hold"/>
                                            <p:tgtEl>
                                              <p:spTgt spid="133"/>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stCondLst>
                                        <p:cond delay="4000"/>
                                      </p:stCondLst>
                                      <p:childTnLst>
                                        <p:set>
                                          <p:cBhvr>
                                            <p:cTn id="48" dur="1" fill="hold">
                                              <p:stCondLst>
                                                <p:cond delay="0"/>
                                              </p:stCondLst>
                                            </p:cTn>
                                            <p:tgtEl>
                                              <p:spTgt spid="2"/>
                                            </p:tgtEl>
                                            <p:attrNameLst>
                                              <p:attrName>style.visibility</p:attrName>
                                            </p:attrNameLst>
                                          </p:cBhvr>
                                          <p:to>
                                            <p:strVal val="visible"/>
                                          </p:to>
                                        </p:set>
                                        <p:anim calcmode="lin" valueType="num">
                                          <p:cBhvr additive="base">
                                            <p:cTn id="49" dur="500" fill="hold"/>
                                            <p:tgtEl>
                                              <p:spTgt spid="2"/>
                                            </p:tgtEl>
                                            <p:attrNameLst>
                                              <p:attrName>ppt_x</p:attrName>
                                            </p:attrNameLst>
                                          </p:cBhvr>
                                          <p:tavLst>
                                            <p:tav tm="0">
                                              <p:val>
                                                <p:strVal val="1+#ppt_w/2"/>
                                              </p:val>
                                            </p:tav>
                                            <p:tav tm="100000">
                                              <p:val>
                                                <p:strVal val="#ppt_x"/>
                                              </p:val>
                                            </p:tav>
                                          </p:tavLst>
                                        </p:anim>
                                        <p:anim calcmode="lin" valueType="num">
                                          <p:cBhvr additive="base">
                                            <p:cTn id="50" dur="500" fill="hold"/>
                                            <p:tgtEl>
                                              <p:spTgt spid="2"/>
                                            </p:tgtEl>
                                            <p:attrNameLst>
                                              <p:attrName>ppt_y</p:attrName>
                                            </p:attrNameLst>
                                          </p:cBhvr>
                                          <p:tavLst>
                                            <p:tav tm="0">
                                              <p:val>
                                                <p:strVal val="#ppt_y"/>
                                              </p:val>
                                            </p:tav>
                                            <p:tav tm="100000">
                                              <p:val>
                                                <p:strVal val="#ppt_y"/>
                                              </p:val>
                                            </p:tav>
                                          </p:tavLst>
                                        </p:anim>
                                      </p:childTnLst>
                                    </p:cTn>
                                  </p:par>
                                  <p:par>
                                    <p:cTn id="51" presetID="32" presetClass="emph" presetSubtype="0" fill="hold" nodeType="withEffect">
                                      <p:stCondLst>
                                        <p:cond delay="4500"/>
                                      </p:stCondLst>
                                      <p:childTnLst>
                                        <p:animRot by="120000">
                                          <p:cBhvr>
                                            <p:cTn id="52" dur="50" fill="hold">
                                              <p:stCondLst>
                                                <p:cond delay="0"/>
                                              </p:stCondLst>
                                            </p:cTn>
                                            <p:tgtEl>
                                              <p:spTgt spid="2"/>
                                            </p:tgtEl>
                                            <p:attrNameLst>
                                              <p:attrName>r</p:attrName>
                                            </p:attrNameLst>
                                          </p:cBhvr>
                                        </p:animRot>
                                        <p:animRot by="-240000">
                                          <p:cBhvr>
                                            <p:cTn id="53" dur="100" fill="hold">
                                              <p:stCondLst>
                                                <p:cond delay="100"/>
                                              </p:stCondLst>
                                            </p:cTn>
                                            <p:tgtEl>
                                              <p:spTgt spid="2"/>
                                            </p:tgtEl>
                                            <p:attrNameLst>
                                              <p:attrName>r</p:attrName>
                                            </p:attrNameLst>
                                          </p:cBhvr>
                                        </p:animRot>
                                        <p:animRot by="240000">
                                          <p:cBhvr>
                                            <p:cTn id="54" dur="100" fill="hold">
                                              <p:stCondLst>
                                                <p:cond delay="200"/>
                                              </p:stCondLst>
                                            </p:cTn>
                                            <p:tgtEl>
                                              <p:spTgt spid="2"/>
                                            </p:tgtEl>
                                            <p:attrNameLst>
                                              <p:attrName>r</p:attrName>
                                            </p:attrNameLst>
                                          </p:cBhvr>
                                        </p:animRot>
                                        <p:animRot by="-240000">
                                          <p:cBhvr>
                                            <p:cTn id="55" dur="100" fill="hold">
                                              <p:stCondLst>
                                                <p:cond delay="300"/>
                                              </p:stCondLst>
                                            </p:cTn>
                                            <p:tgtEl>
                                              <p:spTgt spid="2"/>
                                            </p:tgtEl>
                                            <p:attrNameLst>
                                              <p:attrName>r</p:attrName>
                                            </p:attrNameLst>
                                          </p:cBhvr>
                                        </p:animRot>
                                        <p:animRot by="120000">
                                          <p:cBhvr>
                                            <p:cTn id="56" dur="100" fill="hold">
                                              <p:stCondLst>
                                                <p:cond delay="400"/>
                                              </p:stCondLst>
                                            </p:cTn>
                                            <p:tgtEl>
                                              <p:spTgt spid="2"/>
                                            </p:tgtEl>
                                            <p:attrNameLst>
                                              <p:attrName>r</p:attrName>
                                            </p:attrNameLst>
                                          </p:cBhvr>
                                        </p:animRot>
                                      </p:childTnLst>
                                    </p:cTn>
                                  </p:par>
                                  <p:par>
                                    <p:cTn id="57" presetID="55" presetClass="entr" presetSubtype="0" fill="hold" grpId="0" nodeType="withEffect">
                                      <p:stCondLst>
                                        <p:cond delay="4500"/>
                                      </p:stCondLst>
                                      <p:childTnLst>
                                        <p:set>
                                          <p:cBhvr>
                                            <p:cTn id="58" dur="1" fill="hold">
                                              <p:stCondLst>
                                                <p:cond delay="0"/>
                                              </p:stCondLst>
                                            </p:cTn>
                                            <p:tgtEl>
                                              <p:spTgt spid="130"/>
                                            </p:tgtEl>
                                            <p:attrNameLst>
                                              <p:attrName>style.visibility</p:attrName>
                                            </p:attrNameLst>
                                          </p:cBhvr>
                                          <p:to>
                                            <p:strVal val="visible"/>
                                          </p:to>
                                        </p:set>
                                        <p:anim calcmode="lin" valueType="num">
                                          <p:cBhvr>
                                            <p:cTn id="59" dur="1100" fill="hold"/>
                                            <p:tgtEl>
                                              <p:spTgt spid="130"/>
                                            </p:tgtEl>
                                            <p:attrNameLst>
                                              <p:attrName>ppt_w</p:attrName>
                                            </p:attrNameLst>
                                          </p:cBhvr>
                                          <p:tavLst>
                                            <p:tav tm="0">
                                              <p:val>
                                                <p:strVal val="#ppt_w*0.70"/>
                                              </p:val>
                                            </p:tav>
                                            <p:tav tm="100000">
                                              <p:val>
                                                <p:strVal val="#ppt_w"/>
                                              </p:val>
                                            </p:tav>
                                          </p:tavLst>
                                        </p:anim>
                                        <p:anim calcmode="lin" valueType="num">
                                          <p:cBhvr>
                                            <p:cTn id="60" dur="1100" fill="hold"/>
                                            <p:tgtEl>
                                              <p:spTgt spid="130"/>
                                            </p:tgtEl>
                                            <p:attrNameLst>
                                              <p:attrName>ppt_h</p:attrName>
                                            </p:attrNameLst>
                                          </p:cBhvr>
                                          <p:tavLst>
                                            <p:tav tm="0">
                                              <p:val>
                                                <p:strVal val="#ppt_h"/>
                                              </p:val>
                                            </p:tav>
                                            <p:tav tm="100000">
                                              <p:val>
                                                <p:strVal val="#ppt_h"/>
                                              </p:val>
                                            </p:tav>
                                          </p:tavLst>
                                        </p:anim>
                                        <p:animEffect transition="in" filter="fade">
                                          <p:cBhvr>
                                            <p:cTn id="61" dur="1100"/>
                                            <p:tgtEl>
                                              <p:spTgt spid="130"/>
                                            </p:tgtEl>
                                          </p:cBhvr>
                                        </p:animEffect>
                                      </p:childTnLst>
                                    </p:cTn>
                                  </p:par>
                                  <p:par>
                                    <p:cTn id="62" presetID="1" presetClass="entr" presetSubtype="0" fill="hold" grpId="0" nodeType="withEffect">
                                      <p:stCondLst>
                                        <p:cond delay="5000"/>
                                      </p:stCondLst>
                                      <p:childTnLst>
                                        <p:set>
                                          <p:cBhvr>
                                            <p:cTn id="63" dur="1" fill="hold">
                                              <p:stCondLst>
                                                <p:cond delay="0"/>
                                              </p:stCondLst>
                                            </p:cTn>
                                            <p:tgtEl>
                                              <p:spTgt spid="131"/>
                                            </p:tgtEl>
                                            <p:attrNameLst>
                                              <p:attrName>style.visibility</p:attrName>
                                            </p:attrNameLst>
                                          </p:cBhvr>
                                          <p:to>
                                            <p:strVal val="visible"/>
                                          </p:to>
                                        </p:set>
                                      </p:childTnLst>
                                    </p:cTn>
                                  </p:par>
                                  <p:par>
                                    <p:cTn id="64" presetID="42" presetClass="path" presetSubtype="0" decel="83333" fill="hold" grpId="1" nodeType="withEffect">
                                      <p:stCondLst>
                                        <p:cond delay="5000"/>
                                      </p:stCondLst>
                                      <p:childTnLst>
                                        <p:animMotion origin="layout" path="M -1.25E-6 4.81481E-6 L 0.36511 -0.66528 " pathEditMode="relative" rAng="0" ptsTypes="AA">
                                          <p:cBhvr>
                                            <p:cTn id="65" dur="600" spd="-100000" fill="hold"/>
                                            <p:tgtEl>
                                              <p:spTgt spid="131"/>
                                            </p:tgtEl>
                                            <p:attrNameLst>
                                              <p:attrName>ppt_x</p:attrName>
                                              <p:attrName>ppt_y</p:attrName>
                                            </p:attrNameLst>
                                          </p:cBhvr>
                                          <p:rCtr x="18255" y="-33264"/>
                                        </p:animMotion>
                                      </p:childTnLst>
                                    </p:cTn>
                                  </p:par>
                                  <p:par>
                                    <p:cTn id="66" presetID="2" presetClass="entr" presetSubtype="4" fill="hold" grpId="0" nodeType="withEffect">
                                      <p:stCondLst>
                                        <p:cond delay="5100"/>
                                      </p:stCondLst>
                                      <p:childTnLst>
                                        <p:set>
                                          <p:cBhvr>
                                            <p:cTn id="67" dur="1" fill="hold">
                                              <p:stCondLst>
                                                <p:cond delay="0"/>
                                              </p:stCondLst>
                                            </p:cTn>
                                            <p:tgtEl>
                                              <p:spTgt spid="132"/>
                                            </p:tgtEl>
                                            <p:attrNameLst>
                                              <p:attrName>style.visibility</p:attrName>
                                            </p:attrNameLst>
                                          </p:cBhvr>
                                          <p:to>
                                            <p:strVal val="visible"/>
                                          </p:to>
                                        </p:set>
                                        <p:anim calcmode="lin" valueType="num">
                                          <p:cBhvr additive="base">
                                            <p:cTn id="68" dur="500" fill="hold"/>
                                            <p:tgtEl>
                                              <p:spTgt spid="132"/>
                                            </p:tgtEl>
                                            <p:attrNameLst>
                                              <p:attrName>ppt_x</p:attrName>
                                            </p:attrNameLst>
                                          </p:cBhvr>
                                          <p:tavLst>
                                            <p:tav tm="0">
                                              <p:val>
                                                <p:strVal val="#ppt_x"/>
                                              </p:val>
                                            </p:tav>
                                            <p:tav tm="100000">
                                              <p:val>
                                                <p:strVal val="#ppt_x"/>
                                              </p:val>
                                            </p:tav>
                                          </p:tavLst>
                                        </p:anim>
                                        <p:anim calcmode="lin" valueType="num">
                                          <p:cBhvr additive="base">
                                            <p:cTn id="69" dur="500" fill="hold"/>
                                            <p:tgtEl>
                                              <p:spTgt spid="132"/>
                                            </p:tgtEl>
                                            <p:attrNameLst>
                                              <p:attrName>ppt_y</p:attrName>
                                            </p:attrNameLst>
                                          </p:cBhvr>
                                          <p:tavLst>
                                            <p:tav tm="0">
                                              <p:val>
                                                <p:strVal val="1+#ppt_h/2"/>
                                              </p:val>
                                            </p:tav>
                                            <p:tav tm="100000">
                                              <p:val>
                                                <p:strVal val="#ppt_y"/>
                                              </p:val>
                                            </p:tav>
                                          </p:tavLst>
                                        </p:anim>
                                      </p:childTnLst>
                                    </p:cTn>
                                  </p:par>
                                  <p:par>
                                    <p:cTn id="70" presetID="17" presetClass="entr" presetSubtype="10" fill="hold" nodeType="withEffect">
                                      <p:stCondLst>
                                        <p:cond delay="5600"/>
                                      </p:stCondLst>
                                      <p:childTnLst>
                                        <p:set>
                                          <p:cBhvr>
                                            <p:cTn id="71" dur="1" fill="hold">
                                              <p:stCondLst>
                                                <p:cond delay="0"/>
                                              </p:stCondLst>
                                            </p:cTn>
                                            <p:tgtEl>
                                              <p:spTgt spid="202"/>
                                            </p:tgtEl>
                                            <p:attrNameLst>
                                              <p:attrName>style.visibility</p:attrName>
                                            </p:attrNameLst>
                                          </p:cBhvr>
                                          <p:to>
                                            <p:strVal val="visible"/>
                                          </p:to>
                                        </p:set>
                                        <p:anim calcmode="lin" valueType="num">
                                          <p:cBhvr>
                                            <p:cTn id="72" dur="500" fill="hold"/>
                                            <p:tgtEl>
                                              <p:spTgt spid="202"/>
                                            </p:tgtEl>
                                            <p:attrNameLst>
                                              <p:attrName>ppt_w</p:attrName>
                                            </p:attrNameLst>
                                          </p:cBhvr>
                                          <p:tavLst>
                                            <p:tav tm="0">
                                              <p:val>
                                                <p:fltVal val="0"/>
                                              </p:val>
                                            </p:tav>
                                            <p:tav tm="100000">
                                              <p:val>
                                                <p:strVal val="#ppt_w"/>
                                              </p:val>
                                            </p:tav>
                                          </p:tavLst>
                                        </p:anim>
                                        <p:anim calcmode="lin" valueType="num">
                                          <p:cBhvr>
                                            <p:cTn id="73" dur="500" fill="hold"/>
                                            <p:tgtEl>
                                              <p:spTgt spid="202"/>
                                            </p:tgtEl>
                                            <p:attrNameLst>
                                              <p:attrName>ppt_h</p:attrName>
                                            </p:attrNameLst>
                                          </p:cBhvr>
                                          <p:tavLst>
                                            <p:tav tm="0">
                                              <p:val>
                                                <p:strVal val="#ppt_h"/>
                                              </p:val>
                                            </p:tav>
                                            <p:tav tm="100000">
                                              <p:val>
                                                <p:strVal val="#ppt_h"/>
                                              </p:val>
                                            </p:tav>
                                          </p:tavLst>
                                        </p:anim>
                                      </p:childTnLst>
                                    </p:cTn>
                                  </p:par>
                                  <p:par>
                                    <p:cTn id="74" presetID="10" presetClass="entr" presetSubtype="0" fill="hold" grpId="0" nodeType="withEffect">
                                      <p:stCondLst>
                                        <p:cond delay="6100"/>
                                      </p:stCondLst>
                                      <p:iterate type="lt">
                                        <p:tmPct val="6667"/>
                                      </p:iterate>
                                      <p:childTnLst>
                                        <p:set>
                                          <p:cBhvr>
                                            <p:cTn id="75" dur="1" fill="hold">
                                              <p:stCondLst>
                                                <p:cond delay="0"/>
                                              </p:stCondLst>
                                            </p:cTn>
                                            <p:tgtEl>
                                              <p:spTgt spid="154"/>
                                            </p:tgtEl>
                                            <p:attrNameLst>
                                              <p:attrName>style.visibility</p:attrName>
                                            </p:attrNameLst>
                                          </p:cBhvr>
                                          <p:to>
                                            <p:strVal val="visible"/>
                                          </p:to>
                                        </p:set>
                                        <p:animEffect transition="in" filter="fade">
                                          <p:cBhvr>
                                            <p:cTn id="76" dur="500"/>
                                            <p:tgtEl>
                                              <p:spTgt spid="154"/>
                                            </p:tgtEl>
                                          </p:cBhvr>
                                        </p:animEffect>
                                      </p:childTnLst>
                                    </p:cTn>
                                  </p:par>
                                  <p:par>
                                    <p:cTn id="77" presetID="23" presetClass="entr" presetSubtype="16" fill="hold" grpId="0" nodeType="withEffect">
                                      <p:stCondLst>
                                        <p:cond delay="6800"/>
                                      </p:stCondLst>
                                      <p:iterate type="lt">
                                        <p:tmPct val="8000"/>
                                      </p:iterate>
                                      <p:childTnLst>
                                        <p:set>
                                          <p:cBhvr>
                                            <p:cTn id="78" dur="1" fill="hold">
                                              <p:stCondLst>
                                                <p:cond delay="0"/>
                                              </p:stCondLst>
                                            </p:cTn>
                                            <p:tgtEl>
                                              <p:spTgt spid="155"/>
                                            </p:tgtEl>
                                            <p:attrNameLst>
                                              <p:attrName>style.visibility</p:attrName>
                                            </p:attrNameLst>
                                          </p:cBhvr>
                                          <p:to>
                                            <p:strVal val="visible"/>
                                          </p:to>
                                        </p:set>
                                        <p:anim calcmode="lin" valueType="num">
                                          <p:cBhvr>
                                            <p:cTn id="79" dur="500" fill="hold"/>
                                            <p:tgtEl>
                                              <p:spTgt spid="155"/>
                                            </p:tgtEl>
                                            <p:attrNameLst>
                                              <p:attrName>ppt_w</p:attrName>
                                            </p:attrNameLst>
                                          </p:cBhvr>
                                          <p:tavLst>
                                            <p:tav tm="0">
                                              <p:val>
                                                <p:fltVal val="0"/>
                                              </p:val>
                                            </p:tav>
                                            <p:tav tm="100000">
                                              <p:val>
                                                <p:strVal val="#ppt_w"/>
                                              </p:val>
                                            </p:tav>
                                          </p:tavLst>
                                        </p:anim>
                                        <p:anim calcmode="lin" valueType="num">
                                          <p:cBhvr>
                                            <p:cTn id="80" dur="500" fill="hold"/>
                                            <p:tgtEl>
                                              <p:spTgt spid="155"/>
                                            </p:tgtEl>
                                            <p:attrNameLst>
                                              <p:attrName>ppt_h</p:attrName>
                                            </p:attrNameLst>
                                          </p:cBhvr>
                                          <p:tavLst>
                                            <p:tav tm="0">
                                              <p:val>
                                                <p:fltVal val="0"/>
                                              </p:val>
                                            </p:tav>
                                            <p:tav tm="100000">
                                              <p:val>
                                                <p:strVal val="#ppt_h"/>
                                              </p:val>
                                            </p:tav>
                                          </p:tavLst>
                                        </p:anim>
                                      </p:childTnLst>
                                    </p:cTn>
                                  </p:par>
                                  <p:par>
                                    <p:cTn id="81" presetID="2" presetClass="entr" presetSubtype="2" fill="hold" grpId="0" nodeType="withEffect">
                                      <p:stCondLst>
                                        <p:cond delay="8000"/>
                                      </p:stCondLst>
                                      <p:childTnLst>
                                        <p:set>
                                          <p:cBhvr>
                                            <p:cTn id="82" dur="1" fill="hold">
                                              <p:stCondLst>
                                                <p:cond delay="0"/>
                                              </p:stCondLst>
                                            </p:cTn>
                                            <p:tgtEl>
                                              <p:spTgt spid="142"/>
                                            </p:tgtEl>
                                            <p:attrNameLst>
                                              <p:attrName>style.visibility</p:attrName>
                                            </p:attrNameLst>
                                          </p:cBhvr>
                                          <p:to>
                                            <p:strVal val="visible"/>
                                          </p:to>
                                        </p:set>
                                        <p:anim calcmode="lin" valueType="num">
                                          <p:cBhvr additive="base">
                                            <p:cTn id="83" dur="500" fill="hold"/>
                                            <p:tgtEl>
                                              <p:spTgt spid="142"/>
                                            </p:tgtEl>
                                            <p:attrNameLst>
                                              <p:attrName>ppt_x</p:attrName>
                                            </p:attrNameLst>
                                          </p:cBhvr>
                                          <p:tavLst>
                                            <p:tav tm="0">
                                              <p:val>
                                                <p:strVal val="1+#ppt_w/2"/>
                                              </p:val>
                                            </p:tav>
                                            <p:tav tm="100000">
                                              <p:val>
                                                <p:strVal val="#ppt_x"/>
                                              </p:val>
                                            </p:tav>
                                          </p:tavLst>
                                        </p:anim>
                                        <p:anim calcmode="lin" valueType="num">
                                          <p:cBhvr additive="base">
                                            <p:cTn id="84" dur="500" fill="hold"/>
                                            <p:tgtEl>
                                              <p:spTgt spid="142"/>
                                            </p:tgtEl>
                                            <p:attrNameLst>
                                              <p:attrName>ppt_y</p:attrName>
                                            </p:attrNameLst>
                                          </p:cBhvr>
                                          <p:tavLst>
                                            <p:tav tm="0">
                                              <p:val>
                                                <p:strVal val="#ppt_y"/>
                                              </p:val>
                                            </p:tav>
                                            <p:tav tm="100000">
                                              <p:val>
                                                <p:strVal val="#ppt_y"/>
                                              </p:val>
                                            </p:tav>
                                          </p:tavLst>
                                        </p:anim>
                                      </p:childTnLst>
                                    </p:cTn>
                                  </p:par>
                                  <p:par>
                                    <p:cTn id="85" presetID="2" presetClass="entr" presetSubtype="8" fill="hold" nodeType="withEffect">
                                      <p:stCondLst>
                                        <p:cond delay="8000"/>
                                      </p:stCondLst>
                                      <p:childTnLst>
                                        <p:set>
                                          <p:cBhvr>
                                            <p:cTn id="86" dur="1" fill="hold">
                                              <p:stCondLst>
                                                <p:cond delay="0"/>
                                              </p:stCondLst>
                                            </p:cTn>
                                            <p:tgtEl>
                                              <p:spTgt spid="138"/>
                                            </p:tgtEl>
                                            <p:attrNameLst>
                                              <p:attrName>style.visibility</p:attrName>
                                            </p:attrNameLst>
                                          </p:cBhvr>
                                          <p:to>
                                            <p:strVal val="visible"/>
                                          </p:to>
                                        </p:set>
                                        <p:anim calcmode="lin" valueType="num">
                                          <p:cBhvr additive="base">
                                            <p:cTn id="87" dur="500" fill="hold"/>
                                            <p:tgtEl>
                                              <p:spTgt spid="138"/>
                                            </p:tgtEl>
                                            <p:attrNameLst>
                                              <p:attrName>ppt_x</p:attrName>
                                            </p:attrNameLst>
                                          </p:cBhvr>
                                          <p:tavLst>
                                            <p:tav tm="0">
                                              <p:val>
                                                <p:strVal val="0-#ppt_w/2"/>
                                              </p:val>
                                            </p:tav>
                                            <p:tav tm="100000">
                                              <p:val>
                                                <p:strVal val="#ppt_x"/>
                                              </p:val>
                                            </p:tav>
                                          </p:tavLst>
                                        </p:anim>
                                        <p:anim calcmode="lin" valueType="num">
                                          <p:cBhvr additive="base">
                                            <p:cTn id="88" dur="500" fill="hold"/>
                                            <p:tgtEl>
                                              <p:spTgt spid="138"/>
                                            </p:tgtEl>
                                            <p:attrNameLst>
                                              <p:attrName>ppt_y</p:attrName>
                                            </p:attrNameLst>
                                          </p:cBhvr>
                                          <p:tavLst>
                                            <p:tav tm="0">
                                              <p:val>
                                                <p:strVal val="#ppt_y"/>
                                              </p:val>
                                            </p:tav>
                                            <p:tav tm="100000">
                                              <p:val>
                                                <p:strVal val="#ppt_y"/>
                                              </p:val>
                                            </p:tav>
                                          </p:tavLst>
                                        </p:anim>
                                      </p:childTnLst>
                                    </p:cTn>
                                  </p:par>
                                  <p:par>
                                    <p:cTn id="89" presetID="32" presetClass="emph" presetSubtype="0" fill="hold" nodeType="withEffect">
                                      <p:stCondLst>
                                        <p:cond delay="8500"/>
                                      </p:stCondLst>
                                      <p:childTnLst>
                                        <p:animRot by="120000">
                                          <p:cBhvr>
                                            <p:cTn id="90" dur="50" fill="hold">
                                              <p:stCondLst>
                                                <p:cond delay="0"/>
                                              </p:stCondLst>
                                            </p:cTn>
                                            <p:tgtEl>
                                              <p:spTgt spid="138"/>
                                            </p:tgtEl>
                                            <p:attrNameLst>
                                              <p:attrName>r</p:attrName>
                                            </p:attrNameLst>
                                          </p:cBhvr>
                                        </p:animRot>
                                        <p:animRot by="-240000">
                                          <p:cBhvr>
                                            <p:cTn id="91" dur="100" fill="hold">
                                              <p:stCondLst>
                                                <p:cond delay="100"/>
                                              </p:stCondLst>
                                            </p:cTn>
                                            <p:tgtEl>
                                              <p:spTgt spid="138"/>
                                            </p:tgtEl>
                                            <p:attrNameLst>
                                              <p:attrName>r</p:attrName>
                                            </p:attrNameLst>
                                          </p:cBhvr>
                                        </p:animRot>
                                        <p:animRot by="240000">
                                          <p:cBhvr>
                                            <p:cTn id="92" dur="100" fill="hold">
                                              <p:stCondLst>
                                                <p:cond delay="200"/>
                                              </p:stCondLst>
                                            </p:cTn>
                                            <p:tgtEl>
                                              <p:spTgt spid="138"/>
                                            </p:tgtEl>
                                            <p:attrNameLst>
                                              <p:attrName>r</p:attrName>
                                            </p:attrNameLst>
                                          </p:cBhvr>
                                        </p:animRot>
                                        <p:animRot by="-240000">
                                          <p:cBhvr>
                                            <p:cTn id="93" dur="100" fill="hold">
                                              <p:stCondLst>
                                                <p:cond delay="300"/>
                                              </p:stCondLst>
                                            </p:cTn>
                                            <p:tgtEl>
                                              <p:spTgt spid="138"/>
                                            </p:tgtEl>
                                            <p:attrNameLst>
                                              <p:attrName>r</p:attrName>
                                            </p:attrNameLst>
                                          </p:cBhvr>
                                        </p:animRot>
                                        <p:animRot by="120000">
                                          <p:cBhvr>
                                            <p:cTn id="94" dur="100" fill="hold">
                                              <p:stCondLst>
                                                <p:cond delay="400"/>
                                              </p:stCondLst>
                                            </p:cTn>
                                            <p:tgtEl>
                                              <p:spTgt spid="138"/>
                                            </p:tgtEl>
                                            <p:attrNameLst>
                                              <p:attrName>r</p:attrName>
                                            </p:attrNameLst>
                                          </p:cBhvr>
                                        </p:animRot>
                                      </p:childTnLst>
                                    </p:cTn>
                                  </p:par>
                                  <p:par>
                                    <p:cTn id="95" presetID="55" presetClass="entr" presetSubtype="0" fill="hold" grpId="0" nodeType="withEffect">
                                      <p:stCondLst>
                                        <p:cond delay="8500"/>
                                      </p:stCondLst>
                                      <p:childTnLst>
                                        <p:set>
                                          <p:cBhvr>
                                            <p:cTn id="96" dur="1" fill="hold">
                                              <p:stCondLst>
                                                <p:cond delay="0"/>
                                              </p:stCondLst>
                                            </p:cTn>
                                            <p:tgtEl>
                                              <p:spTgt spid="139"/>
                                            </p:tgtEl>
                                            <p:attrNameLst>
                                              <p:attrName>style.visibility</p:attrName>
                                            </p:attrNameLst>
                                          </p:cBhvr>
                                          <p:to>
                                            <p:strVal val="visible"/>
                                          </p:to>
                                        </p:set>
                                        <p:anim calcmode="lin" valueType="num">
                                          <p:cBhvr>
                                            <p:cTn id="97" dur="1100" fill="hold"/>
                                            <p:tgtEl>
                                              <p:spTgt spid="139"/>
                                            </p:tgtEl>
                                            <p:attrNameLst>
                                              <p:attrName>ppt_w</p:attrName>
                                            </p:attrNameLst>
                                          </p:cBhvr>
                                          <p:tavLst>
                                            <p:tav tm="0">
                                              <p:val>
                                                <p:strVal val="#ppt_w*0.70"/>
                                              </p:val>
                                            </p:tav>
                                            <p:tav tm="100000">
                                              <p:val>
                                                <p:strVal val="#ppt_w"/>
                                              </p:val>
                                            </p:tav>
                                          </p:tavLst>
                                        </p:anim>
                                        <p:anim calcmode="lin" valueType="num">
                                          <p:cBhvr>
                                            <p:cTn id="98" dur="1100" fill="hold"/>
                                            <p:tgtEl>
                                              <p:spTgt spid="139"/>
                                            </p:tgtEl>
                                            <p:attrNameLst>
                                              <p:attrName>ppt_h</p:attrName>
                                            </p:attrNameLst>
                                          </p:cBhvr>
                                          <p:tavLst>
                                            <p:tav tm="0">
                                              <p:val>
                                                <p:strVal val="#ppt_h"/>
                                              </p:val>
                                            </p:tav>
                                            <p:tav tm="100000">
                                              <p:val>
                                                <p:strVal val="#ppt_h"/>
                                              </p:val>
                                            </p:tav>
                                          </p:tavLst>
                                        </p:anim>
                                        <p:animEffect transition="in" filter="fade">
                                          <p:cBhvr>
                                            <p:cTn id="99" dur="1100"/>
                                            <p:tgtEl>
                                              <p:spTgt spid="139"/>
                                            </p:tgtEl>
                                          </p:cBhvr>
                                        </p:animEffect>
                                      </p:childTnLst>
                                    </p:cTn>
                                  </p:par>
                                  <p:par>
                                    <p:cTn id="100" presetID="1" presetClass="entr" presetSubtype="0" fill="hold" grpId="0" nodeType="withEffect">
                                      <p:stCondLst>
                                        <p:cond delay="9000"/>
                                      </p:stCondLst>
                                      <p:childTnLst>
                                        <p:set>
                                          <p:cBhvr>
                                            <p:cTn id="101" dur="1" fill="hold">
                                              <p:stCondLst>
                                                <p:cond delay="0"/>
                                              </p:stCondLst>
                                            </p:cTn>
                                            <p:tgtEl>
                                              <p:spTgt spid="140"/>
                                            </p:tgtEl>
                                            <p:attrNameLst>
                                              <p:attrName>style.visibility</p:attrName>
                                            </p:attrNameLst>
                                          </p:cBhvr>
                                          <p:to>
                                            <p:strVal val="visible"/>
                                          </p:to>
                                        </p:set>
                                      </p:childTnLst>
                                    </p:cTn>
                                  </p:par>
                                  <p:par>
                                    <p:cTn id="102" presetID="42" presetClass="path" presetSubtype="0" decel="83333" fill="hold" grpId="1" nodeType="withEffect">
                                      <p:stCondLst>
                                        <p:cond delay="9000"/>
                                      </p:stCondLst>
                                      <p:childTnLst>
                                        <p:animMotion origin="layout" path="M -2.08333E-6 0 L 0.50847 -0.92662 " pathEditMode="relative" rAng="0" ptsTypes="AA">
                                          <p:cBhvr>
                                            <p:cTn id="103" dur="600" spd="-100000" fill="hold"/>
                                            <p:tgtEl>
                                              <p:spTgt spid="140"/>
                                            </p:tgtEl>
                                            <p:attrNameLst>
                                              <p:attrName>ppt_x</p:attrName>
                                              <p:attrName>ppt_y</p:attrName>
                                            </p:attrNameLst>
                                          </p:cBhvr>
                                          <p:rCtr x="25417" y="-46343"/>
                                        </p:animMotion>
                                      </p:childTnLst>
                                    </p:cTn>
                                  </p:par>
                                  <p:par>
                                    <p:cTn id="104" presetID="2" presetClass="entr" presetSubtype="4" fill="hold" grpId="0" nodeType="withEffect">
                                      <p:stCondLst>
                                        <p:cond delay="9100"/>
                                      </p:stCondLst>
                                      <p:childTnLst>
                                        <p:set>
                                          <p:cBhvr>
                                            <p:cTn id="105" dur="1" fill="hold">
                                              <p:stCondLst>
                                                <p:cond delay="0"/>
                                              </p:stCondLst>
                                            </p:cTn>
                                            <p:tgtEl>
                                              <p:spTgt spid="141"/>
                                            </p:tgtEl>
                                            <p:attrNameLst>
                                              <p:attrName>style.visibility</p:attrName>
                                            </p:attrNameLst>
                                          </p:cBhvr>
                                          <p:to>
                                            <p:strVal val="visible"/>
                                          </p:to>
                                        </p:set>
                                        <p:anim calcmode="lin" valueType="num">
                                          <p:cBhvr additive="base">
                                            <p:cTn id="106" dur="500" fill="hold"/>
                                            <p:tgtEl>
                                              <p:spTgt spid="141"/>
                                            </p:tgtEl>
                                            <p:attrNameLst>
                                              <p:attrName>ppt_x</p:attrName>
                                            </p:attrNameLst>
                                          </p:cBhvr>
                                          <p:tavLst>
                                            <p:tav tm="0">
                                              <p:val>
                                                <p:strVal val="#ppt_x"/>
                                              </p:val>
                                            </p:tav>
                                            <p:tav tm="100000">
                                              <p:val>
                                                <p:strVal val="#ppt_x"/>
                                              </p:val>
                                            </p:tav>
                                          </p:tavLst>
                                        </p:anim>
                                        <p:anim calcmode="lin" valueType="num">
                                          <p:cBhvr additive="base">
                                            <p:cTn id="107" dur="500" fill="hold"/>
                                            <p:tgtEl>
                                              <p:spTgt spid="141"/>
                                            </p:tgtEl>
                                            <p:attrNameLst>
                                              <p:attrName>ppt_y</p:attrName>
                                            </p:attrNameLst>
                                          </p:cBhvr>
                                          <p:tavLst>
                                            <p:tav tm="0">
                                              <p:val>
                                                <p:strVal val="1+#ppt_h/2"/>
                                              </p:val>
                                            </p:tav>
                                            <p:tav tm="100000">
                                              <p:val>
                                                <p:strVal val="#ppt_y"/>
                                              </p:val>
                                            </p:tav>
                                          </p:tavLst>
                                        </p:anim>
                                      </p:childTnLst>
                                    </p:cTn>
                                  </p:par>
                                  <p:par>
                                    <p:cTn id="108" presetID="17" presetClass="entr" presetSubtype="10" fill="hold" nodeType="withEffect">
                                      <p:stCondLst>
                                        <p:cond delay="9600"/>
                                      </p:stCondLst>
                                      <p:childTnLst>
                                        <p:set>
                                          <p:cBhvr>
                                            <p:cTn id="109" dur="1" fill="hold">
                                              <p:stCondLst>
                                                <p:cond delay="0"/>
                                              </p:stCondLst>
                                            </p:cTn>
                                            <p:tgtEl>
                                              <p:spTgt spid="211"/>
                                            </p:tgtEl>
                                            <p:attrNameLst>
                                              <p:attrName>style.visibility</p:attrName>
                                            </p:attrNameLst>
                                          </p:cBhvr>
                                          <p:to>
                                            <p:strVal val="visible"/>
                                          </p:to>
                                        </p:set>
                                        <p:anim calcmode="lin" valueType="num">
                                          <p:cBhvr>
                                            <p:cTn id="110" dur="500" fill="hold"/>
                                            <p:tgtEl>
                                              <p:spTgt spid="211"/>
                                            </p:tgtEl>
                                            <p:attrNameLst>
                                              <p:attrName>ppt_w</p:attrName>
                                            </p:attrNameLst>
                                          </p:cBhvr>
                                          <p:tavLst>
                                            <p:tav tm="0">
                                              <p:val>
                                                <p:fltVal val="0"/>
                                              </p:val>
                                            </p:tav>
                                            <p:tav tm="100000">
                                              <p:val>
                                                <p:strVal val="#ppt_w"/>
                                              </p:val>
                                            </p:tav>
                                          </p:tavLst>
                                        </p:anim>
                                        <p:anim calcmode="lin" valueType="num">
                                          <p:cBhvr>
                                            <p:cTn id="111" dur="500" fill="hold"/>
                                            <p:tgtEl>
                                              <p:spTgt spid="211"/>
                                            </p:tgtEl>
                                            <p:attrNameLst>
                                              <p:attrName>ppt_h</p:attrName>
                                            </p:attrNameLst>
                                          </p:cBhvr>
                                          <p:tavLst>
                                            <p:tav tm="0">
                                              <p:val>
                                                <p:strVal val="#ppt_h"/>
                                              </p:val>
                                            </p:tav>
                                            <p:tav tm="100000">
                                              <p:val>
                                                <p:strVal val="#ppt_h"/>
                                              </p:val>
                                            </p:tav>
                                          </p:tavLst>
                                        </p:anim>
                                      </p:childTnLst>
                                    </p:cTn>
                                  </p:par>
                                  <p:par>
                                    <p:cTn id="112" presetID="10" presetClass="entr" presetSubtype="0" fill="hold" grpId="0" nodeType="withEffect">
                                      <p:stCondLst>
                                        <p:cond delay="10100"/>
                                      </p:stCondLst>
                                      <p:iterate type="lt">
                                        <p:tmPct val="6667"/>
                                      </p:iterate>
                                      <p:childTnLst>
                                        <p:set>
                                          <p:cBhvr>
                                            <p:cTn id="113" dur="1" fill="hold">
                                              <p:stCondLst>
                                                <p:cond delay="0"/>
                                              </p:stCondLst>
                                            </p:cTn>
                                            <p:tgtEl>
                                              <p:spTgt spid="151"/>
                                            </p:tgtEl>
                                            <p:attrNameLst>
                                              <p:attrName>style.visibility</p:attrName>
                                            </p:attrNameLst>
                                          </p:cBhvr>
                                          <p:to>
                                            <p:strVal val="visible"/>
                                          </p:to>
                                        </p:set>
                                        <p:animEffect transition="in" filter="fade">
                                          <p:cBhvr>
                                            <p:cTn id="114" dur="500"/>
                                            <p:tgtEl>
                                              <p:spTgt spid="151"/>
                                            </p:tgtEl>
                                          </p:cBhvr>
                                        </p:animEffect>
                                      </p:childTnLst>
                                    </p:cTn>
                                  </p:par>
                                  <p:par>
                                    <p:cTn id="115" presetID="23" presetClass="entr" presetSubtype="16" fill="hold" grpId="0" nodeType="withEffect">
                                      <p:stCondLst>
                                        <p:cond delay="10800"/>
                                      </p:stCondLst>
                                      <p:iterate type="lt">
                                        <p:tmPct val="8000"/>
                                      </p:iterate>
                                      <p:childTnLst>
                                        <p:set>
                                          <p:cBhvr>
                                            <p:cTn id="116" dur="1" fill="hold">
                                              <p:stCondLst>
                                                <p:cond delay="0"/>
                                              </p:stCondLst>
                                            </p:cTn>
                                            <p:tgtEl>
                                              <p:spTgt spid="152"/>
                                            </p:tgtEl>
                                            <p:attrNameLst>
                                              <p:attrName>style.visibility</p:attrName>
                                            </p:attrNameLst>
                                          </p:cBhvr>
                                          <p:to>
                                            <p:strVal val="visible"/>
                                          </p:to>
                                        </p:set>
                                        <p:anim calcmode="lin" valueType="num">
                                          <p:cBhvr>
                                            <p:cTn id="117" dur="500" fill="hold"/>
                                            <p:tgtEl>
                                              <p:spTgt spid="152"/>
                                            </p:tgtEl>
                                            <p:attrNameLst>
                                              <p:attrName>ppt_w</p:attrName>
                                            </p:attrNameLst>
                                          </p:cBhvr>
                                          <p:tavLst>
                                            <p:tav tm="0">
                                              <p:val>
                                                <p:fltVal val="0"/>
                                              </p:val>
                                            </p:tav>
                                            <p:tav tm="100000">
                                              <p:val>
                                                <p:strVal val="#ppt_w"/>
                                              </p:val>
                                            </p:tav>
                                          </p:tavLst>
                                        </p:anim>
                                        <p:anim calcmode="lin" valueType="num">
                                          <p:cBhvr>
                                            <p:cTn id="118" dur="500" fill="hold"/>
                                            <p:tgtEl>
                                              <p:spTgt spid="15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1" animBg="1"/>
          <p:bldP spid="81" grpId="0" animBg="1"/>
          <p:bldP spid="81" grpId="1" animBg="1"/>
          <p:bldP spid="86" grpId="0" animBg="1"/>
          <p:bldP spid="125" grpId="0" animBg="1"/>
          <p:bldP spid="130" grpId="0" animBg="1"/>
          <p:bldP spid="131" grpId="0" animBg="1"/>
          <p:bldP spid="131" grpId="1" animBg="1"/>
          <p:bldP spid="132" grpId="0" animBg="1"/>
          <p:bldP spid="133" grpId="0" animBg="1"/>
          <p:bldP spid="139" grpId="0" animBg="1"/>
          <p:bldP spid="140" grpId="0" animBg="1"/>
          <p:bldP spid="140" grpId="1" animBg="1"/>
          <p:bldP spid="141" grpId="0" animBg="1"/>
          <p:bldP spid="142" grpId="0" animBg="1"/>
          <p:bldP spid="147" grpId="0"/>
          <p:bldP spid="148" grpId="0"/>
          <p:bldP spid="151" grpId="0"/>
          <p:bldP spid="152" grpId="0"/>
          <p:bldP spid="154" grpId="0"/>
          <p:bldP spid="155" grpId="0"/>
        </p:bldLst>
      </p:timing>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6831" y="732420"/>
            <a:ext cx="12192000" cy="45719"/>
          </a:xfrm>
          <a:prstGeom prst="rect">
            <a:avLst/>
          </a:prstGeom>
          <a:solidFill>
            <a:srgbClr val="FEE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rot="5400000">
            <a:off x="162414" y="-26991"/>
            <a:ext cx="665764" cy="806458"/>
            <a:chOff x="6693039" y="2414150"/>
            <a:chExt cx="1260638" cy="1527045"/>
          </a:xfrm>
        </p:grpSpPr>
        <p:sp>
          <p:nvSpPr>
            <p:cNvPr id="14" name="椭圆 13"/>
            <p:cNvSpPr/>
            <p:nvPr/>
          </p:nvSpPr>
          <p:spPr>
            <a:xfrm>
              <a:off x="6857628" y="2712513"/>
              <a:ext cx="931460" cy="931460"/>
            </a:xfrm>
            <a:prstGeom prst="ellipse">
              <a:avLst/>
            </a:prstGeom>
            <a:gradFill>
              <a:gsLst>
                <a:gs pos="0">
                  <a:srgbClr val="E5D369"/>
                </a:gs>
                <a:gs pos="100000">
                  <a:srgbClr val="F5A51D"/>
                </a:gs>
                <a:gs pos="50000">
                  <a:srgbClr val="F5BB4D"/>
                </a:gs>
              </a:gsLst>
              <a:lin ang="2700000" scaled="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文本框 14"/>
            <p:cNvSpPr txBox="1"/>
            <p:nvPr/>
          </p:nvSpPr>
          <p:spPr>
            <a:xfrm rot="16200000">
              <a:off x="6959640" y="2795873"/>
              <a:ext cx="751063" cy="757617"/>
            </a:xfrm>
            <a:prstGeom prst="rect">
              <a:avLst/>
            </a:prstGeom>
            <a:noFill/>
          </p:spPr>
          <p:txBody>
            <a:bodyPr wrap="square" rtlCol="0">
              <a:spAutoFit/>
            </a:bodyPr>
            <a:lstStyle/>
            <a:p>
              <a:pPr algn="ctr"/>
              <a:r>
                <a:rPr lang="en-US" altLang="zh-CN" sz="2000" dirty="0">
                  <a:solidFill>
                    <a:srgbClr val="1D1C24"/>
                  </a:solidFill>
                  <a:latin typeface="Impact" panose="020B0806030902050204" pitchFamily="34" charset="0"/>
                </a:rPr>
                <a:t>5</a:t>
              </a:r>
              <a:endParaRPr lang="zh-CN" altLang="en-US" sz="2000" dirty="0">
                <a:solidFill>
                  <a:srgbClr val="1D1C24"/>
                </a:solidFill>
                <a:latin typeface="Impact" panose="020B0806030902050204" pitchFamily="34" charset="0"/>
              </a:endParaRPr>
            </a:p>
          </p:txBody>
        </p:sp>
        <p:sp>
          <p:nvSpPr>
            <p:cNvPr id="16" name="椭圆 15"/>
            <p:cNvSpPr/>
            <p:nvPr/>
          </p:nvSpPr>
          <p:spPr>
            <a:xfrm rot="10800000" flipV="1">
              <a:off x="6693039" y="254792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同心圆 22"/>
            <p:cNvSpPr/>
            <p:nvPr/>
          </p:nvSpPr>
          <p:spPr>
            <a:xfrm rot="2700000">
              <a:off x="7189583" y="2414150"/>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同心圆 22"/>
            <p:cNvSpPr/>
            <p:nvPr/>
          </p:nvSpPr>
          <p:spPr>
            <a:xfrm rot="2700000">
              <a:off x="7189582" y="3673648"/>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9" name="文本框 18"/>
          <p:cNvSpPr txBox="1"/>
          <p:nvPr/>
        </p:nvSpPr>
        <p:spPr>
          <a:xfrm>
            <a:off x="1074854" y="114626"/>
            <a:ext cx="3845489" cy="523220"/>
          </a:xfrm>
          <a:prstGeom prst="rect">
            <a:avLst/>
          </a:prstGeom>
          <a:noFill/>
        </p:spPr>
        <p:txBody>
          <a:bodyPr vert="horz"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此处输入目录五</a:t>
            </a:r>
          </a:p>
        </p:txBody>
      </p:sp>
      <p:grpSp>
        <p:nvGrpSpPr>
          <p:cNvPr id="315" name="组合 314"/>
          <p:cNvGrpSpPr/>
          <p:nvPr/>
        </p:nvGrpSpPr>
        <p:grpSpPr>
          <a:xfrm>
            <a:off x="632530" y="3817578"/>
            <a:ext cx="1541248" cy="1541248"/>
            <a:chOff x="2801799" y="3760428"/>
            <a:chExt cx="1541248" cy="1541248"/>
          </a:xfrm>
        </p:grpSpPr>
        <p:sp>
          <p:nvSpPr>
            <p:cNvPr id="322" name="椭圆 321"/>
            <p:cNvSpPr/>
            <p:nvPr/>
          </p:nvSpPr>
          <p:spPr>
            <a:xfrm>
              <a:off x="2801799" y="3760428"/>
              <a:ext cx="1541248" cy="1541248"/>
            </a:xfrm>
            <a:prstGeom prst="ellipse">
              <a:avLst/>
            </a:prstGeom>
            <a:solidFill>
              <a:srgbClr val="1D1C24"/>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3" name="椭圆 322"/>
            <p:cNvSpPr/>
            <p:nvPr/>
          </p:nvSpPr>
          <p:spPr>
            <a:xfrm>
              <a:off x="3093071" y="4051700"/>
              <a:ext cx="958704" cy="958704"/>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7" name="组合 6"/>
          <p:cNvGrpSpPr/>
          <p:nvPr/>
        </p:nvGrpSpPr>
        <p:grpSpPr>
          <a:xfrm>
            <a:off x="420390" y="3601033"/>
            <a:ext cx="1979190" cy="1974340"/>
            <a:chOff x="420390" y="3601033"/>
            <a:chExt cx="1979190" cy="1974340"/>
          </a:xfrm>
        </p:grpSpPr>
        <p:sp>
          <p:nvSpPr>
            <p:cNvPr id="318" name="圆: 空心 317"/>
            <p:cNvSpPr/>
            <p:nvPr/>
          </p:nvSpPr>
          <p:spPr>
            <a:xfrm>
              <a:off x="518577" y="3694370"/>
              <a:ext cx="1787665" cy="1787665"/>
            </a:xfrm>
            <a:prstGeom prst="donut">
              <a:avLst>
                <a:gd name="adj" fmla="val 9094"/>
              </a:avLst>
            </a:prstGeom>
            <a:solidFill>
              <a:srgbClr val="34333A"/>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319" name="组合 318"/>
            <p:cNvGrpSpPr/>
            <p:nvPr/>
          </p:nvGrpSpPr>
          <p:grpSpPr>
            <a:xfrm>
              <a:off x="420390" y="3601033"/>
              <a:ext cx="1979190" cy="1974340"/>
              <a:chOff x="4460585" y="4231369"/>
              <a:chExt cx="1979190" cy="1974340"/>
            </a:xfrm>
          </p:grpSpPr>
          <p:sp>
            <p:nvSpPr>
              <p:cNvPr id="320" name="自由: 形状 319"/>
              <p:cNvSpPr/>
              <p:nvPr/>
            </p:nvSpPr>
            <p:spPr>
              <a:xfrm>
                <a:off x="5412123" y="4231369"/>
                <a:ext cx="1027652" cy="1027650"/>
              </a:xfrm>
              <a:custGeom>
                <a:avLst/>
                <a:gdLst>
                  <a:gd name="connsiteX0" fmla="*/ 40481 w 1027652"/>
                  <a:gd name="connsiteY0" fmla="*/ 0 h 1027650"/>
                  <a:gd name="connsiteX1" fmla="*/ 42489 w 1027652"/>
                  <a:gd name="connsiteY1" fmla="*/ 832 h 1027650"/>
                  <a:gd name="connsiteX2" fmla="*/ 142106 w 1027652"/>
                  <a:gd name="connsiteY2" fmla="*/ 5862 h 1027650"/>
                  <a:gd name="connsiteX3" fmla="*/ 1027652 w 1027652"/>
                  <a:gd name="connsiteY3" fmla="*/ 987169 h 1027650"/>
                  <a:gd name="connsiteX4" fmla="*/ 987171 w 1027652"/>
                  <a:gd name="connsiteY4" fmla="*/ 1027650 h 1027650"/>
                  <a:gd name="connsiteX5" fmla="*/ 946690 w 1027652"/>
                  <a:gd name="connsiteY5" fmla="*/ 987169 h 1027650"/>
                  <a:gd name="connsiteX6" fmla="*/ 41252 w 1027652"/>
                  <a:gd name="connsiteY6" fmla="*/ 81731 h 1027650"/>
                  <a:gd name="connsiteX7" fmla="*/ 41252 w 1027652"/>
                  <a:gd name="connsiteY7" fmla="*/ 80643 h 1027650"/>
                  <a:gd name="connsiteX8" fmla="*/ 40481 w 1027652"/>
                  <a:gd name="connsiteY8" fmla="*/ 80962 h 1027650"/>
                  <a:gd name="connsiteX9" fmla="*/ 0 w 1027652"/>
                  <a:gd name="connsiteY9" fmla="*/ 40481 h 1027650"/>
                  <a:gd name="connsiteX10" fmla="*/ 40481 w 1027652"/>
                  <a:gd name="connsiteY10" fmla="*/ 0 h 102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7652" h="1027650">
                    <a:moveTo>
                      <a:pt x="40481" y="0"/>
                    </a:moveTo>
                    <a:lnTo>
                      <a:pt x="42489" y="832"/>
                    </a:lnTo>
                    <a:lnTo>
                      <a:pt x="142106" y="5862"/>
                    </a:lnTo>
                    <a:cubicBezTo>
                      <a:pt x="639504" y="56375"/>
                      <a:pt x="1027652" y="476444"/>
                      <a:pt x="1027652" y="987169"/>
                    </a:cubicBezTo>
                    <a:cubicBezTo>
                      <a:pt x="1027652" y="1009526"/>
                      <a:pt x="1009528" y="1027650"/>
                      <a:pt x="987171" y="1027650"/>
                    </a:cubicBezTo>
                    <a:cubicBezTo>
                      <a:pt x="964814" y="1027650"/>
                      <a:pt x="946690" y="1009526"/>
                      <a:pt x="946690" y="987169"/>
                    </a:cubicBezTo>
                    <a:cubicBezTo>
                      <a:pt x="946690" y="487109"/>
                      <a:pt x="541312" y="81731"/>
                      <a:pt x="41252" y="81731"/>
                    </a:cubicBezTo>
                    <a:lnTo>
                      <a:pt x="41252" y="80643"/>
                    </a:lnTo>
                    <a:lnTo>
                      <a:pt x="40481" y="80962"/>
                    </a:lnTo>
                    <a:cubicBezTo>
                      <a:pt x="18124" y="80962"/>
                      <a:pt x="0" y="62838"/>
                      <a:pt x="0" y="40481"/>
                    </a:cubicBezTo>
                    <a:cubicBezTo>
                      <a:pt x="0" y="18124"/>
                      <a:pt x="18124" y="0"/>
                      <a:pt x="40481" y="0"/>
                    </a:cubicBezTo>
                    <a:close/>
                  </a:path>
                </a:pathLst>
              </a:custGeom>
              <a:solidFill>
                <a:srgbClr val="FEEA74"/>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1" name="自由: 形状 320"/>
              <p:cNvSpPr/>
              <p:nvPr/>
            </p:nvSpPr>
            <p:spPr>
              <a:xfrm rot="10800000">
                <a:off x="4460585" y="5178059"/>
                <a:ext cx="1027652" cy="1027650"/>
              </a:xfrm>
              <a:custGeom>
                <a:avLst/>
                <a:gdLst>
                  <a:gd name="connsiteX0" fmla="*/ 40481 w 1027652"/>
                  <a:gd name="connsiteY0" fmla="*/ 0 h 1027650"/>
                  <a:gd name="connsiteX1" fmla="*/ 42489 w 1027652"/>
                  <a:gd name="connsiteY1" fmla="*/ 832 h 1027650"/>
                  <a:gd name="connsiteX2" fmla="*/ 142106 w 1027652"/>
                  <a:gd name="connsiteY2" fmla="*/ 5862 h 1027650"/>
                  <a:gd name="connsiteX3" fmla="*/ 1027652 w 1027652"/>
                  <a:gd name="connsiteY3" fmla="*/ 987169 h 1027650"/>
                  <a:gd name="connsiteX4" fmla="*/ 987171 w 1027652"/>
                  <a:gd name="connsiteY4" fmla="*/ 1027650 h 1027650"/>
                  <a:gd name="connsiteX5" fmla="*/ 946690 w 1027652"/>
                  <a:gd name="connsiteY5" fmla="*/ 987169 h 1027650"/>
                  <a:gd name="connsiteX6" fmla="*/ 41252 w 1027652"/>
                  <a:gd name="connsiteY6" fmla="*/ 81731 h 1027650"/>
                  <a:gd name="connsiteX7" fmla="*/ 41252 w 1027652"/>
                  <a:gd name="connsiteY7" fmla="*/ 80643 h 1027650"/>
                  <a:gd name="connsiteX8" fmla="*/ 40481 w 1027652"/>
                  <a:gd name="connsiteY8" fmla="*/ 80962 h 1027650"/>
                  <a:gd name="connsiteX9" fmla="*/ 0 w 1027652"/>
                  <a:gd name="connsiteY9" fmla="*/ 40481 h 1027650"/>
                  <a:gd name="connsiteX10" fmla="*/ 40481 w 1027652"/>
                  <a:gd name="connsiteY10" fmla="*/ 0 h 102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7652" h="1027650">
                    <a:moveTo>
                      <a:pt x="40481" y="0"/>
                    </a:moveTo>
                    <a:lnTo>
                      <a:pt x="42489" y="832"/>
                    </a:lnTo>
                    <a:lnTo>
                      <a:pt x="142106" y="5862"/>
                    </a:lnTo>
                    <a:cubicBezTo>
                      <a:pt x="639504" y="56375"/>
                      <a:pt x="1027652" y="476444"/>
                      <a:pt x="1027652" y="987169"/>
                    </a:cubicBezTo>
                    <a:cubicBezTo>
                      <a:pt x="1027652" y="1009526"/>
                      <a:pt x="1009528" y="1027650"/>
                      <a:pt x="987171" y="1027650"/>
                    </a:cubicBezTo>
                    <a:cubicBezTo>
                      <a:pt x="964814" y="1027650"/>
                      <a:pt x="946690" y="1009526"/>
                      <a:pt x="946690" y="987169"/>
                    </a:cubicBezTo>
                    <a:cubicBezTo>
                      <a:pt x="946690" y="487109"/>
                      <a:pt x="541312" y="81731"/>
                      <a:pt x="41252" y="81731"/>
                    </a:cubicBezTo>
                    <a:lnTo>
                      <a:pt x="41252" y="80643"/>
                    </a:lnTo>
                    <a:lnTo>
                      <a:pt x="40481" y="80962"/>
                    </a:lnTo>
                    <a:cubicBezTo>
                      <a:pt x="18124" y="80962"/>
                      <a:pt x="0" y="62838"/>
                      <a:pt x="0" y="40481"/>
                    </a:cubicBezTo>
                    <a:cubicBezTo>
                      <a:pt x="0" y="18124"/>
                      <a:pt x="18124" y="0"/>
                      <a:pt x="40481" y="0"/>
                    </a:cubicBezTo>
                    <a:close/>
                  </a:path>
                </a:pathLst>
              </a:custGeom>
              <a:solidFill>
                <a:srgbClr val="FEEA74"/>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sp>
        <p:nvSpPr>
          <p:cNvPr id="317" name="椭圆 316"/>
          <p:cNvSpPr/>
          <p:nvPr/>
        </p:nvSpPr>
        <p:spPr>
          <a:xfrm>
            <a:off x="1273790" y="5405021"/>
            <a:ext cx="277238" cy="277238"/>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p:cNvSpPr txBox="1"/>
          <p:nvPr/>
        </p:nvSpPr>
        <p:spPr>
          <a:xfrm rot="20700000">
            <a:off x="1056516" y="4250202"/>
            <a:ext cx="668052" cy="655063"/>
          </a:xfrm>
          <a:custGeom>
            <a:avLst/>
            <a:gdLst/>
            <a:ahLst/>
            <a:cxnLst/>
            <a:rect l="l" t="t" r="r" b="b"/>
            <a:pathLst>
              <a:path w="668052" h="655063">
                <a:moveTo>
                  <a:pt x="411965" y="347635"/>
                </a:moveTo>
                <a:cubicBezTo>
                  <a:pt x="306809" y="358770"/>
                  <a:pt x="254231" y="392378"/>
                  <a:pt x="254231" y="448461"/>
                </a:cubicBezTo>
                <a:cubicBezTo>
                  <a:pt x="254231" y="486400"/>
                  <a:pt x="275056" y="505370"/>
                  <a:pt x="316706" y="505370"/>
                </a:cubicBezTo>
                <a:cubicBezTo>
                  <a:pt x="343098" y="505370"/>
                  <a:pt x="365573" y="497535"/>
                  <a:pt x="384130" y="481864"/>
                </a:cubicBezTo>
                <a:cubicBezTo>
                  <a:pt x="402687" y="466193"/>
                  <a:pt x="411965" y="431554"/>
                  <a:pt x="411965" y="377945"/>
                </a:cubicBezTo>
                <a:close/>
                <a:moveTo>
                  <a:pt x="485575" y="15156"/>
                </a:moveTo>
                <a:cubicBezTo>
                  <a:pt x="528050" y="25259"/>
                  <a:pt x="561659" y="41032"/>
                  <a:pt x="586401" y="62476"/>
                </a:cubicBezTo>
                <a:cubicBezTo>
                  <a:pt x="611144" y="83919"/>
                  <a:pt x="627742" y="106600"/>
                  <a:pt x="636196" y="130518"/>
                </a:cubicBezTo>
                <a:cubicBezTo>
                  <a:pt x="644650" y="154436"/>
                  <a:pt x="648876" y="200416"/>
                  <a:pt x="648877" y="268458"/>
                </a:cubicBezTo>
                <a:lnTo>
                  <a:pt x="648876" y="519597"/>
                </a:lnTo>
                <a:cubicBezTo>
                  <a:pt x="648877" y="567433"/>
                  <a:pt x="655268" y="608258"/>
                  <a:pt x="668052" y="642073"/>
                </a:cubicBezTo>
                <a:lnTo>
                  <a:pt x="432997" y="642073"/>
                </a:lnTo>
                <a:cubicBezTo>
                  <a:pt x="427223" y="615269"/>
                  <a:pt x="424337" y="585990"/>
                  <a:pt x="424337" y="554236"/>
                </a:cubicBezTo>
                <a:cubicBezTo>
                  <a:pt x="379800" y="621454"/>
                  <a:pt x="312376" y="655063"/>
                  <a:pt x="222065" y="655063"/>
                </a:cubicBezTo>
                <a:cubicBezTo>
                  <a:pt x="147837" y="655063"/>
                  <a:pt x="92269" y="636094"/>
                  <a:pt x="55362" y="598154"/>
                </a:cubicBezTo>
                <a:cubicBezTo>
                  <a:pt x="18454" y="560216"/>
                  <a:pt x="0" y="516710"/>
                  <a:pt x="0" y="467637"/>
                </a:cubicBezTo>
                <a:cubicBezTo>
                  <a:pt x="0" y="401244"/>
                  <a:pt x="30207" y="347532"/>
                  <a:pt x="90620" y="306500"/>
                </a:cubicBezTo>
                <a:cubicBezTo>
                  <a:pt x="151033" y="265469"/>
                  <a:pt x="258149" y="240829"/>
                  <a:pt x="411965" y="232582"/>
                </a:cubicBezTo>
                <a:lnTo>
                  <a:pt x="411965" y="218355"/>
                </a:lnTo>
                <a:cubicBezTo>
                  <a:pt x="411965" y="190726"/>
                  <a:pt x="405677" y="172375"/>
                  <a:pt x="393099" y="163302"/>
                </a:cubicBezTo>
                <a:cubicBezTo>
                  <a:pt x="380522" y="154230"/>
                  <a:pt x="362068" y="149694"/>
                  <a:pt x="337737" y="149694"/>
                </a:cubicBezTo>
                <a:cubicBezTo>
                  <a:pt x="280829" y="149694"/>
                  <a:pt x="249076" y="172581"/>
                  <a:pt x="242478" y="218354"/>
                </a:cubicBezTo>
                <a:lnTo>
                  <a:pt x="17320" y="197324"/>
                </a:lnTo>
                <a:cubicBezTo>
                  <a:pt x="49485" y="65775"/>
                  <a:pt x="158972" y="1"/>
                  <a:pt x="345779" y="0"/>
                </a:cubicBezTo>
                <a:cubicBezTo>
                  <a:pt x="396501" y="0"/>
                  <a:pt x="443100" y="5052"/>
                  <a:pt x="485575" y="15156"/>
                </a:cubicBezTo>
                <a:close/>
              </a:path>
            </a:pathLst>
          </a:custGeom>
          <a:solidFill>
            <a:srgbClr val="1D1C24"/>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15000" baseline="-25000" dirty="0">
              <a:solidFill>
                <a:srgbClr val="1D1C24"/>
              </a:solidFill>
              <a:latin typeface="Franklin Gothic Heavy" panose="020B0903020102020204" pitchFamily="34" charset="0"/>
            </a:endParaRPr>
          </a:p>
        </p:txBody>
      </p:sp>
      <p:grpSp>
        <p:nvGrpSpPr>
          <p:cNvPr id="325" name="组合 324"/>
          <p:cNvGrpSpPr/>
          <p:nvPr/>
        </p:nvGrpSpPr>
        <p:grpSpPr>
          <a:xfrm>
            <a:off x="2959498" y="2208930"/>
            <a:ext cx="1541248" cy="1541248"/>
            <a:chOff x="2801799" y="3760428"/>
            <a:chExt cx="1541248" cy="1541248"/>
          </a:xfrm>
        </p:grpSpPr>
        <p:sp>
          <p:nvSpPr>
            <p:cNvPr id="332" name="椭圆 331"/>
            <p:cNvSpPr/>
            <p:nvPr/>
          </p:nvSpPr>
          <p:spPr>
            <a:xfrm>
              <a:off x="2801799" y="3760428"/>
              <a:ext cx="1541248" cy="1541248"/>
            </a:xfrm>
            <a:prstGeom prst="ellipse">
              <a:avLst/>
            </a:prstGeom>
            <a:solidFill>
              <a:srgbClr val="1D1C24"/>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3" name="椭圆 332"/>
            <p:cNvSpPr/>
            <p:nvPr/>
          </p:nvSpPr>
          <p:spPr>
            <a:xfrm>
              <a:off x="3093071" y="4051700"/>
              <a:ext cx="958704" cy="958704"/>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326" name="组合 325"/>
          <p:cNvGrpSpPr/>
          <p:nvPr/>
        </p:nvGrpSpPr>
        <p:grpSpPr>
          <a:xfrm flipH="1">
            <a:off x="2747358" y="1992385"/>
            <a:ext cx="1979190" cy="1974340"/>
            <a:chOff x="7310352" y="3543883"/>
            <a:chExt cx="1979190" cy="1974340"/>
          </a:xfrm>
        </p:grpSpPr>
        <p:sp>
          <p:nvSpPr>
            <p:cNvPr id="328" name="圆: 空心 327"/>
            <p:cNvSpPr/>
            <p:nvPr/>
          </p:nvSpPr>
          <p:spPr>
            <a:xfrm>
              <a:off x="7408539" y="3637220"/>
              <a:ext cx="1787665" cy="1787665"/>
            </a:xfrm>
            <a:prstGeom prst="donut">
              <a:avLst>
                <a:gd name="adj" fmla="val 9094"/>
              </a:avLst>
            </a:prstGeom>
            <a:solidFill>
              <a:srgbClr val="34333A"/>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329" name="组合 328"/>
            <p:cNvGrpSpPr/>
            <p:nvPr/>
          </p:nvGrpSpPr>
          <p:grpSpPr>
            <a:xfrm>
              <a:off x="7310352" y="3543883"/>
              <a:ext cx="1979190" cy="1974340"/>
              <a:chOff x="4460585" y="4231369"/>
              <a:chExt cx="1979190" cy="1974340"/>
            </a:xfrm>
          </p:grpSpPr>
          <p:sp>
            <p:nvSpPr>
              <p:cNvPr id="330" name="自由: 形状 329"/>
              <p:cNvSpPr/>
              <p:nvPr/>
            </p:nvSpPr>
            <p:spPr>
              <a:xfrm>
                <a:off x="5412123" y="4231369"/>
                <a:ext cx="1027652" cy="1027650"/>
              </a:xfrm>
              <a:custGeom>
                <a:avLst/>
                <a:gdLst>
                  <a:gd name="connsiteX0" fmla="*/ 40481 w 1027652"/>
                  <a:gd name="connsiteY0" fmla="*/ 0 h 1027650"/>
                  <a:gd name="connsiteX1" fmla="*/ 42489 w 1027652"/>
                  <a:gd name="connsiteY1" fmla="*/ 832 h 1027650"/>
                  <a:gd name="connsiteX2" fmla="*/ 142106 w 1027652"/>
                  <a:gd name="connsiteY2" fmla="*/ 5862 h 1027650"/>
                  <a:gd name="connsiteX3" fmla="*/ 1027652 w 1027652"/>
                  <a:gd name="connsiteY3" fmla="*/ 987169 h 1027650"/>
                  <a:gd name="connsiteX4" fmla="*/ 987171 w 1027652"/>
                  <a:gd name="connsiteY4" fmla="*/ 1027650 h 1027650"/>
                  <a:gd name="connsiteX5" fmla="*/ 946690 w 1027652"/>
                  <a:gd name="connsiteY5" fmla="*/ 987169 h 1027650"/>
                  <a:gd name="connsiteX6" fmla="*/ 41252 w 1027652"/>
                  <a:gd name="connsiteY6" fmla="*/ 81731 h 1027650"/>
                  <a:gd name="connsiteX7" fmla="*/ 41252 w 1027652"/>
                  <a:gd name="connsiteY7" fmla="*/ 80643 h 1027650"/>
                  <a:gd name="connsiteX8" fmla="*/ 40481 w 1027652"/>
                  <a:gd name="connsiteY8" fmla="*/ 80962 h 1027650"/>
                  <a:gd name="connsiteX9" fmla="*/ 0 w 1027652"/>
                  <a:gd name="connsiteY9" fmla="*/ 40481 h 1027650"/>
                  <a:gd name="connsiteX10" fmla="*/ 40481 w 1027652"/>
                  <a:gd name="connsiteY10" fmla="*/ 0 h 102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7652" h="1027650">
                    <a:moveTo>
                      <a:pt x="40481" y="0"/>
                    </a:moveTo>
                    <a:lnTo>
                      <a:pt x="42489" y="832"/>
                    </a:lnTo>
                    <a:lnTo>
                      <a:pt x="142106" y="5862"/>
                    </a:lnTo>
                    <a:cubicBezTo>
                      <a:pt x="639504" y="56375"/>
                      <a:pt x="1027652" y="476444"/>
                      <a:pt x="1027652" y="987169"/>
                    </a:cubicBezTo>
                    <a:cubicBezTo>
                      <a:pt x="1027652" y="1009526"/>
                      <a:pt x="1009528" y="1027650"/>
                      <a:pt x="987171" y="1027650"/>
                    </a:cubicBezTo>
                    <a:cubicBezTo>
                      <a:pt x="964814" y="1027650"/>
                      <a:pt x="946690" y="1009526"/>
                      <a:pt x="946690" y="987169"/>
                    </a:cubicBezTo>
                    <a:cubicBezTo>
                      <a:pt x="946690" y="487109"/>
                      <a:pt x="541312" y="81731"/>
                      <a:pt x="41252" y="81731"/>
                    </a:cubicBezTo>
                    <a:lnTo>
                      <a:pt x="41252" y="80643"/>
                    </a:lnTo>
                    <a:lnTo>
                      <a:pt x="40481" y="80962"/>
                    </a:lnTo>
                    <a:cubicBezTo>
                      <a:pt x="18124" y="80962"/>
                      <a:pt x="0" y="62838"/>
                      <a:pt x="0" y="40481"/>
                    </a:cubicBezTo>
                    <a:cubicBezTo>
                      <a:pt x="0" y="18124"/>
                      <a:pt x="18124" y="0"/>
                      <a:pt x="40481" y="0"/>
                    </a:cubicBezTo>
                    <a:close/>
                  </a:path>
                </a:pathLst>
              </a:custGeom>
              <a:solidFill>
                <a:srgbClr val="FEEA74"/>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1" name="自由: 形状 330"/>
              <p:cNvSpPr/>
              <p:nvPr/>
            </p:nvSpPr>
            <p:spPr>
              <a:xfrm rot="10800000">
                <a:off x="4460585" y="5178059"/>
                <a:ext cx="1027652" cy="1027650"/>
              </a:xfrm>
              <a:custGeom>
                <a:avLst/>
                <a:gdLst>
                  <a:gd name="connsiteX0" fmla="*/ 40481 w 1027652"/>
                  <a:gd name="connsiteY0" fmla="*/ 0 h 1027650"/>
                  <a:gd name="connsiteX1" fmla="*/ 42489 w 1027652"/>
                  <a:gd name="connsiteY1" fmla="*/ 832 h 1027650"/>
                  <a:gd name="connsiteX2" fmla="*/ 142106 w 1027652"/>
                  <a:gd name="connsiteY2" fmla="*/ 5862 h 1027650"/>
                  <a:gd name="connsiteX3" fmla="*/ 1027652 w 1027652"/>
                  <a:gd name="connsiteY3" fmla="*/ 987169 h 1027650"/>
                  <a:gd name="connsiteX4" fmla="*/ 987171 w 1027652"/>
                  <a:gd name="connsiteY4" fmla="*/ 1027650 h 1027650"/>
                  <a:gd name="connsiteX5" fmla="*/ 946690 w 1027652"/>
                  <a:gd name="connsiteY5" fmla="*/ 987169 h 1027650"/>
                  <a:gd name="connsiteX6" fmla="*/ 41252 w 1027652"/>
                  <a:gd name="connsiteY6" fmla="*/ 81731 h 1027650"/>
                  <a:gd name="connsiteX7" fmla="*/ 41252 w 1027652"/>
                  <a:gd name="connsiteY7" fmla="*/ 80643 h 1027650"/>
                  <a:gd name="connsiteX8" fmla="*/ 40481 w 1027652"/>
                  <a:gd name="connsiteY8" fmla="*/ 80962 h 1027650"/>
                  <a:gd name="connsiteX9" fmla="*/ 0 w 1027652"/>
                  <a:gd name="connsiteY9" fmla="*/ 40481 h 1027650"/>
                  <a:gd name="connsiteX10" fmla="*/ 40481 w 1027652"/>
                  <a:gd name="connsiteY10" fmla="*/ 0 h 102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7652" h="1027650">
                    <a:moveTo>
                      <a:pt x="40481" y="0"/>
                    </a:moveTo>
                    <a:lnTo>
                      <a:pt x="42489" y="832"/>
                    </a:lnTo>
                    <a:lnTo>
                      <a:pt x="142106" y="5862"/>
                    </a:lnTo>
                    <a:cubicBezTo>
                      <a:pt x="639504" y="56375"/>
                      <a:pt x="1027652" y="476444"/>
                      <a:pt x="1027652" y="987169"/>
                    </a:cubicBezTo>
                    <a:cubicBezTo>
                      <a:pt x="1027652" y="1009526"/>
                      <a:pt x="1009528" y="1027650"/>
                      <a:pt x="987171" y="1027650"/>
                    </a:cubicBezTo>
                    <a:cubicBezTo>
                      <a:pt x="964814" y="1027650"/>
                      <a:pt x="946690" y="1009526"/>
                      <a:pt x="946690" y="987169"/>
                    </a:cubicBezTo>
                    <a:cubicBezTo>
                      <a:pt x="946690" y="487109"/>
                      <a:pt x="541312" y="81731"/>
                      <a:pt x="41252" y="81731"/>
                    </a:cubicBezTo>
                    <a:lnTo>
                      <a:pt x="41252" y="80643"/>
                    </a:lnTo>
                    <a:lnTo>
                      <a:pt x="40481" y="80962"/>
                    </a:lnTo>
                    <a:cubicBezTo>
                      <a:pt x="18124" y="80962"/>
                      <a:pt x="0" y="62838"/>
                      <a:pt x="0" y="40481"/>
                    </a:cubicBezTo>
                    <a:cubicBezTo>
                      <a:pt x="0" y="18124"/>
                      <a:pt x="18124" y="0"/>
                      <a:pt x="40481" y="0"/>
                    </a:cubicBezTo>
                    <a:close/>
                  </a:path>
                </a:pathLst>
              </a:custGeom>
              <a:solidFill>
                <a:srgbClr val="FEEA74"/>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sp>
        <p:nvSpPr>
          <p:cNvPr id="327" name="椭圆 326"/>
          <p:cNvSpPr/>
          <p:nvPr/>
        </p:nvSpPr>
        <p:spPr>
          <a:xfrm>
            <a:off x="3600758" y="3796373"/>
            <a:ext cx="277238" cy="277238"/>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文本框 91"/>
          <p:cNvSpPr txBox="1"/>
          <p:nvPr/>
        </p:nvSpPr>
        <p:spPr>
          <a:xfrm rot="20700000">
            <a:off x="3417273" y="2466722"/>
            <a:ext cx="644546" cy="857334"/>
          </a:xfrm>
          <a:custGeom>
            <a:avLst/>
            <a:gdLst/>
            <a:ahLst/>
            <a:cxnLst/>
            <a:rect l="l" t="t" r="r" b="b"/>
            <a:pathLst>
              <a:path w="644546" h="857334">
                <a:moveTo>
                  <a:pt x="345469" y="364259"/>
                </a:moveTo>
                <a:cubicBezTo>
                  <a:pt x="335778" y="359362"/>
                  <a:pt x="325160" y="356913"/>
                  <a:pt x="313613" y="356913"/>
                </a:cubicBezTo>
                <a:cubicBezTo>
                  <a:pt x="295468" y="356913"/>
                  <a:pt x="279179" y="363924"/>
                  <a:pt x="264746" y="377945"/>
                </a:cubicBezTo>
                <a:cubicBezTo>
                  <a:pt x="250313" y="391965"/>
                  <a:pt x="243096" y="412378"/>
                  <a:pt x="243096" y="439182"/>
                </a:cubicBezTo>
                <a:lnTo>
                  <a:pt x="243096" y="609907"/>
                </a:lnTo>
                <a:cubicBezTo>
                  <a:pt x="243096" y="671764"/>
                  <a:pt x="267014" y="702692"/>
                  <a:pt x="314850" y="702692"/>
                </a:cubicBezTo>
                <a:cubicBezTo>
                  <a:pt x="340830" y="702692"/>
                  <a:pt x="360727" y="691455"/>
                  <a:pt x="374542" y="668980"/>
                </a:cubicBezTo>
                <a:cubicBezTo>
                  <a:pt x="388356" y="646506"/>
                  <a:pt x="395264" y="600216"/>
                  <a:pt x="395264" y="530112"/>
                </a:cubicBezTo>
                <a:cubicBezTo>
                  <a:pt x="395264" y="453822"/>
                  <a:pt x="387429" y="405883"/>
                  <a:pt x="371758" y="386295"/>
                </a:cubicBezTo>
                <a:cubicBezTo>
                  <a:pt x="363923" y="376501"/>
                  <a:pt x="355160" y="369156"/>
                  <a:pt x="345469" y="364259"/>
                </a:cubicBezTo>
                <a:close/>
                <a:moveTo>
                  <a:pt x="243096" y="0"/>
                </a:moveTo>
                <a:lnTo>
                  <a:pt x="243097" y="290108"/>
                </a:lnTo>
                <a:cubicBezTo>
                  <a:pt x="276911" y="231550"/>
                  <a:pt x="330727" y="202272"/>
                  <a:pt x="404542" y="202272"/>
                </a:cubicBezTo>
                <a:cubicBezTo>
                  <a:pt x="456502" y="202272"/>
                  <a:pt x="500626" y="215880"/>
                  <a:pt x="536916" y="243097"/>
                </a:cubicBezTo>
                <a:cubicBezTo>
                  <a:pt x="573205" y="270314"/>
                  <a:pt x="600216" y="309181"/>
                  <a:pt x="617948" y="359697"/>
                </a:cubicBezTo>
                <a:cubicBezTo>
                  <a:pt x="635680" y="410213"/>
                  <a:pt x="644546" y="463307"/>
                  <a:pt x="644546" y="518978"/>
                </a:cubicBezTo>
                <a:cubicBezTo>
                  <a:pt x="644546" y="620423"/>
                  <a:pt x="621866" y="702177"/>
                  <a:pt x="576504" y="764239"/>
                </a:cubicBezTo>
                <a:cubicBezTo>
                  <a:pt x="531142" y="826303"/>
                  <a:pt x="463512" y="857334"/>
                  <a:pt x="373614" y="857334"/>
                </a:cubicBezTo>
                <a:cubicBezTo>
                  <a:pt x="284953" y="857334"/>
                  <a:pt x="217529" y="824137"/>
                  <a:pt x="171343" y="757744"/>
                </a:cubicBezTo>
                <a:cubicBezTo>
                  <a:pt x="158147" y="782487"/>
                  <a:pt x="147425" y="811354"/>
                  <a:pt x="139177" y="844344"/>
                </a:cubicBezTo>
                <a:lnTo>
                  <a:pt x="0" y="844344"/>
                </a:lnTo>
                <a:lnTo>
                  <a:pt x="0" y="0"/>
                </a:lnTo>
                <a:close/>
              </a:path>
            </a:pathLst>
          </a:custGeom>
          <a:solidFill>
            <a:srgbClr val="1D1C24"/>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15000" baseline="-25000" dirty="0">
              <a:solidFill>
                <a:srgbClr val="1D1C24"/>
              </a:solidFill>
              <a:latin typeface="Franklin Gothic Heavy" panose="020B0903020102020204" pitchFamily="34" charset="0"/>
            </a:endParaRPr>
          </a:p>
        </p:txBody>
      </p:sp>
      <p:sp>
        <p:nvSpPr>
          <p:cNvPr id="143" name="椭圆 142"/>
          <p:cNvSpPr/>
          <p:nvPr/>
        </p:nvSpPr>
        <p:spPr>
          <a:xfrm>
            <a:off x="5286466" y="3817578"/>
            <a:ext cx="1541248" cy="1541248"/>
          </a:xfrm>
          <a:prstGeom prst="ellipse">
            <a:avLst/>
          </a:prstGeom>
          <a:solidFill>
            <a:srgbClr val="1D1C24"/>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椭圆 130"/>
          <p:cNvSpPr/>
          <p:nvPr/>
        </p:nvSpPr>
        <p:spPr>
          <a:xfrm>
            <a:off x="5577738" y="4108850"/>
            <a:ext cx="958704" cy="958704"/>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02" name="组合 301"/>
          <p:cNvGrpSpPr/>
          <p:nvPr/>
        </p:nvGrpSpPr>
        <p:grpSpPr>
          <a:xfrm>
            <a:off x="5074326" y="3601033"/>
            <a:ext cx="1979190" cy="1974340"/>
            <a:chOff x="7310352" y="3543883"/>
            <a:chExt cx="1979190" cy="1974340"/>
          </a:xfrm>
        </p:grpSpPr>
        <p:sp>
          <p:nvSpPr>
            <p:cNvPr id="97" name="圆: 空心 96"/>
            <p:cNvSpPr/>
            <p:nvPr/>
          </p:nvSpPr>
          <p:spPr>
            <a:xfrm>
              <a:off x="7408539" y="3637220"/>
              <a:ext cx="1787665" cy="1787665"/>
            </a:xfrm>
            <a:prstGeom prst="donut">
              <a:avLst>
                <a:gd name="adj" fmla="val 9094"/>
              </a:avLst>
            </a:prstGeom>
            <a:solidFill>
              <a:srgbClr val="34333A"/>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301" name="组合 300"/>
            <p:cNvGrpSpPr/>
            <p:nvPr/>
          </p:nvGrpSpPr>
          <p:grpSpPr>
            <a:xfrm>
              <a:off x="7310352" y="3543883"/>
              <a:ext cx="1979190" cy="1974340"/>
              <a:chOff x="4460585" y="4231369"/>
              <a:chExt cx="1979190" cy="1974340"/>
            </a:xfrm>
          </p:grpSpPr>
          <p:sp>
            <p:nvSpPr>
              <p:cNvPr id="296" name="自由: 形状 295"/>
              <p:cNvSpPr/>
              <p:nvPr/>
            </p:nvSpPr>
            <p:spPr>
              <a:xfrm>
                <a:off x="5412123" y="4231369"/>
                <a:ext cx="1027652" cy="1027650"/>
              </a:xfrm>
              <a:custGeom>
                <a:avLst/>
                <a:gdLst>
                  <a:gd name="connsiteX0" fmla="*/ 40481 w 1027652"/>
                  <a:gd name="connsiteY0" fmla="*/ 0 h 1027650"/>
                  <a:gd name="connsiteX1" fmla="*/ 42489 w 1027652"/>
                  <a:gd name="connsiteY1" fmla="*/ 832 h 1027650"/>
                  <a:gd name="connsiteX2" fmla="*/ 142106 w 1027652"/>
                  <a:gd name="connsiteY2" fmla="*/ 5862 h 1027650"/>
                  <a:gd name="connsiteX3" fmla="*/ 1027652 w 1027652"/>
                  <a:gd name="connsiteY3" fmla="*/ 987169 h 1027650"/>
                  <a:gd name="connsiteX4" fmla="*/ 987171 w 1027652"/>
                  <a:gd name="connsiteY4" fmla="*/ 1027650 h 1027650"/>
                  <a:gd name="connsiteX5" fmla="*/ 946690 w 1027652"/>
                  <a:gd name="connsiteY5" fmla="*/ 987169 h 1027650"/>
                  <a:gd name="connsiteX6" fmla="*/ 41252 w 1027652"/>
                  <a:gd name="connsiteY6" fmla="*/ 81731 h 1027650"/>
                  <a:gd name="connsiteX7" fmla="*/ 41252 w 1027652"/>
                  <a:gd name="connsiteY7" fmla="*/ 80643 h 1027650"/>
                  <a:gd name="connsiteX8" fmla="*/ 40481 w 1027652"/>
                  <a:gd name="connsiteY8" fmla="*/ 80962 h 1027650"/>
                  <a:gd name="connsiteX9" fmla="*/ 0 w 1027652"/>
                  <a:gd name="connsiteY9" fmla="*/ 40481 h 1027650"/>
                  <a:gd name="connsiteX10" fmla="*/ 40481 w 1027652"/>
                  <a:gd name="connsiteY10" fmla="*/ 0 h 102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7652" h="1027650">
                    <a:moveTo>
                      <a:pt x="40481" y="0"/>
                    </a:moveTo>
                    <a:lnTo>
                      <a:pt x="42489" y="832"/>
                    </a:lnTo>
                    <a:lnTo>
                      <a:pt x="142106" y="5862"/>
                    </a:lnTo>
                    <a:cubicBezTo>
                      <a:pt x="639504" y="56375"/>
                      <a:pt x="1027652" y="476444"/>
                      <a:pt x="1027652" y="987169"/>
                    </a:cubicBezTo>
                    <a:cubicBezTo>
                      <a:pt x="1027652" y="1009526"/>
                      <a:pt x="1009528" y="1027650"/>
                      <a:pt x="987171" y="1027650"/>
                    </a:cubicBezTo>
                    <a:cubicBezTo>
                      <a:pt x="964814" y="1027650"/>
                      <a:pt x="946690" y="1009526"/>
                      <a:pt x="946690" y="987169"/>
                    </a:cubicBezTo>
                    <a:cubicBezTo>
                      <a:pt x="946690" y="487109"/>
                      <a:pt x="541312" y="81731"/>
                      <a:pt x="41252" y="81731"/>
                    </a:cubicBezTo>
                    <a:lnTo>
                      <a:pt x="41252" y="80643"/>
                    </a:lnTo>
                    <a:lnTo>
                      <a:pt x="40481" y="80962"/>
                    </a:lnTo>
                    <a:cubicBezTo>
                      <a:pt x="18124" y="80962"/>
                      <a:pt x="0" y="62838"/>
                      <a:pt x="0" y="40481"/>
                    </a:cubicBezTo>
                    <a:cubicBezTo>
                      <a:pt x="0" y="18124"/>
                      <a:pt x="18124" y="0"/>
                      <a:pt x="40481" y="0"/>
                    </a:cubicBezTo>
                    <a:close/>
                  </a:path>
                </a:pathLst>
              </a:custGeom>
              <a:solidFill>
                <a:srgbClr val="FEEA74"/>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7" name="自由: 形状 296"/>
              <p:cNvSpPr/>
              <p:nvPr/>
            </p:nvSpPr>
            <p:spPr>
              <a:xfrm rot="10800000">
                <a:off x="4460585" y="5178059"/>
                <a:ext cx="1027652" cy="1027650"/>
              </a:xfrm>
              <a:custGeom>
                <a:avLst/>
                <a:gdLst>
                  <a:gd name="connsiteX0" fmla="*/ 40481 w 1027652"/>
                  <a:gd name="connsiteY0" fmla="*/ 0 h 1027650"/>
                  <a:gd name="connsiteX1" fmla="*/ 42489 w 1027652"/>
                  <a:gd name="connsiteY1" fmla="*/ 832 h 1027650"/>
                  <a:gd name="connsiteX2" fmla="*/ 142106 w 1027652"/>
                  <a:gd name="connsiteY2" fmla="*/ 5862 h 1027650"/>
                  <a:gd name="connsiteX3" fmla="*/ 1027652 w 1027652"/>
                  <a:gd name="connsiteY3" fmla="*/ 987169 h 1027650"/>
                  <a:gd name="connsiteX4" fmla="*/ 987171 w 1027652"/>
                  <a:gd name="connsiteY4" fmla="*/ 1027650 h 1027650"/>
                  <a:gd name="connsiteX5" fmla="*/ 946690 w 1027652"/>
                  <a:gd name="connsiteY5" fmla="*/ 987169 h 1027650"/>
                  <a:gd name="connsiteX6" fmla="*/ 41252 w 1027652"/>
                  <a:gd name="connsiteY6" fmla="*/ 81731 h 1027650"/>
                  <a:gd name="connsiteX7" fmla="*/ 41252 w 1027652"/>
                  <a:gd name="connsiteY7" fmla="*/ 80643 h 1027650"/>
                  <a:gd name="connsiteX8" fmla="*/ 40481 w 1027652"/>
                  <a:gd name="connsiteY8" fmla="*/ 80962 h 1027650"/>
                  <a:gd name="connsiteX9" fmla="*/ 0 w 1027652"/>
                  <a:gd name="connsiteY9" fmla="*/ 40481 h 1027650"/>
                  <a:gd name="connsiteX10" fmla="*/ 40481 w 1027652"/>
                  <a:gd name="connsiteY10" fmla="*/ 0 h 102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7652" h="1027650">
                    <a:moveTo>
                      <a:pt x="40481" y="0"/>
                    </a:moveTo>
                    <a:lnTo>
                      <a:pt x="42489" y="832"/>
                    </a:lnTo>
                    <a:lnTo>
                      <a:pt x="142106" y="5862"/>
                    </a:lnTo>
                    <a:cubicBezTo>
                      <a:pt x="639504" y="56375"/>
                      <a:pt x="1027652" y="476444"/>
                      <a:pt x="1027652" y="987169"/>
                    </a:cubicBezTo>
                    <a:cubicBezTo>
                      <a:pt x="1027652" y="1009526"/>
                      <a:pt x="1009528" y="1027650"/>
                      <a:pt x="987171" y="1027650"/>
                    </a:cubicBezTo>
                    <a:cubicBezTo>
                      <a:pt x="964814" y="1027650"/>
                      <a:pt x="946690" y="1009526"/>
                      <a:pt x="946690" y="987169"/>
                    </a:cubicBezTo>
                    <a:cubicBezTo>
                      <a:pt x="946690" y="487109"/>
                      <a:pt x="541312" y="81731"/>
                      <a:pt x="41252" y="81731"/>
                    </a:cubicBezTo>
                    <a:lnTo>
                      <a:pt x="41252" y="80643"/>
                    </a:lnTo>
                    <a:lnTo>
                      <a:pt x="40481" y="80962"/>
                    </a:lnTo>
                    <a:cubicBezTo>
                      <a:pt x="18124" y="80962"/>
                      <a:pt x="0" y="62838"/>
                      <a:pt x="0" y="40481"/>
                    </a:cubicBezTo>
                    <a:cubicBezTo>
                      <a:pt x="0" y="18124"/>
                      <a:pt x="18124" y="0"/>
                      <a:pt x="40481" y="0"/>
                    </a:cubicBezTo>
                    <a:close/>
                  </a:path>
                </a:pathLst>
              </a:custGeom>
              <a:solidFill>
                <a:srgbClr val="FEEA74"/>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sp>
        <p:nvSpPr>
          <p:cNvPr id="138" name="椭圆 137"/>
          <p:cNvSpPr/>
          <p:nvPr/>
        </p:nvSpPr>
        <p:spPr>
          <a:xfrm>
            <a:off x="5927726" y="5405021"/>
            <a:ext cx="277238" cy="277238"/>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文本框 93"/>
          <p:cNvSpPr txBox="1"/>
          <p:nvPr/>
        </p:nvSpPr>
        <p:spPr>
          <a:xfrm rot="20700000">
            <a:off x="5734691" y="4273984"/>
            <a:ext cx="622897" cy="655062"/>
          </a:xfrm>
          <a:custGeom>
            <a:avLst/>
            <a:gdLst/>
            <a:ahLst/>
            <a:cxnLst/>
            <a:rect l="l" t="t" r="r" b="b"/>
            <a:pathLst>
              <a:path w="622897" h="655062">
                <a:moveTo>
                  <a:pt x="436708" y="17706"/>
                </a:moveTo>
                <a:cubicBezTo>
                  <a:pt x="471142" y="29511"/>
                  <a:pt x="501658" y="47217"/>
                  <a:pt x="528256" y="70825"/>
                </a:cubicBezTo>
                <a:cubicBezTo>
                  <a:pt x="581453" y="118042"/>
                  <a:pt x="611969" y="177734"/>
                  <a:pt x="619804" y="249901"/>
                </a:cubicBezTo>
                <a:lnTo>
                  <a:pt x="403925" y="267839"/>
                </a:lnTo>
                <a:cubicBezTo>
                  <a:pt x="394852" y="201446"/>
                  <a:pt x="369697" y="168250"/>
                  <a:pt x="328459" y="168250"/>
                </a:cubicBezTo>
                <a:cubicBezTo>
                  <a:pt x="302067" y="168250"/>
                  <a:pt x="282788" y="180312"/>
                  <a:pt x="270623" y="204436"/>
                </a:cubicBezTo>
                <a:cubicBezTo>
                  <a:pt x="258458" y="228560"/>
                  <a:pt x="252375" y="270519"/>
                  <a:pt x="252375" y="330314"/>
                </a:cubicBezTo>
                <a:cubicBezTo>
                  <a:pt x="252375" y="381862"/>
                  <a:pt x="258458" y="420006"/>
                  <a:pt x="270623" y="444749"/>
                </a:cubicBezTo>
                <a:cubicBezTo>
                  <a:pt x="282788" y="469492"/>
                  <a:pt x="303922" y="481863"/>
                  <a:pt x="334026" y="481863"/>
                </a:cubicBezTo>
                <a:cubicBezTo>
                  <a:pt x="378151" y="481863"/>
                  <a:pt x="404337" y="450728"/>
                  <a:pt x="412584" y="388460"/>
                </a:cubicBezTo>
                <a:lnTo>
                  <a:pt x="622897" y="406398"/>
                </a:lnTo>
                <a:cubicBezTo>
                  <a:pt x="613000" y="479801"/>
                  <a:pt x="582175" y="539596"/>
                  <a:pt x="530421" y="585782"/>
                </a:cubicBezTo>
                <a:cubicBezTo>
                  <a:pt x="478668" y="631969"/>
                  <a:pt x="409904" y="655062"/>
                  <a:pt x="324129" y="655062"/>
                </a:cubicBezTo>
                <a:cubicBezTo>
                  <a:pt x="228045" y="655062"/>
                  <a:pt x="150003" y="624855"/>
                  <a:pt x="90001" y="564442"/>
                </a:cubicBezTo>
                <a:cubicBezTo>
                  <a:pt x="30000" y="504029"/>
                  <a:pt x="0" y="426604"/>
                  <a:pt x="0" y="332170"/>
                </a:cubicBezTo>
                <a:cubicBezTo>
                  <a:pt x="0" y="235674"/>
                  <a:pt x="29794" y="156188"/>
                  <a:pt x="89383" y="93712"/>
                </a:cubicBezTo>
                <a:cubicBezTo>
                  <a:pt x="148972" y="31237"/>
                  <a:pt x="226396" y="0"/>
                  <a:pt x="321655" y="0"/>
                </a:cubicBezTo>
                <a:cubicBezTo>
                  <a:pt x="363924" y="0"/>
                  <a:pt x="402275" y="5902"/>
                  <a:pt x="436708" y="17706"/>
                </a:cubicBezTo>
                <a:close/>
              </a:path>
            </a:pathLst>
          </a:custGeom>
          <a:solidFill>
            <a:srgbClr val="1D1C24"/>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15000" baseline="-25000" dirty="0">
              <a:solidFill>
                <a:srgbClr val="1D1C24"/>
              </a:solidFill>
              <a:latin typeface="Franklin Gothic Heavy" panose="020B0903020102020204" pitchFamily="34" charset="0"/>
            </a:endParaRPr>
          </a:p>
        </p:txBody>
      </p:sp>
      <p:sp>
        <p:nvSpPr>
          <p:cNvPr id="342" name="椭圆 341"/>
          <p:cNvSpPr/>
          <p:nvPr/>
        </p:nvSpPr>
        <p:spPr>
          <a:xfrm>
            <a:off x="7613434" y="2208930"/>
            <a:ext cx="1541248" cy="1541248"/>
          </a:xfrm>
          <a:prstGeom prst="ellipse">
            <a:avLst/>
          </a:prstGeom>
          <a:solidFill>
            <a:srgbClr val="1D1C24"/>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3" name="椭圆 342"/>
          <p:cNvSpPr/>
          <p:nvPr/>
        </p:nvSpPr>
        <p:spPr>
          <a:xfrm>
            <a:off x="7904706" y="2500202"/>
            <a:ext cx="958704" cy="958704"/>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36" name="组合 335"/>
          <p:cNvGrpSpPr/>
          <p:nvPr/>
        </p:nvGrpSpPr>
        <p:grpSpPr>
          <a:xfrm flipH="1">
            <a:off x="7401294" y="1992385"/>
            <a:ext cx="1979190" cy="1974340"/>
            <a:chOff x="7310352" y="3543883"/>
            <a:chExt cx="1979190" cy="1974340"/>
          </a:xfrm>
        </p:grpSpPr>
        <p:sp>
          <p:nvSpPr>
            <p:cNvPr id="338" name="圆: 空心 337"/>
            <p:cNvSpPr/>
            <p:nvPr/>
          </p:nvSpPr>
          <p:spPr>
            <a:xfrm>
              <a:off x="7408539" y="3637220"/>
              <a:ext cx="1787665" cy="1787665"/>
            </a:xfrm>
            <a:prstGeom prst="donut">
              <a:avLst>
                <a:gd name="adj" fmla="val 9094"/>
              </a:avLst>
            </a:prstGeom>
            <a:solidFill>
              <a:srgbClr val="34333A"/>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339" name="组合 338"/>
            <p:cNvGrpSpPr/>
            <p:nvPr/>
          </p:nvGrpSpPr>
          <p:grpSpPr>
            <a:xfrm>
              <a:off x="7310352" y="3543883"/>
              <a:ext cx="1979190" cy="1974340"/>
              <a:chOff x="4460585" y="4231369"/>
              <a:chExt cx="1979190" cy="1974340"/>
            </a:xfrm>
          </p:grpSpPr>
          <p:sp>
            <p:nvSpPr>
              <p:cNvPr id="340" name="自由: 形状 339"/>
              <p:cNvSpPr/>
              <p:nvPr/>
            </p:nvSpPr>
            <p:spPr>
              <a:xfrm>
                <a:off x="5412123" y="4231369"/>
                <a:ext cx="1027652" cy="1027650"/>
              </a:xfrm>
              <a:custGeom>
                <a:avLst/>
                <a:gdLst>
                  <a:gd name="connsiteX0" fmla="*/ 40481 w 1027652"/>
                  <a:gd name="connsiteY0" fmla="*/ 0 h 1027650"/>
                  <a:gd name="connsiteX1" fmla="*/ 42489 w 1027652"/>
                  <a:gd name="connsiteY1" fmla="*/ 832 h 1027650"/>
                  <a:gd name="connsiteX2" fmla="*/ 142106 w 1027652"/>
                  <a:gd name="connsiteY2" fmla="*/ 5862 h 1027650"/>
                  <a:gd name="connsiteX3" fmla="*/ 1027652 w 1027652"/>
                  <a:gd name="connsiteY3" fmla="*/ 987169 h 1027650"/>
                  <a:gd name="connsiteX4" fmla="*/ 987171 w 1027652"/>
                  <a:gd name="connsiteY4" fmla="*/ 1027650 h 1027650"/>
                  <a:gd name="connsiteX5" fmla="*/ 946690 w 1027652"/>
                  <a:gd name="connsiteY5" fmla="*/ 987169 h 1027650"/>
                  <a:gd name="connsiteX6" fmla="*/ 41252 w 1027652"/>
                  <a:gd name="connsiteY6" fmla="*/ 81731 h 1027650"/>
                  <a:gd name="connsiteX7" fmla="*/ 41252 w 1027652"/>
                  <a:gd name="connsiteY7" fmla="*/ 80643 h 1027650"/>
                  <a:gd name="connsiteX8" fmla="*/ 40481 w 1027652"/>
                  <a:gd name="connsiteY8" fmla="*/ 80962 h 1027650"/>
                  <a:gd name="connsiteX9" fmla="*/ 0 w 1027652"/>
                  <a:gd name="connsiteY9" fmla="*/ 40481 h 1027650"/>
                  <a:gd name="connsiteX10" fmla="*/ 40481 w 1027652"/>
                  <a:gd name="connsiteY10" fmla="*/ 0 h 102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7652" h="1027650">
                    <a:moveTo>
                      <a:pt x="40481" y="0"/>
                    </a:moveTo>
                    <a:lnTo>
                      <a:pt x="42489" y="832"/>
                    </a:lnTo>
                    <a:lnTo>
                      <a:pt x="142106" y="5862"/>
                    </a:lnTo>
                    <a:cubicBezTo>
                      <a:pt x="639504" y="56375"/>
                      <a:pt x="1027652" y="476444"/>
                      <a:pt x="1027652" y="987169"/>
                    </a:cubicBezTo>
                    <a:cubicBezTo>
                      <a:pt x="1027652" y="1009526"/>
                      <a:pt x="1009528" y="1027650"/>
                      <a:pt x="987171" y="1027650"/>
                    </a:cubicBezTo>
                    <a:cubicBezTo>
                      <a:pt x="964814" y="1027650"/>
                      <a:pt x="946690" y="1009526"/>
                      <a:pt x="946690" y="987169"/>
                    </a:cubicBezTo>
                    <a:cubicBezTo>
                      <a:pt x="946690" y="487109"/>
                      <a:pt x="541312" y="81731"/>
                      <a:pt x="41252" y="81731"/>
                    </a:cubicBezTo>
                    <a:lnTo>
                      <a:pt x="41252" y="80643"/>
                    </a:lnTo>
                    <a:lnTo>
                      <a:pt x="40481" y="80962"/>
                    </a:lnTo>
                    <a:cubicBezTo>
                      <a:pt x="18124" y="80962"/>
                      <a:pt x="0" y="62838"/>
                      <a:pt x="0" y="40481"/>
                    </a:cubicBezTo>
                    <a:cubicBezTo>
                      <a:pt x="0" y="18124"/>
                      <a:pt x="18124" y="0"/>
                      <a:pt x="40481" y="0"/>
                    </a:cubicBezTo>
                    <a:close/>
                  </a:path>
                </a:pathLst>
              </a:custGeom>
              <a:solidFill>
                <a:srgbClr val="FEEA74"/>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1" name="自由: 形状 340"/>
              <p:cNvSpPr/>
              <p:nvPr/>
            </p:nvSpPr>
            <p:spPr>
              <a:xfrm rot="10800000">
                <a:off x="4460585" y="5178059"/>
                <a:ext cx="1027652" cy="1027650"/>
              </a:xfrm>
              <a:custGeom>
                <a:avLst/>
                <a:gdLst>
                  <a:gd name="connsiteX0" fmla="*/ 40481 w 1027652"/>
                  <a:gd name="connsiteY0" fmla="*/ 0 h 1027650"/>
                  <a:gd name="connsiteX1" fmla="*/ 42489 w 1027652"/>
                  <a:gd name="connsiteY1" fmla="*/ 832 h 1027650"/>
                  <a:gd name="connsiteX2" fmla="*/ 142106 w 1027652"/>
                  <a:gd name="connsiteY2" fmla="*/ 5862 h 1027650"/>
                  <a:gd name="connsiteX3" fmla="*/ 1027652 w 1027652"/>
                  <a:gd name="connsiteY3" fmla="*/ 987169 h 1027650"/>
                  <a:gd name="connsiteX4" fmla="*/ 987171 w 1027652"/>
                  <a:gd name="connsiteY4" fmla="*/ 1027650 h 1027650"/>
                  <a:gd name="connsiteX5" fmla="*/ 946690 w 1027652"/>
                  <a:gd name="connsiteY5" fmla="*/ 987169 h 1027650"/>
                  <a:gd name="connsiteX6" fmla="*/ 41252 w 1027652"/>
                  <a:gd name="connsiteY6" fmla="*/ 81731 h 1027650"/>
                  <a:gd name="connsiteX7" fmla="*/ 41252 w 1027652"/>
                  <a:gd name="connsiteY7" fmla="*/ 80643 h 1027650"/>
                  <a:gd name="connsiteX8" fmla="*/ 40481 w 1027652"/>
                  <a:gd name="connsiteY8" fmla="*/ 80962 h 1027650"/>
                  <a:gd name="connsiteX9" fmla="*/ 0 w 1027652"/>
                  <a:gd name="connsiteY9" fmla="*/ 40481 h 1027650"/>
                  <a:gd name="connsiteX10" fmla="*/ 40481 w 1027652"/>
                  <a:gd name="connsiteY10" fmla="*/ 0 h 102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7652" h="1027650">
                    <a:moveTo>
                      <a:pt x="40481" y="0"/>
                    </a:moveTo>
                    <a:lnTo>
                      <a:pt x="42489" y="832"/>
                    </a:lnTo>
                    <a:lnTo>
                      <a:pt x="142106" y="5862"/>
                    </a:lnTo>
                    <a:cubicBezTo>
                      <a:pt x="639504" y="56375"/>
                      <a:pt x="1027652" y="476444"/>
                      <a:pt x="1027652" y="987169"/>
                    </a:cubicBezTo>
                    <a:cubicBezTo>
                      <a:pt x="1027652" y="1009526"/>
                      <a:pt x="1009528" y="1027650"/>
                      <a:pt x="987171" y="1027650"/>
                    </a:cubicBezTo>
                    <a:cubicBezTo>
                      <a:pt x="964814" y="1027650"/>
                      <a:pt x="946690" y="1009526"/>
                      <a:pt x="946690" y="987169"/>
                    </a:cubicBezTo>
                    <a:cubicBezTo>
                      <a:pt x="946690" y="487109"/>
                      <a:pt x="541312" y="81731"/>
                      <a:pt x="41252" y="81731"/>
                    </a:cubicBezTo>
                    <a:lnTo>
                      <a:pt x="41252" y="80643"/>
                    </a:lnTo>
                    <a:lnTo>
                      <a:pt x="40481" y="80962"/>
                    </a:lnTo>
                    <a:cubicBezTo>
                      <a:pt x="18124" y="80962"/>
                      <a:pt x="0" y="62838"/>
                      <a:pt x="0" y="40481"/>
                    </a:cubicBezTo>
                    <a:cubicBezTo>
                      <a:pt x="0" y="18124"/>
                      <a:pt x="18124" y="0"/>
                      <a:pt x="40481" y="0"/>
                    </a:cubicBezTo>
                    <a:close/>
                  </a:path>
                </a:pathLst>
              </a:custGeom>
              <a:solidFill>
                <a:srgbClr val="FEEA74"/>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sp>
        <p:nvSpPr>
          <p:cNvPr id="337" name="椭圆 336"/>
          <p:cNvSpPr/>
          <p:nvPr/>
        </p:nvSpPr>
        <p:spPr>
          <a:xfrm>
            <a:off x="8254694" y="3796373"/>
            <a:ext cx="277238" cy="277238"/>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文本框 95"/>
          <p:cNvSpPr txBox="1"/>
          <p:nvPr/>
        </p:nvSpPr>
        <p:spPr>
          <a:xfrm rot="20700000">
            <a:off x="8036301" y="2474968"/>
            <a:ext cx="645166" cy="857334"/>
          </a:xfrm>
          <a:custGeom>
            <a:avLst/>
            <a:gdLst/>
            <a:ahLst/>
            <a:cxnLst/>
            <a:rect l="l" t="t" r="r" b="b"/>
            <a:pathLst>
              <a:path w="645166" h="857334">
                <a:moveTo>
                  <a:pt x="362751" y="360354"/>
                </a:moveTo>
                <a:cubicBezTo>
                  <a:pt x="354014" y="356823"/>
                  <a:pt x="343820" y="355058"/>
                  <a:pt x="332171" y="355058"/>
                </a:cubicBezTo>
                <a:cubicBezTo>
                  <a:pt x="299593" y="355058"/>
                  <a:pt x="278252" y="372996"/>
                  <a:pt x="268149" y="408873"/>
                </a:cubicBezTo>
                <a:cubicBezTo>
                  <a:pt x="258046" y="444750"/>
                  <a:pt x="252994" y="488668"/>
                  <a:pt x="252994" y="540628"/>
                </a:cubicBezTo>
                <a:cubicBezTo>
                  <a:pt x="252994" y="642485"/>
                  <a:pt x="278974" y="693414"/>
                  <a:pt x="330933" y="693414"/>
                </a:cubicBezTo>
                <a:cubicBezTo>
                  <a:pt x="350728" y="693414"/>
                  <a:pt x="367533" y="685372"/>
                  <a:pt x="381347" y="669290"/>
                </a:cubicBezTo>
                <a:cubicBezTo>
                  <a:pt x="395161" y="653207"/>
                  <a:pt x="402069" y="628671"/>
                  <a:pt x="402068" y="595680"/>
                </a:cubicBezTo>
                <a:lnTo>
                  <a:pt x="402069" y="439801"/>
                </a:lnTo>
                <a:cubicBezTo>
                  <a:pt x="402069" y="397429"/>
                  <a:pt x="388963" y="370947"/>
                  <a:pt x="362751" y="360354"/>
                </a:cubicBezTo>
                <a:close/>
                <a:moveTo>
                  <a:pt x="645165" y="0"/>
                </a:moveTo>
                <a:lnTo>
                  <a:pt x="645166" y="844344"/>
                </a:lnTo>
                <a:lnTo>
                  <a:pt x="413822" y="844344"/>
                </a:lnTo>
                <a:lnTo>
                  <a:pt x="413822" y="760838"/>
                </a:lnTo>
                <a:cubicBezTo>
                  <a:pt x="379595" y="825169"/>
                  <a:pt x="323099" y="857334"/>
                  <a:pt x="244335" y="857334"/>
                </a:cubicBezTo>
                <a:cubicBezTo>
                  <a:pt x="171756" y="857334"/>
                  <a:pt x="112889" y="828983"/>
                  <a:pt x="67734" y="772281"/>
                </a:cubicBezTo>
                <a:cubicBezTo>
                  <a:pt x="22578" y="715579"/>
                  <a:pt x="0" y="633207"/>
                  <a:pt x="0" y="525164"/>
                </a:cubicBezTo>
                <a:cubicBezTo>
                  <a:pt x="0" y="424131"/>
                  <a:pt x="22681" y="343923"/>
                  <a:pt x="68043" y="284541"/>
                </a:cubicBezTo>
                <a:cubicBezTo>
                  <a:pt x="113404" y="225159"/>
                  <a:pt x="173405" y="195467"/>
                  <a:pt x="248046" y="195467"/>
                </a:cubicBezTo>
                <a:cubicBezTo>
                  <a:pt x="310315" y="195467"/>
                  <a:pt x="361656" y="219179"/>
                  <a:pt x="402069" y="266603"/>
                </a:cubicBezTo>
                <a:lnTo>
                  <a:pt x="402069" y="0"/>
                </a:lnTo>
                <a:close/>
              </a:path>
            </a:pathLst>
          </a:custGeom>
          <a:solidFill>
            <a:srgbClr val="1D1C24"/>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15000" baseline="-25000" dirty="0">
              <a:solidFill>
                <a:srgbClr val="1D1C24"/>
              </a:solidFill>
              <a:latin typeface="Franklin Gothic Heavy" panose="020B0903020102020204" pitchFamily="34" charset="0"/>
            </a:endParaRPr>
          </a:p>
        </p:txBody>
      </p:sp>
      <p:grpSp>
        <p:nvGrpSpPr>
          <p:cNvPr id="305" name="组合 304"/>
          <p:cNvGrpSpPr/>
          <p:nvPr/>
        </p:nvGrpSpPr>
        <p:grpSpPr>
          <a:xfrm>
            <a:off x="9940403" y="3817578"/>
            <a:ext cx="1541248" cy="1541248"/>
            <a:chOff x="2801799" y="3760428"/>
            <a:chExt cx="1541248" cy="1541248"/>
          </a:xfrm>
        </p:grpSpPr>
        <p:sp>
          <p:nvSpPr>
            <p:cNvPr id="312" name="椭圆 311"/>
            <p:cNvSpPr/>
            <p:nvPr/>
          </p:nvSpPr>
          <p:spPr>
            <a:xfrm>
              <a:off x="2801799" y="3760428"/>
              <a:ext cx="1541248" cy="1541248"/>
            </a:xfrm>
            <a:prstGeom prst="ellipse">
              <a:avLst/>
            </a:prstGeom>
            <a:solidFill>
              <a:srgbClr val="1D1C24"/>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3" name="椭圆 312"/>
            <p:cNvSpPr/>
            <p:nvPr/>
          </p:nvSpPr>
          <p:spPr>
            <a:xfrm>
              <a:off x="3093071" y="4051700"/>
              <a:ext cx="958704" cy="958704"/>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306" name="组合 305"/>
          <p:cNvGrpSpPr/>
          <p:nvPr/>
        </p:nvGrpSpPr>
        <p:grpSpPr>
          <a:xfrm>
            <a:off x="9728263" y="3601033"/>
            <a:ext cx="1979190" cy="1974340"/>
            <a:chOff x="7310352" y="3543883"/>
            <a:chExt cx="1979190" cy="1974340"/>
          </a:xfrm>
        </p:grpSpPr>
        <p:sp>
          <p:nvSpPr>
            <p:cNvPr id="308" name="圆: 空心 307"/>
            <p:cNvSpPr/>
            <p:nvPr/>
          </p:nvSpPr>
          <p:spPr>
            <a:xfrm>
              <a:off x="7408539" y="3637220"/>
              <a:ext cx="1787665" cy="1787665"/>
            </a:xfrm>
            <a:prstGeom prst="donut">
              <a:avLst>
                <a:gd name="adj" fmla="val 9094"/>
              </a:avLst>
            </a:prstGeom>
            <a:solidFill>
              <a:srgbClr val="34333A"/>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309" name="组合 308"/>
            <p:cNvGrpSpPr/>
            <p:nvPr/>
          </p:nvGrpSpPr>
          <p:grpSpPr>
            <a:xfrm>
              <a:off x="7310352" y="3543883"/>
              <a:ext cx="1979190" cy="1974340"/>
              <a:chOff x="4460585" y="4231369"/>
              <a:chExt cx="1979190" cy="1974340"/>
            </a:xfrm>
          </p:grpSpPr>
          <p:sp>
            <p:nvSpPr>
              <p:cNvPr id="310" name="自由: 形状 309"/>
              <p:cNvSpPr/>
              <p:nvPr/>
            </p:nvSpPr>
            <p:spPr>
              <a:xfrm>
                <a:off x="5412123" y="4231369"/>
                <a:ext cx="1027652" cy="1027650"/>
              </a:xfrm>
              <a:custGeom>
                <a:avLst/>
                <a:gdLst>
                  <a:gd name="connsiteX0" fmla="*/ 40481 w 1027652"/>
                  <a:gd name="connsiteY0" fmla="*/ 0 h 1027650"/>
                  <a:gd name="connsiteX1" fmla="*/ 42489 w 1027652"/>
                  <a:gd name="connsiteY1" fmla="*/ 832 h 1027650"/>
                  <a:gd name="connsiteX2" fmla="*/ 142106 w 1027652"/>
                  <a:gd name="connsiteY2" fmla="*/ 5862 h 1027650"/>
                  <a:gd name="connsiteX3" fmla="*/ 1027652 w 1027652"/>
                  <a:gd name="connsiteY3" fmla="*/ 987169 h 1027650"/>
                  <a:gd name="connsiteX4" fmla="*/ 987171 w 1027652"/>
                  <a:gd name="connsiteY4" fmla="*/ 1027650 h 1027650"/>
                  <a:gd name="connsiteX5" fmla="*/ 946690 w 1027652"/>
                  <a:gd name="connsiteY5" fmla="*/ 987169 h 1027650"/>
                  <a:gd name="connsiteX6" fmla="*/ 41252 w 1027652"/>
                  <a:gd name="connsiteY6" fmla="*/ 81731 h 1027650"/>
                  <a:gd name="connsiteX7" fmla="*/ 41252 w 1027652"/>
                  <a:gd name="connsiteY7" fmla="*/ 80643 h 1027650"/>
                  <a:gd name="connsiteX8" fmla="*/ 40481 w 1027652"/>
                  <a:gd name="connsiteY8" fmla="*/ 80962 h 1027650"/>
                  <a:gd name="connsiteX9" fmla="*/ 0 w 1027652"/>
                  <a:gd name="connsiteY9" fmla="*/ 40481 h 1027650"/>
                  <a:gd name="connsiteX10" fmla="*/ 40481 w 1027652"/>
                  <a:gd name="connsiteY10" fmla="*/ 0 h 102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7652" h="1027650">
                    <a:moveTo>
                      <a:pt x="40481" y="0"/>
                    </a:moveTo>
                    <a:lnTo>
                      <a:pt x="42489" y="832"/>
                    </a:lnTo>
                    <a:lnTo>
                      <a:pt x="142106" y="5862"/>
                    </a:lnTo>
                    <a:cubicBezTo>
                      <a:pt x="639504" y="56375"/>
                      <a:pt x="1027652" y="476444"/>
                      <a:pt x="1027652" y="987169"/>
                    </a:cubicBezTo>
                    <a:cubicBezTo>
                      <a:pt x="1027652" y="1009526"/>
                      <a:pt x="1009528" y="1027650"/>
                      <a:pt x="987171" y="1027650"/>
                    </a:cubicBezTo>
                    <a:cubicBezTo>
                      <a:pt x="964814" y="1027650"/>
                      <a:pt x="946690" y="1009526"/>
                      <a:pt x="946690" y="987169"/>
                    </a:cubicBezTo>
                    <a:cubicBezTo>
                      <a:pt x="946690" y="487109"/>
                      <a:pt x="541312" y="81731"/>
                      <a:pt x="41252" y="81731"/>
                    </a:cubicBezTo>
                    <a:lnTo>
                      <a:pt x="41252" y="80643"/>
                    </a:lnTo>
                    <a:lnTo>
                      <a:pt x="40481" y="80962"/>
                    </a:lnTo>
                    <a:cubicBezTo>
                      <a:pt x="18124" y="80962"/>
                      <a:pt x="0" y="62838"/>
                      <a:pt x="0" y="40481"/>
                    </a:cubicBezTo>
                    <a:cubicBezTo>
                      <a:pt x="0" y="18124"/>
                      <a:pt x="18124" y="0"/>
                      <a:pt x="40481" y="0"/>
                    </a:cubicBezTo>
                    <a:close/>
                  </a:path>
                </a:pathLst>
              </a:custGeom>
              <a:solidFill>
                <a:srgbClr val="FEEA74"/>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1" name="自由: 形状 310"/>
              <p:cNvSpPr/>
              <p:nvPr/>
            </p:nvSpPr>
            <p:spPr>
              <a:xfrm rot="10800000">
                <a:off x="4460585" y="5178059"/>
                <a:ext cx="1027652" cy="1027650"/>
              </a:xfrm>
              <a:custGeom>
                <a:avLst/>
                <a:gdLst>
                  <a:gd name="connsiteX0" fmla="*/ 40481 w 1027652"/>
                  <a:gd name="connsiteY0" fmla="*/ 0 h 1027650"/>
                  <a:gd name="connsiteX1" fmla="*/ 42489 w 1027652"/>
                  <a:gd name="connsiteY1" fmla="*/ 832 h 1027650"/>
                  <a:gd name="connsiteX2" fmla="*/ 142106 w 1027652"/>
                  <a:gd name="connsiteY2" fmla="*/ 5862 h 1027650"/>
                  <a:gd name="connsiteX3" fmla="*/ 1027652 w 1027652"/>
                  <a:gd name="connsiteY3" fmla="*/ 987169 h 1027650"/>
                  <a:gd name="connsiteX4" fmla="*/ 987171 w 1027652"/>
                  <a:gd name="connsiteY4" fmla="*/ 1027650 h 1027650"/>
                  <a:gd name="connsiteX5" fmla="*/ 946690 w 1027652"/>
                  <a:gd name="connsiteY5" fmla="*/ 987169 h 1027650"/>
                  <a:gd name="connsiteX6" fmla="*/ 41252 w 1027652"/>
                  <a:gd name="connsiteY6" fmla="*/ 81731 h 1027650"/>
                  <a:gd name="connsiteX7" fmla="*/ 41252 w 1027652"/>
                  <a:gd name="connsiteY7" fmla="*/ 80643 h 1027650"/>
                  <a:gd name="connsiteX8" fmla="*/ 40481 w 1027652"/>
                  <a:gd name="connsiteY8" fmla="*/ 80962 h 1027650"/>
                  <a:gd name="connsiteX9" fmla="*/ 0 w 1027652"/>
                  <a:gd name="connsiteY9" fmla="*/ 40481 h 1027650"/>
                  <a:gd name="connsiteX10" fmla="*/ 40481 w 1027652"/>
                  <a:gd name="connsiteY10" fmla="*/ 0 h 102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7652" h="1027650">
                    <a:moveTo>
                      <a:pt x="40481" y="0"/>
                    </a:moveTo>
                    <a:lnTo>
                      <a:pt x="42489" y="832"/>
                    </a:lnTo>
                    <a:lnTo>
                      <a:pt x="142106" y="5862"/>
                    </a:lnTo>
                    <a:cubicBezTo>
                      <a:pt x="639504" y="56375"/>
                      <a:pt x="1027652" y="476444"/>
                      <a:pt x="1027652" y="987169"/>
                    </a:cubicBezTo>
                    <a:cubicBezTo>
                      <a:pt x="1027652" y="1009526"/>
                      <a:pt x="1009528" y="1027650"/>
                      <a:pt x="987171" y="1027650"/>
                    </a:cubicBezTo>
                    <a:cubicBezTo>
                      <a:pt x="964814" y="1027650"/>
                      <a:pt x="946690" y="1009526"/>
                      <a:pt x="946690" y="987169"/>
                    </a:cubicBezTo>
                    <a:cubicBezTo>
                      <a:pt x="946690" y="487109"/>
                      <a:pt x="541312" y="81731"/>
                      <a:pt x="41252" y="81731"/>
                    </a:cubicBezTo>
                    <a:lnTo>
                      <a:pt x="41252" y="80643"/>
                    </a:lnTo>
                    <a:lnTo>
                      <a:pt x="40481" y="80962"/>
                    </a:lnTo>
                    <a:cubicBezTo>
                      <a:pt x="18124" y="80962"/>
                      <a:pt x="0" y="62838"/>
                      <a:pt x="0" y="40481"/>
                    </a:cubicBezTo>
                    <a:cubicBezTo>
                      <a:pt x="0" y="18124"/>
                      <a:pt x="18124" y="0"/>
                      <a:pt x="40481" y="0"/>
                    </a:cubicBezTo>
                    <a:close/>
                  </a:path>
                </a:pathLst>
              </a:custGeom>
              <a:solidFill>
                <a:srgbClr val="FEEA74"/>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sp>
        <p:nvSpPr>
          <p:cNvPr id="307" name="椭圆 306"/>
          <p:cNvSpPr/>
          <p:nvPr/>
        </p:nvSpPr>
        <p:spPr>
          <a:xfrm>
            <a:off x="10581663" y="5405021"/>
            <a:ext cx="277238" cy="277238"/>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文本框 98"/>
          <p:cNvSpPr txBox="1"/>
          <p:nvPr/>
        </p:nvSpPr>
        <p:spPr>
          <a:xfrm rot="20700000">
            <a:off x="10366788" y="4258047"/>
            <a:ext cx="679805" cy="655063"/>
          </a:xfrm>
          <a:custGeom>
            <a:avLst/>
            <a:gdLst/>
            <a:ahLst/>
            <a:cxnLst/>
            <a:rect l="l" t="t" r="r" b="b"/>
            <a:pathLst>
              <a:path w="679805" h="655063">
                <a:moveTo>
                  <a:pt x="378827" y="150854"/>
                </a:moveTo>
                <a:cubicBezTo>
                  <a:pt x="368503" y="147194"/>
                  <a:pt x="357178" y="145364"/>
                  <a:pt x="344851" y="145364"/>
                </a:cubicBezTo>
                <a:cubicBezTo>
                  <a:pt x="286500" y="145364"/>
                  <a:pt x="257324" y="181241"/>
                  <a:pt x="257324" y="252994"/>
                </a:cubicBezTo>
                <a:lnTo>
                  <a:pt x="432379" y="252995"/>
                </a:lnTo>
                <a:cubicBezTo>
                  <a:pt x="431966" y="210520"/>
                  <a:pt x="423439" y="181962"/>
                  <a:pt x="406796" y="167323"/>
                </a:cubicBezTo>
                <a:cubicBezTo>
                  <a:pt x="398474" y="160003"/>
                  <a:pt x="389151" y="154514"/>
                  <a:pt x="378827" y="150854"/>
                </a:cubicBezTo>
                <a:close/>
                <a:moveTo>
                  <a:pt x="479158" y="22888"/>
                </a:moveTo>
                <a:cubicBezTo>
                  <a:pt x="519829" y="38146"/>
                  <a:pt x="555680" y="61033"/>
                  <a:pt x="586711" y="91549"/>
                </a:cubicBezTo>
                <a:cubicBezTo>
                  <a:pt x="648775" y="152580"/>
                  <a:pt x="679806" y="235675"/>
                  <a:pt x="679805" y="340831"/>
                </a:cubicBezTo>
                <a:cubicBezTo>
                  <a:pt x="679806" y="349491"/>
                  <a:pt x="679599" y="361450"/>
                  <a:pt x="679187" y="376708"/>
                </a:cubicBezTo>
                <a:lnTo>
                  <a:pt x="257943" y="376708"/>
                </a:lnTo>
                <a:cubicBezTo>
                  <a:pt x="258768" y="416296"/>
                  <a:pt x="265778" y="445678"/>
                  <a:pt x="278975" y="464854"/>
                </a:cubicBezTo>
                <a:cubicBezTo>
                  <a:pt x="292170" y="484029"/>
                  <a:pt x="317326" y="493617"/>
                  <a:pt x="354440" y="493617"/>
                </a:cubicBezTo>
                <a:cubicBezTo>
                  <a:pt x="408048" y="493617"/>
                  <a:pt x="439596" y="467843"/>
                  <a:pt x="449080" y="416296"/>
                </a:cubicBezTo>
                <a:lnTo>
                  <a:pt x="679187" y="431761"/>
                </a:lnTo>
                <a:cubicBezTo>
                  <a:pt x="665578" y="493617"/>
                  <a:pt x="630836" y="546298"/>
                  <a:pt x="574958" y="589804"/>
                </a:cubicBezTo>
                <a:cubicBezTo>
                  <a:pt x="519081" y="633310"/>
                  <a:pt x="443513" y="655063"/>
                  <a:pt x="348253" y="655063"/>
                </a:cubicBezTo>
                <a:cubicBezTo>
                  <a:pt x="242272" y="655063"/>
                  <a:pt x="157736" y="624444"/>
                  <a:pt x="94641" y="563206"/>
                </a:cubicBezTo>
                <a:cubicBezTo>
                  <a:pt x="31548" y="501968"/>
                  <a:pt x="0" y="425987"/>
                  <a:pt x="0" y="335264"/>
                </a:cubicBezTo>
                <a:cubicBezTo>
                  <a:pt x="1" y="241242"/>
                  <a:pt x="31136" y="161859"/>
                  <a:pt x="93404" y="97116"/>
                </a:cubicBezTo>
                <a:cubicBezTo>
                  <a:pt x="155674" y="32373"/>
                  <a:pt x="238767" y="1"/>
                  <a:pt x="342686" y="0"/>
                </a:cubicBezTo>
                <a:cubicBezTo>
                  <a:pt x="392997" y="1"/>
                  <a:pt x="438487" y="7629"/>
                  <a:pt x="479158" y="22888"/>
                </a:cubicBezTo>
                <a:close/>
              </a:path>
            </a:pathLst>
          </a:custGeom>
          <a:solidFill>
            <a:srgbClr val="1D1C24"/>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15000" baseline="-25000" dirty="0">
              <a:solidFill>
                <a:srgbClr val="1D1C24"/>
              </a:solidFill>
              <a:latin typeface="Franklin Gothic Heavy" panose="020B0903020102020204" pitchFamily="34" charset="0"/>
            </a:endParaRPr>
          </a:p>
        </p:txBody>
      </p:sp>
      <p:sp>
        <p:nvSpPr>
          <p:cNvPr id="356" name="文本框 355"/>
          <p:cNvSpPr txBox="1"/>
          <p:nvPr/>
        </p:nvSpPr>
        <p:spPr>
          <a:xfrm>
            <a:off x="2439343" y="4211116"/>
            <a:ext cx="2710628" cy="523220"/>
          </a:xfrm>
          <a:prstGeom prst="rect">
            <a:avLst/>
          </a:prstGeom>
          <a:noFill/>
        </p:spPr>
        <p:txBody>
          <a:bodyPr vert="horz" wrap="square" rtlCol="0">
            <a:spAutoFit/>
          </a:bodyPr>
          <a:lstStyle/>
          <a:p>
            <a:pPr algn="ctr"/>
            <a:r>
              <a:rPr lang="zh-CN" altLang="en-US" sz="2800" dirty="0">
                <a:solidFill>
                  <a:srgbClr val="FEEA74"/>
                </a:solidFill>
                <a:latin typeface="方正正黑简体" panose="02000000000000000000" pitchFamily="2" charset="-122"/>
                <a:ea typeface="方正正黑简体" panose="02000000000000000000" pitchFamily="2" charset="-122"/>
              </a:rPr>
              <a:t>小标题二在此</a:t>
            </a:r>
          </a:p>
        </p:txBody>
      </p:sp>
      <p:sp>
        <p:nvSpPr>
          <p:cNvPr id="357" name="文本框 356"/>
          <p:cNvSpPr txBox="1"/>
          <p:nvPr/>
        </p:nvSpPr>
        <p:spPr>
          <a:xfrm>
            <a:off x="2439343" y="4731384"/>
            <a:ext cx="2710630" cy="892552"/>
          </a:xfrm>
          <a:prstGeom prst="rect">
            <a:avLst/>
          </a:prstGeom>
          <a:noFill/>
        </p:spPr>
        <p:txBody>
          <a:bodyPr vert="horz" wrap="square" rtlCol="0">
            <a:spAutoFit/>
          </a:bodyPr>
          <a:lstStyle/>
          <a:p>
            <a:pPr algn="ct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演示无处不在演示无处不在演示演示无处</a:t>
            </a:r>
          </a:p>
        </p:txBody>
      </p:sp>
      <p:sp>
        <p:nvSpPr>
          <p:cNvPr id="365" name="文本框 364"/>
          <p:cNvSpPr txBox="1"/>
          <p:nvPr/>
        </p:nvSpPr>
        <p:spPr>
          <a:xfrm>
            <a:off x="7041644" y="4211116"/>
            <a:ext cx="2710628" cy="523220"/>
          </a:xfrm>
          <a:prstGeom prst="rect">
            <a:avLst/>
          </a:prstGeom>
          <a:noFill/>
        </p:spPr>
        <p:txBody>
          <a:bodyPr vert="horz" wrap="square" rtlCol="0">
            <a:spAutoFit/>
          </a:bodyPr>
          <a:lstStyle/>
          <a:p>
            <a:pPr algn="ctr"/>
            <a:r>
              <a:rPr lang="zh-CN" altLang="en-US" sz="2800" dirty="0">
                <a:solidFill>
                  <a:srgbClr val="FEEA74"/>
                </a:solidFill>
                <a:latin typeface="方正正黑简体" panose="02000000000000000000" pitchFamily="2" charset="-122"/>
                <a:ea typeface="方正正黑简体" panose="02000000000000000000" pitchFamily="2" charset="-122"/>
              </a:rPr>
              <a:t>小标题四在此</a:t>
            </a:r>
          </a:p>
        </p:txBody>
      </p:sp>
      <p:sp>
        <p:nvSpPr>
          <p:cNvPr id="366" name="文本框 365"/>
          <p:cNvSpPr txBox="1"/>
          <p:nvPr/>
        </p:nvSpPr>
        <p:spPr>
          <a:xfrm>
            <a:off x="7041644" y="4731384"/>
            <a:ext cx="2710630" cy="892552"/>
          </a:xfrm>
          <a:prstGeom prst="rect">
            <a:avLst/>
          </a:prstGeom>
          <a:noFill/>
        </p:spPr>
        <p:txBody>
          <a:bodyPr vert="horz" wrap="square" rtlCol="0">
            <a:spAutoFit/>
          </a:bodyPr>
          <a:lstStyle/>
          <a:p>
            <a:pPr algn="ct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演示无处不在演示无处不在演示演示无处</a:t>
            </a:r>
          </a:p>
        </p:txBody>
      </p:sp>
      <p:sp>
        <p:nvSpPr>
          <p:cNvPr id="368" name="文本框 367"/>
          <p:cNvSpPr txBox="1"/>
          <p:nvPr/>
        </p:nvSpPr>
        <p:spPr>
          <a:xfrm>
            <a:off x="116404" y="2024362"/>
            <a:ext cx="2710628" cy="523220"/>
          </a:xfrm>
          <a:prstGeom prst="rect">
            <a:avLst/>
          </a:prstGeom>
          <a:noFill/>
        </p:spPr>
        <p:txBody>
          <a:bodyPr vert="horz" wrap="square" rtlCol="0">
            <a:spAutoFit/>
          </a:bodyPr>
          <a:lstStyle/>
          <a:p>
            <a:pPr algn="ctr"/>
            <a:r>
              <a:rPr lang="zh-CN" altLang="en-US" sz="2800" dirty="0">
                <a:solidFill>
                  <a:srgbClr val="FEEA74"/>
                </a:solidFill>
                <a:latin typeface="方正正黑简体" panose="02000000000000000000" pitchFamily="2" charset="-122"/>
                <a:ea typeface="方正正黑简体" panose="02000000000000000000" pitchFamily="2" charset="-122"/>
              </a:rPr>
              <a:t>小标题一在此</a:t>
            </a:r>
          </a:p>
        </p:txBody>
      </p:sp>
      <p:sp>
        <p:nvSpPr>
          <p:cNvPr id="369" name="文本框 368"/>
          <p:cNvSpPr txBox="1"/>
          <p:nvPr/>
        </p:nvSpPr>
        <p:spPr>
          <a:xfrm>
            <a:off x="116404" y="2544630"/>
            <a:ext cx="2710630" cy="892552"/>
          </a:xfrm>
          <a:prstGeom prst="rect">
            <a:avLst/>
          </a:prstGeom>
          <a:noFill/>
        </p:spPr>
        <p:txBody>
          <a:bodyPr vert="horz" wrap="square" rtlCol="0">
            <a:spAutoFit/>
          </a:bodyPr>
          <a:lstStyle/>
          <a:p>
            <a:pPr algn="ct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演示无处不在演示无处不在演示演示无处</a:t>
            </a:r>
          </a:p>
        </p:txBody>
      </p:sp>
      <p:sp>
        <p:nvSpPr>
          <p:cNvPr id="378" name="文本框 377"/>
          <p:cNvSpPr txBox="1"/>
          <p:nvPr/>
        </p:nvSpPr>
        <p:spPr>
          <a:xfrm>
            <a:off x="4703765" y="2024362"/>
            <a:ext cx="2710628" cy="523220"/>
          </a:xfrm>
          <a:prstGeom prst="rect">
            <a:avLst/>
          </a:prstGeom>
          <a:noFill/>
        </p:spPr>
        <p:txBody>
          <a:bodyPr vert="horz" wrap="square" rtlCol="0">
            <a:spAutoFit/>
          </a:bodyPr>
          <a:lstStyle/>
          <a:p>
            <a:pPr algn="ctr"/>
            <a:r>
              <a:rPr lang="zh-CN" altLang="en-US" sz="2800" dirty="0">
                <a:solidFill>
                  <a:srgbClr val="FEEA74"/>
                </a:solidFill>
                <a:latin typeface="方正正黑简体" panose="02000000000000000000" pitchFamily="2" charset="-122"/>
                <a:ea typeface="方正正黑简体" panose="02000000000000000000" pitchFamily="2" charset="-122"/>
              </a:rPr>
              <a:t>小标题三在此</a:t>
            </a:r>
          </a:p>
        </p:txBody>
      </p:sp>
      <p:sp>
        <p:nvSpPr>
          <p:cNvPr id="379" name="文本框 378"/>
          <p:cNvSpPr txBox="1"/>
          <p:nvPr/>
        </p:nvSpPr>
        <p:spPr>
          <a:xfrm>
            <a:off x="4703765" y="2544630"/>
            <a:ext cx="2710630" cy="892552"/>
          </a:xfrm>
          <a:prstGeom prst="rect">
            <a:avLst/>
          </a:prstGeom>
          <a:noFill/>
        </p:spPr>
        <p:txBody>
          <a:bodyPr vert="horz" wrap="square" rtlCol="0">
            <a:spAutoFit/>
          </a:bodyPr>
          <a:lstStyle/>
          <a:p>
            <a:pPr algn="ct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演示无处不在演示无处不在演示演示无处</a:t>
            </a:r>
          </a:p>
        </p:txBody>
      </p:sp>
      <p:sp>
        <p:nvSpPr>
          <p:cNvPr id="381" name="文本框 380"/>
          <p:cNvSpPr txBox="1"/>
          <p:nvPr/>
        </p:nvSpPr>
        <p:spPr>
          <a:xfrm>
            <a:off x="9364967" y="2024362"/>
            <a:ext cx="2710628" cy="523220"/>
          </a:xfrm>
          <a:prstGeom prst="rect">
            <a:avLst/>
          </a:prstGeom>
          <a:noFill/>
        </p:spPr>
        <p:txBody>
          <a:bodyPr vert="horz" wrap="square" rtlCol="0">
            <a:spAutoFit/>
          </a:bodyPr>
          <a:lstStyle/>
          <a:p>
            <a:pPr algn="ctr"/>
            <a:r>
              <a:rPr lang="zh-CN" altLang="en-US" sz="2800" dirty="0">
                <a:solidFill>
                  <a:srgbClr val="FEEA74"/>
                </a:solidFill>
                <a:latin typeface="方正正黑简体" panose="02000000000000000000" pitchFamily="2" charset="-122"/>
                <a:ea typeface="方正正黑简体" panose="02000000000000000000" pitchFamily="2" charset="-122"/>
              </a:rPr>
              <a:t>小标题五在此</a:t>
            </a:r>
          </a:p>
        </p:txBody>
      </p:sp>
      <p:sp>
        <p:nvSpPr>
          <p:cNvPr id="382" name="文本框 381"/>
          <p:cNvSpPr txBox="1"/>
          <p:nvPr/>
        </p:nvSpPr>
        <p:spPr>
          <a:xfrm>
            <a:off x="9364967" y="2544630"/>
            <a:ext cx="2710630" cy="892552"/>
          </a:xfrm>
          <a:prstGeom prst="rect">
            <a:avLst/>
          </a:prstGeom>
          <a:noFill/>
        </p:spPr>
        <p:txBody>
          <a:bodyPr vert="horz" wrap="square" rtlCol="0">
            <a:spAutoFit/>
          </a:bodyPr>
          <a:lstStyle/>
          <a:p>
            <a:pPr algn="ct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演示无处不在演示无处不在演示演示无处</a:t>
            </a:r>
          </a:p>
        </p:txBody>
      </p:sp>
      <p:cxnSp>
        <p:nvCxnSpPr>
          <p:cNvPr id="104" name="直接连接符 103"/>
          <p:cNvCxnSpPr/>
          <p:nvPr/>
        </p:nvCxnSpPr>
        <p:spPr>
          <a:xfrm flipV="1">
            <a:off x="-265471" y="8072246"/>
            <a:ext cx="13081585" cy="492"/>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093667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0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3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06"/>
                                            </p:tgtEl>
                                            <p:attrNameLst>
                                              <p:attrName>style.visibility</p:attrName>
                                            </p:attrNameLst>
                                          </p:cBhvr>
                                          <p:to>
                                            <p:strVal val="visible"/>
                                          </p:to>
                                        </p:set>
                                      </p:childTnLst>
                                    </p:cTn>
                                  </p:par>
                                  <p:par>
                                    <p:cTn id="15" presetID="6" presetClass="emph" presetSubtype="0" fill="hold" nodeType="withEffect">
                                      <p:stCondLst>
                                        <p:cond delay="0"/>
                                      </p:stCondLst>
                                      <p:childTnLst>
                                        <p:animScale>
                                          <p:cBhvr>
                                            <p:cTn id="16" dur="10" fill="hold"/>
                                            <p:tgtEl>
                                              <p:spTgt spid="336"/>
                                            </p:tgtEl>
                                          </p:cBhvr>
                                          <p:by x="50000" y="50000"/>
                                        </p:animScale>
                                      </p:childTnLst>
                                    </p:cTn>
                                  </p:par>
                                  <p:par>
                                    <p:cTn id="17" presetID="6" presetClass="emph" presetSubtype="0" fill="hold" nodeType="withEffect">
                                      <p:stCondLst>
                                        <p:cond delay="0"/>
                                      </p:stCondLst>
                                      <p:childTnLst>
                                        <p:animScale>
                                          <p:cBhvr>
                                            <p:cTn id="18" dur="10" fill="hold"/>
                                            <p:tgtEl>
                                              <p:spTgt spid="7"/>
                                            </p:tgtEl>
                                          </p:cBhvr>
                                          <p:by x="50000" y="50000"/>
                                        </p:animScale>
                                      </p:childTnLst>
                                    </p:cTn>
                                  </p:par>
                                  <p:par>
                                    <p:cTn id="19" presetID="6" presetClass="emph" presetSubtype="0" fill="hold" nodeType="withEffect">
                                      <p:stCondLst>
                                        <p:cond delay="0"/>
                                      </p:stCondLst>
                                      <p:childTnLst>
                                        <p:animScale>
                                          <p:cBhvr>
                                            <p:cTn id="20" dur="10" fill="hold"/>
                                            <p:tgtEl>
                                              <p:spTgt spid="326"/>
                                            </p:tgtEl>
                                          </p:cBhvr>
                                          <p:by x="50000" y="50000"/>
                                        </p:animScale>
                                      </p:childTnLst>
                                    </p:cTn>
                                  </p:par>
                                  <p:par>
                                    <p:cTn id="21" presetID="6" presetClass="emph" presetSubtype="0" fill="hold" nodeType="withEffect">
                                      <p:stCondLst>
                                        <p:cond delay="0"/>
                                      </p:stCondLst>
                                      <p:childTnLst>
                                        <p:animScale>
                                          <p:cBhvr>
                                            <p:cTn id="22" dur="10" fill="hold"/>
                                            <p:tgtEl>
                                              <p:spTgt spid="302"/>
                                            </p:tgtEl>
                                          </p:cBhvr>
                                          <p:by x="50000" y="50000"/>
                                        </p:animScale>
                                      </p:childTnLst>
                                    </p:cTn>
                                  </p:par>
                                  <p:par>
                                    <p:cTn id="23" presetID="6" presetClass="emph" presetSubtype="0" fill="hold" nodeType="withEffect">
                                      <p:stCondLst>
                                        <p:cond delay="0"/>
                                      </p:stCondLst>
                                      <p:childTnLst>
                                        <p:animScale>
                                          <p:cBhvr>
                                            <p:cTn id="24" dur="10" fill="hold"/>
                                            <p:tgtEl>
                                              <p:spTgt spid="306"/>
                                            </p:tgtEl>
                                          </p:cBhvr>
                                          <p:by x="50000" y="50000"/>
                                        </p:animScale>
                                      </p:childTnLst>
                                    </p:cTn>
                                  </p:par>
                                  <p:par>
                                    <p:cTn id="25" presetID="42" presetClass="path" presetSubtype="0" accel="50000" fill="hold" nodeType="withEffect" p14:presetBounceEnd="50000">
                                      <p:stCondLst>
                                        <p:cond delay="0"/>
                                      </p:stCondLst>
                                      <p:childTnLst>
                                        <p:animMotion origin="layout" path="M 5E-6 -0.11227 L 5E-6 0.5081 " pathEditMode="relative" rAng="0" ptsTypes="AA" p14:bounceEnd="50000">
                                          <p:cBhvr>
                                            <p:cTn id="26" dur="1000" spd="-100000" fill="hold"/>
                                            <p:tgtEl>
                                              <p:spTgt spid="302"/>
                                            </p:tgtEl>
                                            <p:attrNameLst>
                                              <p:attrName>ppt_x</p:attrName>
                                              <p:attrName>ppt_y</p:attrName>
                                            </p:attrNameLst>
                                          </p:cBhvr>
                                          <p:rCtr x="0" y="31019"/>
                                        </p:animMotion>
                                      </p:childTnLst>
                                    </p:cTn>
                                  </p:par>
                                  <p:par>
                                    <p:cTn id="27" presetID="42" presetClass="path" presetSubtype="0" accel="50000" fill="hold" nodeType="withEffect" p14:presetBounceEnd="50000">
                                      <p:stCondLst>
                                        <p:cond delay="0"/>
                                      </p:stCondLst>
                                      <p:childTnLst>
                                        <p:animMotion origin="layout" path="M 5E-6 -0.11227 L 5E-6 0.5081 " pathEditMode="relative" rAng="0" ptsTypes="AA" p14:bounceEnd="50000">
                                          <p:cBhvr>
                                            <p:cTn id="28" dur="1000" spd="-100000" fill="hold"/>
                                            <p:tgtEl>
                                              <p:spTgt spid="7"/>
                                            </p:tgtEl>
                                            <p:attrNameLst>
                                              <p:attrName>ppt_x</p:attrName>
                                              <p:attrName>ppt_y</p:attrName>
                                            </p:attrNameLst>
                                          </p:cBhvr>
                                          <p:rCtr x="0" y="31019"/>
                                        </p:animMotion>
                                      </p:childTnLst>
                                    </p:cTn>
                                  </p:par>
                                  <p:par>
                                    <p:cTn id="29" presetID="42" presetClass="path" presetSubtype="0" accel="50000" fill="hold" nodeType="withEffect" p14:presetBounceEnd="50000">
                                      <p:stCondLst>
                                        <p:cond delay="0"/>
                                      </p:stCondLst>
                                      <p:childTnLst>
                                        <p:animMotion origin="layout" path="M -4.16667E-7 0.12107 L -4.16667E-7 0.74259 " pathEditMode="relative" rAng="0" ptsTypes="AA" p14:bounceEnd="50000">
                                          <p:cBhvr>
                                            <p:cTn id="30" dur="1000" spd="-100000" fill="hold"/>
                                            <p:tgtEl>
                                              <p:spTgt spid="326"/>
                                            </p:tgtEl>
                                            <p:attrNameLst>
                                              <p:attrName>ppt_x</p:attrName>
                                              <p:attrName>ppt_y</p:attrName>
                                            </p:attrNameLst>
                                          </p:cBhvr>
                                          <p:rCtr x="0" y="31065"/>
                                        </p:animMotion>
                                      </p:childTnLst>
                                    </p:cTn>
                                  </p:par>
                                  <p:par>
                                    <p:cTn id="31" presetID="42" presetClass="path" presetSubtype="0" accel="50000" fill="hold" nodeType="withEffect" p14:presetBounceEnd="50000">
                                      <p:stCondLst>
                                        <p:cond delay="0"/>
                                      </p:stCondLst>
                                      <p:childTnLst>
                                        <p:animMotion origin="layout" path="M -4.16667E-7 0.12107 L -4.16667E-7 0.74259 " pathEditMode="relative" rAng="0" ptsTypes="AA" p14:bounceEnd="50000">
                                          <p:cBhvr>
                                            <p:cTn id="32" dur="1000" spd="-100000" fill="hold"/>
                                            <p:tgtEl>
                                              <p:spTgt spid="336"/>
                                            </p:tgtEl>
                                            <p:attrNameLst>
                                              <p:attrName>ppt_x</p:attrName>
                                              <p:attrName>ppt_y</p:attrName>
                                            </p:attrNameLst>
                                          </p:cBhvr>
                                          <p:rCtr x="0" y="31065"/>
                                        </p:animMotion>
                                      </p:childTnLst>
                                    </p:cTn>
                                  </p:par>
                                  <p:par>
                                    <p:cTn id="33" presetID="42" presetClass="path" presetSubtype="0" accel="50000" fill="hold" nodeType="withEffect" p14:presetBounceEnd="50000">
                                      <p:stCondLst>
                                        <p:cond delay="0"/>
                                      </p:stCondLst>
                                      <p:childTnLst>
                                        <p:animMotion origin="layout" path="M 5E-6 -0.11227 L 5E-6 0.5081 " pathEditMode="relative" rAng="0" ptsTypes="AA" p14:bounceEnd="50000">
                                          <p:cBhvr>
                                            <p:cTn id="34" dur="1000" spd="-100000" fill="hold"/>
                                            <p:tgtEl>
                                              <p:spTgt spid="306"/>
                                            </p:tgtEl>
                                            <p:attrNameLst>
                                              <p:attrName>ppt_x</p:attrName>
                                              <p:attrName>ppt_y</p:attrName>
                                            </p:attrNameLst>
                                          </p:cBhvr>
                                          <p:rCtr x="0" y="31019"/>
                                        </p:animMotion>
                                      </p:childTnLst>
                                    </p:cTn>
                                  </p:par>
                                  <p:par>
                                    <p:cTn id="35" presetID="8" presetClass="emph" presetSubtype="0" fill="hold" nodeType="withEffect">
                                      <p:stCondLst>
                                        <p:cond delay="1000"/>
                                      </p:stCondLst>
                                      <p:childTnLst>
                                        <p:animRot by="43200000">
                                          <p:cBhvr>
                                            <p:cTn id="36" dur="2500" fill="hold"/>
                                            <p:tgtEl>
                                              <p:spTgt spid="336"/>
                                            </p:tgtEl>
                                            <p:attrNameLst>
                                              <p:attrName>r</p:attrName>
                                            </p:attrNameLst>
                                          </p:cBhvr>
                                        </p:animRot>
                                      </p:childTnLst>
                                    </p:cTn>
                                  </p:par>
                                  <p:par>
                                    <p:cTn id="37" presetID="8" presetClass="emph" presetSubtype="0" fill="hold" nodeType="withEffect">
                                      <p:stCondLst>
                                        <p:cond delay="1000"/>
                                      </p:stCondLst>
                                      <p:childTnLst>
                                        <p:animRot by="43200000">
                                          <p:cBhvr>
                                            <p:cTn id="38" dur="2500" fill="hold"/>
                                            <p:tgtEl>
                                              <p:spTgt spid="326"/>
                                            </p:tgtEl>
                                            <p:attrNameLst>
                                              <p:attrName>r</p:attrName>
                                            </p:attrNameLst>
                                          </p:cBhvr>
                                        </p:animRot>
                                      </p:childTnLst>
                                    </p:cTn>
                                  </p:par>
                                  <p:par>
                                    <p:cTn id="39" presetID="8" presetClass="emph" presetSubtype="0" fill="hold" nodeType="withEffect">
                                      <p:stCondLst>
                                        <p:cond delay="1000"/>
                                      </p:stCondLst>
                                      <p:childTnLst>
                                        <p:animRot by="-43200000">
                                          <p:cBhvr>
                                            <p:cTn id="40" dur="2500" fill="hold"/>
                                            <p:tgtEl>
                                              <p:spTgt spid="302"/>
                                            </p:tgtEl>
                                            <p:attrNameLst>
                                              <p:attrName>r</p:attrName>
                                            </p:attrNameLst>
                                          </p:cBhvr>
                                        </p:animRot>
                                      </p:childTnLst>
                                    </p:cTn>
                                  </p:par>
                                  <p:par>
                                    <p:cTn id="41" presetID="8" presetClass="emph" presetSubtype="0" fill="hold" nodeType="withEffect">
                                      <p:stCondLst>
                                        <p:cond delay="1000"/>
                                      </p:stCondLst>
                                      <p:childTnLst>
                                        <p:animRot by="-43200000">
                                          <p:cBhvr>
                                            <p:cTn id="42" dur="2500" fill="hold"/>
                                            <p:tgtEl>
                                              <p:spTgt spid="7"/>
                                            </p:tgtEl>
                                            <p:attrNameLst>
                                              <p:attrName>r</p:attrName>
                                            </p:attrNameLst>
                                          </p:cBhvr>
                                        </p:animRot>
                                      </p:childTnLst>
                                    </p:cTn>
                                  </p:par>
                                  <p:par>
                                    <p:cTn id="43" presetID="8" presetClass="emph" presetSubtype="0" fill="hold" nodeType="withEffect">
                                      <p:stCondLst>
                                        <p:cond delay="1000"/>
                                      </p:stCondLst>
                                      <p:childTnLst>
                                        <p:animRot by="-43200000">
                                          <p:cBhvr>
                                            <p:cTn id="44" dur="2500" fill="hold"/>
                                            <p:tgtEl>
                                              <p:spTgt spid="306"/>
                                            </p:tgtEl>
                                            <p:attrNameLst>
                                              <p:attrName>r</p:attrName>
                                            </p:attrNameLst>
                                          </p:cBhvr>
                                        </p:animRot>
                                      </p:childTnLst>
                                    </p:cTn>
                                  </p:par>
                                  <p:par>
                                    <p:cTn id="45" presetID="1" presetClass="entr" presetSubtype="0" fill="hold" grpId="1" nodeType="withEffect">
                                      <p:stCondLst>
                                        <p:cond delay="1000"/>
                                      </p:stCondLst>
                                      <p:childTnLst>
                                        <p:set>
                                          <p:cBhvr>
                                            <p:cTn id="46" dur="1" fill="hold">
                                              <p:stCondLst>
                                                <p:cond delay="0"/>
                                              </p:stCondLst>
                                            </p:cTn>
                                            <p:tgtEl>
                                              <p:spTgt spid="317"/>
                                            </p:tgtEl>
                                            <p:attrNameLst>
                                              <p:attrName>style.visibility</p:attrName>
                                            </p:attrNameLst>
                                          </p:cBhvr>
                                          <p:to>
                                            <p:strVal val="visible"/>
                                          </p:to>
                                        </p:set>
                                      </p:childTnLst>
                                    </p:cTn>
                                  </p:par>
                                  <p:par>
                                    <p:cTn id="47" presetID="42" presetClass="path" presetSubtype="0" accel="50000" decel="50000" fill="hold" grpId="0" nodeType="withEffect">
                                      <p:stCondLst>
                                        <p:cond delay="1000"/>
                                      </p:stCondLst>
                                      <p:childTnLst>
                                        <p:animMotion origin="layout" path="M -0.00013 -0.25162 L -0.21667 -0.25162 " pathEditMode="relative" rAng="0" ptsTypes="AA">
                                          <p:cBhvr>
                                            <p:cTn id="48" dur="1000" spd="-100000" fill="hold"/>
                                            <p:tgtEl>
                                              <p:spTgt spid="317"/>
                                            </p:tgtEl>
                                            <p:attrNameLst>
                                              <p:attrName>ppt_x</p:attrName>
                                              <p:attrName>ppt_y</p:attrName>
                                            </p:attrNameLst>
                                          </p:cBhvr>
                                          <p:rCtr x="-10833" y="0"/>
                                        </p:animMotion>
                                      </p:childTnLst>
                                    </p:cTn>
                                  </p:par>
                                  <p:par>
                                    <p:cTn id="49" presetID="1" presetClass="entr" presetSubtype="0" fill="hold" grpId="0" nodeType="withEffect">
                                      <p:stCondLst>
                                        <p:cond delay="1000"/>
                                      </p:stCondLst>
                                      <p:childTnLst>
                                        <p:set>
                                          <p:cBhvr>
                                            <p:cTn id="50" dur="1" fill="hold">
                                              <p:stCondLst>
                                                <p:cond delay="0"/>
                                              </p:stCondLst>
                                            </p:cTn>
                                            <p:tgtEl>
                                              <p:spTgt spid="327"/>
                                            </p:tgtEl>
                                            <p:attrNameLst>
                                              <p:attrName>style.visibility</p:attrName>
                                            </p:attrNameLst>
                                          </p:cBhvr>
                                          <p:to>
                                            <p:strVal val="visible"/>
                                          </p:to>
                                        </p:set>
                                      </p:childTnLst>
                                    </p:cTn>
                                  </p:par>
                                  <p:par>
                                    <p:cTn id="51" presetID="42" presetClass="path" presetSubtype="0" accel="50000" decel="50000" fill="hold" grpId="1" nodeType="withEffect">
                                      <p:stCondLst>
                                        <p:cond delay="1000"/>
                                      </p:stCondLst>
                                      <p:childTnLst>
                                        <p:animMotion origin="layout" path="M -0.40755 -0.0169 L -0.00013 -0.01806 " pathEditMode="relative" rAng="0" ptsTypes="AA">
                                          <p:cBhvr>
                                            <p:cTn id="52" dur="1000" fill="hold"/>
                                            <p:tgtEl>
                                              <p:spTgt spid="327"/>
                                            </p:tgtEl>
                                            <p:attrNameLst>
                                              <p:attrName>ppt_x</p:attrName>
                                              <p:attrName>ppt_y</p:attrName>
                                            </p:attrNameLst>
                                          </p:cBhvr>
                                          <p:rCtr x="20208" y="-255"/>
                                        </p:animMotion>
                                      </p:childTnLst>
                                    </p:cTn>
                                  </p:par>
                                  <p:par>
                                    <p:cTn id="53" presetID="1" presetClass="entr" presetSubtype="0" fill="hold" grpId="0" nodeType="withEffect">
                                      <p:stCondLst>
                                        <p:cond delay="1000"/>
                                      </p:stCondLst>
                                      <p:childTnLst>
                                        <p:set>
                                          <p:cBhvr>
                                            <p:cTn id="54" dur="1" fill="hold">
                                              <p:stCondLst>
                                                <p:cond delay="0"/>
                                              </p:stCondLst>
                                            </p:cTn>
                                            <p:tgtEl>
                                              <p:spTgt spid="138"/>
                                            </p:tgtEl>
                                            <p:attrNameLst>
                                              <p:attrName>style.visibility</p:attrName>
                                            </p:attrNameLst>
                                          </p:cBhvr>
                                          <p:to>
                                            <p:strVal val="visible"/>
                                          </p:to>
                                        </p:set>
                                      </p:childTnLst>
                                    </p:cTn>
                                  </p:par>
                                  <p:par>
                                    <p:cTn id="55" presetID="42" presetClass="path" presetSubtype="0" accel="50000" decel="50000" fill="hold" grpId="1" nodeType="withEffect">
                                      <p:stCondLst>
                                        <p:cond delay="1000"/>
                                      </p:stCondLst>
                                      <p:childTnLst>
                                        <p:animMotion origin="layout" path="M -0.00013 -0.25162 L -0.59844 -0.25162 " pathEditMode="relative" rAng="0" ptsTypes="AA">
                                          <p:cBhvr>
                                            <p:cTn id="56" dur="1000" spd="-100000" fill="hold"/>
                                            <p:tgtEl>
                                              <p:spTgt spid="138"/>
                                            </p:tgtEl>
                                            <p:attrNameLst>
                                              <p:attrName>ppt_x</p:attrName>
                                              <p:attrName>ppt_y</p:attrName>
                                            </p:attrNameLst>
                                          </p:cBhvr>
                                          <p:rCtr x="-30182" y="0"/>
                                        </p:animMotion>
                                      </p:childTnLst>
                                    </p:cTn>
                                  </p:par>
                                  <p:par>
                                    <p:cTn id="57" presetID="1" presetClass="entr" presetSubtype="0" fill="hold" grpId="0" nodeType="withEffect">
                                      <p:stCondLst>
                                        <p:cond delay="1000"/>
                                      </p:stCondLst>
                                      <p:childTnLst>
                                        <p:set>
                                          <p:cBhvr>
                                            <p:cTn id="58" dur="1" fill="hold">
                                              <p:stCondLst>
                                                <p:cond delay="0"/>
                                              </p:stCondLst>
                                            </p:cTn>
                                            <p:tgtEl>
                                              <p:spTgt spid="337"/>
                                            </p:tgtEl>
                                            <p:attrNameLst>
                                              <p:attrName>style.visibility</p:attrName>
                                            </p:attrNameLst>
                                          </p:cBhvr>
                                          <p:to>
                                            <p:strVal val="visible"/>
                                          </p:to>
                                        </p:set>
                                      </p:childTnLst>
                                    </p:cTn>
                                  </p:par>
                                  <p:par>
                                    <p:cTn id="59" presetID="42" presetClass="path" presetSubtype="0" accel="50000" decel="50000" fill="hold" grpId="1" nodeType="withEffect">
                                      <p:stCondLst>
                                        <p:cond delay="1000"/>
                                      </p:stCondLst>
                                      <p:childTnLst>
                                        <p:animMotion origin="layout" path="M -0.00039 -0.0169 L -0.78933 -0.0169 " pathEditMode="relative" rAng="0" ptsTypes="AA">
                                          <p:cBhvr>
                                            <p:cTn id="60" dur="1000" spd="-100000" fill="hold"/>
                                            <p:tgtEl>
                                              <p:spTgt spid="337"/>
                                            </p:tgtEl>
                                            <p:attrNameLst>
                                              <p:attrName>ppt_x</p:attrName>
                                              <p:attrName>ppt_y</p:attrName>
                                            </p:attrNameLst>
                                          </p:cBhvr>
                                          <p:rCtr x="-39870" y="0"/>
                                        </p:animMotion>
                                      </p:childTnLst>
                                    </p:cTn>
                                  </p:par>
                                  <p:par>
                                    <p:cTn id="61" presetID="1" presetClass="entr" presetSubtype="0" fill="hold" grpId="0" nodeType="withEffect">
                                      <p:stCondLst>
                                        <p:cond delay="1000"/>
                                      </p:stCondLst>
                                      <p:childTnLst>
                                        <p:set>
                                          <p:cBhvr>
                                            <p:cTn id="62" dur="1" fill="hold">
                                              <p:stCondLst>
                                                <p:cond delay="0"/>
                                              </p:stCondLst>
                                            </p:cTn>
                                            <p:tgtEl>
                                              <p:spTgt spid="307"/>
                                            </p:tgtEl>
                                            <p:attrNameLst>
                                              <p:attrName>style.visibility</p:attrName>
                                            </p:attrNameLst>
                                          </p:cBhvr>
                                          <p:to>
                                            <p:strVal val="visible"/>
                                          </p:to>
                                        </p:set>
                                      </p:childTnLst>
                                    </p:cTn>
                                  </p:par>
                                  <p:par>
                                    <p:cTn id="63" presetID="42" presetClass="path" presetSubtype="0" accel="50000" decel="50000" fill="hold" grpId="1" nodeType="withEffect">
                                      <p:stCondLst>
                                        <p:cond delay="1000"/>
                                      </p:stCondLst>
                                      <p:childTnLst>
                                        <p:animMotion origin="layout" path="M -0.00013 -0.25162 L -0.98021 -0.25162 " pathEditMode="relative" rAng="0" ptsTypes="AA">
                                          <p:cBhvr>
                                            <p:cTn id="64" dur="1000" spd="-100000" fill="hold"/>
                                            <p:tgtEl>
                                              <p:spTgt spid="307"/>
                                            </p:tgtEl>
                                            <p:attrNameLst>
                                              <p:attrName>ppt_x</p:attrName>
                                              <p:attrName>ppt_y</p:attrName>
                                            </p:attrNameLst>
                                          </p:cBhvr>
                                          <p:rCtr x="-48802" y="0"/>
                                        </p:animMotion>
                                      </p:childTnLst>
                                    </p:cTn>
                                  </p:par>
                                  <p:par>
                                    <p:cTn id="65" presetID="42" presetClass="path" presetSubtype="0" accel="60000" decel="40000" fill="hold" nodeType="withEffect">
                                      <p:stCondLst>
                                        <p:cond delay="3000"/>
                                      </p:stCondLst>
                                      <p:childTnLst>
                                        <p:animMotion origin="layout" path="M 5E-6 -1.48148E-6 L 5E-6 -0.11227 " pathEditMode="relative" rAng="0" ptsTypes="AA">
                                          <p:cBhvr>
                                            <p:cTn id="66" dur="500" spd="-100000" fill="hold"/>
                                            <p:tgtEl>
                                              <p:spTgt spid="7"/>
                                            </p:tgtEl>
                                            <p:attrNameLst>
                                              <p:attrName>ppt_x</p:attrName>
                                              <p:attrName>ppt_y</p:attrName>
                                            </p:attrNameLst>
                                          </p:cBhvr>
                                          <p:rCtr x="0" y="-5625"/>
                                        </p:animMotion>
                                      </p:childTnLst>
                                    </p:cTn>
                                  </p:par>
                                  <p:par>
                                    <p:cTn id="67" presetID="6" presetClass="emph" presetSubtype="0" fill="hold" nodeType="withEffect">
                                      <p:stCondLst>
                                        <p:cond delay="3000"/>
                                      </p:stCondLst>
                                      <p:childTnLst>
                                        <p:animScale>
                                          <p:cBhvr>
                                            <p:cTn id="68" dur="500" fill="hold"/>
                                            <p:tgtEl>
                                              <p:spTgt spid="7"/>
                                            </p:tgtEl>
                                          </p:cBhvr>
                                          <p:by x="200000" y="200000"/>
                                        </p:animScale>
                                      </p:childTnLst>
                                    </p:cTn>
                                  </p:par>
                                  <p:par>
                                    <p:cTn id="69" presetID="1" presetClass="path" presetSubtype="0" decel="100000" fill="hold" grpId="2" nodeType="withEffect">
                                      <p:stCondLst>
                                        <p:cond delay="3000"/>
                                      </p:stCondLst>
                                      <p:childTnLst>
                                        <p:animMotion origin="layout" path="M -0.00013 -0.25162 C -0.03946 -0.25162 -0.07058 -0.19606 -0.07058 -0.12801 C -0.07058 -0.05902 -0.03946 -0.00324 -0.00013 -0.00324 C 0.03829 -0.00324 0.07045 -0.05046 0.07097 -0.12801 C 0.07136 -0.20555 0.04089 -0.25023 0.00053 -0.25046 C -0.03946 -0.25092 -0.07058 -0.19676 -0.07058 -0.13217 C -0.07058 -0.06852 -0.04089 -0.00717 0.00053 -0.00416 " pathEditMode="relative" rAng="0" ptsTypes="AAAAAAA">
                                          <p:cBhvr>
                                            <p:cTn id="70" dur="1000" fill="hold"/>
                                            <p:tgtEl>
                                              <p:spTgt spid="317"/>
                                            </p:tgtEl>
                                            <p:attrNameLst>
                                              <p:attrName>ppt_x</p:attrName>
                                              <p:attrName>ppt_y</p:attrName>
                                            </p:attrNameLst>
                                          </p:cBhvr>
                                          <p:rCtr x="26" y="12407"/>
                                        </p:animMotion>
                                      </p:childTnLst>
                                    </p:cTn>
                                  </p:par>
                                  <p:par>
                                    <p:cTn id="71" presetID="53" presetClass="entr" presetSubtype="16" fill="hold" nodeType="withEffect">
                                      <p:stCondLst>
                                        <p:cond delay="3500"/>
                                      </p:stCondLst>
                                      <p:childTnLst>
                                        <p:set>
                                          <p:cBhvr>
                                            <p:cTn id="72" dur="1" fill="hold">
                                              <p:stCondLst>
                                                <p:cond delay="0"/>
                                              </p:stCondLst>
                                            </p:cTn>
                                            <p:tgtEl>
                                              <p:spTgt spid="315"/>
                                            </p:tgtEl>
                                            <p:attrNameLst>
                                              <p:attrName>style.visibility</p:attrName>
                                            </p:attrNameLst>
                                          </p:cBhvr>
                                          <p:to>
                                            <p:strVal val="visible"/>
                                          </p:to>
                                        </p:set>
                                        <p:anim calcmode="lin" valueType="num">
                                          <p:cBhvr>
                                            <p:cTn id="73" dur="500" fill="hold"/>
                                            <p:tgtEl>
                                              <p:spTgt spid="315"/>
                                            </p:tgtEl>
                                            <p:attrNameLst>
                                              <p:attrName>ppt_w</p:attrName>
                                            </p:attrNameLst>
                                          </p:cBhvr>
                                          <p:tavLst>
                                            <p:tav tm="0">
                                              <p:val>
                                                <p:fltVal val="0"/>
                                              </p:val>
                                            </p:tav>
                                            <p:tav tm="100000">
                                              <p:val>
                                                <p:strVal val="#ppt_w"/>
                                              </p:val>
                                            </p:tav>
                                          </p:tavLst>
                                        </p:anim>
                                        <p:anim calcmode="lin" valueType="num">
                                          <p:cBhvr>
                                            <p:cTn id="74" dur="500" fill="hold"/>
                                            <p:tgtEl>
                                              <p:spTgt spid="315"/>
                                            </p:tgtEl>
                                            <p:attrNameLst>
                                              <p:attrName>ppt_h</p:attrName>
                                            </p:attrNameLst>
                                          </p:cBhvr>
                                          <p:tavLst>
                                            <p:tav tm="0">
                                              <p:val>
                                                <p:fltVal val="0"/>
                                              </p:val>
                                            </p:tav>
                                            <p:tav tm="100000">
                                              <p:val>
                                                <p:strVal val="#ppt_h"/>
                                              </p:val>
                                            </p:tav>
                                          </p:tavLst>
                                        </p:anim>
                                        <p:animEffect transition="in" filter="fade">
                                          <p:cBhvr>
                                            <p:cTn id="75" dur="500"/>
                                            <p:tgtEl>
                                              <p:spTgt spid="315"/>
                                            </p:tgtEl>
                                          </p:cBhvr>
                                        </p:animEffect>
                                      </p:childTnLst>
                                    </p:cTn>
                                  </p:par>
                                  <p:par>
                                    <p:cTn id="76" presetID="42" presetClass="entr" presetSubtype="0" fill="hold" grpId="0" nodeType="withEffect">
                                      <p:stCondLst>
                                        <p:cond delay="3500"/>
                                      </p:stCondLst>
                                      <p:childTnLst>
                                        <p:set>
                                          <p:cBhvr>
                                            <p:cTn id="77" dur="1" fill="hold">
                                              <p:stCondLst>
                                                <p:cond delay="0"/>
                                              </p:stCondLst>
                                            </p:cTn>
                                            <p:tgtEl>
                                              <p:spTgt spid="90"/>
                                            </p:tgtEl>
                                            <p:attrNameLst>
                                              <p:attrName>style.visibility</p:attrName>
                                            </p:attrNameLst>
                                          </p:cBhvr>
                                          <p:to>
                                            <p:strVal val="visible"/>
                                          </p:to>
                                        </p:set>
                                        <p:animEffect transition="in" filter="fade">
                                          <p:cBhvr>
                                            <p:cTn id="78" dur="500"/>
                                            <p:tgtEl>
                                              <p:spTgt spid="90"/>
                                            </p:tgtEl>
                                          </p:cBhvr>
                                        </p:animEffect>
                                        <p:anim calcmode="lin" valueType="num">
                                          <p:cBhvr>
                                            <p:cTn id="79" dur="500" fill="hold"/>
                                            <p:tgtEl>
                                              <p:spTgt spid="90"/>
                                            </p:tgtEl>
                                            <p:attrNameLst>
                                              <p:attrName>ppt_x</p:attrName>
                                            </p:attrNameLst>
                                          </p:cBhvr>
                                          <p:tavLst>
                                            <p:tav tm="0">
                                              <p:val>
                                                <p:strVal val="#ppt_x"/>
                                              </p:val>
                                            </p:tav>
                                            <p:tav tm="100000">
                                              <p:val>
                                                <p:strVal val="#ppt_x"/>
                                              </p:val>
                                            </p:tav>
                                          </p:tavLst>
                                        </p:anim>
                                        <p:anim calcmode="lin" valueType="num">
                                          <p:cBhvr>
                                            <p:cTn id="80" dur="500" fill="hold"/>
                                            <p:tgtEl>
                                              <p:spTgt spid="90"/>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3500"/>
                                      </p:stCondLst>
                                      <p:childTnLst>
                                        <p:set>
                                          <p:cBhvr>
                                            <p:cTn id="82" dur="1" fill="hold">
                                              <p:stCondLst>
                                                <p:cond delay="0"/>
                                              </p:stCondLst>
                                            </p:cTn>
                                            <p:tgtEl>
                                              <p:spTgt spid="368"/>
                                            </p:tgtEl>
                                            <p:attrNameLst>
                                              <p:attrName>style.visibility</p:attrName>
                                            </p:attrNameLst>
                                          </p:cBhvr>
                                          <p:to>
                                            <p:strVal val="visible"/>
                                          </p:to>
                                        </p:set>
                                        <p:animEffect transition="in" filter="fade">
                                          <p:cBhvr>
                                            <p:cTn id="83" dur="1000"/>
                                            <p:tgtEl>
                                              <p:spTgt spid="368"/>
                                            </p:tgtEl>
                                          </p:cBhvr>
                                        </p:animEffect>
                                        <p:anim calcmode="lin" valueType="num">
                                          <p:cBhvr>
                                            <p:cTn id="84" dur="1000" fill="hold"/>
                                            <p:tgtEl>
                                              <p:spTgt spid="368"/>
                                            </p:tgtEl>
                                            <p:attrNameLst>
                                              <p:attrName>ppt_x</p:attrName>
                                            </p:attrNameLst>
                                          </p:cBhvr>
                                          <p:tavLst>
                                            <p:tav tm="0">
                                              <p:val>
                                                <p:strVal val="#ppt_x"/>
                                              </p:val>
                                            </p:tav>
                                            <p:tav tm="100000">
                                              <p:val>
                                                <p:strVal val="#ppt_x"/>
                                              </p:val>
                                            </p:tav>
                                          </p:tavLst>
                                        </p:anim>
                                        <p:anim calcmode="lin" valueType="num">
                                          <p:cBhvr>
                                            <p:cTn id="85" dur="1000" fill="hold"/>
                                            <p:tgtEl>
                                              <p:spTgt spid="368"/>
                                            </p:tgtEl>
                                            <p:attrNameLst>
                                              <p:attrName>ppt_y</p:attrName>
                                            </p:attrNameLst>
                                          </p:cBhvr>
                                          <p:tavLst>
                                            <p:tav tm="0">
                                              <p:val>
                                                <p:strVal val="#ppt_y+.1"/>
                                              </p:val>
                                            </p:tav>
                                            <p:tav tm="100000">
                                              <p:val>
                                                <p:strVal val="#ppt_y"/>
                                              </p:val>
                                            </p:tav>
                                          </p:tavLst>
                                        </p:anim>
                                      </p:childTnLst>
                                    </p:cTn>
                                  </p:par>
                                  <p:par>
                                    <p:cTn id="86" presetID="23" presetClass="entr" presetSubtype="16" fill="hold" grpId="0" nodeType="withEffect">
                                      <p:stCondLst>
                                        <p:cond delay="4500"/>
                                      </p:stCondLst>
                                      <p:iterate type="lt">
                                        <p:tmPct val="8000"/>
                                      </p:iterate>
                                      <p:childTnLst>
                                        <p:set>
                                          <p:cBhvr>
                                            <p:cTn id="87" dur="1" fill="hold">
                                              <p:stCondLst>
                                                <p:cond delay="0"/>
                                              </p:stCondLst>
                                            </p:cTn>
                                            <p:tgtEl>
                                              <p:spTgt spid="369"/>
                                            </p:tgtEl>
                                            <p:attrNameLst>
                                              <p:attrName>style.visibility</p:attrName>
                                            </p:attrNameLst>
                                          </p:cBhvr>
                                          <p:to>
                                            <p:strVal val="visible"/>
                                          </p:to>
                                        </p:set>
                                        <p:anim calcmode="lin" valueType="num">
                                          <p:cBhvr>
                                            <p:cTn id="88" dur="500" fill="hold"/>
                                            <p:tgtEl>
                                              <p:spTgt spid="369"/>
                                            </p:tgtEl>
                                            <p:attrNameLst>
                                              <p:attrName>ppt_w</p:attrName>
                                            </p:attrNameLst>
                                          </p:cBhvr>
                                          <p:tavLst>
                                            <p:tav tm="0">
                                              <p:val>
                                                <p:fltVal val="0"/>
                                              </p:val>
                                            </p:tav>
                                            <p:tav tm="100000">
                                              <p:val>
                                                <p:strVal val="#ppt_w"/>
                                              </p:val>
                                            </p:tav>
                                          </p:tavLst>
                                        </p:anim>
                                        <p:anim calcmode="lin" valueType="num">
                                          <p:cBhvr>
                                            <p:cTn id="89" dur="500" fill="hold"/>
                                            <p:tgtEl>
                                              <p:spTgt spid="369"/>
                                            </p:tgtEl>
                                            <p:attrNameLst>
                                              <p:attrName>ppt_h</p:attrName>
                                            </p:attrNameLst>
                                          </p:cBhvr>
                                          <p:tavLst>
                                            <p:tav tm="0">
                                              <p:val>
                                                <p:fltVal val="0"/>
                                              </p:val>
                                            </p:tav>
                                            <p:tav tm="100000">
                                              <p:val>
                                                <p:strVal val="#ppt_h"/>
                                              </p:val>
                                            </p:tav>
                                          </p:tavLst>
                                        </p:anim>
                                      </p:childTnLst>
                                    </p:cTn>
                                  </p:par>
                                  <p:par>
                                    <p:cTn id="90" presetID="42" presetClass="path" presetSubtype="0" accel="50000" decel="50000" fill="hold" nodeType="withEffect">
                                      <p:stCondLst>
                                        <p:cond delay="6000"/>
                                      </p:stCondLst>
                                      <p:childTnLst>
                                        <p:animMotion origin="layout" path="M -4.16667E-7 -7.40741E-7 L -4.16667E-7 0.12106 " pathEditMode="relative" rAng="0" ptsTypes="AA">
                                          <p:cBhvr>
                                            <p:cTn id="91" dur="500" spd="-100000" fill="hold"/>
                                            <p:tgtEl>
                                              <p:spTgt spid="326"/>
                                            </p:tgtEl>
                                            <p:attrNameLst>
                                              <p:attrName>ppt_x</p:attrName>
                                              <p:attrName>ppt_y</p:attrName>
                                            </p:attrNameLst>
                                          </p:cBhvr>
                                          <p:rCtr x="0" y="6505"/>
                                        </p:animMotion>
                                      </p:childTnLst>
                                    </p:cTn>
                                  </p:par>
                                  <p:par>
                                    <p:cTn id="92" presetID="6" presetClass="emph" presetSubtype="0" fill="hold" nodeType="withEffect">
                                      <p:stCondLst>
                                        <p:cond delay="6000"/>
                                      </p:stCondLst>
                                      <p:childTnLst>
                                        <p:animScale>
                                          <p:cBhvr>
                                            <p:cTn id="93" dur="500" fill="hold"/>
                                            <p:tgtEl>
                                              <p:spTgt spid="326"/>
                                            </p:tgtEl>
                                          </p:cBhvr>
                                          <p:by x="200000" y="200000"/>
                                        </p:animScale>
                                      </p:childTnLst>
                                    </p:cTn>
                                  </p:par>
                                  <p:par>
                                    <p:cTn id="94" presetID="1" presetClass="path" presetSubtype="0" accel="50000" decel="50000" fill="hold" grpId="2" nodeType="withEffect">
                                      <p:stCondLst>
                                        <p:cond delay="6000"/>
                                      </p:stCondLst>
                                      <p:childTnLst>
                                        <p:animMotion origin="layout" path="M -0.00013 -0.01806 C -0.04375 -0.01806 -0.07995 -0.07593 -0.0793 -0.14236 C -0.07864 -0.2088 -0.04935 -0.28148 -0.00065 -0.27986 C 0.04831 -0.27824 0.07774 -0.21852 0.07774 -0.14236 C 0.07774 -0.06458 0.04701 -0.00185 -0.00026 0.00116 " pathEditMode="relative" rAng="0" ptsTypes="AAAAA">
                                          <p:cBhvr>
                                            <p:cTn id="95" dur="1000" fill="hold"/>
                                            <p:tgtEl>
                                              <p:spTgt spid="327"/>
                                            </p:tgtEl>
                                            <p:attrNameLst>
                                              <p:attrName>ppt_x</p:attrName>
                                              <p:attrName>ppt_y</p:attrName>
                                            </p:attrNameLst>
                                          </p:cBhvr>
                                          <p:rCtr x="-78" y="-12153"/>
                                        </p:animMotion>
                                      </p:childTnLst>
                                    </p:cTn>
                                  </p:par>
                                  <p:par>
                                    <p:cTn id="96" presetID="53" presetClass="entr" presetSubtype="16" fill="hold" nodeType="withEffect">
                                      <p:stCondLst>
                                        <p:cond delay="6500"/>
                                      </p:stCondLst>
                                      <p:childTnLst>
                                        <p:set>
                                          <p:cBhvr>
                                            <p:cTn id="97" dur="1" fill="hold">
                                              <p:stCondLst>
                                                <p:cond delay="0"/>
                                              </p:stCondLst>
                                            </p:cTn>
                                            <p:tgtEl>
                                              <p:spTgt spid="325"/>
                                            </p:tgtEl>
                                            <p:attrNameLst>
                                              <p:attrName>style.visibility</p:attrName>
                                            </p:attrNameLst>
                                          </p:cBhvr>
                                          <p:to>
                                            <p:strVal val="visible"/>
                                          </p:to>
                                        </p:set>
                                        <p:anim calcmode="lin" valueType="num">
                                          <p:cBhvr>
                                            <p:cTn id="98" dur="500" fill="hold"/>
                                            <p:tgtEl>
                                              <p:spTgt spid="325"/>
                                            </p:tgtEl>
                                            <p:attrNameLst>
                                              <p:attrName>ppt_w</p:attrName>
                                            </p:attrNameLst>
                                          </p:cBhvr>
                                          <p:tavLst>
                                            <p:tav tm="0">
                                              <p:val>
                                                <p:fltVal val="0"/>
                                              </p:val>
                                            </p:tav>
                                            <p:tav tm="100000">
                                              <p:val>
                                                <p:strVal val="#ppt_w"/>
                                              </p:val>
                                            </p:tav>
                                          </p:tavLst>
                                        </p:anim>
                                        <p:anim calcmode="lin" valueType="num">
                                          <p:cBhvr>
                                            <p:cTn id="99" dur="500" fill="hold"/>
                                            <p:tgtEl>
                                              <p:spTgt spid="325"/>
                                            </p:tgtEl>
                                            <p:attrNameLst>
                                              <p:attrName>ppt_h</p:attrName>
                                            </p:attrNameLst>
                                          </p:cBhvr>
                                          <p:tavLst>
                                            <p:tav tm="0">
                                              <p:val>
                                                <p:fltVal val="0"/>
                                              </p:val>
                                            </p:tav>
                                            <p:tav tm="100000">
                                              <p:val>
                                                <p:strVal val="#ppt_h"/>
                                              </p:val>
                                            </p:tav>
                                          </p:tavLst>
                                        </p:anim>
                                        <p:animEffect transition="in" filter="fade">
                                          <p:cBhvr>
                                            <p:cTn id="100" dur="500"/>
                                            <p:tgtEl>
                                              <p:spTgt spid="325"/>
                                            </p:tgtEl>
                                          </p:cBhvr>
                                        </p:animEffect>
                                      </p:childTnLst>
                                    </p:cTn>
                                  </p:par>
                                  <p:par>
                                    <p:cTn id="101" presetID="42" presetClass="entr" presetSubtype="0" fill="hold" grpId="0" nodeType="withEffect">
                                      <p:stCondLst>
                                        <p:cond delay="6500"/>
                                      </p:stCondLst>
                                      <p:childTnLst>
                                        <p:set>
                                          <p:cBhvr>
                                            <p:cTn id="102" dur="1" fill="hold">
                                              <p:stCondLst>
                                                <p:cond delay="0"/>
                                              </p:stCondLst>
                                            </p:cTn>
                                            <p:tgtEl>
                                              <p:spTgt spid="92"/>
                                            </p:tgtEl>
                                            <p:attrNameLst>
                                              <p:attrName>style.visibility</p:attrName>
                                            </p:attrNameLst>
                                          </p:cBhvr>
                                          <p:to>
                                            <p:strVal val="visible"/>
                                          </p:to>
                                        </p:set>
                                        <p:animEffect transition="in" filter="fade">
                                          <p:cBhvr>
                                            <p:cTn id="103" dur="500"/>
                                            <p:tgtEl>
                                              <p:spTgt spid="92"/>
                                            </p:tgtEl>
                                          </p:cBhvr>
                                        </p:animEffect>
                                        <p:anim calcmode="lin" valueType="num">
                                          <p:cBhvr>
                                            <p:cTn id="104" dur="500" fill="hold"/>
                                            <p:tgtEl>
                                              <p:spTgt spid="92"/>
                                            </p:tgtEl>
                                            <p:attrNameLst>
                                              <p:attrName>ppt_x</p:attrName>
                                            </p:attrNameLst>
                                          </p:cBhvr>
                                          <p:tavLst>
                                            <p:tav tm="0">
                                              <p:val>
                                                <p:strVal val="#ppt_x"/>
                                              </p:val>
                                            </p:tav>
                                            <p:tav tm="100000">
                                              <p:val>
                                                <p:strVal val="#ppt_x"/>
                                              </p:val>
                                            </p:tav>
                                          </p:tavLst>
                                        </p:anim>
                                        <p:anim calcmode="lin" valueType="num">
                                          <p:cBhvr>
                                            <p:cTn id="105" dur="500" fill="hold"/>
                                            <p:tgtEl>
                                              <p:spTgt spid="92"/>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6500"/>
                                      </p:stCondLst>
                                      <p:childTnLst>
                                        <p:set>
                                          <p:cBhvr>
                                            <p:cTn id="107" dur="1" fill="hold">
                                              <p:stCondLst>
                                                <p:cond delay="0"/>
                                              </p:stCondLst>
                                            </p:cTn>
                                            <p:tgtEl>
                                              <p:spTgt spid="356"/>
                                            </p:tgtEl>
                                            <p:attrNameLst>
                                              <p:attrName>style.visibility</p:attrName>
                                            </p:attrNameLst>
                                          </p:cBhvr>
                                          <p:to>
                                            <p:strVal val="visible"/>
                                          </p:to>
                                        </p:set>
                                        <p:animEffect transition="in" filter="fade">
                                          <p:cBhvr>
                                            <p:cTn id="108" dur="1000"/>
                                            <p:tgtEl>
                                              <p:spTgt spid="356"/>
                                            </p:tgtEl>
                                          </p:cBhvr>
                                        </p:animEffect>
                                        <p:anim calcmode="lin" valueType="num">
                                          <p:cBhvr>
                                            <p:cTn id="109" dur="1000" fill="hold"/>
                                            <p:tgtEl>
                                              <p:spTgt spid="356"/>
                                            </p:tgtEl>
                                            <p:attrNameLst>
                                              <p:attrName>ppt_x</p:attrName>
                                            </p:attrNameLst>
                                          </p:cBhvr>
                                          <p:tavLst>
                                            <p:tav tm="0">
                                              <p:val>
                                                <p:strVal val="#ppt_x"/>
                                              </p:val>
                                            </p:tav>
                                            <p:tav tm="100000">
                                              <p:val>
                                                <p:strVal val="#ppt_x"/>
                                              </p:val>
                                            </p:tav>
                                          </p:tavLst>
                                        </p:anim>
                                        <p:anim calcmode="lin" valueType="num">
                                          <p:cBhvr>
                                            <p:cTn id="110" dur="1000" fill="hold"/>
                                            <p:tgtEl>
                                              <p:spTgt spid="356"/>
                                            </p:tgtEl>
                                            <p:attrNameLst>
                                              <p:attrName>ppt_y</p:attrName>
                                            </p:attrNameLst>
                                          </p:cBhvr>
                                          <p:tavLst>
                                            <p:tav tm="0">
                                              <p:val>
                                                <p:strVal val="#ppt_y+.1"/>
                                              </p:val>
                                            </p:tav>
                                            <p:tav tm="100000">
                                              <p:val>
                                                <p:strVal val="#ppt_y"/>
                                              </p:val>
                                            </p:tav>
                                          </p:tavLst>
                                        </p:anim>
                                      </p:childTnLst>
                                    </p:cTn>
                                  </p:par>
                                  <p:par>
                                    <p:cTn id="111" presetID="23" presetClass="entr" presetSubtype="16" fill="hold" grpId="0" nodeType="withEffect">
                                      <p:stCondLst>
                                        <p:cond delay="7500"/>
                                      </p:stCondLst>
                                      <p:iterate type="lt">
                                        <p:tmPct val="8000"/>
                                      </p:iterate>
                                      <p:childTnLst>
                                        <p:set>
                                          <p:cBhvr>
                                            <p:cTn id="112" dur="1" fill="hold">
                                              <p:stCondLst>
                                                <p:cond delay="0"/>
                                              </p:stCondLst>
                                            </p:cTn>
                                            <p:tgtEl>
                                              <p:spTgt spid="357"/>
                                            </p:tgtEl>
                                            <p:attrNameLst>
                                              <p:attrName>style.visibility</p:attrName>
                                            </p:attrNameLst>
                                          </p:cBhvr>
                                          <p:to>
                                            <p:strVal val="visible"/>
                                          </p:to>
                                        </p:set>
                                        <p:anim calcmode="lin" valueType="num">
                                          <p:cBhvr>
                                            <p:cTn id="113" dur="500" fill="hold"/>
                                            <p:tgtEl>
                                              <p:spTgt spid="357"/>
                                            </p:tgtEl>
                                            <p:attrNameLst>
                                              <p:attrName>ppt_w</p:attrName>
                                            </p:attrNameLst>
                                          </p:cBhvr>
                                          <p:tavLst>
                                            <p:tav tm="0">
                                              <p:val>
                                                <p:fltVal val="0"/>
                                              </p:val>
                                            </p:tav>
                                            <p:tav tm="100000">
                                              <p:val>
                                                <p:strVal val="#ppt_w"/>
                                              </p:val>
                                            </p:tav>
                                          </p:tavLst>
                                        </p:anim>
                                        <p:anim calcmode="lin" valueType="num">
                                          <p:cBhvr>
                                            <p:cTn id="114" dur="500" fill="hold"/>
                                            <p:tgtEl>
                                              <p:spTgt spid="357"/>
                                            </p:tgtEl>
                                            <p:attrNameLst>
                                              <p:attrName>ppt_h</p:attrName>
                                            </p:attrNameLst>
                                          </p:cBhvr>
                                          <p:tavLst>
                                            <p:tav tm="0">
                                              <p:val>
                                                <p:fltVal val="0"/>
                                              </p:val>
                                            </p:tav>
                                            <p:tav tm="100000">
                                              <p:val>
                                                <p:strVal val="#ppt_h"/>
                                              </p:val>
                                            </p:tav>
                                          </p:tavLst>
                                        </p:anim>
                                      </p:childTnLst>
                                    </p:cTn>
                                  </p:par>
                                  <p:par>
                                    <p:cTn id="115" presetID="42" presetClass="path" presetSubtype="0" accel="60000" decel="40000" fill="hold" nodeType="withEffect">
                                      <p:stCondLst>
                                        <p:cond delay="8500"/>
                                      </p:stCondLst>
                                      <p:childTnLst>
                                        <p:animMotion origin="layout" path="M 5E-6 -1.48148E-6 L 5E-6 -0.11227 " pathEditMode="relative" rAng="0" ptsTypes="AA">
                                          <p:cBhvr>
                                            <p:cTn id="116" dur="500" spd="-100000" fill="hold"/>
                                            <p:tgtEl>
                                              <p:spTgt spid="302"/>
                                            </p:tgtEl>
                                            <p:attrNameLst>
                                              <p:attrName>ppt_x</p:attrName>
                                              <p:attrName>ppt_y</p:attrName>
                                            </p:attrNameLst>
                                          </p:cBhvr>
                                          <p:rCtr x="0" y="-5625"/>
                                        </p:animMotion>
                                      </p:childTnLst>
                                    </p:cTn>
                                  </p:par>
                                  <p:par>
                                    <p:cTn id="117" presetID="6" presetClass="emph" presetSubtype="0" fill="hold" nodeType="withEffect">
                                      <p:stCondLst>
                                        <p:cond delay="8500"/>
                                      </p:stCondLst>
                                      <p:childTnLst>
                                        <p:animScale>
                                          <p:cBhvr>
                                            <p:cTn id="118" dur="500" fill="hold"/>
                                            <p:tgtEl>
                                              <p:spTgt spid="302"/>
                                            </p:tgtEl>
                                          </p:cBhvr>
                                          <p:by x="200000" y="200000"/>
                                        </p:animScale>
                                      </p:childTnLst>
                                    </p:cTn>
                                  </p:par>
                                  <p:par>
                                    <p:cTn id="119" presetID="1" presetClass="path" presetSubtype="0" decel="100000" fill="hold" grpId="2" nodeType="withEffect">
                                      <p:stCondLst>
                                        <p:cond delay="8500"/>
                                      </p:stCondLst>
                                      <p:childTnLst>
                                        <p:animMotion origin="layout" path="M -0.00013 -0.25162 C -0.03946 -0.25162 -0.07058 -0.19606 -0.07058 -0.12801 C -0.07058 -0.05902 -0.03946 -0.00324 -0.00013 -0.00324 C 0.03829 -0.00324 0.07045 -0.05046 0.07097 -0.12801 C 0.07136 -0.20555 0.04089 -0.25023 0.00053 -0.25046 C -0.03946 -0.25092 -0.07058 -0.19676 -0.07058 -0.13217 C -0.07058 -0.06852 -0.04089 -0.00717 0.00053 -0.00416 " pathEditMode="relative" rAng="0" ptsTypes="AAAAAAA">
                                          <p:cBhvr>
                                            <p:cTn id="120" dur="1000" fill="hold"/>
                                            <p:tgtEl>
                                              <p:spTgt spid="138"/>
                                            </p:tgtEl>
                                            <p:attrNameLst>
                                              <p:attrName>ppt_x</p:attrName>
                                              <p:attrName>ppt_y</p:attrName>
                                            </p:attrNameLst>
                                          </p:cBhvr>
                                          <p:rCtr x="26" y="12407"/>
                                        </p:animMotion>
                                      </p:childTnLst>
                                    </p:cTn>
                                  </p:par>
                                  <p:par>
                                    <p:cTn id="121" presetID="53" presetClass="entr" presetSubtype="16" fill="hold" grpId="0" nodeType="withEffect">
                                      <p:stCondLst>
                                        <p:cond delay="9000"/>
                                      </p:stCondLst>
                                      <p:childTnLst>
                                        <p:set>
                                          <p:cBhvr>
                                            <p:cTn id="122" dur="1" fill="hold">
                                              <p:stCondLst>
                                                <p:cond delay="0"/>
                                              </p:stCondLst>
                                            </p:cTn>
                                            <p:tgtEl>
                                              <p:spTgt spid="131"/>
                                            </p:tgtEl>
                                            <p:attrNameLst>
                                              <p:attrName>style.visibility</p:attrName>
                                            </p:attrNameLst>
                                          </p:cBhvr>
                                          <p:to>
                                            <p:strVal val="visible"/>
                                          </p:to>
                                        </p:set>
                                        <p:anim calcmode="lin" valueType="num">
                                          <p:cBhvr>
                                            <p:cTn id="123" dur="500" fill="hold"/>
                                            <p:tgtEl>
                                              <p:spTgt spid="131"/>
                                            </p:tgtEl>
                                            <p:attrNameLst>
                                              <p:attrName>ppt_w</p:attrName>
                                            </p:attrNameLst>
                                          </p:cBhvr>
                                          <p:tavLst>
                                            <p:tav tm="0">
                                              <p:val>
                                                <p:fltVal val="0"/>
                                              </p:val>
                                            </p:tav>
                                            <p:tav tm="100000">
                                              <p:val>
                                                <p:strVal val="#ppt_w"/>
                                              </p:val>
                                            </p:tav>
                                          </p:tavLst>
                                        </p:anim>
                                        <p:anim calcmode="lin" valueType="num">
                                          <p:cBhvr>
                                            <p:cTn id="124" dur="500" fill="hold"/>
                                            <p:tgtEl>
                                              <p:spTgt spid="131"/>
                                            </p:tgtEl>
                                            <p:attrNameLst>
                                              <p:attrName>ppt_h</p:attrName>
                                            </p:attrNameLst>
                                          </p:cBhvr>
                                          <p:tavLst>
                                            <p:tav tm="0">
                                              <p:val>
                                                <p:fltVal val="0"/>
                                              </p:val>
                                            </p:tav>
                                            <p:tav tm="100000">
                                              <p:val>
                                                <p:strVal val="#ppt_h"/>
                                              </p:val>
                                            </p:tav>
                                          </p:tavLst>
                                        </p:anim>
                                        <p:animEffect transition="in" filter="fade">
                                          <p:cBhvr>
                                            <p:cTn id="125" dur="500"/>
                                            <p:tgtEl>
                                              <p:spTgt spid="131"/>
                                            </p:tgtEl>
                                          </p:cBhvr>
                                        </p:animEffect>
                                      </p:childTnLst>
                                    </p:cTn>
                                  </p:par>
                                  <p:par>
                                    <p:cTn id="126" presetID="42" presetClass="entr" presetSubtype="0" fill="hold" grpId="0" nodeType="withEffect">
                                      <p:stCondLst>
                                        <p:cond delay="9000"/>
                                      </p:stCondLst>
                                      <p:childTnLst>
                                        <p:set>
                                          <p:cBhvr>
                                            <p:cTn id="127" dur="1" fill="hold">
                                              <p:stCondLst>
                                                <p:cond delay="0"/>
                                              </p:stCondLst>
                                            </p:cTn>
                                            <p:tgtEl>
                                              <p:spTgt spid="94"/>
                                            </p:tgtEl>
                                            <p:attrNameLst>
                                              <p:attrName>style.visibility</p:attrName>
                                            </p:attrNameLst>
                                          </p:cBhvr>
                                          <p:to>
                                            <p:strVal val="visible"/>
                                          </p:to>
                                        </p:set>
                                        <p:animEffect transition="in" filter="fade">
                                          <p:cBhvr>
                                            <p:cTn id="128" dur="500"/>
                                            <p:tgtEl>
                                              <p:spTgt spid="94"/>
                                            </p:tgtEl>
                                          </p:cBhvr>
                                        </p:animEffect>
                                        <p:anim calcmode="lin" valueType="num">
                                          <p:cBhvr>
                                            <p:cTn id="129" dur="500" fill="hold"/>
                                            <p:tgtEl>
                                              <p:spTgt spid="94"/>
                                            </p:tgtEl>
                                            <p:attrNameLst>
                                              <p:attrName>ppt_x</p:attrName>
                                            </p:attrNameLst>
                                          </p:cBhvr>
                                          <p:tavLst>
                                            <p:tav tm="0">
                                              <p:val>
                                                <p:strVal val="#ppt_x"/>
                                              </p:val>
                                            </p:tav>
                                            <p:tav tm="100000">
                                              <p:val>
                                                <p:strVal val="#ppt_x"/>
                                              </p:val>
                                            </p:tav>
                                          </p:tavLst>
                                        </p:anim>
                                        <p:anim calcmode="lin" valueType="num">
                                          <p:cBhvr>
                                            <p:cTn id="130" dur="500" fill="hold"/>
                                            <p:tgtEl>
                                              <p:spTgt spid="94"/>
                                            </p:tgtEl>
                                            <p:attrNameLst>
                                              <p:attrName>ppt_y</p:attrName>
                                            </p:attrNameLst>
                                          </p:cBhvr>
                                          <p:tavLst>
                                            <p:tav tm="0">
                                              <p:val>
                                                <p:strVal val="#ppt_y+.1"/>
                                              </p:val>
                                            </p:tav>
                                            <p:tav tm="100000">
                                              <p:val>
                                                <p:strVal val="#ppt_y"/>
                                              </p:val>
                                            </p:tav>
                                          </p:tavLst>
                                        </p:anim>
                                      </p:childTnLst>
                                    </p:cTn>
                                  </p:par>
                                  <p:par>
                                    <p:cTn id="131" presetID="42" presetClass="entr" presetSubtype="0" fill="hold" grpId="0" nodeType="withEffect">
                                      <p:stCondLst>
                                        <p:cond delay="9000"/>
                                      </p:stCondLst>
                                      <p:childTnLst>
                                        <p:set>
                                          <p:cBhvr>
                                            <p:cTn id="132" dur="1" fill="hold">
                                              <p:stCondLst>
                                                <p:cond delay="0"/>
                                              </p:stCondLst>
                                            </p:cTn>
                                            <p:tgtEl>
                                              <p:spTgt spid="378"/>
                                            </p:tgtEl>
                                            <p:attrNameLst>
                                              <p:attrName>style.visibility</p:attrName>
                                            </p:attrNameLst>
                                          </p:cBhvr>
                                          <p:to>
                                            <p:strVal val="visible"/>
                                          </p:to>
                                        </p:set>
                                        <p:animEffect transition="in" filter="fade">
                                          <p:cBhvr>
                                            <p:cTn id="133" dur="1000"/>
                                            <p:tgtEl>
                                              <p:spTgt spid="378"/>
                                            </p:tgtEl>
                                          </p:cBhvr>
                                        </p:animEffect>
                                        <p:anim calcmode="lin" valueType="num">
                                          <p:cBhvr>
                                            <p:cTn id="134" dur="1000" fill="hold"/>
                                            <p:tgtEl>
                                              <p:spTgt spid="378"/>
                                            </p:tgtEl>
                                            <p:attrNameLst>
                                              <p:attrName>ppt_x</p:attrName>
                                            </p:attrNameLst>
                                          </p:cBhvr>
                                          <p:tavLst>
                                            <p:tav tm="0">
                                              <p:val>
                                                <p:strVal val="#ppt_x"/>
                                              </p:val>
                                            </p:tav>
                                            <p:tav tm="100000">
                                              <p:val>
                                                <p:strVal val="#ppt_x"/>
                                              </p:val>
                                            </p:tav>
                                          </p:tavLst>
                                        </p:anim>
                                        <p:anim calcmode="lin" valueType="num">
                                          <p:cBhvr>
                                            <p:cTn id="135" dur="1000" fill="hold"/>
                                            <p:tgtEl>
                                              <p:spTgt spid="378"/>
                                            </p:tgtEl>
                                            <p:attrNameLst>
                                              <p:attrName>ppt_y</p:attrName>
                                            </p:attrNameLst>
                                          </p:cBhvr>
                                          <p:tavLst>
                                            <p:tav tm="0">
                                              <p:val>
                                                <p:strVal val="#ppt_y+.1"/>
                                              </p:val>
                                            </p:tav>
                                            <p:tav tm="100000">
                                              <p:val>
                                                <p:strVal val="#ppt_y"/>
                                              </p:val>
                                            </p:tav>
                                          </p:tavLst>
                                        </p:anim>
                                      </p:childTnLst>
                                    </p:cTn>
                                  </p:par>
                                  <p:par>
                                    <p:cTn id="136" presetID="23" presetClass="entr" presetSubtype="16" fill="hold" grpId="0" nodeType="withEffect">
                                      <p:stCondLst>
                                        <p:cond delay="10000"/>
                                      </p:stCondLst>
                                      <p:iterate type="lt">
                                        <p:tmPct val="8000"/>
                                      </p:iterate>
                                      <p:childTnLst>
                                        <p:set>
                                          <p:cBhvr>
                                            <p:cTn id="137" dur="1" fill="hold">
                                              <p:stCondLst>
                                                <p:cond delay="0"/>
                                              </p:stCondLst>
                                            </p:cTn>
                                            <p:tgtEl>
                                              <p:spTgt spid="379"/>
                                            </p:tgtEl>
                                            <p:attrNameLst>
                                              <p:attrName>style.visibility</p:attrName>
                                            </p:attrNameLst>
                                          </p:cBhvr>
                                          <p:to>
                                            <p:strVal val="visible"/>
                                          </p:to>
                                        </p:set>
                                        <p:anim calcmode="lin" valueType="num">
                                          <p:cBhvr>
                                            <p:cTn id="138" dur="500" fill="hold"/>
                                            <p:tgtEl>
                                              <p:spTgt spid="379"/>
                                            </p:tgtEl>
                                            <p:attrNameLst>
                                              <p:attrName>ppt_w</p:attrName>
                                            </p:attrNameLst>
                                          </p:cBhvr>
                                          <p:tavLst>
                                            <p:tav tm="0">
                                              <p:val>
                                                <p:fltVal val="0"/>
                                              </p:val>
                                            </p:tav>
                                            <p:tav tm="100000">
                                              <p:val>
                                                <p:strVal val="#ppt_w"/>
                                              </p:val>
                                            </p:tav>
                                          </p:tavLst>
                                        </p:anim>
                                        <p:anim calcmode="lin" valueType="num">
                                          <p:cBhvr>
                                            <p:cTn id="139" dur="500" fill="hold"/>
                                            <p:tgtEl>
                                              <p:spTgt spid="379"/>
                                            </p:tgtEl>
                                            <p:attrNameLst>
                                              <p:attrName>ppt_h</p:attrName>
                                            </p:attrNameLst>
                                          </p:cBhvr>
                                          <p:tavLst>
                                            <p:tav tm="0">
                                              <p:val>
                                                <p:fltVal val="0"/>
                                              </p:val>
                                            </p:tav>
                                            <p:tav tm="100000">
                                              <p:val>
                                                <p:strVal val="#ppt_h"/>
                                              </p:val>
                                            </p:tav>
                                          </p:tavLst>
                                        </p:anim>
                                      </p:childTnLst>
                                    </p:cTn>
                                  </p:par>
                                  <p:par>
                                    <p:cTn id="140" presetID="42" presetClass="path" presetSubtype="0" accel="50000" decel="50000" fill="hold" nodeType="withEffect">
                                      <p:stCondLst>
                                        <p:cond delay="11000"/>
                                      </p:stCondLst>
                                      <p:childTnLst>
                                        <p:animMotion origin="layout" path="M -4.16667E-7 -7.40741E-7 L -4.16667E-7 0.12106 " pathEditMode="relative" rAng="0" ptsTypes="AA">
                                          <p:cBhvr>
                                            <p:cTn id="141" dur="500" spd="-100000" fill="hold"/>
                                            <p:tgtEl>
                                              <p:spTgt spid="336"/>
                                            </p:tgtEl>
                                            <p:attrNameLst>
                                              <p:attrName>ppt_x</p:attrName>
                                              <p:attrName>ppt_y</p:attrName>
                                            </p:attrNameLst>
                                          </p:cBhvr>
                                          <p:rCtr x="0" y="6505"/>
                                        </p:animMotion>
                                      </p:childTnLst>
                                    </p:cTn>
                                  </p:par>
                                  <p:par>
                                    <p:cTn id="142" presetID="6" presetClass="emph" presetSubtype="0" fill="hold" nodeType="withEffect">
                                      <p:stCondLst>
                                        <p:cond delay="11000"/>
                                      </p:stCondLst>
                                      <p:childTnLst>
                                        <p:animScale>
                                          <p:cBhvr>
                                            <p:cTn id="143" dur="500" fill="hold"/>
                                            <p:tgtEl>
                                              <p:spTgt spid="336"/>
                                            </p:tgtEl>
                                          </p:cBhvr>
                                          <p:by x="200000" y="200000"/>
                                        </p:animScale>
                                      </p:childTnLst>
                                    </p:cTn>
                                  </p:par>
                                  <p:par>
                                    <p:cTn id="144" presetID="1" presetClass="path" presetSubtype="0" accel="50000" decel="50000" fill="hold" grpId="2" nodeType="withEffect">
                                      <p:stCondLst>
                                        <p:cond delay="11000"/>
                                      </p:stCondLst>
                                      <p:childTnLst>
                                        <p:animMotion origin="layout" path="M -0.00013 -0.01806 C -0.04375 -0.01806 -0.07995 -0.07593 -0.0793 -0.14236 C -0.07864 -0.2088 -0.04935 -0.28148 -0.00065 -0.27986 C 0.04831 -0.27824 0.07774 -0.21852 0.07774 -0.14236 C 0.07774 -0.06458 0.04701 -0.00185 -0.00026 0.00116 " pathEditMode="relative" rAng="0" ptsTypes="AAAAA">
                                          <p:cBhvr>
                                            <p:cTn id="145" dur="1000" fill="hold"/>
                                            <p:tgtEl>
                                              <p:spTgt spid="337"/>
                                            </p:tgtEl>
                                            <p:attrNameLst>
                                              <p:attrName>ppt_x</p:attrName>
                                              <p:attrName>ppt_y</p:attrName>
                                            </p:attrNameLst>
                                          </p:cBhvr>
                                          <p:rCtr x="-78" y="-12153"/>
                                        </p:animMotion>
                                      </p:childTnLst>
                                    </p:cTn>
                                  </p:par>
                                  <p:par>
                                    <p:cTn id="146" presetID="53" presetClass="entr" presetSubtype="16" fill="hold" grpId="0" nodeType="withEffect">
                                      <p:stCondLst>
                                        <p:cond delay="11500"/>
                                      </p:stCondLst>
                                      <p:childTnLst>
                                        <p:set>
                                          <p:cBhvr>
                                            <p:cTn id="147" dur="1" fill="hold">
                                              <p:stCondLst>
                                                <p:cond delay="0"/>
                                              </p:stCondLst>
                                            </p:cTn>
                                            <p:tgtEl>
                                              <p:spTgt spid="343"/>
                                            </p:tgtEl>
                                            <p:attrNameLst>
                                              <p:attrName>style.visibility</p:attrName>
                                            </p:attrNameLst>
                                          </p:cBhvr>
                                          <p:to>
                                            <p:strVal val="visible"/>
                                          </p:to>
                                        </p:set>
                                        <p:anim calcmode="lin" valueType="num">
                                          <p:cBhvr>
                                            <p:cTn id="148" dur="500" fill="hold"/>
                                            <p:tgtEl>
                                              <p:spTgt spid="343"/>
                                            </p:tgtEl>
                                            <p:attrNameLst>
                                              <p:attrName>ppt_w</p:attrName>
                                            </p:attrNameLst>
                                          </p:cBhvr>
                                          <p:tavLst>
                                            <p:tav tm="0">
                                              <p:val>
                                                <p:fltVal val="0"/>
                                              </p:val>
                                            </p:tav>
                                            <p:tav tm="100000">
                                              <p:val>
                                                <p:strVal val="#ppt_w"/>
                                              </p:val>
                                            </p:tav>
                                          </p:tavLst>
                                        </p:anim>
                                        <p:anim calcmode="lin" valueType="num">
                                          <p:cBhvr>
                                            <p:cTn id="149" dur="500" fill="hold"/>
                                            <p:tgtEl>
                                              <p:spTgt spid="343"/>
                                            </p:tgtEl>
                                            <p:attrNameLst>
                                              <p:attrName>ppt_h</p:attrName>
                                            </p:attrNameLst>
                                          </p:cBhvr>
                                          <p:tavLst>
                                            <p:tav tm="0">
                                              <p:val>
                                                <p:fltVal val="0"/>
                                              </p:val>
                                            </p:tav>
                                            <p:tav tm="100000">
                                              <p:val>
                                                <p:strVal val="#ppt_h"/>
                                              </p:val>
                                            </p:tav>
                                          </p:tavLst>
                                        </p:anim>
                                        <p:animEffect transition="in" filter="fade">
                                          <p:cBhvr>
                                            <p:cTn id="150" dur="500"/>
                                            <p:tgtEl>
                                              <p:spTgt spid="343"/>
                                            </p:tgtEl>
                                          </p:cBhvr>
                                        </p:animEffect>
                                      </p:childTnLst>
                                    </p:cTn>
                                  </p:par>
                                  <p:par>
                                    <p:cTn id="151" presetID="42" presetClass="entr" presetSubtype="0" fill="hold" grpId="0" nodeType="withEffect">
                                      <p:stCondLst>
                                        <p:cond delay="11500"/>
                                      </p:stCondLst>
                                      <p:childTnLst>
                                        <p:set>
                                          <p:cBhvr>
                                            <p:cTn id="152" dur="1" fill="hold">
                                              <p:stCondLst>
                                                <p:cond delay="0"/>
                                              </p:stCondLst>
                                            </p:cTn>
                                            <p:tgtEl>
                                              <p:spTgt spid="96"/>
                                            </p:tgtEl>
                                            <p:attrNameLst>
                                              <p:attrName>style.visibility</p:attrName>
                                            </p:attrNameLst>
                                          </p:cBhvr>
                                          <p:to>
                                            <p:strVal val="visible"/>
                                          </p:to>
                                        </p:set>
                                        <p:animEffect transition="in" filter="fade">
                                          <p:cBhvr>
                                            <p:cTn id="153" dur="500"/>
                                            <p:tgtEl>
                                              <p:spTgt spid="96"/>
                                            </p:tgtEl>
                                          </p:cBhvr>
                                        </p:animEffect>
                                        <p:anim calcmode="lin" valueType="num">
                                          <p:cBhvr>
                                            <p:cTn id="154" dur="500" fill="hold"/>
                                            <p:tgtEl>
                                              <p:spTgt spid="96"/>
                                            </p:tgtEl>
                                            <p:attrNameLst>
                                              <p:attrName>ppt_x</p:attrName>
                                            </p:attrNameLst>
                                          </p:cBhvr>
                                          <p:tavLst>
                                            <p:tav tm="0">
                                              <p:val>
                                                <p:strVal val="#ppt_x"/>
                                              </p:val>
                                            </p:tav>
                                            <p:tav tm="100000">
                                              <p:val>
                                                <p:strVal val="#ppt_x"/>
                                              </p:val>
                                            </p:tav>
                                          </p:tavLst>
                                        </p:anim>
                                        <p:anim calcmode="lin" valueType="num">
                                          <p:cBhvr>
                                            <p:cTn id="155" dur="500" fill="hold"/>
                                            <p:tgtEl>
                                              <p:spTgt spid="96"/>
                                            </p:tgtEl>
                                            <p:attrNameLst>
                                              <p:attrName>ppt_y</p:attrName>
                                            </p:attrNameLst>
                                          </p:cBhvr>
                                          <p:tavLst>
                                            <p:tav tm="0">
                                              <p:val>
                                                <p:strVal val="#ppt_y+.1"/>
                                              </p:val>
                                            </p:tav>
                                            <p:tav tm="100000">
                                              <p:val>
                                                <p:strVal val="#ppt_y"/>
                                              </p:val>
                                            </p:tav>
                                          </p:tavLst>
                                        </p:anim>
                                      </p:childTnLst>
                                    </p:cTn>
                                  </p:par>
                                  <p:par>
                                    <p:cTn id="156" presetID="42" presetClass="entr" presetSubtype="0" fill="hold" grpId="0" nodeType="withEffect">
                                      <p:stCondLst>
                                        <p:cond delay="11500"/>
                                      </p:stCondLst>
                                      <p:childTnLst>
                                        <p:set>
                                          <p:cBhvr>
                                            <p:cTn id="157" dur="1" fill="hold">
                                              <p:stCondLst>
                                                <p:cond delay="0"/>
                                              </p:stCondLst>
                                            </p:cTn>
                                            <p:tgtEl>
                                              <p:spTgt spid="365"/>
                                            </p:tgtEl>
                                            <p:attrNameLst>
                                              <p:attrName>style.visibility</p:attrName>
                                            </p:attrNameLst>
                                          </p:cBhvr>
                                          <p:to>
                                            <p:strVal val="visible"/>
                                          </p:to>
                                        </p:set>
                                        <p:animEffect transition="in" filter="fade">
                                          <p:cBhvr>
                                            <p:cTn id="158" dur="1000"/>
                                            <p:tgtEl>
                                              <p:spTgt spid="365"/>
                                            </p:tgtEl>
                                          </p:cBhvr>
                                        </p:animEffect>
                                        <p:anim calcmode="lin" valueType="num">
                                          <p:cBhvr>
                                            <p:cTn id="159" dur="1000" fill="hold"/>
                                            <p:tgtEl>
                                              <p:spTgt spid="365"/>
                                            </p:tgtEl>
                                            <p:attrNameLst>
                                              <p:attrName>ppt_x</p:attrName>
                                            </p:attrNameLst>
                                          </p:cBhvr>
                                          <p:tavLst>
                                            <p:tav tm="0">
                                              <p:val>
                                                <p:strVal val="#ppt_x"/>
                                              </p:val>
                                            </p:tav>
                                            <p:tav tm="100000">
                                              <p:val>
                                                <p:strVal val="#ppt_x"/>
                                              </p:val>
                                            </p:tav>
                                          </p:tavLst>
                                        </p:anim>
                                        <p:anim calcmode="lin" valueType="num">
                                          <p:cBhvr>
                                            <p:cTn id="160" dur="1000" fill="hold"/>
                                            <p:tgtEl>
                                              <p:spTgt spid="365"/>
                                            </p:tgtEl>
                                            <p:attrNameLst>
                                              <p:attrName>ppt_y</p:attrName>
                                            </p:attrNameLst>
                                          </p:cBhvr>
                                          <p:tavLst>
                                            <p:tav tm="0">
                                              <p:val>
                                                <p:strVal val="#ppt_y+.1"/>
                                              </p:val>
                                            </p:tav>
                                            <p:tav tm="100000">
                                              <p:val>
                                                <p:strVal val="#ppt_y"/>
                                              </p:val>
                                            </p:tav>
                                          </p:tavLst>
                                        </p:anim>
                                      </p:childTnLst>
                                    </p:cTn>
                                  </p:par>
                                  <p:par>
                                    <p:cTn id="161" presetID="23" presetClass="entr" presetSubtype="16" fill="hold" grpId="0" nodeType="withEffect">
                                      <p:stCondLst>
                                        <p:cond delay="12500"/>
                                      </p:stCondLst>
                                      <p:iterate type="lt">
                                        <p:tmPct val="8000"/>
                                      </p:iterate>
                                      <p:childTnLst>
                                        <p:set>
                                          <p:cBhvr>
                                            <p:cTn id="162" dur="1" fill="hold">
                                              <p:stCondLst>
                                                <p:cond delay="0"/>
                                              </p:stCondLst>
                                            </p:cTn>
                                            <p:tgtEl>
                                              <p:spTgt spid="366"/>
                                            </p:tgtEl>
                                            <p:attrNameLst>
                                              <p:attrName>style.visibility</p:attrName>
                                            </p:attrNameLst>
                                          </p:cBhvr>
                                          <p:to>
                                            <p:strVal val="visible"/>
                                          </p:to>
                                        </p:set>
                                        <p:anim calcmode="lin" valueType="num">
                                          <p:cBhvr>
                                            <p:cTn id="163" dur="500" fill="hold"/>
                                            <p:tgtEl>
                                              <p:spTgt spid="366"/>
                                            </p:tgtEl>
                                            <p:attrNameLst>
                                              <p:attrName>ppt_w</p:attrName>
                                            </p:attrNameLst>
                                          </p:cBhvr>
                                          <p:tavLst>
                                            <p:tav tm="0">
                                              <p:val>
                                                <p:fltVal val="0"/>
                                              </p:val>
                                            </p:tav>
                                            <p:tav tm="100000">
                                              <p:val>
                                                <p:strVal val="#ppt_w"/>
                                              </p:val>
                                            </p:tav>
                                          </p:tavLst>
                                        </p:anim>
                                        <p:anim calcmode="lin" valueType="num">
                                          <p:cBhvr>
                                            <p:cTn id="164" dur="500" fill="hold"/>
                                            <p:tgtEl>
                                              <p:spTgt spid="366"/>
                                            </p:tgtEl>
                                            <p:attrNameLst>
                                              <p:attrName>ppt_h</p:attrName>
                                            </p:attrNameLst>
                                          </p:cBhvr>
                                          <p:tavLst>
                                            <p:tav tm="0">
                                              <p:val>
                                                <p:fltVal val="0"/>
                                              </p:val>
                                            </p:tav>
                                            <p:tav tm="100000">
                                              <p:val>
                                                <p:strVal val="#ppt_h"/>
                                              </p:val>
                                            </p:tav>
                                          </p:tavLst>
                                        </p:anim>
                                      </p:childTnLst>
                                    </p:cTn>
                                  </p:par>
                                  <p:par>
                                    <p:cTn id="165" presetID="42" presetClass="path" presetSubtype="0" accel="60000" decel="40000" fill="hold" nodeType="withEffect">
                                      <p:stCondLst>
                                        <p:cond delay="14000"/>
                                      </p:stCondLst>
                                      <p:childTnLst>
                                        <p:animMotion origin="layout" path="M 5E-6 -1.48148E-6 L 5E-6 -0.11227 " pathEditMode="relative" rAng="0" ptsTypes="AA">
                                          <p:cBhvr>
                                            <p:cTn id="166" dur="500" spd="-100000" fill="hold"/>
                                            <p:tgtEl>
                                              <p:spTgt spid="306"/>
                                            </p:tgtEl>
                                            <p:attrNameLst>
                                              <p:attrName>ppt_x</p:attrName>
                                              <p:attrName>ppt_y</p:attrName>
                                            </p:attrNameLst>
                                          </p:cBhvr>
                                          <p:rCtr x="0" y="-5625"/>
                                        </p:animMotion>
                                      </p:childTnLst>
                                    </p:cTn>
                                  </p:par>
                                  <p:par>
                                    <p:cTn id="167" presetID="6" presetClass="emph" presetSubtype="0" fill="hold" nodeType="withEffect">
                                      <p:stCondLst>
                                        <p:cond delay="14000"/>
                                      </p:stCondLst>
                                      <p:childTnLst>
                                        <p:animScale>
                                          <p:cBhvr>
                                            <p:cTn id="168" dur="500" fill="hold"/>
                                            <p:tgtEl>
                                              <p:spTgt spid="306"/>
                                            </p:tgtEl>
                                          </p:cBhvr>
                                          <p:by x="200000" y="200000"/>
                                        </p:animScale>
                                      </p:childTnLst>
                                    </p:cTn>
                                  </p:par>
                                  <p:par>
                                    <p:cTn id="169" presetID="1" presetClass="path" presetSubtype="0" decel="100000" fill="hold" grpId="2" nodeType="withEffect">
                                      <p:stCondLst>
                                        <p:cond delay="14000"/>
                                      </p:stCondLst>
                                      <p:childTnLst>
                                        <p:animMotion origin="layout" path="M -0.00013 -0.25162 C -0.03946 -0.25162 -0.07058 -0.19606 -0.07058 -0.12801 C -0.07058 -0.05902 -0.03946 -0.00324 -0.00013 -0.00324 C 0.03829 -0.00324 0.07045 -0.05046 0.07097 -0.12801 C 0.07136 -0.20555 0.04089 -0.25023 0.00053 -0.25046 C -0.03946 -0.25092 -0.07058 -0.19676 -0.07058 -0.13217 C -0.07058 -0.06852 -0.04089 -0.00717 0.00053 -0.00416 " pathEditMode="relative" rAng="0" ptsTypes="AAAAAAA">
                                          <p:cBhvr>
                                            <p:cTn id="170" dur="1000" fill="hold"/>
                                            <p:tgtEl>
                                              <p:spTgt spid="307"/>
                                            </p:tgtEl>
                                            <p:attrNameLst>
                                              <p:attrName>ppt_x</p:attrName>
                                              <p:attrName>ppt_y</p:attrName>
                                            </p:attrNameLst>
                                          </p:cBhvr>
                                          <p:rCtr x="26" y="12407"/>
                                        </p:animMotion>
                                      </p:childTnLst>
                                    </p:cTn>
                                  </p:par>
                                  <p:par>
                                    <p:cTn id="171" presetID="53" presetClass="entr" presetSubtype="16" fill="hold" nodeType="withEffect">
                                      <p:stCondLst>
                                        <p:cond delay="14500"/>
                                      </p:stCondLst>
                                      <p:childTnLst>
                                        <p:set>
                                          <p:cBhvr>
                                            <p:cTn id="172" dur="1" fill="hold">
                                              <p:stCondLst>
                                                <p:cond delay="0"/>
                                              </p:stCondLst>
                                            </p:cTn>
                                            <p:tgtEl>
                                              <p:spTgt spid="305"/>
                                            </p:tgtEl>
                                            <p:attrNameLst>
                                              <p:attrName>style.visibility</p:attrName>
                                            </p:attrNameLst>
                                          </p:cBhvr>
                                          <p:to>
                                            <p:strVal val="visible"/>
                                          </p:to>
                                        </p:set>
                                        <p:anim calcmode="lin" valueType="num">
                                          <p:cBhvr>
                                            <p:cTn id="173" dur="500" fill="hold"/>
                                            <p:tgtEl>
                                              <p:spTgt spid="305"/>
                                            </p:tgtEl>
                                            <p:attrNameLst>
                                              <p:attrName>ppt_w</p:attrName>
                                            </p:attrNameLst>
                                          </p:cBhvr>
                                          <p:tavLst>
                                            <p:tav tm="0">
                                              <p:val>
                                                <p:fltVal val="0"/>
                                              </p:val>
                                            </p:tav>
                                            <p:tav tm="100000">
                                              <p:val>
                                                <p:strVal val="#ppt_w"/>
                                              </p:val>
                                            </p:tav>
                                          </p:tavLst>
                                        </p:anim>
                                        <p:anim calcmode="lin" valueType="num">
                                          <p:cBhvr>
                                            <p:cTn id="174" dur="500" fill="hold"/>
                                            <p:tgtEl>
                                              <p:spTgt spid="305"/>
                                            </p:tgtEl>
                                            <p:attrNameLst>
                                              <p:attrName>ppt_h</p:attrName>
                                            </p:attrNameLst>
                                          </p:cBhvr>
                                          <p:tavLst>
                                            <p:tav tm="0">
                                              <p:val>
                                                <p:fltVal val="0"/>
                                              </p:val>
                                            </p:tav>
                                            <p:tav tm="100000">
                                              <p:val>
                                                <p:strVal val="#ppt_h"/>
                                              </p:val>
                                            </p:tav>
                                          </p:tavLst>
                                        </p:anim>
                                        <p:animEffect transition="in" filter="fade">
                                          <p:cBhvr>
                                            <p:cTn id="175" dur="500"/>
                                            <p:tgtEl>
                                              <p:spTgt spid="305"/>
                                            </p:tgtEl>
                                          </p:cBhvr>
                                        </p:animEffect>
                                      </p:childTnLst>
                                    </p:cTn>
                                  </p:par>
                                  <p:par>
                                    <p:cTn id="176" presetID="42" presetClass="entr" presetSubtype="0" fill="hold" grpId="0" nodeType="withEffect">
                                      <p:stCondLst>
                                        <p:cond delay="14500"/>
                                      </p:stCondLst>
                                      <p:childTnLst>
                                        <p:set>
                                          <p:cBhvr>
                                            <p:cTn id="177" dur="1" fill="hold">
                                              <p:stCondLst>
                                                <p:cond delay="0"/>
                                              </p:stCondLst>
                                            </p:cTn>
                                            <p:tgtEl>
                                              <p:spTgt spid="99"/>
                                            </p:tgtEl>
                                            <p:attrNameLst>
                                              <p:attrName>style.visibility</p:attrName>
                                            </p:attrNameLst>
                                          </p:cBhvr>
                                          <p:to>
                                            <p:strVal val="visible"/>
                                          </p:to>
                                        </p:set>
                                        <p:animEffect transition="in" filter="fade">
                                          <p:cBhvr>
                                            <p:cTn id="178" dur="500"/>
                                            <p:tgtEl>
                                              <p:spTgt spid="99"/>
                                            </p:tgtEl>
                                          </p:cBhvr>
                                        </p:animEffect>
                                        <p:anim calcmode="lin" valueType="num">
                                          <p:cBhvr>
                                            <p:cTn id="179" dur="500" fill="hold"/>
                                            <p:tgtEl>
                                              <p:spTgt spid="99"/>
                                            </p:tgtEl>
                                            <p:attrNameLst>
                                              <p:attrName>ppt_x</p:attrName>
                                            </p:attrNameLst>
                                          </p:cBhvr>
                                          <p:tavLst>
                                            <p:tav tm="0">
                                              <p:val>
                                                <p:strVal val="#ppt_x"/>
                                              </p:val>
                                            </p:tav>
                                            <p:tav tm="100000">
                                              <p:val>
                                                <p:strVal val="#ppt_x"/>
                                              </p:val>
                                            </p:tav>
                                          </p:tavLst>
                                        </p:anim>
                                        <p:anim calcmode="lin" valueType="num">
                                          <p:cBhvr>
                                            <p:cTn id="180" dur="500" fill="hold"/>
                                            <p:tgtEl>
                                              <p:spTgt spid="99"/>
                                            </p:tgtEl>
                                            <p:attrNameLst>
                                              <p:attrName>ppt_y</p:attrName>
                                            </p:attrNameLst>
                                          </p:cBhvr>
                                          <p:tavLst>
                                            <p:tav tm="0">
                                              <p:val>
                                                <p:strVal val="#ppt_y+.1"/>
                                              </p:val>
                                            </p:tav>
                                            <p:tav tm="100000">
                                              <p:val>
                                                <p:strVal val="#ppt_y"/>
                                              </p:val>
                                            </p:tav>
                                          </p:tavLst>
                                        </p:anim>
                                      </p:childTnLst>
                                    </p:cTn>
                                  </p:par>
                                  <p:par>
                                    <p:cTn id="181" presetID="42" presetClass="entr" presetSubtype="0" fill="hold" grpId="0" nodeType="withEffect">
                                      <p:stCondLst>
                                        <p:cond delay="14500"/>
                                      </p:stCondLst>
                                      <p:childTnLst>
                                        <p:set>
                                          <p:cBhvr>
                                            <p:cTn id="182" dur="1" fill="hold">
                                              <p:stCondLst>
                                                <p:cond delay="0"/>
                                              </p:stCondLst>
                                            </p:cTn>
                                            <p:tgtEl>
                                              <p:spTgt spid="381"/>
                                            </p:tgtEl>
                                            <p:attrNameLst>
                                              <p:attrName>style.visibility</p:attrName>
                                            </p:attrNameLst>
                                          </p:cBhvr>
                                          <p:to>
                                            <p:strVal val="visible"/>
                                          </p:to>
                                        </p:set>
                                        <p:animEffect transition="in" filter="fade">
                                          <p:cBhvr>
                                            <p:cTn id="183" dur="1000"/>
                                            <p:tgtEl>
                                              <p:spTgt spid="381"/>
                                            </p:tgtEl>
                                          </p:cBhvr>
                                        </p:animEffect>
                                        <p:anim calcmode="lin" valueType="num">
                                          <p:cBhvr>
                                            <p:cTn id="184" dur="1000" fill="hold"/>
                                            <p:tgtEl>
                                              <p:spTgt spid="381"/>
                                            </p:tgtEl>
                                            <p:attrNameLst>
                                              <p:attrName>ppt_x</p:attrName>
                                            </p:attrNameLst>
                                          </p:cBhvr>
                                          <p:tavLst>
                                            <p:tav tm="0">
                                              <p:val>
                                                <p:strVal val="#ppt_x"/>
                                              </p:val>
                                            </p:tav>
                                            <p:tav tm="100000">
                                              <p:val>
                                                <p:strVal val="#ppt_x"/>
                                              </p:val>
                                            </p:tav>
                                          </p:tavLst>
                                        </p:anim>
                                        <p:anim calcmode="lin" valueType="num">
                                          <p:cBhvr>
                                            <p:cTn id="185" dur="1000" fill="hold"/>
                                            <p:tgtEl>
                                              <p:spTgt spid="381"/>
                                            </p:tgtEl>
                                            <p:attrNameLst>
                                              <p:attrName>ppt_y</p:attrName>
                                            </p:attrNameLst>
                                          </p:cBhvr>
                                          <p:tavLst>
                                            <p:tav tm="0">
                                              <p:val>
                                                <p:strVal val="#ppt_y+.1"/>
                                              </p:val>
                                            </p:tav>
                                            <p:tav tm="100000">
                                              <p:val>
                                                <p:strVal val="#ppt_y"/>
                                              </p:val>
                                            </p:tav>
                                          </p:tavLst>
                                        </p:anim>
                                      </p:childTnLst>
                                    </p:cTn>
                                  </p:par>
                                  <p:par>
                                    <p:cTn id="186" presetID="23" presetClass="entr" presetSubtype="16" fill="hold" grpId="0" nodeType="withEffect">
                                      <p:stCondLst>
                                        <p:cond delay="15500"/>
                                      </p:stCondLst>
                                      <p:iterate type="lt">
                                        <p:tmPct val="8000"/>
                                      </p:iterate>
                                      <p:childTnLst>
                                        <p:set>
                                          <p:cBhvr>
                                            <p:cTn id="187" dur="1" fill="hold">
                                              <p:stCondLst>
                                                <p:cond delay="0"/>
                                              </p:stCondLst>
                                            </p:cTn>
                                            <p:tgtEl>
                                              <p:spTgt spid="382"/>
                                            </p:tgtEl>
                                            <p:attrNameLst>
                                              <p:attrName>style.visibility</p:attrName>
                                            </p:attrNameLst>
                                          </p:cBhvr>
                                          <p:to>
                                            <p:strVal val="visible"/>
                                          </p:to>
                                        </p:set>
                                        <p:anim calcmode="lin" valueType="num">
                                          <p:cBhvr>
                                            <p:cTn id="188" dur="500" fill="hold"/>
                                            <p:tgtEl>
                                              <p:spTgt spid="382"/>
                                            </p:tgtEl>
                                            <p:attrNameLst>
                                              <p:attrName>ppt_w</p:attrName>
                                            </p:attrNameLst>
                                          </p:cBhvr>
                                          <p:tavLst>
                                            <p:tav tm="0">
                                              <p:val>
                                                <p:fltVal val="0"/>
                                              </p:val>
                                            </p:tav>
                                            <p:tav tm="100000">
                                              <p:val>
                                                <p:strVal val="#ppt_w"/>
                                              </p:val>
                                            </p:tav>
                                          </p:tavLst>
                                        </p:anim>
                                        <p:anim calcmode="lin" valueType="num">
                                          <p:cBhvr>
                                            <p:cTn id="189" dur="500" fill="hold"/>
                                            <p:tgtEl>
                                              <p:spTgt spid="38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 grpId="0" animBg="1"/>
          <p:bldP spid="317" grpId="1" animBg="1"/>
          <p:bldP spid="317" grpId="2" animBg="1"/>
          <p:bldP spid="90" grpId="0" animBg="1"/>
          <p:bldP spid="327" grpId="0" animBg="1"/>
          <p:bldP spid="327" grpId="1" animBg="1"/>
          <p:bldP spid="327" grpId="2" animBg="1"/>
          <p:bldP spid="92" grpId="0" animBg="1"/>
          <p:bldP spid="131" grpId="0" animBg="1"/>
          <p:bldP spid="138" grpId="0" animBg="1"/>
          <p:bldP spid="138" grpId="1" animBg="1"/>
          <p:bldP spid="138" grpId="2" animBg="1"/>
          <p:bldP spid="94" grpId="0" animBg="1"/>
          <p:bldP spid="343" grpId="0" animBg="1"/>
          <p:bldP spid="337" grpId="0" animBg="1"/>
          <p:bldP spid="337" grpId="1" animBg="1"/>
          <p:bldP spid="337" grpId="2" animBg="1"/>
          <p:bldP spid="96" grpId="0" animBg="1"/>
          <p:bldP spid="307" grpId="0" animBg="1"/>
          <p:bldP spid="307" grpId="1" animBg="1"/>
          <p:bldP spid="307" grpId="2" animBg="1"/>
          <p:bldP spid="99" grpId="0" animBg="1"/>
          <p:bldP spid="356" grpId="0"/>
          <p:bldP spid="357" grpId="0"/>
          <p:bldP spid="365" grpId="0"/>
          <p:bldP spid="366" grpId="0"/>
          <p:bldP spid="368" grpId="0"/>
          <p:bldP spid="369" grpId="0"/>
          <p:bldP spid="378" grpId="0"/>
          <p:bldP spid="379" grpId="0"/>
          <p:bldP spid="381" grpId="0"/>
          <p:bldP spid="38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0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3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06"/>
                                            </p:tgtEl>
                                            <p:attrNameLst>
                                              <p:attrName>style.visibility</p:attrName>
                                            </p:attrNameLst>
                                          </p:cBhvr>
                                          <p:to>
                                            <p:strVal val="visible"/>
                                          </p:to>
                                        </p:set>
                                      </p:childTnLst>
                                    </p:cTn>
                                  </p:par>
                                  <p:par>
                                    <p:cTn id="15" presetID="6" presetClass="emph" presetSubtype="0" fill="hold" nodeType="withEffect">
                                      <p:stCondLst>
                                        <p:cond delay="0"/>
                                      </p:stCondLst>
                                      <p:childTnLst>
                                        <p:animScale>
                                          <p:cBhvr>
                                            <p:cTn id="16" dur="10" fill="hold"/>
                                            <p:tgtEl>
                                              <p:spTgt spid="336"/>
                                            </p:tgtEl>
                                          </p:cBhvr>
                                          <p:by x="50000" y="50000"/>
                                        </p:animScale>
                                      </p:childTnLst>
                                    </p:cTn>
                                  </p:par>
                                  <p:par>
                                    <p:cTn id="17" presetID="6" presetClass="emph" presetSubtype="0" fill="hold" nodeType="withEffect">
                                      <p:stCondLst>
                                        <p:cond delay="0"/>
                                      </p:stCondLst>
                                      <p:childTnLst>
                                        <p:animScale>
                                          <p:cBhvr>
                                            <p:cTn id="18" dur="10" fill="hold"/>
                                            <p:tgtEl>
                                              <p:spTgt spid="7"/>
                                            </p:tgtEl>
                                          </p:cBhvr>
                                          <p:by x="50000" y="50000"/>
                                        </p:animScale>
                                      </p:childTnLst>
                                    </p:cTn>
                                  </p:par>
                                  <p:par>
                                    <p:cTn id="19" presetID="6" presetClass="emph" presetSubtype="0" fill="hold" nodeType="withEffect">
                                      <p:stCondLst>
                                        <p:cond delay="0"/>
                                      </p:stCondLst>
                                      <p:childTnLst>
                                        <p:animScale>
                                          <p:cBhvr>
                                            <p:cTn id="20" dur="10" fill="hold"/>
                                            <p:tgtEl>
                                              <p:spTgt spid="326"/>
                                            </p:tgtEl>
                                          </p:cBhvr>
                                          <p:by x="50000" y="50000"/>
                                        </p:animScale>
                                      </p:childTnLst>
                                    </p:cTn>
                                  </p:par>
                                  <p:par>
                                    <p:cTn id="21" presetID="6" presetClass="emph" presetSubtype="0" fill="hold" nodeType="withEffect">
                                      <p:stCondLst>
                                        <p:cond delay="0"/>
                                      </p:stCondLst>
                                      <p:childTnLst>
                                        <p:animScale>
                                          <p:cBhvr>
                                            <p:cTn id="22" dur="10" fill="hold"/>
                                            <p:tgtEl>
                                              <p:spTgt spid="302"/>
                                            </p:tgtEl>
                                          </p:cBhvr>
                                          <p:by x="50000" y="50000"/>
                                        </p:animScale>
                                      </p:childTnLst>
                                    </p:cTn>
                                  </p:par>
                                  <p:par>
                                    <p:cTn id="23" presetID="6" presetClass="emph" presetSubtype="0" fill="hold" nodeType="withEffect">
                                      <p:stCondLst>
                                        <p:cond delay="0"/>
                                      </p:stCondLst>
                                      <p:childTnLst>
                                        <p:animScale>
                                          <p:cBhvr>
                                            <p:cTn id="24" dur="10" fill="hold"/>
                                            <p:tgtEl>
                                              <p:spTgt spid="306"/>
                                            </p:tgtEl>
                                          </p:cBhvr>
                                          <p:by x="50000" y="50000"/>
                                        </p:animScale>
                                      </p:childTnLst>
                                    </p:cTn>
                                  </p:par>
                                  <p:par>
                                    <p:cTn id="25" presetID="42" presetClass="path" presetSubtype="0" accel="50000" fill="hold" nodeType="withEffect">
                                      <p:stCondLst>
                                        <p:cond delay="0"/>
                                      </p:stCondLst>
                                      <p:childTnLst>
                                        <p:animMotion origin="layout" path="M 5E-6 -0.11227 L 5E-6 0.5081 " pathEditMode="relative" rAng="0" ptsTypes="AA">
                                          <p:cBhvr>
                                            <p:cTn id="26" dur="1000" spd="-100000" fill="hold"/>
                                            <p:tgtEl>
                                              <p:spTgt spid="302"/>
                                            </p:tgtEl>
                                            <p:attrNameLst>
                                              <p:attrName>ppt_x</p:attrName>
                                              <p:attrName>ppt_y</p:attrName>
                                            </p:attrNameLst>
                                          </p:cBhvr>
                                          <p:rCtr x="0" y="31019"/>
                                        </p:animMotion>
                                      </p:childTnLst>
                                    </p:cTn>
                                  </p:par>
                                  <p:par>
                                    <p:cTn id="27" presetID="42" presetClass="path" presetSubtype="0" accel="50000" fill="hold" nodeType="withEffect">
                                      <p:stCondLst>
                                        <p:cond delay="0"/>
                                      </p:stCondLst>
                                      <p:childTnLst>
                                        <p:animMotion origin="layout" path="M 5E-6 -0.11227 L 5E-6 0.5081 " pathEditMode="relative" rAng="0" ptsTypes="AA">
                                          <p:cBhvr>
                                            <p:cTn id="28" dur="1000" spd="-100000" fill="hold"/>
                                            <p:tgtEl>
                                              <p:spTgt spid="7"/>
                                            </p:tgtEl>
                                            <p:attrNameLst>
                                              <p:attrName>ppt_x</p:attrName>
                                              <p:attrName>ppt_y</p:attrName>
                                            </p:attrNameLst>
                                          </p:cBhvr>
                                          <p:rCtr x="0" y="31019"/>
                                        </p:animMotion>
                                      </p:childTnLst>
                                    </p:cTn>
                                  </p:par>
                                  <p:par>
                                    <p:cTn id="29" presetID="42" presetClass="path" presetSubtype="0" accel="50000" fill="hold" nodeType="withEffect">
                                      <p:stCondLst>
                                        <p:cond delay="0"/>
                                      </p:stCondLst>
                                      <p:childTnLst>
                                        <p:animMotion origin="layout" path="M -4.16667E-7 0.12107 L -4.16667E-7 0.74259 " pathEditMode="relative" rAng="0" ptsTypes="AA">
                                          <p:cBhvr>
                                            <p:cTn id="30" dur="1000" spd="-100000" fill="hold"/>
                                            <p:tgtEl>
                                              <p:spTgt spid="326"/>
                                            </p:tgtEl>
                                            <p:attrNameLst>
                                              <p:attrName>ppt_x</p:attrName>
                                              <p:attrName>ppt_y</p:attrName>
                                            </p:attrNameLst>
                                          </p:cBhvr>
                                          <p:rCtr x="0" y="31065"/>
                                        </p:animMotion>
                                      </p:childTnLst>
                                    </p:cTn>
                                  </p:par>
                                  <p:par>
                                    <p:cTn id="31" presetID="42" presetClass="path" presetSubtype="0" accel="50000" fill="hold" nodeType="withEffect">
                                      <p:stCondLst>
                                        <p:cond delay="0"/>
                                      </p:stCondLst>
                                      <p:childTnLst>
                                        <p:animMotion origin="layout" path="M -4.16667E-7 0.12107 L -4.16667E-7 0.74259 " pathEditMode="relative" rAng="0" ptsTypes="AA">
                                          <p:cBhvr>
                                            <p:cTn id="32" dur="1000" spd="-100000" fill="hold"/>
                                            <p:tgtEl>
                                              <p:spTgt spid="336"/>
                                            </p:tgtEl>
                                            <p:attrNameLst>
                                              <p:attrName>ppt_x</p:attrName>
                                              <p:attrName>ppt_y</p:attrName>
                                            </p:attrNameLst>
                                          </p:cBhvr>
                                          <p:rCtr x="0" y="31065"/>
                                        </p:animMotion>
                                      </p:childTnLst>
                                    </p:cTn>
                                  </p:par>
                                  <p:par>
                                    <p:cTn id="33" presetID="42" presetClass="path" presetSubtype="0" accel="50000" fill="hold" nodeType="withEffect">
                                      <p:stCondLst>
                                        <p:cond delay="0"/>
                                      </p:stCondLst>
                                      <p:childTnLst>
                                        <p:animMotion origin="layout" path="M 5E-6 -0.11227 L 5E-6 0.5081 " pathEditMode="relative" rAng="0" ptsTypes="AA">
                                          <p:cBhvr>
                                            <p:cTn id="34" dur="1000" spd="-100000" fill="hold"/>
                                            <p:tgtEl>
                                              <p:spTgt spid="306"/>
                                            </p:tgtEl>
                                            <p:attrNameLst>
                                              <p:attrName>ppt_x</p:attrName>
                                              <p:attrName>ppt_y</p:attrName>
                                            </p:attrNameLst>
                                          </p:cBhvr>
                                          <p:rCtr x="0" y="31019"/>
                                        </p:animMotion>
                                      </p:childTnLst>
                                    </p:cTn>
                                  </p:par>
                                  <p:par>
                                    <p:cTn id="35" presetID="8" presetClass="emph" presetSubtype="0" fill="hold" nodeType="withEffect">
                                      <p:stCondLst>
                                        <p:cond delay="1000"/>
                                      </p:stCondLst>
                                      <p:childTnLst>
                                        <p:animRot by="43200000">
                                          <p:cBhvr>
                                            <p:cTn id="36" dur="2500" fill="hold"/>
                                            <p:tgtEl>
                                              <p:spTgt spid="336"/>
                                            </p:tgtEl>
                                            <p:attrNameLst>
                                              <p:attrName>r</p:attrName>
                                            </p:attrNameLst>
                                          </p:cBhvr>
                                        </p:animRot>
                                      </p:childTnLst>
                                    </p:cTn>
                                  </p:par>
                                  <p:par>
                                    <p:cTn id="37" presetID="8" presetClass="emph" presetSubtype="0" fill="hold" nodeType="withEffect">
                                      <p:stCondLst>
                                        <p:cond delay="1000"/>
                                      </p:stCondLst>
                                      <p:childTnLst>
                                        <p:animRot by="43200000">
                                          <p:cBhvr>
                                            <p:cTn id="38" dur="2500" fill="hold"/>
                                            <p:tgtEl>
                                              <p:spTgt spid="326"/>
                                            </p:tgtEl>
                                            <p:attrNameLst>
                                              <p:attrName>r</p:attrName>
                                            </p:attrNameLst>
                                          </p:cBhvr>
                                        </p:animRot>
                                      </p:childTnLst>
                                    </p:cTn>
                                  </p:par>
                                  <p:par>
                                    <p:cTn id="39" presetID="8" presetClass="emph" presetSubtype="0" fill="hold" nodeType="withEffect">
                                      <p:stCondLst>
                                        <p:cond delay="1000"/>
                                      </p:stCondLst>
                                      <p:childTnLst>
                                        <p:animRot by="-43200000">
                                          <p:cBhvr>
                                            <p:cTn id="40" dur="2500" fill="hold"/>
                                            <p:tgtEl>
                                              <p:spTgt spid="302"/>
                                            </p:tgtEl>
                                            <p:attrNameLst>
                                              <p:attrName>r</p:attrName>
                                            </p:attrNameLst>
                                          </p:cBhvr>
                                        </p:animRot>
                                      </p:childTnLst>
                                    </p:cTn>
                                  </p:par>
                                  <p:par>
                                    <p:cTn id="41" presetID="8" presetClass="emph" presetSubtype="0" fill="hold" nodeType="withEffect">
                                      <p:stCondLst>
                                        <p:cond delay="1000"/>
                                      </p:stCondLst>
                                      <p:childTnLst>
                                        <p:animRot by="-43200000">
                                          <p:cBhvr>
                                            <p:cTn id="42" dur="2500" fill="hold"/>
                                            <p:tgtEl>
                                              <p:spTgt spid="7"/>
                                            </p:tgtEl>
                                            <p:attrNameLst>
                                              <p:attrName>r</p:attrName>
                                            </p:attrNameLst>
                                          </p:cBhvr>
                                        </p:animRot>
                                      </p:childTnLst>
                                    </p:cTn>
                                  </p:par>
                                  <p:par>
                                    <p:cTn id="43" presetID="8" presetClass="emph" presetSubtype="0" fill="hold" nodeType="withEffect">
                                      <p:stCondLst>
                                        <p:cond delay="1000"/>
                                      </p:stCondLst>
                                      <p:childTnLst>
                                        <p:animRot by="-43200000">
                                          <p:cBhvr>
                                            <p:cTn id="44" dur="2500" fill="hold"/>
                                            <p:tgtEl>
                                              <p:spTgt spid="306"/>
                                            </p:tgtEl>
                                            <p:attrNameLst>
                                              <p:attrName>r</p:attrName>
                                            </p:attrNameLst>
                                          </p:cBhvr>
                                        </p:animRot>
                                      </p:childTnLst>
                                    </p:cTn>
                                  </p:par>
                                  <p:par>
                                    <p:cTn id="45" presetID="1" presetClass="entr" presetSubtype="0" fill="hold" grpId="1" nodeType="withEffect">
                                      <p:stCondLst>
                                        <p:cond delay="1000"/>
                                      </p:stCondLst>
                                      <p:childTnLst>
                                        <p:set>
                                          <p:cBhvr>
                                            <p:cTn id="46" dur="1" fill="hold">
                                              <p:stCondLst>
                                                <p:cond delay="0"/>
                                              </p:stCondLst>
                                            </p:cTn>
                                            <p:tgtEl>
                                              <p:spTgt spid="317"/>
                                            </p:tgtEl>
                                            <p:attrNameLst>
                                              <p:attrName>style.visibility</p:attrName>
                                            </p:attrNameLst>
                                          </p:cBhvr>
                                          <p:to>
                                            <p:strVal val="visible"/>
                                          </p:to>
                                        </p:set>
                                      </p:childTnLst>
                                    </p:cTn>
                                  </p:par>
                                  <p:par>
                                    <p:cTn id="47" presetID="42" presetClass="path" presetSubtype="0" accel="50000" decel="50000" fill="hold" grpId="0" nodeType="withEffect">
                                      <p:stCondLst>
                                        <p:cond delay="1000"/>
                                      </p:stCondLst>
                                      <p:childTnLst>
                                        <p:animMotion origin="layout" path="M -0.00013 -0.25162 L -0.21667 -0.25162 " pathEditMode="relative" rAng="0" ptsTypes="AA">
                                          <p:cBhvr>
                                            <p:cTn id="48" dur="1000" spd="-100000" fill="hold"/>
                                            <p:tgtEl>
                                              <p:spTgt spid="317"/>
                                            </p:tgtEl>
                                            <p:attrNameLst>
                                              <p:attrName>ppt_x</p:attrName>
                                              <p:attrName>ppt_y</p:attrName>
                                            </p:attrNameLst>
                                          </p:cBhvr>
                                          <p:rCtr x="-10833" y="0"/>
                                        </p:animMotion>
                                      </p:childTnLst>
                                    </p:cTn>
                                  </p:par>
                                  <p:par>
                                    <p:cTn id="49" presetID="1" presetClass="entr" presetSubtype="0" fill="hold" grpId="0" nodeType="withEffect">
                                      <p:stCondLst>
                                        <p:cond delay="1000"/>
                                      </p:stCondLst>
                                      <p:childTnLst>
                                        <p:set>
                                          <p:cBhvr>
                                            <p:cTn id="50" dur="1" fill="hold">
                                              <p:stCondLst>
                                                <p:cond delay="0"/>
                                              </p:stCondLst>
                                            </p:cTn>
                                            <p:tgtEl>
                                              <p:spTgt spid="327"/>
                                            </p:tgtEl>
                                            <p:attrNameLst>
                                              <p:attrName>style.visibility</p:attrName>
                                            </p:attrNameLst>
                                          </p:cBhvr>
                                          <p:to>
                                            <p:strVal val="visible"/>
                                          </p:to>
                                        </p:set>
                                      </p:childTnLst>
                                    </p:cTn>
                                  </p:par>
                                  <p:par>
                                    <p:cTn id="51" presetID="42" presetClass="path" presetSubtype="0" accel="50000" decel="50000" fill="hold" grpId="1" nodeType="withEffect">
                                      <p:stCondLst>
                                        <p:cond delay="1000"/>
                                      </p:stCondLst>
                                      <p:childTnLst>
                                        <p:animMotion origin="layout" path="M -0.40755 -0.0169 L -0.00013 -0.01806 " pathEditMode="relative" rAng="0" ptsTypes="AA">
                                          <p:cBhvr>
                                            <p:cTn id="52" dur="1000" fill="hold"/>
                                            <p:tgtEl>
                                              <p:spTgt spid="327"/>
                                            </p:tgtEl>
                                            <p:attrNameLst>
                                              <p:attrName>ppt_x</p:attrName>
                                              <p:attrName>ppt_y</p:attrName>
                                            </p:attrNameLst>
                                          </p:cBhvr>
                                          <p:rCtr x="20208" y="-255"/>
                                        </p:animMotion>
                                      </p:childTnLst>
                                    </p:cTn>
                                  </p:par>
                                  <p:par>
                                    <p:cTn id="53" presetID="1" presetClass="entr" presetSubtype="0" fill="hold" grpId="0" nodeType="withEffect">
                                      <p:stCondLst>
                                        <p:cond delay="1000"/>
                                      </p:stCondLst>
                                      <p:childTnLst>
                                        <p:set>
                                          <p:cBhvr>
                                            <p:cTn id="54" dur="1" fill="hold">
                                              <p:stCondLst>
                                                <p:cond delay="0"/>
                                              </p:stCondLst>
                                            </p:cTn>
                                            <p:tgtEl>
                                              <p:spTgt spid="138"/>
                                            </p:tgtEl>
                                            <p:attrNameLst>
                                              <p:attrName>style.visibility</p:attrName>
                                            </p:attrNameLst>
                                          </p:cBhvr>
                                          <p:to>
                                            <p:strVal val="visible"/>
                                          </p:to>
                                        </p:set>
                                      </p:childTnLst>
                                    </p:cTn>
                                  </p:par>
                                  <p:par>
                                    <p:cTn id="55" presetID="42" presetClass="path" presetSubtype="0" accel="50000" decel="50000" fill="hold" grpId="1" nodeType="withEffect">
                                      <p:stCondLst>
                                        <p:cond delay="1000"/>
                                      </p:stCondLst>
                                      <p:childTnLst>
                                        <p:animMotion origin="layout" path="M -0.00013 -0.25162 L -0.59844 -0.25162 " pathEditMode="relative" rAng="0" ptsTypes="AA">
                                          <p:cBhvr>
                                            <p:cTn id="56" dur="1000" spd="-100000" fill="hold"/>
                                            <p:tgtEl>
                                              <p:spTgt spid="138"/>
                                            </p:tgtEl>
                                            <p:attrNameLst>
                                              <p:attrName>ppt_x</p:attrName>
                                              <p:attrName>ppt_y</p:attrName>
                                            </p:attrNameLst>
                                          </p:cBhvr>
                                          <p:rCtr x="-30182" y="0"/>
                                        </p:animMotion>
                                      </p:childTnLst>
                                    </p:cTn>
                                  </p:par>
                                  <p:par>
                                    <p:cTn id="57" presetID="1" presetClass="entr" presetSubtype="0" fill="hold" grpId="0" nodeType="withEffect">
                                      <p:stCondLst>
                                        <p:cond delay="1000"/>
                                      </p:stCondLst>
                                      <p:childTnLst>
                                        <p:set>
                                          <p:cBhvr>
                                            <p:cTn id="58" dur="1" fill="hold">
                                              <p:stCondLst>
                                                <p:cond delay="0"/>
                                              </p:stCondLst>
                                            </p:cTn>
                                            <p:tgtEl>
                                              <p:spTgt spid="337"/>
                                            </p:tgtEl>
                                            <p:attrNameLst>
                                              <p:attrName>style.visibility</p:attrName>
                                            </p:attrNameLst>
                                          </p:cBhvr>
                                          <p:to>
                                            <p:strVal val="visible"/>
                                          </p:to>
                                        </p:set>
                                      </p:childTnLst>
                                    </p:cTn>
                                  </p:par>
                                  <p:par>
                                    <p:cTn id="59" presetID="42" presetClass="path" presetSubtype="0" accel="50000" decel="50000" fill="hold" grpId="1" nodeType="withEffect">
                                      <p:stCondLst>
                                        <p:cond delay="1000"/>
                                      </p:stCondLst>
                                      <p:childTnLst>
                                        <p:animMotion origin="layout" path="M -0.00039 -0.0169 L -0.78933 -0.0169 " pathEditMode="relative" rAng="0" ptsTypes="AA">
                                          <p:cBhvr>
                                            <p:cTn id="60" dur="1000" spd="-100000" fill="hold"/>
                                            <p:tgtEl>
                                              <p:spTgt spid="337"/>
                                            </p:tgtEl>
                                            <p:attrNameLst>
                                              <p:attrName>ppt_x</p:attrName>
                                              <p:attrName>ppt_y</p:attrName>
                                            </p:attrNameLst>
                                          </p:cBhvr>
                                          <p:rCtr x="-39870" y="0"/>
                                        </p:animMotion>
                                      </p:childTnLst>
                                    </p:cTn>
                                  </p:par>
                                  <p:par>
                                    <p:cTn id="61" presetID="1" presetClass="entr" presetSubtype="0" fill="hold" grpId="0" nodeType="withEffect">
                                      <p:stCondLst>
                                        <p:cond delay="1000"/>
                                      </p:stCondLst>
                                      <p:childTnLst>
                                        <p:set>
                                          <p:cBhvr>
                                            <p:cTn id="62" dur="1" fill="hold">
                                              <p:stCondLst>
                                                <p:cond delay="0"/>
                                              </p:stCondLst>
                                            </p:cTn>
                                            <p:tgtEl>
                                              <p:spTgt spid="307"/>
                                            </p:tgtEl>
                                            <p:attrNameLst>
                                              <p:attrName>style.visibility</p:attrName>
                                            </p:attrNameLst>
                                          </p:cBhvr>
                                          <p:to>
                                            <p:strVal val="visible"/>
                                          </p:to>
                                        </p:set>
                                      </p:childTnLst>
                                    </p:cTn>
                                  </p:par>
                                  <p:par>
                                    <p:cTn id="63" presetID="42" presetClass="path" presetSubtype="0" accel="50000" decel="50000" fill="hold" grpId="1" nodeType="withEffect">
                                      <p:stCondLst>
                                        <p:cond delay="1000"/>
                                      </p:stCondLst>
                                      <p:childTnLst>
                                        <p:animMotion origin="layout" path="M -0.00013 -0.25162 L -0.98021 -0.25162 " pathEditMode="relative" rAng="0" ptsTypes="AA">
                                          <p:cBhvr>
                                            <p:cTn id="64" dur="1000" spd="-100000" fill="hold"/>
                                            <p:tgtEl>
                                              <p:spTgt spid="307"/>
                                            </p:tgtEl>
                                            <p:attrNameLst>
                                              <p:attrName>ppt_x</p:attrName>
                                              <p:attrName>ppt_y</p:attrName>
                                            </p:attrNameLst>
                                          </p:cBhvr>
                                          <p:rCtr x="-48802" y="0"/>
                                        </p:animMotion>
                                      </p:childTnLst>
                                    </p:cTn>
                                  </p:par>
                                  <p:par>
                                    <p:cTn id="65" presetID="42" presetClass="path" presetSubtype="0" accel="60000" decel="40000" fill="hold" nodeType="withEffect">
                                      <p:stCondLst>
                                        <p:cond delay="3000"/>
                                      </p:stCondLst>
                                      <p:childTnLst>
                                        <p:animMotion origin="layout" path="M 5E-6 -1.48148E-6 L 5E-6 -0.11227 " pathEditMode="relative" rAng="0" ptsTypes="AA">
                                          <p:cBhvr>
                                            <p:cTn id="66" dur="500" spd="-100000" fill="hold"/>
                                            <p:tgtEl>
                                              <p:spTgt spid="7"/>
                                            </p:tgtEl>
                                            <p:attrNameLst>
                                              <p:attrName>ppt_x</p:attrName>
                                              <p:attrName>ppt_y</p:attrName>
                                            </p:attrNameLst>
                                          </p:cBhvr>
                                          <p:rCtr x="0" y="-5625"/>
                                        </p:animMotion>
                                      </p:childTnLst>
                                    </p:cTn>
                                  </p:par>
                                  <p:par>
                                    <p:cTn id="67" presetID="6" presetClass="emph" presetSubtype="0" fill="hold" nodeType="withEffect">
                                      <p:stCondLst>
                                        <p:cond delay="3000"/>
                                      </p:stCondLst>
                                      <p:childTnLst>
                                        <p:animScale>
                                          <p:cBhvr>
                                            <p:cTn id="68" dur="500" fill="hold"/>
                                            <p:tgtEl>
                                              <p:spTgt spid="7"/>
                                            </p:tgtEl>
                                          </p:cBhvr>
                                          <p:by x="200000" y="200000"/>
                                        </p:animScale>
                                      </p:childTnLst>
                                    </p:cTn>
                                  </p:par>
                                  <p:par>
                                    <p:cTn id="69" presetID="1" presetClass="path" presetSubtype="0" decel="100000" fill="hold" grpId="2" nodeType="withEffect">
                                      <p:stCondLst>
                                        <p:cond delay="3000"/>
                                      </p:stCondLst>
                                      <p:childTnLst>
                                        <p:animMotion origin="layout" path="M -0.00013 -0.25162 C -0.03946 -0.25162 -0.07058 -0.19606 -0.07058 -0.12801 C -0.07058 -0.05902 -0.03946 -0.00324 -0.00013 -0.00324 C 0.03829 -0.00324 0.07045 -0.05046 0.07097 -0.12801 C 0.07136 -0.20555 0.04089 -0.25023 0.00053 -0.25046 C -0.03946 -0.25092 -0.07058 -0.19676 -0.07058 -0.13217 C -0.07058 -0.06852 -0.04089 -0.00717 0.00053 -0.00416 " pathEditMode="relative" rAng="0" ptsTypes="AAAAAAA">
                                          <p:cBhvr>
                                            <p:cTn id="70" dur="1000" fill="hold"/>
                                            <p:tgtEl>
                                              <p:spTgt spid="317"/>
                                            </p:tgtEl>
                                            <p:attrNameLst>
                                              <p:attrName>ppt_x</p:attrName>
                                              <p:attrName>ppt_y</p:attrName>
                                            </p:attrNameLst>
                                          </p:cBhvr>
                                          <p:rCtr x="26" y="12407"/>
                                        </p:animMotion>
                                      </p:childTnLst>
                                    </p:cTn>
                                  </p:par>
                                  <p:par>
                                    <p:cTn id="71" presetID="53" presetClass="entr" presetSubtype="16" fill="hold" nodeType="withEffect">
                                      <p:stCondLst>
                                        <p:cond delay="3500"/>
                                      </p:stCondLst>
                                      <p:childTnLst>
                                        <p:set>
                                          <p:cBhvr>
                                            <p:cTn id="72" dur="1" fill="hold">
                                              <p:stCondLst>
                                                <p:cond delay="0"/>
                                              </p:stCondLst>
                                            </p:cTn>
                                            <p:tgtEl>
                                              <p:spTgt spid="315"/>
                                            </p:tgtEl>
                                            <p:attrNameLst>
                                              <p:attrName>style.visibility</p:attrName>
                                            </p:attrNameLst>
                                          </p:cBhvr>
                                          <p:to>
                                            <p:strVal val="visible"/>
                                          </p:to>
                                        </p:set>
                                        <p:anim calcmode="lin" valueType="num">
                                          <p:cBhvr>
                                            <p:cTn id="73" dur="500" fill="hold"/>
                                            <p:tgtEl>
                                              <p:spTgt spid="315"/>
                                            </p:tgtEl>
                                            <p:attrNameLst>
                                              <p:attrName>ppt_w</p:attrName>
                                            </p:attrNameLst>
                                          </p:cBhvr>
                                          <p:tavLst>
                                            <p:tav tm="0">
                                              <p:val>
                                                <p:fltVal val="0"/>
                                              </p:val>
                                            </p:tav>
                                            <p:tav tm="100000">
                                              <p:val>
                                                <p:strVal val="#ppt_w"/>
                                              </p:val>
                                            </p:tav>
                                          </p:tavLst>
                                        </p:anim>
                                        <p:anim calcmode="lin" valueType="num">
                                          <p:cBhvr>
                                            <p:cTn id="74" dur="500" fill="hold"/>
                                            <p:tgtEl>
                                              <p:spTgt spid="315"/>
                                            </p:tgtEl>
                                            <p:attrNameLst>
                                              <p:attrName>ppt_h</p:attrName>
                                            </p:attrNameLst>
                                          </p:cBhvr>
                                          <p:tavLst>
                                            <p:tav tm="0">
                                              <p:val>
                                                <p:fltVal val="0"/>
                                              </p:val>
                                            </p:tav>
                                            <p:tav tm="100000">
                                              <p:val>
                                                <p:strVal val="#ppt_h"/>
                                              </p:val>
                                            </p:tav>
                                          </p:tavLst>
                                        </p:anim>
                                        <p:animEffect transition="in" filter="fade">
                                          <p:cBhvr>
                                            <p:cTn id="75" dur="500"/>
                                            <p:tgtEl>
                                              <p:spTgt spid="315"/>
                                            </p:tgtEl>
                                          </p:cBhvr>
                                        </p:animEffect>
                                      </p:childTnLst>
                                    </p:cTn>
                                  </p:par>
                                  <p:par>
                                    <p:cTn id="76" presetID="42" presetClass="entr" presetSubtype="0" fill="hold" grpId="0" nodeType="withEffect">
                                      <p:stCondLst>
                                        <p:cond delay="3500"/>
                                      </p:stCondLst>
                                      <p:childTnLst>
                                        <p:set>
                                          <p:cBhvr>
                                            <p:cTn id="77" dur="1" fill="hold">
                                              <p:stCondLst>
                                                <p:cond delay="0"/>
                                              </p:stCondLst>
                                            </p:cTn>
                                            <p:tgtEl>
                                              <p:spTgt spid="90"/>
                                            </p:tgtEl>
                                            <p:attrNameLst>
                                              <p:attrName>style.visibility</p:attrName>
                                            </p:attrNameLst>
                                          </p:cBhvr>
                                          <p:to>
                                            <p:strVal val="visible"/>
                                          </p:to>
                                        </p:set>
                                        <p:animEffect transition="in" filter="fade">
                                          <p:cBhvr>
                                            <p:cTn id="78" dur="500"/>
                                            <p:tgtEl>
                                              <p:spTgt spid="90"/>
                                            </p:tgtEl>
                                          </p:cBhvr>
                                        </p:animEffect>
                                        <p:anim calcmode="lin" valueType="num">
                                          <p:cBhvr>
                                            <p:cTn id="79" dur="500" fill="hold"/>
                                            <p:tgtEl>
                                              <p:spTgt spid="90"/>
                                            </p:tgtEl>
                                            <p:attrNameLst>
                                              <p:attrName>ppt_x</p:attrName>
                                            </p:attrNameLst>
                                          </p:cBhvr>
                                          <p:tavLst>
                                            <p:tav tm="0">
                                              <p:val>
                                                <p:strVal val="#ppt_x"/>
                                              </p:val>
                                            </p:tav>
                                            <p:tav tm="100000">
                                              <p:val>
                                                <p:strVal val="#ppt_x"/>
                                              </p:val>
                                            </p:tav>
                                          </p:tavLst>
                                        </p:anim>
                                        <p:anim calcmode="lin" valueType="num">
                                          <p:cBhvr>
                                            <p:cTn id="80" dur="500" fill="hold"/>
                                            <p:tgtEl>
                                              <p:spTgt spid="90"/>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3500"/>
                                      </p:stCondLst>
                                      <p:childTnLst>
                                        <p:set>
                                          <p:cBhvr>
                                            <p:cTn id="82" dur="1" fill="hold">
                                              <p:stCondLst>
                                                <p:cond delay="0"/>
                                              </p:stCondLst>
                                            </p:cTn>
                                            <p:tgtEl>
                                              <p:spTgt spid="368"/>
                                            </p:tgtEl>
                                            <p:attrNameLst>
                                              <p:attrName>style.visibility</p:attrName>
                                            </p:attrNameLst>
                                          </p:cBhvr>
                                          <p:to>
                                            <p:strVal val="visible"/>
                                          </p:to>
                                        </p:set>
                                        <p:animEffect transition="in" filter="fade">
                                          <p:cBhvr>
                                            <p:cTn id="83" dur="1000"/>
                                            <p:tgtEl>
                                              <p:spTgt spid="368"/>
                                            </p:tgtEl>
                                          </p:cBhvr>
                                        </p:animEffect>
                                        <p:anim calcmode="lin" valueType="num">
                                          <p:cBhvr>
                                            <p:cTn id="84" dur="1000" fill="hold"/>
                                            <p:tgtEl>
                                              <p:spTgt spid="368"/>
                                            </p:tgtEl>
                                            <p:attrNameLst>
                                              <p:attrName>ppt_x</p:attrName>
                                            </p:attrNameLst>
                                          </p:cBhvr>
                                          <p:tavLst>
                                            <p:tav tm="0">
                                              <p:val>
                                                <p:strVal val="#ppt_x"/>
                                              </p:val>
                                            </p:tav>
                                            <p:tav tm="100000">
                                              <p:val>
                                                <p:strVal val="#ppt_x"/>
                                              </p:val>
                                            </p:tav>
                                          </p:tavLst>
                                        </p:anim>
                                        <p:anim calcmode="lin" valueType="num">
                                          <p:cBhvr>
                                            <p:cTn id="85" dur="1000" fill="hold"/>
                                            <p:tgtEl>
                                              <p:spTgt spid="368"/>
                                            </p:tgtEl>
                                            <p:attrNameLst>
                                              <p:attrName>ppt_y</p:attrName>
                                            </p:attrNameLst>
                                          </p:cBhvr>
                                          <p:tavLst>
                                            <p:tav tm="0">
                                              <p:val>
                                                <p:strVal val="#ppt_y+.1"/>
                                              </p:val>
                                            </p:tav>
                                            <p:tav tm="100000">
                                              <p:val>
                                                <p:strVal val="#ppt_y"/>
                                              </p:val>
                                            </p:tav>
                                          </p:tavLst>
                                        </p:anim>
                                      </p:childTnLst>
                                    </p:cTn>
                                  </p:par>
                                  <p:par>
                                    <p:cTn id="86" presetID="23" presetClass="entr" presetSubtype="16" fill="hold" grpId="0" nodeType="withEffect">
                                      <p:stCondLst>
                                        <p:cond delay="4500"/>
                                      </p:stCondLst>
                                      <p:iterate type="lt">
                                        <p:tmPct val="8000"/>
                                      </p:iterate>
                                      <p:childTnLst>
                                        <p:set>
                                          <p:cBhvr>
                                            <p:cTn id="87" dur="1" fill="hold">
                                              <p:stCondLst>
                                                <p:cond delay="0"/>
                                              </p:stCondLst>
                                            </p:cTn>
                                            <p:tgtEl>
                                              <p:spTgt spid="369"/>
                                            </p:tgtEl>
                                            <p:attrNameLst>
                                              <p:attrName>style.visibility</p:attrName>
                                            </p:attrNameLst>
                                          </p:cBhvr>
                                          <p:to>
                                            <p:strVal val="visible"/>
                                          </p:to>
                                        </p:set>
                                        <p:anim calcmode="lin" valueType="num">
                                          <p:cBhvr>
                                            <p:cTn id="88" dur="500" fill="hold"/>
                                            <p:tgtEl>
                                              <p:spTgt spid="369"/>
                                            </p:tgtEl>
                                            <p:attrNameLst>
                                              <p:attrName>ppt_w</p:attrName>
                                            </p:attrNameLst>
                                          </p:cBhvr>
                                          <p:tavLst>
                                            <p:tav tm="0">
                                              <p:val>
                                                <p:fltVal val="0"/>
                                              </p:val>
                                            </p:tav>
                                            <p:tav tm="100000">
                                              <p:val>
                                                <p:strVal val="#ppt_w"/>
                                              </p:val>
                                            </p:tav>
                                          </p:tavLst>
                                        </p:anim>
                                        <p:anim calcmode="lin" valueType="num">
                                          <p:cBhvr>
                                            <p:cTn id="89" dur="500" fill="hold"/>
                                            <p:tgtEl>
                                              <p:spTgt spid="369"/>
                                            </p:tgtEl>
                                            <p:attrNameLst>
                                              <p:attrName>ppt_h</p:attrName>
                                            </p:attrNameLst>
                                          </p:cBhvr>
                                          <p:tavLst>
                                            <p:tav tm="0">
                                              <p:val>
                                                <p:fltVal val="0"/>
                                              </p:val>
                                            </p:tav>
                                            <p:tav tm="100000">
                                              <p:val>
                                                <p:strVal val="#ppt_h"/>
                                              </p:val>
                                            </p:tav>
                                          </p:tavLst>
                                        </p:anim>
                                      </p:childTnLst>
                                    </p:cTn>
                                  </p:par>
                                  <p:par>
                                    <p:cTn id="90" presetID="42" presetClass="path" presetSubtype="0" accel="50000" decel="50000" fill="hold" nodeType="withEffect">
                                      <p:stCondLst>
                                        <p:cond delay="6000"/>
                                      </p:stCondLst>
                                      <p:childTnLst>
                                        <p:animMotion origin="layout" path="M -4.16667E-7 -7.40741E-7 L -4.16667E-7 0.12106 " pathEditMode="relative" rAng="0" ptsTypes="AA">
                                          <p:cBhvr>
                                            <p:cTn id="91" dur="500" spd="-100000" fill="hold"/>
                                            <p:tgtEl>
                                              <p:spTgt spid="326"/>
                                            </p:tgtEl>
                                            <p:attrNameLst>
                                              <p:attrName>ppt_x</p:attrName>
                                              <p:attrName>ppt_y</p:attrName>
                                            </p:attrNameLst>
                                          </p:cBhvr>
                                          <p:rCtr x="0" y="6505"/>
                                        </p:animMotion>
                                      </p:childTnLst>
                                    </p:cTn>
                                  </p:par>
                                  <p:par>
                                    <p:cTn id="92" presetID="6" presetClass="emph" presetSubtype="0" fill="hold" nodeType="withEffect">
                                      <p:stCondLst>
                                        <p:cond delay="6000"/>
                                      </p:stCondLst>
                                      <p:childTnLst>
                                        <p:animScale>
                                          <p:cBhvr>
                                            <p:cTn id="93" dur="500" fill="hold"/>
                                            <p:tgtEl>
                                              <p:spTgt spid="326"/>
                                            </p:tgtEl>
                                          </p:cBhvr>
                                          <p:by x="200000" y="200000"/>
                                        </p:animScale>
                                      </p:childTnLst>
                                    </p:cTn>
                                  </p:par>
                                  <p:par>
                                    <p:cTn id="94" presetID="1" presetClass="path" presetSubtype="0" accel="50000" decel="50000" fill="hold" grpId="2" nodeType="withEffect">
                                      <p:stCondLst>
                                        <p:cond delay="6000"/>
                                      </p:stCondLst>
                                      <p:childTnLst>
                                        <p:animMotion origin="layout" path="M -0.00013 -0.01806 C -0.04375 -0.01806 -0.07995 -0.07593 -0.0793 -0.14236 C -0.07864 -0.2088 -0.04935 -0.28148 -0.00065 -0.27986 C 0.04831 -0.27824 0.07774 -0.21852 0.07774 -0.14236 C 0.07774 -0.06458 0.04701 -0.00185 -0.00026 0.00116 " pathEditMode="relative" rAng="0" ptsTypes="AAAAA">
                                          <p:cBhvr>
                                            <p:cTn id="95" dur="1000" fill="hold"/>
                                            <p:tgtEl>
                                              <p:spTgt spid="327"/>
                                            </p:tgtEl>
                                            <p:attrNameLst>
                                              <p:attrName>ppt_x</p:attrName>
                                              <p:attrName>ppt_y</p:attrName>
                                            </p:attrNameLst>
                                          </p:cBhvr>
                                          <p:rCtr x="-78" y="-12153"/>
                                        </p:animMotion>
                                      </p:childTnLst>
                                    </p:cTn>
                                  </p:par>
                                  <p:par>
                                    <p:cTn id="96" presetID="53" presetClass="entr" presetSubtype="16" fill="hold" nodeType="withEffect">
                                      <p:stCondLst>
                                        <p:cond delay="6500"/>
                                      </p:stCondLst>
                                      <p:childTnLst>
                                        <p:set>
                                          <p:cBhvr>
                                            <p:cTn id="97" dur="1" fill="hold">
                                              <p:stCondLst>
                                                <p:cond delay="0"/>
                                              </p:stCondLst>
                                            </p:cTn>
                                            <p:tgtEl>
                                              <p:spTgt spid="325"/>
                                            </p:tgtEl>
                                            <p:attrNameLst>
                                              <p:attrName>style.visibility</p:attrName>
                                            </p:attrNameLst>
                                          </p:cBhvr>
                                          <p:to>
                                            <p:strVal val="visible"/>
                                          </p:to>
                                        </p:set>
                                        <p:anim calcmode="lin" valueType="num">
                                          <p:cBhvr>
                                            <p:cTn id="98" dur="500" fill="hold"/>
                                            <p:tgtEl>
                                              <p:spTgt spid="325"/>
                                            </p:tgtEl>
                                            <p:attrNameLst>
                                              <p:attrName>ppt_w</p:attrName>
                                            </p:attrNameLst>
                                          </p:cBhvr>
                                          <p:tavLst>
                                            <p:tav tm="0">
                                              <p:val>
                                                <p:fltVal val="0"/>
                                              </p:val>
                                            </p:tav>
                                            <p:tav tm="100000">
                                              <p:val>
                                                <p:strVal val="#ppt_w"/>
                                              </p:val>
                                            </p:tav>
                                          </p:tavLst>
                                        </p:anim>
                                        <p:anim calcmode="lin" valueType="num">
                                          <p:cBhvr>
                                            <p:cTn id="99" dur="500" fill="hold"/>
                                            <p:tgtEl>
                                              <p:spTgt spid="325"/>
                                            </p:tgtEl>
                                            <p:attrNameLst>
                                              <p:attrName>ppt_h</p:attrName>
                                            </p:attrNameLst>
                                          </p:cBhvr>
                                          <p:tavLst>
                                            <p:tav tm="0">
                                              <p:val>
                                                <p:fltVal val="0"/>
                                              </p:val>
                                            </p:tav>
                                            <p:tav tm="100000">
                                              <p:val>
                                                <p:strVal val="#ppt_h"/>
                                              </p:val>
                                            </p:tav>
                                          </p:tavLst>
                                        </p:anim>
                                        <p:animEffect transition="in" filter="fade">
                                          <p:cBhvr>
                                            <p:cTn id="100" dur="500"/>
                                            <p:tgtEl>
                                              <p:spTgt spid="325"/>
                                            </p:tgtEl>
                                          </p:cBhvr>
                                        </p:animEffect>
                                      </p:childTnLst>
                                    </p:cTn>
                                  </p:par>
                                  <p:par>
                                    <p:cTn id="101" presetID="42" presetClass="entr" presetSubtype="0" fill="hold" grpId="0" nodeType="withEffect">
                                      <p:stCondLst>
                                        <p:cond delay="6500"/>
                                      </p:stCondLst>
                                      <p:childTnLst>
                                        <p:set>
                                          <p:cBhvr>
                                            <p:cTn id="102" dur="1" fill="hold">
                                              <p:stCondLst>
                                                <p:cond delay="0"/>
                                              </p:stCondLst>
                                            </p:cTn>
                                            <p:tgtEl>
                                              <p:spTgt spid="92"/>
                                            </p:tgtEl>
                                            <p:attrNameLst>
                                              <p:attrName>style.visibility</p:attrName>
                                            </p:attrNameLst>
                                          </p:cBhvr>
                                          <p:to>
                                            <p:strVal val="visible"/>
                                          </p:to>
                                        </p:set>
                                        <p:animEffect transition="in" filter="fade">
                                          <p:cBhvr>
                                            <p:cTn id="103" dur="500"/>
                                            <p:tgtEl>
                                              <p:spTgt spid="92"/>
                                            </p:tgtEl>
                                          </p:cBhvr>
                                        </p:animEffect>
                                        <p:anim calcmode="lin" valueType="num">
                                          <p:cBhvr>
                                            <p:cTn id="104" dur="500" fill="hold"/>
                                            <p:tgtEl>
                                              <p:spTgt spid="92"/>
                                            </p:tgtEl>
                                            <p:attrNameLst>
                                              <p:attrName>ppt_x</p:attrName>
                                            </p:attrNameLst>
                                          </p:cBhvr>
                                          <p:tavLst>
                                            <p:tav tm="0">
                                              <p:val>
                                                <p:strVal val="#ppt_x"/>
                                              </p:val>
                                            </p:tav>
                                            <p:tav tm="100000">
                                              <p:val>
                                                <p:strVal val="#ppt_x"/>
                                              </p:val>
                                            </p:tav>
                                          </p:tavLst>
                                        </p:anim>
                                        <p:anim calcmode="lin" valueType="num">
                                          <p:cBhvr>
                                            <p:cTn id="105" dur="500" fill="hold"/>
                                            <p:tgtEl>
                                              <p:spTgt spid="92"/>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6500"/>
                                      </p:stCondLst>
                                      <p:childTnLst>
                                        <p:set>
                                          <p:cBhvr>
                                            <p:cTn id="107" dur="1" fill="hold">
                                              <p:stCondLst>
                                                <p:cond delay="0"/>
                                              </p:stCondLst>
                                            </p:cTn>
                                            <p:tgtEl>
                                              <p:spTgt spid="356"/>
                                            </p:tgtEl>
                                            <p:attrNameLst>
                                              <p:attrName>style.visibility</p:attrName>
                                            </p:attrNameLst>
                                          </p:cBhvr>
                                          <p:to>
                                            <p:strVal val="visible"/>
                                          </p:to>
                                        </p:set>
                                        <p:animEffect transition="in" filter="fade">
                                          <p:cBhvr>
                                            <p:cTn id="108" dur="1000"/>
                                            <p:tgtEl>
                                              <p:spTgt spid="356"/>
                                            </p:tgtEl>
                                          </p:cBhvr>
                                        </p:animEffect>
                                        <p:anim calcmode="lin" valueType="num">
                                          <p:cBhvr>
                                            <p:cTn id="109" dur="1000" fill="hold"/>
                                            <p:tgtEl>
                                              <p:spTgt spid="356"/>
                                            </p:tgtEl>
                                            <p:attrNameLst>
                                              <p:attrName>ppt_x</p:attrName>
                                            </p:attrNameLst>
                                          </p:cBhvr>
                                          <p:tavLst>
                                            <p:tav tm="0">
                                              <p:val>
                                                <p:strVal val="#ppt_x"/>
                                              </p:val>
                                            </p:tav>
                                            <p:tav tm="100000">
                                              <p:val>
                                                <p:strVal val="#ppt_x"/>
                                              </p:val>
                                            </p:tav>
                                          </p:tavLst>
                                        </p:anim>
                                        <p:anim calcmode="lin" valueType="num">
                                          <p:cBhvr>
                                            <p:cTn id="110" dur="1000" fill="hold"/>
                                            <p:tgtEl>
                                              <p:spTgt spid="356"/>
                                            </p:tgtEl>
                                            <p:attrNameLst>
                                              <p:attrName>ppt_y</p:attrName>
                                            </p:attrNameLst>
                                          </p:cBhvr>
                                          <p:tavLst>
                                            <p:tav tm="0">
                                              <p:val>
                                                <p:strVal val="#ppt_y+.1"/>
                                              </p:val>
                                            </p:tav>
                                            <p:tav tm="100000">
                                              <p:val>
                                                <p:strVal val="#ppt_y"/>
                                              </p:val>
                                            </p:tav>
                                          </p:tavLst>
                                        </p:anim>
                                      </p:childTnLst>
                                    </p:cTn>
                                  </p:par>
                                  <p:par>
                                    <p:cTn id="111" presetID="23" presetClass="entr" presetSubtype="16" fill="hold" grpId="0" nodeType="withEffect">
                                      <p:stCondLst>
                                        <p:cond delay="7500"/>
                                      </p:stCondLst>
                                      <p:iterate type="lt">
                                        <p:tmPct val="8000"/>
                                      </p:iterate>
                                      <p:childTnLst>
                                        <p:set>
                                          <p:cBhvr>
                                            <p:cTn id="112" dur="1" fill="hold">
                                              <p:stCondLst>
                                                <p:cond delay="0"/>
                                              </p:stCondLst>
                                            </p:cTn>
                                            <p:tgtEl>
                                              <p:spTgt spid="357"/>
                                            </p:tgtEl>
                                            <p:attrNameLst>
                                              <p:attrName>style.visibility</p:attrName>
                                            </p:attrNameLst>
                                          </p:cBhvr>
                                          <p:to>
                                            <p:strVal val="visible"/>
                                          </p:to>
                                        </p:set>
                                        <p:anim calcmode="lin" valueType="num">
                                          <p:cBhvr>
                                            <p:cTn id="113" dur="500" fill="hold"/>
                                            <p:tgtEl>
                                              <p:spTgt spid="357"/>
                                            </p:tgtEl>
                                            <p:attrNameLst>
                                              <p:attrName>ppt_w</p:attrName>
                                            </p:attrNameLst>
                                          </p:cBhvr>
                                          <p:tavLst>
                                            <p:tav tm="0">
                                              <p:val>
                                                <p:fltVal val="0"/>
                                              </p:val>
                                            </p:tav>
                                            <p:tav tm="100000">
                                              <p:val>
                                                <p:strVal val="#ppt_w"/>
                                              </p:val>
                                            </p:tav>
                                          </p:tavLst>
                                        </p:anim>
                                        <p:anim calcmode="lin" valueType="num">
                                          <p:cBhvr>
                                            <p:cTn id="114" dur="500" fill="hold"/>
                                            <p:tgtEl>
                                              <p:spTgt spid="357"/>
                                            </p:tgtEl>
                                            <p:attrNameLst>
                                              <p:attrName>ppt_h</p:attrName>
                                            </p:attrNameLst>
                                          </p:cBhvr>
                                          <p:tavLst>
                                            <p:tav tm="0">
                                              <p:val>
                                                <p:fltVal val="0"/>
                                              </p:val>
                                            </p:tav>
                                            <p:tav tm="100000">
                                              <p:val>
                                                <p:strVal val="#ppt_h"/>
                                              </p:val>
                                            </p:tav>
                                          </p:tavLst>
                                        </p:anim>
                                      </p:childTnLst>
                                    </p:cTn>
                                  </p:par>
                                  <p:par>
                                    <p:cTn id="115" presetID="42" presetClass="path" presetSubtype="0" accel="60000" decel="40000" fill="hold" nodeType="withEffect">
                                      <p:stCondLst>
                                        <p:cond delay="8500"/>
                                      </p:stCondLst>
                                      <p:childTnLst>
                                        <p:animMotion origin="layout" path="M 5E-6 -1.48148E-6 L 5E-6 -0.11227 " pathEditMode="relative" rAng="0" ptsTypes="AA">
                                          <p:cBhvr>
                                            <p:cTn id="116" dur="500" spd="-100000" fill="hold"/>
                                            <p:tgtEl>
                                              <p:spTgt spid="302"/>
                                            </p:tgtEl>
                                            <p:attrNameLst>
                                              <p:attrName>ppt_x</p:attrName>
                                              <p:attrName>ppt_y</p:attrName>
                                            </p:attrNameLst>
                                          </p:cBhvr>
                                          <p:rCtr x="0" y="-5625"/>
                                        </p:animMotion>
                                      </p:childTnLst>
                                    </p:cTn>
                                  </p:par>
                                  <p:par>
                                    <p:cTn id="117" presetID="6" presetClass="emph" presetSubtype="0" fill="hold" nodeType="withEffect">
                                      <p:stCondLst>
                                        <p:cond delay="8500"/>
                                      </p:stCondLst>
                                      <p:childTnLst>
                                        <p:animScale>
                                          <p:cBhvr>
                                            <p:cTn id="118" dur="500" fill="hold"/>
                                            <p:tgtEl>
                                              <p:spTgt spid="302"/>
                                            </p:tgtEl>
                                          </p:cBhvr>
                                          <p:by x="200000" y="200000"/>
                                        </p:animScale>
                                      </p:childTnLst>
                                    </p:cTn>
                                  </p:par>
                                  <p:par>
                                    <p:cTn id="119" presetID="1" presetClass="path" presetSubtype="0" decel="100000" fill="hold" grpId="2" nodeType="withEffect">
                                      <p:stCondLst>
                                        <p:cond delay="8500"/>
                                      </p:stCondLst>
                                      <p:childTnLst>
                                        <p:animMotion origin="layout" path="M -0.00013 -0.25162 C -0.03946 -0.25162 -0.07058 -0.19606 -0.07058 -0.12801 C -0.07058 -0.05902 -0.03946 -0.00324 -0.00013 -0.00324 C 0.03829 -0.00324 0.07045 -0.05046 0.07097 -0.12801 C 0.07136 -0.20555 0.04089 -0.25023 0.00053 -0.25046 C -0.03946 -0.25092 -0.07058 -0.19676 -0.07058 -0.13217 C -0.07058 -0.06852 -0.04089 -0.00717 0.00053 -0.00416 " pathEditMode="relative" rAng="0" ptsTypes="AAAAAAA">
                                          <p:cBhvr>
                                            <p:cTn id="120" dur="1000" fill="hold"/>
                                            <p:tgtEl>
                                              <p:spTgt spid="138"/>
                                            </p:tgtEl>
                                            <p:attrNameLst>
                                              <p:attrName>ppt_x</p:attrName>
                                              <p:attrName>ppt_y</p:attrName>
                                            </p:attrNameLst>
                                          </p:cBhvr>
                                          <p:rCtr x="26" y="12407"/>
                                        </p:animMotion>
                                      </p:childTnLst>
                                    </p:cTn>
                                  </p:par>
                                  <p:par>
                                    <p:cTn id="121" presetID="53" presetClass="entr" presetSubtype="16" fill="hold" grpId="0" nodeType="withEffect">
                                      <p:stCondLst>
                                        <p:cond delay="9000"/>
                                      </p:stCondLst>
                                      <p:childTnLst>
                                        <p:set>
                                          <p:cBhvr>
                                            <p:cTn id="122" dur="1" fill="hold">
                                              <p:stCondLst>
                                                <p:cond delay="0"/>
                                              </p:stCondLst>
                                            </p:cTn>
                                            <p:tgtEl>
                                              <p:spTgt spid="131"/>
                                            </p:tgtEl>
                                            <p:attrNameLst>
                                              <p:attrName>style.visibility</p:attrName>
                                            </p:attrNameLst>
                                          </p:cBhvr>
                                          <p:to>
                                            <p:strVal val="visible"/>
                                          </p:to>
                                        </p:set>
                                        <p:anim calcmode="lin" valueType="num">
                                          <p:cBhvr>
                                            <p:cTn id="123" dur="500" fill="hold"/>
                                            <p:tgtEl>
                                              <p:spTgt spid="131"/>
                                            </p:tgtEl>
                                            <p:attrNameLst>
                                              <p:attrName>ppt_w</p:attrName>
                                            </p:attrNameLst>
                                          </p:cBhvr>
                                          <p:tavLst>
                                            <p:tav tm="0">
                                              <p:val>
                                                <p:fltVal val="0"/>
                                              </p:val>
                                            </p:tav>
                                            <p:tav tm="100000">
                                              <p:val>
                                                <p:strVal val="#ppt_w"/>
                                              </p:val>
                                            </p:tav>
                                          </p:tavLst>
                                        </p:anim>
                                        <p:anim calcmode="lin" valueType="num">
                                          <p:cBhvr>
                                            <p:cTn id="124" dur="500" fill="hold"/>
                                            <p:tgtEl>
                                              <p:spTgt spid="131"/>
                                            </p:tgtEl>
                                            <p:attrNameLst>
                                              <p:attrName>ppt_h</p:attrName>
                                            </p:attrNameLst>
                                          </p:cBhvr>
                                          <p:tavLst>
                                            <p:tav tm="0">
                                              <p:val>
                                                <p:fltVal val="0"/>
                                              </p:val>
                                            </p:tav>
                                            <p:tav tm="100000">
                                              <p:val>
                                                <p:strVal val="#ppt_h"/>
                                              </p:val>
                                            </p:tav>
                                          </p:tavLst>
                                        </p:anim>
                                        <p:animEffect transition="in" filter="fade">
                                          <p:cBhvr>
                                            <p:cTn id="125" dur="500"/>
                                            <p:tgtEl>
                                              <p:spTgt spid="131"/>
                                            </p:tgtEl>
                                          </p:cBhvr>
                                        </p:animEffect>
                                      </p:childTnLst>
                                    </p:cTn>
                                  </p:par>
                                  <p:par>
                                    <p:cTn id="126" presetID="42" presetClass="entr" presetSubtype="0" fill="hold" grpId="0" nodeType="withEffect">
                                      <p:stCondLst>
                                        <p:cond delay="9000"/>
                                      </p:stCondLst>
                                      <p:childTnLst>
                                        <p:set>
                                          <p:cBhvr>
                                            <p:cTn id="127" dur="1" fill="hold">
                                              <p:stCondLst>
                                                <p:cond delay="0"/>
                                              </p:stCondLst>
                                            </p:cTn>
                                            <p:tgtEl>
                                              <p:spTgt spid="94"/>
                                            </p:tgtEl>
                                            <p:attrNameLst>
                                              <p:attrName>style.visibility</p:attrName>
                                            </p:attrNameLst>
                                          </p:cBhvr>
                                          <p:to>
                                            <p:strVal val="visible"/>
                                          </p:to>
                                        </p:set>
                                        <p:animEffect transition="in" filter="fade">
                                          <p:cBhvr>
                                            <p:cTn id="128" dur="500"/>
                                            <p:tgtEl>
                                              <p:spTgt spid="94"/>
                                            </p:tgtEl>
                                          </p:cBhvr>
                                        </p:animEffect>
                                        <p:anim calcmode="lin" valueType="num">
                                          <p:cBhvr>
                                            <p:cTn id="129" dur="500" fill="hold"/>
                                            <p:tgtEl>
                                              <p:spTgt spid="94"/>
                                            </p:tgtEl>
                                            <p:attrNameLst>
                                              <p:attrName>ppt_x</p:attrName>
                                            </p:attrNameLst>
                                          </p:cBhvr>
                                          <p:tavLst>
                                            <p:tav tm="0">
                                              <p:val>
                                                <p:strVal val="#ppt_x"/>
                                              </p:val>
                                            </p:tav>
                                            <p:tav tm="100000">
                                              <p:val>
                                                <p:strVal val="#ppt_x"/>
                                              </p:val>
                                            </p:tav>
                                          </p:tavLst>
                                        </p:anim>
                                        <p:anim calcmode="lin" valueType="num">
                                          <p:cBhvr>
                                            <p:cTn id="130" dur="500" fill="hold"/>
                                            <p:tgtEl>
                                              <p:spTgt spid="94"/>
                                            </p:tgtEl>
                                            <p:attrNameLst>
                                              <p:attrName>ppt_y</p:attrName>
                                            </p:attrNameLst>
                                          </p:cBhvr>
                                          <p:tavLst>
                                            <p:tav tm="0">
                                              <p:val>
                                                <p:strVal val="#ppt_y+.1"/>
                                              </p:val>
                                            </p:tav>
                                            <p:tav tm="100000">
                                              <p:val>
                                                <p:strVal val="#ppt_y"/>
                                              </p:val>
                                            </p:tav>
                                          </p:tavLst>
                                        </p:anim>
                                      </p:childTnLst>
                                    </p:cTn>
                                  </p:par>
                                  <p:par>
                                    <p:cTn id="131" presetID="42" presetClass="entr" presetSubtype="0" fill="hold" grpId="0" nodeType="withEffect">
                                      <p:stCondLst>
                                        <p:cond delay="9000"/>
                                      </p:stCondLst>
                                      <p:childTnLst>
                                        <p:set>
                                          <p:cBhvr>
                                            <p:cTn id="132" dur="1" fill="hold">
                                              <p:stCondLst>
                                                <p:cond delay="0"/>
                                              </p:stCondLst>
                                            </p:cTn>
                                            <p:tgtEl>
                                              <p:spTgt spid="378"/>
                                            </p:tgtEl>
                                            <p:attrNameLst>
                                              <p:attrName>style.visibility</p:attrName>
                                            </p:attrNameLst>
                                          </p:cBhvr>
                                          <p:to>
                                            <p:strVal val="visible"/>
                                          </p:to>
                                        </p:set>
                                        <p:animEffect transition="in" filter="fade">
                                          <p:cBhvr>
                                            <p:cTn id="133" dur="1000"/>
                                            <p:tgtEl>
                                              <p:spTgt spid="378"/>
                                            </p:tgtEl>
                                          </p:cBhvr>
                                        </p:animEffect>
                                        <p:anim calcmode="lin" valueType="num">
                                          <p:cBhvr>
                                            <p:cTn id="134" dur="1000" fill="hold"/>
                                            <p:tgtEl>
                                              <p:spTgt spid="378"/>
                                            </p:tgtEl>
                                            <p:attrNameLst>
                                              <p:attrName>ppt_x</p:attrName>
                                            </p:attrNameLst>
                                          </p:cBhvr>
                                          <p:tavLst>
                                            <p:tav tm="0">
                                              <p:val>
                                                <p:strVal val="#ppt_x"/>
                                              </p:val>
                                            </p:tav>
                                            <p:tav tm="100000">
                                              <p:val>
                                                <p:strVal val="#ppt_x"/>
                                              </p:val>
                                            </p:tav>
                                          </p:tavLst>
                                        </p:anim>
                                        <p:anim calcmode="lin" valueType="num">
                                          <p:cBhvr>
                                            <p:cTn id="135" dur="1000" fill="hold"/>
                                            <p:tgtEl>
                                              <p:spTgt spid="378"/>
                                            </p:tgtEl>
                                            <p:attrNameLst>
                                              <p:attrName>ppt_y</p:attrName>
                                            </p:attrNameLst>
                                          </p:cBhvr>
                                          <p:tavLst>
                                            <p:tav tm="0">
                                              <p:val>
                                                <p:strVal val="#ppt_y+.1"/>
                                              </p:val>
                                            </p:tav>
                                            <p:tav tm="100000">
                                              <p:val>
                                                <p:strVal val="#ppt_y"/>
                                              </p:val>
                                            </p:tav>
                                          </p:tavLst>
                                        </p:anim>
                                      </p:childTnLst>
                                    </p:cTn>
                                  </p:par>
                                  <p:par>
                                    <p:cTn id="136" presetID="23" presetClass="entr" presetSubtype="16" fill="hold" grpId="0" nodeType="withEffect">
                                      <p:stCondLst>
                                        <p:cond delay="10000"/>
                                      </p:stCondLst>
                                      <p:iterate type="lt">
                                        <p:tmPct val="8000"/>
                                      </p:iterate>
                                      <p:childTnLst>
                                        <p:set>
                                          <p:cBhvr>
                                            <p:cTn id="137" dur="1" fill="hold">
                                              <p:stCondLst>
                                                <p:cond delay="0"/>
                                              </p:stCondLst>
                                            </p:cTn>
                                            <p:tgtEl>
                                              <p:spTgt spid="379"/>
                                            </p:tgtEl>
                                            <p:attrNameLst>
                                              <p:attrName>style.visibility</p:attrName>
                                            </p:attrNameLst>
                                          </p:cBhvr>
                                          <p:to>
                                            <p:strVal val="visible"/>
                                          </p:to>
                                        </p:set>
                                        <p:anim calcmode="lin" valueType="num">
                                          <p:cBhvr>
                                            <p:cTn id="138" dur="500" fill="hold"/>
                                            <p:tgtEl>
                                              <p:spTgt spid="379"/>
                                            </p:tgtEl>
                                            <p:attrNameLst>
                                              <p:attrName>ppt_w</p:attrName>
                                            </p:attrNameLst>
                                          </p:cBhvr>
                                          <p:tavLst>
                                            <p:tav tm="0">
                                              <p:val>
                                                <p:fltVal val="0"/>
                                              </p:val>
                                            </p:tav>
                                            <p:tav tm="100000">
                                              <p:val>
                                                <p:strVal val="#ppt_w"/>
                                              </p:val>
                                            </p:tav>
                                          </p:tavLst>
                                        </p:anim>
                                        <p:anim calcmode="lin" valueType="num">
                                          <p:cBhvr>
                                            <p:cTn id="139" dur="500" fill="hold"/>
                                            <p:tgtEl>
                                              <p:spTgt spid="379"/>
                                            </p:tgtEl>
                                            <p:attrNameLst>
                                              <p:attrName>ppt_h</p:attrName>
                                            </p:attrNameLst>
                                          </p:cBhvr>
                                          <p:tavLst>
                                            <p:tav tm="0">
                                              <p:val>
                                                <p:fltVal val="0"/>
                                              </p:val>
                                            </p:tav>
                                            <p:tav tm="100000">
                                              <p:val>
                                                <p:strVal val="#ppt_h"/>
                                              </p:val>
                                            </p:tav>
                                          </p:tavLst>
                                        </p:anim>
                                      </p:childTnLst>
                                    </p:cTn>
                                  </p:par>
                                  <p:par>
                                    <p:cTn id="140" presetID="42" presetClass="path" presetSubtype="0" accel="50000" decel="50000" fill="hold" nodeType="withEffect">
                                      <p:stCondLst>
                                        <p:cond delay="11000"/>
                                      </p:stCondLst>
                                      <p:childTnLst>
                                        <p:animMotion origin="layout" path="M -4.16667E-7 -7.40741E-7 L -4.16667E-7 0.12106 " pathEditMode="relative" rAng="0" ptsTypes="AA">
                                          <p:cBhvr>
                                            <p:cTn id="141" dur="500" spd="-100000" fill="hold"/>
                                            <p:tgtEl>
                                              <p:spTgt spid="336"/>
                                            </p:tgtEl>
                                            <p:attrNameLst>
                                              <p:attrName>ppt_x</p:attrName>
                                              <p:attrName>ppt_y</p:attrName>
                                            </p:attrNameLst>
                                          </p:cBhvr>
                                          <p:rCtr x="0" y="6505"/>
                                        </p:animMotion>
                                      </p:childTnLst>
                                    </p:cTn>
                                  </p:par>
                                  <p:par>
                                    <p:cTn id="142" presetID="6" presetClass="emph" presetSubtype="0" fill="hold" nodeType="withEffect">
                                      <p:stCondLst>
                                        <p:cond delay="11000"/>
                                      </p:stCondLst>
                                      <p:childTnLst>
                                        <p:animScale>
                                          <p:cBhvr>
                                            <p:cTn id="143" dur="500" fill="hold"/>
                                            <p:tgtEl>
                                              <p:spTgt spid="336"/>
                                            </p:tgtEl>
                                          </p:cBhvr>
                                          <p:by x="200000" y="200000"/>
                                        </p:animScale>
                                      </p:childTnLst>
                                    </p:cTn>
                                  </p:par>
                                  <p:par>
                                    <p:cTn id="144" presetID="1" presetClass="path" presetSubtype="0" accel="50000" decel="50000" fill="hold" grpId="2" nodeType="withEffect">
                                      <p:stCondLst>
                                        <p:cond delay="11000"/>
                                      </p:stCondLst>
                                      <p:childTnLst>
                                        <p:animMotion origin="layout" path="M -0.00013 -0.01806 C -0.04375 -0.01806 -0.07995 -0.07593 -0.0793 -0.14236 C -0.07864 -0.2088 -0.04935 -0.28148 -0.00065 -0.27986 C 0.04831 -0.27824 0.07774 -0.21852 0.07774 -0.14236 C 0.07774 -0.06458 0.04701 -0.00185 -0.00026 0.00116 " pathEditMode="relative" rAng="0" ptsTypes="AAAAA">
                                          <p:cBhvr>
                                            <p:cTn id="145" dur="1000" fill="hold"/>
                                            <p:tgtEl>
                                              <p:spTgt spid="337"/>
                                            </p:tgtEl>
                                            <p:attrNameLst>
                                              <p:attrName>ppt_x</p:attrName>
                                              <p:attrName>ppt_y</p:attrName>
                                            </p:attrNameLst>
                                          </p:cBhvr>
                                          <p:rCtr x="-78" y="-12153"/>
                                        </p:animMotion>
                                      </p:childTnLst>
                                    </p:cTn>
                                  </p:par>
                                  <p:par>
                                    <p:cTn id="146" presetID="53" presetClass="entr" presetSubtype="16" fill="hold" grpId="0" nodeType="withEffect">
                                      <p:stCondLst>
                                        <p:cond delay="11500"/>
                                      </p:stCondLst>
                                      <p:childTnLst>
                                        <p:set>
                                          <p:cBhvr>
                                            <p:cTn id="147" dur="1" fill="hold">
                                              <p:stCondLst>
                                                <p:cond delay="0"/>
                                              </p:stCondLst>
                                            </p:cTn>
                                            <p:tgtEl>
                                              <p:spTgt spid="343"/>
                                            </p:tgtEl>
                                            <p:attrNameLst>
                                              <p:attrName>style.visibility</p:attrName>
                                            </p:attrNameLst>
                                          </p:cBhvr>
                                          <p:to>
                                            <p:strVal val="visible"/>
                                          </p:to>
                                        </p:set>
                                        <p:anim calcmode="lin" valueType="num">
                                          <p:cBhvr>
                                            <p:cTn id="148" dur="500" fill="hold"/>
                                            <p:tgtEl>
                                              <p:spTgt spid="343"/>
                                            </p:tgtEl>
                                            <p:attrNameLst>
                                              <p:attrName>ppt_w</p:attrName>
                                            </p:attrNameLst>
                                          </p:cBhvr>
                                          <p:tavLst>
                                            <p:tav tm="0">
                                              <p:val>
                                                <p:fltVal val="0"/>
                                              </p:val>
                                            </p:tav>
                                            <p:tav tm="100000">
                                              <p:val>
                                                <p:strVal val="#ppt_w"/>
                                              </p:val>
                                            </p:tav>
                                          </p:tavLst>
                                        </p:anim>
                                        <p:anim calcmode="lin" valueType="num">
                                          <p:cBhvr>
                                            <p:cTn id="149" dur="500" fill="hold"/>
                                            <p:tgtEl>
                                              <p:spTgt spid="343"/>
                                            </p:tgtEl>
                                            <p:attrNameLst>
                                              <p:attrName>ppt_h</p:attrName>
                                            </p:attrNameLst>
                                          </p:cBhvr>
                                          <p:tavLst>
                                            <p:tav tm="0">
                                              <p:val>
                                                <p:fltVal val="0"/>
                                              </p:val>
                                            </p:tav>
                                            <p:tav tm="100000">
                                              <p:val>
                                                <p:strVal val="#ppt_h"/>
                                              </p:val>
                                            </p:tav>
                                          </p:tavLst>
                                        </p:anim>
                                        <p:animEffect transition="in" filter="fade">
                                          <p:cBhvr>
                                            <p:cTn id="150" dur="500"/>
                                            <p:tgtEl>
                                              <p:spTgt spid="343"/>
                                            </p:tgtEl>
                                          </p:cBhvr>
                                        </p:animEffect>
                                      </p:childTnLst>
                                    </p:cTn>
                                  </p:par>
                                  <p:par>
                                    <p:cTn id="151" presetID="42" presetClass="entr" presetSubtype="0" fill="hold" grpId="0" nodeType="withEffect">
                                      <p:stCondLst>
                                        <p:cond delay="11500"/>
                                      </p:stCondLst>
                                      <p:childTnLst>
                                        <p:set>
                                          <p:cBhvr>
                                            <p:cTn id="152" dur="1" fill="hold">
                                              <p:stCondLst>
                                                <p:cond delay="0"/>
                                              </p:stCondLst>
                                            </p:cTn>
                                            <p:tgtEl>
                                              <p:spTgt spid="96"/>
                                            </p:tgtEl>
                                            <p:attrNameLst>
                                              <p:attrName>style.visibility</p:attrName>
                                            </p:attrNameLst>
                                          </p:cBhvr>
                                          <p:to>
                                            <p:strVal val="visible"/>
                                          </p:to>
                                        </p:set>
                                        <p:animEffect transition="in" filter="fade">
                                          <p:cBhvr>
                                            <p:cTn id="153" dur="500"/>
                                            <p:tgtEl>
                                              <p:spTgt spid="96"/>
                                            </p:tgtEl>
                                          </p:cBhvr>
                                        </p:animEffect>
                                        <p:anim calcmode="lin" valueType="num">
                                          <p:cBhvr>
                                            <p:cTn id="154" dur="500" fill="hold"/>
                                            <p:tgtEl>
                                              <p:spTgt spid="96"/>
                                            </p:tgtEl>
                                            <p:attrNameLst>
                                              <p:attrName>ppt_x</p:attrName>
                                            </p:attrNameLst>
                                          </p:cBhvr>
                                          <p:tavLst>
                                            <p:tav tm="0">
                                              <p:val>
                                                <p:strVal val="#ppt_x"/>
                                              </p:val>
                                            </p:tav>
                                            <p:tav tm="100000">
                                              <p:val>
                                                <p:strVal val="#ppt_x"/>
                                              </p:val>
                                            </p:tav>
                                          </p:tavLst>
                                        </p:anim>
                                        <p:anim calcmode="lin" valueType="num">
                                          <p:cBhvr>
                                            <p:cTn id="155" dur="500" fill="hold"/>
                                            <p:tgtEl>
                                              <p:spTgt spid="96"/>
                                            </p:tgtEl>
                                            <p:attrNameLst>
                                              <p:attrName>ppt_y</p:attrName>
                                            </p:attrNameLst>
                                          </p:cBhvr>
                                          <p:tavLst>
                                            <p:tav tm="0">
                                              <p:val>
                                                <p:strVal val="#ppt_y+.1"/>
                                              </p:val>
                                            </p:tav>
                                            <p:tav tm="100000">
                                              <p:val>
                                                <p:strVal val="#ppt_y"/>
                                              </p:val>
                                            </p:tav>
                                          </p:tavLst>
                                        </p:anim>
                                      </p:childTnLst>
                                    </p:cTn>
                                  </p:par>
                                  <p:par>
                                    <p:cTn id="156" presetID="42" presetClass="entr" presetSubtype="0" fill="hold" grpId="0" nodeType="withEffect">
                                      <p:stCondLst>
                                        <p:cond delay="11500"/>
                                      </p:stCondLst>
                                      <p:childTnLst>
                                        <p:set>
                                          <p:cBhvr>
                                            <p:cTn id="157" dur="1" fill="hold">
                                              <p:stCondLst>
                                                <p:cond delay="0"/>
                                              </p:stCondLst>
                                            </p:cTn>
                                            <p:tgtEl>
                                              <p:spTgt spid="365"/>
                                            </p:tgtEl>
                                            <p:attrNameLst>
                                              <p:attrName>style.visibility</p:attrName>
                                            </p:attrNameLst>
                                          </p:cBhvr>
                                          <p:to>
                                            <p:strVal val="visible"/>
                                          </p:to>
                                        </p:set>
                                        <p:animEffect transition="in" filter="fade">
                                          <p:cBhvr>
                                            <p:cTn id="158" dur="1000"/>
                                            <p:tgtEl>
                                              <p:spTgt spid="365"/>
                                            </p:tgtEl>
                                          </p:cBhvr>
                                        </p:animEffect>
                                        <p:anim calcmode="lin" valueType="num">
                                          <p:cBhvr>
                                            <p:cTn id="159" dur="1000" fill="hold"/>
                                            <p:tgtEl>
                                              <p:spTgt spid="365"/>
                                            </p:tgtEl>
                                            <p:attrNameLst>
                                              <p:attrName>ppt_x</p:attrName>
                                            </p:attrNameLst>
                                          </p:cBhvr>
                                          <p:tavLst>
                                            <p:tav tm="0">
                                              <p:val>
                                                <p:strVal val="#ppt_x"/>
                                              </p:val>
                                            </p:tav>
                                            <p:tav tm="100000">
                                              <p:val>
                                                <p:strVal val="#ppt_x"/>
                                              </p:val>
                                            </p:tav>
                                          </p:tavLst>
                                        </p:anim>
                                        <p:anim calcmode="lin" valueType="num">
                                          <p:cBhvr>
                                            <p:cTn id="160" dur="1000" fill="hold"/>
                                            <p:tgtEl>
                                              <p:spTgt spid="365"/>
                                            </p:tgtEl>
                                            <p:attrNameLst>
                                              <p:attrName>ppt_y</p:attrName>
                                            </p:attrNameLst>
                                          </p:cBhvr>
                                          <p:tavLst>
                                            <p:tav tm="0">
                                              <p:val>
                                                <p:strVal val="#ppt_y+.1"/>
                                              </p:val>
                                            </p:tav>
                                            <p:tav tm="100000">
                                              <p:val>
                                                <p:strVal val="#ppt_y"/>
                                              </p:val>
                                            </p:tav>
                                          </p:tavLst>
                                        </p:anim>
                                      </p:childTnLst>
                                    </p:cTn>
                                  </p:par>
                                  <p:par>
                                    <p:cTn id="161" presetID="23" presetClass="entr" presetSubtype="16" fill="hold" grpId="0" nodeType="withEffect">
                                      <p:stCondLst>
                                        <p:cond delay="12500"/>
                                      </p:stCondLst>
                                      <p:iterate type="lt">
                                        <p:tmPct val="8000"/>
                                      </p:iterate>
                                      <p:childTnLst>
                                        <p:set>
                                          <p:cBhvr>
                                            <p:cTn id="162" dur="1" fill="hold">
                                              <p:stCondLst>
                                                <p:cond delay="0"/>
                                              </p:stCondLst>
                                            </p:cTn>
                                            <p:tgtEl>
                                              <p:spTgt spid="366"/>
                                            </p:tgtEl>
                                            <p:attrNameLst>
                                              <p:attrName>style.visibility</p:attrName>
                                            </p:attrNameLst>
                                          </p:cBhvr>
                                          <p:to>
                                            <p:strVal val="visible"/>
                                          </p:to>
                                        </p:set>
                                        <p:anim calcmode="lin" valueType="num">
                                          <p:cBhvr>
                                            <p:cTn id="163" dur="500" fill="hold"/>
                                            <p:tgtEl>
                                              <p:spTgt spid="366"/>
                                            </p:tgtEl>
                                            <p:attrNameLst>
                                              <p:attrName>ppt_w</p:attrName>
                                            </p:attrNameLst>
                                          </p:cBhvr>
                                          <p:tavLst>
                                            <p:tav tm="0">
                                              <p:val>
                                                <p:fltVal val="0"/>
                                              </p:val>
                                            </p:tav>
                                            <p:tav tm="100000">
                                              <p:val>
                                                <p:strVal val="#ppt_w"/>
                                              </p:val>
                                            </p:tav>
                                          </p:tavLst>
                                        </p:anim>
                                        <p:anim calcmode="lin" valueType="num">
                                          <p:cBhvr>
                                            <p:cTn id="164" dur="500" fill="hold"/>
                                            <p:tgtEl>
                                              <p:spTgt spid="366"/>
                                            </p:tgtEl>
                                            <p:attrNameLst>
                                              <p:attrName>ppt_h</p:attrName>
                                            </p:attrNameLst>
                                          </p:cBhvr>
                                          <p:tavLst>
                                            <p:tav tm="0">
                                              <p:val>
                                                <p:fltVal val="0"/>
                                              </p:val>
                                            </p:tav>
                                            <p:tav tm="100000">
                                              <p:val>
                                                <p:strVal val="#ppt_h"/>
                                              </p:val>
                                            </p:tav>
                                          </p:tavLst>
                                        </p:anim>
                                      </p:childTnLst>
                                    </p:cTn>
                                  </p:par>
                                  <p:par>
                                    <p:cTn id="165" presetID="42" presetClass="path" presetSubtype="0" accel="60000" decel="40000" fill="hold" nodeType="withEffect">
                                      <p:stCondLst>
                                        <p:cond delay="14000"/>
                                      </p:stCondLst>
                                      <p:childTnLst>
                                        <p:animMotion origin="layout" path="M 5E-6 -1.48148E-6 L 5E-6 -0.11227 " pathEditMode="relative" rAng="0" ptsTypes="AA">
                                          <p:cBhvr>
                                            <p:cTn id="166" dur="500" spd="-100000" fill="hold"/>
                                            <p:tgtEl>
                                              <p:spTgt spid="306"/>
                                            </p:tgtEl>
                                            <p:attrNameLst>
                                              <p:attrName>ppt_x</p:attrName>
                                              <p:attrName>ppt_y</p:attrName>
                                            </p:attrNameLst>
                                          </p:cBhvr>
                                          <p:rCtr x="0" y="-5625"/>
                                        </p:animMotion>
                                      </p:childTnLst>
                                    </p:cTn>
                                  </p:par>
                                  <p:par>
                                    <p:cTn id="167" presetID="6" presetClass="emph" presetSubtype="0" fill="hold" nodeType="withEffect">
                                      <p:stCondLst>
                                        <p:cond delay="14000"/>
                                      </p:stCondLst>
                                      <p:childTnLst>
                                        <p:animScale>
                                          <p:cBhvr>
                                            <p:cTn id="168" dur="500" fill="hold"/>
                                            <p:tgtEl>
                                              <p:spTgt spid="306"/>
                                            </p:tgtEl>
                                          </p:cBhvr>
                                          <p:by x="200000" y="200000"/>
                                        </p:animScale>
                                      </p:childTnLst>
                                    </p:cTn>
                                  </p:par>
                                  <p:par>
                                    <p:cTn id="169" presetID="1" presetClass="path" presetSubtype="0" decel="100000" fill="hold" grpId="2" nodeType="withEffect">
                                      <p:stCondLst>
                                        <p:cond delay="14000"/>
                                      </p:stCondLst>
                                      <p:childTnLst>
                                        <p:animMotion origin="layout" path="M -0.00013 -0.25162 C -0.03946 -0.25162 -0.07058 -0.19606 -0.07058 -0.12801 C -0.07058 -0.05902 -0.03946 -0.00324 -0.00013 -0.00324 C 0.03829 -0.00324 0.07045 -0.05046 0.07097 -0.12801 C 0.07136 -0.20555 0.04089 -0.25023 0.00053 -0.25046 C -0.03946 -0.25092 -0.07058 -0.19676 -0.07058 -0.13217 C -0.07058 -0.06852 -0.04089 -0.00717 0.00053 -0.00416 " pathEditMode="relative" rAng="0" ptsTypes="AAAAAAA">
                                          <p:cBhvr>
                                            <p:cTn id="170" dur="1000" fill="hold"/>
                                            <p:tgtEl>
                                              <p:spTgt spid="307"/>
                                            </p:tgtEl>
                                            <p:attrNameLst>
                                              <p:attrName>ppt_x</p:attrName>
                                              <p:attrName>ppt_y</p:attrName>
                                            </p:attrNameLst>
                                          </p:cBhvr>
                                          <p:rCtr x="26" y="12407"/>
                                        </p:animMotion>
                                      </p:childTnLst>
                                    </p:cTn>
                                  </p:par>
                                  <p:par>
                                    <p:cTn id="171" presetID="53" presetClass="entr" presetSubtype="16" fill="hold" nodeType="withEffect">
                                      <p:stCondLst>
                                        <p:cond delay="14500"/>
                                      </p:stCondLst>
                                      <p:childTnLst>
                                        <p:set>
                                          <p:cBhvr>
                                            <p:cTn id="172" dur="1" fill="hold">
                                              <p:stCondLst>
                                                <p:cond delay="0"/>
                                              </p:stCondLst>
                                            </p:cTn>
                                            <p:tgtEl>
                                              <p:spTgt spid="305"/>
                                            </p:tgtEl>
                                            <p:attrNameLst>
                                              <p:attrName>style.visibility</p:attrName>
                                            </p:attrNameLst>
                                          </p:cBhvr>
                                          <p:to>
                                            <p:strVal val="visible"/>
                                          </p:to>
                                        </p:set>
                                        <p:anim calcmode="lin" valueType="num">
                                          <p:cBhvr>
                                            <p:cTn id="173" dur="500" fill="hold"/>
                                            <p:tgtEl>
                                              <p:spTgt spid="305"/>
                                            </p:tgtEl>
                                            <p:attrNameLst>
                                              <p:attrName>ppt_w</p:attrName>
                                            </p:attrNameLst>
                                          </p:cBhvr>
                                          <p:tavLst>
                                            <p:tav tm="0">
                                              <p:val>
                                                <p:fltVal val="0"/>
                                              </p:val>
                                            </p:tav>
                                            <p:tav tm="100000">
                                              <p:val>
                                                <p:strVal val="#ppt_w"/>
                                              </p:val>
                                            </p:tav>
                                          </p:tavLst>
                                        </p:anim>
                                        <p:anim calcmode="lin" valueType="num">
                                          <p:cBhvr>
                                            <p:cTn id="174" dur="500" fill="hold"/>
                                            <p:tgtEl>
                                              <p:spTgt spid="305"/>
                                            </p:tgtEl>
                                            <p:attrNameLst>
                                              <p:attrName>ppt_h</p:attrName>
                                            </p:attrNameLst>
                                          </p:cBhvr>
                                          <p:tavLst>
                                            <p:tav tm="0">
                                              <p:val>
                                                <p:fltVal val="0"/>
                                              </p:val>
                                            </p:tav>
                                            <p:tav tm="100000">
                                              <p:val>
                                                <p:strVal val="#ppt_h"/>
                                              </p:val>
                                            </p:tav>
                                          </p:tavLst>
                                        </p:anim>
                                        <p:animEffect transition="in" filter="fade">
                                          <p:cBhvr>
                                            <p:cTn id="175" dur="500"/>
                                            <p:tgtEl>
                                              <p:spTgt spid="305"/>
                                            </p:tgtEl>
                                          </p:cBhvr>
                                        </p:animEffect>
                                      </p:childTnLst>
                                    </p:cTn>
                                  </p:par>
                                  <p:par>
                                    <p:cTn id="176" presetID="42" presetClass="entr" presetSubtype="0" fill="hold" grpId="0" nodeType="withEffect">
                                      <p:stCondLst>
                                        <p:cond delay="14500"/>
                                      </p:stCondLst>
                                      <p:childTnLst>
                                        <p:set>
                                          <p:cBhvr>
                                            <p:cTn id="177" dur="1" fill="hold">
                                              <p:stCondLst>
                                                <p:cond delay="0"/>
                                              </p:stCondLst>
                                            </p:cTn>
                                            <p:tgtEl>
                                              <p:spTgt spid="99"/>
                                            </p:tgtEl>
                                            <p:attrNameLst>
                                              <p:attrName>style.visibility</p:attrName>
                                            </p:attrNameLst>
                                          </p:cBhvr>
                                          <p:to>
                                            <p:strVal val="visible"/>
                                          </p:to>
                                        </p:set>
                                        <p:animEffect transition="in" filter="fade">
                                          <p:cBhvr>
                                            <p:cTn id="178" dur="500"/>
                                            <p:tgtEl>
                                              <p:spTgt spid="99"/>
                                            </p:tgtEl>
                                          </p:cBhvr>
                                        </p:animEffect>
                                        <p:anim calcmode="lin" valueType="num">
                                          <p:cBhvr>
                                            <p:cTn id="179" dur="500" fill="hold"/>
                                            <p:tgtEl>
                                              <p:spTgt spid="99"/>
                                            </p:tgtEl>
                                            <p:attrNameLst>
                                              <p:attrName>ppt_x</p:attrName>
                                            </p:attrNameLst>
                                          </p:cBhvr>
                                          <p:tavLst>
                                            <p:tav tm="0">
                                              <p:val>
                                                <p:strVal val="#ppt_x"/>
                                              </p:val>
                                            </p:tav>
                                            <p:tav tm="100000">
                                              <p:val>
                                                <p:strVal val="#ppt_x"/>
                                              </p:val>
                                            </p:tav>
                                          </p:tavLst>
                                        </p:anim>
                                        <p:anim calcmode="lin" valueType="num">
                                          <p:cBhvr>
                                            <p:cTn id="180" dur="500" fill="hold"/>
                                            <p:tgtEl>
                                              <p:spTgt spid="99"/>
                                            </p:tgtEl>
                                            <p:attrNameLst>
                                              <p:attrName>ppt_y</p:attrName>
                                            </p:attrNameLst>
                                          </p:cBhvr>
                                          <p:tavLst>
                                            <p:tav tm="0">
                                              <p:val>
                                                <p:strVal val="#ppt_y+.1"/>
                                              </p:val>
                                            </p:tav>
                                            <p:tav tm="100000">
                                              <p:val>
                                                <p:strVal val="#ppt_y"/>
                                              </p:val>
                                            </p:tav>
                                          </p:tavLst>
                                        </p:anim>
                                      </p:childTnLst>
                                    </p:cTn>
                                  </p:par>
                                  <p:par>
                                    <p:cTn id="181" presetID="42" presetClass="entr" presetSubtype="0" fill="hold" grpId="0" nodeType="withEffect">
                                      <p:stCondLst>
                                        <p:cond delay="14500"/>
                                      </p:stCondLst>
                                      <p:childTnLst>
                                        <p:set>
                                          <p:cBhvr>
                                            <p:cTn id="182" dur="1" fill="hold">
                                              <p:stCondLst>
                                                <p:cond delay="0"/>
                                              </p:stCondLst>
                                            </p:cTn>
                                            <p:tgtEl>
                                              <p:spTgt spid="381"/>
                                            </p:tgtEl>
                                            <p:attrNameLst>
                                              <p:attrName>style.visibility</p:attrName>
                                            </p:attrNameLst>
                                          </p:cBhvr>
                                          <p:to>
                                            <p:strVal val="visible"/>
                                          </p:to>
                                        </p:set>
                                        <p:animEffect transition="in" filter="fade">
                                          <p:cBhvr>
                                            <p:cTn id="183" dur="1000"/>
                                            <p:tgtEl>
                                              <p:spTgt spid="381"/>
                                            </p:tgtEl>
                                          </p:cBhvr>
                                        </p:animEffect>
                                        <p:anim calcmode="lin" valueType="num">
                                          <p:cBhvr>
                                            <p:cTn id="184" dur="1000" fill="hold"/>
                                            <p:tgtEl>
                                              <p:spTgt spid="381"/>
                                            </p:tgtEl>
                                            <p:attrNameLst>
                                              <p:attrName>ppt_x</p:attrName>
                                            </p:attrNameLst>
                                          </p:cBhvr>
                                          <p:tavLst>
                                            <p:tav tm="0">
                                              <p:val>
                                                <p:strVal val="#ppt_x"/>
                                              </p:val>
                                            </p:tav>
                                            <p:tav tm="100000">
                                              <p:val>
                                                <p:strVal val="#ppt_x"/>
                                              </p:val>
                                            </p:tav>
                                          </p:tavLst>
                                        </p:anim>
                                        <p:anim calcmode="lin" valueType="num">
                                          <p:cBhvr>
                                            <p:cTn id="185" dur="1000" fill="hold"/>
                                            <p:tgtEl>
                                              <p:spTgt spid="381"/>
                                            </p:tgtEl>
                                            <p:attrNameLst>
                                              <p:attrName>ppt_y</p:attrName>
                                            </p:attrNameLst>
                                          </p:cBhvr>
                                          <p:tavLst>
                                            <p:tav tm="0">
                                              <p:val>
                                                <p:strVal val="#ppt_y+.1"/>
                                              </p:val>
                                            </p:tav>
                                            <p:tav tm="100000">
                                              <p:val>
                                                <p:strVal val="#ppt_y"/>
                                              </p:val>
                                            </p:tav>
                                          </p:tavLst>
                                        </p:anim>
                                      </p:childTnLst>
                                    </p:cTn>
                                  </p:par>
                                  <p:par>
                                    <p:cTn id="186" presetID="23" presetClass="entr" presetSubtype="16" fill="hold" grpId="0" nodeType="withEffect">
                                      <p:stCondLst>
                                        <p:cond delay="15500"/>
                                      </p:stCondLst>
                                      <p:iterate type="lt">
                                        <p:tmPct val="8000"/>
                                      </p:iterate>
                                      <p:childTnLst>
                                        <p:set>
                                          <p:cBhvr>
                                            <p:cTn id="187" dur="1" fill="hold">
                                              <p:stCondLst>
                                                <p:cond delay="0"/>
                                              </p:stCondLst>
                                            </p:cTn>
                                            <p:tgtEl>
                                              <p:spTgt spid="382"/>
                                            </p:tgtEl>
                                            <p:attrNameLst>
                                              <p:attrName>style.visibility</p:attrName>
                                            </p:attrNameLst>
                                          </p:cBhvr>
                                          <p:to>
                                            <p:strVal val="visible"/>
                                          </p:to>
                                        </p:set>
                                        <p:anim calcmode="lin" valueType="num">
                                          <p:cBhvr>
                                            <p:cTn id="188" dur="500" fill="hold"/>
                                            <p:tgtEl>
                                              <p:spTgt spid="382"/>
                                            </p:tgtEl>
                                            <p:attrNameLst>
                                              <p:attrName>ppt_w</p:attrName>
                                            </p:attrNameLst>
                                          </p:cBhvr>
                                          <p:tavLst>
                                            <p:tav tm="0">
                                              <p:val>
                                                <p:fltVal val="0"/>
                                              </p:val>
                                            </p:tav>
                                            <p:tav tm="100000">
                                              <p:val>
                                                <p:strVal val="#ppt_w"/>
                                              </p:val>
                                            </p:tav>
                                          </p:tavLst>
                                        </p:anim>
                                        <p:anim calcmode="lin" valueType="num">
                                          <p:cBhvr>
                                            <p:cTn id="189" dur="500" fill="hold"/>
                                            <p:tgtEl>
                                              <p:spTgt spid="38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 grpId="0" animBg="1"/>
          <p:bldP spid="317" grpId="1" animBg="1"/>
          <p:bldP spid="317" grpId="2" animBg="1"/>
          <p:bldP spid="90" grpId="0" animBg="1"/>
          <p:bldP spid="327" grpId="0" animBg="1"/>
          <p:bldP spid="327" grpId="1" animBg="1"/>
          <p:bldP spid="327" grpId="2" animBg="1"/>
          <p:bldP spid="92" grpId="0" animBg="1"/>
          <p:bldP spid="131" grpId="0" animBg="1"/>
          <p:bldP spid="138" grpId="0" animBg="1"/>
          <p:bldP spid="138" grpId="1" animBg="1"/>
          <p:bldP spid="138" grpId="2" animBg="1"/>
          <p:bldP spid="94" grpId="0" animBg="1"/>
          <p:bldP spid="343" grpId="0" animBg="1"/>
          <p:bldP spid="337" grpId="0" animBg="1"/>
          <p:bldP spid="337" grpId="1" animBg="1"/>
          <p:bldP spid="337" grpId="2" animBg="1"/>
          <p:bldP spid="96" grpId="0" animBg="1"/>
          <p:bldP spid="307" grpId="0" animBg="1"/>
          <p:bldP spid="307" grpId="1" animBg="1"/>
          <p:bldP spid="307" grpId="2" animBg="1"/>
          <p:bldP spid="99" grpId="0" animBg="1"/>
          <p:bldP spid="356" grpId="0"/>
          <p:bldP spid="357" grpId="0"/>
          <p:bldP spid="365" grpId="0"/>
          <p:bldP spid="366" grpId="0"/>
          <p:bldP spid="368" grpId="0"/>
          <p:bldP spid="369" grpId="0"/>
          <p:bldP spid="378" grpId="0"/>
          <p:bldP spid="379" grpId="0"/>
          <p:bldP spid="381" grpId="0"/>
          <p:bldP spid="382" grpId="0"/>
        </p:bldLst>
      </p:timing>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711" y="2622104"/>
            <a:ext cx="12192711" cy="4256184"/>
            <a:chOff x="-711" y="2622104"/>
            <a:chExt cx="12192711" cy="4256184"/>
          </a:xfrm>
        </p:grpSpPr>
        <p:sp>
          <p:nvSpPr>
            <p:cNvPr id="83" name="任意多边形 82"/>
            <p:cNvSpPr/>
            <p:nvPr/>
          </p:nvSpPr>
          <p:spPr>
            <a:xfrm>
              <a:off x="4762500" y="2622104"/>
              <a:ext cx="2667000" cy="3002408"/>
            </a:xfrm>
            <a:custGeom>
              <a:avLst/>
              <a:gdLst>
                <a:gd name="connsiteX0" fmla="*/ 2567744 w 2667000"/>
                <a:gd name="connsiteY0" fmla="*/ 0 h 3002408"/>
                <a:gd name="connsiteX1" fmla="*/ 2667000 w 2667000"/>
                <a:gd name="connsiteY1" fmla="*/ 99257 h 3002408"/>
                <a:gd name="connsiteX2" fmla="*/ 2667000 w 2667000"/>
                <a:gd name="connsiteY2" fmla="*/ 3002408 h 3002408"/>
                <a:gd name="connsiteX3" fmla="*/ 0 w 2667000"/>
                <a:gd name="connsiteY3" fmla="*/ 3002408 h 3002408"/>
                <a:gd name="connsiteX4" fmla="*/ 0 w 2667000"/>
                <a:gd name="connsiteY4" fmla="*/ 100080 h 3002408"/>
                <a:gd name="connsiteX5" fmla="*/ 99510 w 2667000"/>
                <a:gd name="connsiteY5" fmla="*/ 569 h 3002408"/>
                <a:gd name="connsiteX6" fmla="*/ 124830 w 2667000"/>
                <a:gd name="connsiteY6" fmla="*/ 57507 h 3002408"/>
                <a:gd name="connsiteX7" fmla="*/ 1333500 w 2667000"/>
                <a:gd name="connsiteY7" fmla="*/ 806896 h 3002408"/>
                <a:gd name="connsiteX8" fmla="*/ 2542172 w 2667000"/>
                <a:gd name="connsiteY8" fmla="*/ 57507 h 3002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7000" h="3002408">
                  <a:moveTo>
                    <a:pt x="2567744" y="0"/>
                  </a:moveTo>
                  <a:lnTo>
                    <a:pt x="2667000" y="99257"/>
                  </a:lnTo>
                  <a:lnTo>
                    <a:pt x="2667000" y="3002408"/>
                  </a:lnTo>
                  <a:lnTo>
                    <a:pt x="0" y="3002408"/>
                  </a:lnTo>
                  <a:lnTo>
                    <a:pt x="0" y="100080"/>
                  </a:lnTo>
                  <a:lnTo>
                    <a:pt x="99510" y="569"/>
                  </a:lnTo>
                  <a:lnTo>
                    <a:pt x="124830" y="57507"/>
                  </a:lnTo>
                  <a:cubicBezTo>
                    <a:pt x="345548" y="501660"/>
                    <a:pt x="803879" y="806896"/>
                    <a:pt x="1333500" y="806896"/>
                  </a:cubicBezTo>
                  <a:cubicBezTo>
                    <a:pt x="1863123" y="806896"/>
                    <a:pt x="2321453" y="501660"/>
                    <a:pt x="2542172" y="57507"/>
                  </a:cubicBezTo>
                  <a:close/>
                </a:path>
              </a:pathLst>
            </a:custGeom>
            <a:solidFill>
              <a:srgbClr val="FEEA74"/>
            </a:solidFill>
            <a:ln>
              <a:no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5" name="任意多边形 24"/>
            <p:cNvSpPr/>
            <p:nvPr/>
          </p:nvSpPr>
          <p:spPr>
            <a:xfrm>
              <a:off x="7429500" y="3734673"/>
              <a:ext cx="540000" cy="619046"/>
            </a:xfrm>
            <a:custGeom>
              <a:avLst/>
              <a:gdLst>
                <a:gd name="connsiteX0" fmla="*/ 0 w 540000"/>
                <a:gd name="connsiteY0" fmla="*/ 0 h 540000"/>
                <a:gd name="connsiteX1" fmla="*/ 540000 w 540000"/>
                <a:gd name="connsiteY1" fmla="*/ 540000 h 540000"/>
                <a:gd name="connsiteX2" fmla="*/ 0 w 540000"/>
                <a:gd name="connsiteY2" fmla="*/ 540000 h 540000"/>
                <a:gd name="connsiteX3" fmla="*/ 0 w 540000"/>
                <a:gd name="connsiteY3" fmla="*/ 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0"/>
                  </a:moveTo>
                  <a:cubicBezTo>
                    <a:pt x="0" y="298234"/>
                    <a:pt x="241766" y="540000"/>
                    <a:pt x="540000" y="540000"/>
                  </a:cubicBezTo>
                  <a:lnTo>
                    <a:pt x="0" y="540000"/>
                  </a:lnTo>
                  <a:lnTo>
                    <a:pt x="0" y="0"/>
                  </a:lnTo>
                  <a:close/>
                </a:path>
              </a:pathLst>
            </a:custGeom>
            <a:solidFill>
              <a:srgbClr val="FEE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任意多边形 18"/>
            <p:cNvSpPr/>
            <p:nvPr/>
          </p:nvSpPr>
          <p:spPr>
            <a:xfrm>
              <a:off x="4222500" y="3714813"/>
              <a:ext cx="540000" cy="619046"/>
            </a:xfrm>
            <a:custGeom>
              <a:avLst/>
              <a:gdLst>
                <a:gd name="connsiteX0" fmla="*/ 540000 w 540000"/>
                <a:gd name="connsiteY0" fmla="*/ 0 h 540000"/>
                <a:gd name="connsiteX1" fmla="*/ 540000 w 540000"/>
                <a:gd name="connsiteY1" fmla="*/ 540000 h 540000"/>
                <a:gd name="connsiteX2" fmla="*/ 0 w 540000"/>
                <a:gd name="connsiteY2" fmla="*/ 540000 h 540000"/>
                <a:gd name="connsiteX3" fmla="*/ 540000 w 540000"/>
                <a:gd name="connsiteY3" fmla="*/ 0 h 540000"/>
              </a:gdLst>
              <a:ahLst/>
              <a:cxnLst>
                <a:cxn ang="0">
                  <a:pos x="connsiteX0" y="connsiteY0"/>
                </a:cxn>
                <a:cxn ang="0">
                  <a:pos x="connsiteX1" y="connsiteY1"/>
                </a:cxn>
                <a:cxn ang="0">
                  <a:pos x="connsiteX2" y="connsiteY2"/>
                </a:cxn>
                <a:cxn ang="0">
                  <a:pos x="connsiteX3" y="connsiteY3"/>
                </a:cxn>
              </a:cxnLst>
              <a:rect l="l" t="t" r="r" b="b"/>
              <a:pathLst>
                <a:path w="540000" h="540000">
                  <a:moveTo>
                    <a:pt x="540000" y="0"/>
                  </a:moveTo>
                  <a:lnTo>
                    <a:pt x="540000" y="540000"/>
                  </a:lnTo>
                  <a:lnTo>
                    <a:pt x="0" y="540000"/>
                  </a:lnTo>
                  <a:cubicBezTo>
                    <a:pt x="298234" y="540000"/>
                    <a:pt x="540000" y="298234"/>
                    <a:pt x="540000" y="0"/>
                  </a:cubicBezTo>
                  <a:close/>
                </a:path>
              </a:pathLst>
            </a:custGeom>
            <a:solidFill>
              <a:srgbClr val="FEE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矩形 12"/>
            <p:cNvSpPr/>
            <p:nvPr/>
          </p:nvSpPr>
          <p:spPr>
            <a:xfrm>
              <a:off x="0" y="4305762"/>
              <a:ext cx="12192000" cy="2572526"/>
            </a:xfrm>
            <a:prstGeom prst="rect">
              <a:avLst/>
            </a:prstGeom>
            <a:solidFill>
              <a:srgbClr val="FEE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9" name="任意多边形 38"/>
            <p:cNvSpPr/>
            <p:nvPr/>
          </p:nvSpPr>
          <p:spPr>
            <a:xfrm flipH="1">
              <a:off x="4861003" y="2622815"/>
              <a:ext cx="2568455" cy="862159"/>
            </a:xfrm>
            <a:custGeom>
              <a:avLst/>
              <a:gdLst>
                <a:gd name="connsiteX0" fmla="*/ 2567744 w 2667000"/>
                <a:gd name="connsiteY0" fmla="*/ 0 h 3002408"/>
                <a:gd name="connsiteX1" fmla="*/ 2667000 w 2667000"/>
                <a:gd name="connsiteY1" fmla="*/ 99257 h 3002408"/>
                <a:gd name="connsiteX2" fmla="*/ 2667000 w 2667000"/>
                <a:gd name="connsiteY2" fmla="*/ 3002408 h 3002408"/>
                <a:gd name="connsiteX3" fmla="*/ 0 w 2667000"/>
                <a:gd name="connsiteY3" fmla="*/ 3002408 h 3002408"/>
                <a:gd name="connsiteX4" fmla="*/ 0 w 2667000"/>
                <a:gd name="connsiteY4" fmla="*/ 100080 h 3002408"/>
                <a:gd name="connsiteX5" fmla="*/ 99510 w 2667000"/>
                <a:gd name="connsiteY5" fmla="*/ 569 h 3002408"/>
                <a:gd name="connsiteX6" fmla="*/ 124830 w 2667000"/>
                <a:gd name="connsiteY6" fmla="*/ 57507 h 3002408"/>
                <a:gd name="connsiteX7" fmla="*/ 1333500 w 2667000"/>
                <a:gd name="connsiteY7" fmla="*/ 806896 h 3002408"/>
                <a:gd name="connsiteX8" fmla="*/ 2542172 w 2667000"/>
                <a:gd name="connsiteY8" fmla="*/ 57507 h 3002408"/>
                <a:gd name="connsiteX0" fmla="*/ 2567744 w 2667000"/>
                <a:gd name="connsiteY0" fmla="*/ 0 h 3002408"/>
                <a:gd name="connsiteX1" fmla="*/ 2667000 w 2667000"/>
                <a:gd name="connsiteY1" fmla="*/ 99257 h 3002408"/>
                <a:gd name="connsiteX2" fmla="*/ 0 w 2667000"/>
                <a:gd name="connsiteY2" fmla="*/ 3002408 h 3002408"/>
                <a:gd name="connsiteX3" fmla="*/ 0 w 2667000"/>
                <a:gd name="connsiteY3" fmla="*/ 100080 h 3002408"/>
                <a:gd name="connsiteX4" fmla="*/ 99510 w 2667000"/>
                <a:gd name="connsiteY4" fmla="*/ 569 h 3002408"/>
                <a:gd name="connsiteX5" fmla="*/ 124830 w 2667000"/>
                <a:gd name="connsiteY5" fmla="*/ 57507 h 3002408"/>
                <a:gd name="connsiteX6" fmla="*/ 1333500 w 2667000"/>
                <a:gd name="connsiteY6" fmla="*/ 806896 h 3002408"/>
                <a:gd name="connsiteX7" fmla="*/ 2542172 w 2667000"/>
                <a:gd name="connsiteY7" fmla="*/ 57507 h 3002408"/>
                <a:gd name="connsiteX8" fmla="*/ 2567744 w 2667000"/>
                <a:gd name="connsiteY8" fmla="*/ 0 h 3002408"/>
                <a:gd name="connsiteX0" fmla="*/ 2577269 w 2676525"/>
                <a:gd name="connsiteY0" fmla="*/ 0 h 3002408"/>
                <a:gd name="connsiteX1" fmla="*/ 2676525 w 2676525"/>
                <a:gd name="connsiteY1" fmla="*/ 99257 h 3002408"/>
                <a:gd name="connsiteX2" fmla="*/ 9525 w 2676525"/>
                <a:gd name="connsiteY2" fmla="*/ 3002408 h 3002408"/>
                <a:gd name="connsiteX3" fmla="*/ 0 w 2676525"/>
                <a:gd name="connsiteY3" fmla="*/ 759271 h 3002408"/>
                <a:gd name="connsiteX4" fmla="*/ 9525 w 2676525"/>
                <a:gd name="connsiteY4" fmla="*/ 100080 h 3002408"/>
                <a:gd name="connsiteX5" fmla="*/ 109035 w 2676525"/>
                <a:gd name="connsiteY5" fmla="*/ 569 h 3002408"/>
                <a:gd name="connsiteX6" fmla="*/ 134355 w 2676525"/>
                <a:gd name="connsiteY6" fmla="*/ 57507 h 3002408"/>
                <a:gd name="connsiteX7" fmla="*/ 1343025 w 2676525"/>
                <a:gd name="connsiteY7" fmla="*/ 806896 h 3002408"/>
                <a:gd name="connsiteX8" fmla="*/ 2551697 w 2676525"/>
                <a:gd name="connsiteY8" fmla="*/ 57507 h 3002408"/>
                <a:gd name="connsiteX9" fmla="*/ 2577269 w 2676525"/>
                <a:gd name="connsiteY9" fmla="*/ 0 h 3002408"/>
                <a:gd name="connsiteX0" fmla="*/ 2577269 w 2676525"/>
                <a:gd name="connsiteY0" fmla="*/ 0 h 3002408"/>
                <a:gd name="connsiteX1" fmla="*/ 2676525 w 2676525"/>
                <a:gd name="connsiteY1" fmla="*/ 99257 h 3002408"/>
                <a:gd name="connsiteX2" fmla="*/ 1533526 w 2676525"/>
                <a:gd name="connsiteY2" fmla="*/ 1311721 h 3002408"/>
                <a:gd name="connsiteX3" fmla="*/ 9525 w 2676525"/>
                <a:gd name="connsiteY3" fmla="*/ 3002408 h 3002408"/>
                <a:gd name="connsiteX4" fmla="*/ 0 w 2676525"/>
                <a:gd name="connsiteY4" fmla="*/ 759271 h 3002408"/>
                <a:gd name="connsiteX5" fmla="*/ 9525 w 2676525"/>
                <a:gd name="connsiteY5" fmla="*/ 100080 h 3002408"/>
                <a:gd name="connsiteX6" fmla="*/ 109035 w 2676525"/>
                <a:gd name="connsiteY6" fmla="*/ 569 h 3002408"/>
                <a:gd name="connsiteX7" fmla="*/ 134355 w 2676525"/>
                <a:gd name="connsiteY7" fmla="*/ 57507 h 3002408"/>
                <a:gd name="connsiteX8" fmla="*/ 1343025 w 2676525"/>
                <a:gd name="connsiteY8" fmla="*/ 806896 h 3002408"/>
                <a:gd name="connsiteX9" fmla="*/ 2551697 w 2676525"/>
                <a:gd name="connsiteY9" fmla="*/ 57507 h 3002408"/>
                <a:gd name="connsiteX10" fmla="*/ 2577269 w 2676525"/>
                <a:gd name="connsiteY10" fmla="*/ 0 h 3002408"/>
                <a:gd name="connsiteX0" fmla="*/ 2577269 w 2676525"/>
                <a:gd name="connsiteY0" fmla="*/ 0 h 1311721"/>
                <a:gd name="connsiteX1" fmla="*/ 2676525 w 2676525"/>
                <a:gd name="connsiteY1" fmla="*/ 99257 h 1311721"/>
                <a:gd name="connsiteX2" fmla="*/ 1533526 w 2676525"/>
                <a:gd name="connsiteY2" fmla="*/ 1311721 h 1311721"/>
                <a:gd name="connsiteX3" fmla="*/ 0 w 2676525"/>
                <a:gd name="connsiteY3" fmla="*/ 759271 h 1311721"/>
                <a:gd name="connsiteX4" fmla="*/ 9525 w 2676525"/>
                <a:gd name="connsiteY4" fmla="*/ 100080 h 1311721"/>
                <a:gd name="connsiteX5" fmla="*/ 109035 w 2676525"/>
                <a:gd name="connsiteY5" fmla="*/ 569 h 1311721"/>
                <a:gd name="connsiteX6" fmla="*/ 134355 w 2676525"/>
                <a:gd name="connsiteY6" fmla="*/ 57507 h 1311721"/>
                <a:gd name="connsiteX7" fmla="*/ 1343025 w 2676525"/>
                <a:gd name="connsiteY7" fmla="*/ 806896 h 1311721"/>
                <a:gd name="connsiteX8" fmla="*/ 2551697 w 2676525"/>
                <a:gd name="connsiteY8" fmla="*/ 57507 h 1311721"/>
                <a:gd name="connsiteX9" fmla="*/ 2577269 w 2676525"/>
                <a:gd name="connsiteY9" fmla="*/ 0 h 1311721"/>
                <a:gd name="connsiteX0" fmla="*/ 2577269 w 2676525"/>
                <a:gd name="connsiteY0" fmla="*/ 0 h 1245046"/>
                <a:gd name="connsiteX1" fmla="*/ 2676525 w 2676525"/>
                <a:gd name="connsiteY1" fmla="*/ 99257 h 1245046"/>
                <a:gd name="connsiteX2" fmla="*/ 1400176 w 2676525"/>
                <a:gd name="connsiteY2" fmla="*/ 1245046 h 1245046"/>
                <a:gd name="connsiteX3" fmla="*/ 0 w 2676525"/>
                <a:gd name="connsiteY3" fmla="*/ 759271 h 1245046"/>
                <a:gd name="connsiteX4" fmla="*/ 9525 w 2676525"/>
                <a:gd name="connsiteY4" fmla="*/ 100080 h 1245046"/>
                <a:gd name="connsiteX5" fmla="*/ 109035 w 2676525"/>
                <a:gd name="connsiteY5" fmla="*/ 569 h 1245046"/>
                <a:gd name="connsiteX6" fmla="*/ 134355 w 2676525"/>
                <a:gd name="connsiteY6" fmla="*/ 57507 h 1245046"/>
                <a:gd name="connsiteX7" fmla="*/ 1343025 w 2676525"/>
                <a:gd name="connsiteY7" fmla="*/ 806896 h 1245046"/>
                <a:gd name="connsiteX8" fmla="*/ 2551697 w 2676525"/>
                <a:gd name="connsiteY8" fmla="*/ 57507 h 1245046"/>
                <a:gd name="connsiteX9" fmla="*/ 2577269 w 2676525"/>
                <a:gd name="connsiteY9" fmla="*/ 0 h 1245046"/>
                <a:gd name="connsiteX0" fmla="*/ 2577269 w 2676525"/>
                <a:gd name="connsiteY0" fmla="*/ 0 h 1252629"/>
                <a:gd name="connsiteX1" fmla="*/ 2676525 w 2676525"/>
                <a:gd name="connsiteY1" fmla="*/ 99257 h 1252629"/>
                <a:gd name="connsiteX2" fmla="*/ 1400176 w 2676525"/>
                <a:gd name="connsiteY2" fmla="*/ 1245046 h 1252629"/>
                <a:gd name="connsiteX3" fmla="*/ 0 w 2676525"/>
                <a:gd name="connsiteY3" fmla="*/ 759271 h 1252629"/>
                <a:gd name="connsiteX4" fmla="*/ 9525 w 2676525"/>
                <a:gd name="connsiteY4" fmla="*/ 100080 h 1252629"/>
                <a:gd name="connsiteX5" fmla="*/ 109035 w 2676525"/>
                <a:gd name="connsiteY5" fmla="*/ 569 h 1252629"/>
                <a:gd name="connsiteX6" fmla="*/ 134355 w 2676525"/>
                <a:gd name="connsiteY6" fmla="*/ 57507 h 1252629"/>
                <a:gd name="connsiteX7" fmla="*/ 1343025 w 2676525"/>
                <a:gd name="connsiteY7" fmla="*/ 806896 h 1252629"/>
                <a:gd name="connsiteX8" fmla="*/ 2551697 w 2676525"/>
                <a:gd name="connsiteY8" fmla="*/ 57507 h 1252629"/>
                <a:gd name="connsiteX9" fmla="*/ 2577269 w 2676525"/>
                <a:gd name="connsiteY9" fmla="*/ 0 h 1252629"/>
                <a:gd name="connsiteX0" fmla="*/ 2577269 w 2676525"/>
                <a:gd name="connsiteY0" fmla="*/ 0 h 1098042"/>
                <a:gd name="connsiteX1" fmla="*/ 2676525 w 2676525"/>
                <a:gd name="connsiteY1" fmla="*/ 99257 h 1098042"/>
                <a:gd name="connsiteX2" fmla="*/ 1323976 w 2676525"/>
                <a:gd name="connsiteY2" fmla="*/ 1086296 h 1098042"/>
                <a:gd name="connsiteX3" fmla="*/ 0 w 2676525"/>
                <a:gd name="connsiteY3" fmla="*/ 759271 h 1098042"/>
                <a:gd name="connsiteX4" fmla="*/ 9525 w 2676525"/>
                <a:gd name="connsiteY4" fmla="*/ 100080 h 1098042"/>
                <a:gd name="connsiteX5" fmla="*/ 109035 w 2676525"/>
                <a:gd name="connsiteY5" fmla="*/ 569 h 1098042"/>
                <a:gd name="connsiteX6" fmla="*/ 134355 w 2676525"/>
                <a:gd name="connsiteY6" fmla="*/ 57507 h 1098042"/>
                <a:gd name="connsiteX7" fmla="*/ 1343025 w 2676525"/>
                <a:gd name="connsiteY7" fmla="*/ 806896 h 1098042"/>
                <a:gd name="connsiteX8" fmla="*/ 2551697 w 2676525"/>
                <a:gd name="connsiteY8" fmla="*/ 57507 h 1098042"/>
                <a:gd name="connsiteX9" fmla="*/ 2577269 w 2676525"/>
                <a:gd name="connsiteY9" fmla="*/ 0 h 1098042"/>
                <a:gd name="connsiteX0" fmla="*/ 2577269 w 2577269"/>
                <a:gd name="connsiteY0" fmla="*/ 0 h 1098042"/>
                <a:gd name="connsiteX1" fmla="*/ 1323976 w 2577269"/>
                <a:gd name="connsiteY1" fmla="*/ 1086296 h 1098042"/>
                <a:gd name="connsiteX2" fmla="*/ 0 w 2577269"/>
                <a:gd name="connsiteY2" fmla="*/ 759271 h 1098042"/>
                <a:gd name="connsiteX3" fmla="*/ 9525 w 2577269"/>
                <a:gd name="connsiteY3" fmla="*/ 100080 h 1098042"/>
                <a:gd name="connsiteX4" fmla="*/ 109035 w 2577269"/>
                <a:gd name="connsiteY4" fmla="*/ 569 h 1098042"/>
                <a:gd name="connsiteX5" fmla="*/ 134355 w 2577269"/>
                <a:gd name="connsiteY5" fmla="*/ 57507 h 1098042"/>
                <a:gd name="connsiteX6" fmla="*/ 1343025 w 2577269"/>
                <a:gd name="connsiteY6" fmla="*/ 806896 h 1098042"/>
                <a:gd name="connsiteX7" fmla="*/ 2551697 w 2577269"/>
                <a:gd name="connsiteY7" fmla="*/ 57507 h 1098042"/>
                <a:gd name="connsiteX8" fmla="*/ 2577269 w 2577269"/>
                <a:gd name="connsiteY8" fmla="*/ 0 h 1098042"/>
                <a:gd name="connsiteX0" fmla="*/ 2577269 w 2577269"/>
                <a:gd name="connsiteY0" fmla="*/ 0 h 974066"/>
                <a:gd name="connsiteX1" fmla="*/ 1876426 w 2577269"/>
                <a:gd name="connsiteY1" fmla="*/ 952946 h 974066"/>
                <a:gd name="connsiteX2" fmla="*/ 0 w 2577269"/>
                <a:gd name="connsiteY2" fmla="*/ 759271 h 974066"/>
                <a:gd name="connsiteX3" fmla="*/ 9525 w 2577269"/>
                <a:gd name="connsiteY3" fmla="*/ 100080 h 974066"/>
                <a:gd name="connsiteX4" fmla="*/ 109035 w 2577269"/>
                <a:gd name="connsiteY4" fmla="*/ 569 h 974066"/>
                <a:gd name="connsiteX5" fmla="*/ 134355 w 2577269"/>
                <a:gd name="connsiteY5" fmla="*/ 57507 h 974066"/>
                <a:gd name="connsiteX6" fmla="*/ 1343025 w 2577269"/>
                <a:gd name="connsiteY6" fmla="*/ 806896 h 974066"/>
                <a:gd name="connsiteX7" fmla="*/ 2551697 w 2577269"/>
                <a:gd name="connsiteY7" fmla="*/ 57507 h 974066"/>
                <a:gd name="connsiteX8" fmla="*/ 2577269 w 2577269"/>
                <a:gd name="connsiteY8" fmla="*/ 0 h 974066"/>
                <a:gd name="connsiteX0" fmla="*/ 2577269 w 2577269"/>
                <a:gd name="connsiteY0" fmla="*/ 0 h 1065137"/>
                <a:gd name="connsiteX1" fmla="*/ 1876426 w 2577269"/>
                <a:gd name="connsiteY1" fmla="*/ 952946 h 1065137"/>
                <a:gd name="connsiteX2" fmla="*/ 0 w 2577269"/>
                <a:gd name="connsiteY2" fmla="*/ 759271 h 1065137"/>
                <a:gd name="connsiteX3" fmla="*/ 9525 w 2577269"/>
                <a:gd name="connsiteY3" fmla="*/ 100080 h 1065137"/>
                <a:gd name="connsiteX4" fmla="*/ 109035 w 2577269"/>
                <a:gd name="connsiteY4" fmla="*/ 569 h 1065137"/>
                <a:gd name="connsiteX5" fmla="*/ 134355 w 2577269"/>
                <a:gd name="connsiteY5" fmla="*/ 57507 h 1065137"/>
                <a:gd name="connsiteX6" fmla="*/ 1343025 w 2577269"/>
                <a:gd name="connsiteY6" fmla="*/ 806896 h 1065137"/>
                <a:gd name="connsiteX7" fmla="*/ 2551697 w 2577269"/>
                <a:gd name="connsiteY7" fmla="*/ 57507 h 1065137"/>
                <a:gd name="connsiteX8" fmla="*/ 2577269 w 2577269"/>
                <a:gd name="connsiteY8" fmla="*/ 0 h 1065137"/>
                <a:gd name="connsiteX0" fmla="*/ 2577269 w 2577269"/>
                <a:gd name="connsiteY0" fmla="*/ 0 h 1065137"/>
                <a:gd name="connsiteX1" fmla="*/ 1876426 w 2577269"/>
                <a:gd name="connsiteY1" fmla="*/ 952946 h 1065137"/>
                <a:gd name="connsiteX2" fmla="*/ 0 w 2577269"/>
                <a:gd name="connsiteY2" fmla="*/ 759271 h 1065137"/>
                <a:gd name="connsiteX3" fmla="*/ 9525 w 2577269"/>
                <a:gd name="connsiteY3" fmla="*/ 100080 h 1065137"/>
                <a:gd name="connsiteX4" fmla="*/ 109035 w 2577269"/>
                <a:gd name="connsiteY4" fmla="*/ 569 h 1065137"/>
                <a:gd name="connsiteX5" fmla="*/ 134355 w 2577269"/>
                <a:gd name="connsiteY5" fmla="*/ 57507 h 1065137"/>
                <a:gd name="connsiteX6" fmla="*/ 1343025 w 2577269"/>
                <a:gd name="connsiteY6" fmla="*/ 806896 h 1065137"/>
                <a:gd name="connsiteX7" fmla="*/ 2551697 w 2577269"/>
                <a:gd name="connsiteY7" fmla="*/ 57507 h 1065137"/>
                <a:gd name="connsiteX8" fmla="*/ 2577269 w 2577269"/>
                <a:gd name="connsiteY8" fmla="*/ 0 h 1065137"/>
                <a:gd name="connsiteX0" fmla="*/ 2577269 w 2577269"/>
                <a:gd name="connsiteY0" fmla="*/ 0 h 1020730"/>
                <a:gd name="connsiteX1" fmla="*/ 1841501 w 2577269"/>
                <a:gd name="connsiteY1" fmla="*/ 895796 h 1020730"/>
                <a:gd name="connsiteX2" fmla="*/ 0 w 2577269"/>
                <a:gd name="connsiteY2" fmla="*/ 759271 h 1020730"/>
                <a:gd name="connsiteX3" fmla="*/ 9525 w 2577269"/>
                <a:gd name="connsiteY3" fmla="*/ 100080 h 1020730"/>
                <a:gd name="connsiteX4" fmla="*/ 109035 w 2577269"/>
                <a:gd name="connsiteY4" fmla="*/ 569 h 1020730"/>
                <a:gd name="connsiteX5" fmla="*/ 134355 w 2577269"/>
                <a:gd name="connsiteY5" fmla="*/ 57507 h 1020730"/>
                <a:gd name="connsiteX6" fmla="*/ 1343025 w 2577269"/>
                <a:gd name="connsiteY6" fmla="*/ 806896 h 1020730"/>
                <a:gd name="connsiteX7" fmla="*/ 2551697 w 2577269"/>
                <a:gd name="connsiteY7" fmla="*/ 57507 h 1020730"/>
                <a:gd name="connsiteX8" fmla="*/ 2577269 w 2577269"/>
                <a:gd name="connsiteY8" fmla="*/ 0 h 1020730"/>
                <a:gd name="connsiteX0" fmla="*/ 2577269 w 2577269"/>
                <a:gd name="connsiteY0" fmla="*/ 0 h 989714"/>
                <a:gd name="connsiteX1" fmla="*/ 1841501 w 2577269"/>
                <a:gd name="connsiteY1" fmla="*/ 895796 h 989714"/>
                <a:gd name="connsiteX2" fmla="*/ 0 w 2577269"/>
                <a:gd name="connsiteY2" fmla="*/ 759271 h 989714"/>
                <a:gd name="connsiteX3" fmla="*/ 9525 w 2577269"/>
                <a:gd name="connsiteY3" fmla="*/ 100080 h 989714"/>
                <a:gd name="connsiteX4" fmla="*/ 109035 w 2577269"/>
                <a:gd name="connsiteY4" fmla="*/ 569 h 989714"/>
                <a:gd name="connsiteX5" fmla="*/ 134355 w 2577269"/>
                <a:gd name="connsiteY5" fmla="*/ 57507 h 989714"/>
                <a:gd name="connsiteX6" fmla="*/ 1343025 w 2577269"/>
                <a:gd name="connsiteY6" fmla="*/ 806896 h 989714"/>
                <a:gd name="connsiteX7" fmla="*/ 2551697 w 2577269"/>
                <a:gd name="connsiteY7" fmla="*/ 57507 h 989714"/>
                <a:gd name="connsiteX8" fmla="*/ 2577269 w 2577269"/>
                <a:gd name="connsiteY8" fmla="*/ 0 h 989714"/>
                <a:gd name="connsiteX0" fmla="*/ 2577269 w 2577269"/>
                <a:gd name="connsiteY0" fmla="*/ 0 h 977824"/>
                <a:gd name="connsiteX1" fmla="*/ 1771651 w 2577269"/>
                <a:gd name="connsiteY1" fmla="*/ 879921 h 977824"/>
                <a:gd name="connsiteX2" fmla="*/ 0 w 2577269"/>
                <a:gd name="connsiteY2" fmla="*/ 759271 h 977824"/>
                <a:gd name="connsiteX3" fmla="*/ 9525 w 2577269"/>
                <a:gd name="connsiteY3" fmla="*/ 100080 h 977824"/>
                <a:gd name="connsiteX4" fmla="*/ 109035 w 2577269"/>
                <a:gd name="connsiteY4" fmla="*/ 569 h 977824"/>
                <a:gd name="connsiteX5" fmla="*/ 134355 w 2577269"/>
                <a:gd name="connsiteY5" fmla="*/ 57507 h 977824"/>
                <a:gd name="connsiteX6" fmla="*/ 1343025 w 2577269"/>
                <a:gd name="connsiteY6" fmla="*/ 806896 h 977824"/>
                <a:gd name="connsiteX7" fmla="*/ 2551697 w 2577269"/>
                <a:gd name="connsiteY7" fmla="*/ 57507 h 977824"/>
                <a:gd name="connsiteX8" fmla="*/ 2577269 w 2577269"/>
                <a:gd name="connsiteY8" fmla="*/ 0 h 977824"/>
                <a:gd name="connsiteX0" fmla="*/ 2577269 w 2577269"/>
                <a:gd name="connsiteY0" fmla="*/ 0 h 961688"/>
                <a:gd name="connsiteX1" fmla="*/ 1762126 w 2577269"/>
                <a:gd name="connsiteY1" fmla="*/ 857696 h 961688"/>
                <a:gd name="connsiteX2" fmla="*/ 0 w 2577269"/>
                <a:gd name="connsiteY2" fmla="*/ 759271 h 961688"/>
                <a:gd name="connsiteX3" fmla="*/ 9525 w 2577269"/>
                <a:gd name="connsiteY3" fmla="*/ 100080 h 961688"/>
                <a:gd name="connsiteX4" fmla="*/ 109035 w 2577269"/>
                <a:gd name="connsiteY4" fmla="*/ 569 h 961688"/>
                <a:gd name="connsiteX5" fmla="*/ 134355 w 2577269"/>
                <a:gd name="connsiteY5" fmla="*/ 57507 h 961688"/>
                <a:gd name="connsiteX6" fmla="*/ 1343025 w 2577269"/>
                <a:gd name="connsiteY6" fmla="*/ 806896 h 961688"/>
                <a:gd name="connsiteX7" fmla="*/ 2551697 w 2577269"/>
                <a:gd name="connsiteY7" fmla="*/ 57507 h 961688"/>
                <a:gd name="connsiteX8" fmla="*/ 2577269 w 2577269"/>
                <a:gd name="connsiteY8" fmla="*/ 0 h 961688"/>
                <a:gd name="connsiteX0" fmla="*/ 2577269 w 2577269"/>
                <a:gd name="connsiteY0" fmla="*/ 0 h 961688"/>
                <a:gd name="connsiteX1" fmla="*/ 1762126 w 2577269"/>
                <a:gd name="connsiteY1" fmla="*/ 857696 h 961688"/>
                <a:gd name="connsiteX2" fmla="*/ 0 w 2577269"/>
                <a:gd name="connsiteY2" fmla="*/ 759271 h 961688"/>
                <a:gd name="connsiteX3" fmla="*/ 9525 w 2577269"/>
                <a:gd name="connsiteY3" fmla="*/ 100080 h 961688"/>
                <a:gd name="connsiteX4" fmla="*/ 109035 w 2577269"/>
                <a:gd name="connsiteY4" fmla="*/ 569 h 961688"/>
                <a:gd name="connsiteX5" fmla="*/ 134355 w 2577269"/>
                <a:gd name="connsiteY5" fmla="*/ 57507 h 961688"/>
                <a:gd name="connsiteX6" fmla="*/ 1343025 w 2577269"/>
                <a:gd name="connsiteY6" fmla="*/ 806896 h 961688"/>
                <a:gd name="connsiteX7" fmla="*/ 2551697 w 2577269"/>
                <a:gd name="connsiteY7" fmla="*/ 57507 h 961688"/>
                <a:gd name="connsiteX8" fmla="*/ 2577269 w 2577269"/>
                <a:gd name="connsiteY8" fmla="*/ 0 h 961688"/>
                <a:gd name="connsiteX0" fmla="*/ 2577269 w 2577269"/>
                <a:gd name="connsiteY0" fmla="*/ 0 h 950562"/>
                <a:gd name="connsiteX1" fmla="*/ 1736726 w 2577269"/>
                <a:gd name="connsiteY1" fmla="*/ 841821 h 950562"/>
                <a:gd name="connsiteX2" fmla="*/ 0 w 2577269"/>
                <a:gd name="connsiteY2" fmla="*/ 759271 h 950562"/>
                <a:gd name="connsiteX3" fmla="*/ 9525 w 2577269"/>
                <a:gd name="connsiteY3" fmla="*/ 100080 h 950562"/>
                <a:gd name="connsiteX4" fmla="*/ 109035 w 2577269"/>
                <a:gd name="connsiteY4" fmla="*/ 569 h 950562"/>
                <a:gd name="connsiteX5" fmla="*/ 134355 w 2577269"/>
                <a:gd name="connsiteY5" fmla="*/ 57507 h 950562"/>
                <a:gd name="connsiteX6" fmla="*/ 1343025 w 2577269"/>
                <a:gd name="connsiteY6" fmla="*/ 806896 h 950562"/>
                <a:gd name="connsiteX7" fmla="*/ 2551697 w 2577269"/>
                <a:gd name="connsiteY7" fmla="*/ 57507 h 950562"/>
                <a:gd name="connsiteX8" fmla="*/ 2577269 w 2577269"/>
                <a:gd name="connsiteY8" fmla="*/ 0 h 950562"/>
                <a:gd name="connsiteX0" fmla="*/ 2577269 w 2577269"/>
                <a:gd name="connsiteY0" fmla="*/ 0 h 937992"/>
                <a:gd name="connsiteX1" fmla="*/ 1736726 w 2577269"/>
                <a:gd name="connsiteY1" fmla="*/ 841821 h 937992"/>
                <a:gd name="connsiteX2" fmla="*/ 0 w 2577269"/>
                <a:gd name="connsiteY2" fmla="*/ 759271 h 937992"/>
                <a:gd name="connsiteX3" fmla="*/ 9525 w 2577269"/>
                <a:gd name="connsiteY3" fmla="*/ 100080 h 937992"/>
                <a:gd name="connsiteX4" fmla="*/ 109035 w 2577269"/>
                <a:gd name="connsiteY4" fmla="*/ 569 h 937992"/>
                <a:gd name="connsiteX5" fmla="*/ 134355 w 2577269"/>
                <a:gd name="connsiteY5" fmla="*/ 57507 h 937992"/>
                <a:gd name="connsiteX6" fmla="*/ 1343025 w 2577269"/>
                <a:gd name="connsiteY6" fmla="*/ 806896 h 937992"/>
                <a:gd name="connsiteX7" fmla="*/ 2551697 w 2577269"/>
                <a:gd name="connsiteY7" fmla="*/ 57507 h 937992"/>
                <a:gd name="connsiteX8" fmla="*/ 2577269 w 2577269"/>
                <a:gd name="connsiteY8" fmla="*/ 0 h 937992"/>
                <a:gd name="connsiteX0" fmla="*/ 2574094 w 2574094"/>
                <a:gd name="connsiteY0" fmla="*/ 0 h 864928"/>
                <a:gd name="connsiteX1" fmla="*/ 1733551 w 2574094"/>
                <a:gd name="connsiteY1" fmla="*/ 841821 h 864928"/>
                <a:gd name="connsiteX2" fmla="*/ 0 w 2574094"/>
                <a:gd name="connsiteY2" fmla="*/ 562421 h 864928"/>
                <a:gd name="connsiteX3" fmla="*/ 6350 w 2574094"/>
                <a:gd name="connsiteY3" fmla="*/ 100080 h 864928"/>
                <a:gd name="connsiteX4" fmla="*/ 105860 w 2574094"/>
                <a:gd name="connsiteY4" fmla="*/ 569 h 864928"/>
                <a:gd name="connsiteX5" fmla="*/ 131180 w 2574094"/>
                <a:gd name="connsiteY5" fmla="*/ 57507 h 864928"/>
                <a:gd name="connsiteX6" fmla="*/ 1339850 w 2574094"/>
                <a:gd name="connsiteY6" fmla="*/ 806896 h 864928"/>
                <a:gd name="connsiteX7" fmla="*/ 2548522 w 2574094"/>
                <a:gd name="connsiteY7" fmla="*/ 57507 h 864928"/>
                <a:gd name="connsiteX8" fmla="*/ 2574094 w 2574094"/>
                <a:gd name="connsiteY8" fmla="*/ 0 h 864928"/>
                <a:gd name="connsiteX0" fmla="*/ 2574094 w 2574094"/>
                <a:gd name="connsiteY0" fmla="*/ 0 h 854314"/>
                <a:gd name="connsiteX1" fmla="*/ 1733551 w 2574094"/>
                <a:gd name="connsiteY1" fmla="*/ 841821 h 854314"/>
                <a:gd name="connsiteX2" fmla="*/ 0 w 2574094"/>
                <a:gd name="connsiteY2" fmla="*/ 460821 h 854314"/>
                <a:gd name="connsiteX3" fmla="*/ 6350 w 2574094"/>
                <a:gd name="connsiteY3" fmla="*/ 100080 h 854314"/>
                <a:gd name="connsiteX4" fmla="*/ 105860 w 2574094"/>
                <a:gd name="connsiteY4" fmla="*/ 569 h 854314"/>
                <a:gd name="connsiteX5" fmla="*/ 131180 w 2574094"/>
                <a:gd name="connsiteY5" fmla="*/ 57507 h 854314"/>
                <a:gd name="connsiteX6" fmla="*/ 1339850 w 2574094"/>
                <a:gd name="connsiteY6" fmla="*/ 806896 h 854314"/>
                <a:gd name="connsiteX7" fmla="*/ 2548522 w 2574094"/>
                <a:gd name="connsiteY7" fmla="*/ 57507 h 854314"/>
                <a:gd name="connsiteX8" fmla="*/ 2574094 w 2574094"/>
                <a:gd name="connsiteY8" fmla="*/ 0 h 854314"/>
                <a:gd name="connsiteX0" fmla="*/ 2574094 w 2574094"/>
                <a:gd name="connsiteY0" fmla="*/ 0 h 863518"/>
                <a:gd name="connsiteX1" fmla="*/ 1641476 w 2574094"/>
                <a:gd name="connsiteY1" fmla="*/ 851346 h 863518"/>
                <a:gd name="connsiteX2" fmla="*/ 0 w 2574094"/>
                <a:gd name="connsiteY2" fmla="*/ 460821 h 863518"/>
                <a:gd name="connsiteX3" fmla="*/ 6350 w 2574094"/>
                <a:gd name="connsiteY3" fmla="*/ 100080 h 863518"/>
                <a:gd name="connsiteX4" fmla="*/ 105860 w 2574094"/>
                <a:gd name="connsiteY4" fmla="*/ 569 h 863518"/>
                <a:gd name="connsiteX5" fmla="*/ 131180 w 2574094"/>
                <a:gd name="connsiteY5" fmla="*/ 57507 h 863518"/>
                <a:gd name="connsiteX6" fmla="*/ 1339850 w 2574094"/>
                <a:gd name="connsiteY6" fmla="*/ 806896 h 863518"/>
                <a:gd name="connsiteX7" fmla="*/ 2548522 w 2574094"/>
                <a:gd name="connsiteY7" fmla="*/ 57507 h 863518"/>
                <a:gd name="connsiteX8" fmla="*/ 2574094 w 2574094"/>
                <a:gd name="connsiteY8" fmla="*/ 0 h 863518"/>
                <a:gd name="connsiteX0" fmla="*/ 2574094 w 2574094"/>
                <a:gd name="connsiteY0" fmla="*/ 0 h 863518"/>
                <a:gd name="connsiteX1" fmla="*/ 1609726 w 2574094"/>
                <a:gd name="connsiteY1" fmla="*/ 851346 h 863518"/>
                <a:gd name="connsiteX2" fmla="*/ 0 w 2574094"/>
                <a:gd name="connsiteY2" fmla="*/ 460821 h 863518"/>
                <a:gd name="connsiteX3" fmla="*/ 6350 w 2574094"/>
                <a:gd name="connsiteY3" fmla="*/ 100080 h 863518"/>
                <a:gd name="connsiteX4" fmla="*/ 105860 w 2574094"/>
                <a:gd name="connsiteY4" fmla="*/ 569 h 863518"/>
                <a:gd name="connsiteX5" fmla="*/ 131180 w 2574094"/>
                <a:gd name="connsiteY5" fmla="*/ 57507 h 863518"/>
                <a:gd name="connsiteX6" fmla="*/ 1339850 w 2574094"/>
                <a:gd name="connsiteY6" fmla="*/ 806896 h 863518"/>
                <a:gd name="connsiteX7" fmla="*/ 2548522 w 2574094"/>
                <a:gd name="connsiteY7" fmla="*/ 57507 h 863518"/>
                <a:gd name="connsiteX8" fmla="*/ 2574094 w 2574094"/>
                <a:gd name="connsiteY8" fmla="*/ 0 h 863518"/>
                <a:gd name="connsiteX0" fmla="*/ 2567744 w 2567744"/>
                <a:gd name="connsiteY0" fmla="*/ 0 h 851673"/>
                <a:gd name="connsiteX1" fmla="*/ 1603376 w 2567744"/>
                <a:gd name="connsiteY1" fmla="*/ 851346 h 851673"/>
                <a:gd name="connsiteX2" fmla="*/ 0 w 2567744"/>
                <a:gd name="connsiteY2" fmla="*/ 100080 h 851673"/>
                <a:gd name="connsiteX3" fmla="*/ 99510 w 2567744"/>
                <a:gd name="connsiteY3" fmla="*/ 569 h 851673"/>
                <a:gd name="connsiteX4" fmla="*/ 124830 w 2567744"/>
                <a:gd name="connsiteY4" fmla="*/ 57507 h 851673"/>
                <a:gd name="connsiteX5" fmla="*/ 1333500 w 2567744"/>
                <a:gd name="connsiteY5" fmla="*/ 806896 h 851673"/>
                <a:gd name="connsiteX6" fmla="*/ 2542172 w 2567744"/>
                <a:gd name="connsiteY6" fmla="*/ 57507 h 851673"/>
                <a:gd name="connsiteX7" fmla="*/ 2567744 w 2567744"/>
                <a:gd name="connsiteY7" fmla="*/ 0 h 851673"/>
                <a:gd name="connsiteX0" fmla="*/ 2567744 w 2567744"/>
                <a:gd name="connsiteY0" fmla="*/ 0 h 877060"/>
                <a:gd name="connsiteX1" fmla="*/ 1524001 w 2567744"/>
                <a:gd name="connsiteY1" fmla="*/ 876746 h 877060"/>
                <a:gd name="connsiteX2" fmla="*/ 0 w 2567744"/>
                <a:gd name="connsiteY2" fmla="*/ 100080 h 877060"/>
                <a:gd name="connsiteX3" fmla="*/ 99510 w 2567744"/>
                <a:gd name="connsiteY3" fmla="*/ 569 h 877060"/>
                <a:gd name="connsiteX4" fmla="*/ 124830 w 2567744"/>
                <a:gd name="connsiteY4" fmla="*/ 57507 h 877060"/>
                <a:gd name="connsiteX5" fmla="*/ 1333500 w 2567744"/>
                <a:gd name="connsiteY5" fmla="*/ 806896 h 877060"/>
                <a:gd name="connsiteX6" fmla="*/ 2542172 w 2567744"/>
                <a:gd name="connsiteY6" fmla="*/ 57507 h 877060"/>
                <a:gd name="connsiteX7" fmla="*/ 2567744 w 2567744"/>
                <a:gd name="connsiteY7" fmla="*/ 0 h 877060"/>
                <a:gd name="connsiteX0" fmla="*/ 2567744 w 2567744"/>
                <a:gd name="connsiteY0" fmla="*/ 0 h 975444"/>
                <a:gd name="connsiteX1" fmla="*/ 1390651 w 2567744"/>
                <a:gd name="connsiteY1" fmla="*/ 975171 h 975444"/>
                <a:gd name="connsiteX2" fmla="*/ 0 w 2567744"/>
                <a:gd name="connsiteY2" fmla="*/ 100080 h 975444"/>
                <a:gd name="connsiteX3" fmla="*/ 99510 w 2567744"/>
                <a:gd name="connsiteY3" fmla="*/ 569 h 975444"/>
                <a:gd name="connsiteX4" fmla="*/ 124830 w 2567744"/>
                <a:gd name="connsiteY4" fmla="*/ 57507 h 975444"/>
                <a:gd name="connsiteX5" fmla="*/ 1333500 w 2567744"/>
                <a:gd name="connsiteY5" fmla="*/ 806896 h 975444"/>
                <a:gd name="connsiteX6" fmla="*/ 2542172 w 2567744"/>
                <a:gd name="connsiteY6" fmla="*/ 57507 h 975444"/>
                <a:gd name="connsiteX7" fmla="*/ 2567744 w 2567744"/>
                <a:gd name="connsiteY7" fmla="*/ 0 h 975444"/>
                <a:gd name="connsiteX0" fmla="*/ 2567744 w 2567744"/>
                <a:gd name="connsiteY0" fmla="*/ 0 h 1038923"/>
                <a:gd name="connsiteX1" fmla="*/ 1276351 w 2567744"/>
                <a:gd name="connsiteY1" fmla="*/ 1038671 h 1038923"/>
                <a:gd name="connsiteX2" fmla="*/ 0 w 2567744"/>
                <a:gd name="connsiteY2" fmla="*/ 100080 h 1038923"/>
                <a:gd name="connsiteX3" fmla="*/ 99510 w 2567744"/>
                <a:gd name="connsiteY3" fmla="*/ 569 h 1038923"/>
                <a:gd name="connsiteX4" fmla="*/ 124830 w 2567744"/>
                <a:gd name="connsiteY4" fmla="*/ 57507 h 1038923"/>
                <a:gd name="connsiteX5" fmla="*/ 1333500 w 2567744"/>
                <a:gd name="connsiteY5" fmla="*/ 806896 h 1038923"/>
                <a:gd name="connsiteX6" fmla="*/ 2542172 w 2567744"/>
                <a:gd name="connsiteY6" fmla="*/ 57507 h 1038923"/>
                <a:gd name="connsiteX7" fmla="*/ 2567744 w 2567744"/>
                <a:gd name="connsiteY7" fmla="*/ 0 h 1038923"/>
                <a:gd name="connsiteX0" fmla="*/ 2567744 w 2567744"/>
                <a:gd name="connsiteY0" fmla="*/ 0 h 1039986"/>
                <a:gd name="connsiteX1" fmla="*/ 1276351 w 2567744"/>
                <a:gd name="connsiteY1" fmla="*/ 1038671 h 1039986"/>
                <a:gd name="connsiteX2" fmla="*/ 0 w 2567744"/>
                <a:gd name="connsiteY2" fmla="*/ 100080 h 1039986"/>
                <a:gd name="connsiteX3" fmla="*/ 99510 w 2567744"/>
                <a:gd name="connsiteY3" fmla="*/ 569 h 1039986"/>
                <a:gd name="connsiteX4" fmla="*/ 124830 w 2567744"/>
                <a:gd name="connsiteY4" fmla="*/ 57507 h 1039986"/>
                <a:gd name="connsiteX5" fmla="*/ 1333500 w 2567744"/>
                <a:gd name="connsiteY5" fmla="*/ 806896 h 1039986"/>
                <a:gd name="connsiteX6" fmla="*/ 2542172 w 2567744"/>
                <a:gd name="connsiteY6" fmla="*/ 57507 h 1039986"/>
                <a:gd name="connsiteX7" fmla="*/ 2567744 w 2567744"/>
                <a:gd name="connsiteY7" fmla="*/ 0 h 1039986"/>
                <a:gd name="connsiteX0" fmla="*/ 2567744 w 2567744"/>
                <a:gd name="connsiteY0" fmla="*/ 0 h 960744"/>
                <a:gd name="connsiteX1" fmla="*/ 1327151 w 2567744"/>
                <a:gd name="connsiteY1" fmla="*/ 959296 h 960744"/>
                <a:gd name="connsiteX2" fmla="*/ 0 w 2567744"/>
                <a:gd name="connsiteY2" fmla="*/ 100080 h 960744"/>
                <a:gd name="connsiteX3" fmla="*/ 99510 w 2567744"/>
                <a:gd name="connsiteY3" fmla="*/ 569 h 960744"/>
                <a:gd name="connsiteX4" fmla="*/ 124830 w 2567744"/>
                <a:gd name="connsiteY4" fmla="*/ 57507 h 960744"/>
                <a:gd name="connsiteX5" fmla="*/ 1333500 w 2567744"/>
                <a:gd name="connsiteY5" fmla="*/ 806896 h 960744"/>
                <a:gd name="connsiteX6" fmla="*/ 2542172 w 2567744"/>
                <a:gd name="connsiteY6" fmla="*/ 57507 h 960744"/>
                <a:gd name="connsiteX7" fmla="*/ 2567744 w 2567744"/>
                <a:gd name="connsiteY7" fmla="*/ 0 h 960744"/>
                <a:gd name="connsiteX0" fmla="*/ 2567744 w 2567744"/>
                <a:gd name="connsiteY0" fmla="*/ 0 h 982271"/>
                <a:gd name="connsiteX1" fmla="*/ 1327151 w 2567744"/>
                <a:gd name="connsiteY1" fmla="*/ 959296 h 982271"/>
                <a:gd name="connsiteX2" fmla="*/ 530225 w 2567744"/>
                <a:gd name="connsiteY2" fmla="*/ 635446 h 982271"/>
                <a:gd name="connsiteX3" fmla="*/ 0 w 2567744"/>
                <a:gd name="connsiteY3" fmla="*/ 100080 h 982271"/>
                <a:gd name="connsiteX4" fmla="*/ 99510 w 2567744"/>
                <a:gd name="connsiteY4" fmla="*/ 569 h 982271"/>
                <a:gd name="connsiteX5" fmla="*/ 124830 w 2567744"/>
                <a:gd name="connsiteY5" fmla="*/ 57507 h 982271"/>
                <a:gd name="connsiteX6" fmla="*/ 1333500 w 2567744"/>
                <a:gd name="connsiteY6" fmla="*/ 806896 h 982271"/>
                <a:gd name="connsiteX7" fmla="*/ 2542172 w 2567744"/>
                <a:gd name="connsiteY7" fmla="*/ 57507 h 982271"/>
                <a:gd name="connsiteX8" fmla="*/ 2567744 w 2567744"/>
                <a:gd name="connsiteY8" fmla="*/ 0 h 982271"/>
                <a:gd name="connsiteX0" fmla="*/ 2567744 w 2567744"/>
                <a:gd name="connsiteY0" fmla="*/ 0 h 861179"/>
                <a:gd name="connsiteX1" fmla="*/ 1774826 w 2567744"/>
                <a:gd name="connsiteY1" fmla="*/ 825946 h 861179"/>
                <a:gd name="connsiteX2" fmla="*/ 530225 w 2567744"/>
                <a:gd name="connsiteY2" fmla="*/ 635446 h 861179"/>
                <a:gd name="connsiteX3" fmla="*/ 0 w 2567744"/>
                <a:gd name="connsiteY3" fmla="*/ 100080 h 861179"/>
                <a:gd name="connsiteX4" fmla="*/ 99510 w 2567744"/>
                <a:gd name="connsiteY4" fmla="*/ 569 h 861179"/>
                <a:gd name="connsiteX5" fmla="*/ 124830 w 2567744"/>
                <a:gd name="connsiteY5" fmla="*/ 57507 h 861179"/>
                <a:gd name="connsiteX6" fmla="*/ 1333500 w 2567744"/>
                <a:gd name="connsiteY6" fmla="*/ 806896 h 861179"/>
                <a:gd name="connsiteX7" fmla="*/ 2542172 w 2567744"/>
                <a:gd name="connsiteY7" fmla="*/ 57507 h 861179"/>
                <a:gd name="connsiteX8" fmla="*/ 2567744 w 2567744"/>
                <a:gd name="connsiteY8" fmla="*/ 0 h 861179"/>
                <a:gd name="connsiteX0" fmla="*/ 2567744 w 2567744"/>
                <a:gd name="connsiteY0" fmla="*/ 0 h 871590"/>
                <a:gd name="connsiteX1" fmla="*/ 1774826 w 2567744"/>
                <a:gd name="connsiteY1" fmla="*/ 825946 h 871590"/>
                <a:gd name="connsiteX2" fmla="*/ 530225 w 2567744"/>
                <a:gd name="connsiteY2" fmla="*/ 635446 h 871590"/>
                <a:gd name="connsiteX3" fmla="*/ 0 w 2567744"/>
                <a:gd name="connsiteY3" fmla="*/ 100080 h 871590"/>
                <a:gd name="connsiteX4" fmla="*/ 99510 w 2567744"/>
                <a:gd name="connsiteY4" fmla="*/ 569 h 871590"/>
                <a:gd name="connsiteX5" fmla="*/ 124830 w 2567744"/>
                <a:gd name="connsiteY5" fmla="*/ 57507 h 871590"/>
                <a:gd name="connsiteX6" fmla="*/ 1333500 w 2567744"/>
                <a:gd name="connsiteY6" fmla="*/ 806896 h 871590"/>
                <a:gd name="connsiteX7" fmla="*/ 2542172 w 2567744"/>
                <a:gd name="connsiteY7" fmla="*/ 57507 h 871590"/>
                <a:gd name="connsiteX8" fmla="*/ 2567744 w 2567744"/>
                <a:gd name="connsiteY8" fmla="*/ 0 h 871590"/>
                <a:gd name="connsiteX0" fmla="*/ 2567744 w 2567744"/>
                <a:gd name="connsiteY0" fmla="*/ 0 h 812588"/>
                <a:gd name="connsiteX1" fmla="*/ 1876426 w 2567744"/>
                <a:gd name="connsiteY1" fmla="*/ 752921 h 812588"/>
                <a:gd name="connsiteX2" fmla="*/ 530225 w 2567744"/>
                <a:gd name="connsiteY2" fmla="*/ 635446 h 812588"/>
                <a:gd name="connsiteX3" fmla="*/ 0 w 2567744"/>
                <a:gd name="connsiteY3" fmla="*/ 100080 h 812588"/>
                <a:gd name="connsiteX4" fmla="*/ 99510 w 2567744"/>
                <a:gd name="connsiteY4" fmla="*/ 569 h 812588"/>
                <a:gd name="connsiteX5" fmla="*/ 124830 w 2567744"/>
                <a:gd name="connsiteY5" fmla="*/ 57507 h 812588"/>
                <a:gd name="connsiteX6" fmla="*/ 1333500 w 2567744"/>
                <a:gd name="connsiteY6" fmla="*/ 806896 h 812588"/>
                <a:gd name="connsiteX7" fmla="*/ 2542172 w 2567744"/>
                <a:gd name="connsiteY7" fmla="*/ 57507 h 812588"/>
                <a:gd name="connsiteX8" fmla="*/ 2567744 w 2567744"/>
                <a:gd name="connsiteY8" fmla="*/ 0 h 812588"/>
                <a:gd name="connsiteX0" fmla="*/ 2567744 w 2567744"/>
                <a:gd name="connsiteY0" fmla="*/ 0 h 816817"/>
                <a:gd name="connsiteX1" fmla="*/ 1876426 w 2567744"/>
                <a:gd name="connsiteY1" fmla="*/ 752921 h 816817"/>
                <a:gd name="connsiteX2" fmla="*/ 530225 w 2567744"/>
                <a:gd name="connsiteY2" fmla="*/ 635446 h 816817"/>
                <a:gd name="connsiteX3" fmla="*/ 0 w 2567744"/>
                <a:gd name="connsiteY3" fmla="*/ 100080 h 816817"/>
                <a:gd name="connsiteX4" fmla="*/ 99510 w 2567744"/>
                <a:gd name="connsiteY4" fmla="*/ 569 h 816817"/>
                <a:gd name="connsiteX5" fmla="*/ 124830 w 2567744"/>
                <a:gd name="connsiteY5" fmla="*/ 57507 h 816817"/>
                <a:gd name="connsiteX6" fmla="*/ 1333500 w 2567744"/>
                <a:gd name="connsiteY6" fmla="*/ 806896 h 816817"/>
                <a:gd name="connsiteX7" fmla="*/ 2542172 w 2567744"/>
                <a:gd name="connsiteY7" fmla="*/ 57507 h 816817"/>
                <a:gd name="connsiteX8" fmla="*/ 2567744 w 2567744"/>
                <a:gd name="connsiteY8" fmla="*/ 0 h 816817"/>
                <a:gd name="connsiteX0" fmla="*/ 2567744 w 2567744"/>
                <a:gd name="connsiteY0" fmla="*/ 0 h 806896"/>
                <a:gd name="connsiteX1" fmla="*/ 1965326 w 2567744"/>
                <a:gd name="connsiteY1" fmla="*/ 714821 h 806896"/>
                <a:gd name="connsiteX2" fmla="*/ 530225 w 2567744"/>
                <a:gd name="connsiteY2" fmla="*/ 635446 h 806896"/>
                <a:gd name="connsiteX3" fmla="*/ 0 w 2567744"/>
                <a:gd name="connsiteY3" fmla="*/ 100080 h 806896"/>
                <a:gd name="connsiteX4" fmla="*/ 99510 w 2567744"/>
                <a:gd name="connsiteY4" fmla="*/ 569 h 806896"/>
                <a:gd name="connsiteX5" fmla="*/ 124830 w 2567744"/>
                <a:gd name="connsiteY5" fmla="*/ 57507 h 806896"/>
                <a:gd name="connsiteX6" fmla="*/ 1333500 w 2567744"/>
                <a:gd name="connsiteY6" fmla="*/ 806896 h 806896"/>
                <a:gd name="connsiteX7" fmla="*/ 2542172 w 2567744"/>
                <a:gd name="connsiteY7" fmla="*/ 57507 h 806896"/>
                <a:gd name="connsiteX8" fmla="*/ 2567744 w 2567744"/>
                <a:gd name="connsiteY8" fmla="*/ 0 h 806896"/>
                <a:gd name="connsiteX0" fmla="*/ 2567744 w 2567744"/>
                <a:gd name="connsiteY0" fmla="*/ 0 h 806896"/>
                <a:gd name="connsiteX1" fmla="*/ 1965326 w 2567744"/>
                <a:gd name="connsiteY1" fmla="*/ 714821 h 806896"/>
                <a:gd name="connsiteX2" fmla="*/ 530225 w 2567744"/>
                <a:gd name="connsiteY2" fmla="*/ 635446 h 806896"/>
                <a:gd name="connsiteX3" fmla="*/ 0 w 2567744"/>
                <a:gd name="connsiteY3" fmla="*/ 100080 h 806896"/>
                <a:gd name="connsiteX4" fmla="*/ 99510 w 2567744"/>
                <a:gd name="connsiteY4" fmla="*/ 569 h 806896"/>
                <a:gd name="connsiteX5" fmla="*/ 124830 w 2567744"/>
                <a:gd name="connsiteY5" fmla="*/ 57507 h 806896"/>
                <a:gd name="connsiteX6" fmla="*/ 1333500 w 2567744"/>
                <a:gd name="connsiteY6" fmla="*/ 806896 h 806896"/>
                <a:gd name="connsiteX7" fmla="*/ 2542172 w 2567744"/>
                <a:gd name="connsiteY7" fmla="*/ 57507 h 806896"/>
                <a:gd name="connsiteX8" fmla="*/ 2567744 w 2567744"/>
                <a:gd name="connsiteY8" fmla="*/ 0 h 806896"/>
                <a:gd name="connsiteX0" fmla="*/ 2567744 w 2567744"/>
                <a:gd name="connsiteY0" fmla="*/ 0 h 806896"/>
                <a:gd name="connsiteX1" fmla="*/ 1965326 w 2567744"/>
                <a:gd name="connsiteY1" fmla="*/ 714821 h 806896"/>
                <a:gd name="connsiteX2" fmla="*/ 527050 w 2567744"/>
                <a:gd name="connsiteY2" fmla="*/ 676721 h 806896"/>
                <a:gd name="connsiteX3" fmla="*/ 0 w 2567744"/>
                <a:gd name="connsiteY3" fmla="*/ 100080 h 806896"/>
                <a:gd name="connsiteX4" fmla="*/ 99510 w 2567744"/>
                <a:gd name="connsiteY4" fmla="*/ 569 h 806896"/>
                <a:gd name="connsiteX5" fmla="*/ 124830 w 2567744"/>
                <a:gd name="connsiteY5" fmla="*/ 57507 h 806896"/>
                <a:gd name="connsiteX6" fmla="*/ 1333500 w 2567744"/>
                <a:gd name="connsiteY6" fmla="*/ 806896 h 806896"/>
                <a:gd name="connsiteX7" fmla="*/ 2542172 w 2567744"/>
                <a:gd name="connsiteY7" fmla="*/ 57507 h 806896"/>
                <a:gd name="connsiteX8" fmla="*/ 2567744 w 2567744"/>
                <a:gd name="connsiteY8" fmla="*/ 0 h 806896"/>
                <a:gd name="connsiteX0" fmla="*/ 2567744 w 2567744"/>
                <a:gd name="connsiteY0" fmla="*/ 0 h 806896"/>
                <a:gd name="connsiteX1" fmla="*/ 1965326 w 2567744"/>
                <a:gd name="connsiteY1" fmla="*/ 724346 h 806896"/>
                <a:gd name="connsiteX2" fmla="*/ 527050 w 2567744"/>
                <a:gd name="connsiteY2" fmla="*/ 676721 h 806896"/>
                <a:gd name="connsiteX3" fmla="*/ 0 w 2567744"/>
                <a:gd name="connsiteY3" fmla="*/ 100080 h 806896"/>
                <a:gd name="connsiteX4" fmla="*/ 99510 w 2567744"/>
                <a:gd name="connsiteY4" fmla="*/ 569 h 806896"/>
                <a:gd name="connsiteX5" fmla="*/ 124830 w 2567744"/>
                <a:gd name="connsiteY5" fmla="*/ 57507 h 806896"/>
                <a:gd name="connsiteX6" fmla="*/ 1333500 w 2567744"/>
                <a:gd name="connsiteY6" fmla="*/ 806896 h 806896"/>
                <a:gd name="connsiteX7" fmla="*/ 2542172 w 2567744"/>
                <a:gd name="connsiteY7" fmla="*/ 57507 h 806896"/>
                <a:gd name="connsiteX8" fmla="*/ 2567744 w 2567744"/>
                <a:gd name="connsiteY8" fmla="*/ 0 h 806896"/>
                <a:gd name="connsiteX0" fmla="*/ 2567744 w 2567744"/>
                <a:gd name="connsiteY0" fmla="*/ 0 h 822265"/>
                <a:gd name="connsiteX1" fmla="*/ 1965326 w 2567744"/>
                <a:gd name="connsiteY1" fmla="*/ 724346 h 822265"/>
                <a:gd name="connsiteX2" fmla="*/ 527050 w 2567744"/>
                <a:gd name="connsiteY2" fmla="*/ 676721 h 822265"/>
                <a:gd name="connsiteX3" fmla="*/ 0 w 2567744"/>
                <a:gd name="connsiteY3" fmla="*/ 100080 h 822265"/>
                <a:gd name="connsiteX4" fmla="*/ 99510 w 2567744"/>
                <a:gd name="connsiteY4" fmla="*/ 569 h 822265"/>
                <a:gd name="connsiteX5" fmla="*/ 124830 w 2567744"/>
                <a:gd name="connsiteY5" fmla="*/ 57507 h 822265"/>
                <a:gd name="connsiteX6" fmla="*/ 1333500 w 2567744"/>
                <a:gd name="connsiteY6" fmla="*/ 806896 h 822265"/>
                <a:gd name="connsiteX7" fmla="*/ 2542172 w 2567744"/>
                <a:gd name="connsiteY7" fmla="*/ 57507 h 822265"/>
                <a:gd name="connsiteX8" fmla="*/ 2567744 w 2567744"/>
                <a:gd name="connsiteY8" fmla="*/ 0 h 822265"/>
                <a:gd name="connsiteX0" fmla="*/ 2567744 w 2567744"/>
                <a:gd name="connsiteY0" fmla="*/ 0 h 808618"/>
                <a:gd name="connsiteX1" fmla="*/ 1971676 w 2567744"/>
                <a:gd name="connsiteY1" fmla="*/ 702121 h 808618"/>
                <a:gd name="connsiteX2" fmla="*/ 527050 w 2567744"/>
                <a:gd name="connsiteY2" fmla="*/ 676721 h 808618"/>
                <a:gd name="connsiteX3" fmla="*/ 0 w 2567744"/>
                <a:gd name="connsiteY3" fmla="*/ 100080 h 808618"/>
                <a:gd name="connsiteX4" fmla="*/ 99510 w 2567744"/>
                <a:gd name="connsiteY4" fmla="*/ 569 h 808618"/>
                <a:gd name="connsiteX5" fmla="*/ 124830 w 2567744"/>
                <a:gd name="connsiteY5" fmla="*/ 57507 h 808618"/>
                <a:gd name="connsiteX6" fmla="*/ 1333500 w 2567744"/>
                <a:gd name="connsiteY6" fmla="*/ 806896 h 808618"/>
                <a:gd name="connsiteX7" fmla="*/ 2542172 w 2567744"/>
                <a:gd name="connsiteY7" fmla="*/ 57507 h 808618"/>
                <a:gd name="connsiteX8" fmla="*/ 2567744 w 2567744"/>
                <a:gd name="connsiteY8" fmla="*/ 0 h 808618"/>
                <a:gd name="connsiteX0" fmla="*/ 2567744 w 2567744"/>
                <a:gd name="connsiteY0" fmla="*/ 0 h 824299"/>
                <a:gd name="connsiteX1" fmla="*/ 1971676 w 2567744"/>
                <a:gd name="connsiteY1" fmla="*/ 727521 h 824299"/>
                <a:gd name="connsiteX2" fmla="*/ 527050 w 2567744"/>
                <a:gd name="connsiteY2" fmla="*/ 676721 h 824299"/>
                <a:gd name="connsiteX3" fmla="*/ 0 w 2567744"/>
                <a:gd name="connsiteY3" fmla="*/ 100080 h 824299"/>
                <a:gd name="connsiteX4" fmla="*/ 99510 w 2567744"/>
                <a:gd name="connsiteY4" fmla="*/ 569 h 824299"/>
                <a:gd name="connsiteX5" fmla="*/ 124830 w 2567744"/>
                <a:gd name="connsiteY5" fmla="*/ 57507 h 824299"/>
                <a:gd name="connsiteX6" fmla="*/ 1333500 w 2567744"/>
                <a:gd name="connsiteY6" fmla="*/ 806896 h 824299"/>
                <a:gd name="connsiteX7" fmla="*/ 2542172 w 2567744"/>
                <a:gd name="connsiteY7" fmla="*/ 57507 h 824299"/>
                <a:gd name="connsiteX8" fmla="*/ 2567744 w 2567744"/>
                <a:gd name="connsiteY8" fmla="*/ 0 h 824299"/>
                <a:gd name="connsiteX0" fmla="*/ 2567744 w 2567744"/>
                <a:gd name="connsiteY0" fmla="*/ 0 h 863627"/>
                <a:gd name="connsiteX1" fmla="*/ 1971676 w 2567744"/>
                <a:gd name="connsiteY1" fmla="*/ 727521 h 863627"/>
                <a:gd name="connsiteX2" fmla="*/ 527050 w 2567744"/>
                <a:gd name="connsiteY2" fmla="*/ 676721 h 863627"/>
                <a:gd name="connsiteX3" fmla="*/ 0 w 2567744"/>
                <a:gd name="connsiteY3" fmla="*/ 100080 h 863627"/>
                <a:gd name="connsiteX4" fmla="*/ 99510 w 2567744"/>
                <a:gd name="connsiteY4" fmla="*/ 569 h 863627"/>
                <a:gd name="connsiteX5" fmla="*/ 124830 w 2567744"/>
                <a:gd name="connsiteY5" fmla="*/ 57507 h 863627"/>
                <a:gd name="connsiteX6" fmla="*/ 1333500 w 2567744"/>
                <a:gd name="connsiteY6" fmla="*/ 806896 h 863627"/>
                <a:gd name="connsiteX7" fmla="*/ 2542172 w 2567744"/>
                <a:gd name="connsiteY7" fmla="*/ 57507 h 863627"/>
                <a:gd name="connsiteX8" fmla="*/ 2567744 w 2567744"/>
                <a:gd name="connsiteY8" fmla="*/ 0 h 863627"/>
                <a:gd name="connsiteX0" fmla="*/ 2567744 w 2567744"/>
                <a:gd name="connsiteY0" fmla="*/ 0 h 855519"/>
                <a:gd name="connsiteX1" fmla="*/ 1971676 w 2567744"/>
                <a:gd name="connsiteY1" fmla="*/ 727521 h 855519"/>
                <a:gd name="connsiteX2" fmla="*/ 527050 w 2567744"/>
                <a:gd name="connsiteY2" fmla="*/ 676721 h 855519"/>
                <a:gd name="connsiteX3" fmla="*/ 0 w 2567744"/>
                <a:gd name="connsiteY3" fmla="*/ 100080 h 855519"/>
                <a:gd name="connsiteX4" fmla="*/ 99510 w 2567744"/>
                <a:gd name="connsiteY4" fmla="*/ 569 h 855519"/>
                <a:gd name="connsiteX5" fmla="*/ 124830 w 2567744"/>
                <a:gd name="connsiteY5" fmla="*/ 57507 h 855519"/>
                <a:gd name="connsiteX6" fmla="*/ 1333500 w 2567744"/>
                <a:gd name="connsiteY6" fmla="*/ 806896 h 855519"/>
                <a:gd name="connsiteX7" fmla="*/ 2542172 w 2567744"/>
                <a:gd name="connsiteY7" fmla="*/ 57507 h 855519"/>
                <a:gd name="connsiteX8" fmla="*/ 2567744 w 2567744"/>
                <a:gd name="connsiteY8" fmla="*/ 0 h 855519"/>
                <a:gd name="connsiteX0" fmla="*/ 2567744 w 2567744"/>
                <a:gd name="connsiteY0" fmla="*/ 0 h 855519"/>
                <a:gd name="connsiteX1" fmla="*/ 1971676 w 2567744"/>
                <a:gd name="connsiteY1" fmla="*/ 727521 h 855519"/>
                <a:gd name="connsiteX2" fmla="*/ 527050 w 2567744"/>
                <a:gd name="connsiteY2" fmla="*/ 676721 h 855519"/>
                <a:gd name="connsiteX3" fmla="*/ 0 w 2567744"/>
                <a:gd name="connsiteY3" fmla="*/ 100080 h 855519"/>
                <a:gd name="connsiteX4" fmla="*/ 99510 w 2567744"/>
                <a:gd name="connsiteY4" fmla="*/ 569 h 855519"/>
                <a:gd name="connsiteX5" fmla="*/ 124830 w 2567744"/>
                <a:gd name="connsiteY5" fmla="*/ 57507 h 855519"/>
                <a:gd name="connsiteX6" fmla="*/ 1333500 w 2567744"/>
                <a:gd name="connsiteY6" fmla="*/ 806896 h 855519"/>
                <a:gd name="connsiteX7" fmla="*/ 2542172 w 2567744"/>
                <a:gd name="connsiteY7" fmla="*/ 57507 h 855519"/>
                <a:gd name="connsiteX8" fmla="*/ 2567744 w 2567744"/>
                <a:gd name="connsiteY8" fmla="*/ 0 h 855519"/>
                <a:gd name="connsiteX0" fmla="*/ 2567744 w 2567744"/>
                <a:gd name="connsiteY0" fmla="*/ 0 h 855519"/>
                <a:gd name="connsiteX1" fmla="*/ 1971676 w 2567744"/>
                <a:gd name="connsiteY1" fmla="*/ 727521 h 855519"/>
                <a:gd name="connsiteX2" fmla="*/ 527050 w 2567744"/>
                <a:gd name="connsiteY2" fmla="*/ 676721 h 855519"/>
                <a:gd name="connsiteX3" fmla="*/ 0 w 2567744"/>
                <a:gd name="connsiteY3" fmla="*/ 100080 h 855519"/>
                <a:gd name="connsiteX4" fmla="*/ 99510 w 2567744"/>
                <a:gd name="connsiteY4" fmla="*/ 569 h 855519"/>
                <a:gd name="connsiteX5" fmla="*/ 124830 w 2567744"/>
                <a:gd name="connsiteY5" fmla="*/ 57507 h 855519"/>
                <a:gd name="connsiteX6" fmla="*/ 1333500 w 2567744"/>
                <a:gd name="connsiteY6" fmla="*/ 806896 h 855519"/>
                <a:gd name="connsiteX7" fmla="*/ 2542172 w 2567744"/>
                <a:gd name="connsiteY7" fmla="*/ 57507 h 855519"/>
                <a:gd name="connsiteX8" fmla="*/ 2567744 w 2567744"/>
                <a:gd name="connsiteY8" fmla="*/ 0 h 855519"/>
                <a:gd name="connsiteX0" fmla="*/ 2567744 w 2567744"/>
                <a:gd name="connsiteY0" fmla="*/ 0 h 855519"/>
                <a:gd name="connsiteX1" fmla="*/ 1971676 w 2567744"/>
                <a:gd name="connsiteY1" fmla="*/ 727521 h 855519"/>
                <a:gd name="connsiteX2" fmla="*/ 527050 w 2567744"/>
                <a:gd name="connsiteY2" fmla="*/ 676721 h 855519"/>
                <a:gd name="connsiteX3" fmla="*/ 0 w 2567744"/>
                <a:gd name="connsiteY3" fmla="*/ 100080 h 855519"/>
                <a:gd name="connsiteX4" fmla="*/ 99510 w 2567744"/>
                <a:gd name="connsiteY4" fmla="*/ 569 h 855519"/>
                <a:gd name="connsiteX5" fmla="*/ 124830 w 2567744"/>
                <a:gd name="connsiteY5" fmla="*/ 57507 h 855519"/>
                <a:gd name="connsiteX6" fmla="*/ 1333500 w 2567744"/>
                <a:gd name="connsiteY6" fmla="*/ 806896 h 855519"/>
                <a:gd name="connsiteX7" fmla="*/ 2542172 w 2567744"/>
                <a:gd name="connsiteY7" fmla="*/ 57507 h 855519"/>
                <a:gd name="connsiteX8" fmla="*/ 2567744 w 2567744"/>
                <a:gd name="connsiteY8" fmla="*/ 0 h 855519"/>
                <a:gd name="connsiteX0" fmla="*/ 2567744 w 2567744"/>
                <a:gd name="connsiteY0" fmla="*/ 0 h 855519"/>
                <a:gd name="connsiteX1" fmla="*/ 1971676 w 2567744"/>
                <a:gd name="connsiteY1" fmla="*/ 727521 h 855519"/>
                <a:gd name="connsiteX2" fmla="*/ 527050 w 2567744"/>
                <a:gd name="connsiteY2" fmla="*/ 676721 h 855519"/>
                <a:gd name="connsiteX3" fmla="*/ 0 w 2567744"/>
                <a:gd name="connsiteY3" fmla="*/ 100080 h 855519"/>
                <a:gd name="connsiteX4" fmla="*/ 99510 w 2567744"/>
                <a:gd name="connsiteY4" fmla="*/ 569 h 855519"/>
                <a:gd name="connsiteX5" fmla="*/ 124830 w 2567744"/>
                <a:gd name="connsiteY5" fmla="*/ 57507 h 855519"/>
                <a:gd name="connsiteX6" fmla="*/ 1333500 w 2567744"/>
                <a:gd name="connsiteY6" fmla="*/ 806896 h 855519"/>
                <a:gd name="connsiteX7" fmla="*/ 2542172 w 2567744"/>
                <a:gd name="connsiteY7" fmla="*/ 57507 h 855519"/>
                <a:gd name="connsiteX8" fmla="*/ 2567744 w 2567744"/>
                <a:gd name="connsiteY8" fmla="*/ 0 h 855519"/>
                <a:gd name="connsiteX0" fmla="*/ 2567744 w 2567744"/>
                <a:gd name="connsiteY0" fmla="*/ 0 h 855519"/>
                <a:gd name="connsiteX1" fmla="*/ 1971676 w 2567744"/>
                <a:gd name="connsiteY1" fmla="*/ 727521 h 855519"/>
                <a:gd name="connsiteX2" fmla="*/ 527050 w 2567744"/>
                <a:gd name="connsiteY2" fmla="*/ 676721 h 855519"/>
                <a:gd name="connsiteX3" fmla="*/ 0 w 2567744"/>
                <a:gd name="connsiteY3" fmla="*/ 100080 h 855519"/>
                <a:gd name="connsiteX4" fmla="*/ 99510 w 2567744"/>
                <a:gd name="connsiteY4" fmla="*/ 569 h 855519"/>
                <a:gd name="connsiteX5" fmla="*/ 124830 w 2567744"/>
                <a:gd name="connsiteY5" fmla="*/ 57507 h 855519"/>
                <a:gd name="connsiteX6" fmla="*/ 1333500 w 2567744"/>
                <a:gd name="connsiteY6" fmla="*/ 806896 h 855519"/>
                <a:gd name="connsiteX7" fmla="*/ 2542172 w 2567744"/>
                <a:gd name="connsiteY7" fmla="*/ 57507 h 855519"/>
                <a:gd name="connsiteX8" fmla="*/ 2567744 w 2567744"/>
                <a:gd name="connsiteY8" fmla="*/ 0 h 855519"/>
                <a:gd name="connsiteX0" fmla="*/ 2567744 w 2567744"/>
                <a:gd name="connsiteY0" fmla="*/ 0 h 825170"/>
                <a:gd name="connsiteX1" fmla="*/ 2021682 w 2567744"/>
                <a:gd name="connsiteY1" fmla="*/ 663228 h 825170"/>
                <a:gd name="connsiteX2" fmla="*/ 527050 w 2567744"/>
                <a:gd name="connsiteY2" fmla="*/ 676721 h 825170"/>
                <a:gd name="connsiteX3" fmla="*/ 0 w 2567744"/>
                <a:gd name="connsiteY3" fmla="*/ 100080 h 825170"/>
                <a:gd name="connsiteX4" fmla="*/ 99510 w 2567744"/>
                <a:gd name="connsiteY4" fmla="*/ 569 h 825170"/>
                <a:gd name="connsiteX5" fmla="*/ 124830 w 2567744"/>
                <a:gd name="connsiteY5" fmla="*/ 57507 h 825170"/>
                <a:gd name="connsiteX6" fmla="*/ 1333500 w 2567744"/>
                <a:gd name="connsiteY6" fmla="*/ 806896 h 825170"/>
                <a:gd name="connsiteX7" fmla="*/ 2542172 w 2567744"/>
                <a:gd name="connsiteY7" fmla="*/ 57507 h 825170"/>
                <a:gd name="connsiteX8" fmla="*/ 2567744 w 2567744"/>
                <a:gd name="connsiteY8" fmla="*/ 0 h 825170"/>
                <a:gd name="connsiteX0" fmla="*/ 2567744 w 2567744"/>
                <a:gd name="connsiteY0" fmla="*/ 0 h 832340"/>
                <a:gd name="connsiteX1" fmla="*/ 2021682 w 2567744"/>
                <a:gd name="connsiteY1" fmla="*/ 663228 h 832340"/>
                <a:gd name="connsiteX2" fmla="*/ 527050 w 2567744"/>
                <a:gd name="connsiteY2" fmla="*/ 676721 h 832340"/>
                <a:gd name="connsiteX3" fmla="*/ 0 w 2567744"/>
                <a:gd name="connsiteY3" fmla="*/ 100080 h 832340"/>
                <a:gd name="connsiteX4" fmla="*/ 99510 w 2567744"/>
                <a:gd name="connsiteY4" fmla="*/ 569 h 832340"/>
                <a:gd name="connsiteX5" fmla="*/ 124830 w 2567744"/>
                <a:gd name="connsiteY5" fmla="*/ 57507 h 832340"/>
                <a:gd name="connsiteX6" fmla="*/ 1333500 w 2567744"/>
                <a:gd name="connsiteY6" fmla="*/ 806896 h 832340"/>
                <a:gd name="connsiteX7" fmla="*/ 2542172 w 2567744"/>
                <a:gd name="connsiteY7" fmla="*/ 57507 h 832340"/>
                <a:gd name="connsiteX8" fmla="*/ 2567744 w 2567744"/>
                <a:gd name="connsiteY8" fmla="*/ 0 h 832340"/>
                <a:gd name="connsiteX0" fmla="*/ 2567744 w 2567744"/>
                <a:gd name="connsiteY0" fmla="*/ 0 h 831531"/>
                <a:gd name="connsiteX1" fmla="*/ 2021682 w 2567744"/>
                <a:gd name="connsiteY1" fmla="*/ 663228 h 831531"/>
                <a:gd name="connsiteX2" fmla="*/ 527050 w 2567744"/>
                <a:gd name="connsiteY2" fmla="*/ 676721 h 831531"/>
                <a:gd name="connsiteX3" fmla="*/ 0 w 2567744"/>
                <a:gd name="connsiteY3" fmla="*/ 100080 h 831531"/>
                <a:gd name="connsiteX4" fmla="*/ 99510 w 2567744"/>
                <a:gd name="connsiteY4" fmla="*/ 569 h 831531"/>
                <a:gd name="connsiteX5" fmla="*/ 124830 w 2567744"/>
                <a:gd name="connsiteY5" fmla="*/ 57507 h 831531"/>
                <a:gd name="connsiteX6" fmla="*/ 1333500 w 2567744"/>
                <a:gd name="connsiteY6" fmla="*/ 806896 h 831531"/>
                <a:gd name="connsiteX7" fmla="*/ 2542172 w 2567744"/>
                <a:gd name="connsiteY7" fmla="*/ 57507 h 831531"/>
                <a:gd name="connsiteX8" fmla="*/ 2567744 w 2567744"/>
                <a:gd name="connsiteY8" fmla="*/ 0 h 831531"/>
                <a:gd name="connsiteX0" fmla="*/ 2567744 w 2567744"/>
                <a:gd name="connsiteY0" fmla="*/ 0 h 855043"/>
                <a:gd name="connsiteX1" fmla="*/ 2021682 w 2567744"/>
                <a:gd name="connsiteY1" fmla="*/ 663228 h 855043"/>
                <a:gd name="connsiteX2" fmla="*/ 527050 w 2567744"/>
                <a:gd name="connsiteY2" fmla="*/ 676721 h 855043"/>
                <a:gd name="connsiteX3" fmla="*/ 0 w 2567744"/>
                <a:gd name="connsiteY3" fmla="*/ 100080 h 855043"/>
                <a:gd name="connsiteX4" fmla="*/ 99510 w 2567744"/>
                <a:gd name="connsiteY4" fmla="*/ 569 h 855043"/>
                <a:gd name="connsiteX5" fmla="*/ 124830 w 2567744"/>
                <a:gd name="connsiteY5" fmla="*/ 57507 h 855043"/>
                <a:gd name="connsiteX6" fmla="*/ 1333500 w 2567744"/>
                <a:gd name="connsiteY6" fmla="*/ 806896 h 855043"/>
                <a:gd name="connsiteX7" fmla="*/ 2542172 w 2567744"/>
                <a:gd name="connsiteY7" fmla="*/ 57507 h 855043"/>
                <a:gd name="connsiteX8" fmla="*/ 2567744 w 2567744"/>
                <a:gd name="connsiteY8" fmla="*/ 0 h 855043"/>
                <a:gd name="connsiteX0" fmla="*/ 2567744 w 2567744"/>
                <a:gd name="connsiteY0" fmla="*/ 0 h 860352"/>
                <a:gd name="connsiteX1" fmla="*/ 2021682 w 2567744"/>
                <a:gd name="connsiteY1" fmla="*/ 663228 h 860352"/>
                <a:gd name="connsiteX2" fmla="*/ 527050 w 2567744"/>
                <a:gd name="connsiteY2" fmla="*/ 676721 h 860352"/>
                <a:gd name="connsiteX3" fmla="*/ 0 w 2567744"/>
                <a:gd name="connsiteY3" fmla="*/ 100080 h 860352"/>
                <a:gd name="connsiteX4" fmla="*/ 99510 w 2567744"/>
                <a:gd name="connsiteY4" fmla="*/ 569 h 860352"/>
                <a:gd name="connsiteX5" fmla="*/ 124830 w 2567744"/>
                <a:gd name="connsiteY5" fmla="*/ 57507 h 860352"/>
                <a:gd name="connsiteX6" fmla="*/ 1333500 w 2567744"/>
                <a:gd name="connsiteY6" fmla="*/ 806896 h 860352"/>
                <a:gd name="connsiteX7" fmla="*/ 2542172 w 2567744"/>
                <a:gd name="connsiteY7" fmla="*/ 57507 h 860352"/>
                <a:gd name="connsiteX8" fmla="*/ 2567744 w 2567744"/>
                <a:gd name="connsiteY8" fmla="*/ 0 h 860352"/>
                <a:gd name="connsiteX0" fmla="*/ 2567744 w 2567744"/>
                <a:gd name="connsiteY0" fmla="*/ 0 h 860352"/>
                <a:gd name="connsiteX1" fmla="*/ 2021682 w 2567744"/>
                <a:gd name="connsiteY1" fmla="*/ 663228 h 860352"/>
                <a:gd name="connsiteX2" fmla="*/ 527050 w 2567744"/>
                <a:gd name="connsiteY2" fmla="*/ 676721 h 860352"/>
                <a:gd name="connsiteX3" fmla="*/ 0 w 2567744"/>
                <a:gd name="connsiteY3" fmla="*/ 100080 h 860352"/>
                <a:gd name="connsiteX4" fmla="*/ 99510 w 2567744"/>
                <a:gd name="connsiteY4" fmla="*/ 569 h 860352"/>
                <a:gd name="connsiteX5" fmla="*/ 124830 w 2567744"/>
                <a:gd name="connsiteY5" fmla="*/ 57507 h 860352"/>
                <a:gd name="connsiteX6" fmla="*/ 1333500 w 2567744"/>
                <a:gd name="connsiteY6" fmla="*/ 806896 h 860352"/>
                <a:gd name="connsiteX7" fmla="*/ 2542172 w 2567744"/>
                <a:gd name="connsiteY7" fmla="*/ 57507 h 860352"/>
                <a:gd name="connsiteX8" fmla="*/ 2567744 w 2567744"/>
                <a:gd name="connsiteY8" fmla="*/ 0 h 860352"/>
                <a:gd name="connsiteX0" fmla="*/ 2567744 w 2567744"/>
                <a:gd name="connsiteY0" fmla="*/ 0 h 868359"/>
                <a:gd name="connsiteX1" fmla="*/ 2021682 w 2567744"/>
                <a:gd name="connsiteY1" fmla="*/ 663228 h 868359"/>
                <a:gd name="connsiteX2" fmla="*/ 527050 w 2567744"/>
                <a:gd name="connsiteY2" fmla="*/ 676721 h 868359"/>
                <a:gd name="connsiteX3" fmla="*/ 0 w 2567744"/>
                <a:gd name="connsiteY3" fmla="*/ 100080 h 868359"/>
                <a:gd name="connsiteX4" fmla="*/ 99510 w 2567744"/>
                <a:gd name="connsiteY4" fmla="*/ 569 h 868359"/>
                <a:gd name="connsiteX5" fmla="*/ 124830 w 2567744"/>
                <a:gd name="connsiteY5" fmla="*/ 57507 h 868359"/>
                <a:gd name="connsiteX6" fmla="*/ 1333500 w 2567744"/>
                <a:gd name="connsiteY6" fmla="*/ 806896 h 868359"/>
                <a:gd name="connsiteX7" fmla="*/ 2542172 w 2567744"/>
                <a:gd name="connsiteY7" fmla="*/ 57507 h 868359"/>
                <a:gd name="connsiteX8" fmla="*/ 2567744 w 2567744"/>
                <a:gd name="connsiteY8" fmla="*/ 0 h 868359"/>
                <a:gd name="connsiteX0" fmla="*/ 2567744 w 2567744"/>
                <a:gd name="connsiteY0" fmla="*/ 0 h 870221"/>
                <a:gd name="connsiteX1" fmla="*/ 2021682 w 2567744"/>
                <a:gd name="connsiteY1" fmla="*/ 667990 h 870221"/>
                <a:gd name="connsiteX2" fmla="*/ 527050 w 2567744"/>
                <a:gd name="connsiteY2" fmla="*/ 676721 h 870221"/>
                <a:gd name="connsiteX3" fmla="*/ 0 w 2567744"/>
                <a:gd name="connsiteY3" fmla="*/ 100080 h 870221"/>
                <a:gd name="connsiteX4" fmla="*/ 99510 w 2567744"/>
                <a:gd name="connsiteY4" fmla="*/ 569 h 870221"/>
                <a:gd name="connsiteX5" fmla="*/ 124830 w 2567744"/>
                <a:gd name="connsiteY5" fmla="*/ 57507 h 870221"/>
                <a:gd name="connsiteX6" fmla="*/ 1333500 w 2567744"/>
                <a:gd name="connsiteY6" fmla="*/ 806896 h 870221"/>
                <a:gd name="connsiteX7" fmla="*/ 2542172 w 2567744"/>
                <a:gd name="connsiteY7" fmla="*/ 57507 h 870221"/>
                <a:gd name="connsiteX8" fmla="*/ 2567744 w 2567744"/>
                <a:gd name="connsiteY8" fmla="*/ 0 h 870221"/>
                <a:gd name="connsiteX0" fmla="*/ 2567744 w 2567744"/>
                <a:gd name="connsiteY0" fmla="*/ 0 h 871555"/>
                <a:gd name="connsiteX1" fmla="*/ 2021682 w 2567744"/>
                <a:gd name="connsiteY1" fmla="*/ 667990 h 871555"/>
                <a:gd name="connsiteX2" fmla="*/ 527050 w 2567744"/>
                <a:gd name="connsiteY2" fmla="*/ 676721 h 871555"/>
                <a:gd name="connsiteX3" fmla="*/ 0 w 2567744"/>
                <a:gd name="connsiteY3" fmla="*/ 100080 h 871555"/>
                <a:gd name="connsiteX4" fmla="*/ 99510 w 2567744"/>
                <a:gd name="connsiteY4" fmla="*/ 569 h 871555"/>
                <a:gd name="connsiteX5" fmla="*/ 124830 w 2567744"/>
                <a:gd name="connsiteY5" fmla="*/ 57507 h 871555"/>
                <a:gd name="connsiteX6" fmla="*/ 1333500 w 2567744"/>
                <a:gd name="connsiteY6" fmla="*/ 806896 h 871555"/>
                <a:gd name="connsiteX7" fmla="*/ 2542172 w 2567744"/>
                <a:gd name="connsiteY7" fmla="*/ 57507 h 871555"/>
                <a:gd name="connsiteX8" fmla="*/ 2567744 w 2567744"/>
                <a:gd name="connsiteY8" fmla="*/ 0 h 871555"/>
                <a:gd name="connsiteX0" fmla="*/ 2567744 w 2567744"/>
                <a:gd name="connsiteY0" fmla="*/ 0 h 893567"/>
                <a:gd name="connsiteX1" fmla="*/ 2021682 w 2567744"/>
                <a:gd name="connsiteY1" fmla="*/ 667990 h 893567"/>
                <a:gd name="connsiteX2" fmla="*/ 698500 w 2567744"/>
                <a:gd name="connsiteY2" fmla="*/ 737046 h 893567"/>
                <a:gd name="connsiteX3" fmla="*/ 0 w 2567744"/>
                <a:gd name="connsiteY3" fmla="*/ 100080 h 893567"/>
                <a:gd name="connsiteX4" fmla="*/ 99510 w 2567744"/>
                <a:gd name="connsiteY4" fmla="*/ 569 h 893567"/>
                <a:gd name="connsiteX5" fmla="*/ 124830 w 2567744"/>
                <a:gd name="connsiteY5" fmla="*/ 57507 h 893567"/>
                <a:gd name="connsiteX6" fmla="*/ 1333500 w 2567744"/>
                <a:gd name="connsiteY6" fmla="*/ 806896 h 893567"/>
                <a:gd name="connsiteX7" fmla="*/ 2542172 w 2567744"/>
                <a:gd name="connsiteY7" fmla="*/ 57507 h 893567"/>
                <a:gd name="connsiteX8" fmla="*/ 2567744 w 2567744"/>
                <a:gd name="connsiteY8" fmla="*/ 0 h 893567"/>
                <a:gd name="connsiteX0" fmla="*/ 2567744 w 2567744"/>
                <a:gd name="connsiteY0" fmla="*/ 0 h 893567"/>
                <a:gd name="connsiteX1" fmla="*/ 2021682 w 2567744"/>
                <a:gd name="connsiteY1" fmla="*/ 667990 h 893567"/>
                <a:gd name="connsiteX2" fmla="*/ 698500 w 2567744"/>
                <a:gd name="connsiteY2" fmla="*/ 737046 h 893567"/>
                <a:gd name="connsiteX3" fmla="*/ 0 w 2567744"/>
                <a:gd name="connsiteY3" fmla="*/ 100080 h 893567"/>
                <a:gd name="connsiteX4" fmla="*/ 99510 w 2567744"/>
                <a:gd name="connsiteY4" fmla="*/ 569 h 893567"/>
                <a:gd name="connsiteX5" fmla="*/ 124830 w 2567744"/>
                <a:gd name="connsiteY5" fmla="*/ 57507 h 893567"/>
                <a:gd name="connsiteX6" fmla="*/ 1333500 w 2567744"/>
                <a:gd name="connsiteY6" fmla="*/ 806896 h 893567"/>
                <a:gd name="connsiteX7" fmla="*/ 2542172 w 2567744"/>
                <a:gd name="connsiteY7" fmla="*/ 57507 h 893567"/>
                <a:gd name="connsiteX8" fmla="*/ 2567744 w 2567744"/>
                <a:gd name="connsiteY8" fmla="*/ 0 h 893567"/>
                <a:gd name="connsiteX0" fmla="*/ 2567744 w 2567744"/>
                <a:gd name="connsiteY0" fmla="*/ 0 h 859763"/>
                <a:gd name="connsiteX1" fmla="*/ 2021682 w 2567744"/>
                <a:gd name="connsiteY1" fmla="*/ 667990 h 859763"/>
                <a:gd name="connsiteX2" fmla="*/ 698500 w 2567744"/>
                <a:gd name="connsiteY2" fmla="*/ 737046 h 859763"/>
                <a:gd name="connsiteX3" fmla="*/ 0 w 2567744"/>
                <a:gd name="connsiteY3" fmla="*/ 100080 h 859763"/>
                <a:gd name="connsiteX4" fmla="*/ 99510 w 2567744"/>
                <a:gd name="connsiteY4" fmla="*/ 569 h 859763"/>
                <a:gd name="connsiteX5" fmla="*/ 124830 w 2567744"/>
                <a:gd name="connsiteY5" fmla="*/ 57507 h 859763"/>
                <a:gd name="connsiteX6" fmla="*/ 1333500 w 2567744"/>
                <a:gd name="connsiteY6" fmla="*/ 806896 h 859763"/>
                <a:gd name="connsiteX7" fmla="*/ 2542172 w 2567744"/>
                <a:gd name="connsiteY7" fmla="*/ 57507 h 859763"/>
                <a:gd name="connsiteX8" fmla="*/ 2567744 w 2567744"/>
                <a:gd name="connsiteY8" fmla="*/ 0 h 859763"/>
                <a:gd name="connsiteX0" fmla="*/ 2567744 w 2567744"/>
                <a:gd name="connsiteY0" fmla="*/ 0 h 859000"/>
                <a:gd name="connsiteX1" fmla="*/ 2021682 w 2567744"/>
                <a:gd name="connsiteY1" fmla="*/ 667990 h 859000"/>
                <a:gd name="connsiteX2" fmla="*/ 698500 w 2567744"/>
                <a:gd name="connsiteY2" fmla="*/ 737046 h 859000"/>
                <a:gd name="connsiteX3" fmla="*/ 0 w 2567744"/>
                <a:gd name="connsiteY3" fmla="*/ 100080 h 859000"/>
                <a:gd name="connsiteX4" fmla="*/ 99510 w 2567744"/>
                <a:gd name="connsiteY4" fmla="*/ 569 h 859000"/>
                <a:gd name="connsiteX5" fmla="*/ 124830 w 2567744"/>
                <a:gd name="connsiteY5" fmla="*/ 57507 h 859000"/>
                <a:gd name="connsiteX6" fmla="*/ 1333500 w 2567744"/>
                <a:gd name="connsiteY6" fmla="*/ 806896 h 859000"/>
                <a:gd name="connsiteX7" fmla="*/ 2542172 w 2567744"/>
                <a:gd name="connsiteY7" fmla="*/ 57507 h 859000"/>
                <a:gd name="connsiteX8" fmla="*/ 2567744 w 2567744"/>
                <a:gd name="connsiteY8" fmla="*/ 0 h 859000"/>
                <a:gd name="connsiteX0" fmla="*/ 2567744 w 2567744"/>
                <a:gd name="connsiteY0" fmla="*/ 0 h 851959"/>
                <a:gd name="connsiteX1" fmla="*/ 2021682 w 2567744"/>
                <a:gd name="connsiteY1" fmla="*/ 667990 h 851959"/>
                <a:gd name="connsiteX2" fmla="*/ 698500 w 2567744"/>
                <a:gd name="connsiteY2" fmla="*/ 737046 h 851959"/>
                <a:gd name="connsiteX3" fmla="*/ 0 w 2567744"/>
                <a:gd name="connsiteY3" fmla="*/ 100080 h 851959"/>
                <a:gd name="connsiteX4" fmla="*/ 99510 w 2567744"/>
                <a:gd name="connsiteY4" fmla="*/ 569 h 851959"/>
                <a:gd name="connsiteX5" fmla="*/ 124830 w 2567744"/>
                <a:gd name="connsiteY5" fmla="*/ 57507 h 851959"/>
                <a:gd name="connsiteX6" fmla="*/ 1333500 w 2567744"/>
                <a:gd name="connsiteY6" fmla="*/ 806896 h 851959"/>
                <a:gd name="connsiteX7" fmla="*/ 2542172 w 2567744"/>
                <a:gd name="connsiteY7" fmla="*/ 57507 h 851959"/>
                <a:gd name="connsiteX8" fmla="*/ 2567744 w 2567744"/>
                <a:gd name="connsiteY8" fmla="*/ 0 h 851959"/>
                <a:gd name="connsiteX0" fmla="*/ 2567744 w 2567744"/>
                <a:gd name="connsiteY0" fmla="*/ 0 h 854775"/>
                <a:gd name="connsiteX1" fmla="*/ 2021682 w 2567744"/>
                <a:gd name="connsiteY1" fmla="*/ 667990 h 854775"/>
                <a:gd name="connsiteX2" fmla="*/ 698500 w 2567744"/>
                <a:gd name="connsiteY2" fmla="*/ 737046 h 854775"/>
                <a:gd name="connsiteX3" fmla="*/ 0 w 2567744"/>
                <a:gd name="connsiteY3" fmla="*/ 100080 h 854775"/>
                <a:gd name="connsiteX4" fmla="*/ 99510 w 2567744"/>
                <a:gd name="connsiteY4" fmla="*/ 569 h 854775"/>
                <a:gd name="connsiteX5" fmla="*/ 124830 w 2567744"/>
                <a:gd name="connsiteY5" fmla="*/ 57507 h 854775"/>
                <a:gd name="connsiteX6" fmla="*/ 1333500 w 2567744"/>
                <a:gd name="connsiteY6" fmla="*/ 806896 h 854775"/>
                <a:gd name="connsiteX7" fmla="*/ 2542172 w 2567744"/>
                <a:gd name="connsiteY7" fmla="*/ 57507 h 854775"/>
                <a:gd name="connsiteX8" fmla="*/ 2567744 w 2567744"/>
                <a:gd name="connsiteY8" fmla="*/ 0 h 854775"/>
                <a:gd name="connsiteX0" fmla="*/ 2567744 w 2567744"/>
                <a:gd name="connsiteY0" fmla="*/ 0 h 861887"/>
                <a:gd name="connsiteX1" fmla="*/ 2021682 w 2567744"/>
                <a:gd name="connsiteY1" fmla="*/ 667990 h 861887"/>
                <a:gd name="connsiteX2" fmla="*/ 698500 w 2567744"/>
                <a:gd name="connsiteY2" fmla="*/ 737046 h 861887"/>
                <a:gd name="connsiteX3" fmla="*/ 0 w 2567744"/>
                <a:gd name="connsiteY3" fmla="*/ 100080 h 861887"/>
                <a:gd name="connsiteX4" fmla="*/ 99510 w 2567744"/>
                <a:gd name="connsiteY4" fmla="*/ 569 h 861887"/>
                <a:gd name="connsiteX5" fmla="*/ 124830 w 2567744"/>
                <a:gd name="connsiteY5" fmla="*/ 57507 h 861887"/>
                <a:gd name="connsiteX6" fmla="*/ 1333500 w 2567744"/>
                <a:gd name="connsiteY6" fmla="*/ 806896 h 861887"/>
                <a:gd name="connsiteX7" fmla="*/ 2542172 w 2567744"/>
                <a:gd name="connsiteY7" fmla="*/ 57507 h 861887"/>
                <a:gd name="connsiteX8" fmla="*/ 2567744 w 2567744"/>
                <a:gd name="connsiteY8" fmla="*/ 0 h 861887"/>
                <a:gd name="connsiteX0" fmla="*/ 2567744 w 2567744"/>
                <a:gd name="connsiteY0" fmla="*/ 0 h 861887"/>
                <a:gd name="connsiteX1" fmla="*/ 2021682 w 2567744"/>
                <a:gd name="connsiteY1" fmla="*/ 667990 h 861887"/>
                <a:gd name="connsiteX2" fmla="*/ 698500 w 2567744"/>
                <a:gd name="connsiteY2" fmla="*/ 737046 h 861887"/>
                <a:gd name="connsiteX3" fmla="*/ 0 w 2567744"/>
                <a:gd name="connsiteY3" fmla="*/ 100080 h 861887"/>
                <a:gd name="connsiteX4" fmla="*/ 99510 w 2567744"/>
                <a:gd name="connsiteY4" fmla="*/ 569 h 861887"/>
                <a:gd name="connsiteX5" fmla="*/ 124830 w 2567744"/>
                <a:gd name="connsiteY5" fmla="*/ 57507 h 861887"/>
                <a:gd name="connsiteX6" fmla="*/ 1333500 w 2567744"/>
                <a:gd name="connsiteY6" fmla="*/ 806896 h 861887"/>
                <a:gd name="connsiteX7" fmla="*/ 2542172 w 2567744"/>
                <a:gd name="connsiteY7" fmla="*/ 57507 h 861887"/>
                <a:gd name="connsiteX8" fmla="*/ 2567744 w 2567744"/>
                <a:gd name="connsiteY8" fmla="*/ 0 h 861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7744" h="861887">
                  <a:moveTo>
                    <a:pt x="2567744" y="0"/>
                  </a:moveTo>
                  <a:cubicBezTo>
                    <a:pt x="2497642" y="243830"/>
                    <a:pt x="2272898" y="519749"/>
                    <a:pt x="2021682" y="667990"/>
                  </a:cubicBezTo>
                  <a:cubicBezTo>
                    <a:pt x="1770466" y="816231"/>
                    <a:pt x="1186392" y="981849"/>
                    <a:pt x="698500" y="737046"/>
                  </a:cubicBezTo>
                  <a:cubicBezTo>
                    <a:pt x="210608" y="492243"/>
                    <a:pt x="71786" y="205893"/>
                    <a:pt x="0" y="100080"/>
                  </a:cubicBezTo>
                  <a:lnTo>
                    <a:pt x="99510" y="569"/>
                  </a:lnTo>
                  <a:lnTo>
                    <a:pt x="124830" y="57507"/>
                  </a:lnTo>
                  <a:cubicBezTo>
                    <a:pt x="345548" y="501660"/>
                    <a:pt x="803879" y="806896"/>
                    <a:pt x="1333500" y="806896"/>
                  </a:cubicBezTo>
                  <a:cubicBezTo>
                    <a:pt x="1863123" y="806896"/>
                    <a:pt x="2321453" y="501660"/>
                    <a:pt x="2542172" y="57507"/>
                  </a:cubicBezTo>
                  <a:lnTo>
                    <a:pt x="2567744" y="0"/>
                  </a:lnTo>
                  <a:close/>
                </a:path>
              </a:pathLst>
            </a:custGeom>
            <a:gradFill>
              <a:gsLst>
                <a:gs pos="0">
                  <a:schemeClr val="bg1">
                    <a:alpha val="0"/>
                  </a:schemeClr>
                </a:gs>
                <a:gs pos="50000">
                  <a:srgbClr val="F5BB4D"/>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8" name="任意多边形 37"/>
            <p:cNvSpPr/>
            <p:nvPr/>
          </p:nvSpPr>
          <p:spPr>
            <a:xfrm>
              <a:off x="4762500" y="2622104"/>
              <a:ext cx="2567744" cy="861887"/>
            </a:xfrm>
            <a:custGeom>
              <a:avLst/>
              <a:gdLst>
                <a:gd name="connsiteX0" fmla="*/ 2567744 w 2667000"/>
                <a:gd name="connsiteY0" fmla="*/ 0 h 3002408"/>
                <a:gd name="connsiteX1" fmla="*/ 2667000 w 2667000"/>
                <a:gd name="connsiteY1" fmla="*/ 99257 h 3002408"/>
                <a:gd name="connsiteX2" fmla="*/ 2667000 w 2667000"/>
                <a:gd name="connsiteY2" fmla="*/ 3002408 h 3002408"/>
                <a:gd name="connsiteX3" fmla="*/ 0 w 2667000"/>
                <a:gd name="connsiteY3" fmla="*/ 3002408 h 3002408"/>
                <a:gd name="connsiteX4" fmla="*/ 0 w 2667000"/>
                <a:gd name="connsiteY4" fmla="*/ 100080 h 3002408"/>
                <a:gd name="connsiteX5" fmla="*/ 99510 w 2667000"/>
                <a:gd name="connsiteY5" fmla="*/ 569 h 3002408"/>
                <a:gd name="connsiteX6" fmla="*/ 124830 w 2667000"/>
                <a:gd name="connsiteY6" fmla="*/ 57507 h 3002408"/>
                <a:gd name="connsiteX7" fmla="*/ 1333500 w 2667000"/>
                <a:gd name="connsiteY7" fmla="*/ 806896 h 3002408"/>
                <a:gd name="connsiteX8" fmla="*/ 2542172 w 2667000"/>
                <a:gd name="connsiteY8" fmla="*/ 57507 h 3002408"/>
                <a:gd name="connsiteX0" fmla="*/ 2567744 w 2667000"/>
                <a:gd name="connsiteY0" fmla="*/ 0 h 3002408"/>
                <a:gd name="connsiteX1" fmla="*/ 2667000 w 2667000"/>
                <a:gd name="connsiteY1" fmla="*/ 99257 h 3002408"/>
                <a:gd name="connsiteX2" fmla="*/ 0 w 2667000"/>
                <a:gd name="connsiteY2" fmla="*/ 3002408 h 3002408"/>
                <a:gd name="connsiteX3" fmla="*/ 0 w 2667000"/>
                <a:gd name="connsiteY3" fmla="*/ 100080 h 3002408"/>
                <a:gd name="connsiteX4" fmla="*/ 99510 w 2667000"/>
                <a:gd name="connsiteY4" fmla="*/ 569 h 3002408"/>
                <a:gd name="connsiteX5" fmla="*/ 124830 w 2667000"/>
                <a:gd name="connsiteY5" fmla="*/ 57507 h 3002408"/>
                <a:gd name="connsiteX6" fmla="*/ 1333500 w 2667000"/>
                <a:gd name="connsiteY6" fmla="*/ 806896 h 3002408"/>
                <a:gd name="connsiteX7" fmla="*/ 2542172 w 2667000"/>
                <a:gd name="connsiteY7" fmla="*/ 57507 h 3002408"/>
                <a:gd name="connsiteX8" fmla="*/ 2567744 w 2667000"/>
                <a:gd name="connsiteY8" fmla="*/ 0 h 3002408"/>
                <a:gd name="connsiteX0" fmla="*/ 2577269 w 2676525"/>
                <a:gd name="connsiteY0" fmla="*/ 0 h 3002408"/>
                <a:gd name="connsiteX1" fmla="*/ 2676525 w 2676525"/>
                <a:gd name="connsiteY1" fmla="*/ 99257 h 3002408"/>
                <a:gd name="connsiteX2" fmla="*/ 9525 w 2676525"/>
                <a:gd name="connsiteY2" fmla="*/ 3002408 h 3002408"/>
                <a:gd name="connsiteX3" fmla="*/ 0 w 2676525"/>
                <a:gd name="connsiteY3" fmla="*/ 759271 h 3002408"/>
                <a:gd name="connsiteX4" fmla="*/ 9525 w 2676525"/>
                <a:gd name="connsiteY4" fmla="*/ 100080 h 3002408"/>
                <a:gd name="connsiteX5" fmla="*/ 109035 w 2676525"/>
                <a:gd name="connsiteY5" fmla="*/ 569 h 3002408"/>
                <a:gd name="connsiteX6" fmla="*/ 134355 w 2676525"/>
                <a:gd name="connsiteY6" fmla="*/ 57507 h 3002408"/>
                <a:gd name="connsiteX7" fmla="*/ 1343025 w 2676525"/>
                <a:gd name="connsiteY7" fmla="*/ 806896 h 3002408"/>
                <a:gd name="connsiteX8" fmla="*/ 2551697 w 2676525"/>
                <a:gd name="connsiteY8" fmla="*/ 57507 h 3002408"/>
                <a:gd name="connsiteX9" fmla="*/ 2577269 w 2676525"/>
                <a:gd name="connsiteY9" fmla="*/ 0 h 3002408"/>
                <a:gd name="connsiteX0" fmla="*/ 2577269 w 2676525"/>
                <a:gd name="connsiteY0" fmla="*/ 0 h 3002408"/>
                <a:gd name="connsiteX1" fmla="*/ 2676525 w 2676525"/>
                <a:gd name="connsiteY1" fmla="*/ 99257 h 3002408"/>
                <a:gd name="connsiteX2" fmla="*/ 1533526 w 2676525"/>
                <a:gd name="connsiteY2" fmla="*/ 1311721 h 3002408"/>
                <a:gd name="connsiteX3" fmla="*/ 9525 w 2676525"/>
                <a:gd name="connsiteY3" fmla="*/ 3002408 h 3002408"/>
                <a:gd name="connsiteX4" fmla="*/ 0 w 2676525"/>
                <a:gd name="connsiteY4" fmla="*/ 759271 h 3002408"/>
                <a:gd name="connsiteX5" fmla="*/ 9525 w 2676525"/>
                <a:gd name="connsiteY5" fmla="*/ 100080 h 3002408"/>
                <a:gd name="connsiteX6" fmla="*/ 109035 w 2676525"/>
                <a:gd name="connsiteY6" fmla="*/ 569 h 3002408"/>
                <a:gd name="connsiteX7" fmla="*/ 134355 w 2676525"/>
                <a:gd name="connsiteY7" fmla="*/ 57507 h 3002408"/>
                <a:gd name="connsiteX8" fmla="*/ 1343025 w 2676525"/>
                <a:gd name="connsiteY8" fmla="*/ 806896 h 3002408"/>
                <a:gd name="connsiteX9" fmla="*/ 2551697 w 2676525"/>
                <a:gd name="connsiteY9" fmla="*/ 57507 h 3002408"/>
                <a:gd name="connsiteX10" fmla="*/ 2577269 w 2676525"/>
                <a:gd name="connsiteY10" fmla="*/ 0 h 3002408"/>
                <a:gd name="connsiteX0" fmla="*/ 2577269 w 2676525"/>
                <a:gd name="connsiteY0" fmla="*/ 0 h 1311721"/>
                <a:gd name="connsiteX1" fmla="*/ 2676525 w 2676525"/>
                <a:gd name="connsiteY1" fmla="*/ 99257 h 1311721"/>
                <a:gd name="connsiteX2" fmla="*/ 1533526 w 2676525"/>
                <a:gd name="connsiteY2" fmla="*/ 1311721 h 1311721"/>
                <a:gd name="connsiteX3" fmla="*/ 0 w 2676525"/>
                <a:gd name="connsiteY3" fmla="*/ 759271 h 1311721"/>
                <a:gd name="connsiteX4" fmla="*/ 9525 w 2676525"/>
                <a:gd name="connsiteY4" fmla="*/ 100080 h 1311721"/>
                <a:gd name="connsiteX5" fmla="*/ 109035 w 2676525"/>
                <a:gd name="connsiteY5" fmla="*/ 569 h 1311721"/>
                <a:gd name="connsiteX6" fmla="*/ 134355 w 2676525"/>
                <a:gd name="connsiteY6" fmla="*/ 57507 h 1311721"/>
                <a:gd name="connsiteX7" fmla="*/ 1343025 w 2676525"/>
                <a:gd name="connsiteY7" fmla="*/ 806896 h 1311721"/>
                <a:gd name="connsiteX8" fmla="*/ 2551697 w 2676525"/>
                <a:gd name="connsiteY8" fmla="*/ 57507 h 1311721"/>
                <a:gd name="connsiteX9" fmla="*/ 2577269 w 2676525"/>
                <a:gd name="connsiteY9" fmla="*/ 0 h 1311721"/>
                <a:gd name="connsiteX0" fmla="*/ 2577269 w 2676525"/>
                <a:gd name="connsiteY0" fmla="*/ 0 h 1245046"/>
                <a:gd name="connsiteX1" fmla="*/ 2676525 w 2676525"/>
                <a:gd name="connsiteY1" fmla="*/ 99257 h 1245046"/>
                <a:gd name="connsiteX2" fmla="*/ 1400176 w 2676525"/>
                <a:gd name="connsiteY2" fmla="*/ 1245046 h 1245046"/>
                <a:gd name="connsiteX3" fmla="*/ 0 w 2676525"/>
                <a:gd name="connsiteY3" fmla="*/ 759271 h 1245046"/>
                <a:gd name="connsiteX4" fmla="*/ 9525 w 2676525"/>
                <a:gd name="connsiteY4" fmla="*/ 100080 h 1245046"/>
                <a:gd name="connsiteX5" fmla="*/ 109035 w 2676525"/>
                <a:gd name="connsiteY5" fmla="*/ 569 h 1245046"/>
                <a:gd name="connsiteX6" fmla="*/ 134355 w 2676525"/>
                <a:gd name="connsiteY6" fmla="*/ 57507 h 1245046"/>
                <a:gd name="connsiteX7" fmla="*/ 1343025 w 2676525"/>
                <a:gd name="connsiteY7" fmla="*/ 806896 h 1245046"/>
                <a:gd name="connsiteX8" fmla="*/ 2551697 w 2676525"/>
                <a:gd name="connsiteY8" fmla="*/ 57507 h 1245046"/>
                <a:gd name="connsiteX9" fmla="*/ 2577269 w 2676525"/>
                <a:gd name="connsiteY9" fmla="*/ 0 h 1245046"/>
                <a:gd name="connsiteX0" fmla="*/ 2577269 w 2676525"/>
                <a:gd name="connsiteY0" fmla="*/ 0 h 1252629"/>
                <a:gd name="connsiteX1" fmla="*/ 2676525 w 2676525"/>
                <a:gd name="connsiteY1" fmla="*/ 99257 h 1252629"/>
                <a:gd name="connsiteX2" fmla="*/ 1400176 w 2676525"/>
                <a:gd name="connsiteY2" fmla="*/ 1245046 h 1252629"/>
                <a:gd name="connsiteX3" fmla="*/ 0 w 2676525"/>
                <a:gd name="connsiteY3" fmla="*/ 759271 h 1252629"/>
                <a:gd name="connsiteX4" fmla="*/ 9525 w 2676525"/>
                <a:gd name="connsiteY4" fmla="*/ 100080 h 1252629"/>
                <a:gd name="connsiteX5" fmla="*/ 109035 w 2676525"/>
                <a:gd name="connsiteY5" fmla="*/ 569 h 1252629"/>
                <a:gd name="connsiteX6" fmla="*/ 134355 w 2676525"/>
                <a:gd name="connsiteY6" fmla="*/ 57507 h 1252629"/>
                <a:gd name="connsiteX7" fmla="*/ 1343025 w 2676525"/>
                <a:gd name="connsiteY7" fmla="*/ 806896 h 1252629"/>
                <a:gd name="connsiteX8" fmla="*/ 2551697 w 2676525"/>
                <a:gd name="connsiteY8" fmla="*/ 57507 h 1252629"/>
                <a:gd name="connsiteX9" fmla="*/ 2577269 w 2676525"/>
                <a:gd name="connsiteY9" fmla="*/ 0 h 1252629"/>
                <a:gd name="connsiteX0" fmla="*/ 2577269 w 2676525"/>
                <a:gd name="connsiteY0" fmla="*/ 0 h 1098042"/>
                <a:gd name="connsiteX1" fmla="*/ 2676525 w 2676525"/>
                <a:gd name="connsiteY1" fmla="*/ 99257 h 1098042"/>
                <a:gd name="connsiteX2" fmla="*/ 1323976 w 2676525"/>
                <a:gd name="connsiteY2" fmla="*/ 1086296 h 1098042"/>
                <a:gd name="connsiteX3" fmla="*/ 0 w 2676525"/>
                <a:gd name="connsiteY3" fmla="*/ 759271 h 1098042"/>
                <a:gd name="connsiteX4" fmla="*/ 9525 w 2676525"/>
                <a:gd name="connsiteY4" fmla="*/ 100080 h 1098042"/>
                <a:gd name="connsiteX5" fmla="*/ 109035 w 2676525"/>
                <a:gd name="connsiteY5" fmla="*/ 569 h 1098042"/>
                <a:gd name="connsiteX6" fmla="*/ 134355 w 2676525"/>
                <a:gd name="connsiteY6" fmla="*/ 57507 h 1098042"/>
                <a:gd name="connsiteX7" fmla="*/ 1343025 w 2676525"/>
                <a:gd name="connsiteY7" fmla="*/ 806896 h 1098042"/>
                <a:gd name="connsiteX8" fmla="*/ 2551697 w 2676525"/>
                <a:gd name="connsiteY8" fmla="*/ 57507 h 1098042"/>
                <a:gd name="connsiteX9" fmla="*/ 2577269 w 2676525"/>
                <a:gd name="connsiteY9" fmla="*/ 0 h 1098042"/>
                <a:gd name="connsiteX0" fmla="*/ 2577269 w 2577269"/>
                <a:gd name="connsiteY0" fmla="*/ 0 h 1098042"/>
                <a:gd name="connsiteX1" fmla="*/ 1323976 w 2577269"/>
                <a:gd name="connsiteY1" fmla="*/ 1086296 h 1098042"/>
                <a:gd name="connsiteX2" fmla="*/ 0 w 2577269"/>
                <a:gd name="connsiteY2" fmla="*/ 759271 h 1098042"/>
                <a:gd name="connsiteX3" fmla="*/ 9525 w 2577269"/>
                <a:gd name="connsiteY3" fmla="*/ 100080 h 1098042"/>
                <a:gd name="connsiteX4" fmla="*/ 109035 w 2577269"/>
                <a:gd name="connsiteY4" fmla="*/ 569 h 1098042"/>
                <a:gd name="connsiteX5" fmla="*/ 134355 w 2577269"/>
                <a:gd name="connsiteY5" fmla="*/ 57507 h 1098042"/>
                <a:gd name="connsiteX6" fmla="*/ 1343025 w 2577269"/>
                <a:gd name="connsiteY6" fmla="*/ 806896 h 1098042"/>
                <a:gd name="connsiteX7" fmla="*/ 2551697 w 2577269"/>
                <a:gd name="connsiteY7" fmla="*/ 57507 h 1098042"/>
                <a:gd name="connsiteX8" fmla="*/ 2577269 w 2577269"/>
                <a:gd name="connsiteY8" fmla="*/ 0 h 1098042"/>
                <a:gd name="connsiteX0" fmla="*/ 2577269 w 2577269"/>
                <a:gd name="connsiteY0" fmla="*/ 0 h 974066"/>
                <a:gd name="connsiteX1" fmla="*/ 1876426 w 2577269"/>
                <a:gd name="connsiteY1" fmla="*/ 952946 h 974066"/>
                <a:gd name="connsiteX2" fmla="*/ 0 w 2577269"/>
                <a:gd name="connsiteY2" fmla="*/ 759271 h 974066"/>
                <a:gd name="connsiteX3" fmla="*/ 9525 w 2577269"/>
                <a:gd name="connsiteY3" fmla="*/ 100080 h 974066"/>
                <a:gd name="connsiteX4" fmla="*/ 109035 w 2577269"/>
                <a:gd name="connsiteY4" fmla="*/ 569 h 974066"/>
                <a:gd name="connsiteX5" fmla="*/ 134355 w 2577269"/>
                <a:gd name="connsiteY5" fmla="*/ 57507 h 974066"/>
                <a:gd name="connsiteX6" fmla="*/ 1343025 w 2577269"/>
                <a:gd name="connsiteY6" fmla="*/ 806896 h 974066"/>
                <a:gd name="connsiteX7" fmla="*/ 2551697 w 2577269"/>
                <a:gd name="connsiteY7" fmla="*/ 57507 h 974066"/>
                <a:gd name="connsiteX8" fmla="*/ 2577269 w 2577269"/>
                <a:gd name="connsiteY8" fmla="*/ 0 h 974066"/>
                <a:gd name="connsiteX0" fmla="*/ 2577269 w 2577269"/>
                <a:gd name="connsiteY0" fmla="*/ 0 h 1065137"/>
                <a:gd name="connsiteX1" fmla="*/ 1876426 w 2577269"/>
                <a:gd name="connsiteY1" fmla="*/ 952946 h 1065137"/>
                <a:gd name="connsiteX2" fmla="*/ 0 w 2577269"/>
                <a:gd name="connsiteY2" fmla="*/ 759271 h 1065137"/>
                <a:gd name="connsiteX3" fmla="*/ 9525 w 2577269"/>
                <a:gd name="connsiteY3" fmla="*/ 100080 h 1065137"/>
                <a:gd name="connsiteX4" fmla="*/ 109035 w 2577269"/>
                <a:gd name="connsiteY4" fmla="*/ 569 h 1065137"/>
                <a:gd name="connsiteX5" fmla="*/ 134355 w 2577269"/>
                <a:gd name="connsiteY5" fmla="*/ 57507 h 1065137"/>
                <a:gd name="connsiteX6" fmla="*/ 1343025 w 2577269"/>
                <a:gd name="connsiteY6" fmla="*/ 806896 h 1065137"/>
                <a:gd name="connsiteX7" fmla="*/ 2551697 w 2577269"/>
                <a:gd name="connsiteY7" fmla="*/ 57507 h 1065137"/>
                <a:gd name="connsiteX8" fmla="*/ 2577269 w 2577269"/>
                <a:gd name="connsiteY8" fmla="*/ 0 h 1065137"/>
                <a:gd name="connsiteX0" fmla="*/ 2577269 w 2577269"/>
                <a:gd name="connsiteY0" fmla="*/ 0 h 1065137"/>
                <a:gd name="connsiteX1" fmla="*/ 1876426 w 2577269"/>
                <a:gd name="connsiteY1" fmla="*/ 952946 h 1065137"/>
                <a:gd name="connsiteX2" fmla="*/ 0 w 2577269"/>
                <a:gd name="connsiteY2" fmla="*/ 759271 h 1065137"/>
                <a:gd name="connsiteX3" fmla="*/ 9525 w 2577269"/>
                <a:gd name="connsiteY3" fmla="*/ 100080 h 1065137"/>
                <a:gd name="connsiteX4" fmla="*/ 109035 w 2577269"/>
                <a:gd name="connsiteY4" fmla="*/ 569 h 1065137"/>
                <a:gd name="connsiteX5" fmla="*/ 134355 w 2577269"/>
                <a:gd name="connsiteY5" fmla="*/ 57507 h 1065137"/>
                <a:gd name="connsiteX6" fmla="*/ 1343025 w 2577269"/>
                <a:gd name="connsiteY6" fmla="*/ 806896 h 1065137"/>
                <a:gd name="connsiteX7" fmla="*/ 2551697 w 2577269"/>
                <a:gd name="connsiteY7" fmla="*/ 57507 h 1065137"/>
                <a:gd name="connsiteX8" fmla="*/ 2577269 w 2577269"/>
                <a:gd name="connsiteY8" fmla="*/ 0 h 1065137"/>
                <a:gd name="connsiteX0" fmla="*/ 2577269 w 2577269"/>
                <a:gd name="connsiteY0" fmla="*/ 0 h 1020730"/>
                <a:gd name="connsiteX1" fmla="*/ 1841501 w 2577269"/>
                <a:gd name="connsiteY1" fmla="*/ 895796 h 1020730"/>
                <a:gd name="connsiteX2" fmla="*/ 0 w 2577269"/>
                <a:gd name="connsiteY2" fmla="*/ 759271 h 1020730"/>
                <a:gd name="connsiteX3" fmla="*/ 9525 w 2577269"/>
                <a:gd name="connsiteY3" fmla="*/ 100080 h 1020730"/>
                <a:gd name="connsiteX4" fmla="*/ 109035 w 2577269"/>
                <a:gd name="connsiteY4" fmla="*/ 569 h 1020730"/>
                <a:gd name="connsiteX5" fmla="*/ 134355 w 2577269"/>
                <a:gd name="connsiteY5" fmla="*/ 57507 h 1020730"/>
                <a:gd name="connsiteX6" fmla="*/ 1343025 w 2577269"/>
                <a:gd name="connsiteY6" fmla="*/ 806896 h 1020730"/>
                <a:gd name="connsiteX7" fmla="*/ 2551697 w 2577269"/>
                <a:gd name="connsiteY7" fmla="*/ 57507 h 1020730"/>
                <a:gd name="connsiteX8" fmla="*/ 2577269 w 2577269"/>
                <a:gd name="connsiteY8" fmla="*/ 0 h 1020730"/>
                <a:gd name="connsiteX0" fmla="*/ 2577269 w 2577269"/>
                <a:gd name="connsiteY0" fmla="*/ 0 h 989714"/>
                <a:gd name="connsiteX1" fmla="*/ 1841501 w 2577269"/>
                <a:gd name="connsiteY1" fmla="*/ 895796 h 989714"/>
                <a:gd name="connsiteX2" fmla="*/ 0 w 2577269"/>
                <a:gd name="connsiteY2" fmla="*/ 759271 h 989714"/>
                <a:gd name="connsiteX3" fmla="*/ 9525 w 2577269"/>
                <a:gd name="connsiteY3" fmla="*/ 100080 h 989714"/>
                <a:gd name="connsiteX4" fmla="*/ 109035 w 2577269"/>
                <a:gd name="connsiteY4" fmla="*/ 569 h 989714"/>
                <a:gd name="connsiteX5" fmla="*/ 134355 w 2577269"/>
                <a:gd name="connsiteY5" fmla="*/ 57507 h 989714"/>
                <a:gd name="connsiteX6" fmla="*/ 1343025 w 2577269"/>
                <a:gd name="connsiteY6" fmla="*/ 806896 h 989714"/>
                <a:gd name="connsiteX7" fmla="*/ 2551697 w 2577269"/>
                <a:gd name="connsiteY7" fmla="*/ 57507 h 989714"/>
                <a:gd name="connsiteX8" fmla="*/ 2577269 w 2577269"/>
                <a:gd name="connsiteY8" fmla="*/ 0 h 989714"/>
                <a:gd name="connsiteX0" fmla="*/ 2577269 w 2577269"/>
                <a:gd name="connsiteY0" fmla="*/ 0 h 977824"/>
                <a:gd name="connsiteX1" fmla="*/ 1771651 w 2577269"/>
                <a:gd name="connsiteY1" fmla="*/ 879921 h 977824"/>
                <a:gd name="connsiteX2" fmla="*/ 0 w 2577269"/>
                <a:gd name="connsiteY2" fmla="*/ 759271 h 977824"/>
                <a:gd name="connsiteX3" fmla="*/ 9525 w 2577269"/>
                <a:gd name="connsiteY3" fmla="*/ 100080 h 977824"/>
                <a:gd name="connsiteX4" fmla="*/ 109035 w 2577269"/>
                <a:gd name="connsiteY4" fmla="*/ 569 h 977824"/>
                <a:gd name="connsiteX5" fmla="*/ 134355 w 2577269"/>
                <a:gd name="connsiteY5" fmla="*/ 57507 h 977824"/>
                <a:gd name="connsiteX6" fmla="*/ 1343025 w 2577269"/>
                <a:gd name="connsiteY6" fmla="*/ 806896 h 977824"/>
                <a:gd name="connsiteX7" fmla="*/ 2551697 w 2577269"/>
                <a:gd name="connsiteY7" fmla="*/ 57507 h 977824"/>
                <a:gd name="connsiteX8" fmla="*/ 2577269 w 2577269"/>
                <a:gd name="connsiteY8" fmla="*/ 0 h 977824"/>
                <a:gd name="connsiteX0" fmla="*/ 2577269 w 2577269"/>
                <a:gd name="connsiteY0" fmla="*/ 0 h 961688"/>
                <a:gd name="connsiteX1" fmla="*/ 1762126 w 2577269"/>
                <a:gd name="connsiteY1" fmla="*/ 857696 h 961688"/>
                <a:gd name="connsiteX2" fmla="*/ 0 w 2577269"/>
                <a:gd name="connsiteY2" fmla="*/ 759271 h 961688"/>
                <a:gd name="connsiteX3" fmla="*/ 9525 w 2577269"/>
                <a:gd name="connsiteY3" fmla="*/ 100080 h 961688"/>
                <a:gd name="connsiteX4" fmla="*/ 109035 w 2577269"/>
                <a:gd name="connsiteY4" fmla="*/ 569 h 961688"/>
                <a:gd name="connsiteX5" fmla="*/ 134355 w 2577269"/>
                <a:gd name="connsiteY5" fmla="*/ 57507 h 961688"/>
                <a:gd name="connsiteX6" fmla="*/ 1343025 w 2577269"/>
                <a:gd name="connsiteY6" fmla="*/ 806896 h 961688"/>
                <a:gd name="connsiteX7" fmla="*/ 2551697 w 2577269"/>
                <a:gd name="connsiteY7" fmla="*/ 57507 h 961688"/>
                <a:gd name="connsiteX8" fmla="*/ 2577269 w 2577269"/>
                <a:gd name="connsiteY8" fmla="*/ 0 h 961688"/>
                <a:gd name="connsiteX0" fmla="*/ 2577269 w 2577269"/>
                <a:gd name="connsiteY0" fmla="*/ 0 h 961688"/>
                <a:gd name="connsiteX1" fmla="*/ 1762126 w 2577269"/>
                <a:gd name="connsiteY1" fmla="*/ 857696 h 961688"/>
                <a:gd name="connsiteX2" fmla="*/ 0 w 2577269"/>
                <a:gd name="connsiteY2" fmla="*/ 759271 h 961688"/>
                <a:gd name="connsiteX3" fmla="*/ 9525 w 2577269"/>
                <a:gd name="connsiteY3" fmla="*/ 100080 h 961688"/>
                <a:gd name="connsiteX4" fmla="*/ 109035 w 2577269"/>
                <a:gd name="connsiteY4" fmla="*/ 569 h 961688"/>
                <a:gd name="connsiteX5" fmla="*/ 134355 w 2577269"/>
                <a:gd name="connsiteY5" fmla="*/ 57507 h 961688"/>
                <a:gd name="connsiteX6" fmla="*/ 1343025 w 2577269"/>
                <a:gd name="connsiteY6" fmla="*/ 806896 h 961688"/>
                <a:gd name="connsiteX7" fmla="*/ 2551697 w 2577269"/>
                <a:gd name="connsiteY7" fmla="*/ 57507 h 961688"/>
                <a:gd name="connsiteX8" fmla="*/ 2577269 w 2577269"/>
                <a:gd name="connsiteY8" fmla="*/ 0 h 961688"/>
                <a:gd name="connsiteX0" fmla="*/ 2577269 w 2577269"/>
                <a:gd name="connsiteY0" fmla="*/ 0 h 950562"/>
                <a:gd name="connsiteX1" fmla="*/ 1736726 w 2577269"/>
                <a:gd name="connsiteY1" fmla="*/ 841821 h 950562"/>
                <a:gd name="connsiteX2" fmla="*/ 0 w 2577269"/>
                <a:gd name="connsiteY2" fmla="*/ 759271 h 950562"/>
                <a:gd name="connsiteX3" fmla="*/ 9525 w 2577269"/>
                <a:gd name="connsiteY3" fmla="*/ 100080 h 950562"/>
                <a:gd name="connsiteX4" fmla="*/ 109035 w 2577269"/>
                <a:gd name="connsiteY4" fmla="*/ 569 h 950562"/>
                <a:gd name="connsiteX5" fmla="*/ 134355 w 2577269"/>
                <a:gd name="connsiteY5" fmla="*/ 57507 h 950562"/>
                <a:gd name="connsiteX6" fmla="*/ 1343025 w 2577269"/>
                <a:gd name="connsiteY6" fmla="*/ 806896 h 950562"/>
                <a:gd name="connsiteX7" fmla="*/ 2551697 w 2577269"/>
                <a:gd name="connsiteY7" fmla="*/ 57507 h 950562"/>
                <a:gd name="connsiteX8" fmla="*/ 2577269 w 2577269"/>
                <a:gd name="connsiteY8" fmla="*/ 0 h 950562"/>
                <a:gd name="connsiteX0" fmla="*/ 2577269 w 2577269"/>
                <a:gd name="connsiteY0" fmla="*/ 0 h 937992"/>
                <a:gd name="connsiteX1" fmla="*/ 1736726 w 2577269"/>
                <a:gd name="connsiteY1" fmla="*/ 841821 h 937992"/>
                <a:gd name="connsiteX2" fmla="*/ 0 w 2577269"/>
                <a:gd name="connsiteY2" fmla="*/ 759271 h 937992"/>
                <a:gd name="connsiteX3" fmla="*/ 9525 w 2577269"/>
                <a:gd name="connsiteY3" fmla="*/ 100080 h 937992"/>
                <a:gd name="connsiteX4" fmla="*/ 109035 w 2577269"/>
                <a:gd name="connsiteY4" fmla="*/ 569 h 937992"/>
                <a:gd name="connsiteX5" fmla="*/ 134355 w 2577269"/>
                <a:gd name="connsiteY5" fmla="*/ 57507 h 937992"/>
                <a:gd name="connsiteX6" fmla="*/ 1343025 w 2577269"/>
                <a:gd name="connsiteY6" fmla="*/ 806896 h 937992"/>
                <a:gd name="connsiteX7" fmla="*/ 2551697 w 2577269"/>
                <a:gd name="connsiteY7" fmla="*/ 57507 h 937992"/>
                <a:gd name="connsiteX8" fmla="*/ 2577269 w 2577269"/>
                <a:gd name="connsiteY8" fmla="*/ 0 h 937992"/>
                <a:gd name="connsiteX0" fmla="*/ 2574094 w 2574094"/>
                <a:gd name="connsiteY0" fmla="*/ 0 h 864928"/>
                <a:gd name="connsiteX1" fmla="*/ 1733551 w 2574094"/>
                <a:gd name="connsiteY1" fmla="*/ 841821 h 864928"/>
                <a:gd name="connsiteX2" fmla="*/ 0 w 2574094"/>
                <a:gd name="connsiteY2" fmla="*/ 562421 h 864928"/>
                <a:gd name="connsiteX3" fmla="*/ 6350 w 2574094"/>
                <a:gd name="connsiteY3" fmla="*/ 100080 h 864928"/>
                <a:gd name="connsiteX4" fmla="*/ 105860 w 2574094"/>
                <a:gd name="connsiteY4" fmla="*/ 569 h 864928"/>
                <a:gd name="connsiteX5" fmla="*/ 131180 w 2574094"/>
                <a:gd name="connsiteY5" fmla="*/ 57507 h 864928"/>
                <a:gd name="connsiteX6" fmla="*/ 1339850 w 2574094"/>
                <a:gd name="connsiteY6" fmla="*/ 806896 h 864928"/>
                <a:gd name="connsiteX7" fmla="*/ 2548522 w 2574094"/>
                <a:gd name="connsiteY7" fmla="*/ 57507 h 864928"/>
                <a:gd name="connsiteX8" fmla="*/ 2574094 w 2574094"/>
                <a:gd name="connsiteY8" fmla="*/ 0 h 864928"/>
                <a:gd name="connsiteX0" fmla="*/ 2574094 w 2574094"/>
                <a:gd name="connsiteY0" fmla="*/ 0 h 854314"/>
                <a:gd name="connsiteX1" fmla="*/ 1733551 w 2574094"/>
                <a:gd name="connsiteY1" fmla="*/ 841821 h 854314"/>
                <a:gd name="connsiteX2" fmla="*/ 0 w 2574094"/>
                <a:gd name="connsiteY2" fmla="*/ 460821 h 854314"/>
                <a:gd name="connsiteX3" fmla="*/ 6350 w 2574094"/>
                <a:gd name="connsiteY3" fmla="*/ 100080 h 854314"/>
                <a:gd name="connsiteX4" fmla="*/ 105860 w 2574094"/>
                <a:gd name="connsiteY4" fmla="*/ 569 h 854314"/>
                <a:gd name="connsiteX5" fmla="*/ 131180 w 2574094"/>
                <a:gd name="connsiteY5" fmla="*/ 57507 h 854314"/>
                <a:gd name="connsiteX6" fmla="*/ 1339850 w 2574094"/>
                <a:gd name="connsiteY6" fmla="*/ 806896 h 854314"/>
                <a:gd name="connsiteX7" fmla="*/ 2548522 w 2574094"/>
                <a:gd name="connsiteY7" fmla="*/ 57507 h 854314"/>
                <a:gd name="connsiteX8" fmla="*/ 2574094 w 2574094"/>
                <a:gd name="connsiteY8" fmla="*/ 0 h 854314"/>
                <a:gd name="connsiteX0" fmla="*/ 2574094 w 2574094"/>
                <a:gd name="connsiteY0" fmla="*/ 0 h 863518"/>
                <a:gd name="connsiteX1" fmla="*/ 1641476 w 2574094"/>
                <a:gd name="connsiteY1" fmla="*/ 851346 h 863518"/>
                <a:gd name="connsiteX2" fmla="*/ 0 w 2574094"/>
                <a:gd name="connsiteY2" fmla="*/ 460821 h 863518"/>
                <a:gd name="connsiteX3" fmla="*/ 6350 w 2574094"/>
                <a:gd name="connsiteY3" fmla="*/ 100080 h 863518"/>
                <a:gd name="connsiteX4" fmla="*/ 105860 w 2574094"/>
                <a:gd name="connsiteY4" fmla="*/ 569 h 863518"/>
                <a:gd name="connsiteX5" fmla="*/ 131180 w 2574094"/>
                <a:gd name="connsiteY5" fmla="*/ 57507 h 863518"/>
                <a:gd name="connsiteX6" fmla="*/ 1339850 w 2574094"/>
                <a:gd name="connsiteY6" fmla="*/ 806896 h 863518"/>
                <a:gd name="connsiteX7" fmla="*/ 2548522 w 2574094"/>
                <a:gd name="connsiteY7" fmla="*/ 57507 h 863518"/>
                <a:gd name="connsiteX8" fmla="*/ 2574094 w 2574094"/>
                <a:gd name="connsiteY8" fmla="*/ 0 h 863518"/>
                <a:gd name="connsiteX0" fmla="*/ 2574094 w 2574094"/>
                <a:gd name="connsiteY0" fmla="*/ 0 h 863518"/>
                <a:gd name="connsiteX1" fmla="*/ 1609726 w 2574094"/>
                <a:gd name="connsiteY1" fmla="*/ 851346 h 863518"/>
                <a:gd name="connsiteX2" fmla="*/ 0 w 2574094"/>
                <a:gd name="connsiteY2" fmla="*/ 460821 h 863518"/>
                <a:gd name="connsiteX3" fmla="*/ 6350 w 2574094"/>
                <a:gd name="connsiteY3" fmla="*/ 100080 h 863518"/>
                <a:gd name="connsiteX4" fmla="*/ 105860 w 2574094"/>
                <a:gd name="connsiteY4" fmla="*/ 569 h 863518"/>
                <a:gd name="connsiteX5" fmla="*/ 131180 w 2574094"/>
                <a:gd name="connsiteY5" fmla="*/ 57507 h 863518"/>
                <a:gd name="connsiteX6" fmla="*/ 1339850 w 2574094"/>
                <a:gd name="connsiteY6" fmla="*/ 806896 h 863518"/>
                <a:gd name="connsiteX7" fmla="*/ 2548522 w 2574094"/>
                <a:gd name="connsiteY7" fmla="*/ 57507 h 863518"/>
                <a:gd name="connsiteX8" fmla="*/ 2574094 w 2574094"/>
                <a:gd name="connsiteY8" fmla="*/ 0 h 863518"/>
                <a:gd name="connsiteX0" fmla="*/ 2567744 w 2567744"/>
                <a:gd name="connsiteY0" fmla="*/ 0 h 851673"/>
                <a:gd name="connsiteX1" fmla="*/ 1603376 w 2567744"/>
                <a:gd name="connsiteY1" fmla="*/ 851346 h 851673"/>
                <a:gd name="connsiteX2" fmla="*/ 0 w 2567744"/>
                <a:gd name="connsiteY2" fmla="*/ 100080 h 851673"/>
                <a:gd name="connsiteX3" fmla="*/ 99510 w 2567744"/>
                <a:gd name="connsiteY3" fmla="*/ 569 h 851673"/>
                <a:gd name="connsiteX4" fmla="*/ 124830 w 2567744"/>
                <a:gd name="connsiteY4" fmla="*/ 57507 h 851673"/>
                <a:gd name="connsiteX5" fmla="*/ 1333500 w 2567744"/>
                <a:gd name="connsiteY5" fmla="*/ 806896 h 851673"/>
                <a:gd name="connsiteX6" fmla="*/ 2542172 w 2567744"/>
                <a:gd name="connsiteY6" fmla="*/ 57507 h 851673"/>
                <a:gd name="connsiteX7" fmla="*/ 2567744 w 2567744"/>
                <a:gd name="connsiteY7" fmla="*/ 0 h 851673"/>
                <a:gd name="connsiteX0" fmla="*/ 2567744 w 2567744"/>
                <a:gd name="connsiteY0" fmla="*/ 0 h 877060"/>
                <a:gd name="connsiteX1" fmla="*/ 1524001 w 2567744"/>
                <a:gd name="connsiteY1" fmla="*/ 876746 h 877060"/>
                <a:gd name="connsiteX2" fmla="*/ 0 w 2567744"/>
                <a:gd name="connsiteY2" fmla="*/ 100080 h 877060"/>
                <a:gd name="connsiteX3" fmla="*/ 99510 w 2567744"/>
                <a:gd name="connsiteY3" fmla="*/ 569 h 877060"/>
                <a:gd name="connsiteX4" fmla="*/ 124830 w 2567744"/>
                <a:gd name="connsiteY4" fmla="*/ 57507 h 877060"/>
                <a:gd name="connsiteX5" fmla="*/ 1333500 w 2567744"/>
                <a:gd name="connsiteY5" fmla="*/ 806896 h 877060"/>
                <a:gd name="connsiteX6" fmla="*/ 2542172 w 2567744"/>
                <a:gd name="connsiteY6" fmla="*/ 57507 h 877060"/>
                <a:gd name="connsiteX7" fmla="*/ 2567744 w 2567744"/>
                <a:gd name="connsiteY7" fmla="*/ 0 h 877060"/>
                <a:gd name="connsiteX0" fmla="*/ 2567744 w 2567744"/>
                <a:gd name="connsiteY0" fmla="*/ 0 h 975444"/>
                <a:gd name="connsiteX1" fmla="*/ 1390651 w 2567744"/>
                <a:gd name="connsiteY1" fmla="*/ 975171 h 975444"/>
                <a:gd name="connsiteX2" fmla="*/ 0 w 2567744"/>
                <a:gd name="connsiteY2" fmla="*/ 100080 h 975444"/>
                <a:gd name="connsiteX3" fmla="*/ 99510 w 2567744"/>
                <a:gd name="connsiteY3" fmla="*/ 569 h 975444"/>
                <a:gd name="connsiteX4" fmla="*/ 124830 w 2567744"/>
                <a:gd name="connsiteY4" fmla="*/ 57507 h 975444"/>
                <a:gd name="connsiteX5" fmla="*/ 1333500 w 2567744"/>
                <a:gd name="connsiteY5" fmla="*/ 806896 h 975444"/>
                <a:gd name="connsiteX6" fmla="*/ 2542172 w 2567744"/>
                <a:gd name="connsiteY6" fmla="*/ 57507 h 975444"/>
                <a:gd name="connsiteX7" fmla="*/ 2567744 w 2567744"/>
                <a:gd name="connsiteY7" fmla="*/ 0 h 975444"/>
                <a:gd name="connsiteX0" fmla="*/ 2567744 w 2567744"/>
                <a:gd name="connsiteY0" fmla="*/ 0 h 1038923"/>
                <a:gd name="connsiteX1" fmla="*/ 1276351 w 2567744"/>
                <a:gd name="connsiteY1" fmla="*/ 1038671 h 1038923"/>
                <a:gd name="connsiteX2" fmla="*/ 0 w 2567744"/>
                <a:gd name="connsiteY2" fmla="*/ 100080 h 1038923"/>
                <a:gd name="connsiteX3" fmla="*/ 99510 w 2567744"/>
                <a:gd name="connsiteY3" fmla="*/ 569 h 1038923"/>
                <a:gd name="connsiteX4" fmla="*/ 124830 w 2567744"/>
                <a:gd name="connsiteY4" fmla="*/ 57507 h 1038923"/>
                <a:gd name="connsiteX5" fmla="*/ 1333500 w 2567744"/>
                <a:gd name="connsiteY5" fmla="*/ 806896 h 1038923"/>
                <a:gd name="connsiteX6" fmla="*/ 2542172 w 2567744"/>
                <a:gd name="connsiteY6" fmla="*/ 57507 h 1038923"/>
                <a:gd name="connsiteX7" fmla="*/ 2567744 w 2567744"/>
                <a:gd name="connsiteY7" fmla="*/ 0 h 1038923"/>
                <a:gd name="connsiteX0" fmla="*/ 2567744 w 2567744"/>
                <a:gd name="connsiteY0" fmla="*/ 0 h 1039986"/>
                <a:gd name="connsiteX1" fmla="*/ 1276351 w 2567744"/>
                <a:gd name="connsiteY1" fmla="*/ 1038671 h 1039986"/>
                <a:gd name="connsiteX2" fmla="*/ 0 w 2567744"/>
                <a:gd name="connsiteY2" fmla="*/ 100080 h 1039986"/>
                <a:gd name="connsiteX3" fmla="*/ 99510 w 2567744"/>
                <a:gd name="connsiteY3" fmla="*/ 569 h 1039986"/>
                <a:gd name="connsiteX4" fmla="*/ 124830 w 2567744"/>
                <a:gd name="connsiteY4" fmla="*/ 57507 h 1039986"/>
                <a:gd name="connsiteX5" fmla="*/ 1333500 w 2567744"/>
                <a:gd name="connsiteY5" fmla="*/ 806896 h 1039986"/>
                <a:gd name="connsiteX6" fmla="*/ 2542172 w 2567744"/>
                <a:gd name="connsiteY6" fmla="*/ 57507 h 1039986"/>
                <a:gd name="connsiteX7" fmla="*/ 2567744 w 2567744"/>
                <a:gd name="connsiteY7" fmla="*/ 0 h 1039986"/>
                <a:gd name="connsiteX0" fmla="*/ 2567744 w 2567744"/>
                <a:gd name="connsiteY0" fmla="*/ 0 h 960744"/>
                <a:gd name="connsiteX1" fmla="*/ 1327151 w 2567744"/>
                <a:gd name="connsiteY1" fmla="*/ 959296 h 960744"/>
                <a:gd name="connsiteX2" fmla="*/ 0 w 2567744"/>
                <a:gd name="connsiteY2" fmla="*/ 100080 h 960744"/>
                <a:gd name="connsiteX3" fmla="*/ 99510 w 2567744"/>
                <a:gd name="connsiteY3" fmla="*/ 569 h 960744"/>
                <a:gd name="connsiteX4" fmla="*/ 124830 w 2567744"/>
                <a:gd name="connsiteY4" fmla="*/ 57507 h 960744"/>
                <a:gd name="connsiteX5" fmla="*/ 1333500 w 2567744"/>
                <a:gd name="connsiteY5" fmla="*/ 806896 h 960744"/>
                <a:gd name="connsiteX6" fmla="*/ 2542172 w 2567744"/>
                <a:gd name="connsiteY6" fmla="*/ 57507 h 960744"/>
                <a:gd name="connsiteX7" fmla="*/ 2567744 w 2567744"/>
                <a:gd name="connsiteY7" fmla="*/ 0 h 960744"/>
                <a:gd name="connsiteX0" fmla="*/ 2567744 w 2567744"/>
                <a:gd name="connsiteY0" fmla="*/ 0 h 982271"/>
                <a:gd name="connsiteX1" fmla="*/ 1327151 w 2567744"/>
                <a:gd name="connsiteY1" fmla="*/ 959296 h 982271"/>
                <a:gd name="connsiteX2" fmla="*/ 530225 w 2567744"/>
                <a:gd name="connsiteY2" fmla="*/ 635446 h 982271"/>
                <a:gd name="connsiteX3" fmla="*/ 0 w 2567744"/>
                <a:gd name="connsiteY3" fmla="*/ 100080 h 982271"/>
                <a:gd name="connsiteX4" fmla="*/ 99510 w 2567744"/>
                <a:gd name="connsiteY4" fmla="*/ 569 h 982271"/>
                <a:gd name="connsiteX5" fmla="*/ 124830 w 2567744"/>
                <a:gd name="connsiteY5" fmla="*/ 57507 h 982271"/>
                <a:gd name="connsiteX6" fmla="*/ 1333500 w 2567744"/>
                <a:gd name="connsiteY6" fmla="*/ 806896 h 982271"/>
                <a:gd name="connsiteX7" fmla="*/ 2542172 w 2567744"/>
                <a:gd name="connsiteY7" fmla="*/ 57507 h 982271"/>
                <a:gd name="connsiteX8" fmla="*/ 2567744 w 2567744"/>
                <a:gd name="connsiteY8" fmla="*/ 0 h 982271"/>
                <a:gd name="connsiteX0" fmla="*/ 2567744 w 2567744"/>
                <a:gd name="connsiteY0" fmla="*/ 0 h 861179"/>
                <a:gd name="connsiteX1" fmla="*/ 1774826 w 2567744"/>
                <a:gd name="connsiteY1" fmla="*/ 825946 h 861179"/>
                <a:gd name="connsiteX2" fmla="*/ 530225 w 2567744"/>
                <a:gd name="connsiteY2" fmla="*/ 635446 h 861179"/>
                <a:gd name="connsiteX3" fmla="*/ 0 w 2567744"/>
                <a:gd name="connsiteY3" fmla="*/ 100080 h 861179"/>
                <a:gd name="connsiteX4" fmla="*/ 99510 w 2567744"/>
                <a:gd name="connsiteY4" fmla="*/ 569 h 861179"/>
                <a:gd name="connsiteX5" fmla="*/ 124830 w 2567744"/>
                <a:gd name="connsiteY5" fmla="*/ 57507 h 861179"/>
                <a:gd name="connsiteX6" fmla="*/ 1333500 w 2567744"/>
                <a:gd name="connsiteY6" fmla="*/ 806896 h 861179"/>
                <a:gd name="connsiteX7" fmla="*/ 2542172 w 2567744"/>
                <a:gd name="connsiteY7" fmla="*/ 57507 h 861179"/>
                <a:gd name="connsiteX8" fmla="*/ 2567744 w 2567744"/>
                <a:gd name="connsiteY8" fmla="*/ 0 h 861179"/>
                <a:gd name="connsiteX0" fmla="*/ 2567744 w 2567744"/>
                <a:gd name="connsiteY0" fmla="*/ 0 h 871590"/>
                <a:gd name="connsiteX1" fmla="*/ 1774826 w 2567744"/>
                <a:gd name="connsiteY1" fmla="*/ 825946 h 871590"/>
                <a:gd name="connsiteX2" fmla="*/ 530225 w 2567744"/>
                <a:gd name="connsiteY2" fmla="*/ 635446 h 871590"/>
                <a:gd name="connsiteX3" fmla="*/ 0 w 2567744"/>
                <a:gd name="connsiteY3" fmla="*/ 100080 h 871590"/>
                <a:gd name="connsiteX4" fmla="*/ 99510 w 2567744"/>
                <a:gd name="connsiteY4" fmla="*/ 569 h 871590"/>
                <a:gd name="connsiteX5" fmla="*/ 124830 w 2567744"/>
                <a:gd name="connsiteY5" fmla="*/ 57507 h 871590"/>
                <a:gd name="connsiteX6" fmla="*/ 1333500 w 2567744"/>
                <a:gd name="connsiteY6" fmla="*/ 806896 h 871590"/>
                <a:gd name="connsiteX7" fmla="*/ 2542172 w 2567744"/>
                <a:gd name="connsiteY7" fmla="*/ 57507 h 871590"/>
                <a:gd name="connsiteX8" fmla="*/ 2567744 w 2567744"/>
                <a:gd name="connsiteY8" fmla="*/ 0 h 871590"/>
                <a:gd name="connsiteX0" fmla="*/ 2567744 w 2567744"/>
                <a:gd name="connsiteY0" fmla="*/ 0 h 812588"/>
                <a:gd name="connsiteX1" fmla="*/ 1876426 w 2567744"/>
                <a:gd name="connsiteY1" fmla="*/ 752921 h 812588"/>
                <a:gd name="connsiteX2" fmla="*/ 530225 w 2567744"/>
                <a:gd name="connsiteY2" fmla="*/ 635446 h 812588"/>
                <a:gd name="connsiteX3" fmla="*/ 0 w 2567744"/>
                <a:gd name="connsiteY3" fmla="*/ 100080 h 812588"/>
                <a:gd name="connsiteX4" fmla="*/ 99510 w 2567744"/>
                <a:gd name="connsiteY4" fmla="*/ 569 h 812588"/>
                <a:gd name="connsiteX5" fmla="*/ 124830 w 2567744"/>
                <a:gd name="connsiteY5" fmla="*/ 57507 h 812588"/>
                <a:gd name="connsiteX6" fmla="*/ 1333500 w 2567744"/>
                <a:gd name="connsiteY6" fmla="*/ 806896 h 812588"/>
                <a:gd name="connsiteX7" fmla="*/ 2542172 w 2567744"/>
                <a:gd name="connsiteY7" fmla="*/ 57507 h 812588"/>
                <a:gd name="connsiteX8" fmla="*/ 2567744 w 2567744"/>
                <a:gd name="connsiteY8" fmla="*/ 0 h 812588"/>
                <a:gd name="connsiteX0" fmla="*/ 2567744 w 2567744"/>
                <a:gd name="connsiteY0" fmla="*/ 0 h 816817"/>
                <a:gd name="connsiteX1" fmla="*/ 1876426 w 2567744"/>
                <a:gd name="connsiteY1" fmla="*/ 752921 h 816817"/>
                <a:gd name="connsiteX2" fmla="*/ 530225 w 2567744"/>
                <a:gd name="connsiteY2" fmla="*/ 635446 h 816817"/>
                <a:gd name="connsiteX3" fmla="*/ 0 w 2567744"/>
                <a:gd name="connsiteY3" fmla="*/ 100080 h 816817"/>
                <a:gd name="connsiteX4" fmla="*/ 99510 w 2567744"/>
                <a:gd name="connsiteY4" fmla="*/ 569 h 816817"/>
                <a:gd name="connsiteX5" fmla="*/ 124830 w 2567744"/>
                <a:gd name="connsiteY5" fmla="*/ 57507 h 816817"/>
                <a:gd name="connsiteX6" fmla="*/ 1333500 w 2567744"/>
                <a:gd name="connsiteY6" fmla="*/ 806896 h 816817"/>
                <a:gd name="connsiteX7" fmla="*/ 2542172 w 2567744"/>
                <a:gd name="connsiteY7" fmla="*/ 57507 h 816817"/>
                <a:gd name="connsiteX8" fmla="*/ 2567744 w 2567744"/>
                <a:gd name="connsiteY8" fmla="*/ 0 h 816817"/>
                <a:gd name="connsiteX0" fmla="*/ 2567744 w 2567744"/>
                <a:gd name="connsiteY0" fmla="*/ 0 h 806896"/>
                <a:gd name="connsiteX1" fmla="*/ 1965326 w 2567744"/>
                <a:gd name="connsiteY1" fmla="*/ 714821 h 806896"/>
                <a:gd name="connsiteX2" fmla="*/ 530225 w 2567744"/>
                <a:gd name="connsiteY2" fmla="*/ 635446 h 806896"/>
                <a:gd name="connsiteX3" fmla="*/ 0 w 2567744"/>
                <a:gd name="connsiteY3" fmla="*/ 100080 h 806896"/>
                <a:gd name="connsiteX4" fmla="*/ 99510 w 2567744"/>
                <a:gd name="connsiteY4" fmla="*/ 569 h 806896"/>
                <a:gd name="connsiteX5" fmla="*/ 124830 w 2567744"/>
                <a:gd name="connsiteY5" fmla="*/ 57507 h 806896"/>
                <a:gd name="connsiteX6" fmla="*/ 1333500 w 2567744"/>
                <a:gd name="connsiteY6" fmla="*/ 806896 h 806896"/>
                <a:gd name="connsiteX7" fmla="*/ 2542172 w 2567744"/>
                <a:gd name="connsiteY7" fmla="*/ 57507 h 806896"/>
                <a:gd name="connsiteX8" fmla="*/ 2567744 w 2567744"/>
                <a:gd name="connsiteY8" fmla="*/ 0 h 806896"/>
                <a:gd name="connsiteX0" fmla="*/ 2567744 w 2567744"/>
                <a:gd name="connsiteY0" fmla="*/ 0 h 806896"/>
                <a:gd name="connsiteX1" fmla="*/ 1965326 w 2567744"/>
                <a:gd name="connsiteY1" fmla="*/ 714821 h 806896"/>
                <a:gd name="connsiteX2" fmla="*/ 530225 w 2567744"/>
                <a:gd name="connsiteY2" fmla="*/ 635446 h 806896"/>
                <a:gd name="connsiteX3" fmla="*/ 0 w 2567744"/>
                <a:gd name="connsiteY3" fmla="*/ 100080 h 806896"/>
                <a:gd name="connsiteX4" fmla="*/ 99510 w 2567744"/>
                <a:gd name="connsiteY4" fmla="*/ 569 h 806896"/>
                <a:gd name="connsiteX5" fmla="*/ 124830 w 2567744"/>
                <a:gd name="connsiteY5" fmla="*/ 57507 h 806896"/>
                <a:gd name="connsiteX6" fmla="*/ 1333500 w 2567744"/>
                <a:gd name="connsiteY6" fmla="*/ 806896 h 806896"/>
                <a:gd name="connsiteX7" fmla="*/ 2542172 w 2567744"/>
                <a:gd name="connsiteY7" fmla="*/ 57507 h 806896"/>
                <a:gd name="connsiteX8" fmla="*/ 2567744 w 2567744"/>
                <a:gd name="connsiteY8" fmla="*/ 0 h 806896"/>
                <a:gd name="connsiteX0" fmla="*/ 2567744 w 2567744"/>
                <a:gd name="connsiteY0" fmla="*/ 0 h 806896"/>
                <a:gd name="connsiteX1" fmla="*/ 1965326 w 2567744"/>
                <a:gd name="connsiteY1" fmla="*/ 714821 h 806896"/>
                <a:gd name="connsiteX2" fmla="*/ 527050 w 2567744"/>
                <a:gd name="connsiteY2" fmla="*/ 676721 h 806896"/>
                <a:gd name="connsiteX3" fmla="*/ 0 w 2567744"/>
                <a:gd name="connsiteY3" fmla="*/ 100080 h 806896"/>
                <a:gd name="connsiteX4" fmla="*/ 99510 w 2567744"/>
                <a:gd name="connsiteY4" fmla="*/ 569 h 806896"/>
                <a:gd name="connsiteX5" fmla="*/ 124830 w 2567744"/>
                <a:gd name="connsiteY5" fmla="*/ 57507 h 806896"/>
                <a:gd name="connsiteX6" fmla="*/ 1333500 w 2567744"/>
                <a:gd name="connsiteY6" fmla="*/ 806896 h 806896"/>
                <a:gd name="connsiteX7" fmla="*/ 2542172 w 2567744"/>
                <a:gd name="connsiteY7" fmla="*/ 57507 h 806896"/>
                <a:gd name="connsiteX8" fmla="*/ 2567744 w 2567744"/>
                <a:gd name="connsiteY8" fmla="*/ 0 h 806896"/>
                <a:gd name="connsiteX0" fmla="*/ 2567744 w 2567744"/>
                <a:gd name="connsiteY0" fmla="*/ 0 h 806896"/>
                <a:gd name="connsiteX1" fmla="*/ 1965326 w 2567744"/>
                <a:gd name="connsiteY1" fmla="*/ 724346 h 806896"/>
                <a:gd name="connsiteX2" fmla="*/ 527050 w 2567744"/>
                <a:gd name="connsiteY2" fmla="*/ 676721 h 806896"/>
                <a:gd name="connsiteX3" fmla="*/ 0 w 2567744"/>
                <a:gd name="connsiteY3" fmla="*/ 100080 h 806896"/>
                <a:gd name="connsiteX4" fmla="*/ 99510 w 2567744"/>
                <a:gd name="connsiteY4" fmla="*/ 569 h 806896"/>
                <a:gd name="connsiteX5" fmla="*/ 124830 w 2567744"/>
                <a:gd name="connsiteY5" fmla="*/ 57507 h 806896"/>
                <a:gd name="connsiteX6" fmla="*/ 1333500 w 2567744"/>
                <a:gd name="connsiteY6" fmla="*/ 806896 h 806896"/>
                <a:gd name="connsiteX7" fmla="*/ 2542172 w 2567744"/>
                <a:gd name="connsiteY7" fmla="*/ 57507 h 806896"/>
                <a:gd name="connsiteX8" fmla="*/ 2567744 w 2567744"/>
                <a:gd name="connsiteY8" fmla="*/ 0 h 806896"/>
                <a:gd name="connsiteX0" fmla="*/ 2567744 w 2567744"/>
                <a:gd name="connsiteY0" fmla="*/ 0 h 822265"/>
                <a:gd name="connsiteX1" fmla="*/ 1965326 w 2567744"/>
                <a:gd name="connsiteY1" fmla="*/ 724346 h 822265"/>
                <a:gd name="connsiteX2" fmla="*/ 527050 w 2567744"/>
                <a:gd name="connsiteY2" fmla="*/ 676721 h 822265"/>
                <a:gd name="connsiteX3" fmla="*/ 0 w 2567744"/>
                <a:gd name="connsiteY3" fmla="*/ 100080 h 822265"/>
                <a:gd name="connsiteX4" fmla="*/ 99510 w 2567744"/>
                <a:gd name="connsiteY4" fmla="*/ 569 h 822265"/>
                <a:gd name="connsiteX5" fmla="*/ 124830 w 2567744"/>
                <a:gd name="connsiteY5" fmla="*/ 57507 h 822265"/>
                <a:gd name="connsiteX6" fmla="*/ 1333500 w 2567744"/>
                <a:gd name="connsiteY6" fmla="*/ 806896 h 822265"/>
                <a:gd name="connsiteX7" fmla="*/ 2542172 w 2567744"/>
                <a:gd name="connsiteY7" fmla="*/ 57507 h 822265"/>
                <a:gd name="connsiteX8" fmla="*/ 2567744 w 2567744"/>
                <a:gd name="connsiteY8" fmla="*/ 0 h 822265"/>
                <a:gd name="connsiteX0" fmla="*/ 2567744 w 2567744"/>
                <a:gd name="connsiteY0" fmla="*/ 0 h 808618"/>
                <a:gd name="connsiteX1" fmla="*/ 1971676 w 2567744"/>
                <a:gd name="connsiteY1" fmla="*/ 702121 h 808618"/>
                <a:gd name="connsiteX2" fmla="*/ 527050 w 2567744"/>
                <a:gd name="connsiteY2" fmla="*/ 676721 h 808618"/>
                <a:gd name="connsiteX3" fmla="*/ 0 w 2567744"/>
                <a:gd name="connsiteY3" fmla="*/ 100080 h 808618"/>
                <a:gd name="connsiteX4" fmla="*/ 99510 w 2567744"/>
                <a:gd name="connsiteY4" fmla="*/ 569 h 808618"/>
                <a:gd name="connsiteX5" fmla="*/ 124830 w 2567744"/>
                <a:gd name="connsiteY5" fmla="*/ 57507 h 808618"/>
                <a:gd name="connsiteX6" fmla="*/ 1333500 w 2567744"/>
                <a:gd name="connsiteY6" fmla="*/ 806896 h 808618"/>
                <a:gd name="connsiteX7" fmla="*/ 2542172 w 2567744"/>
                <a:gd name="connsiteY7" fmla="*/ 57507 h 808618"/>
                <a:gd name="connsiteX8" fmla="*/ 2567744 w 2567744"/>
                <a:gd name="connsiteY8" fmla="*/ 0 h 808618"/>
                <a:gd name="connsiteX0" fmla="*/ 2567744 w 2567744"/>
                <a:gd name="connsiteY0" fmla="*/ 0 h 824299"/>
                <a:gd name="connsiteX1" fmla="*/ 1971676 w 2567744"/>
                <a:gd name="connsiteY1" fmla="*/ 727521 h 824299"/>
                <a:gd name="connsiteX2" fmla="*/ 527050 w 2567744"/>
                <a:gd name="connsiteY2" fmla="*/ 676721 h 824299"/>
                <a:gd name="connsiteX3" fmla="*/ 0 w 2567744"/>
                <a:gd name="connsiteY3" fmla="*/ 100080 h 824299"/>
                <a:gd name="connsiteX4" fmla="*/ 99510 w 2567744"/>
                <a:gd name="connsiteY4" fmla="*/ 569 h 824299"/>
                <a:gd name="connsiteX5" fmla="*/ 124830 w 2567744"/>
                <a:gd name="connsiteY5" fmla="*/ 57507 h 824299"/>
                <a:gd name="connsiteX6" fmla="*/ 1333500 w 2567744"/>
                <a:gd name="connsiteY6" fmla="*/ 806896 h 824299"/>
                <a:gd name="connsiteX7" fmla="*/ 2542172 w 2567744"/>
                <a:gd name="connsiteY7" fmla="*/ 57507 h 824299"/>
                <a:gd name="connsiteX8" fmla="*/ 2567744 w 2567744"/>
                <a:gd name="connsiteY8" fmla="*/ 0 h 824299"/>
                <a:gd name="connsiteX0" fmla="*/ 2567744 w 2567744"/>
                <a:gd name="connsiteY0" fmla="*/ 0 h 863627"/>
                <a:gd name="connsiteX1" fmla="*/ 1971676 w 2567744"/>
                <a:gd name="connsiteY1" fmla="*/ 727521 h 863627"/>
                <a:gd name="connsiteX2" fmla="*/ 527050 w 2567744"/>
                <a:gd name="connsiteY2" fmla="*/ 676721 h 863627"/>
                <a:gd name="connsiteX3" fmla="*/ 0 w 2567744"/>
                <a:gd name="connsiteY3" fmla="*/ 100080 h 863627"/>
                <a:gd name="connsiteX4" fmla="*/ 99510 w 2567744"/>
                <a:gd name="connsiteY4" fmla="*/ 569 h 863627"/>
                <a:gd name="connsiteX5" fmla="*/ 124830 w 2567744"/>
                <a:gd name="connsiteY5" fmla="*/ 57507 h 863627"/>
                <a:gd name="connsiteX6" fmla="*/ 1333500 w 2567744"/>
                <a:gd name="connsiteY6" fmla="*/ 806896 h 863627"/>
                <a:gd name="connsiteX7" fmla="*/ 2542172 w 2567744"/>
                <a:gd name="connsiteY7" fmla="*/ 57507 h 863627"/>
                <a:gd name="connsiteX8" fmla="*/ 2567744 w 2567744"/>
                <a:gd name="connsiteY8" fmla="*/ 0 h 863627"/>
                <a:gd name="connsiteX0" fmla="*/ 2567744 w 2567744"/>
                <a:gd name="connsiteY0" fmla="*/ 0 h 855519"/>
                <a:gd name="connsiteX1" fmla="*/ 1971676 w 2567744"/>
                <a:gd name="connsiteY1" fmla="*/ 727521 h 855519"/>
                <a:gd name="connsiteX2" fmla="*/ 527050 w 2567744"/>
                <a:gd name="connsiteY2" fmla="*/ 676721 h 855519"/>
                <a:gd name="connsiteX3" fmla="*/ 0 w 2567744"/>
                <a:gd name="connsiteY3" fmla="*/ 100080 h 855519"/>
                <a:gd name="connsiteX4" fmla="*/ 99510 w 2567744"/>
                <a:gd name="connsiteY4" fmla="*/ 569 h 855519"/>
                <a:gd name="connsiteX5" fmla="*/ 124830 w 2567744"/>
                <a:gd name="connsiteY5" fmla="*/ 57507 h 855519"/>
                <a:gd name="connsiteX6" fmla="*/ 1333500 w 2567744"/>
                <a:gd name="connsiteY6" fmla="*/ 806896 h 855519"/>
                <a:gd name="connsiteX7" fmla="*/ 2542172 w 2567744"/>
                <a:gd name="connsiteY7" fmla="*/ 57507 h 855519"/>
                <a:gd name="connsiteX8" fmla="*/ 2567744 w 2567744"/>
                <a:gd name="connsiteY8" fmla="*/ 0 h 855519"/>
                <a:gd name="connsiteX0" fmla="*/ 2567744 w 2567744"/>
                <a:gd name="connsiteY0" fmla="*/ 0 h 855519"/>
                <a:gd name="connsiteX1" fmla="*/ 1971676 w 2567744"/>
                <a:gd name="connsiteY1" fmla="*/ 727521 h 855519"/>
                <a:gd name="connsiteX2" fmla="*/ 527050 w 2567744"/>
                <a:gd name="connsiteY2" fmla="*/ 676721 h 855519"/>
                <a:gd name="connsiteX3" fmla="*/ 0 w 2567744"/>
                <a:gd name="connsiteY3" fmla="*/ 100080 h 855519"/>
                <a:gd name="connsiteX4" fmla="*/ 99510 w 2567744"/>
                <a:gd name="connsiteY4" fmla="*/ 569 h 855519"/>
                <a:gd name="connsiteX5" fmla="*/ 124830 w 2567744"/>
                <a:gd name="connsiteY5" fmla="*/ 57507 h 855519"/>
                <a:gd name="connsiteX6" fmla="*/ 1333500 w 2567744"/>
                <a:gd name="connsiteY6" fmla="*/ 806896 h 855519"/>
                <a:gd name="connsiteX7" fmla="*/ 2542172 w 2567744"/>
                <a:gd name="connsiteY7" fmla="*/ 57507 h 855519"/>
                <a:gd name="connsiteX8" fmla="*/ 2567744 w 2567744"/>
                <a:gd name="connsiteY8" fmla="*/ 0 h 855519"/>
                <a:gd name="connsiteX0" fmla="*/ 2567744 w 2567744"/>
                <a:gd name="connsiteY0" fmla="*/ 0 h 855519"/>
                <a:gd name="connsiteX1" fmla="*/ 1971676 w 2567744"/>
                <a:gd name="connsiteY1" fmla="*/ 727521 h 855519"/>
                <a:gd name="connsiteX2" fmla="*/ 527050 w 2567744"/>
                <a:gd name="connsiteY2" fmla="*/ 676721 h 855519"/>
                <a:gd name="connsiteX3" fmla="*/ 0 w 2567744"/>
                <a:gd name="connsiteY3" fmla="*/ 100080 h 855519"/>
                <a:gd name="connsiteX4" fmla="*/ 99510 w 2567744"/>
                <a:gd name="connsiteY4" fmla="*/ 569 h 855519"/>
                <a:gd name="connsiteX5" fmla="*/ 124830 w 2567744"/>
                <a:gd name="connsiteY5" fmla="*/ 57507 h 855519"/>
                <a:gd name="connsiteX6" fmla="*/ 1333500 w 2567744"/>
                <a:gd name="connsiteY6" fmla="*/ 806896 h 855519"/>
                <a:gd name="connsiteX7" fmla="*/ 2542172 w 2567744"/>
                <a:gd name="connsiteY7" fmla="*/ 57507 h 855519"/>
                <a:gd name="connsiteX8" fmla="*/ 2567744 w 2567744"/>
                <a:gd name="connsiteY8" fmla="*/ 0 h 855519"/>
                <a:gd name="connsiteX0" fmla="*/ 2567744 w 2567744"/>
                <a:gd name="connsiteY0" fmla="*/ 0 h 855519"/>
                <a:gd name="connsiteX1" fmla="*/ 1971676 w 2567744"/>
                <a:gd name="connsiteY1" fmla="*/ 727521 h 855519"/>
                <a:gd name="connsiteX2" fmla="*/ 527050 w 2567744"/>
                <a:gd name="connsiteY2" fmla="*/ 676721 h 855519"/>
                <a:gd name="connsiteX3" fmla="*/ 0 w 2567744"/>
                <a:gd name="connsiteY3" fmla="*/ 100080 h 855519"/>
                <a:gd name="connsiteX4" fmla="*/ 99510 w 2567744"/>
                <a:gd name="connsiteY4" fmla="*/ 569 h 855519"/>
                <a:gd name="connsiteX5" fmla="*/ 124830 w 2567744"/>
                <a:gd name="connsiteY5" fmla="*/ 57507 h 855519"/>
                <a:gd name="connsiteX6" fmla="*/ 1333500 w 2567744"/>
                <a:gd name="connsiteY6" fmla="*/ 806896 h 855519"/>
                <a:gd name="connsiteX7" fmla="*/ 2542172 w 2567744"/>
                <a:gd name="connsiteY7" fmla="*/ 57507 h 855519"/>
                <a:gd name="connsiteX8" fmla="*/ 2567744 w 2567744"/>
                <a:gd name="connsiteY8" fmla="*/ 0 h 855519"/>
                <a:gd name="connsiteX0" fmla="*/ 2567744 w 2567744"/>
                <a:gd name="connsiteY0" fmla="*/ 0 h 855519"/>
                <a:gd name="connsiteX1" fmla="*/ 1971676 w 2567744"/>
                <a:gd name="connsiteY1" fmla="*/ 727521 h 855519"/>
                <a:gd name="connsiteX2" fmla="*/ 527050 w 2567744"/>
                <a:gd name="connsiteY2" fmla="*/ 676721 h 855519"/>
                <a:gd name="connsiteX3" fmla="*/ 0 w 2567744"/>
                <a:gd name="connsiteY3" fmla="*/ 100080 h 855519"/>
                <a:gd name="connsiteX4" fmla="*/ 99510 w 2567744"/>
                <a:gd name="connsiteY4" fmla="*/ 569 h 855519"/>
                <a:gd name="connsiteX5" fmla="*/ 124830 w 2567744"/>
                <a:gd name="connsiteY5" fmla="*/ 57507 h 855519"/>
                <a:gd name="connsiteX6" fmla="*/ 1333500 w 2567744"/>
                <a:gd name="connsiteY6" fmla="*/ 806896 h 855519"/>
                <a:gd name="connsiteX7" fmla="*/ 2542172 w 2567744"/>
                <a:gd name="connsiteY7" fmla="*/ 57507 h 855519"/>
                <a:gd name="connsiteX8" fmla="*/ 2567744 w 2567744"/>
                <a:gd name="connsiteY8" fmla="*/ 0 h 855519"/>
                <a:gd name="connsiteX0" fmla="*/ 2567744 w 2567744"/>
                <a:gd name="connsiteY0" fmla="*/ 0 h 855519"/>
                <a:gd name="connsiteX1" fmla="*/ 1971676 w 2567744"/>
                <a:gd name="connsiteY1" fmla="*/ 727521 h 855519"/>
                <a:gd name="connsiteX2" fmla="*/ 527050 w 2567744"/>
                <a:gd name="connsiteY2" fmla="*/ 676721 h 855519"/>
                <a:gd name="connsiteX3" fmla="*/ 0 w 2567744"/>
                <a:gd name="connsiteY3" fmla="*/ 100080 h 855519"/>
                <a:gd name="connsiteX4" fmla="*/ 99510 w 2567744"/>
                <a:gd name="connsiteY4" fmla="*/ 569 h 855519"/>
                <a:gd name="connsiteX5" fmla="*/ 124830 w 2567744"/>
                <a:gd name="connsiteY5" fmla="*/ 57507 h 855519"/>
                <a:gd name="connsiteX6" fmla="*/ 1333500 w 2567744"/>
                <a:gd name="connsiteY6" fmla="*/ 806896 h 855519"/>
                <a:gd name="connsiteX7" fmla="*/ 2542172 w 2567744"/>
                <a:gd name="connsiteY7" fmla="*/ 57507 h 855519"/>
                <a:gd name="connsiteX8" fmla="*/ 2567744 w 2567744"/>
                <a:gd name="connsiteY8" fmla="*/ 0 h 855519"/>
                <a:gd name="connsiteX0" fmla="*/ 2567744 w 2567744"/>
                <a:gd name="connsiteY0" fmla="*/ 0 h 825170"/>
                <a:gd name="connsiteX1" fmla="*/ 2021682 w 2567744"/>
                <a:gd name="connsiteY1" fmla="*/ 663228 h 825170"/>
                <a:gd name="connsiteX2" fmla="*/ 527050 w 2567744"/>
                <a:gd name="connsiteY2" fmla="*/ 676721 h 825170"/>
                <a:gd name="connsiteX3" fmla="*/ 0 w 2567744"/>
                <a:gd name="connsiteY3" fmla="*/ 100080 h 825170"/>
                <a:gd name="connsiteX4" fmla="*/ 99510 w 2567744"/>
                <a:gd name="connsiteY4" fmla="*/ 569 h 825170"/>
                <a:gd name="connsiteX5" fmla="*/ 124830 w 2567744"/>
                <a:gd name="connsiteY5" fmla="*/ 57507 h 825170"/>
                <a:gd name="connsiteX6" fmla="*/ 1333500 w 2567744"/>
                <a:gd name="connsiteY6" fmla="*/ 806896 h 825170"/>
                <a:gd name="connsiteX7" fmla="*/ 2542172 w 2567744"/>
                <a:gd name="connsiteY7" fmla="*/ 57507 h 825170"/>
                <a:gd name="connsiteX8" fmla="*/ 2567744 w 2567744"/>
                <a:gd name="connsiteY8" fmla="*/ 0 h 825170"/>
                <a:gd name="connsiteX0" fmla="*/ 2567744 w 2567744"/>
                <a:gd name="connsiteY0" fmla="*/ 0 h 832340"/>
                <a:gd name="connsiteX1" fmla="*/ 2021682 w 2567744"/>
                <a:gd name="connsiteY1" fmla="*/ 663228 h 832340"/>
                <a:gd name="connsiteX2" fmla="*/ 527050 w 2567744"/>
                <a:gd name="connsiteY2" fmla="*/ 676721 h 832340"/>
                <a:gd name="connsiteX3" fmla="*/ 0 w 2567744"/>
                <a:gd name="connsiteY3" fmla="*/ 100080 h 832340"/>
                <a:gd name="connsiteX4" fmla="*/ 99510 w 2567744"/>
                <a:gd name="connsiteY4" fmla="*/ 569 h 832340"/>
                <a:gd name="connsiteX5" fmla="*/ 124830 w 2567744"/>
                <a:gd name="connsiteY5" fmla="*/ 57507 h 832340"/>
                <a:gd name="connsiteX6" fmla="*/ 1333500 w 2567744"/>
                <a:gd name="connsiteY6" fmla="*/ 806896 h 832340"/>
                <a:gd name="connsiteX7" fmla="*/ 2542172 w 2567744"/>
                <a:gd name="connsiteY7" fmla="*/ 57507 h 832340"/>
                <a:gd name="connsiteX8" fmla="*/ 2567744 w 2567744"/>
                <a:gd name="connsiteY8" fmla="*/ 0 h 832340"/>
                <a:gd name="connsiteX0" fmla="*/ 2567744 w 2567744"/>
                <a:gd name="connsiteY0" fmla="*/ 0 h 831531"/>
                <a:gd name="connsiteX1" fmla="*/ 2021682 w 2567744"/>
                <a:gd name="connsiteY1" fmla="*/ 663228 h 831531"/>
                <a:gd name="connsiteX2" fmla="*/ 527050 w 2567744"/>
                <a:gd name="connsiteY2" fmla="*/ 676721 h 831531"/>
                <a:gd name="connsiteX3" fmla="*/ 0 w 2567744"/>
                <a:gd name="connsiteY3" fmla="*/ 100080 h 831531"/>
                <a:gd name="connsiteX4" fmla="*/ 99510 w 2567744"/>
                <a:gd name="connsiteY4" fmla="*/ 569 h 831531"/>
                <a:gd name="connsiteX5" fmla="*/ 124830 w 2567744"/>
                <a:gd name="connsiteY5" fmla="*/ 57507 h 831531"/>
                <a:gd name="connsiteX6" fmla="*/ 1333500 w 2567744"/>
                <a:gd name="connsiteY6" fmla="*/ 806896 h 831531"/>
                <a:gd name="connsiteX7" fmla="*/ 2542172 w 2567744"/>
                <a:gd name="connsiteY7" fmla="*/ 57507 h 831531"/>
                <a:gd name="connsiteX8" fmla="*/ 2567744 w 2567744"/>
                <a:gd name="connsiteY8" fmla="*/ 0 h 831531"/>
                <a:gd name="connsiteX0" fmla="*/ 2567744 w 2567744"/>
                <a:gd name="connsiteY0" fmla="*/ 0 h 855043"/>
                <a:gd name="connsiteX1" fmla="*/ 2021682 w 2567744"/>
                <a:gd name="connsiteY1" fmla="*/ 663228 h 855043"/>
                <a:gd name="connsiteX2" fmla="*/ 527050 w 2567744"/>
                <a:gd name="connsiteY2" fmla="*/ 676721 h 855043"/>
                <a:gd name="connsiteX3" fmla="*/ 0 w 2567744"/>
                <a:gd name="connsiteY3" fmla="*/ 100080 h 855043"/>
                <a:gd name="connsiteX4" fmla="*/ 99510 w 2567744"/>
                <a:gd name="connsiteY4" fmla="*/ 569 h 855043"/>
                <a:gd name="connsiteX5" fmla="*/ 124830 w 2567744"/>
                <a:gd name="connsiteY5" fmla="*/ 57507 h 855043"/>
                <a:gd name="connsiteX6" fmla="*/ 1333500 w 2567744"/>
                <a:gd name="connsiteY6" fmla="*/ 806896 h 855043"/>
                <a:gd name="connsiteX7" fmla="*/ 2542172 w 2567744"/>
                <a:gd name="connsiteY7" fmla="*/ 57507 h 855043"/>
                <a:gd name="connsiteX8" fmla="*/ 2567744 w 2567744"/>
                <a:gd name="connsiteY8" fmla="*/ 0 h 855043"/>
                <a:gd name="connsiteX0" fmla="*/ 2567744 w 2567744"/>
                <a:gd name="connsiteY0" fmla="*/ 0 h 860352"/>
                <a:gd name="connsiteX1" fmla="*/ 2021682 w 2567744"/>
                <a:gd name="connsiteY1" fmla="*/ 663228 h 860352"/>
                <a:gd name="connsiteX2" fmla="*/ 527050 w 2567744"/>
                <a:gd name="connsiteY2" fmla="*/ 676721 h 860352"/>
                <a:gd name="connsiteX3" fmla="*/ 0 w 2567744"/>
                <a:gd name="connsiteY3" fmla="*/ 100080 h 860352"/>
                <a:gd name="connsiteX4" fmla="*/ 99510 w 2567744"/>
                <a:gd name="connsiteY4" fmla="*/ 569 h 860352"/>
                <a:gd name="connsiteX5" fmla="*/ 124830 w 2567744"/>
                <a:gd name="connsiteY5" fmla="*/ 57507 h 860352"/>
                <a:gd name="connsiteX6" fmla="*/ 1333500 w 2567744"/>
                <a:gd name="connsiteY6" fmla="*/ 806896 h 860352"/>
                <a:gd name="connsiteX7" fmla="*/ 2542172 w 2567744"/>
                <a:gd name="connsiteY7" fmla="*/ 57507 h 860352"/>
                <a:gd name="connsiteX8" fmla="*/ 2567744 w 2567744"/>
                <a:gd name="connsiteY8" fmla="*/ 0 h 860352"/>
                <a:gd name="connsiteX0" fmla="*/ 2567744 w 2567744"/>
                <a:gd name="connsiteY0" fmla="*/ 0 h 860352"/>
                <a:gd name="connsiteX1" fmla="*/ 2021682 w 2567744"/>
                <a:gd name="connsiteY1" fmla="*/ 663228 h 860352"/>
                <a:gd name="connsiteX2" fmla="*/ 527050 w 2567744"/>
                <a:gd name="connsiteY2" fmla="*/ 676721 h 860352"/>
                <a:gd name="connsiteX3" fmla="*/ 0 w 2567744"/>
                <a:gd name="connsiteY3" fmla="*/ 100080 h 860352"/>
                <a:gd name="connsiteX4" fmla="*/ 99510 w 2567744"/>
                <a:gd name="connsiteY4" fmla="*/ 569 h 860352"/>
                <a:gd name="connsiteX5" fmla="*/ 124830 w 2567744"/>
                <a:gd name="connsiteY5" fmla="*/ 57507 h 860352"/>
                <a:gd name="connsiteX6" fmla="*/ 1333500 w 2567744"/>
                <a:gd name="connsiteY6" fmla="*/ 806896 h 860352"/>
                <a:gd name="connsiteX7" fmla="*/ 2542172 w 2567744"/>
                <a:gd name="connsiteY7" fmla="*/ 57507 h 860352"/>
                <a:gd name="connsiteX8" fmla="*/ 2567744 w 2567744"/>
                <a:gd name="connsiteY8" fmla="*/ 0 h 860352"/>
                <a:gd name="connsiteX0" fmla="*/ 2567744 w 2567744"/>
                <a:gd name="connsiteY0" fmla="*/ 0 h 868359"/>
                <a:gd name="connsiteX1" fmla="*/ 2021682 w 2567744"/>
                <a:gd name="connsiteY1" fmla="*/ 663228 h 868359"/>
                <a:gd name="connsiteX2" fmla="*/ 527050 w 2567744"/>
                <a:gd name="connsiteY2" fmla="*/ 676721 h 868359"/>
                <a:gd name="connsiteX3" fmla="*/ 0 w 2567744"/>
                <a:gd name="connsiteY3" fmla="*/ 100080 h 868359"/>
                <a:gd name="connsiteX4" fmla="*/ 99510 w 2567744"/>
                <a:gd name="connsiteY4" fmla="*/ 569 h 868359"/>
                <a:gd name="connsiteX5" fmla="*/ 124830 w 2567744"/>
                <a:gd name="connsiteY5" fmla="*/ 57507 h 868359"/>
                <a:gd name="connsiteX6" fmla="*/ 1333500 w 2567744"/>
                <a:gd name="connsiteY6" fmla="*/ 806896 h 868359"/>
                <a:gd name="connsiteX7" fmla="*/ 2542172 w 2567744"/>
                <a:gd name="connsiteY7" fmla="*/ 57507 h 868359"/>
                <a:gd name="connsiteX8" fmla="*/ 2567744 w 2567744"/>
                <a:gd name="connsiteY8" fmla="*/ 0 h 868359"/>
                <a:gd name="connsiteX0" fmla="*/ 2567744 w 2567744"/>
                <a:gd name="connsiteY0" fmla="*/ 0 h 870221"/>
                <a:gd name="connsiteX1" fmla="*/ 2021682 w 2567744"/>
                <a:gd name="connsiteY1" fmla="*/ 667990 h 870221"/>
                <a:gd name="connsiteX2" fmla="*/ 527050 w 2567744"/>
                <a:gd name="connsiteY2" fmla="*/ 676721 h 870221"/>
                <a:gd name="connsiteX3" fmla="*/ 0 w 2567744"/>
                <a:gd name="connsiteY3" fmla="*/ 100080 h 870221"/>
                <a:gd name="connsiteX4" fmla="*/ 99510 w 2567744"/>
                <a:gd name="connsiteY4" fmla="*/ 569 h 870221"/>
                <a:gd name="connsiteX5" fmla="*/ 124830 w 2567744"/>
                <a:gd name="connsiteY5" fmla="*/ 57507 h 870221"/>
                <a:gd name="connsiteX6" fmla="*/ 1333500 w 2567744"/>
                <a:gd name="connsiteY6" fmla="*/ 806896 h 870221"/>
                <a:gd name="connsiteX7" fmla="*/ 2542172 w 2567744"/>
                <a:gd name="connsiteY7" fmla="*/ 57507 h 870221"/>
                <a:gd name="connsiteX8" fmla="*/ 2567744 w 2567744"/>
                <a:gd name="connsiteY8" fmla="*/ 0 h 870221"/>
                <a:gd name="connsiteX0" fmla="*/ 2567744 w 2567744"/>
                <a:gd name="connsiteY0" fmla="*/ 0 h 871555"/>
                <a:gd name="connsiteX1" fmla="*/ 2021682 w 2567744"/>
                <a:gd name="connsiteY1" fmla="*/ 667990 h 871555"/>
                <a:gd name="connsiteX2" fmla="*/ 527050 w 2567744"/>
                <a:gd name="connsiteY2" fmla="*/ 676721 h 871555"/>
                <a:gd name="connsiteX3" fmla="*/ 0 w 2567744"/>
                <a:gd name="connsiteY3" fmla="*/ 100080 h 871555"/>
                <a:gd name="connsiteX4" fmla="*/ 99510 w 2567744"/>
                <a:gd name="connsiteY4" fmla="*/ 569 h 871555"/>
                <a:gd name="connsiteX5" fmla="*/ 124830 w 2567744"/>
                <a:gd name="connsiteY5" fmla="*/ 57507 h 871555"/>
                <a:gd name="connsiteX6" fmla="*/ 1333500 w 2567744"/>
                <a:gd name="connsiteY6" fmla="*/ 806896 h 871555"/>
                <a:gd name="connsiteX7" fmla="*/ 2542172 w 2567744"/>
                <a:gd name="connsiteY7" fmla="*/ 57507 h 871555"/>
                <a:gd name="connsiteX8" fmla="*/ 2567744 w 2567744"/>
                <a:gd name="connsiteY8" fmla="*/ 0 h 871555"/>
                <a:gd name="connsiteX0" fmla="*/ 2567744 w 2567744"/>
                <a:gd name="connsiteY0" fmla="*/ 0 h 893567"/>
                <a:gd name="connsiteX1" fmla="*/ 2021682 w 2567744"/>
                <a:gd name="connsiteY1" fmla="*/ 667990 h 893567"/>
                <a:gd name="connsiteX2" fmla="*/ 698500 w 2567744"/>
                <a:gd name="connsiteY2" fmla="*/ 737046 h 893567"/>
                <a:gd name="connsiteX3" fmla="*/ 0 w 2567744"/>
                <a:gd name="connsiteY3" fmla="*/ 100080 h 893567"/>
                <a:gd name="connsiteX4" fmla="*/ 99510 w 2567744"/>
                <a:gd name="connsiteY4" fmla="*/ 569 h 893567"/>
                <a:gd name="connsiteX5" fmla="*/ 124830 w 2567744"/>
                <a:gd name="connsiteY5" fmla="*/ 57507 h 893567"/>
                <a:gd name="connsiteX6" fmla="*/ 1333500 w 2567744"/>
                <a:gd name="connsiteY6" fmla="*/ 806896 h 893567"/>
                <a:gd name="connsiteX7" fmla="*/ 2542172 w 2567744"/>
                <a:gd name="connsiteY7" fmla="*/ 57507 h 893567"/>
                <a:gd name="connsiteX8" fmla="*/ 2567744 w 2567744"/>
                <a:gd name="connsiteY8" fmla="*/ 0 h 893567"/>
                <a:gd name="connsiteX0" fmla="*/ 2567744 w 2567744"/>
                <a:gd name="connsiteY0" fmla="*/ 0 h 893567"/>
                <a:gd name="connsiteX1" fmla="*/ 2021682 w 2567744"/>
                <a:gd name="connsiteY1" fmla="*/ 667990 h 893567"/>
                <a:gd name="connsiteX2" fmla="*/ 698500 w 2567744"/>
                <a:gd name="connsiteY2" fmla="*/ 737046 h 893567"/>
                <a:gd name="connsiteX3" fmla="*/ 0 w 2567744"/>
                <a:gd name="connsiteY3" fmla="*/ 100080 h 893567"/>
                <a:gd name="connsiteX4" fmla="*/ 99510 w 2567744"/>
                <a:gd name="connsiteY4" fmla="*/ 569 h 893567"/>
                <a:gd name="connsiteX5" fmla="*/ 124830 w 2567744"/>
                <a:gd name="connsiteY5" fmla="*/ 57507 h 893567"/>
                <a:gd name="connsiteX6" fmla="*/ 1333500 w 2567744"/>
                <a:gd name="connsiteY6" fmla="*/ 806896 h 893567"/>
                <a:gd name="connsiteX7" fmla="*/ 2542172 w 2567744"/>
                <a:gd name="connsiteY7" fmla="*/ 57507 h 893567"/>
                <a:gd name="connsiteX8" fmla="*/ 2567744 w 2567744"/>
                <a:gd name="connsiteY8" fmla="*/ 0 h 893567"/>
                <a:gd name="connsiteX0" fmla="*/ 2567744 w 2567744"/>
                <a:gd name="connsiteY0" fmla="*/ 0 h 859763"/>
                <a:gd name="connsiteX1" fmla="*/ 2021682 w 2567744"/>
                <a:gd name="connsiteY1" fmla="*/ 667990 h 859763"/>
                <a:gd name="connsiteX2" fmla="*/ 698500 w 2567744"/>
                <a:gd name="connsiteY2" fmla="*/ 737046 h 859763"/>
                <a:gd name="connsiteX3" fmla="*/ 0 w 2567744"/>
                <a:gd name="connsiteY3" fmla="*/ 100080 h 859763"/>
                <a:gd name="connsiteX4" fmla="*/ 99510 w 2567744"/>
                <a:gd name="connsiteY4" fmla="*/ 569 h 859763"/>
                <a:gd name="connsiteX5" fmla="*/ 124830 w 2567744"/>
                <a:gd name="connsiteY5" fmla="*/ 57507 h 859763"/>
                <a:gd name="connsiteX6" fmla="*/ 1333500 w 2567744"/>
                <a:gd name="connsiteY6" fmla="*/ 806896 h 859763"/>
                <a:gd name="connsiteX7" fmla="*/ 2542172 w 2567744"/>
                <a:gd name="connsiteY7" fmla="*/ 57507 h 859763"/>
                <a:gd name="connsiteX8" fmla="*/ 2567744 w 2567744"/>
                <a:gd name="connsiteY8" fmla="*/ 0 h 859763"/>
                <a:gd name="connsiteX0" fmla="*/ 2567744 w 2567744"/>
                <a:gd name="connsiteY0" fmla="*/ 0 h 859000"/>
                <a:gd name="connsiteX1" fmla="*/ 2021682 w 2567744"/>
                <a:gd name="connsiteY1" fmla="*/ 667990 h 859000"/>
                <a:gd name="connsiteX2" fmla="*/ 698500 w 2567744"/>
                <a:gd name="connsiteY2" fmla="*/ 737046 h 859000"/>
                <a:gd name="connsiteX3" fmla="*/ 0 w 2567744"/>
                <a:gd name="connsiteY3" fmla="*/ 100080 h 859000"/>
                <a:gd name="connsiteX4" fmla="*/ 99510 w 2567744"/>
                <a:gd name="connsiteY4" fmla="*/ 569 h 859000"/>
                <a:gd name="connsiteX5" fmla="*/ 124830 w 2567744"/>
                <a:gd name="connsiteY5" fmla="*/ 57507 h 859000"/>
                <a:gd name="connsiteX6" fmla="*/ 1333500 w 2567744"/>
                <a:gd name="connsiteY6" fmla="*/ 806896 h 859000"/>
                <a:gd name="connsiteX7" fmla="*/ 2542172 w 2567744"/>
                <a:gd name="connsiteY7" fmla="*/ 57507 h 859000"/>
                <a:gd name="connsiteX8" fmla="*/ 2567744 w 2567744"/>
                <a:gd name="connsiteY8" fmla="*/ 0 h 859000"/>
                <a:gd name="connsiteX0" fmla="*/ 2567744 w 2567744"/>
                <a:gd name="connsiteY0" fmla="*/ 0 h 851959"/>
                <a:gd name="connsiteX1" fmla="*/ 2021682 w 2567744"/>
                <a:gd name="connsiteY1" fmla="*/ 667990 h 851959"/>
                <a:gd name="connsiteX2" fmla="*/ 698500 w 2567744"/>
                <a:gd name="connsiteY2" fmla="*/ 737046 h 851959"/>
                <a:gd name="connsiteX3" fmla="*/ 0 w 2567744"/>
                <a:gd name="connsiteY3" fmla="*/ 100080 h 851959"/>
                <a:gd name="connsiteX4" fmla="*/ 99510 w 2567744"/>
                <a:gd name="connsiteY4" fmla="*/ 569 h 851959"/>
                <a:gd name="connsiteX5" fmla="*/ 124830 w 2567744"/>
                <a:gd name="connsiteY5" fmla="*/ 57507 h 851959"/>
                <a:gd name="connsiteX6" fmla="*/ 1333500 w 2567744"/>
                <a:gd name="connsiteY6" fmla="*/ 806896 h 851959"/>
                <a:gd name="connsiteX7" fmla="*/ 2542172 w 2567744"/>
                <a:gd name="connsiteY7" fmla="*/ 57507 h 851959"/>
                <a:gd name="connsiteX8" fmla="*/ 2567744 w 2567744"/>
                <a:gd name="connsiteY8" fmla="*/ 0 h 851959"/>
                <a:gd name="connsiteX0" fmla="*/ 2567744 w 2567744"/>
                <a:gd name="connsiteY0" fmla="*/ 0 h 854775"/>
                <a:gd name="connsiteX1" fmla="*/ 2021682 w 2567744"/>
                <a:gd name="connsiteY1" fmla="*/ 667990 h 854775"/>
                <a:gd name="connsiteX2" fmla="*/ 698500 w 2567744"/>
                <a:gd name="connsiteY2" fmla="*/ 737046 h 854775"/>
                <a:gd name="connsiteX3" fmla="*/ 0 w 2567744"/>
                <a:gd name="connsiteY3" fmla="*/ 100080 h 854775"/>
                <a:gd name="connsiteX4" fmla="*/ 99510 w 2567744"/>
                <a:gd name="connsiteY4" fmla="*/ 569 h 854775"/>
                <a:gd name="connsiteX5" fmla="*/ 124830 w 2567744"/>
                <a:gd name="connsiteY5" fmla="*/ 57507 h 854775"/>
                <a:gd name="connsiteX6" fmla="*/ 1333500 w 2567744"/>
                <a:gd name="connsiteY6" fmla="*/ 806896 h 854775"/>
                <a:gd name="connsiteX7" fmla="*/ 2542172 w 2567744"/>
                <a:gd name="connsiteY7" fmla="*/ 57507 h 854775"/>
                <a:gd name="connsiteX8" fmla="*/ 2567744 w 2567744"/>
                <a:gd name="connsiteY8" fmla="*/ 0 h 854775"/>
                <a:gd name="connsiteX0" fmla="*/ 2567744 w 2567744"/>
                <a:gd name="connsiteY0" fmla="*/ 0 h 861887"/>
                <a:gd name="connsiteX1" fmla="*/ 2021682 w 2567744"/>
                <a:gd name="connsiteY1" fmla="*/ 667990 h 861887"/>
                <a:gd name="connsiteX2" fmla="*/ 698500 w 2567744"/>
                <a:gd name="connsiteY2" fmla="*/ 737046 h 861887"/>
                <a:gd name="connsiteX3" fmla="*/ 0 w 2567744"/>
                <a:gd name="connsiteY3" fmla="*/ 100080 h 861887"/>
                <a:gd name="connsiteX4" fmla="*/ 99510 w 2567744"/>
                <a:gd name="connsiteY4" fmla="*/ 569 h 861887"/>
                <a:gd name="connsiteX5" fmla="*/ 124830 w 2567744"/>
                <a:gd name="connsiteY5" fmla="*/ 57507 h 861887"/>
                <a:gd name="connsiteX6" fmla="*/ 1333500 w 2567744"/>
                <a:gd name="connsiteY6" fmla="*/ 806896 h 861887"/>
                <a:gd name="connsiteX7" fmla="*/ 2542172 w 2567744"/>
                <a:gd name="connsiteY7" fmla="*/ 57507 h 861887"/>
                <a:gd name="connsiteX8" fmla="*/ 2567744 w 2567744"/>
                <a:gd name="connsiteY8" fmla="*/ 0 h 861887"/>
                <a:gd name="connsiteX0" fmla="*/ 2567744 w 2567744"/>
                <a:gd name="connsiteY0" fmla="*/ 0 h 861887"/>
                <a:gd name="connsiteX1" fmla="*/ 2021682 w 2567744"/>
                <a:gd name="connsiteY1" fmla="*/ 667990 h 861887"/>
                <a:gd name="connsiteX2" fmla="*/ 698500 w 2567744"/>
                <a:gd name="connsiteY2" fmla="*/ 737046 h 861887"/>
                <a:gd name="connsiteX3" fmla="*/ 0 w 2567744"/>
                <a:gd name="connsiteY3" fmla="*/ 100080 h 861887"/>
                <a:gd name="connsiteX4" fmla="*/ 99510 w 2567744"/>
                <a:gd name="connsiteY4" fmla="*/ 569 h 861887"/>
                <a:gd name="connsiteX5" fmla="*/ 124830 w 2567744"/>
                <a:gd name="connsiteY5" fmla="*/ 57507 h 861887"/>
                <a:gd name="connsiteX6" fmla="*/ 1333500 w 2567744"/>
                <a:gd name="connsiteY6" fmla="*/ 806896 h 861887"/>
                <a:gd name="connsiteX7" fmla="*/ 2542172 w 2567744"/>
                <a:gd name="connsiteY7" fmla="*/ 57507 h 861887"/>
                <a:gd name="connsiteX8" fmla="*/ 2567744 w 2567744"/>
                <a:gd name="connsiteY8" fmla="*/ 0 h 861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7744" h="861887">
                  <a:moveTo>
                    <a:pt x="2567744" y="0"/>
                  </a:moveTo>
                  <a:cubicBezTo>
                    <a:pt x="2497642" y="243830"/>
                    <a:pt x="2272898" y="519749"/>
                    <a:pt x="2021682" y="667990"/>
                  </a:cubicBezTo>
                  <a:cubicBezTo>
                    <a:pt x="1770466" y="816231"/>
                    <a:pt x="1186392" y="981849"/>
                    <a:pt x="698500" y="737046"/>
                  </a:cubicBezTo>
                  <a:cubicBezTo>
                    <a:pt x="210608" y="492243"/>
                    <a:pt x="71786" y="205893"/>
                    <a:pt x="0" y="100080"/>
                  </a:cubicBezTo>
                  <a:lnTo>
                    <a:pt x="99510" y="569"/>
                  </a:lnTo>
                  <a:lnTo>
                    <a:pt x="124830" y="57507"/>
                  </a:lnTo>
                  <a:cubicBezTo>
                    <a:pt x="345548" y="501660"/>
                    <a:pt x="803879" y="806896"/>
                    <a:pt x="1333500" y="806896"/>
                  </a:cubicBezTo>
                  <a:cubicBezTo>
                    <a:pt x="1863123" y="806896"/>
                    <a:pt x="2321453" y="501660"/>
                    <a:pt x="2542172" y="57507"/>
                  </a:cubicBezTo>
                  <a:lnTo>
                    <a:pt x="2567744" y="0"/>
                  </a:lnTo>
                  <a:close/>
                </a:path>
              </a:pathLst>
            </a:custGeom>
            <a:gradFill>
              <a:gsLst>
                <a:gs pos="59000">
                  <a:schemeClr val="bg1">
                    <a:alpha val="0"/>
                  </a:schemeClr>
                </a:gs>
                <a:gs pos="47700">
                  <a:srgbClr val="FFFFFF"/>
                </a:gs>
                <a:gs pos="0">
                  <a:schemeClr val="bg1"/>
                </a:gs>
              </a:gsLst>
              <a:lin ang="0" scaled="0"/>
            </a:gradFill>
            <a:ln>
              <a:noFill/>
            </a:ln>
            <a:effectLst>
              <a:outerShdw blurRad="12700" dist="254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1" name="任意多边形 50"/>
            <p:cNvSpPr/>
            <p:nvPr/>
          </p:nvSpPr>
          <p:spPr>
            <a:xfrm>
              <a:off x="7430211" y="3807102"/>
              <a:ext cx="4761789" cy="545119"/>
            </a:xfrm>
            <a:custGeom>
              <a:avLst/>
              <a:gdLst>
                <a:gd name="connsiteX0" fmla="*/ 4253 w 4761789"/>
                <a:gd name="connsiteY0" fmla="*/ 13143 h 545119"/>
                <a:gd name="connsiteX1" fmla="*/ 32425 w 4761789"/>
                <a:gd name="connsiteY1" fmla="*/ 100215 h 545119"/>
                <a:gd name="connsiteX2" fmla="*/ 419406 w 4761789"/>
                <a:gd name="connsiteY2" fmla="*/ 437380 h 545119"/>
                <a:gd name="connsiteX3" fmla="*/ 521987 w 4761789"/>
                <a:gd name="connsiteY3" fmla="*/ 448493 h 545119"/>
                <a:gd name="connsiteX4" fmla="*/ 4761789 w 4761789"/>
                <a:gd name="connsiteY4" fmla="*/ 447190 h 545119"/>
                <a:gd name="connsiteX5" fmla="*/ 4761789 w 4761789"/>
                <a:gd name="connsiteY5" fmla="*/ 543816 h 545119"/>
                <a:gd name="connsiteX6" fmla="*/ 521987 w 4761789"/>
                <a:gd name="connsiteY6" fmla="*/ 545119 h 545119"/>
                <a:gd name="connsiteX7" fmla="*/ 419406 w 4761789"/>
                <a:gd name="connsiteY7" fmla="*/ 534006 h 545119"/>
                <a:gd name="connsiteX8" fmla="*/ 185475 w 4761789"/>
                <a:gd name="connsiteY8" fmla="*/ 415678 h 545119"/>
                <a:gd name="connsiteX9" fmla="*/ 140277 w 4761789"/>
                <a:gd name="connsiteY9" fmla="*/ 365190 h 545119"/>
                <a:gd name="connsiteX10" fmla="*/ 103960 w 4761789"/>
                <a:gd name="connsiteY10" fmla="*/ 308979 h 545119"/>
                <a:gd name="connsiteX11" fmla="*/ 9662 w 4761789"/>
                <a:gd name="connsiteY11" fmla="*/ 52006 h 545119"/>
                <a:gd name="connsiteX12" fmla="*/ 6043 w 4761789"/>
                <a:gd name="connsiteY12" fmla="*/ 26003 h 545119"/>
                <a:gd name="connsiteX13" fmla="*/ 0 w 4761789"/>
                <a:gd name="connsiteY13" fmla="*/ 0 h 545119"/>
                <a:gd name="connsiteX14" fmla="*/ 2423 w 4761789"/>
                <a:gd name="connsiteY14" fmla="*/ 0 h 545119"/>
                <a:gd name="connsiteX15" fmla="*/ 4253 w 4761789"/>
                <a:gd name="connsiteY15" fmla="*/ 13143 h 54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761789" h="545119">
                  <a:moveTo>
                    <a:pt x="4253" y="13143"/>
                  </a:moveTo>
                  <a:lnTo>
                    <a:pt x="32425" y="100215"/>
                  </a:lnTo>
                  <a:cubicBezTo>
                    <a:pt x="100988" y="272620"/>
                    <a:pt x="243001" y="398988"/>
                    <a:pt x="419406" y="437380"/>
                  </a:cubicBezTo>
                  <a:lnTo>
                    <a:pt x="521987" y="448493"/>
                  </a:lnTo>
                  <a:lnTo>
                    <a:pt x="4761789" y="447190"/>
                  </a:lnTo>
                  <a:lnTo>
                    <a:pt x="4761789" y="543816"/>
                  </a:lnTo>
                  <a:lnTo>
                    <a:pt x="521987" y="545119"/>
                  </a:lnTo>
                  <a:lnTo>
                    <a:pt x="419406" y="534006"/>
                  </a:lnTo>
                  <a:cubicBezTo>
                    <a:pt x="331204" y="514810"/>
                    <a:pt x="251599" y="473620"/>
                    <a:pt x="185475" y="415678"/>
                  </a:cubicBezTo>
                  <a:lnTo>
                    <a:pt x="140277" y="365190"/>
                  </a:lnTo>
                  <a:lnTo>
                    <a:pt x="103960" y="308979"/>
                  </a:lnTo>
                  <a:cubicBezTo>
                    <a:pt x="60495" y="229185"/>
                    <a:pt x="26370" y="138990"/>
                    <a:pt x="9662" y="52006"/>
                  </a:cubicBezTo>
                  <a:cubicBezTo>
                    <a:pt x="8916" y="44652"/>
                    <a:pt x="7479" y="35328"/>
                    <a:pt x="6043" y="26003"/>
                  </a:cubicBezTo>
                  <a:close/>
                  <a:moveTo>
                    <a:pt x="0" y="0"/>
                  </a:moveTo>
                  <a:lnTo>
                    <a:pt x="2423" y="0"/>
                  </a:lnTo>
                  <a:lnTo>
                    <a:pt x="4253" y="13143"/>
                  </a:lnTo>
                  <a:close/>
                </a:path>
              </a:pathLst>
            </a:custGeom>
            <a:gradFill>
              <a:gsLst>
                <a:gs pos="100000">
                  <a:schemeClr val="bg1"/>
                </a:gs>
                <a:gs pos="0">
                  <a:schemeClr val="bg1"/>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50"/>
            <p:cNvSpPr/>
            <p:nvPr/>
          </p:nvSpPr>
          <p:spPr>
            <a:xfrm flipH="1">
              <a:off x="-711" y="3807102"/>
              <a:ext cx="4761789" cy="545119"/>
            </a:xfrm>
            <a:custGeom>
              <a:avLst/>
              <a:gdLst>
                <a:gd name="connsiteX0" fmla="*/ 4253 w 4761789"/>
                <a:gd name="connsiteY0" fmla="*/ 13143 h 545119"/>
                <a:gd name="connsiteX1" fmla="*/ 32425 w 4761789"/>
                <a:gd name="connsiteY1" fmla="*/ 100215 h 545119"/>
                <a:gd name="connsiteX2" fmla="*/ 419406 w 4761789"/>
                <a:gd name="connsiteY2" fmla="*/ 437380 h 545119"/>
                <a:gd name="connsiteX3" fmla="*/ 521987 w 4761789"/>
                <a:gd name="connsiteY3" fmla="*/ 448493 h 545119"/>
                <a:gd name="connsiteX4" fmla="*/ 4761789 w 4761789"/>
                <a:gd name="connsiteY4" fmla="*/ 447190 h 545119"/>
                <a:gd name="connsiteX5" fmla="*/ 4761789 w 4761789"/>
                <a:gd name="connsiteY5" fmla="*/ 543816 h 545119"/>
                <a:gd name="connsiteX6" fmla="*/ 521987 w 4761789"/>
                <a:gd name="connsiteY6" fmla="*/ 545119 h 545119"/>
                <a:gd name="connsiteX7" fmla="*/ 419406 w 4761789"/>
                <a:gd name="connsiteY7" fmla="*/ 534006 h 545119"/>
                <a:gd name="connsiteX8" fmla="*/ 185475 w 4761789"/>
                <a:gd name="connsiteY8" fmla="*/ 415678 h 545119"/>
                <a:gd name="connsiteX9" fmla="*/ 140277 w 4761789"/>
                <a:gd name="connsiteY9" fmla="*/ 365190 h 545119"/>
                <a:gd name="connsiteX10" fmla="*/ 103960 w 4761789"/>
                <a:gd name="connsiteY10" fmla="*/ 308979 h 545119"/>
                <a:gd name="connsiteX11" fmla="*/ 9662 w 4761789"/>
                <a:gd name="connsiteY11" fmla="*/ 52006 h 545119"/>
                <a:gd name="connsiteX12" fmla="*/ 6043 w 4761789"/>
                <a:gd name="connsiteY12" fmla="*/ 26003 h 545119"/>
                <a:gd name="connsiteX13" fmla="*/ 0 w 4761789"/>
                <a:gd name="connsiteY13" fmla="*/ 0 h 545119"/>
                <a:gd name="connsiteX14" fmla="*/ 2423 w 4761789"/>
                <a:gd name="connsiteY14" fmla="*/ 0 h 545119"/>
                <a:gd name="connsiteX15" fmla="*/ 4253 w 4761789"/>
                <a:gd name="connsiteY15" fmla="*/ 13143 h 54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761789" h="545119">
                  <a:moveTo>
                    <a:pt x="4253" y="13143"/>
                  </a:moveTo>
                  <a:lnTo>
                    <a:pt x="32425" y="100215"/>
                  </a:lnTo>
                  <a:cubicBezTo>
                    <a:pt x="100988" y="272620"/>
                    <a:pt x="243001" y="398988"/>
                    <a:pt x="419406" y="437380"/>
                  </a:cubicBezTo>
                  <a:lnTo>
                    <a:pt x="521987" y="448493"/>
                  </a:lnTo>
                  <a:lnTo>
                    <a:pt x="4761789" y="447190"/>
                  </a:lnTo>
                  <a:lnTo>
                    <a:pt x="4761789" y="543816"/>
                  </a:lnTo>
                  <a:lnTo>
                    <a:pt x="521987" y="545119"/>
                  </a:lnTo>
                  <a:lnTo>
                    <a:pt x="419406" y="534006"/>
                  </a:lnTo>
                  <a:cubicBezTo>
                    <a:pt x="331204" y="514810"/>
                    <a:pt x="251599" y="473620"/>
                    <a:pt x="185475" y="415678"/>
                  </a:cubicBezTo>
                  <a:lnTo>
                    <a:pt x="140277" y="365190"/>
                  </a:lnTo>
                  <a:lnTo>
                    <a:pt x="103960" y="308979"/>
                  </a:lnTo>
                  <a:cubicBezTo>
                    <a:pt x="60495" y="229185"/>
                    <a:pt x="26370" y="138990"/>
                    <a:pt x="9662" y="52006"/>
                  </a:cubicBezTo>
                  <a:cubicBezTo>
                    <a:pt x="8916" y="44652"/>
                    <a:pt x="7479" y="35328"/>
                    <a:pt x="6043" y="26003"/>
                  </a:cubicBezTo>
                  <a:close/>
                  <a:moveTo>
                    <a:pt x="0" y="0"/>
                  </a:moveTo>
                  <a:lnTo>
                    <a:pt x="2423" y="0"/>
                  </a:lnTo>
                  <a:lnTo>
                    <a:pt x="4253" y="13143"/>
                  </a:lnTo>
                  <a:close/>
                </a:path>
              </a:pathLst>
            </a:custGeom>
            <a:gradFill>
              <a:gsLst>
                <a:gs pos="0">
                  <a:schemeClr val="bg1"/>
                </a:gs>
                <a:gs pos="44000">
                  <a:srgbClr val="F5BB4D"/>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2" name="椭圆 61"/>
          <p:cNvSpPr/>
          <p:nvPr/>
        </p:nvSpPr>
        <p:spPr>
          <a:xfrm>
            <a:off x="7359750" y="2734059"/>
            <a:ext cx="144158" cy="144156"/>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4959019" y="1511017"/>
            <a:ext cx="212137" cy="212135"/>
          </a:xfrm>
          <a:prstGeom prst="ellipse">
            <a:avLst/>
          </a:prstGeom>
          <a:gradFill>
            <a:gsLst>
              <a:gs pos="30000">
                <a:srgbClr val="FEEA74">
                  <a:alpha val="90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7280649" y="3080082"/>
            <a:ext cx="279234" cy="279230"/>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3" name="直接连接符 92"/>
          <p:cNvCxnSpPr/>
          <p:nvPr/>
        </p:nvCxnSpPr>
        <p:spPr>
          <a:xfrm flipV="1">
            <a:off x="6094273" y="2590100"/>
            <a:ext cx="1093822" cy="635715"/>
          </a:xfrm>
          <a:prstGeom prst="line">
            <a:avLst/>
          </a:prstGeom>
          <a:ln w="12700">
            <a:gradFill>
              <a:gsLst>
                <a:gs pos="0">
                  <a:srgbClr val="DECD87"/>
                </a:gs>
                <a:gs pos="100000">
                  <a:srgbClr val="DECD87">
                    <a:alpha val="0"/>
                  </a:srgbClr>
                </a:gs>
              </a:gsLst>
              <a:lin ang="2700000" scaled="0"/>
            </a:gradFill>
            <a:headEnd type="oval" w="med" len="med"/>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rot="11700000" flipH="1">
            <a:off x="2841626" y="2289220"/>
            <a:ext cx="1860707" cy="1860708"/>
          </a:xfrm>
          <a:prstGeom prst="line">
            <a:avLst/>
          </a:prstGeom>
          <a:ln w="12700">
            <a:gradFill>
              <a:gsLst>
                <a:gs pos="0">
                  <a:srgbClr val="FEEA74"/>
                </a:gs>
                <a:gs pos="100000">
                  <a:srgbClr val="FEEA74">
                    <a:alpha val="0"/>
                  </a:srgbClr>
                </a:gs>
              </a:gsLst>
              <a:lin ang="2700000" scaled="0"/>
            </a:gradFill>
            <a:headEnd type="oval" w="med" len="med"/>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5016000" y="1000125"/>
            <a:ext cx="2160000" cy="2160000"/>
          </a:xfrm>
          <a:prstGeom prst="ellipse">
            <a:avLst/>
          </a:prstGeom>
          <a:solidFill>
            <a:srgbClr val="F5BB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3" name="直接连接符 52"/>
          <p:cNvCxnSpPr/>
          <p:nvPr/>
        </p:nvCxnSpPr>
        <p:spPr>
          <a:xfrm rot="11700000" flipH="1">
            <a:off x="1545711" y="2834123"/>
            <a:ext cx="1860707" cy="1860708"/>
          </a:xfrm>
          <a:prstGeom prst="line">
            <a:avLst/>
          </a:prstGeom>
          <a:ln w="12700">
            <a:gradFill>
              <a:gsLst>
                <a:gs pos="0">
                  <a:srgbClr val="DECD87"/>
                </a:gs>
                <a:gs pos="100000">
                  <a:srgbClr val="DECD87">
                    <a:alpha val="0"/>
                  </a:srgbClr>
                </a:gs>
              </a:gsLst>
              <a:lin ang="2700000" scaled="0"/>
            </a:gradFill>
            <a:headEnd type="none"/>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rot="900000" flipV="1">
            <a:off x="243320" y="3386898"/>
            <a:ext cx="1533955" cy="1533956"/>
          </a:xfrm>
          <a:prstGeom prst="line">
            <a:avLst/>
          </a:prstGeom>
          <a:ln w="12700">
            <a:gradFill>
              <a:gsLst>
                <a:gs pos="0">
                  <a:srgbClr val="DECD87"/>
                </a:gs>
                <a:gs pos="100000">
                  <a:srgbClr val="DECD87">
                    <a:alpha val="0"/>
                  </a:srgbClr>
                </a:gs>
              </a:gsLst>
              <a:lin ang="2700000" scaled="0"/>
            </a:gradFill>
            <a:headEnd type="none"/>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rot="900000" flipV="1">
            <a:off x="1048692" y="4377008"/>
            <a:ext cx="712493" cy="712493"/>
          </a:xfrm>
          <a:prstGeom prst="line">
            <a:avLst/>
          </a:prstGeom>
          <a:ln w="12700">
            <a:gradFill>
              <a:gsLst>
                <a:gs pos="0">
                  <a:srgbClr val="DECD87"/>
                </a:gs>
                <a:gs pos="100000">
                  <a:srgbClr val="DECD87">
                    <a:alpha val="0"/>
                  </a:srgbClr>
                </a:gs>
              </a:gsLst>
              <a:lin ang="2700000" scaled="0"/>
            </a:gradFill>
            <a:headEnd type="none"/>
          </a:ln>
        </p:spPr>
        <p:style>
          <a:lnRef idx="1">
            <a:schemeClr val="accent1"/>
          </a:lnRef>
          <a:fillRef idx="0">
            <a:schemeClr val="accent1"/>
          </a:fillRef>
          <a:effectRef idx="0">
            <a:schemeClr val="accent1"/>
          </a:effectRef>
          <a:fontRef idx="minor">
            <a:schemeClr val="tx1"/>
          </a:fontRef>
        </p:style>
      </p:cxnSp>
      <p:sp>
        <p:nvSpPr>
          <p:cNvPr id="66" name="十字星 65"/>
          <p:cNvSpPr/>
          <p:nvPr/>
        </p:nvSpPr>
        <p:spPr>
          <a:xfrm rot="19800000">
            <a:off x="4762138" y="555581"/>
            <a:ext cx="665083" cy="573347"/>
          </a:xfrm>
          <a:prstGeom prst="star4">
            <a:avLst>
              <a:gd name="adj" fmla="val 14140"/>
            </a:avLst>
          </a:prstGeom>
          <a:gradFill flip="none" rotWithShape="1">
            <a:gsLst>
              <a:gs pos="0">
                <a:srgbClr val="FEEA74">
                  <a:alpha val="50000"/>
                </a:srgbClr>
              </a:gs>
              <a:gs pos="100000">
                <a:srgbClr val="FEEA74">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十字星 66"/>
          <p:cNvSpPr/>
          <p:nvPr/>
        </p:nvSpPr>
        <p:spPr>
          <a:xfrm>
            <a:off x="5248329" y="722749"/>
            <a:ext cx="454175" cy="391530"/>
          </a:xfrm>
          <a:prstGeom prst="star4">
            <a:avLst>
              <a:gd name="adj" fmla="val 16454"/>
            </a:avLst>
          </a:prstGeom>
          <a:gradFill flip="none" rotWithShape="1">
            <a:gsLst>
              <a:gs pos="0">
                <a:srgbClr val="FEEA74">
                  <a:alpha val="50000"/>
                </a:srgbClr>
              </a:gs>
              <a:gs pos="100000">
                <a:srgbClr val="FEEA74">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十字星 67"/>
          <p:cNvSpPr/>
          <p:nvPr/>
        </p:nvSpPr>
        <p:spPr>
          <a:xfrm>
            <a:off x="4922430" y="1125156"/>
            <a:ext cx="281395" cy="242582"/>
          </a:xfrm>
          <a:prstGeom prst="star4">
            <a:avLst>
              <a:gd name="adj" fmla="val 25375"/>
            </a:avLst>
          </a:prstGeom>
          <a:gradFill flip="none" rotWithShape="1">
            <a:gsLst>
              <a:gs pos="0">
                <a:srgbClr val="FEEA74">
                  <a:alpha val="50000"/>
                </a:srgbClr>
              </a:gs>
              <a:gs pos="100000">
                <a:srgbClr val="FEEA74">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文本框 83"/>
          <p:cNvSpPr txBox="1"/>
          <p:nvPr/>
        </p:nvSpPr>
        <p:spPr>
          <a:xfrm>
            <a:off x="2317641" y="4904624"/>
            <a:ext cx="7556718" cy="584775"/>
          </a:xfrm>
          <a:prstGeom prst="rect">
            <a:avLst/>
          </a:prstGeom>
          <a:noFill/>
        </p:spPr>
        <p:txBody>
          <a:bodyPr wrap="square" rtlCol="0">
            <a:spAutoFit/>
          </a:bodyPr>
          <a:lstStyle/>
          <a:p>
            <a:pPr algn="ctr"/>
            <a:r>
              <a:rPr lang="zh-CN" altLang="en-US" sz="3200" b="1" dirty="0">
                <a:solidFill>
                  <a:srgbClr val="1D1C24"/>
                </a:solidFill>
                <a:latin typeface="方正正黑简体" panose="02000000000000000000" pitchFamily="2" charset="-122"/>
                <a:ea typeface="方正正黑简体" panose="02000000000000000000" pitchFamily="2" charset="-122"/>
              </a:rPr>
              <a:t>黑金质感工作汇报模板</a:t>
            </a:r>
          </a:p>
        </p:txBody>
      </p:sp>
      <p:grpSp>
        <p:nvGrpSpPr>
          <p:cNvPr id="105" name="组合 104"/>
          <p:cNvGrpSpPr/>
          <p:nvPr/>
        </p:nvGrpSpPr>
        <p:grpSpPr>
          <a:xfrm>
            <a:off x="491250" y="6309499"/>
            <a:ext cx="11209500" cy="0"/>
            <a:chOff x="0" y="5497511"/>
            <a:chExt cx="11209500" cy="0"/>
          </a:xfrm>
        </p:grpSpPr>
        <p:cxnSp>
          <p:nvCxnSpPr>
            <p:cNvPr id="85" name="直接连接符 84"/>
            <p:cNvCxnSpPr/>
            <p:nvPr/>
          </p:nvCxnSpPr>
          <p:spPr>
            <a:xfrm>
              <a:off x="7969500" y="5497511"/>
              <a:ext cx="3240000" cy="0"/>
            </a:xfrm>
            <a:prstGeom prst="line">
              <a:avLst/>
            </a:prstGeom>
            <a:ln w="15875">
              <a:gradFill>
                <a:gsLst>
                  <a:gs pos="0">
                    <a:srgbClr val="1D1C24"/>
                  </a:gs>
                  <a:gs pos="100000">
                    <a:srgbClr val="1D1C24">
                      <a:alpha val="0"/>
                    </a:srgbClr>
                  </a:gs>
                </a:gsLst>
                <a:lin ang="2700000" scaled="0"/>
              </a:gradFill>
              <a:round/>
              <a:headEnd type="oval" w="sm" len="sm"/>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0" y="5497511"/>
              <a:ext cx="3240000" cy="0"/>
            </a:xfrm>
            <a:prstGeom prst="line">
              <a:avLst/>
            </a:prstGeom>
            <a:ln w="15875">
              <a:gradFill>
                <a:gsLst>
                  <a:gs pos="0">
                    <a:srgbClr val="1D1C24"/>
                  </a:gs>
                  <a:gs pos="100000">
                    <a:srgbClr val="1D1C24">
                      <a:alpha val="0"/>
                    </a:srgbClr>
                  </a:gs>
                </a:gsLst>
                <a:lin ang="2700000" scaled="0"/>
              </a:gradFill>
              <a:round/>
              <a:headEnd type="oval" w="sm" len="sm"/>
            </a:ln>
          </p:spPr>
          <p:style>
            <a:lnRef idx="1">
              <a:schemeClr val="accent1"/>
            </a:lnRef>
            <a:fillRef idx="0">
              <a:schemeClr val="accent1"/>
            </a:fillRef>
            <a:effectRef idx="0">
              <a:schemeClr val="accent1"/>
            </a:effectRef>
            <a:fontRef idx="minor">
              <a:schemeClr val="tx1"/>
            </a:fontRef>
          </p:style>
        </p:cxnSp>
      </p:grpSp>
      <p:sp>
        <p:nvSpPr>
          <p:cNvPr id="91" name="文本框 90"/>
          <p:cNvSpPr txBox="1"/>
          <p:nvPr/>
        </p:nvSpPr>
        <p:spPr>
          <a:xfrm>
            <a:off x="4321300" y="6109444"/>
            <a:ext cx="3549400" cy="400110"/>
          </a:xfrm>
          <a:prstGeom prst="rect">
            <a:avLst/>
          </a:prstGeom>
          <a:noFill/>
        </p:spPr>
        <p:txBody>
          <a:bodyPr wrap="square" rtlCol="0">
            <a:spAutoFit/>
          </a:bodyPr>
          <a:lstStyle/>
          <a:p>
            <a:pPr algn="ctr"/>
            <a:r>
              <a:rPr lang="zh-CN" altLang="en-US" sz="2000" b="1" dirty="0">
                <a:solidFill>
                  <a:srgbClr val="1D1C24"/>
                </a:solidFill>
                <a:latin typeface="方正正黑简体" panose="02000000000000000000" pitchFamily="2" charset="-122"/>
                <a:ea typeface="方正正黑简体" panose="02000000000000000000" pitchFamily="2" charset="-122"/>
              </a:rPr>
              <a:t>汇报人：森图嘉</a:t>
            </a:r>
          </a:p>
        </p:txBody>
      </p:sp>
      <p:grpSp>
        <p:nvGrpSpPr>
          <p:cNvPr id="30" name="组合 29"/>
          <p:cNvGrpSpPr/>
          <p:nvPr/>
        </p:nvGrpSpPr>
        <p:grpSpPr>
          <a:xfrm>
            <a:off x="4996078" y="572064"/>
            <a:ext cx="2172200" cy="2583986"/>
            <a:chOff x="2533650" y="1757510"/>
            <a:chExt cx="2419350" cy="2877990"/>
          </a:xfrm>
          <a:effectLst/>
        </p:grpSpPr>
        <p:sp>
          <p:nvSpPr>
            <p:cNvPr id="33" name="任意多边形 32"/>
            <p:cNvSpPr/>
            <p:nvPr/>
          </p:nvSpPr>
          <p:spPr>
            <a:xfrm rot="8100000">
              <a:off x="3570693" y="1757510"/>
              <a:ext cx="1233767" cy="2467536"/>
            </a:xfrm>
            <a:custGeom>
              <a:avLst/>
              <a:gdLst>
                <a:gd name="connsiteX0" fmla="*/ 1209675 w 1209675"/>
                <a:gd name="connsiteY0" fmla="*/ 0 h 2419350"/>
                <a:gd name="connsiteX1" fmla="*/ 1209675 w 1209675"/>
                <a:gd name="connsiteY1" fmla="*/ 2419350 h 2419350"/>
                <a:gd name="connsiteX2" fmla="*/ 0 w 1209675"/>
                <a:gd name="connsiteY2" fmla="*/ 1209675 h 2419350"/>
                <a:gd name="connsiteX3" fmla="*/ 1209675 w 1209675"/>
                <a:gd name="connsiteY3" fmla="*/ 0 h 2419350"/>
              </a:gdLst>
              <a:ahLst/>
              <a:cxnLst>
                <a:cxn ang="0">
                  <a:pos x="connsiteX0" y="connsiteY0"/>
                </a:cxn>
                <a:cxn ang="0">
                  <a:pos x="connsiteX1" y="connsiteY1"/>
                </a:cxn>
                <a:cxn ang="0">
                  <a:pos x="connsiteX2" y="connsiteY2"/>
                </a:cxn>
                <a:cxn ang="0">
                  <a:pos x="connsiteX3" y="connsiteY3"/>
                </a:cxn>
              </a:cxnLst>
              <a:rect l="l" t="t" r="r" b="b"/>
              <a:pathLst>
                <a:path w="1209675" h="2419350">
                  <a:moveTo>
                    <a:pt x="1209675" y="0"/>
                  </a:moveTo>
                  <a:lnTo>
                    <a:pt x="1209675" y="2419350"/>
                  </a:lnTo>
                  <a:cubicBezTo>
                    <a:pt x="541590" y="2419350"/>
                    <a:pt x="0" y="1877760"/>
                    <a:pt x="0" y="1209675"/>
                  </a:cubicBezTo>
                  <a:cubicBezTo>
                    <a:pt x="0" y="541590"/>
                    <a:pt x="541590" y="0"/>
                    <a:pt x="1209675" y="0"/>
                  </a:cubicBezTo>
                  <a:close/>
                </a:path>
              </a:pathLst>
            </a:custGeom>
            <a:gradFill>
              <a:gsLst>
                <a:gs pos="0">
                  <a:schemeClr val="bg1">
                    <a:alpha val="75000"/>
                  </a:schemeClr>
                </a:gs>
                <a:gs pos="100000">
                  <a:srgbClr val="FFFBEF">
                    <a:alpha val="25000"/>
                  </a:srgbClr>
                </a:gs>
              </a:gsLst>
              <a:lin ang="0" scaled="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1" name="椭圆 30"/>
            <p:cNvSpPr/>
            <p:nvPr/>
          </p:nvSpPr>
          <p:spPr>
            <a:xfrm>
              <a:off x="2533650" y="2216150"/>
              <a:ext cx="2419350" cy="2419350"/>
            </a:xfrm>
            <a:prstGeom prst="ellipse">
              <a:avLst/>
            </a:prstGeom>
            <a:noFill/>
            <a:ln w="63500" cap="flat" cmpd="sng" algn="ctr">
              <a:gradFill flip="none" rotWithShape="1">
                <a:gsLst>
                  <a:gs pos="20000">
                    <a:srgbClr val="FEEA74"/>
                  </a:gs>
                  <a:gs pos="95000">
                    <a:srgbClr val="FA9322"/>
                  </a:gs>
                  <a:gs pos="57000">
                    <a:srgbClr val="F5BB4D"/>
                  </a:gs>
                  <a:gs pos="0">
                    <a:srgbClr val="FFFBEF"/>
                  </a:gs>
                </a:gsLst>
                <a:lin ang="7500000" scaled="0"/>
                <a:tileRect/>
              </a:gra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63" name="椭圆 62"/>
          <p:cNvSpPr/>
          <p:nvPr/>
        </p:nvSpPr>
        <p:spPr>
          <a:xfrm>
            <a:off x="4830800" y="2373188"/>
            <a:ext cx="313825" cy="313825"/>
          </a:xfrm>
          <a:prstGeom prst="ellipse">
            <a:avLst/>
          </a:prstGeom>
          <a:solidFill>
            <a:srgbClr val="FEEA74"/>
          </a:solidFill>
          <a:ln>
            <a:noFill/>
          </a:ln>
          <a:effectLst>
            <a:outerShdw blurRad="101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p:cNvSpPr/>
          <p:nvPr/>
        </p:nvSpPr>
        <p:spPr>
          <a:xfrm>
            <a:off x="7048145" y="2370013"/>
            <a:ext cx="313825" cy="313825"/>
          </a:xfrm>
          <a:prstGeom prst="ellipse">
            <a:avLst/>
          </a:prstGeom>
          <a:solidFill>
            <a:srgbClr val="FEEA74"/>
          </a:solidFill>
          <a:ln>
            <a:noFill/>
          </a:ln>
          <a:effectLst>
            <a:outerShdw blurRad="101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2016"/>
          <p:cNvSpPr txBox="1"/>
          <p:nvPr/>
        </p:nvSpPr>
        <p:spPr>
          <a:xfrm>
            <a:off x="5123979" y="1200417"/>
            <a:ext cx="1944042" cy="1754326"/>
          </a:xfrm>
          <a:prstGeom prst="rect">
            <a:avLst/>
          </a:prstGeom>
          <a:noFill/>
        </p:spPr>
        <p:txBody>
          <a:bodyPr wrap="square" rtlCol="0">
            <a:spAutoFit/>
          </a:bodyPr>
          <a:lstStyle/>
          <a:p>
            <a:pPr algn="ctr"/>
            <a:r>
              <a:rPr lang="zh-CN" altLang="en-US" sz="5400" b="1" dirty="0">
                <a:solidFill>
                  <a:srgbClr val="1D1C24"/>
                </a:solidFill>
                <a:latin typeface="方正正黑简体" panose="02000000000000000000" pitchFamily="2" charset="-122"/>
                <a:ea typeface="方正正黑简体" panose="02000000000000000000" pitchFamily="2" charset="-122"/>
              </a:rPr>
              <a:t>谢谢聆听</a:t>
            </a:r>
          </a:p>
        </p:txBody>
      </p:sp>
      <p:sp>
        <p:nvSpPr>
          <p:cNvPr id="35" name="椭圆 34"/>
          <p:cNvSpPr/>
          <p:nvPr/>
        </p:nvSpPr>
        <p:spPr>
          <a:xfrm rot="2700000">
            <a:off x="4877457" y="2393313"/>
            <a:ext cx="313826" cy="176527"/>
          </a:xfrm>
          <a:custGeom>
            <a:avLst/>
            <a:gdLst>
              <a:gd name="connsiteX0" fmla="*/ 0 w 313825"/>
              <a:gd name="connsiteY0" fmla="*/ 156913 h 313825"/>
              <a:gd name="connsiteX1" fmla="*/ 156913 w 313825"/>
              <a:gd name="connsiteY1" fmla="*/ 0 h 313825"/>
              <a:gd name="connsiteX2" fmla="*/ 313826 w 313825"/>
              <a:gd name="connsiteY2" fmla="*/ 156913 h 313825"/>
              <a:gd name="connsiteX3" fmla="*/ 156913 w 313825"/>
              <a:gd name="connsiteY3" fmla="*/ 313826 h 313825"/>
              <a:gd name="connsiteX4" fmla="*/ 0 w 313825"/>
              <a:gd name="connsiteY4" fmla="*/ 156913 h 313825"/>
              <a:gd name="connsiteX0" fmla="*/ 0 w 313826"/>
              <a:gd name="connsiteY0" fmla="*/ 156913 h 176527"/>
              <a:gd name="connsiteX1" fmla="*/ 156913 w 313826"/>
              <a:gd name="connsiteY1" fmla="*/ 0 h 176527"/>
              <a:gd name="connsiteX2" fmla="*/ 313826 w 313826"/>
              <a:gd name="connsiteY2" fmla="*/ 156913 h 176527"/>
              <a:gd name="connsiteX3" fmla="*/ 0 w 313826"/>
              <a:gd name="connsiteY3" fmla="*/ 156913 h 176527"/>
            </a:gdLst>
            <a:ahLst/>
            <a:cxnLst>
              <a:cxn ang="0">
                <a:pos x="connsiteX0" y="connsiteY0"/>
              </a:cxn>
              <a:cxn ang="0">
                <a:pos x="connsiteX1" y="connsiteY1"/>
              </a:cxn>
              <a:cxn ang="0">
                <a:pos x="connsiteX2" y="connsiteY2"/>
              </a:cxn>
              <a:cxn ang="0">
                <a:pos x="connsiteX3" y="connsiteY3"/>
              </a:cxn>
            </a:cxnLst>
            <a:rect l="l" t="t" r="r" b="b"/>
            <a:pathLst>
              <a:path w="313826" h="176527">
                <a:moveTo>
                  <a:pt x="0" y="156913"/>
                </a:moveTo>
                <a:cubicBezTo>
                  <a:pt x="0" y="70252"/>
                  <a:pt x="70252" y="0"/>
                  <a:pt x="156913" y="0"/>
                </a:cubicBezTo>
                <a:cubicBezTo>
                  <a:pt x="243574" y="0"/>
                  <a:pt x="313826" y="70252"/>
                  <a:pt x="313826" y="156913"/>
                </a:cubicBezTo>
                <a:cubicBezTo>
                  <a:pt x="287674" y="183065"/>
                  <a:pt x="26152" y="183065"/>
                  <a:pt x="0" y="156913"/>
                </a:cubicBezTo>
                <a:close/>
              </a:path>
            </a:pathLst>
          </a:custGeom>
          <a:gradFill>
            <a:gsLst>
              <a:gs pos="100000">
                <a:schemeClr val="bg1">
                  <a:alpha val="0"/>
                </a:schemeClr>
              </a:gs>
              <a:gs pos="1000">
                <a:srgbClr val="FFFBEF"/>
              </a:gs>
            </a:gsLst>
            <a:lin ang="81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800000">
            <a:off x="7082632" y="2378945"/>
            <a:ext cx="313826" cy="176527"/>
          </a:xfrm>
          <a:custGeom>
            <a:avLst/>
            <a:gdLst>
              <a:gd name="connsiteX0" fmla="*/ 0 w 313825"/>
              <a:gd name="connsiteY0" fmla="*/ 156913 h 313825"/>
              <a:gd name="connsiteX1" fmla="*/ 156913 w 313825"/>
              <a:gd name="connsiteY1" fmla="*/ 0 h 313825"/>
              <a:gd name="connsiteX2" fmla="*/ 313826 w 313825"/>
              <a:gd name="connsiteY2" fmla="*/ 156913 h 313825"/>
              <a:gd name="connsiteX3" fmla="*/ 156913 w 313825"/>
              <a:gd name="connsiteY3" fmla="*/ 313826 h 313825"/>
              <a:gd name="connsiteX4" fmla="*/ 0 w 313825"/>
              <a:gd name="connsiteY4" fmla="*/ 156913 h 313825"/>
              <a:gd name="connsiteX0" fmla="*/ 0 w 313826"/>
              <a:gd name="connsiteY0" fmla="*/ 156913 h 176527"/>
              <a:gd name="connsiteX1" fmla="*/ 156913 w 313826"/>
              <a:gd name="connsiteY1" fmla="*/ 0 h 176527"/>
              <a:gd name="connsiteX2" fmla="*/ 313826 w 313826"/>
              <a:gd name="connsiteY2" fmla="*/ 156913 h 176527"/>
              <a:gd name="connsiteX3" fmla="*/ 0 w 313826"/>
              <a:gd name="connsiteY3" fmla="*/ 156913 h 176527"/>
            </a:gdLst>
            <a:ahLst/>
            <a:cxnLst>
              <a:cxn ang="0">
                <a:pos x="connsiteX0" y="connsiteY0"/>
              </a:cxn>
              <a:cxn ang="0">
                <a:pos x="connsiteX1" y="connsiteY1"/>
              </a:cxn>
              <a:cxn ang="0">
                <a:pos x="connsiteX2" y="connsiteY2"/>
              </a:cxn>
              <a:cxn ang="0">
                <a:pos x="connsiteX3" y="connsiteY3"/>
              </a:cxn>
            </a:cxnLst>
            <a:rect l="l" t="t" r="r" b="b"/>
            <a:pathLst>
              <a:path w="313826" h="176527">
                <a:moveTo>
                  <a:pt x="0" y="156913"/>
                </a:moveTo>
                <a:cubicBezTo>
                  <a:pt x="0" y="70252"/>
                  <a:pt x="70252" y="0"/>
                  <a:pt x="156913" y="0"/>
                </a:cubicBezTo>
                <a:cubicBezTo>
                  <a:pt x="243574" y="0"/>
                  <a:pt x="313826" y="70252"/>
                  <a:pt x="313826" y="156913"/>
                </a:cubicBezTo>
                <a:cubicBezTo>
                  <a:pt x="287674" y="183065"/>
                  <a:pt x="26152" y="183065"/>
                  <a:pt x="0" y="156913"/>
                </a:cubicBezTo>
                <a:close/>
              </a:path>
            </a:pathLst>
          </a:custGeom>
          <a:gradFill>
            <a:gsLst>
              <a:gs pos="100000">
                <a:schemeClr val="bg1">
                  <a:alpha val="0"/>
                </a:schemeClr>
              </a:gs>
              <a:gs pos="1000">
                <a:srgbClr val="FFFBEF"/>
              </a:gs>
            </a:gsLst>
            <a:lin ang="81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5460669" y="2115393"/>
            <a:ext cx="228346" cy="228342"/>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6124334" y="2247812"/>
            <a:ext cx="279234" cy="279230"/>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4854158" y="1732049"/>
            <a:ext cx="301825" cy="301822"/>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5248900" y="1873314"/>
            <a:ext cx="243217" cy="243215"/>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4911426" y="1294502"/>
            <a:ext cx="127901" cy="127900"/>
          </a:xfrm>
          <a:prstGeom prst="ellipse">
            <a:avLst/>
          </a:prstGeom>
          <a:gradFill>
            <a:gsLst>
              <a:gs pos="30000">
                <a:srgbClr val="FEEA74">
                  <a:alpha val="80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4796996" y="1459745"/>
            <a:ext cx="178380" cy="178378"/>
          </a:xfrm>
          <a:prstGeom prst="ellipse">
            <a:avLst/>
          </a:prstGeom>
          <a:gradFill>
            <a:gsLst>
              <a:gs pos="30000">
                <a:srgbClr val="FEEA74">
                  <a:alpha val="80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7443292" y="2863861"/>
            <a:ext cx="292194" cy="292189"/>
          </a:xfrm>
          <a:prstGeom prst="ellipse">
            <a:avLst/>
          </a:prstGeom>
          <a:gradFill>
            <a:gsLst>
              <a:gs pos="44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7131510" y="2168988"/>
            <a:ext cx="203420" cy="203417"/>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7587007" y="2704870"/>
            <a:ext cx="164393" cy="164391"/>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7453627" y="2528780"/>
            <a:ext cx="190631" cy="190628"/>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7343200" y="2343150"/>
            <a:ext cx="182885" cy="182883"/>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p:nvPr/>
        </p:nvSpPr>
        <p:spPr>
          <a:xfrm>
            <a:off x="7577949" y="2419076"/>
            <a:ext cx="95054" cy="95053"/>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a:off x="5274144" y="779516"/>
            <a:ext cx="97037" cy="97036"/>
          </a:xfrm>
          <a:prstGeom prst="ellipse">
            <a:avLst/>
          </a:prstGeom>
          <a:gradFill>
            <a:gsLst>
              <a:gs pos="30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p:cNvSpPr/>
          <p:nvPr/>
        </p:nvSpPr>
        <p:spPr>
          <a:xfrm>
            <a:off x="5274144" y="534147"/>
            <a:ext cx="63951" cy="63950"/>
          </a:xfrm>
          <a:prstGeom prst="ellipse">
            <a:avLst/>
          </a:prstGeom>
          <a:gradFill>
            <a:gsLst>
              <a:gs pos="30000">
                <a:srgbClr val="FEEA74">
                  <a:alpha val="50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a:off x="5184379" y="1113606"/>
            <a:ext cx="111378" cy="111377"/>
          </a:xfrm>
          <a:prstGeom prst="ellipse">
            <a:avLst/>
          </a:prstGeom>
          <a:gradFill>
            <a:gsLst>
              <a:gs pos="30000">
                <a:srgbClr val="FEEA74">
                  <a:alpha val="70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同心圆 22"/>
          <p:cNvSpPr/>
          <p:nvPr/>
        </p:nvSpPr>
        <p:spPr>
          <a:xfrm rot="10800000" flipV="1">
            <a:off x="5672338" y="3890319"/>
            <a:ext cx="192089" cy="192088"/>
          </a:xfrm>
          <a:prstGeom prst="donut">
            <a:avLst>
              <a:gd name="adj" fmla="val 18188"/>
            </a:avLst>
          </a:prstGeom>
          <a:solidFill>
            <a:srgbClr val="E87E05"/>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5" name="同心圆 22"/>
          <p:cNvSpPr/>
          <p:nvPr/>
        </p:nvSpPr>
        <p:spPr>
          <a:xfrm rot="10800000" flipV="1">
            <a:off x="5999956" y="3890320"/>
            <a:ext cx="192089" cy="192088"/>
          </a:xfrm>
          <a:prstGeom prst="donut">
            <a:avLst>
              <a:gd name="adj" fmla="val 18188"/>
            </a:avLst>
          </a:prstGeom>
          <a:solidFill>
            <a:srgbClr val="E87E05"/>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7" name="同心圆 22"/>
          <p:cNvSpPr/>
          <p:nvPr/>
        </p:nvSpPr>
        <p:spPr>
          <a:xfrm rot="10800000" flipV="1">
            <a:off x="6327574" y="3890319"/>
            <a:ext cx="192089" cy="192088"/>
          </a:xfrm>
          <a:prstGeom prst="donut">
            <a:avLst>
              <a:gd name="adj" fmla="val 18188"/>
            </a:avLst>
          </a:prstGeom>
          <a:solidFill>
            <a:srgbClr val="E87E05"/>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1299778294"/>
      </p:ext>
    </p:extLst>
  </p:cSld>
  <p:clrMapOvr>
    <a:masterClrMapping/>
  </p:clrMapOvr>
  <mc:AlternateContent xmlns:mc="http://schemas.openxmlformats.org/markup-compatibility/2006" xmlns:p14="http://schemas.microsoft.com/office/powerpoint/2010/main">
    <mc:Choice Requires="p14">
      <p:transition spd="slow" p14:dur="2000" advClick="0" advTm="12500"/>
    </mc:Choice>
    <mc:Fallback xmlns="">
      <p:transition spd="slow" advClick="0" advTm="125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4"/>
                                        </p:tgtEl>
                                        <p:attrNameLst>
                                          <p:attrName>style.visibility</p:attrName>
                                        </p:attrNameLst>
                                      </p:cBhvr>
                                      <p:to>
                                        <p:strVal val="visible"/>
                                      </p:to>
                                    </p:set>
                                  </p:childTnLst>
                                </p:cTn>
                              </p:par>
                              <p:par>
                                <p:cTn id="7" presetID="42" presetClass="path" presetSubtype="0" repeatCount="3000" accel="50000" decel="50000" fill="hold" nodeType="withEffect">
                                  <p:stCondLst>
                                    <p:cond delay="0"/>
                                  </p:stCondLst>
                                  <p:childTnLst>
                                    <p:animMotion origin="layout" path="M 0.67969 -0.70741 L -0.17969 0.18703 " pathEditMode="relative" rAng="0" ptsTypes="AA">
                                      <p:cBhvr>
                                        <p:cTn id="8" dur="800" fill="hold"/>
                                        <p:tgtEl>
                                          <p:spTgt spid="54"/>
                                        </p:tgtEl>
                                        <p:attrNameLst>
                                          <p:attrName>ppt_x</p:attrName>
                                          <p:attrName>ppt_y</p:attrName>
                                        </p:attrNameLst>
                                      </p:cBhvr>
                                      <p:rCtr x="-42969" y="44722"/>
                                    </p:animMotion>
                                  </p:childTnLst>
                                </p:cTn>
                              </p:par>
                              <p:par>
                                <p:cTn id="9" presetID="1" presetClass="entr" presetSubtype="0" fill="hold" nodeType="withEffect">
                                  <p:stCondLst>
                                    <p:cond delay="250"/>
                                  </p:stCondLst>
                                  <p:childTnLst>
                                    <p:set>
                                      <p:cBhvr>
                                        <p:cTn id="10" dur="1" fill="hold">
                                          <p:stCondLst>
                                            <p:cond delay="0"/>
                                          </p:stCondLst>
                                        </p:cTn>
                                        <p:tgtEl>
                                          <p:spTgt spid="55"/>
                                        </p:tgtEl>
                                        <p:attrNameLst>
                                          <p:attrName>style.visibility</p:attrName>
                                        </p:attrNameLst>
                                      </p:cBhvr>
                                      <p:to>
                                        <p:strVal val="visible"/>
                                      </p:to>
                                    </p:set>
                                  </p:childTnLst>
                                </p:cTn>
                              </p:par>
                              <p:par>
                                <p:cTn id="11" presetID="42" presetClass="path" presetSubtype="0" repeatCount="2000" accel="50000" decel="50000" fill="hold" nodeType="withEffect">
                                  <p:stCondLst>
                                    <p:cond delay="250"/>
                                  </p:stCondLst>
                                  <p:childTnLst>
                                    <p:animMotion origin="layout" path="M 0.81172 -0.84491 L -0.17968 0.18703 " pathEditMode="relative" rAng="0" ptsTypes="AA">
                                      <p:cBhvr>
                                        <p:cTn id="12" dur="800" fill="hold"/>
                                        <p:tgtEl>
                                          <p:spTgt spid="55"/>
                                        </p:tgtEl>
                                        <p:attrNameLst>
                                          <p:attrName>ppt_x</p:attrName>
                                          <p:attrName>ppt_y</p:attrName>
                                        </p:attrNameLst>
                                      </p:cBhvr>
                                      <p:rCtr x="-49570" y="51597"/>
                                    </p:animMotion>
                                  </p:childTnLst>
                                </p:cTn>
                              </p:par>
                              <p:par>
                                <p:cTn id="13" presetID="1" presetClass="entr" presetSubtype="0" fill="hold" nodeType="withEffect">
                                  <p:stCondLst>
                                    <p:cond delay="1250"/>
                                  </p:stCondLst>
                                  <p:childTnLst>
                                    <p:set>
                                      <p:cBhvr>
                                        <p:cTn id="14" dur="1" fill="hold">
                                          <p:stCondLst>
                                            <p:cond delay="0"/>
                                          </p:stCondLst>
                                        </p:cTn>
                                        <p:tgtEl>
                                          <p:spTgt spid="53"/>
                                        </p:tgtEl>
                                        <p:attrNameLst>
                                          <p:attrName>style.visibility</p:attrName>
                                        </p:attrNameLst>
                                      </p:cBhvr>
                                      <p:to>
                                        <p:strVal val="visible"/>
                                      </p:to>
                                    </p:set>
                                  </p:childTnLst>
                                </p:cTn>
                              </p:par>
                              <p:par>
                                <p:cTn id="15" presetID="42" presetClass="path" presetSubtype="0" repeatCount="2000" accel="50000" decel="50000" fill="hold" nodeType="withEffect">
                                  <p:stCondLst>
                                    <p:cond delay="1250"/>
                                  </p:stCondLst>
                                  <p:childTnLst>
                                    <p:animMotion origin="layout" path="M 0.628 -0.65347 L -0.27696 0.2882 " pathEditMode="relative" rAng="0" ptsTypes="AA">
                                      <p:cBhvr>
                                        <p:cTn id="16" dur="800" fill="hold"/>
                                        <p:tgtEl>
                                          <p:spTgt spid="53"/>
                                        </p:tgtEl>
                                        <p:attrNameLst>
                                          <p:attrName>ppt_x</p:attrName>
                                          <p:attrName>ppt_y</p:attrName>
                                        </p:attrNameLst>
                                      </p:cBhvr>
                                      <p:rCtr x="-45247" y="47083"/>
                                    </p:animMotion>
                                  </p:childTnLst>
                                </p:cTn>
                              </p:par>
                              <p:par>
                                <p:cTn id="17" presetID="1" presetClass="entr" presetSubtype="0" fill="hold" nodeType="withEffect">
                                  <p:stCondLst>
                                    <p:cond delay="250"/>
                                  </p:stCondLst>
                                  <p:childTnLst>
                                    <p:set>
                                      <p:cBhvr>
                                        <p:cTn id="18" dur="1" fill="hold">
                                          <p:stCondLst>
                                            <p:cond delay="0"/>
                                          </p:stCondLst>
                                        </p:cTn>
                                        <p:tgtEl>
                                          <p:spTgt spid="65"/>
                                        </p:tgtEl>
                                        <p:attrNameLst>
                                          <p:attrName>style.visibility</p:attrName>
                                        </p:attrNameLst>
                                      </p:cBhvr>
                                      <p:to>
                                        <p:strVal val="visible"/>
                                      </p:to>
                                    </p:set>
                                  </p:childTnLst>
                                </p:cTn>
                              </p:par>
                              <p:par>
                                <p:cTn id="19" presetID="42" presetClass="path" presetSubtype="0" accel="50000" decel="50000" fill="hold" nodeType="withEffect">
                                  <p:stCondLst>
                                    <p:cond delay="250"/>
                                  </p:stCondLst>
                                  <p:childTnLst>
                                    <p:animMotion origin="layout" path="M 0.05261 -0.05324 L 0.60079 -0.6074 " pathEditMode="relative" rAng="0" ptsTypes="AA">
                                      <p:cBhvr>
                                        <p:cTn id="20" dur="800" spd="-100000" fill="hold"/>
                                        <p:tgtEl>
                                          <p:spTgt spid="65"/>
                                        </p:tgtEl>
                                        <p:attrNameLst>
                                          <p:attrName>ppt_x</p:attrName>
                                          <p:attrName>ppt_y</p:attrName>
                                        </p:attrNameLst>
                                      </p:cBhvr>
                                      <p:rCtr x="27409" y="-27708"/>
                                    </p:animMotion>
                                  </p:childTnLst>
                                </p:cTn>
                              </p:par>
                              <p:par>
                                <p:cTn id="21" presetID="22" presetClass="exit" presetSubtype="4" fill="hold" nodeType="withEffect">
                                  <p:stCondLst>
                                    <p:cond delay="550"/>
                                  </p:stCondLst>
                                  <p:childTnLst>
                                    <p:animEffect transition="out" filter="wipe(down)">
                                      <p:cBhvr>
                                        <p:cTn id="22" dur="500"/>
                                        <p:tgtEl>
                                          <p:spTgt spid="65"/>
                                        </p:tgtEl>
                                      </p:cBhvr>
                                    </p:animEffect>
                                    <p:set>
                                      <p:cBhvr>
                                        <p:cTn id="23" dur="1" fill="hold">
                                          <p:stCondLst>
                                            <p:cond delay="499"/>
                                          </p:stCondLst>
                                        </p:cTn>
                                        <p:tgtEl>
                                          <p:spTgt spid="65"/>
                                        </p:tgtEl>
                                        <p:attrNameLst>
                                          <p:attrName>style.visibility</p:attrName>
                                        </p:attrNameLst>
                                      </p:cBhvr>
                                      <p:to>
                                        <p:strVal val="hidden"/>
                                      </p:to>
                                    </p:set>
                                  </p:childTnLst>
                                </p:cTn>
                              </p:par>
                              <p:par>
                                <p:cTn id="24" presetID="1" presetClass="entr" presetSubtype="0" fill="hold" grpId="0" nodeType="withEffect">
                                  <p:stCondLst>
                                    <p:cond delay="1050"/>
                                  </p:stCondLst>
                                  <p:childTnLst>
                                    <p:set>
                                      <p:cBhvr>
                                        <p:cTn id="25" dur="1" fill="hold">
                                          <p:stCondLst>
                                            <p:cond delay="0"/>
                                          </p:stCondLst>
                                        </p:cTn>
                                        <p:tgtEl>
                                          <p:spTgt spid="63"/>
                                        </p:tgtEl>
                                        <p:attrNameLst>
                                          <p:attrName>style.visibility</p:attrName>
                                        </p:attrNameLst>
                                      </p:cBhvr>
                                      <p:to>
                                        <p:strVal val="visible"/>
                                      </p:to>
                                    </p:set>
                                  </p:childTnLst>
                                </p:cTn>
                              </p:par>
                              <p:par>
                                <p:cTn id="26" presetID="1" presetClass="entr" presetSubtype="0" fill="hold" nodeType="withEffect">
                                  <p:stCondLst>
                                    <p:cond delay="1500"/>
                                  </p:stCondLst>
                                  <p:childTnLst>
                                    <p:set>
                                      <p:cBhvr>
                                        <p:cTn id="27" dur="1" fill="hold">
                                          <p:stCondLst>
                                            <p:cond delay="0"/>
                                          </p:stCondLst>
                                        </p:cTn>
                                        <p:tgtEl>
                                          <p:spTgt spid="93"/>
                                        </p:tgtEl>
                                        <p:attrNameLst>
                                          <p:attrName>style.visibility</p:attrName>
                                        </p:attrNameLst>
                                      </p:cBhvr>
                                      <p:to>
                                        <p:strVal val="visible"/>
                                      </p:to>
                                    </p:set>
                                  </p:childTnLst>
                                </p:cTn>
                              </p:par>
                              <p:par>
                                <p:cTn id="28" presetID="42" presetClass="path" presetSubtype="0" accel="50000" decel="50000" fill="hold" nodeType="withEffect">
                                  <p:stCondLst>
                                    <p:cond delay="1500"/>
                                  </p:stCondLst>
                                  <p:childTnLst>
                                    <p:animMotion origin="layout" path="M 0.0168 -0.01782 L 0.53464 -0.56597 " pathEditMode="relative" rAng="0" ptsTypes="AA">
                                      <p:cBhvr>
                                        <p:cTn id="29" dur="800" spd="-100000" fill="hold"/>
                                        <p:tgtEl>
                                          <p:spTgt spid="93"/>
                                        </p:tgtEl>
                                        <p:attrNameLst>
                                          <p:attrName>ppt_x</p:attrName>
                                          <p:attrName>ppt_y</p:attrName>
                                        </p:attrNameLst>
                                      </p:cBhvr>
                                      <p:rCtr x="25885" y="-27407"/>
                                    </p:animMotion>
                                  </p:childTnLst>
                                </p:cTn>
                              </p:par>
                              <p:par>
                                <p:cTn id="30" presetID="22" presetClass="exit" presetSubtype="8" fill="hold" nodeType="withEffect">
                                  <p:stCondLst>
                                    <p:cond delay="1800"/>
                                  </p:stCondLst>
                                  <p:childTnLst>
                                    <p:animEffect transition="out" filter="wipe(left)">
                                      <p:cBhvr>
                                        <p:cTn id="31" dur="500"/>
                                        <p:tgtEl>
                                          <p:spTgt spid="93"/>
                                        </p:tgtEl>
                                      </p:cBhvr>
                                    </p:animEffect>
                                    <p:set>
                                      <p:cBhvr>
                                        <p:cTn id="32" dur="1" fill="hold">
                                          <p:stCondLst>
                                            <p:cond delay="499"/>
                                          </p:stCondLst>
                                        </p:cTn>
                                        <p:tgtEl>
                                          <p:spTgt spid="93"/>
                                        </p:tgtEl>
                                        <p:attrNameLst>
                                          <p:attrName>style.visibility</p:attrName>
                                        </p:attrNameLst>
                                      </p:cBhvr>
                                      <p:to>
                                        <p:strVal val="hidden"/>
                                      </p:to>
                                    </p:set>
                                  </p:childTnLst>
                                </p:cTn>
                              </p:par>
                              <p:par>
                                <p:cTn id="33" presetID="1" presetClass="entr" presetSubtype="0" fill="hold" grpId="0" nodeType="withEffect">
                                  <p:stCondLst>
                                    <p:cond delay="2300"/>
                                  </p:stCondLst>
                                  <p:childTnLst>
                                    <p:set>
                                      <p:cBhvr>
                                        <p:cTn id="34" dur="1" fill="hold">
                                          <p:stCondLst>
                                            <p:cond delay="0"/>
                                          </p:stCondLst>
                                        </p:cTn>
                                        <p:tgtEl>
                                          <p:spTgt spid="92"/>
                                        </p:tgtEl>
                                        <p:attrNameLst>
                                          <p:attrName>style.visibility</p:attrName>
                                        </p:attrNameLst>
                                      </p:cBhvr>
                                      <p:to>
                                        <p:strVal val="visible"/>
                                      </p:to>
                                    </p:set>
                                  </p:childTnLst>
                                </p:cTn>
                              </p:par>
                              <p:par>
                                <p:cTn id="35" presetID="37" presetClass="path" presetSubtype="0" accel="50000" decel="50000" fill="hold" grpId="1" nodeType="withEffect">
                                  <p:stCondLst>
                                    <p:cond delay="2300"/>
                                  </p:stCondLst>
                                  <p:childTnLst>
                                    <p:animMotion origin="layout" path="M -4.58333E-6 -0.00023 C 0.01198 0.03889 0.02227 0.06134 0.03907 0.08102 C 0.05417 0.09861 0.07409 0.1081 0.09141 0.1081 C 0.10834 0.10741 0.12566 0.09977 0.14076 0.08333 C 0.16146 0.0632 0.16993 0.03866 0.18178 -0.00023 " pathEditMode="relative" rAng="0" ptsTypes="AAAAA">
                                      <p:cBhvr>
                                        <p:cTn id="36" dur="2000" fill="hold"/>
                                        <p:tgtEl>
                                          <p:spTgt spid="63"/>
                                        </p:tgtEl>
                                        <p:attrNameLst>
                                          <p:attrName>ppt_x</p:attrName>
                                          <p:attrName>ppt_y</p:attrName>
                                        </p:attrNameLst>
                                      </p:cBhvr>
                                      <p:rCtr x="9089" y="5417"/>
                                    </p:animMotion>
                                  </p:childTnLst>
                                </p:cTn>
                              </p:par>
                              <p:par>
                                <p:cTn id="37" presetID="37" presetClass="path" presetSubtype="0" accel="50000" decel="50000" fill="hold" grpId="2" nodeType="withEffect">
                                  <p:stCondLst>
                                    <p:cond delay="4300"/>
                                  </p:stCondLst>
                                  <p:childTnLst>
                                    <p:animMotion origin="layout" path="M -0.00052 -0.00023 C 0.03125 0.10185 0.07214 0.10671 0.0918 0.10741 C 0.11342 0.10833 0.16394 0.08218 0.18191 -0.00023 " pathEditMode="relative" rAng="0" ptsTypes="AAA">
                                      <p:cBhvr>
                                        <p:cTn id="38" dur="2000" spd="-100000" fill="hold"/>
                                        <p:tgtEl>
                                          <p:spTgt spid="63"/>
                                        </p:tgtEl>
                                        <p:attrNameLst>
                                          <p:attrName>ppt_x</p:attrName>
                                          <p:attrName>ppt_y</p:attrName>
                                        </p:attrNameLst>
                                      </p:cBhvr>
                                      <p:rCtr x="9115" y="5370"/>
                                    </p:animMotion>
                                  </p:childTnLst>
                                </p:cTn>
                              </p:par>
                              <p:par>
                                <p:cTn id="39" presetID="37" presetClass="path" presetSubtype="0" accel="50000" decel="50000" fill="hold" grpId="1" nodeType="withEffect">
                                  <p:stCondLst>
                                    <p:cond delay="3000"/>
                                  </p:stCondLst>
                                  <p:childTnLst>
                                    <p:animMotion origin="layout" path="M -0.00026 -0.00023 C -0.01784 0.07754 -0.06316 0.10764 -0.08776 0.10833 C -0.11237 0.10903 -0.15612 0.0912 -0.18256 -0.00023 " pathEditMode="relative" rAng="0" ptsTypes="AAA">
                                      <p:cBhvr>
                                        <p:cTn id="40" dur="2000" fill="hold"/>
                                        <p:tgtEl>
                                          <p:spTgt spid="92"/>
                                        </p:tgtEl>
                                        <p:attrNameLst>
                                          <p:attrName>ppt_x</p:attrName>
                                          <p:attrName>ppt_y</p:attrName>
                                        </p:attrNameLst>
                                      </p:cBhvr>
                                      <p:rCtr x="-9115" y="5440"/>
                                    </p:animMotion>
                                  </p:childTnLst>
                                </p:cTn>
                              </p:par>
                              <p:par>
                                <p:cTn id="41" presetID="37" presetClass="path" presetSubtype="0" accel="50000" decel="50000" fill="hold" grpId="2" nodeType="withEffect">
                                  <p:stCondLst>
                                    <p:cond delay="5000"/>
                                  </p:stCondLst>
                                  <p:childTnLst>
                                    <p:animMotion origin="layout" path="M -0.00026 -0.00023 C -0.02188 0.08379 -0.06094 0.10833 -0.09115 0.10833 C -0.12149 0.10833 -0.15899 0.08079 -0.18204 -0.00023 " pathEditMode="relative" rAng="0" ptsTypes="AAA">
                                      <p:cBhvr>
                                        <p:cTn id="42" dur="2000" spd="-100000" fill="hold"/>
                                        <p:tgtEl>
                                          <p:spTgt spid="92"/>
                                        </p:tgtEl>
                                        <p:attrNameLst>
                                          <p:attrName>ppt_x</p:attrName>
                                          <p:attrName>ppt_y</p:attrName>
                                        </p:attrNameLst>
                                      </p:cBhvr>
                                      <p:rCtr x="-9089" y="5417"/>
                                    </p:animMotion>
                                  </p:childTnLst>
                                </p:cTn>
                              </p:par>
                              <p:par>
                                <p:cTn id="43" presetID="42" presetClass="entr" presetSubtype="0" fill="hold" grpId="0" nodeType="withEffect">
                                  <p:stCondLst>
                                    <p:cond delay="600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1000"/>
                                        <p:tgtEl>
                                          <p:spTgt spid="7"/>
                                        </p:tgtEl>
                                      </p:cBhvr>
                                    </p:animEffect>
                                    <p:anim calcmode="lin" valueType="num">
                                      <p:cBhvr>
                                        <p:cTn id="46" dur="1000" fill="hold"/>
                                        <p:tgtEl>
                                          <p:spTgt spid="7"/>
                                        </p:tgtEl>
                                        <p:attrNameLst>
                                          <p:attrName>ppt_x</p:attrName>
                                        </p:attrNameLst>
                                      </p:cBhvr>
                                      <p:tavLst>
                                        <p:tav tm="0">
                                          <p:val>
                                            <p:strVal val="#ppt_x"/>
                                          </p:val>
                                        </p:tav>
                                        <p:tav tm="100000">
                                          <p:val>
                                            <p:strVal val="#ppt_x"/>
                                          </p:val>
                                        </p:tav>
                                      </p:tavLst>
                                    </p:anim>
                                    <p:anim calcmode="lin" valueType="num">
                                      <p:cBhvr>
                                        <p:cTn id="47" dur="1000" fill="hold"/>
                                        <p:tgtEl>
                                          <p:spTgt spid="7"/>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600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1000"/>
                                        <p:tgtEl>
                                          <p:spTgt spid="32"/>
                                        </p:tgtEl>
                                      </p:cBhvr>
                                    </p:animEffect>
                                    <p:anim calcmode="lin" valueType="num">
                                      <p:cBhvr>
                                        <p:cTn id="51" dur="1000" fill="hold"/>
                                        <p:tgtEl>
                                          <p:spTgt spid="32"/>
                                        </p:tgtEl>
                                        <p:attrNameLst>
                                          <p:attrName>ppt_x</p:attrName>
                                        </p:attrNameLst>
                                      </p:cBhvr>
                                      <p:tavLst>
                                        <p:tav tm="0">
                                          <p:val>
                                            <p:strVal val="#ppt_x"/>
                                          </p:val>
                                        </p:tav>
                                        <p:tav tm="100000">
                                          <p:val>
                                            <p:strVal val="#ppt_x"/>
                                          </p:val>
                                        </p:tav>
                                      </p:tavLst>
                                    </p:anim>
                                    <p:anim calcmode="lin" valueType="num">
                                      <p:cBhvr>
                                        <p:cTn id="52" dur="1000" fill="hold"/>
                                        <p:tgtEl>
                                          <p:spTgt spid="32"/>
                                        </p:tgtEl>
                                        <p:attrNameLst>
                                          <p:attrName>ppt_y</p:attrName>
                                        </p:attrNameLst>
                                      </p:cBhvr>
                                      <p:tavLst>
                                        <p:tav tm="0">
                                          <p:val>
                                            <p:strVal val="#ppt_y-.1"/>
                                          </p:val>
                                        </p:tav>
                                        <p:tav tm="100000">
                                          <p:val>
                                            <p:strVal val="#ppt_y"/>
                                          </p:val>
                                        </p:tav>
                                      </p:tavLst>
                                    </p:anim>
                                  </p:childTnLst>
                                </p:cTn>
                              </p:par>
                              <p:par>
                                <p:cTn id="53" presetID="1" presetClass="entr" presetSubtype="0" fill="hold" grpId="1" nodeType="withEffect">
                                  <p:stCondLst>
                                    <p:cond delay="6000"/>
                                  </p:stCondLst>
                                  <p:childTnLst>
                                    <p:set>
                                      <p:cBhvr>
                                        <p:cTn id="54" dur="1" fill="hold">
                                          <p:stCondLst>
                                            <p:cond delay="0"/>
                                          </p:stCondLst>
                                        </p:cTn>
                                        <p:tgtEl>
                                          <p:spTgt spid="67"/>
                                        </p:tgtEl>
                                        <p:attrNameLst>
                                          <p:attrName>style.visibility</p:attrName>
                                        </p:attrNameLst>
                                      </p:cBhvr>
                                      <p:to>
                                        <p:strVal val="visible"/>
                                      </p:to>
                                    </p:set>
                                  </p:childTnLst>
                                </p:cTn>
                              </p:par>
                              <p:par>
                                <p:cTn id="55" presetID="50" presetClass="path" presetSubtype="0" accel="50000" decel="50000" fill="hold" grpId="0" nodeType="withEffect">
                                  <p:stCondLst>
                                    <p:cond delay="6000"/>
                                  </p:stCondLst>
                                  <p:childTnLst>
                                    <p:animMotion origin="layout" path="M 1.45833E-6 2.59259E-6 C 0.05794 -0.02709 0.13164 -0.02986 0.1569 0.08217 C 0.18112 0.25416 0.10273 0.29421 0.0651 0.27106 " pathEditMode="relative" rAng="0" ptsTypes="AAA">
                                      <p:cBhvr>
                                        <p:cTn id="56" dur="2000" spd="-100000" fill="hold"/>
                                        <p:tgtEl>
                                          <p:spTgt spid="67"/>
                                        </p:tgtEl>
                                        <p:attrNameLst>
                                          <p:attrName>ppt_x</p:attrName>
                                          <p:attrName>ppt_y</p:attrName>
                                        </p:attrNameLst>
                                      </p:cBhvr>
                                      <p:rCtr x="8073" y="13079"/>
                                    </p:animMotion>
                                  </p:childTnLst>
                                </p:cTn>
                              </p:par>
                              <p:par>
                                <p:cTn id="57" presetID="1" presetClass="entr" presetSubtype="0" fill="hold" grpId="1" nodeType="withEffect">
                                  <p:stCondLst>
                                    <p:cond delay="7000"/>
                                  </p:stCondLst>
                                  <p:childTnLst>
                                    <p:set>
                                      <p:cBhvr>
                                        <p:cTn id="58" dur="1" fill="hold">
                                          <p:stCondLst>
                                            <p:cond delay="0"/>
                                          </p:stCondLst>
                                        </p:cTn>
                                        <p:tgtEl>
                                          <p:spTgt spid="68"/>
                                        </p:tgtEl>
                                        <p:attrNameLst>
                                          <p:attrName>style.visibility</p:attrName>
                                        </p:attrNameLst>
                                      </p:cBhvr>
                                      <p:to>
                                        <p:strVal val="visible"/>
                                      </p:to>
                                    </p:set>
                                  </p:childTnLst>
                                </p:cTn>
                              </p:par>
                              <p:par>
                                <p:cTn id="59" presetID="50" presetClass="path" presetSubtype="0" accel="50000" decel="50000" fill="hold" grpId="0" nodeType="withEffect">
                                  <p:stCondLst>
                                    <p:cond delay="6000"/>
                                  </p:stCondLst>
                                  <p:childTnLst>
                                    <p:animMotion origin="layout" path="M -4.375E-6 -0.00046 C 0.0129 -0.00046 0.03256 0.00695 0.05964 -0.00277 C 0.10912 0.00579 0.07331 0.11783 0.08217 0.14977 " pathEditMode="relative" rAng="0" ptsTypes="AAA">
                                      <p:cBhvr>
                                        <p:cTn id="60" dur="2000" spd="-100000" fill="hold"/>
                                        <p:tgtEl>
                                          <p:spTgt spid="68"/>
                                        </p:tgtEl>
                                        <p:attrNameLst>
                                          <p:attrName>ppt_x</p:attrName>
                                          <p:attrName>ppt_y</p:attrName>
                                        </p:attrNameLst>
                                      </p:cBhvr>
                                      <p:rCtr x="4323" y="7384"/>
                                    </p:animMotion>
                                  </p:childTnLst>
                                </p:cTn>
                              </p:par>
                              <p:par>
                                <p:cTn id="61" presetID="1" presetClass="entr" presetSubtype="0" fill="hold" grpId="2" nodeType="withEffect">
                                  <p:stCondLst>
                                    <p:cond delay="6000"/>
                                  </p:stCondLst>
                                  <p:childTnLst>
                                    <p:set>
                                      <p:cBhvr>
                                        <p:cTn id="62" dur="1" fill="hold">
                                          <p:stCondLst>
                                            <p:cond delay="0"/>
                                          </p:stCondLst>
                                        </p:cTn>
                                        <p:tgtEl>
                                          <p:spTgt spid="66"/>
                                        </p:tgtEl>
                                        <p:attrNameLst>
                                          <p:attrName>style.visibility</p:attrName>
                                        </p:attrNameLst>
                                      </p:cBhvr>
                                      <p:to>
                                        <p:strVal val="visible"/>
                                      </p:to>
                                    </p:set>
                                  </p:childTnLst>
                                </p:cTn>
                              </p:par>
                              <p:par>
                                <p:cTn id="63" presetID="50" presetClass="path" presetSubtype="0" accel="50000" decel="50000" fill="hold" grpId="0" nodeType="withEffect">
                                  <p:stCondLst>
                                    <p:cond delay="6000"/>
                                  </p:stCondLst>
                                  <p:childTnLst>
                                    <p:animMotion origin="layout" path="M 1.45833E-6 4.81481E-6 C 0.02825 4.81481E-6 0.06328 -0.01343 0.09492 -0.00047 C 0.1237 0.01134 0.17435 0.05671 0.17995 0.10416 C 0.18463 0.14351 0.18281 0.17777 0.17292 0.21458 " pathEditMode="relative" rAng="0" ptsTypes="AAAA">
                                      <p:cBhvr>
                                        <p:cTn id="64" dur="2000" spd="-100000" fill="hold"/>
                                        <p:tgtEl>
                                          <p:spTgt spid="66"/>
                                        </p:tgtEl>
                                        <p:attrNameLst>
                                          <p:attrName>ppt_x</p:attrName>
                                          <p:attrName>ppt_y</p:attrName>
                                        </p:attrNameLst>
                                      </p:cBhvr>
                                      <p:rCtr x="9115" y="10417"/>
                                    </p:animMotion>
                                  </p:childTnLst>
                                </p:cTn>
                              </p:par>
                              <p:par>
                                <p:cTn id="65" presetID="8" presetClass="emph" presetSubtype="0" fill="hold" grpId="1" nodeType="withEffect">
                                  <p:stCondLst>
                                    <p:cond delay="6000"/>
                                  </p:stCondLst>
                                  <p:childTnLst>
                                    <p:animRot by="-21600000">
                                      <p:cBhvr>
                                        <p:cTn id="66" dur="2000" fill="hold"/>
                                        <p:tgtEl>
                                          <p:spTgt spid="66"/>
                                        </p:tgtEl>
                                        <p:attrNameLst>
                                          <p:attrName>r</p:attrName>
                                        </p:attrNameLst>
                                      </p:cBhvr>
                                    </p:animRot>
                                  </p:childTnLst>
                                </p:cTn>
                              </p:par>
                              <p:par>
                                <p:cTn id="67" presetID="1" presetClass="entr" presetSubtype="0" fill="hold" grpId="0" nodeType="withEffect">
                                  <p:stCondLst>
                                    <p:cond delay="1050"/>
                                  </p:stCondLst>
                                  <p:childTnLst>
                                    <p:set>
                                      <p:cBhvr>
                                        <p:cTn id="68" dur="1" fill="hold">
                                          <p:stCondLst>
                                            <p:cond delay="0"/>
                                          </p:stCondLst>
                                        </p:cTn>
                                        <p:tgtEl>
                                          <p:spTgt spid="35"/>
                                        </p:tgtEl>
                                        <p:attrNameLst>
                                          <p:attrName>style.visibility</p:attrName>
                                        </p:attrNameLst>
                                      </p:cBhvr>
                                      <p:to>
                                        <p:strVal val="visible"/>
                                      </p:to>
                                    </p:set>
                                  </p:childTnLst>
                                </p:cTn>
                              </p:par>
                              <p:par>
                                <p:cTn id="69" presetID="37" presetClass="path" presetSubtype="0" accel="50000" decel="50000" fill="hold" grpId="1" nodeType="withEffect">
                                  <p:stCondLst>
                                    <p:cond delay="2300"/>
                                  </p:stCondLst>
                                  <p:childTnLst>
                                    <p:animMotion origin="layout" path="M -6.25E-7 -0.00024 C 0.01198 0.03888 0.02227 0.06134 0.03906 0.08101 C 0.05417 0.09861 0.07409 0.1081 0.09141 0.1081 C 0.10833 0.1074 0.12565 0.09976 0.14076 0.08333 C 0.16146 0.06319 0.16992 0.03865 0.18177 -0.00024 " pathEditMode="relative" rAng="0" ptsTypes="AAAAA">
                                      <p:cBhvr>
                                        <p:cTn id="70" dur="2000" fill="hold"/>
                                        <p:tgtEl>
                                          <p:spTgt spid="35"/>
                                        </p:tgtEl>
                                        <p:attrNameLst>
                                          <p:attrName>ppt_x</p:attrName>
                                          <p:attrName>ppt_y</p:attrName>
                                        </p:attrNameLst>
                                      </p:cBhvr>
                                      <p:rCtr x="9089" y="5417"/>
                                    </p:animMotion>
                                  </p:childTnLst>
                                </p:cTn>
                              </p:par>
                              <p:par>
                                <p:cTn id="71" presetID="37" presetClass="path" presetSubtype="0" accel="50000" decel="50000" fill="hold" grpId="2" nodeType="withEffect">
                                  <p:stCondLst>
                                    <p:cond delay="4300"/>
                                  </p:stCondLst>
                                  <p:childTnLst>
                                    <p:animMotion origin="layout" path="M -0.00052 -0.00024 C 0.03125 0.10185 0.07214 0.10671 0.0918 0.1074 C 0.11341 0.10833 0.16393 0.08217 0.1819 -0.00024 " pathEditMode="relative" rAng="0" ptsTypes="AAA">
                                      <p:cBhvr>
                                        <p:cTn id="72" dur="2000" spd="-100000" fill="hold"/>
                                        <p:tgtEl>
                                          <p:spTgt spid="35"/>
                                        </p:tgtEl>
                                        <p:attrNameLst>
                                          <p:attrName>ppt_x</p:attrName>
                                          <p:attrName>ppt_y</p:attrName>
                                        </p:attrNameLst>
                                      </p:cBhvr>
                                      <p:rCtr x="9115" y="5370"/>
                                    </p:animMotion>
                                  </p:childTnLst>
                                </p:cTn>
                              </p:par>
                              <p:par>
                                <p:cTn id="73" presetID="1" presetClass="entr" presetSubtype="0" fill="hold" grpId="0" nodeType="withEffect">
                                  <p:stCondLst>
                                    <p:cond delay="2300"/>
                                  </p:stCondLst>
                                  <p:childTnLst>
                                    <p:set>
                                      <p:cBhvr>
                                        <p:cTn id="74" dur="1" fill="hold">
                                          <p:stCondLst>
                                            <p:cond delay="0"/>
                                          </p:stCondLst>
                                        </p:cTn>
                                        <p:tgtEl>
                                          <p:spTgt spid="36"/>
                                        </p:tgtEl>
                                        <p:attrNameLst>
                                          <p:attrName>style.visibility</p:attrName>
                                        </p:attrNameLst>
                                      </p:cBhvr>
                                      <p:to>
                                        <p:strVal val="visible"/>
                                      </p:to>
                                    </p:set>
                                  </p:childTnLst>
                                </p:cTn>
                              </p:par>
                              <p:par>
                                <p:cTn id="75" presetID="37" presetClass="path" presetSubtype="0" accel="50000" decel="50000" fill="hold" grpId="1" nodeType="withEffect">
                                  <p:stCondLst>
                                    <p:cond delay="3000"/>
                                  </p:stCondLst>
                                  <p:childTnLst>
                                    <p:animMotion origin="layout" path="M -0.00026 -0.00023 C -0.01784 0.07755 -0.06315 0.10764 -0.08776 0.10834 C -0.11237 0.10903 -0.15612 0.09121 -0.18255 -0.00023 " pathEditMode="relative" rAng="0" ptsTypes="AAA">
                                      <p:cBhvr>
                                        <p:cTn id="76" dur="2000" fill="hold"/>
                                        <p:tgtEl>
                                          <p:spTgt spid="36"/>
                                        </p:tgtEl>
                                        <p:attrNameLst>
                                          <p:attrName>ppt_x</p:attrName>
                                          <p:attrName>ppt_y</p:attrName>
                                        </p:attrNameLst>
                                      </p:cBhvr>
                                      <p:rCtr x="-9115" y="5417"/>
                                    </p:animMotion>
                                  </p:childTnLst>
                                </p:cTn>
                              </p:par>
                              <p:par>
                                <p:cTn id="77" presetID="37" presetClass="path" presetSubtype="0" accel="50000" decel="50000" fill="hold" grpId="2" nodeType="withEffect">
                                  <p:stCondLst>
                                    <p:cond delay="5000"/>
                                  </p:stCondLst>
                                  <p:childTnLst>
                                    <p:animMotion origin="layout" path="M -0.00026 -0.00023 C -0.02187 0.0838 -0.06094 0.10834 -0.09115 0.10834 C -0.12148 0.10834 -0.15898 0.08079 -0.18203 -0.00023 " pathEditMode="relative" rAng="0" ptsTypes="AAA">
                                      <p:cBhvr>
                                        <p:cTn id="78" dur="2000" spd="-100000" fill="hold"/>
                                        <p:tgtEl>
                                          <p:spTgt spid="36"/>
                                        </p:tgtEl>
                                        <p:attrNameLst>
                                          <p:attrName>ppt_x</p:attrName>
                                          <p:attrName>ppt_y</p:attrName>
                                        </p:attrNameLst>
                                      </p:cBhvr>
                                      <p:rCtr x="-9089" y="5417"/>
                                    </p:animMotion>
                                  </p:childTnLst>
                                </p:cTn>
                              </p:par>
                              <p:par>
                                <p:cTn id="79" presetID="23" presetClass="entr" presetSubtype="16" fill="hold" nodeType="withEffect">
                                  <p:stCondLst>
                                    <p:cond delay="5000"/>
                                  </p:stCondLst>
                                  <p:childTnLst>
                                    <p:set>
                                      <p:cBhvr>
                                        <p:cTn id="80" dur="1" fill="hold">
                                          <p:stCondLst>
                                            <p:cond delay="0"/>
                                          </p:stCondLst>
                                        </p:cTn>
                                        <p:tgtEl>
                                          <p:spTgt spid="30"/>
                                        </p:tgtEl>
                                        <p:attrNameLst>
                                          <p:attrName>style.visibility</p:attrName>
                                        </p:attrNameLst>
                                      </p:cBhvr>
                                      <p:to>
                                        <p:strVal val="visible"/>
                                      </p:to>
                                    </p:set>
                                    <p:anim calcmode="lin" valueType="num">
                                      <p:cBhvr>
                                        <p:cTn id="81" dur="1000" fill="hold"/>
                                        <p:tgtEl>
                                          <p:spTgt spid="30"/>
                                        </p:tgtEl>
                                        <p:attrNameLst>
                                          <p:attrName>ppt_w</p:attrName>
                                        </p:attrNameLst>
                                      </p:cBhvr>
                                      <p:tavLst>
                                        <p:tav tm="0">
                                          <p:val>
                                            <p:fltVal val="0"/>
                                          </p:val>
                                        </p:tav>
                                        <p:tav tm="100000">
                                          <p:val>
                                            <p:strVal val="#ppt_w"/>
                                          </p:val>
                                        </p:tav>
                                      </p:tavLst>
                                    </p:anim>
                                    <p:anim calcmode="lin" valueType="num">
                                      <p:cBhvr>
                                        <p:cTn id="82" dur="1000" fill="hold"/>
                                        <p:tgtEl>
                                          <p:spTgt spid="30"/>
                                        </p:tgtEl>
                                        <p:attrNameLst>
                                          <p:attrName>ppt_h</p:attrName>
                                        </p:attrNameLst>
                                      </p:cBhvr>
                                      <p:tavLst>
                                        <p:tav tm="0">
                                          <p:val>
                                            <p:fltVal val="0"/>
                                          </p:val>
                                        </p:tav>
                                        <p:tav tm="100000">
                                          <p:val>
                                            <p:strVal val="#ppt_h"/>
                                          </p:val>
                                        </p:tav>
                                      </p:tavLst>
                                    </p:anim>
                                  </p:childTnLst>
                                </p:cTn>
                              </p:par>
                              <p:par>
                                <p:cTn id="83" presetID="1" presetClass="path" presetSubtype="0" accel="50000" decel="50000" fill="hold" nodeType="withEffect">
                                  <p:stCondLst>
                                    <p:cond delay="5000"/>
                                  </p:stCondLst>
                                  <p:childTnLst>
                                    <p:animMotion origin="layout" path="M 1.875E-6 7.40741E-7 C 0.03281 7.40741E-7 0.06015 0.04583 0.06015 0.10231 C 0.06015 0.15903 0.03281 0.20532 1.875E-6 0.20532 C -0.03334 0.20532 -0.05964 0.15903 -0.05964 0.10231 C -0.05964 0.04583 -0.03334 7.40741E-7 1.875E-6 7.40741E-7 Z " pathEditMode="relative" rAng="0" ptsTypes="AAAAA">
                                      <p:cBhvr>
                                        <p:cTn id="84" dur="1000" spd="-100000" fill="hold"/>
                                        <p:tgtEl>
                                          <p:spTgt spid="30"/>
                                        </p:tgtEl>
                                        <p:attrNameLst>
                                          <p:attrName>ppt_x</p:attrName>
                                          <p:attrName>ppt_y</p:attrName>
                                        </p:attrNameLst>
                                      </p:cBhvr>
                                      <p:rCtr x="26" y="10255"/>
                                    </p:animMotion>
                                  </p:childTnLst>
                                </p:cTn>
                              </p:par>
                              <p:par>
                                <p:cTn id="85" presetID="10" presetClass="entr" presetSubtype="0" fill="hold" grpId="0" nodeType="withEffect">
                                  <p:stCondLst>
                                    <p:cond delay="6500"/>
                                  </p:stCondLst>
                                  <p:childTnLst>
                                    <p:set>
                                      <p:cBhvr>
                                        <p:cTn id="86" dur="1" fill="hold">
                                          <p:stCondLst>
                                            <p:cond delay="0"/>
                                          </p:stCondLst>
                                        </p:cTn>
                                        <p:tgtEl>
                                          <p:spTgt spid="71"/>
                                        </p:tgtEl>
                                        <p:attrNameLst>
                                          <p:attrName>style.visibility</p:attrName>
                                        </p:attrNameLst>
                                      </p:cBhvr>
                                      <p:to>
                                        <p:strVal val="visible"/>
                                      </p:to>
                                    </p:set>
                                    <p:animEffect transition="in" filter="fade">
                                      <p:cBhvr>
                                        <p:cTn id="87" dur="300"/>
                                        <p:tgtEl>
                                          <p:spTgt spid="71"/>
                                        </p:tgtEl>
                                      </p:cBhvr>
                                    </p:animEffect>
                                  </p:childTnLst>
                                </p:cTn>
                              </p:par>
                              <p:par>
                                <p:cTn id="88" presetID="0" presetClass="path" presetSubtype="0" decel="100000" fill="hold" grpId="1" nodeType="withEffect">
                                  <p:stCondLst>
                                    <p:cond delay="6500"/>
                                  </p:stCondLst>
                                  <p:childTnLst>
                                    <p:animMotion origin="layout" path="M -0.00052 2.59259E-6 C 0.00612 0.08217 -0.02019 0.09606 -0.00651 0.15069 C 0.00716 0.20532 0.12278 0.21944 0.15768 0.24791 C 0.17955 0.26898 0.19153 0.28773 0.19297 0.31342 C 0.19453 0.33912 0.19674 0.37662 0.16979 0.41041 " pathEditMode="relative" rAng="0" ptsTypes="AAAAA">
                                      <p:cBhvr>
                                        <p:cTn id="89" dur="2000" spd="-100000" fill="hold"/>
                                        <p:tgtEl>
                                          <p:spTgt spid="71"/>
                                        </p:tgtEl>
                                        <p:attrNameLst>
                                          <p:attrName>ppt_x</p:attrName>
                                          <p:attrName>ppt_y</p:attrName>
                                        </p:attrNameLst>
                                      </p:cBhvr>
                                      <p:rCtr x="9219" y="20509"/>
                                    </p:animMotion>
                                  </p:childTnLst>
                                </p:cTn>
                              </p:par>
                              <p:par>
                                <p:cTn id="90" presetID="10" presetClass="entr" presetSubtype="0" fill="hold" grpId="0" nodeType="withEffect">
                                  <p:stCondLst>
                                    <p:cond delay="6500"/>
                                  </p:stCondLst>
                                  <p:childTnLst>
                                    <p:set>
                                      <p:cBhvr>
                                        <p:cTn id="91" dur="1" fill="hold">
                                          <p:stCondLst>
                                            <p:cond delay="0"/>
                                          </p:stCondLst>
                                        </p:cTn>
                                        <p:tgtEl>
                                          <p:spTgt spid="70"/>
                                        </p:tgtEl>
                                        <p:attrNameLst>
                                          <p:attrName>style.visibility</p:attrName>
                                        </p:attrNameLst>
                                      </p:cBhvr>
                                      <p:to>
                                        <p:strVal val="visible"/>
                                      </p:to>
                                    </p:set>
                                    <p:animEffect transition="in" filter="fade">
                                      <p:cBhvr>
                                        <p:cTn id="92" dur="300"/>
                                        <p:tgtEl>
                                          <p:spTgt spid="70"/>
                                        </p:tgtEl>
                                      </p:cBhvr>
                                    </p:animEffect>
                                  </p:childTnLst>
                                </p:cTn>
                              </p:par>
                              <p:par>
                                <p:cTn id="93" presetID="0" presetClass="path" presetSubtype="0" decel="100000" fill="hold" grpId="1" nodeType="withEffect">
                                  <p:stCondLst>
                                    <p:cond delay="6500"/>
                                  </p:stCondLst>
                                  <p:childTnLst>
                                    <p:animMotion origin="layout" path="M -0.00026 -1.85185E-6 C -0.00352 0.07176 -0.02253 0.09607 -0.00326 0.13681 C 0.01601 0.17732 0.11341 0.18542 0.14622 0.20394 C 0.1789 0.22246 0.18945 0.24329 0.19245 0.27361 C 0.19544 0.30371 0.19518 0.33959 0.16823 0.37338 " pathEditMode="relative" rAng="0" ptsTypes="AAAAA">
                                      <p:cBhvr>
                                        <p:cTn id="94" dur="1900" spd="-100000" fill="hold"/>
                                        <p:tgtEl>
                                          <p:spTgt spid="70"/>
                                        </p:tgtEl>
                                        <p:attrNameLst>
                                          <p:attrName>ppt_x</p:attrName>
                                          <p:attrName>ppt_y</p:attrName>
                                        </p:attrNameLst>
                                      </p:cBhvr>
                                      <p:rCtr x="9128" y="18657"/>
                                    </p:animMotion>
                                  </p:childTnLst>
                                </p:cTn>
                              </p:par>
                              <p:par>
                                <p:cTn id="95" presetID="10" presetClass="entr" presetSubtype="0" fill="hold" grpId="0" nodeType="withEffect">
                                  <p:stCondLst>
                                    <p:cond delay="6500"/>
                                  </p:stCondLst>
                                  <p:childTnLst>
                                    <p:set>
                                      <p:cBhvr>
                                        <p:cTn id="96" dur="1" fill="hold">
                                          <p:stCondLst>
                                            <p:cond delay="0"/>
                                          </p:stCondLst>
                                        </p:cTn>
                                        <p:tgtEl>
                                          <p:spTgt spid="72"/>
                                        </p:tgtEl>
                                        <p:attrNameLst>
                                          <p:attrName>style.visibility</p:attrName>
                                        </p:attrNameLst>
                                      </p:cBhvr>
                                      <p:to>
                                        <p:strVal val="visible"/>
                                      </p:to>
                                    </p:set>
                                    <p:animEffect transition="in" filter="fade">
                                      <p:cBhvr>
                                        <p:cTn id="97" dur="300"/>
                                        <p:tgtEl>
                                          <p:spTgt spid="72"/>
                                        </p:tgtEl>
                                      </p:cBhvr>
                                    </p:animEffect>
                                  </p:childTnLst>
                                </p:cTn>
                              </p:par>
                              <p:par>
                                <p:cTn id="98" presetID="0" presetClass="path" presetSubtype="0" decel="100000" fill="hold" grpId="1" nodeType="withEffect">
                                  <p:stCondLst>
                                    <p:cond delay="6500"/>
                                  </p:stCondLst>
                                  <p:childTnLst>
                                    <p:animMotion origin="layout" path="M -0.00039 -3.7037E-7 C -0.0168 0.0625 -0.01081 0.08727 0.01666 0.11204 C 0.04414 0.13657 0.12708 0.14907 0.14974 0.16921 C 0.17226 0.18889 0.19401 0.19769 0.197 0.22847 C 0.2 0.2588 0.20052 0.27847 0.17357 0.31227 " pathEditMode="relative" rAng="0" ptsTypes="AAAAA">
                                      <p:cBhvr>
                                        <p:cTn id="99" dur="1800" spd="-100000" fill="hold"/>
                                        <p:tgtEl>
                                          <p:spTgt spid="72"/>
                                        </p:tgtEl>
                                        <p:attrNameLst>
                                          <p:attrName>ppt_x</p:attrName>
                                          <p:attrName>ppt_y</p:attrName>
                                        </p:attrNameLst>
                                      </p:cBhvr>
                                      <p:rCtr x="9492" y="15602"/>
                                    </p:animMotion>
                                  </p:childTnLst>
                                </p:cTn>
                              </p:par>
                              <p:par>
                                <p:cTn id="100" presetID="10" presetClass="entr" presetSubtype="0" fill="hold" grpId="0" nodeType="withEffect">
                                  <p:stCondLst>
                                    <p:cond delay="6750"/>
                                  </p:stCondLst>
                                  <p:childTnLst>
                                    <p:set>
                                      <p:cBhvr>
                                        <p:cTn id="101" dur="1" fill="hold">
                                          <p:stCondLst>
                                            <p:cond delay="0"/>
                                          </p:stCondLst>
                                        </p:cTn>
                                        <p:tgtEl>
                                          <p:spTgt spid="49"/>
                                        </p:tgtEl>
                                        <p:attrNameLst>
                                          <p:attrName>style.visibility</p:attrName>
                                        </p:attrNameLst>
                                      </p:cBhvr>
                                      <p:to>
                                        <p:strVal val="visible"/>
                                      </p:to>
                                    </p:set>
                                    <p:animEffect transition="in" filter="fade">
                                      <p:cBhvr>
                                        <p:cTn id="102" dur="300"/>
                                        <p:tgtEl>
                                          <p:spTgt spid="49"/>
                                        </p:tgtEl>
                                      </p:cBhvr>
                                    </p:animEffect>
                                  </p:childTnLst>
                                </p:cTn>
                              </p:par>
                              <p:par>
                                <p:cTn id="103" presetID="0" presetClass="path" presetSubtype="0" decel="100000" fill="hold" grpId="1" nodeType="withEffect">
                                  <p:stCondLst>
                                    <p:cond delay="6750"/>
                                  </p:stCondLst>
                                  <p:childTnLst>
                                    <p:animMotion origin="layout" path="M -0.00052 3.33333E-6 C 0.0362 0.03125 0.14571 0.06504 0.17722 0.09259 C 0.2086 0.1199 0.21979 0.14421 0.22591 0.19398 C 0.2319 0.24328 0.22474 0.28958 0.19532 0.34004 " pathEditMode="relative" rAng="0" ptsTypes="AAAA">
                                      <p:cBhvr>
                                        <p:cTn id="104" dur="1700" spd="-100000" fill="hold"/>
                                        <p:tgtEl>
                                          <p:spTgt spid="49"/>
                                        </p:tgtEl>
                                        <p:attrNameLst>
                                          <p:attrName>ppt_x</p:attrName>
                                          <p:attrName>ppt_y</p:attrName>
                                        </p:attrNameLst>
                                      </p:cBhvr>
                                      <p:rCtr x="11419" y="16991"/>
                                    </p:animMotion>
                                  </p:childTnLst>
                                </p:cTn>
                              </p:par>
                              <p:par>
                                <p:cTn id="105" presetID="10" presetClass="entr" presetSubtype="0" fill="hold" grpId="0" nodeType="withEffect">
                                  <p:stCondLst>
                                    <p:cond delay="6750"/>
                                  </p:stCondLst>
                                  <p:childTnLst>
                                    <p:set>
                                      <p:cBhvr>
                                        <p:cTn id="106" dur="1" fill="hold">
                                          <p:stCondLst>
                                            <p:cond delay="0"/>
                                          </p:stCondLst>
                                        </p:cTn>
                                        <p:tgtEl>
                                          <p:spTgt spid="50"/>
                                        </p:tgtEl>
                                        <p:attrNameLst>
                                          <p:attrName>style.visibility</p:attrName>
                                        </p:attrNameLst>
                                      </p:cBhvr>
                                      <p:to>
                                        <p:strVal val="visible"/>
                                      </p:to>
                                    </p:set>
                                    <p:animEffect transition="in" filter="fade">
                                      <p:cBhvr>
                                        <p:cTn id="107" dur="300"/>
                                        <p:tgtEl>
                                          <p:spTgt spid="50"/>
                                        </p:tgtEl>
                                      </p:cBhvr>
                                    </p:animEffect>
                                  </p:childTnLst>
                                </p:cTn>
                              </p:par>
                              <p:par>
                                <p:cTn id="108" presetID="0" presetClass="path" presetSubtype="0" decel="100000" fill="hold" grpId="1" nodeType="withEffect">
                                  <p:stCondLst>
                                    <p:cond delay="6750"/>
                                  </p:stCondLst>
                                  <p:childTnLst>
                                    <p:animMotion origin="layout" path="M -0.00026 4.07407E-6 C 0.03633 0.04745 0.16302 0.04143 0.20052 0.06551 C 0.23802 0.08958 0.26862 0.20972 0.18581 0.30902 " pathEditMode="relative" rAng="0" ptsTypes="AAA">
                                      <p:cBhvr>
                                        <p:cTn id="109" dur="1750" spd="-100000" fill="hold"/>
                                        <p:tgtEl>
                                          <p:spTgt spid="50"/>
                                        </p:tgtEl>
                                        <p:attrNameLst>
                                          <p:attrName>ppt_x</p:attrName>
                                          <p:attrName>ppt_y</p:attrName>
                                        </p:attrNameLst>
                                      </p:cBhvr>
                                      <p:rCtr x="11940" y="15440"/>
                                    </p:animMotion>
                                  </p:childTnLst>
                                </p:cTn>
                              </p:par>
                              <p:par>
                                <p:cTn id="110" presetID="10" presetClass="entr" presetSubtype="0" fill="hold" grpId="0" nodeType="withEffect">
                                  <p:stCondLst>
                                    <p:cond delay="6750"/>
                                  </p:stCondLst>
                                  <p:childTnLst>
                                    <p:set>
                                      <p:cBhvr>
                                        <p:cTn id="111" dur="1" fill="hold">
                                          <p:stCondLst>
                                            <p:cond delay="0"/>
                                          </p:stCondLst>
                                        </p:cTn>
                                        <p:tgtEl>
                                          <p:spTgt spid="44"/>
                                        </p:tgtEl>
                                        <p:attrNameLst>
                                          <p:attrName>style.visibility</p:attrName>
                                        </p:attrNameLst>
                                      </p:cBhvr>
                                      <p:to>
                                        <p:strVal val="visible"/>
                                      </p:to>
                                    </p:set>
                                    <p:animEffect transition="in" filter="fade">
                                      <p:cBhvr>
                                        <p:cTn id="112" dur="300"/>
                                        <p:tgtEl>
                                          <p:spTgt spid="44"/>
                                        </p:tgtEl>
                                      </p:cBhvr>
                                    </p:animEffect>
                                  </p:childTnLst>
                                </p:cTn>
                              </p:par>
                              <p:par>
                                <p:cTn id="113" presetID="0" presetClass="path" presetSubtype="0" decel="100000" fill="hold" grpId="1" nodeType="withEffect">
                                  <p:stCondLst>
                                    <p:cond delay="6750"/>
                                  </p:stCondLst>
                                  <p:childTnLst>
                                    <p:animMotion origin="layout" path="M -0.00026 1.85185E-6 C 0.03894 0.00879 0.103 0.04051 0.14245 0.05787 C 0.18178 0.075 0.23946 0.19676 0.17592 0.28565 " pathEditMode="relative" rAng="0" ptsTypes="AAA">
                                      <p:cBhvr>
                                        <p:cTn id="114" dur="1600" spd="-100000" fill="hold"/>
                                        <p:tgtEl>
                                          <p:spTgt spid="44"/>
                                        </p:tgtEl>
                                        <p:attrNameLst>
                                          <p:attrName>ppt_x</p:attrName>
                                          <p:attrName>ppt_y</p:attrName>
                                        </p:attrNameLst>
                                      </p:cBhvr>
                                      <p:rCtr x="10221" y="14282"/>
                                    </p:animMotion>
                                  </p:childTnLst>
                                </p:cTn>
                              </p:par>
                              <p:par>
                                <p:cTn id="115" presetID="10" presetClass="entr" presetSubtype="0" fill="hold" grpId="0" nodeType="withEffect">
                                  <p:stCondLst>
                                    <p:cond delay="6750"/>
                                  </p:stCondLst>
                                  <p:childTnLst>
                                    <p:set>
                                      <p:cBhvr>
                                        <p:cTn id="116" dur="1" fill="hold">
                                          <p:stCondLst>
                                            <p:cond delay="0"/>
                                          </p:stCondLst>
                                        </p:cTn>
                                        <p:tgtEl>
                                          <p:spTgt spid="47"/>
                                        </p:tgtEl>
                                        <p:attrNameLst>
                                          <p:attrName>style.visibility</p:attrName>
                                        </p:attrNameLst>
                                      </p:cBhvr>
                                      <p:to>
                                        <p:strVal val="visible"/>
                                      </p:to>
                                    </p:set>
                                    <p:animEffect transition="in" filter="fade">
                                      <p:cBhvr>
                                        <p:cTn id="117" dur="300"/>
                                        <p:tgtEl>
                                          <p:spTgt spid="47"/>
                                        </p:tgtEl>
                                      </p:cBhvr>
                                    </p:animEffect>
                                  </p:childTnLst>
                                </p:cTn>
                              </p:par>
                              <p:par>
                                <p:cTn id="118" presetID="0" presetClass="path" presetSubtype="0" decel="100000" fill="hold" grpId="1" nodeType="withEffect">
                                  <p:stCondLst>
                                    <p:cond delay="6750"/>
                                  </p:stCondLst>
                                  <p:childTnLst>
                                    <p:animMotion origin="layout" path="M 3.125E-6 -0.00093 C 0.06093 -0.02361 0.17838 0.01018 0.19948 0.06481 C 0.22057 0.11944 0.22187 0.18148 0.16849 0.24375 " pathEditMode="relative" rAng="0" ptsTypes="AAA">
                                      <p:cBhvr>
                                        <p:cTn id="119" dur="1500" spd="-100000" fill="hold"/>
                                        <p:tgtEl>
                                          <p:spTgt spid="47"/>
                                        </p:tgtEl>
                                        <p:attrNameLst>
                                          <p:attrName>ppt_x</p:attrName>
                                          <p:attrName>ppt_y</p:attrName>
                                        </p:attrNameLst>
                                      </p:cBhvr>
                                      <p:rCtr x="10651" y="11875"/>
                                    </p:animMotion>
                                  </p:childTnLst>
                                </p:cTn>
                              </p:par>
                              <p:par>
                                <p:cTn id="120" presetID="10" presetClass="entr" presetSubtype="0" fill="hold" grpId="0" nodeType="withEffect">
                                  <p:stCondLst>
                                    <p:cond delay="7000"/>
                                  </p:stCondLst>
                                  <p:childTnLst>
                                    <p:set>
                                      <p:cBhvr>
                                        <p:cTn id="121" dur="1" fill="hold">
                                          <p:stCondLst>
                                            <p:cond delay="0"/>
                                          </p:stCondLst>
                                        </p:cTn>
                                        <p:tgtEl>
                                          <p:spTgt spid="48"/>
                                        </p:tgtEl>
                                        <p:attrNameLst>
                                          <p:attrName>style.visibility</p:attrName>
                                        </p:attrNameLst>
                                      </p:cBhvr>
                                      <p:to>
                                        <p:strVal val="visible"/>
                                      </p:to>
                                    </p:set>
                                    <p:animEffect transition="in" filter="fade">
                                      <p:cBhvr>
                                        <p:cTn id="122" dur="300"/>
                                        <p:tgtEl>
                                          <p:spTgt spid="48"/>
                                        </p:tgtEl>
                                      </p:cBhvr>
                                    </p:animEffect>
                                  </p:childTnLst>
                                </p:cTn>
                              </p:par>
                              <p:par>
                                <p:cTn id="123" presetID="0" presetClass="path" presetSubtype="0" decel="100000" fill="hold" grpId="1" nodeType="withEffect">
                                  <p:stCondLst>
                                    <p:cond delay="7000"/>
                                  </p:stCondLst>
                                  <p:childTnLst>
                                    <p:animMotion origin="layout" path="M -0.00026 -7.40741E-7 C 0.03581 0.04745 0.10951 0.04306 0.14636 0.06065 C 0.18308 0.07801 0.20756 0.20463 0.12891 0.31806 " pathEditMode="relative" rAng="0" ptsTypes="AAA">
                                      <p:cBhvr>
                                        <p:cTn id="124" dur="1500" spd="-100000" fill="hold"/>
                                        <p:tgtEl>
                                          <p:spTgt spid="48"/>
                                        </p:tgtEl>
                                        <p:attrNameLst>
                                          <p:attrName>ppt_x</p:attrName>
                                          <p:attrName>ppt_y</p:attrName>
                                        </p:attrNameLst>
                                      </p:cBhvr>
                                      <p:rCtr x="9049" y="15903"/>
                                    </p:animMotion>
                                  </p:childTnLst>
                                </p:cTn>
                              </p:par>
                              <p:par>
                                <p:cTn id="125" presetID="10" presetClass="entr" presetSubtype="0" fill="hold" grpId="0" nodeType="withEffect">
                                  <p:stCondLst>
                                    <p:cond delay="7000"/>
                                  </p:stCondLst>
                                  <p:childTnLst>
                                    <p:set>
                                      <p:cBhvr>
                                        <p:cTn id="126" dur="1" fill="hold">
                                          <p:stCondLst>
                                            <p:cond delay="0"/>
                                          </p:stCondLst>
                                        </p:cTn>
                                        <p:tgtEl>
                                          <p:spTgt spid="45"/>
                                        </p:tgtEl>
                                        <p:attrNameLst>
                                          <p:attrName>style.visibility</p:attrName>
                                        </p:attrNameLst>
                                      </p:cBhvr>
                                      <p:to>
                                        <p:strVal val="visible"/>
                                      </p:to>
                                    </p:set>
                                    <p:animEffect transition="in" filter="fade">
                                      <p:cBhvr>
                                        <p:cTn id="127" dur="300"/>
                                        <p:tgtEl>
                                          <p:spTgt spid="45"/>
                                        </p:tgtEl>
                                      </p:cBhvr>
                                    </p:animEffect>
                                  </p:childTnLst>
                                </p:cTn>
                              </p:par>
                              <p:par>
                                <p:cTn id="128" presetID="0" presetClass="path" presetSubtype="0" decel="100000" fill="hold" grpId="1" nodeType="withEffect">
                                  <p:stCondLst>
                                    <p:cond delay="7000"/>
                                  </p:stCondLst>
                                  <p:childTnLst>
                                    <p:animMotion origin="layout" path="M -1.66667E-6 5.55112E-17 C 0.0431 5.55112E-17 0.08919 0.01829 0.11641 0.05648 C 0.14349 0.09444 0.16198 0.1838 0.08672 0.2625 " pathEditMode="relative" rAng="0" ptsTypes="AAA">
                                      <p:cBhvr>
                                        <p:cTn id="129" dur="1400" spd="-100000" fill="hold"/>
                                        <p:tgtEl>
                                          <p:spTgt spid="45"/>
                                        </p:tgtEl>
                                        <p:attrNameLst>
                                          <p:attrName>ppt_x</p:attrName>
                                          <p:attrName>ppt_y</p:attrName>
                                        </p:attrNameLst>
                                      </p:cBhvr>
                                      <p:rCtr x="6992" y="13125"/>
                                    </p:animMotion>
                                  </p:childTnLst>
                                </p:cTn>
                              </p:par>
                              <p:par>
                                <p:cTn id="130" presetID="10" presetClass="entr" presetSubtype="0" fill="hold" grpId="0" nodeType="withEffect">
                                  <p:stCondLst>
                                    <p:cond delay="7000"/>
                                  </p:stCondLst>
                                  <p:childTnLst>
                                    <p:set>
                                      <p:cBhvr>
                                        <p:cTn id="131" dur="1" fill="hold">
                                          <p:stCondLst>
                                            <p:cond delay="0"/>
                                          </p:stCondLst>
                                        </p:cTn>
                                        <p:tgtEl>
                                          <p:spTgt spid="46"/>
                                        </p:tgtEl>
                                        <p:attrNameLst>
                                          <p:attrName>style.visibility</p:attrName>
                                        </p:attrNameLst>
                                      </p:cBhvr>
                                      <p:to>
                                        <p:strVal val="visible"/>
                                      </p:to>
                                    </p:set>
                                    <p:animEffect transition="in" filter="fade">
                                      <p:cBhvr>
                                        <p:cTn id="132" dur="300"/>
                                        <p:tgtEl>
                                          <p:spTgt spid="46"/>
                                        </p:tgtEl>
                                      </p:cBhvr>
                                    </p:animEffect>
                                  </p:childTnLst>
                                </p:cTn>
                              </p:par>
                              <p:par>
                                <p:cTn id="133" presetID="0" presetClass="path" presetSubtype="0" decel="100000" fill="hold" grpId="1" nodeType="withEffect">
                                  <p:stCondLst>
                                    <p:cond delay="7000"/>
                                  </p:stCondLst>
                                  <p:childTnLst>
                                    <p:animMotion origin="layout" path="M -0.00026 1.85185E-6 C 0.05026 0.00949 0.08021 0.04699 0.08255 0.10393 C 0.0849 0.16088 0.08281 0.21111 0.0405 0.27153 " pathEditMode="relative" rAng="0" ptsTypes="AAA">
                                      <p:cBhvr>
                                        <p:cTn id="134" dur="1350" spd="-100000" fill="hold"/>
                                        <p:tgtEl>
                                          <p:spTgt spid="46"/>
                                        </p:tgtEl>
                                        <p:attrNameLst>
                                          <p:attrName>ppt_x</p:attrName>
                                          <p:attrName>ppt_y</p:attrName>
                                        </p:attrNameLst>
                                      </p:cBhvr>
                                      <p:rCtr x="4167" y="13565"/>
                                    </p:animMotion>
                                  </p:childTnLst>
                                </p:cTn>
                              </p:par>
                              <p:par>
                                <p:cTn id="135" presetID="10" presetClass="entr" presetSubtype="0" fill="hold" grpId="0" nodeType="withEffect">
                                  <p:stCondLst>
                                    <p:cond delay="7000"/>
                                  </p:stCondLst>
                                  <p:childTnLst>
                                    <p:set>
                                      <p:cBhvr>
                                        <p:cTn id="136" dur="1" fill="hold">
                                          <p:stCondLst>
                                            <p:cond delay="0"/>
                                          </p:stCondLst>
                                        </p:cTn>
                                        <p:tgtEl>
                                          <p:spTgt spid="59"/>
                                        </p:tgtEl>
                                        <p:attrNameLst>
                                          <p:attrName>style.visibility</p:attrName>
                                        </p:attrNameLst>
                                      </p:cBhvr>
                                      <p:to>
                                        <p:strVal val="visible"/>
                                      </p:to>
                                    </p:set>
                                    <p:animEffect transition="in" filter="fade">
                                      <p:cBhvr>
                                        <p:cTn id="137" dur="300"/>
                                        <p:tgtEl>
                                          <p:spTgt spid="59"/>
                                        </p:tgtEl>
                                      </p:cBhvr>
                                    </p:animEffect>
                                  </p:childTnLst>
                                </p:cTn>
                              </p:par>
                              <p:par>
                                <p:cTn id="138" presetID="0" presetClass="path" presetSubtype="0" decel="100000" fill="hold" grpId="1" nodeType="withEffect">
                                  <p:stCondLst>
                                    <p:cond delay="7000"/>
                                  </p:stCondLst>
                                  <p:childTnLst>
                                    <p:animMotion origin="layout" path="M 8.33333E-7 1.48148E-6 C 0.04857 0.04467 0.04544 0.16273 0.00495 0.20949 " pathEditMode="relative" rAng="0" ptsTypes="AA">
                                      <p:cBhvr>
                                        <p:cTn id="139" dur="1300" spd="-100000" fill="hold"/>
                                        <p:tgtEl>
                                          <p:spTgt spid="59"/>
                                        </p:tgtEl>
                                        <p:attrNameLst>
                                          <p:attrName>ppt_x</p:attrName>
                                          <p:attrName>ppt_y</p:attrName>
                                        </p:attrNameLst>
                                      </p:cBhvr>
                                      <p:rCtr x="1784" y="10463"/>
                                    </p:animMotion>
                                  </p:childTnLst>
                                </p:cTn>
                              </p:par>
                              <p:par>
                                <p:cTn id="140" presetID="10" presetClass="entr" presetSubtype="0" fill="hold" grpId="0" nodeType="withEffect">
                                  <p:stCondLst>
                                    <p:cond delay="7250"/>
                                  </p:stCondLst>
                                  <p:childTnLst>
                                    <p:set>
                                      <p:cBhvr>
                                        <p:cTn id="141" dur="1" fill="hold">
                                          <p:stCondLst>
                                            <p:cond delay="0"/>
                                          </p:stCondLst>
                                        </p:cTn>
                                        <p:tgtEl>
                                          <p:spTgt spid="64"/>
                                        </p:tgtEl>
                                        <p:attrNameLst>
                                          <p:attrName>style.visibility</p:attrName>
                                        </p:attrNameLst>
                                      </p:cBhvr>
                                      <p:to>
                                        <p:strVal val="visible"/>
                                      </p:to>
                                    </p:set>
                                    <p:animEffect transition="in" filter="fade">
                                      <p:cBhvr>
                                        <p:cTn id="142" dur="300"/>
                                        <p:tgtEl>
                                          <p:spTgt spid="64"/>
                                        </p:tgtEl>
                                      </p:cBhvr>
                                    </p:animEffect>
                                  </p:childTnLst>
                                </p:cTn>
                              </p:par>
                              <p:par>
                                <p:cTn id="143" presetID="0" presetClass="path" presetSubtype="0" decel="100000" fill="hold" grpId="1" nodeType="withEffect">
                                  <p:stCondLst>
                                    <p:cond delay="7250"/>
                                  </p:stCondLst>
                                  <p:childTnLst>
                                    <p:animMotion origin="layout" path="M -1.45833E-6 -4.07407E-6 C 0.02044 0.04653 0.02018 0.11968 -0.03542 0.18357 " pathEditMode="relative" rAng="0" ptsTypes="AA">
                                      <p:cBhvr>
                                        <p:cTn id="144" dur="800" spd="-100000" fill="hold"/>
                                        <p:tgtEl>
                                          <p:spTgt spid="64"/>
                                        </p:tgtEl>
                                        <p:attrNameLst>
                                          <p:attrName>ppt_x</p:attrName>
                                          <p:attrName>ppt_y</p:attrName>
                                        </p:attrNameLst>
                                      </p:cBhvr>
                                      <p:rCtr x="-1146" y="9167"/>
                                    </p:animMotion>
                                  </p:childTnLst>
                                </p:cTn>
                              </p:par>
                              <p:par>
                                <p:cTn id="145" presetID="10" presetClass="entr" presetSubtype="0" fill="hold" grpId="0" nodeType="withEffect">
                                  <p:stCondLst>
                                    <p:cond delay="7250"/>
                                  </p:stCondLst>
                                  <p:childTnLst>
                                    <p:set>
                                      <p:cBhvr>
                                        <p:cTn id="146" dur="1" fill="hold">
                                          <p:stCondLst>
                                            <p:cond delay="0"/>
                                          </p:stCondLst>
                                        </p:cTn>
                                        <p:tgtEl>
                                          <p:spTgt spid="69"/>
                                        </p:tgtEl>
                                        <p:attrNameLst>
                                          <p:attrName>style.visibility</p:attrName>
                                        </p:attrNameLst>
                                      </p:cBhvr>
                                      <p:to>
                                        <p:strVal val="visible"/>
                                      </p:to>
                                    </p:set>
                                    <p:animEffect transition="in" filter="fade">
                                      <p:cBhvr>
                                        <p:cTn id="147" dur="300"/>
                                        <p:tgtEl>
                                          <p:spTgt spid="69"/>
                                        </p:tgtEl>
                                      </p:cBhvr>
                                    </p:animEffect>
                                  </p:childTnLst>
                                </p:cTn>
                              </p:par>
                              <p:par>
                                <p:cTn id="148" presetID="0" presetClass="path" presetSubtype="0" decel="100000" fill="hold" grpId="1" nodeType="withEffect">
                                  <p:stCondLst>
                                    <p:cond delay="7250"/>
                                  </p:stCondLst>
                                  <p:childTnLst>
                                    <p:animMotion origin="layout" path="M -0.00091 -2.22222E-6 C 0.01784 0.07709 -0.01029 0.16158 -0.04036 0.1956 " pathEditMode="relative" rAng="0" ptsTypes="AA">
                                      <p:cBhvr>
                                        <p:cTn id="149" dur="800" spd="-100000" fill="hold"/>
                                        <p:tgtEl>
                                          <p:spTgt spid="69"/>
                                        </p:tgtEl>
                                        <p:attrNameLst>
                                          <p:attrName>ppt_x</p:attrName>
                                          <p:attrName>ppt_y</p:attrName>
                                        </p:attrNameLst>
                                      </p:cBhvr>
                                      <p:rCtr x="-1667" y="9769"/>
                                    </p:animMotion>
                                  </p:childTnLst>
                                </p:cTn>
                              </p:par>
                              <p:par>
                                <p:cTn id="150" presetID="10" presetClass="entr" presetSubtype="0" fill="hold" grpId="0" nodeType="withEffect">
                                  <p:stCondLst>
                                    <p:cond delay="7250"/>
                                  </p:stCondLst>
                                  <p:childTnLst>
                                    <p:set>
                                      <p:cBhvr>
                                        <p:cTn id="151" dur="1" fill="hold">
                                          <p:stCondLst>
                                            <p:cond delay="0"/>
                                          </p:stCondLst>
                                        </p:cTn>
                                        <p:tgtEl>
                                          <p:spTgt spid="61"/>
                                        </p:tgtEl>
                                        <p:attrNameLst>
                                          <p:attrName>style.visibility</p:attrName>
                                        </p:attrNameLst>
                                      </p:cBhvr>
                                      <p:to>
                                        <p:strVal val="visible"/>
                                      </p:to>
                                    </p:set>
                                    <p:animEffect transition="in" filter="fade">
                                      <p:cBhvr>
                                        <p:cTn id="152" dur="300"/>
                                        <p:tgtEl>
                                          <p:spTgt spid="61"/>
                                        </p:tgtEl>
                                      </p:cBhvr>
                                    </p:animEffect>
                                  </p:childTnLst>
                                </p:cTn>
                              </p:par>
                              <p:par>
                                <p:cTn id="153" presetID="0" presetClass="path" presetSubtype="0" decel="100000" fill="hold" grpId="1" nodeType="withEffect">
                                  <p:stCondLst>
                                    <p:cond delay="7250"/>
                                  </p:stCondLst>
                                  <p:childTnLst>
                                    <p:animMotion origin="layout" path="M -1.25E-6 -4.07407E-6 C 0.01979 0.06227 0.02787 0.13936 -0.02643 0.19237 " pathEditMode="relative" rAng="0" ptsTypes="AA">
                                      <p:cBhvr>
                                        <p:cTn id="154" dur="800" spd="-100000" fill="hold"/>
                                        <p:tgtEl>
                                          <p:spTgt spid="61"/>
                                        </p:tgtEl>
                                        <p:attrNameLst>
                                          <p:attrName>ppt_x</p:attrName>
                                          <p:attrName>ppt_y</p:attrName>
                                        </p:attrNameLst>
                                      </p:cBhvr>
                                      <p:rCtr x="-573" y="9606"/>
                                    </p:animMotion>
                                  </p:childTnLst>
                                </p:cTn>
                              </p:par>
                              <p:par>
                                <p:cTn id="155" presetID="10" presetClass="entr" presetSubtype="0" fill="hold" grpId="0" nodeType="withEffect">
                                  <p:stCondLst>
                                    <p:cond delay="7250"/>
                                  </p:stCondLst>
                                  <p:childTnLst>
                                    <p:set>
                                      <p:cBhvr>
                                        <p:cTn id="156" dur="1" fill="hold">
                                          <p:stCondLst>
                                            <p:cond delay="0"/>
                                          </p:stCondLst>
                                        </p:cTn>
                                        <p:tgtEl>
                                          <p:spTgt spid="62"/>
                                        </p:tgtEl>
                                        <p:attrNameLst>
                                          <p:attrName>style.visibility</p:attrName>
                                        </p:attrNameLst>
                                      </p:cBhvr>
                                      <p:to>
                                        <p:strVal val="visible"/>
                                      </p:to>
                                    </p:set>
                                    <p:animEffect transition="in" filter="fade">
                                      <p:cBhvr>
                                        <p:cTn id="157" dur="300"/>
                                        <p:tgtEl>
                                          <p:spTgt spid="62"/>
                                        </p:tgtEl>
                                      </p:cBhvr>
                                    </p:animEffect>
                                  </p:childTnLst>
                                </p:cTn>
                              </p:par>
                              <p:par>
                                <p:cTn id="158" presetID="0" presetClass="path" presetSubtype="0" decel="100000" fill="hold" grpId="1" nodeType="withEffect">
                                  <p:stCondLst>
                                    <p:cond delay="7250"/>
                                  </p:stCondLst>
                                  <p:childTnLst>
                                    <p:animMotion origin="layout" path="M 4.79167E-6 3.46945E-17 C 0.02773 0.08102 0.01015 0.11898 -0.02097 0.15903 " pathEditMode="relative" rAng="0" ptsTypes="AA">
                                      <p:cBhvr>
                                        <p:cTn id="159" dur="800" spd="-100000" fill="hold"/>
                                        <p:tgtEl>
                                          <p:spTgt spid="62"/>
                                        </p:tgtEl>
                                        <p:attrNameLst>
                                          <p:attrName>ppt_x</p:attrName>
                                          <p:attrName>ppt_y</p:attrName>
                                        </p:attrNameLst>
                                      </p:cBhvr>
                                      <p:rCtr x="-352" y="7940"/>
                                    </p:animMotion>
                                  </p:childTnLst>
                                </p:cTn>
                              </p:par>
                              <p:par>
                                <p:cTn id="160" presetID="10" presetClass="entr" presetSubtype="0" fill="hold" grpId="0" nodeType="withEffect">
                                  <p:stCondLst>
                                    <p:cond delay="7500"/>
                                  </p:stCondLst>
                                  <p:childTnLst>
                                    <p:set>
                                      <p:cBhvr>
                                        <p:cTn id="161" dur="1" fill="hold">
                                          <p:stCondLst>
                                            <p:cond delay="0"/>
                                          </p:stCondLst>
                                        </p:cTn>
                                        <p:tgtEl>
                                          <p:spTgt spid="60"/>
                                        </p:tgtEl>
                                        <p:attrNameLst>
                                          <p:attrName>style.visibility</p:attrName>
                                        </p:attrNameLst>
                                      </p:cBhvr>
                                      <p:to>
                                        <p:strVal val="visible"/>
                                      </p:to>
                                    </p:set>
                                    <p:animEffect transition="in" filter="fade">
                                      <p:cBhvr>
                                        <p:cTn id="162" dur="300"/>
                                        <p:tgtEl>
                                          <p:spTgt spid="60"/>
                                        </p:tgtEl>
                                      </p:cBhvr>
                                    </p:animEffect>
                                  </p:childTnLst>
                                </p:cTn>
                              </p:par>
                              <p:par>
                                <p:cTn id="163" presetID="0" presetClass="path" presetSubtype="0" decel="100000" fill="hold" grpId="1" nodeType="withEffect">
                                  <p:stCondLst>
                                    <p:cond delay="7500"/>
                                  </p:stCondLst>
                                  <p:childTnLst>
                                    <p:animMotion origin="layout" path="M -0.00065 0 C 0.01145 0.05764 -0.00469 0.11343 -0.03073 0.15949 " pathEditMode="relative" rAng="0" ptsTypes="AA">
                                      <p:cBhvr>
                                        <p:cTn id="164" dur="600" spd="-100000" fill="hold"/>
                                        <p:tgtEl>
                                          <p:spTgt spid="60"/>
                                        </p:tgtEl>
                                        <p:attrNameLst>
                                          <p:attrName>ppt_x</p:attrName>
                                          <p:attrName>ppt_y</p:attrName>
                                        </p:attrNameLst>
                                      </p:cBhvr>
                                      <p:rCtr x="-1302" y="7963"/>
                                    </p:animMotion>
                                  </p:childTnLst>
                                </p:cTn>
                              </p:par>
                              <p:par>
                                <p:cTn id="165" presetID="10" presetClass="entr" presetSubtype="0" fill="hold" grpId="0" nodeType="withEffect">
                                  <p:stCondLst>
                                    <p:cond delay="7500"/>
                                  </p:stCondLst>
                                  <p:childTnLst>
                                    <p:set>
                                      <p:cBhvr>
                                        <p:cTn id="166" dur="1" fill="hold">
                                          <p:stCondLst>
                                            <p:cond delay="0"/>
                                          </p:stCondLst>
                                        </p:cTn>
                                        <p:tgtEl>
                                          <p:spTgt spid="58"/>
                                        </p:tgtEl>
                                        <p:attrNameLst>
                                          <p:attrName>style.visibility</p:attrName>
                                        </p:attrNameLst>
                                      </p:cBhvr>
                                      <p:to>
                                        <p:strVal val="visible"/>
                                      </p:to>
                                    </p:set>
                                    <p:animEffect transition="in" filter="fade">
                                      <p:cBhvr>
                                        <p:cTn id="167" dur="300"/>
                                        <p:tgtEl>
                                          <p:spTgt spid="58"/>
                                        </p:tgtEl>
                                      </p:cBhvr>
                                    </p:animEffect>
                                  </p:childTnLst>
                                </p:cTn>
                              </p:par>
                              <p:par>
                                <p:cTn id="168" presetID="0" presetClass="path" presetSubtype="0" decel="100000" fill="hold" grpId="1" nodeType="withEffect">
                                  <p:stCondLst>
                                    <p:cond delay="7500"/>
                                  </p:stCondLst>
                                  <p:childTnLst>
                                    <p:animMotion origin="layout" path="M 4.79167E-6 1.11111E-6 C 0.0121 0.075 -0.00248 0.13055 -0.02592 0.17569 " pathEditMode="relative" rAng="0" ptsTypes="AA">
                                      <p:cBhvr>
                                        <p:cTn id="169" dur="600" spd="-100000" fill="hold"/>
                                        <p:tgtEl>
                                          <p:spTgt spid="58"/>
                                        </p:tgtEl>
                                        <p:attrNameLst>
                                          <p:attrName>ppt_x</p:attrName>
                                          <p:attrName>ppt_y</p:attrName>
                                        </p:attrNameLst>
                                      </p:cBhvr>
                                      <p:rCtr x="-1081" y="8773"/>
                                    </p:animMotion>
                                  </p:childTnLst>
                                </p:cTn>
                              </p:par>
                              <p:par>
                                <p:cTn id="170" presetID="10" presetClass="entr" presetSubtype="0" fill="hold" grpId="0" nodeType="withEffect">
                                  <p:stCondLst>
                                    <p:cond delay="7500"/>
                                  </p:stCondLst>
                                  <p:childTnLst>
                                    <p:set>
                                      <p:cBhvr>
                                        <p:cTn id="171" dur="1" fill="hold">
                                          <p:stCondLst>
                                            <p:cond delay="0"/>
                                          </p:stCondLst>
                                        </p:cTn>
                                        <p:tgtEl>
                                          <p:spTgt spid="57"/>
                                        </p:tgtEl>
                                        <p:attrNameLst>
                                          <p:attrName>style.visibility</p:attrName>
                                        </p:attrNameLst>
                                      </p:cBhvr>
                                      <p:to>
                                        <p:strVal val="visible"/>
                                      </p:to>
                                    </p:set>
                                    <p:animEffect transition="in" filter="fade">
                                      <p:cBhvr>
                                        <p:cTn id="172" dur="300"/>
                                        <p:tgtEl>
                                          <p:spTgt spid="57"/>
                                        </p:tgtEl>
                                      </p:cBhvr>
                                    </p:animEffect>
                                  </p:childTnLst>
                                </p:cTn>
                              </p:par>
                              <p:par>
                                <p:cTn id="173" presetID="0" presetClass="path" presetSubtype="0" decel="100000" fill="hold" grpId="1" nodeType="withEffect">
                                  <p:stCondLst>
                                    <p:cond delay="7500"/>
                                  </p:stCondLst>
                                  <p:childTnLst>
                                    <p:animMotion origin="layout" path="M 2.08333E-6 -4.07407E-6 C 0.01054 0.05834 0.00065 0.09028 -0.01953 0.12292 " pathEditMode="relative" rAng="0" ptsTypes="AA">
                                      <p:cBhvr>
                                        <p:cTn id="174" dur="600" spd="-100000" fill="hold"/>
                                        <p:tgtEl>
                                          <p:spTgt spid="57"/>
                                        </p:tgtEl>
                                        <p:attrNameLst>
                                          <p:attrName>ppt_x</p:attrName>
                                          <p:attrName>ppt_y</p:attrName>
                                        </p:attrNameLst>
                                      </p:cBhvr>
                                      <p:rCtr x="-768" y="6134"/>
                                    </p:animMotion>
                                  </p:childTnLst>
                                </p:cTn>
                              </p:par>
                              <p:par>
                                <p:cTn id="175" presetID="10" presetClass="entr" presetSubtype="0" fill="hold" grpId="0" nodeType="withEffect">
                                  <p:stCondLst>
                                    <p:cond delay="8500"/>
                                  </p:stCondLst>
                                  <p:childTnLst>
                                    <p:set>
                                      <p:cBhvr>
                                        <p:cTn id="176" dur="1" fill="hold">
                                          <p:stCondLst>
                                            <p:cond delay="0"/>
                                          </p:stCondLst>
                                        </p:cTn>
                                        <p:tgtEl>
                                          <p:spTgt spid="75"/>
                                        </p:tgtEl>
                                        <p:attrNameLst>
                                          <p:attrName>style.visibility</p:attrName>
                                        </p:attrNameLst>
                                      </p:cBhvr>
                                      <p:to>
                                        <p:strVal val="visible"/>
                                      </p:to>
                                    </p:set>
                                    <p:animEffect transition="in" filter="fade">
                                      <p:cBhvr>
                                        <p:cTn id="177" dur="500"/>
                                        <p:tgtEl>
                                          <p:spTgt spid="75"/>
                                        </p:tgtEl>
                                      </p:cBhvr>
                                    </p:animEffect>
                                  </p:childTnLst>
                                </p:cTn>
                              </p:par>
                              <p:par>
                                <p:cTn id="178" presetID="10" presetClass="entr" presetSubtype="0" fill="hold" grpId="0" nodeType="withEffect">
                                  <p:stCondLst>
                                    <p:cond delay="8750"/>
                                  </p:stCondLst>
                                  <p:childTnLst>
                                    <p:set>
                                      <p:cBhvr>
                                        <p:cTn id="179" dur="1" fill="hold">
                                          <p:stCondLst>
                                            <p:cond delay="0"/>
                                          </p:stCondLst>
                                        </p:cTn>
                                        <p:tgtEl>
                                          <p:spTgt spid="74"/>
                                        </p:tgtEl>
                                        <p:attrNameLst>
                                          <p:attrName>style.visibility</p:attrName>
                                        </p:attrNameLst>
                                      </p:cBhvr>
                                      <p:to>
                                        <p:strVal val="visible"/>
                                      </p:to>
                                    </p:set>
                                    <p:animEffect transition="in" filter="fade">
                                      <p:cBhvr>
                                        <p:cTn id="180" dur="500"/>
                                        <p:tgtEl>
                                          <p:spTgt spid="74"/>
                                        </p:tgtEl>
                                      </p:cBhvr>
                                    </p:animEffect>
                                  </p:childTnLst>
                                </p:cTn>
                              </p:par>
                              <p:par>
                                <p:cTn id="181" presetID="10" presetClass="entr" presetSubtype="0" fill="hold" grpId="0" nodeType="withEffect">
                                  <p:stCondLst>
                                    <p:cond delay="9000"/>
                                  </p:stCondLst>
                                  <p:childTnLst>
                                    <p:set>
                                      <p:cBhvr>
                                        <p:cTn id="182" dur="1" fill="hold">
                                          <p:stCondLst>
                                            <p:cond delay="0"/>
                                          </p:stCondLst>
                                        </p:cTn>
                                        <p:tgtEl>
                                          <p:spTgt spid="77"/>
                                        </p:tgtEl>
                                        <p:attrNameLst>
                                          <p:attrName>style.visibility</p:attrName>
                                        </p:attrNameLst>
                                      </p:cBhvr>
                                      <p:to>
                                        <p:strVal val="visible"/>
                                      </p:to>
                                    </p:set>
                                    <p:animEffect transition="in" filter="fade">
                                      <p:cBhvr>
                                        <p:cTn id="183" dur="500"/>
                                        <p:tgtEl>
                                          <p:spTgt spid="77"/>
                                        </p:tgtEl>
                                      </p:cBhvr>
                                    </p:animEffect>
                                  </p:childTnLst>
                                </p:cTn>
                              </p:par>
                              <p:par>
                                <p:cTn id="184" presetID="42" presetClass="entr" presetSubtype="0" fill="hold" grpId="0" nodeType="withEffect">
                                  <p:stCondLst>
                                    <p:cond delay="9000"/>
                                  </p:stCondLst>
                                  <p:childTnLst>
                                    <p:set>
                                      <p:cBhvr>
                                        <p:cTn id="185" dur="1" fill="hold">
                                          <p:stCondLst>
                                            <p:cond delay="0"/>
                                          </p:stCondLst>
                                        </p:cTn>
                                        <p:tgtEl>
                                          <p:spTgt spid="84"/>
                                        </p:tgtEl>
                                        <p:attrNameLst>
                                          <p:attrName>style.visibility</p:attrName>
                                        </p:attrNameLst>
                                      </p:cBhvr>
                                      <p:to>
                                        <p:strVal val="visible"/>
                                      </p:to>
                                    </p:set>
                                    <p:animEffect transition="in" filter="fade">
                                      <p:cBhvr>
                                        <p:cTn id="186" dur="500"/>
                                        <p:tgtEl>
                                          <p:spTgt spid="84"/>
                                        </p:tgtEl>
                                      </p:cBhvr>
                                    </p:animEffect>
                                    <p:anim calcmode="lin" valueType="num">
                                      <p:cBhvr>
                                        <p:cTn id="187" dur="500" fill="hold"/>
                                        <p:tgtEl>
                                          <p:spTgt spid="84"/>
                                        </p:tgtEl>
                                        <p:attrNameLst>
                                          <p:attrName>ppt_x</p:attrName>
                                        </p:attrNameLst>
                                      </p:cBhvr>
                                      <p:tavLst>
                                        <p:tav tm="0">
                                          <p:val>
                                            <p:strVal val="#ppt_x"/>
                                          </p:val>
                                        </p:tav>
                                        <p:tav tm="100000">
                                          <p:val>
                                            <p:strVal val="#ppt_x"/>
                                          </p:val>
                                        </p:tav>
                                      </p:tavLst>
                                    </p:anim>
                                    <p:anim calcmode="lin" valueType="num">
                                      <p:cBhvr>
                                        <p:cTn id="188" dur="500" fill="hold"/>
                                        <p:tgtEl>
                                          <p:spTgt spid="84"/>
                                        </p:tgtEl>
                                        <p:attrNameLst>
                                          <p:attrName>ppt_y</p:attrName>
                                        </p:attrNameLst>
                                      </p:cBhvr>
                                      <p:tavLst>
                                        <p:tav tm="0">
                                          <p:val>
                                            <p:strVal val="#ppt_y+.1"/>
                                          </p:val>
                                        </p:tav>
                                        <p:tav tm="100000">
                                          <p:val>
                                            <p:strVal val="#ppt_y"/>
                                          </p:val>
                                        </p:tav>
                                      </p:tavLst>
                                    </p:anim>
                                  </p:childTnLst>
                                </p:cTn>
                              </p:par>
                              <p:par>
                                <p:cTn id="189" presetID="10" presetClass="entr" presetSubtype="0" fill="hold" grpId="0" nodeType="withEffect">
                                  <p:stCondLst>
                                    <p:cond delay="10000"/>
                                  </p:stCondLst>
                                  <p:iterate type="wd">
                                    <p:tmPct val="15000"/>
                                  </p:iterate>
                                  <p:childTnLst>
                                    <p:set>
                                      <p:cBhvr>
                                        <p:cTn id="190" dur="1" fill="hold">
                                          <p:stCondLst>
                                            <p:cond delay="0"/>
                                          </p:stCondLst>
                                        </p:cTn>
                                        <p:tgtEl>
                                          <p:spTgt spid="91"/>
                                        </p:tgtEl>
                                        <p:attrNameLst>
                                          <p:attrName>style.visibility</p:attrName>
                                        </p:attrNameLst>
                                      </p:cBhvr>
                                      <p:to>
                                        <p:strVal val="visible"/>
                                      </p:to>
                                    </p:set>
                                    <p:animEffect transition="in" filter="fade">
                                      <p:cBhvr>
                                        <p:cTn id="191" dur="350"/>
                                        <p:tgtEl>
                                          <p:spTgt spid="91"/>
                                        </p:tgtEl>
                                      </p:cBhvr>
                                    </p:animEffect>
                                  </p:childTnLst>
                                </p:cTn>
                              </p:par>
                              <p:par>
                                <p:cTn id="192" presetID="16" presetClass="entr" presetSubtype="37" fill="hold" nodeType="withEffect">
                                  <p:stCondLst>
                                    <p:cond delay="10500"/>
                                  </p:stCondLst>
                                  <p:childTnLst>
                                    <p:set>
                                      <p:cBhvr>
                                        <p:cTn id="193" dur="1" fill="hold">
                                          <p:stCondLst>
                                            <p:cond delay="0"/>
                                          </p:stCondLst>
                                        </p:cTn>
                                        <p:tgtEl>
                                          <p:spTgt spid="105"/>
                                        </p:tgtEl>
                                        <p:attrNameLst>
                                          <p:attrName>style.visibility</p:attrName>
                                        </p:attrNameLst>
                                      </p:cBhvr>
                                      <p:to>
                                        <p:strVal val="visible"/>
                                      </p:to>
                                    </p:set>
                                    <p:animEffect transition="in" filter="barn(outVertical)">
                                      <p:cBhvr>
                                        <p:cTn id="194"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2" grpId="1" animBg="1"/>
      <p:bldP spid="44" grpId="0" animBg="1"/>
      <p:bldP spid="44" grpId="1" animBg="1"/>
      <p:bldP spid="57" grpId="0" animBg="1"/>
      <p:bldP spid="57" grpId="1" animBg="1"/>
      <p:bldP spid="7" grpId="0" animBg="1"/>
      <p:bldP spid="66" grpId="0" animBg="1"/>
      <p:bldP spid="66" grpId="1" animBg="1"/>
      <p:bldP spid="66" grpId="2" animBg="1"/>
      <p:bldP spid="67" grpId="0" animBg="1"/>
      <p:bldP spid="67" grpId="1" animBg="1"/>
      <p:bldP spid="68" grpId="0" animBg="1"/>
      <p:bldP spid="68" grpId="1" animBg="1"/>
      <p:bldP spid="84" grpId="0"/>
      <p:bldP spid="91" grpId="0"/>
      <p:bldP spid="63" grpId="0" animBg="1"/>
      <p:bldP spid="63" grpId="1" animBg="1"/>
      <p:bldP spid="63" grpId="2" animBg="1"/>
      <p:bldP spid="92" grpId="0" animBg="1"/>
      <p:bldP spid="92" grpId="1" animBg="1"/>
      <p:bldP spid="92" grpId="2" animBg="1"/>
      <p:bldP spid="32" grpId="0"/>
      <p:bldP spid="35" grpId="0" animBg="1"/>
      <p:bldP spid="35" grpId="1" animBg="1"/>
      <p:bldP spid="35" grpId="2" animBg="1"/>
      <p:bldP spid="36" grpId="0" animBg="1"/>
      <p:bldP spid="36" grpId="1" animBg="1"/>
      <p:bldP spid="36" grpId="2" animBg="1"/>
      <p:bldP spid="45" grpId="0" animBg="1"/>
      <p:bldP spid="45" grpId="1" animBg="1"/>
      <p:bldP spid="46" grpId="0" animBg="1"/>
      <p:bldP spid="46" grpId="1" animBg="1"/>
      <p:bldP spid="47" grpId="0" animBg="1"/>
      <p:bldP spid="47" grpId="1" animBg="1"/>
      <p:bldP spid="48" grpId="0" animBg="1"/>
      <p:bldP spid="48" grpId="1" animBg="1"/>
      <p:bldP spid="49" grpId="0" animBg="1"/>
      <p:bldP spid="49" grpId="1" animBg="1"/>
      <p:bldP spid="50" grpId="0" animBg="1"/>
      <p:bldP spid="50" grpId="1" animBg="1"/>
      <p:bldP spid="58" grpId="0" animBg="1"/>
      <p:bldP spid="58" grpId="1" animBg="1"/>
      <p:bldP spid="59" grpId="0" animBg="1"/>
      <p:bldP spid="59" grpId="1" animBg="1"/>
      <p:bldP spid="60" grpId="0" animBg="1"/>
      <p:bldP spid="60" grpId="1" animBg="1"/>
      <p:bldP spid="61" grpId="0" animBg="1"/>
      <p:bldP spid="61" grpId="1" animBg="1"/>
      <p:bldP spid="64" grpId="0" animBg="1"/>
      <p:bldP spid="64" grpId="1" animBg="1"/>
      <p:bldP spid="69" grpId="0" animBg="1"/>
      <p:bldP spid="69" grpId="1" animBg="1"/>
      <p:bldP spid="70" grpId="0" animBg="1"/>
      <p:bldP spid="70" grpId="1" animBg="1"/>
      <p:bldP spid="71" grpId="0" animBg="1"/>
      <p:bldP spid="71" grpId="1" animBg="1"/>
      <p:bldP spid="72" grpId="0" animBg="1"/>
      <p:bldP spid="72" grpId="1" animBg="1"/>
      <p:bldP spid="74" grpId="0" animBg="1"/>
      <p:bldP spid="75" grpId="0" animBg="1"/>
      <p:bldP spid="77"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文本占位符 2"/>
          <p:cNvSpPr txBox="1">
            <a:spLocks/>
          </p:cNvSpPr>
          <p:nvPr/>
        </p:nvSpPr>
        <p:spPr>
          <a:xfrm>
            <a:off x="3395663" y="322676"/>
            <a:ext cx="5400675" cy="61031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95000"/>
                  </a:schemeClr>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CN" altLang="en-US" sz="4400" dirty="0">
                <a:solidFill>
                  <a:srgbClr val="FEEA74"/>
                </a:solidFill>
                <a:latin typeface="方正正黑简体" panose="02000000000000000000" pitchFamily="2" charset="-122"/>
                <a:ea typeface="方正正黑简体" panose="02000000000000000000" pitchFamily="2" charset="-122"/>
              </a:rPr>
              <a:t>使用说明</a:t>
            </a:r>
          </a:p>
        </p:txBody>
      </p:sp>
      <p:sp>
        <p:nvSpPr>
          <p:cNvPr id="11" name="圆角矩形 10"/>
          <p:cNvSpPr/>
          <p:nvPr/>
        </p:nvSpPr>
        <p:spPr>
          <a:xfrm flipH="1">
            <a:off x="2791141" y="1136120"/>
            <a:ext cx="900492" cy="900492"/>
          </a:xfrm>
          <a:prstGeom prst="roundRect">
            <a:avLst>
              <a:gd name="adj" fmla="val 50000"/>
            </a:avLst>
          </a:prstGeom>
          <a:solidFill>
            <a:srgbClr val="FEEA74"/>
          </a:solidFill>
          <a:ln w="38100">
            <a:gradFill>
              <a:gsLst>
                <a:gs pos="0">
                  <a:schemeClr val="accent1">
                    <a:lumMod val="5000"/>
                    <a:lumOff val="95000"/>
                  </a:schemeClr>
                </a:gs>
                <a:gs pos="100000">
                  <a:schemeClr val="bg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文本占位符 177"/>
          <p:cNvSpPr txBox="1">
            <a:spLocks/>
          </p:cNvSpPr>
          <p:nvPr/>
        </p:nvSpPr>
        <p:spPr>
          <a:xfrm>
            <a:off x="1958690" y="2284294"/>
            <a:ext cx="2565398" cy="453197"/>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bg1">
                    <a:lumMod val="95000"/>
                  </a:schemeClr>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dirty="0">
                <a:latin typeface="Impact" panose="020B0806030902050204" pitchFamily="34" charset="0"/>
              </a:rPr>
              <a:t>254/234/116</a:t>
            </a:r>
            <a:endParaRPr lang="zh-CN" altLang="en-US" sz="2000" dirty="0">
              <a:solidFill>
                <a:srgbClr val="F29500"/>
              </a:solidFill>
              <a:latin typeface="Impact" panose="020B0806030902050204" pitchFamily="34" charset="0"/>
            </a:endParaRPr>
          </a:p>
        </p:txBody>
      </p:sp>
      <p:sp>
        <p:nvSpPr>
          <p:cNvPr id="14" name="圆角矩形 13"/>
          <p:cNvSpPr/>
          <p:nvPr/>
        </p:nvSpPr>
        <p:spPr>
          <a:xfrm flipH="1">
            <a:off x="5120530" y="1136119"/>
            <a:ext cx="900492" cy="900492"/>
          </a:xfrm>
          <a:prstGeom prst="roundRect">
            <a:avLst>
              <a:gd name="adj" fmla="val 50000"/>
            </a:avLst>
          </a:prstGeom>
          <a:solidFill>
            <a:srgbClr val="E87E05"/>
          </a:solidFill>
          <a:ln w="38100" cap="flat" cmpd="sng" algn="ctr">
            <a:solidFill>
              <a:schemeClr val="bg1"/>
            </a:solidFill>
            <a:prstDash val="solid"/>
            <a:miter lim="800000"/>
          </a:ln>
          <a:effectLst>
            <a:outerShdw blurRad="101600" dist="50800" dir="2700000" algn="tl" rotWithShape="0">
              <a:prstClr val="black">
                <a:alpha val="40000"/>
              </a:prstClr>
            </a:outerShdw>
          </a:effectLst>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dirty="0"/>
          </a:p>
        </p:txBody>
      </p:sp>
      <p:sp>
        <p:nvSpPr>
          <p:cNvPr id="24" name="文本占位符 177"/>
          <p:cNvSpPr txBox="1">
            <a:spLocks/>
          </p:cNvSpPr>
          <p:nvPr/>
        </p:nvSpPr>
        <p:spPr>
          <a:xfrm>
            <a:off x="4286904" y="2284294"/>
            <a:ext cx="2565398" cy="453197"/>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bg1">
                    <a:lumMod val="95000"/>
                  </a:schemeClr>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dirty="0">
                <a:latin typeface="Impact" panose="020B0806030902050204" pitchFamily="34" charset="0"/>
              </a:rPr>
              <a:t>232/126/5</a:t>
            </a:r>
            <a:endParaRPr lang="zh-CN" altLang="en-US" sz="2000" dirty="0">
              <a:solidFill>
                <a:srgbClr val="F29500"/>
              </a:solidFill>
              <a:latin typeface="Impact" panose="020B0806030902050204" pitchFamily="34" charset="0"/>
            </a:endParaRPr>
          </a:p>
        </p:txBody>
      </p:sp>
      <p:sp>
        <p:nvSpPr>
          <p:cNvPr id="17" name="圆角矩形 16"/>
          <p:cNvSpPr/>
          <p:nvPr/>
        </p:nvSpPr>
        <p:spPr>
          <a:xfrm flipH="1">
            <a:off x="7449919" y="1136119"/>
            <a:ext cx="900492" cy="900492"/>
          </a:xfrm>
          <a:prstGeom prst="roundRect">
            <a:avLst>
              <a:gd name="adj" fmla="val 50000"/>
            </a:avLst>
          </a:prstGeom>
          <a:solidFill>
            <a:srgbClr val="1D1C2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5" name="文本占位符 177"/>
          <p:cNvSpPr txBox="1">
            <a:spLocks/>
          </p:cNvSpPr>
          <p:nvPr/>
        </p:nvSpPr>
        <p:spPr>
          <a:xfrm>
            <a:off x="6615118" y="2284294"/>
            <a:ext cx="2565398" cy="453197"/>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bg1">
                    <a:lumMod val="95000"/>
                  </a:schemeClr>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dirty="0">
                <a:latin typeface="Impact" panose="020B0806030902050204" pitchFamily="34" charset="0"/>
              </a:rPr>
              <a:t>29/28/36</a:t>
            </a:r>
            <a:endParaRPr lang="zh-CN" altLang="en-US" sz="2000" dirty="0">
              <a:solidFill>
                <a:srgbClr val="F29500"/>
              </a:solidFill>
              <a:latin typeface="Impact" panose="020B0806030902050204" pitchFamily="34" charset="0"/>
            </a:endParaRPr>
          </a:p>
        </p:txBody>
      </p:sp>
      <p:sp>
        <p:nvSpPr>
          <p:cNvPr id="20" name="圆角矩形 19"/>
          <p:cNvSpPr/>
          <p:nvPr/>
        </p:nvSpPr>
        <p:spPr>
          <a:xfrm flipH="1">
            <a:off x="9779308" y="1136119"/>
            <a:ext cx="900492" cy="900492"/>
          </a:xfrm>
          <a:prstGeom prst="roundRect">
            <a:avLst>
              <a:gd name="adj" fmla="val 50000"/>
            </a:avLst>
          </a:prstGeom>
          <a:solidFill>
            <a:srgbClr val="37201C"/>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6" name="文本占位符 177"/>
          <p:cNvSpPr txBox="1">
            <a:spLocks/>
          </p:cNvSpPr>
          <p:nvPr/>
        </p:nvSpPr>
        <p:spPr>
          <a:xfrm>
            <a:off x="8943332" y="2284294"/>
            <a:ext cx="2565398" cy="453197"/>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bg1">
                    <a:lumMod val="95000"/>
                  </a:schemeClr>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000" dirty="0">
                <a:latin typeface="Impact" panose="020B0806030902050204" pitchFamily="34" charset="0"/>
              </a:rPr>
              <a:t>39/38/50</a:t>
            </a:r>
            <a:endParaRPr lang="zh-CN" altLang="en-US" sz="2000" dirty="0">
              <a:solidFill>
                <a:srgbClr val="F29500"/>
              </a:solidFill>
              <a:latin typeface="Impact" panose="020B0806030902050204" pitchFamily="34" charset="0"/>
            </a:endParaRPr>
          </a:p>
        </p:txBody>
      </p:sp>
      <p:grpSp>
        <p:nvGrpSpPr>
          <p:cNvPr id="65" name="组合 64"/>
          <p:cNvGrpSpPr/>
          <p:nvPr/>
        </p:nvGrpSpPr>
        <p:grpSpPr>
          <a:xfrm>
            <a:off x="2848205" y="2865433"/>
            <a:ext cx="3870876" cy="1371278"/>
            <a:chOff x="4231937" y="3125566"/>
            <a:chExt cx="3870876" cy="1371278"/>
          </a:xfrm>
        </p:grpSpPr>
        <p:grpSp>
          <p:nvGrpSpPr>
            <p:cNvPr id="37" name="组合 36"/>
            <p:cNvGrpSpPr/>
            <p:nvPr/>
          </p:nvGrpSpPr>
          <p:grpSpPr>
            <a:xfrm>
              <a:off x="4231937" y="3125566"/>
              <a:ext cx="1761007" cy="775377"/>
              <a:chOff x="4231934" y="3589585"/>
              <a:chExt cx="1761007" cy="775377"/>
            </a:xfrm>
          </p:grpSpPr>
          <p:sp>
            <p:nvSpPr>
              <p:cNvPr id="32" name="圆角矩形 31"/>
              <p:cNvSpPr/>
              <p:nvPr/>
            </p:nvSpPr>
            <p:spPr>
              <a:xfrm rot="18900000" flipH="1">
                <a:off x="4231934" y="3589585"/>
                <a:ext cx="775377" cy="775377"/>
              </a:xfrm>
              <a:prstGeom prst="roundRect">
                <a:avLst>
                  <a:gd name="adj" fmla="val 50000"/>
                </a:avLst>
              </a:prstGeom>
              <a:noFill/>
              <a:ln w="63500" cap="flat" cmpd="sng" algn="ctr">
                <a:solidFill>
                  <a:srgbClr val="E87E05"/>
                </a:solidFill>
                <a:prstDash val="solid"/>
                <a:miter lim="800000"/>
              </a:ln>
              <a:effectLst>
                <a:outerShdw blurRad="101600" dist="50800" dir="2700000" algn="tl" rotWithShape="0">
                  <a:prstClr val="black">
                    <a:alpha val="40000"/>
                  </a:prstClr>
                </a:outerShdw>
              </a:effectLst>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dirty="0"/>
              </a:p>
            </p:txBody>
          </p:sp>
          <p:sp useBgFill="1">
            <p:nvSpPr>
              <p:cNvPr id="30" name="文本占位符 177"/>
              <p:cNvSpPr txBox="1">
                <a:spLocks/>
              </p:cNvSpPr>
              <p:nvPr/>
            </p:nvSpPr>
            <p:spPr>
              <a:xfrm>
                <a:off x="4626256" y="3719875"/>
                <a:ext cx="1366685" cy="509226"/>
              </a:xfrm>
              <a:prstGeom prst="roundRect">
                <a:avLst>
                  <a:gd name="adj" fmla="val 50000"/>
                </a:avLst>
              </a:prstGeom>
              <a:effectLst/>
            </p:spPr>
            <p:txBody>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bg1">
                        <a:lumMod val="95000"/>
                      </a:schemeClr>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2000" dirty="0">
                    <a:latin typeface="方正正黑简体" panose="02000000000000000000" pitchFamily="2" charset="-122"/>
                    <a:ea typeface="方正正黑简体" panose="02000000000000000000" pitchFamily="2" charset="-122"/>
                  </a:rPr>
                  <a:t>中文字体</a:t>
                </a:r>
                <a:endParaRPr lang="zh-CN" altLang="en-US" sz="2000" dirty="0">
                  <a:solidFill>
                    <a:srgbClr val="F29500"/>
                  </a:solidFill>
                  <a:latin typeface="方正正黑简体" panose="02000000000000000000" pitchFamily="2" charset="-122"/>
                  <a:ea typeface="方正正黑简体" panose="02000000000000000000" pitchFamily="2" charset="-122"/>
                </a:endParaRPr>
              </a:p>
            </p:txBody>
          </p:sp>
        </p:grpSp>
        <p:sp>
          <p:nvSpPr>
            <p:cNvPr id="34" name="文本占位符 177"/>
            <p:cNvSpPr txBox="1">
              <a:spLocks/>
            </p:cNvSpPr>
            <p:nvPr/>
          </p:nvSpPr>
          <p:spPr>
            <a:xfrm>
              <a:off x="4718131" y="4043647"/>
              <a:ext cx="3384682" cy="453197"/>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bg1">
                      <a:lumMod val="95000"/>
                    </a:schemeClr>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2000" dirty="0">
                  <a:latin typeface="方正正黑简体" panose="02000000000000000000" pitchFamily="2" charset="-122"/>
                  <a:ea typeface="方正正黑简体" panose="02000000000000000000" pitchFamily="2" charset="-122"/>
                </a:rPr>
                <a:t>方正正黑简体</a:t>
              </a:r>
              <a:endParaRPr lang="en-US" altLang="zh-CN" sz="2000" dirty="0">
                <a:latin typeface="方正正黑简体" panose="02000000000000000000" pitchFamily="2" charset="-122"/>
                <a:ea typeface="方正正黑简体" panose="02000000000000000000" pitchFamily="2" charset="-122"/>
              </a:endParaRPr>
            </a:p>
          </p:txBody>
        </p:sp>
      </p:grpSp>
      <p:grpSp>
        <p:nvGrpSpPr>
          <p:cNvPr id="41" name="组合 40"/>
          <p:cNvGrpSpPr/>
          <p:nvPr/>
        </p:nvGrpSpPr>
        <p:grpSpPr>
          <a:xfrm>
            <a:off x="7531647" y="2865433"/>
            <a:ext cx="2293751" cy="1371278"/>
            <a:chOff x="4231934" y="3698547"/>
            <a:chExt cx="2293751" cy="1371278"/>
          </a:xfrm>
        </p:grpSpPr>
        <p:grpSp>
          <p:nvGrpSpPr>
            <p:cNvPr id="42" name="组合 41"/>
            <p:cNvGrpSpPr/>
            <p:nvPr/>
          </p:nvGrpSpPr>
          <p:grpSpPr>
            <a:xfrm>
              <a:off x="4231934" y="3698547"/>
              <a:ext cx="2293751" cy="775377"/>
              <a:chOff x="4231934" y="3589585"/>
              <a:chExt cx="2293751" cy="775377"/>
            </a:xfrm>
          </p:grpSpPr>
          <p:sp>
            <p:nvSpPr>
              <p:cNvPr id="46" name="圆角矩形 45"/>
              <p:cNvSpPr/>
              <p:nvPr/>
            </p:nvSpPr>
            <p:spPr>
              <a:xfrm rot="18900000" flipH="1">
                <a:off x="4231934" y="3589585"/>
                <a:ext cx="775377" cy="775377"/>
              </a:xfrm>
              <a:prstGeom prst="roundRect">
                <a:avLst>
                  <a:gd name="adj" fmla="val 50000"/>
                </a:avLst>
              </a:prstGeom>
              <a:noFill/>
              <a:ln w="63500" cap="flat" cmpd="sng" algn="ctr">
                <a:solidFill>
                  <a:srgbClr val="E87E05"/>
                </a:solidFill>
                <a:prstDash val="solid"/>
                <a:miter lim="800000"/>
              </a:ln>
              <a:effectLst>
                <a:outerShdw blurRad="101600" dist="50800" dir="2700000" algn="tl" rotWithShape="0">
                  <a:prstClr val="black">
                    <a:alpha val="40000"/>
                  </a:prstClr>
                </a:outerShdw>
              </a:effectLst>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dirty="0"/>
              </a:p>
            </p:txBody>
          </p:sp>
          <p:sp useBgFill="1">
            <p:nvSpPr>
              <p:cNvPr id="45" name="文本占位符 177"/>
              <p:cNvSpPr txBox="1">
                <a:spLocks/>
              </p:cNvSpPr>
              <p:nvPr/>
            </p:nvSpPr>
            <p:spPr>
              <a:xfrm>
                <a:off x="4626255" y="3719875"/>
                <a:ext cx="1899430" cy="509226"/>
              </a:xfrm>
              <a:prstGeom prst="roundRect">
                <a:avLst>
                  <a:gd name="adj" fmla="val 50000"/>
                </a:avLst>
              </a:prstGeom>
              <a:effectLst/>
            </p:spPr>
            <p:txBody>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bg1">
                        <a:lumMod val="95000"/>
                      </a:schemeClr>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2000" dirty="0">
                    <a:latin typeface="方正正黑简体" panose="02000000000000000000" pitchFamily="2" charset="-122"/>
                    <a:ea typeface="方正正黑简体" panose="02000000000000000000" pitchFamily="2" charset="-122"/>
                  </a:rPr>
                  <a:t>非中文字体</a:t>
                </a:r>
                <a:endParaRPr lang="zh-CN" altLang="en-US" sz="2000" dirty="0">
                  <a:solidFill>
                    <a:srgbClr val="F29500"/>
                  </a:solidFill>
                  <a:latin typeface="方正正黑简体" panose="02000000000000000000" pitchFamily="2" charset="-122"/>
                  <a:ea typeface="方正正黑简体" panose="02000000000000000000" pitchFamily="2" charset="-122"/>
                </a:endParaRPr>
              </a:p>
            </p:txBody>
          </p:sp>
        </p:grpSp>
        <p:sp>
          <p:nvSpPr>
            <p:cNvPr id="43" name="文本占位符 177"/>
            <p:cNvSpPr txBox="1">
              <a:spLocks/>
            </p:cNvSpPr>
            <p:nvPr/>
          </p:nvSpPr>
          <p:spPr>
            <a:xfrm>
              <a:off x="4699281" y="4616628"/>
              <a:ext cx="1723744" cy="453197"/>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bg1">
                      <a:lumMod val="95000"/>
                    </a:schemeClr>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altLang="zh-CN" sz="2000" dirty="0">
                  <a:solidFill>
                    <a:schemeClr val="bg1"/>
                  </a:solidFill>
                  <a:latin typeface="Impact" panose="020B0806030902050204" pitchFamily="34" charset="0"/>
                </a:rPr>
                <a:t>impact</a:t>
              </a:r>
              <a:endParaRPr lang="zh-CN" altLang="en-US" sz="2000" dirty="0">
                <a:solidFill>
                  <a:schemeClr val="bg1"/>
                </a:solidFill>
                <a:latin typeface="Impact" panose="020B0806030902050204" pitchFamily="34" charset="0"/>
              </a:endParaRPr>
            </a:p>
          </p:txBody>
        </p:sp>
      </p:grpSp>
      <p:sp>
        <p:nvSpPr>
          <p:cNvPr id="64" name="文本占位符 177"/>
          <p:cNvSpPr txBox="1">
            <a:spLocks/>
          </p:cNvSpPr>
          <p:nvPr/>
        </p:nvSpPr>
        <p:spPr>
          <a:xfrm>
            <a:off x="2531829" y="4321570"/>
            <a:ext cx="8483600" cy="895475"/>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bg1">
                    <a:lumMod val="95000"/>
                  </a:schemeClr>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30000"/>
              </a:lnSpc>
            </a:pPr>
            <a:r>
              <a:rPr lang="zh-CN" altLang="en-US" sz="2000" dirty="0">
                <a:latin typeface="方正正黑简体" panose="02000000000000000000" pitchFamily="2" charset="-122"/>
                <a:ea typeface="方正正黑简体" panose="02000000000000000000" pitchFamily="2" charset="-122"/>
              </a:rPr>
              <a:t>本模板包含可编辑图表，修改时注意公式对图表效果的影响；非图片图形为</a:t>
            </a:r>
            <a:r>
              <a:rPr lang="en-US" altLang="zh-CN" sz="2000" dirty="0">
                <a:latin typeface="方正正黑简体" panose="02000000000000000000" pitchFamily="2" charset="-122"/>
                <a:ea typeface="方正正黑简体" panose="02000000000000000000" pitchFamily="2" charset="-122"/>
              </a:rPr>
              <a:t>PPT</a:t>
            </a:r>
            <a:r>
              <a:rPr lang="zh-CN" altLang="en-US" sz="2000" dirty="0">
                <a:latin typeface="方正正黑简体" panose="02000000000000000000" pitchFamily="2" charset="-122"/>
                <a:ea typeface="方正正黑简体" panose="02000000000000000000" pitchFamily="2" charset="-122"/>
              </a:rPr>
              <a:t>纯手绘矢量图形，颜色可根据需要随意更改；非常规字体已打包。</a:t>
            </a:r>
            <a:endParaRPr lang="en-US" altLang="zh-CN" sz="2000" dirty="0">
              <a:latin typeface="方正正黑简体" panose="02000000000000000000" pitchFamily="2" charset="-122"/>
              <a:ea typeface="方正正黑简体" panose="02000000000000000000" pitchFamily="2" charset="-122"/>
            </a:endParaRPr>
          </a:p>
        </p:txBody>
      </p:sp>
      <p:sp>
        <p:nvSpPr>
          <p:cNvPr id="6" name="文本框 5"/>
          <p:cNvSpPr txBox="1"/>
          <p:nvPr/>
        </p:nvSpPr>
        <p:spPr>
          <a:xfrm>
            <a:off x="683271" y="1454985"/>
            <a:ext cx="1574997" cy="604781"/>
          </a:xfrm>
          <a:prstGeom prst="rect">
            <a:avLst/>
          </a:prstGeom>
        </p:spPr>
        <p:txBody>
          <a:bodyPr/>
          <a:lstStyle>
            <a:defPPr>
              <a:defRPr lang="zh-CN"/>
            </a:defPPr>
            <a:lvl1pPr indent="0">
              <a:lnSpc>
                <a:spcPct val="90000"/>
              </a:lnSpc>
              <a:spcBef>
                <a:spcPts val="1000"/>
              </a:spcBef>
              <a:buFont typeface="Arial" panose="020B0604020202020204" pitchFamily="34" charset="0"/>
              <a:buNone/>
              <a:defRPr sz="3600">
                <a:solidFill>
                  <a:schemeClr val="bg1">
                    <a:lumMod val="95000"/>
                  </a:schemeClr>
                </a:solidFill>
                <a:latin typeface="方正正黑简体" panose="02000000000000000000" pitchFamily="2" charset="-122"/>
                <a:ea typeface="方正正黑简体" panose="02000000000000000000" pitchFamily="2" charset="-122"/>
              </a:defRPr>
            </a:lvl1pPr>
            <a:lvl2pPr marL="685800" indent="-228600">
              <a:lnSpc>
                <a:spcPct val="90000"/>
              </a:lnSpc>
              <a:spcBef>
                <a:spcPts val="500"/>
              </a:spcBef>
              <a:buFont typeface="Arial" panose="020B0604020202020204" pitchFamily="34" charset="0"/>
              <a:buChar char="•"/>
              <a:defRPr sz="2400">
                <a:solidFill>
                  <a:schemeClr val="bg1"/>
                </a:solidFill>
                <a:latin typeface="微软雅黑" panose="020B0503020204020204" pitchFamily="34" charset="-122"/>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bg1"/>
                </a:solidFill>
              </a:defRPr>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r>
              <a:rPr lang="zh-CN" altLang="en-US" b="1" dirty="0">
                <a:solidFill>
                  <a:srgbClr val="FEEA74"/>
                </a:solidFill>
              </a:rPr>
              <a:t>主色</a:t>
            </a:r>
          </a:p>
        </p:txBody>
      </p:sp>
      <p:sp>
        <p:nvSpPr>
          <p:cNvPr id="29" name="文本框 28"/>
          <p:cNvSpPr txBox="1"/>
          <p:nvPr/>
        </p:nvSpPr>
        <p:spPr>
          <a:xfrm>
            <a:off x="683273" y="3094754"/>
            <a:ext cx="1574997" cy="604781"/>
          </a:xfrm>
          <a:prstGeom prst="rect">
            <a:avLst/>
          </a:prstGeom>
        </p:spPr>
        <p:txBody>
          <a:bodyPr/>
          <a:lstStyle>
            <a:defPPr>
              <a:defRPr lang="zh-CN"/>
            </a:defPPr>
            <a:lvl1pPr indent="0">
              <a:lnSpc>
                <a:spcPct val="90000"/>
              </a:lnSpc>
              <a:spcBef>
                <a:spcPts val="1000"/>
              </a:spcBef>
              <a:buFont typeface="Arial" panose="020B0604020202020204" pitchFamily="34" charset="0"/>
              <a:buNone/>
              <a:defRPr sz="3600">
                <a:solidFill>
                  <a:schemeClr val="bg1">
                    <a:lumMod val="95000"/>
                  </a:schemeClr>
                </a:solidFill>
                <a:latin typeface="方正正黑简体" panose="02000000000000000000" pitchFamily="2" charset="-122"/>
                <a:ea typeface="方正正黑简体" panose="02000000000000000000" pitchFamily="2" charset="-122"/>
              </a:defRPr>
            </a:lvl1pPr>
            <a:lvl2pPr marL="685800" indent="-228600">
              <a:lnSpc>
                <a:spcPct val="90000"/>
              </a:lnSpc>
              <a:spcBef>
                <a:spcPts val="500"/>
              </a:spcBef>
              <a:buFont typeface="Arial" panose="020B0604020202020204" pitchFamily="34" charset="0"/>
              <a:buChar char="•"/>
              <a:defRPr sz="2400">
                <a:solidFill>
                  <a:schemeClr val="bg1"/>
                </a:solidFill>
                <a:latin typeface="微软雅黑" panose="020B0503020204020204" pitchFamily="34" charset="-122"/>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bg1"/>
                </a:solidFill>
              </a:defRPr>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r>
              <a:rPr lang="zh-CN" altLang="en-US" b="1" dirty="0">
                <a:solidFill>
                  <a:srgbClr val="FEEA74"/>
                </a:solidFill>
              </a:rPr>
              <a:t>字体</a:t>
            </a:r>
          </a:p>
        </p:txBody>
      </p:sp>
      <p:sp>
        <p:nvSpPr>
          <p:cNvPr id="62" name="文本框 61"/>
          <p:cNvSpPr txBox="1"/>
          <p:nvPr/>
        </p:nvSpPr>
        <p:spPr>
          <a:xfrm>
            <a:off x="683273" y="4456826"/>
            <a:ext cx="1574997" cy="604781"/>
          </a:xfrm>
          <a:prstGeom prst="rect">
            <a:avLst/>
          </a:prstGeom>
        </p:spPr>
        <p:txBody>
          <a:bodyPr/>
          <a:lstStyle>
            <a:defPPr>
              <a:defRPr lang="zh-CN"/>
            </a:defPPr>
            <a:lvl1pPr indent="0">
              <a:lnSpc>
                <a:spcPct val="90000"/>
              </a:lnSpc>
              <a:spcBef>
                <a:spcPts val="1000"/>
              </a:spcBef>
              <a:buFont typeface="Arial" panose="020B0604020202020204" pitchFamily="34" charset="0"/>
              <a:buNone/>
              <a:defRPr sz="3600">
                <a:solidFill>
                  <a:schemeClr val="bg1">
                    <a:lumMod val="95000"/>
                  </a:schemeClr>
                </a:solidFill>
                <a:latin typeface="方正正黑简体" panose="02000000000000000000" pitchFamily="2" charset="-122"/>
                <a:ea typeface="方正正黑简体" panose="02000000000000000000" pitchFamily="2" charset="-122"/>
              </a:defRPr>
            </a:lvl1pPr>
            <a:lvl2pPr marL="685800" indent="-228600">
              <a:lnSpc>
                <a:spcPct val="90000"/>
              </a:lnSpc>
              <a:spcBef>
                <a:spcPts val="500"/>
              </a:spcBef>
              <a:buFont typeface="Arial" panose="020B0604020202020204" pitchFamily="34" charset="0"/>
              <a:buChar char="•"/>
              <a:defRPr sz="2400">
                <a:solidFill>
                  <a:schemeClr val="bg1"/>
                </a:solidFill>
                <a:latin typeface="微软雅黑" panose="020B0503020204020204" pitchFamily="34" charset="-122"/>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bg1"/>
                </a:solidFill>
              </a:defRPr>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r>
              <a:rPr lang="zh-CN" altLang="en-US" b="1" dirty="0">
                <a:solidFill>
                  <a:srgbClr val="FEEA74"/>
                </a:solidFill>
              </a:rPr>
              <a:t>修改</a:t>
            </a:r>
          </a:p>
        </p:txBody>
      </p:sp>
      <p:sp>
        <p:nvSpPr>
          <p:cNvPr id="76" name="文本框 75"/>
          <p:cNvSpPr txBox="1"/>
          <p:nvPr/>
        </p:nvSpPr>
        <p:spPr>
          <a:xfrm>
            <a:off x="683273" y="5789058"/>
            <a:ext cx="1574997" cy="604781"/>
          </a:xfrm>
          <a:prstGeom prst="rect">
            <a:avLst/>
          </a:prstGeom>
        </p:spPr>
        <p:txBody>
          <a:bodyPr/>
          <a:lstStyle>
            <a:defPPr>
              <a:defRPr lang="zh-CN"/>
            </a:defPPr>
            <a:lvl1pPr indent="0">
              <a:lnSpc>
                <a:spcPct val="90000"/>
              </a:lnSpc>
              <a:spcBef>
                <a:spcPts val="1000"/>
              </a:spcBef>
              <a:buFont typeface="Arial" panose="020B0604020202020204" pitchFamily="34" charset="0"/>
              <a:buNone/>
              <a:defRPr sz="3600">
                <a:solidFill>
                  <a:schemeClr val="bg1">
                    <a:lumMod val="95000"/>
                  </a:schemeClr>
                </a:solidFill>
                <a:latin typeface="方正正黑简体" panose="02000000000000000000" pitchFamily="2" charset="-122"/>
                <a:ea typeface="方正正黑简体" panose="02000000000000000000" pitchFamily="2" charset="-122"/>
              </a:defRPr>
            </a:lvl1pPr>
            <a:lvl2pPr marL="685800" indent="-228600">
              <a:lnSpc>
                <a:spcPct val="90000"/>
              </a:lnSpc>
              <a:spcBef>
                <a:spcPts val="500"/>
              </a:spcBef>
              <a:buFont typeface="Arial" panose="020B0604020202020204" pitchFamily="34" charset="0"/>
              <a:buChar char="•"/>
              <a:defRPr sz="2400">
                <a:solidFill>
                  <a:schemeClr val="bg1"/>
                </a:solidFill>
                <a:latin typeface="微软雅黑" panose="020B0503020204020204" pitchFamily="34" charset="-122"/>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bg1"/>
                </a:solidFill>
              </a:defRPr>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r>
              <a:rPr lang="zh-CN" altLang="en-US" b="1" dirty="0">
                <a:solidFill>
                  <a:srgbClr val="FEEA74"/>
                </a:solidFill>
              </a:rPr>
              <a:t>制作</a:t>
            </a:r>
          </a:p>
        </p:txBody>
      </p:sp>
      <p:sp>
        <p:nvSpPr>
          <p:cNvPr id="77" name="文本占位符 177"/>
          <p:cNvSpPr txBox="1">
            <a:spLocks/>
          </p:cNvSpPr>
          <p:nvPr/>
        </p:nvSpPr>
        <p:spPr>
          <a:xfrm>
            <a:off x="2531830" y="5704752"/>
            <a:ext cx="8483600" cy="814942"/>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bg1">
                    <a:lumMod val="95000"/>
                  </a:schemeClr>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使用</a:t>
            </a:r>
            <a:r>
              <a:rPr lang="en-US" altLang="zh-CN" sz="2000" dirty="0">
                <a:solidFill>
                  <a:schemeClr val="bg1"/>
                </a:solidFill>
                <a:latin typeface="方正正黑简体" panose="02000000000000000000" pitchFamily="2" charset="-122"/>
                <a:ea typeface="方正正黑简体" panose="02000000000000000000" pitchFamily="2" charset="-122"/>
              </a:rPr>
              <a:t>PowerPoint2016</a:t>
            </a:r>
            <a:r>
              <a:rPr lang="zh-CN" altLang="en-US" sz="2000" dirty="0">
                <a:solidFill>
                  <a:schemeClr val="bg1"/>
                </a:solidFill>
                <a:latin typeface="方正正黑简体" panose="02000000000000000000" pitchFamily="2" charset="-122"/>
                <a:ea typeface="方正正黑简体" panose="02000000000000000000" pitchFamily="2" charset="-122"/>
              </a:rPr>
              <a:t>制作，推荐您使用</a:t>
            </a:r>
            <a:r>
              <a:rPr lang="en-US" altLang="zh-CN" sz="2000" dirty="0">
                <a:solidFill>
                  <a:schemeClr val="bg1"/>
                </a:solidFill>
                <a:latin typeface="方正正黑简体" panose="02000000000000000000" pitchFamily="2" charset="-122"/>
                <a:ea typeface="方正正黑简体" panose="02000000000000000000" pitchFamily="2" charset="-122"/>
              </a:rPr>
              <a:t>PowerPoint2010</a:t>
            </a:r>
            <a:r>
              <a:rPr lang="zh-CN" altLang="en-US" sz="2000" dirty="0">
                <a:solidFill>
                  <a:schemeClr val="bg1"/>
                </a:solidFill>
                <a:latin typeface="方正正黑简体" panose="02000000000000000000" pitchFamily="2" charset="-122"/>
                <a:ea typeface="方正正黑简体" panose="02000000000000000000" pitchFamily="2" charset="-122"/>
              </a:rPr>
              <a:t>或</a:t>
            </a:r>
            <a:r>
              <a:rPr lang="en-US" altLang="zh-CN" sz="2000" dirty="0">
                <a:solidFill>
                  <a:schemeClr val="bg1"/>
                </a:solidFill>
                <a:latin typeface="方正正黑简体" panose="02000000000000000000" pitchFamily="2" charset="-122"/>
                <a:ea typeface="方正正黑简体" panose="02000000000000000000" pitchFamily="2" charset="-122"/>
              </a:rPr>
              <a:t>2013</a:t>
            </a:r>
            <a:r>
              <a:rPr lang="zh-CN" altLang="en-US" sz="2000" dirty="0">
                <a:solidFill>
                  <a:schemeClr val="bg1"/>
                </a:solidFill>
                <a:latin typeface="方正正黑简体" panose="02000000000000000000" pitchFamily="2" charset="-122"/>
                <a:ea typeface="方正正黑简体" panose="02000000000000000000" pitchFamily="2" charset="-122"/>
              </a:rPr>
              <a:t>，便于修改和查看完整效果。幻灯片已设置为自动切换，可改为单击切换。</a:t>
            </a:r>
          </a:p>
        </p:txBody>
      </p:sp>
      <p:sp>
        <p:nvSpPr>
          <p:cNvPr id="48" name="圆角矩形 10"/>
          <p:cNvSpPr/>
          <p:nvPr/>
        </p:nvSpPr>
        <p:spPr>
          <a:xfrm rot="18900000" flipH="1">
            <a:off x="2676413" y="1202284"/>
            <a:ext cx="900492" cy="545598"/>
          </a:xfrm>
          <a:custGeom>
            <a:avLst/>
            <a:gdLst>
              <a:gd name="connsiteX0" fmla="*/ 0 w 900492"/>
              <a:gd name="connsiteY0" fmla="*/ 450246 h 900492"/>
              <a:gd name="connsiteX1" fmla="*/ 450246 w 900492"/>
              <a:gd name="connsiteY1" fmla="*/ 0 h 900492"/>
              <a:gd name="connsiteX2" fmla="*/ 450246 w 900492"/>
              <a:gd name="connsiteY2" fmla="*/ 0 h 900492"/>
              <a:gd name="connsiteX3" fmla="*/ 900492 w 900492"/>
              <a:gd name="connsiteY3" fmla="*/ 450246 h 900492"/>
              <a:gd name="connsiteX4" fmla="*/ 900492 w 900492"/>
              <a:gd name="connsiteY4" fmla="*/ 450246 h 900492"/>
              <a:gd name="connsiteX5" fmla="*/ 450246 w 900492"/>
              <a:gd name="connsiteY5" fmla="*/ 900492 h 900492"/>
              <a:gd name="connsiteX6" fmla="*/ 450246 w 900492"/>
              <a:gd name="connsiteY6" fmla="*/ 900492 h 900492"/>
              <a:gd name="connsiteX7" fmla="*/ 0 w 900492"/>
              <a:gd name="connsiteY7" fmla="*/ 450246 h 900492"/>
              <a:gd name="connsiteX0" fmla="*/ 0 w 900492"/>
              <a:gd name="connsiteY0" fmla="*/ 450246 h 900492"/>
              <a:gd name="connsiteX1" fmla="*/ 450246 w 900492"/>
              <a:gd name="connsiteY1" fmla="*/ 0 h 900492"/>
              <a:gd name="connsiteX2" fmla="*/ 450246 w 900492"/>
              <a:gd name="connsiteY2" fmla="*/ 0 h 900492"/>
              <a:gd name="connsiteX3" fmla="*/ 900492 w 900492"/>
              <a:gd name="connsiteY3" fmla="*/ 450246 h 900492"/>
              <a:gd name="connsiteX4" fmla="*/ 900492 w 900492"/>
              <a:gd name="connsiteY4" fmla="*/ 450246 h 900492"/>
              <a:gd name="connsiteX5" fmla="*/ 450246 w 900492"/>
              <a:gd name="connsiteY5" fmla="*/ 900492 h 900492"/>
              <a:gd name="connsiteX6" fmla="*/ 0 w 900492"/>
              <a:gd name="connsiteY6" fmla="*/ 450246 h 900492"/>
              <a:gd name="connsiteX0" fmla="*/ 0 w 900492"/>
              <a:gd name="connsiteY0" fmla="*/ 450246 h 483597"/>
              <a:gd name="connsiteX1" fmla="*/ 450246 w 900492"/>
              <a:gd name="connsiteY1" fmla="*/ 0 h 483597"/>
              <a:gd name="connsiteX2" fmla="*/ 450246 w 900492"/>
              <a:gd name="connsiteY2" fmla="*/ 0 h 483597"/>
              <a:gd name="connsiteX3" fmla="*/ 900492 w 900492"/>
              <a:gd name="connsiteY3" fmla="*/ 450246 h 483597"/>
              <a:gd name="connsiteX4" fmla="*/ 900492 w 900492"/>
              <a:gd name="connsiteY4" fmla="*/ 450246 h 483597"/>
              <a:gd name="connsiteX5" fmla="*/ 0 w 900492"/>
              <a:gd name="connsiteY5" fmla="*/ 450246 h 483597"/>
              <a:gd name="connsiteX0" fmla="*/ 0 w 900492"/>
              <a:gd name="connsiteY0" fmla="*/ 450246 h 450246"/>
              <a:gd name="connsiteX1" fmla="*/ 450246 w 900492"/>
              <a:gd name="connsiteY1" fmla="*/ 0 h 450246"/>
              <a:gd name="connsiteX2" fmla="*/ 450246 w 900492"/>
              <a:gd name="connsiteY2" fmla="*/ 0 h 450246"/>
              <a:gd name="connsiteX3" fmla="*/ 900492 w 900492"/>
              <a:gd name="connsiteY3" fmla="*/ 450246 h 450246"/>
              <a:gd name="connsiteX4" fmla="*/ 900492 w 900492"/>
              <a:gd name="connsiteY4" fmla="*/ 450246 h 450246"/>
              <a:gd name="connsiteX5" fmla="*/ 0 w 900492"/>
              <a:gd name="connsiteY5" fmla="*/ 450246 h 450246"/>
              <a:gd name="connsiteX0" fmla="*/ 0 w 900492"/>
              <a:gd name="connsiteY0" fmla="*/ 450246 h 520092"/>
              <a:gd name="connsiteX1" fmla="*/ 450246 w 900492"/>
              <a:gd name="connsiteY1" fmla="*/ 0 h 520092"/>
              <a:gd name="connsiteX2" fmla="*/ 450246 w 900492"/>
              <a:gd name="connsiteY2" fmla="*/ 0 h 520092"/>
              <a:gd name="connsiteX3" fmla="*/ 900492 w 900492"/>
              <a:gd name="connsiteY3" fmla="*/ 450246 h 520092"/>
              <a:gd name="connsiteX4" fmla="*/ 900492 w 900492"/>
              <a:gd name="connsiteY4" fmla="*/ 450246 h 520092"/>
              <a:gd name="connsiteX5" fmla="*/ 0 w 900492"/>
              <a:gd name="connsiteY5" fmla="*/ 450246 h 520092"/>
              <a:gd name="connsiteX0" fmla="*/ 0 w 900492"/>
              <a:gd name="connsiteY0" fmla="*/ 450246 h 520092"/>
              <a:gd name="connsiteX1" fmla="*/ 450246 w 900492"/>
              <a:gd name="connsiteY1" fmla="*/ 0 h 520092"/>
              <a:gd name="connsiteX2" fmla="*/ 450246 w 900492"/>
              <a:gd name="connsiteY2" fmla="*/ 0 h 520092"/>
              <a:gd name="connsiteX3" fmla="*/ 900492 w 900492"/>
              <a:gd name="connsiteY3" fmla="*/ 450246 h 520092"/>
              <a:gd name="connsiteX4" fmla="*/ 900492 w 900492"/>
              <a:gd name="connsiteY4" fmla="*/ 450246 h 520092"/>
              <a:gd name="connsiteX5" fmla="*/ 0 w 900492"/>
              <a:gd name="connsiteY5" fmla="*/ 450246 h 520092"/>
              <a:gd name="connsiteX0" fmla="*/ 0 w 900492"/>
              <a:gd name="connsiteY0" fmla="*/ 450246 h 462219"/>
              <a:gd name="connsiteX1" fmla="*/ 450246 w 900492"/>
              <a:gd name="connsiteY1" fmla="*/ 0 h 462219"/>
              <a:gd name="connsiteX2" fmla="*/ 450246 w 900492"/>
              <a:gd name="connsiteY2" fmla="*/ 0 h 462219"/>
              <a:gd name="connsiteX3" fmla="*/ 900492 w 900492"/>
              <a:gd name="connsiteY3" fmla="*/ 450246 h 462219"/>
              <a:gd name="connsiteX4" fmla="*/ 900492 w 900492"/>
              <a:gd name="connsiteY4" fmla="*/ 450246 h 462219"/>
              <a:gd name="connsiteX5" fmla="*/ 0 w 900492"/>
              <a:gd name="connsiteY5" fmla="*/ 450246 h 462219"/>
              <a:gd name="connsiteX0" fmla="*/ 0 w 900492"/>
              <a:gd name="connsiteY0" fmla="*/ 450246 h 450246"/>
              <a:gd name="connsiteX1" fmla="*/ 450246 w 900492"/>
              <a:gd name="connsiteY1" fmla="*/ 0 h 450246"/>
              <a:gd name="connsiteX2" fmla="*/ 450246 w 900492"/>
              <a:gd name="connsiteY2" fmla="*/ 0 h 450246"/>
              <a:gd name="connsiteX3" fmla="*/ 900492 w 900492"/>
              <a:gd name="connsiteY3" fmla="*/ 450246 h 450246"/>
              <a:gd name="connsiteX4" fmla="*/ 0 w 900492"/>
              <a:gd name="connsiteY4" fmla="*/ 450246 h 450246"/>
              <a:gd name="connsiteX0" fmla="*/ 0 w 900492"/>
              <a:gd name="connsiteY0" fmla="*/ 450246 h 538053"/>
              <a:gd name="connsiteX1" fmla="*/ 450246 w 900492"/>
              <a:gd name="connsiteY1" fmla="*/ 0 h 538053"/>
              <a:gd name="connsiteX2" fmla="*/ 450246 w 900492"/>
              <a:gd name="connsiteY2" fmla="*/ 0 h 538053"/>
              <a:gd name="connsiteX3" fmla="*/ 900492 w 900492"/>
              <a:gd name="connsiteY3" fmla="*/ 450246 h 538053"/>
              <a:gd name="connsiteX4" fmla="*/ 0 w 900492"/>
              <a:gd name="connsiteY4" fmla="*/ 450246 h 538053"/>
              <a:gd name="connsiteX0" fmla="*/ 0 w 900492"/>
              <a:gd name="connsiteY0" fmla="*/ 450246 h 561566"/>
              <a:gd name="connsiteX1" fmla="*/ 450246 w 900492"/>
              <a:gd name="connsiteY1" fmla="*/ 0 h 561566"/>
              <a:gd name="connsiteX2" fmla="*/ 450246 w 900492"/>
              <a:gd name="connsiteY2" fmla="*/ 0 h 561566"/>
              <a:gd name="connsiteX3" fmla="*/ 900492 w 900492"/>
              <a:gd name="connsiteY3" fmla="*/ 450246 h 561566"/>
              <a:gd name="connsiteX4" fmla="*/ 0 w 900492"/>
              <a:gd name="connsiteY4" fmla="*/ 450246 h 561566"/>
              <a:gd name="connsiteX0" fmla="*/ 0 w 900492"/>
              <a:gd name="connsiteY0" fmla="*/ 450246 h 542651"/>
              <a:gd name="connsiteX1" fmla="*/ 450246 w 900492"/>
              <a:gd name="connsiteY1" fmla="*/ 0 h 542651"/>
              <a:gd name="connsiteX2" fmla="*/ 450246 w 900492"/>
              <a:gd name="connsiteY2" fmla="*/ 0 h 542651"/>
              <a:gd name="connsiteX3" fmla="*/ 900492 w 900492"/>
              <a:gd name="connsiteY3" fmla="*/ 450246 h 542651"/>
              <a:gd name="connsiteX4" fmla="*/ 0 w 900492"/>
              <a:gd name="connsiteY4" fmla="*/ 450246 h 542651"/>
              <a:gd name="connsiteX0" fmla="*/ 0 w 900492"/>
              <a:gd name="connsiteY0" fmla="*/ 450246 h 545598"/>
              <a:gd name="connsiteX1" fmla="*/ 450246 w 900492"/>
              <a:gd name="connsiteY1" fmla="*/ 0 h 545598"/>
              <a:gd name="connsiteX2" fmla="*/ 450246 w 900492"/>
              <a:gd name="connsiteY2" fmla="*/ 0 h 545598"/>
              <a:gd name="connsiteX3" fmla="*/ 900492 w 900492"/>
              <a:gd name="connsiteY3" fmla="*/ 450246 h 545598"/>
              <a:gd name="connsiteX4" fmla="*/ 0 w 900492"/>
              <a:gd name="connsiteY4" fmla="*/ 450246 h 545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0492" h="545598">
                <a:moveTo>
                  <a:pt x="0" y="450246"/>
                </a:moveTo>
                <a:cubicBezTo>
                  <a:pt x="0" y="201582"/>
                  <a:pt x="201582" y="0"/>
                  <a:pt x="450246" y="0"/>
                </a:cubicBezTo>
                <a:lnTo>
                  <a:pt x="450246" y="0"/>
                </a:lnTo>
                <a:cubicBezTo>
                  <a:pt x="698910" y="0"/>
                  <a:pt x="900492" y="201582"/>
                  <a:pt x="900492" y="450246"/>
                </a:cubicBezTo>
                <a:cubicBezTo>
                  <a:pt x="609308" y="602911"/>
                  <a:pt x="120559" y="549030"/>
                  <a:pt x="0" y="450246"/>
                </a:cubicBezTo>
                <a:close/>
              </a:path>
            </a:pathLst>
          </a:custGeom>
          <a:gradFill>
            <a:gsLst>
              <a:gs pos="0">
                <a:schemeClr val="accent1">
                  <a:lumMod val="5000"/>
                  <a:lumOff val="95000"/>
                  <a:alpha val="80000"/>
                </a:schemeClr>
              </a:gs>
              <a:gs pos="100000">
                <a:schemeClr val="bg1">
                  <a:alpha val="0"/>
                </a:schemeClr>
              </a:gs>
            </a:gsLst>
            <a:lin ang="5400000" scaled="1"/>
          </a:gradFill>
          <a:ln w="381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0" name="圆角矩形 10"/>
          <p:cNvSpPr/>
          <p:nvPr/>
        </p:nvSpPr>
        <p:spPr>
          <a:xfrm rot="18900000" flipH="1">
            <a:off x="4991462" y="1198389"/>
            <a:ext cx="900492" cy="550162"/>
          </a:xfrm>
          <a:custGeom>
            <a:avLst/>
            <a:gdLst>
              <a:gd name="connsiteX0" fmla="*/ 0 w 900492"/>
              <a:gd name="connsiteY0" fmla="*/ 450246 h 900492"/>
              <a:gd name="connsiteX1" fmla="*/ 450246 w 900492"/>
              <a:gd name="connsiteY1" fmla="*/ 0 h 900492"/>
              <a:gd name="connsiteX2" fmla="*/ 450246 w 900492"/>
              <a:gd name="connsiteY2" fmla="*/ 0 h 900492"/>
              <a:gd name="connsiteX3" fmla="*/ 900492 w 900492"/>
              <a:gd name="connsiteY3" fmla="*/ 450246 h 900492"/>
              <a:gd name="connsiteX4" fmla="*/ 900492 w 900492"/>
              <a:gd name="connsiteY4" fmla="*/ 450246 h 900492"/>
              <a:gd name="connsiteX5" fmla="*/ 450246 w 900492"/>
              <a:gd name="connsiteY5" fmla="*/ 900492 h 900492"/>
              <a:gd name="connsiteX6" fmla="*/ 450246 w 900492"/>
              <a:gd name="connsiteY6" fmla="*/ 900492 h 900492"/>
              <a:gd name="connsiteX7" fmla="*/ 0 w 900492"/>
              <a:gd name="connsiteY7" fmla="*/ 450246 h 900492"/>
              <a:gd name="connsiteX0" fmla="*/ 0 w 900492"/>
              <a:gd name="connsiteY0" fmla="*/ 450246 h 900492"/>
              <a:gd name="connsiteX1" fmla="*/ 450246 w 900492"/>
              <a:gd name="connsiteY1" fmla="*/ 0 h 900492"/>
              <a:gd name="connsiteX2" fmla="*/ 450246 w 900492"/>
              <a:gd name="connsiteY2" fmla="*/ 0 h 900492"/>
              <a:gd name="connsiteX3" fmla="*/ 900492 w 900492"/>
              <a:gd name="connsiteY3" fmla="*/ 450246 h 900492"/>
              <a:gd name="connsiteX4" fmla="*/ 900492 w 900492"/>
              <a:gd name="connsiteY4" fmla="*/ 450246 h 900492"/>
              <a:gd name="connsiteX5" fmla="*/ 450246 w 900492"/>
              <a:gd name="connsiteY5" fmla="*/ 900492 h 900492"/>
              <a:gd name="connsiteX6" fmla="*/ 0 w 900492"/>
              <a:gd name="connsiteY6" fmla="*/ 450246 h 900492"/>
              <a:gd name="connsiteX0" fmla="*/ 0 w 900492"/>
              <a:gd name="connsiteY0" fmla="*/ 450246 h 483597"/>
              <a:gd name="connsiteX1" fmla="*/ 450246 w 900492"/>
              <a:gd name="connsiteY1" fmla="*/ 0 h 483597"/>
              <a:gd name="connsiteX2" fmla="*/ 450246 w 900492"/>
              <a:gd name="connsiteY2" fmla="*/ 0 h 483597"/>
              <a:gd name="connsiteX3" fmla="*/ 900492 w 900492"/>
              <a:gd name="connsiteY3" fmla="*/ 450246 h 483597"/>
              <a:gd name="connsiteX4" fmla="*/ 900492 w 900492"/>
              <a:gd name="connsiteY4" fmla="*/ 450246 h 483597"/>
              <a:gd name="connsiteX5" fmla="*/ 0 w 900492"/>
              <a:gd name="connsiteY5" fmla="*/ 450246 h 483597"/>
              <a:gd name="connsiteX0" fmla="*/ 0 w 900492"/>
              <a:gd name="connsiteY0" fmla="*/ 450246 h 450246"/>
              <a:gd name="connsiteX1" fmla="*/ 450246 w 900492"/>
              <a:gd name="connsiteY1" fmla="*/ 0 h 450246"/>
              <a:gd name="connsiteX2" fmla="*/ 450246 w 900492"/>
              <a:gd name="connsiteY2" fmla="*/ 0 h 450246"/>
              <a:gd name="connsiteX3" fmla="*/ 900492 w 900492"/>
              <a:gd name="connsiteY3" fmla="*/ 450246 h 450246"/>
              <a:gd name="connsiteX4" fmla="*/ 900492 w 900492"/>
              <a:gd name="connsiteY4" fmla="*/ 450246 h 450246"/>
              <a:gd name="connsiteX5" fmla="*/ 0 w 900492"/>
              <a:gd name="connsiteY5" fmla="*/ 450246 h 450246"/>
              <a:gd name="connsiteX0" fmla="*/ 0 w 900492"/>
              <a:gd name="connsiteY0" fmla="*/ 450246 h 520092"/>
              <a:gd name="connsiteX1" fmla="*/ 450246 w 900492"/>
              <a:gd name="connsiteY1" fmla="*/ 0 h 520092"/>
              <a:gd name="connsiteX2" fmla="*/ 450246 w 900492"/>
              <a:gd name="connsiteY2" fmla="*/ 0 h 520092"/>
              <a:gd name="connsiteX3" fmla="*/ 900492 w 900492"/>
              <a:gd name="connsiteY3" fmla="*/ 450246 h 520092"/>
              <a:gd name="connsiteX4" fmla="*/ 900492 w 900492"/>
              <a:gd name="connsiteY4" fmla="*/ 450246 h 520092"/>
              <a:gd name="connsiteX5" fmla="*/ 0 w 900492"/>
              <a:gd name="connsiteY5" fmla="*/ 450246 h 520092"/>
              <a:gd name="connsiteX0" fmla="*/ 0 w 900492"/>
              <a:gd name="connsiteY0" fmla="*/ 450246 h 520092"/>
              <a:gd name="connsiteX1" fmla="*/ 450246 w 900492"/>
              <a:gd name="connsiteY1" fmla="*/ 0 h 520092"/>
              <a:gd name="connsiteX2" fmla="*/ 450246 w 900492"/>
              <a:gd name="connsiteY2" fmla="*/ 0 h 520092"/>
              <a:gd name="connsiteX3" fmla="*/ 900492 w 900492"/>
              <a:gd name="connsiteY3" fmla="*/ 450246 h 520092"/>
              <a:gd name="connsiteX4" fmla="*/ 900492 w 900492"/>
              <a:gd name="connsiteY4" fmla="*/ 450246 h 520092"/>
              <a:gd name="connsiteX5" fmla="*/ 0 w 900492"/>
              <a:gd name="connsiteY5" fmla="*/ 450246 h 520092"/>
              <a:gd name="connsiteX0" fmla="*/ 0 w 900492"/>
              <a:gd name="connsiteY0" fmla="*/ 450246 h 462219"/>
              <a:gd name="connsiteX1" fmla="*/ 450246 w 900492"/>
              <a:gd name="connsiteY1" fmla="*/ 0 h 462219"/>
              <a:gd name="connsiteX2" fmla="*/ 450246 w 900492"/>
              <a:gd name="connsiteY2" fmla="*/ 0 h 462219"/>
              <a:gd name="connsiteX3" fmla="*/ 900492 w 900492"/>
              <a:gd name="connsiteY3" fmla="*/ 450246 h 462219"/>
              <a:gd name="connsiteX4" fmla="*/ 900492 w 900492"/>
              <a:gd name="connsiteY4" fmla="*/ 450246 h 462219"/>
              <a:gd name="connsiteX5" fmla="*/ 0 w 900492"/>
              <a:gd name="connsiteY5" fmla="*/ 450246 h 462219"/>
              <a:gd name="connsiteX0" fmla="*/ 0 w 900492"/>
              <a:gd name="connsiteY0" fmla="*/ 450246 h 450246"/>
              <a:gd name="connsiteX1" fmla="*/ 450246 w 900492"/>
              <a:gd name="connsiteY1" fmla="*/ 0 h 450246"/>
              <a:gd name="connsiteX2" fmla="*/ 450246 w 900492"/>
              <a:gd name="connsiteY2" fmla="*/ 0 h 450246"/>
              <a:gd name="connsiteX3" fmla="*/ 900492 w 900492"/>
              <a:gd name="connsiteY3" fmla="*/ 450246 h 450246"/>
              <a:gd name="connsiteX4" fmla="*/ 0 w 900492"/>
              <a:gd name="connsiteY4" fmla="*/ 450246 h 450246"/>
              <a:gd name="connsiteX0" fmla="*/ 0 w 900492"/>
              <a:gd name="connsiteY0" fmla="*/ 450246 h 538053"/>
              <a:gd name="connsiteX1" fmla="*/ 450246 w 900492"/>
              <a:gd name="connsiteY1" fmla="*/ 0 h 538053"/>
              <a:gd name="connsiteX2" fmla="*/ 450246 w 900492"/>
              <a:gd name="connsiteY2" fmla="*/ 0 h 538053"/>
              <a:gd name="connsiteX3" fmla="*/ 900492 w 900492"/>
              <a:gd name="connsiteY3" fmla="*/ 450246 h 538053"/>
              <a:gd name="connsiteX4" fmla="*/ 0 w 900492"/>
              <a:gd name="connsiteY4" fmla="*/ 450246 h 538053"/>
              <a:gd name="connsiteX0" fmla="*/ 0 w 900492"/>
              <a:gd name="connsiteY0" fmla="*/ 450246 h 561566"/>
              <a:gd name="connsiteX1" fmla="*/ 450246 w 900492"/>
              <a:gd name="connsiteY1" fmla="*/ 0 h 561566"/>
              <a:gd name="connsiteX2" fmla="*/ 450246 w 900492"/>
              <a:gd name="connsiteY2" fmla="*/ 0 h 561566"/>
              <a:gd name="connsiteX3" fmla="*/ 900492 w 900492"/>
              <a:gd name="connsiteY3" fmla="*/ 450246 h 561566"/>
              <a:gd name="connsiteX4" fmla="*/ 0 w 900492"/>
              <a:gd name="connsiteY4" fmla="*/ 450246 h 561566"/>
              <a:gd name="connsiteX0" fmla="*/ 0 w 900492"/>
              <a:gd name="connsiteY0" fmla="*/ 450246 h 542651"/>
              <a:gd name="connsiteX1" fmla="*/ 450246 w 900492"/>
              <a:gd name="connsiteY1" fmla="*/ 0 h 542651"/>
              <a:gd name="connsiteX2" fmla="*/ 450246 w 900492"/>
              <a:gd name="connsiteY2" fmla="*/ 0 h 542651"/>
              <a:gd name="connsiteX3" fmla="*/ 900492 w 900492"/>
              <a:gd name="connsiteY3" fmla="*/ 450246 h 542651"/>
              <a:gd name="connsiteX4" fmla="*/ 0 w 900492"/>
              <a:gd name="connsiteY4" fmla="*/ 450246 h 542651"/>
              <a:gd name="connsiteX0" fmla="*/ 0 w 900492"/>
              <a:gd name="connsiteY0" fmla="*/ 450246 h 545598"/>
              <a:gd name="connsiteX1" fmla="*/ 450246 w 900492"/>
              <a:gd name="connsiteY1" fmla="*/ 0 h 545598"/>
              <a:gd name="connsiteX2" fmla="*/ 450246 w 900492"/>
              <a:gd name="connsiteY2" fmla="*/ 0 h 545598"/>
              <a:gd name="connsiteX3" fmla="*/ 900492 w 900492"/>
              <a:gd name="connsiteY3" fmla="*/ 450246 h 545598"/>
              <a:gd name="connsiteX4" fmla="*/ 0 w 900492"/>
              <a:gd name="connsiteY4" fmla="*/ 450246 h 545598"/>
              <a:gd name="connsiteX0" fmla="*/ 0 w 900492"/>
              <a:gd name="connsiteY0" fmla="*/ 450246 h 550162"/>
              <a:gd name="connsiteX1" fmla="*/ 450246 w 900492"/>
              <a:gd name="connsiteY1" fmla="*/ 0 h 550162"/>
              <a:gd name="connsiteX2" fmla="*/ 450246 w 900492"/>
              <a:gd name="connsiteY2" fmla="*/ 0 h 550162"/>
              <a:gd name="connsiteX3" fmla="*/ 900492 w 900492"/>
              <a:gd name="connsiteY3" fmla="*/ 450246 h 550162"/>
              <a:gd name="connsiteX4" fmla="*/ 0 w 900492"/>
              <a:gd name="connsiteY4" fmla="*/ 450246 h 5501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0492" h="550162">
                <a:moveTo>
                  <a:pt x="0" y="450246"/>
                </a:moveTo>
                <a:cubicBezTo>
                  <a:pt x="0" y="201582"/>
                  <a:pt x="201582" y="0"/>
                  <a:pt x="450246" y="0"/>
                </a:cubicBezTo>
                <a:lnTo>
                  <a:pt x="450246" y="0"/>
                </a:lnTo>
                <a:cubicBezTo>
                  <a:pt x="698910" y="0"/>
                  <a:pt x="900492" y="201582"/>
                  <a:pt x="900492" y="450246"/>
                </a:cubicBezTo>
                <a:cubicBezTo>
                  <a:pt x="609308" y="602911"/>
                  <a:pt x="125049" y="562501"/>
                  <a:pt x="0" y="450246"/>
                </a:cubicBezTo>
                <a:close/>
              </a:path>
            </a:pathLst>
          </a:custGeom>
          <a:gradFill>
            <a:gsLst>
              <a:gs pos="0">
                <a:schemeClr val="accent1">
                  <a:lumMod val="5000"/>
                  <a:lumOff val="95000"/>
                  <a:alpha val="80000"/>
                </a:schemeClr>
              </a:gs>
              <a:gs pos="100000">
                <a:schemeClr val="bg1">
                  <a:alpha val="0"/>
                </a:schemeClr>
              </a:gs>
            </a:gsLst>
            <a:lin ang="5400000" scaled="1"/>
          </a:gradFill>
          <a:ln w="381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1" name="圆角矩形 10"/>
          <p:cNvSpPr/>
          <p:nvPr/>
        </p:nvSpPr>
        <p:spPr>
          <a:xfrm rot="18900000" flipH="1">
            <a:off x="7330349" y="1193722"/>
            <a:ext cx="900492" cy="550162"/>
          </a:xfrm>
          <a:custGeom>
            <a:avLst/>
            <a:gdLst>
              <a:gd name="connsiteX0" fmla="*/ 0 w 900492"/>
              <a:gd name="connsiteY0" fmla="*/ 450246 h 900492"/>
              <a:gd name="connsiteX1" fmla="*/ 450246 w 900492"/>
              <a:gd name="connsiteY1" fmla="*/ 0 h 900492"/>
              <a:gd name="connsiteX2" fmla="*/ 450246 w 900492"/>
              <a:gd name="connsiteY2" fmla="*/ 0 h 900492"/>
              <a:gd name="connsiteX3" fmla="*/ 900492 w 900492"/>
              <a:gd name="connsiteY3" fmla="*/ 450246 h 900492"/>
              <a:gd name="connsiteX4" fmla="*/ 900492 w 900492"/>
              <a:gd name="connsiteY4" fmla="*/ 450246 h 900492"/>
              <a:gd name="connsiteX5" fmla="*/ 450246 w 900492"/>
              <a:gd name="connsiteY5" fmla="*/ 900492 h 900492"/>
              <a:gd name="connsiteX6" fmla="*/ 450246 w 900492"/>
              <a:gd name="connsiteY6" fmla="*/ 900492 h 900492"/>
              <a:gd name="connsiteX7" fmla="*/ 0 w 900492"/>
              <a:gd name="connsiteY7" fmla="*/ 450246 h 900492"/>
              <a:gd name="connsiteX0" fmla="*/ 0 w 900492"/>
              <a:gd name="connsiteY0" fmla="*/ 450246 h 900492"/>
              <a:gd name="connsiteX1" fmla="*/ 450246 w 900492"/>
              <a:gd name="connsiteY1" fmla="*/ 0 h 900492"/>
              <a:gd name="connsiteX2" fmla="*/ 450246 w 900492"/>
              <a:gd name="connsiteY2" fmla="*/ 0 h 900492"/>
              <a:gd name="connsiteX3" fmla="*/ 900492 w 900492"/>
              <a:gd name="connsiteY3" fmla="*/ 450246 h 900492"/>
              <a:gd name="connsiteX4" fmla="*/ 900492 w 900492"/>
              <a:gd name="connsiteY4" fmla="*/ 450246 h 900492"/>
              <a:gd name="connsiteX5" fmla="*/ 450246 w 900492"/>
              <a:gd name="connsiteY5" fmla="*/ 900492 h 900492"/>
              <a:gd name="connsiteX6" fmla="*/ 0 w 900492"/>
              <a:gd name="connsiteY6" fmla="*/ 450246 h 900492"/>
              <a:gd name="connsiteX0" fmla="*/ 0 w 900492"/>
              <a:gd name="connsiteY0" fmla="*/ 450246 h 483597"/>
              <a:gd name="connsiteX1" fmla="*/ 450246 w 900492"/>
              <a:gd name="connsiteY1" fmla="*/ 0 h 483597"/>
              <a:gd name="connsiteX2" fmla="*/ 450246 w 900492"/>
              <a:gd name="connsiteY2" fmla="*/ 0 h 483597"/>
              <a:gd name="connsiteX3" fmla="*/ 900492 w 900492"/>
              <a:gd name="connsiteY3" fmla="*/ 450246 h 483597"/>
              <a:gd name="connsiteX4" fmla="*/ 900492 w 900492"/>
              <a:gd name="connsiteY4" fmla="*/ 450246 h 483597"/>
              <a:gd name="connsiteX5" fmla="*/ 0 w 900492"/>
              <a:gd name="connsiteY5" fmla="*/ 450246 h 483597"/>
              <a:gd name="connsiteX0" fmla="*/ 0 w 900492"/>
              <a:gd name="connsiteY0" fmla="*/ 450246 h 450246"/>
              <a:gd name="connsiteX1" fmla="*/ 450246 w 900492"/>
              <a:gd name="connsiteY1" fmla="*/ 0 h 450246"/>
              <a:gd name="connsiteX2" fmla="*/ 450246 w 900492"/>
              <a:gd name="connsiteY2" fmla="*/ 0 h 450246"/>
              <a:gd name="connsiteX3" fmla="*/ 900492 w 900492"/>
              <a:gd name="connsiteY3" fmla="*/ 450246 h 450246"/>
              <a:gd name="connsiteX4" fmla="*/ 900492 w 900492"/>
              <a:gd name="connsiteY4" fmla="*/ 450246 h 450246"/>
              <a:gd name="connsiteX5" fmla="*/ 0 w 900492"/>
              <a:gd name="connsiteY5" fmla="*/ 450246 h 450246"/>
              <a:gd name="connsiteX0" fmla="*/ 0 w 900492"/>
              <a:gd name="connsiteY0" fmla="*/ 450246 h 520092"/>
              <a:gd name="connsiteX1" fmla="*/ 450246 w 900492"/>
              <a:gd name="connsiteY1" fmla="*/ 0 h 520092"/>
              <a:gd name="connsiteX2" fmla="*/ 450246 w 900492"/>
              <a:gd name="connsiteY2" fmla="*/ 0 h 520092"/>
              <a:gd name="connsiteX3" fmla="*/ 900492 w 900492"/>
              <a:gd name="connsiteY3" fmla="*/ 450246 h 520092"/>
              <a:gd name="connsiteX4" fmla="*/ 900492 w 900492"/>
              <a:gd name="connsiteY4" fmla="*/ 450246 h 520092"/>
              <a:gd name="connsiteX5" fmla="*/ 0 w 900492"/>
              <a:gd name="connsiteY5" fmla="*/ 450246 h 520092"/>
              <a:gd name="connsiteX0" fmla="*/ 0 w 900492"/>
              <a:gd name="connsiteY0" fmla="*/ 450246 h 520092"/>
              <a:gd name="connsiteX1" fmla="*/ 450246 w 900492"/>
              <a:gd name="connsiteY1" fmla="*/ 0 h 520092"/>
              <a:gd name="connsiteX2" fmla="*/ 450246 w 900492"/>
              <a:gd name="connsiteY2" fmla="*/ 0 h 520092"/>
              <a:gd name="connsiteX3" fmla="*/ 900492 w 900492"/>
              <a:gd name="connsiteY3" fmla="*/ 450246 h 520092"/>
              <a:gd name="connsiteX4" fmla="*/ 900492 w 900492"/>
              <a:gd name="connsiteY4" fmla="*/ 450246 h 520092"/>
              <a:gd name="connsiteX5" fmla="*/ 0 w 900492"/>
              <a:gd name="connsiteY5" fmla="*/ 450246 h 520092"/>
              <a:gd name="connsiteX0" fmla="*/ 0 w 900492"/>
              <a:gd name="connsiteY0" fmla="*/ 450246 h 462219"/>
              <a:gd name="connsiteX1" fmla="*/ 450246 w 900492"/>
              <a:gd name="connsiteY1" fmla="*/ 0 h 462219"/>
              <a:gd name="connsiteX2" fmla="*/ 450246 w 900492"/>
              <a:gd name="connsiteY2" fmla="*/ 0 h 462219"/>
              <a:gd name="connsiteX3" fmla="*/ 900492 w 900492"/>
              <a:gd name="connsiteY3" fmla="*/ 450246 h 462219"/>
              <a:gd name="connsiteX4" fmla="*/ 900492 w 900492"/>
              <a:gd name="connsiteY4" fmla="*/ 450246 h 462219"/>
              <a:gd name="connsiteX5" fmla="*/ 0 w 900492"/>
              <a:gd name="connsiteY5" fmla="*/ 450246 h 462219"/>
              <a:gd name="connsiteX0" fmla="*/ 0 w 900492"/>
              <a:gd name="connsiteY0" fmla="*/ 450246 h 450246"/>
              <a:gd name="connsiteX1" fmla="*/ 450246 w 900492"/>
              <a:gd name="connsiteY1" fmla="*/ 0 h 450246"/>
              <a:gd name="connsiteX2" fmla="*/ 450246 w 900492"/>
              <a:gd name="connsiteY2" fmla="*/ 0 h 450246"/>
              <a:gd name="connsiteX3" fmla="*/ 900492 w 900492"/>
              <a:gd name="connsiteY3" fmla="*/ 450246 h 450246"/>
              <a:gd name="connsiteX4" fmla="*/ 0 w 900492"/>
              <a:gd name="connsiteY4" fmla="*/ 450246 h 450246"/>
              <a:gd name="connsiteX0" fmla="*/ 0 w 900492"/>
              <a:gd name="connsiteY0" fmla="*/ 450246 h 538053"/>
              <a:gd name="connsiteX1" fmla="*/ 450246 w 900492"/>
              <a:gd name="connsiteY1" fmla="*/ 0 h 538053"/>
              <a:gd name="connsiteX2" fmla="*/ 450246 w 900492"/>
              <a:gd name="connsiteY2" fmla="*/ 0 h 538053"/>
              <a:gd name="connsiteX3" fmla="*/ 900492 w 900492"/>
              <a:gd name="connsiteY3" fmla="*/ 450246 h 538053"/>
              <a:gd name="connsiteX4" fmla="*/ 0 w 900492"/>
              <a:gd name="connsiteY4" fmla="*/ 450246 h 538053"/>
              <a:gd name="connsiteX0" fmla="*/ 0 w 900492"/>
              <a:gd name="connsiteY0" fmla="*/ 450246 h 561566"/>
              <a:gd name="connsiteX1" fmla="*/ 450246 w 900492"/>
              <a:gd name="connsiteY1" fmla="*/ 0 h 561566"/>
              <a:gd name="connsiteX2" fmla="*/ 450246 w 900492"/>
              <a:gd name="connsiteY2" fmla="*/ 0 h 561566"/>
              <a:gd name="connsiteX3" fmla="*/ 900492 w 900492"/>
              <a:gd name="connsiteY3" fmla="*/ 450246 h 561566"/>
              <a:gd name="connsiteX4" fmla="*/ 0 w 900492"/>
              <a:gd name="connsiteY4" fmla="*/ 450246 h 561566"/>
              <a:gd name="connsiteX0" fmla="*/ 0 w 900492"/>
              <a:gd name="connsiteY0" fmla="*/ 450246 h 542651"/>
              <a:gd name="connsiteX1" fmla="*/ 450246 w 900492"/>
              <a:gd name="connsiteY1" fmla="*/ 0 h 542651"/>
              <a:gd name="connsiteX2" fmla="*/ 450246 w 900492"/>
              <a:gd name="connsiteY2" fmla="*/ 0 h 542651"/>
              <a:gd name="connsiteX3" fmla="*/ 900492 w 900492"/>
              <a:gd name="connsiteY3" fmla="*/ 450246 h 542651"/>
              <a:gd name="connsiteX4" fmla="*/ 0 w 900492"/>
              <a:gd name="connsiteY4" fmla="*/ 450246 h 542651"/>
              <a:gd name="connsiteX0" fmla="*/ 0 w 900492"/>
              <a:gd name="connsiteY0" fmla="*/ 450246 h 545598"/>
              <a:gd name="connsiteX1" fmla="*/ 450246 w 900492"/>
              <a:gd name="connsiteY1" fmla="*/ 0 h 545598"/>
              <a:gd name="connsiteX2" fmla="*/ 450246 w 900492"/>
              <a:gd name="connsiteY2" fmla="*/ 0 h 545598"/>
              <a:gd name="connsiteX3" fmla="*/ 900492 w 900492"/>
              <a:gd name="connsiteY3" fmla="*/ 450246 h 545598"/>
              <a:gd name="connsiteX4" fmla="*/ 0 w 900492"/>
              <a:gd name="connsiteY4" fmla="*/ 450246 h 545598"/>
              <a:gd name="connsiteX0" fmla="*/ 0 w 900492"/>
              <a:gd name="connsiteY0" fmla="*/ 450246 h 550162"/>
              <a:gd name="connsiteX1" fmla="*/ 450246 w 900492"/>
              <a:gd name="connsiteY1" fmla="*/ 0 h 550162"/>
              <a:gd name="connsiteX2" fmla="*/ 450246 w 900492"/>
              <a:gd name="connsiteY2" fmla="*/ 0 h 550162"/>
              <a:gd name="connsiteX3" fmla="*/ 900492 w 900492"/>
              <a:gd name="connsiteY3" fmla="*/ 450246 h 550162"/>
              <a:gd name="connsiteX4" fmla="*/ 0 w 900492"/>
              <a:gd name="connsiteY4" fmla="*/ 450246 h 5501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0492" h="550162">
                <a:moveTo>
                  <a:pt x="0" y="450246"/>
                </a:moveTo>
                <a:cubicBezTo>
                  <a:pt x="0" y="201582"/>
                  <a:pt x="201582" y="0"/>
                  <a:pt x="450246" y="0"/>
                </a:cubicBezTo>
                <a:lnTo>
                  <a:pt x="450246" y="0"/>
                </a:lnTo>
                <a:cubicBezTo>
                  <a:pt x="698910" y="0"/>
                  <a:pt x="900492" y="201582"/>
                  <a:pt x="900492" y="450246"/>
                </a:cubicBezTo>
                <a:cubicBezTo>
                  <a:pt x="609308" y="602911"/>
                  <a:pt x="125049" y="562501"/>
                  <a:pt x="0" y="450246"/>
                </a:cubicBezTo>
                <a:close/>
              </a:path>
            </a:pathLst>
          </a:custGeom>
          <a:gradFill>
            <a:gsLst>
              <a:gs pos="0">
                <a:schemeClr val="accent1">
                  <a:lumMod val="5000"/>
                  <a:lumOff val="95000"/>
                  <a:alpha val="80000"/>
                </a:schemeClr>
              </a:gs>
              <a:gs pos="100000">
                <a:schemeClr val="bg1">
                  <a:alpha val="0"/>
                </a:schemeClr>
              </a:gs>
            </a:gsLst>
            <a:lin ang="5400000" scaled="1"/>
          </a:gradFill>
          <a:ln w="381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圆角矩形 10"/>
          <p:cNvSpPr/>
          <p:nvPr/>
        </p:nvSpPr>
        <p:spPr>
          <a:xfrm rot="18900000" flipH="1">
            <a:off x="9669235" y="1193722"/>
            <a:ext cx="900492" cy="550162"/>
          </a:xfrm>
          <a:custGeom>
            <a:avLst/>
            <a:gdLst>
              <a:gd name="connsiteX0" fmla="*/ 0 w 900492"/>
              <a:gd name="connsiteY0" fmla="*/ 450246 h 900492"/>
              <a:gd name="connsiteX1" fmla="*/ 450246 w 900492"/>
              <a:gd name="connsiteY1" fmla="*/ 0 h 900492"/>
              <a:gd name="connsiteX2" fmla="*/ 450246 w 900492"/>
              <a:gd name="connsiteY2" fmla="*/ 0 h 900492"/>
              <a:gd name="connsiteX3" fmla="*/ 900492 w 900492"/>
              <a:gd name="connsiteY3" fmla="*/ 450246 h 900492"/>
              <a:gd name="connsiteX4" fmla="*/ 900492 w 900492"/>
              <a:gd name="connsiteY4" fmla="*/ 450246 h 900492"/>
              <a:gd name="connsiteX5" fmla="*/ 450246 w 900492"/>
              <a:gd name="connsiteY5" fmla="*/ 900492 h 900492"/>
              <a:gd name="connsiteX6" fmla="*/ 450246 w 900492"/>
              <a:gd name="connsiteY6" fmla="*/ 900492 h 900492"/>
              <a:gd name="connsiteX7" fmla="*/ 0 w 900492"/>
              <a:gd name="connsiteY7" fmla="*/ 450246 h 900492"/>
              <a:gd name="connsiteX0" fmla="*/ 0 w 900492"/>
              <a:gd name="connsiteY0" fmla="*/ 450246 h 900492"/>
              <a:gd name="connsiteX1" fmla="*/ 450246 w 900492"/>
              <a:gd name="connsiteY1" fmla="*/ 0 h 900492"/>
              <a:gd name="connsiteX2" fmla="*/ 450246 w 900492"/>
              <a:gd name="connsiteY2" fmla="*/ 0 h 900492"/>
              <a:gd name="connsiteX3" fmla="*/ 900492 w 900492"/>
              <a:gd name="connsiteY3" fmla="*/ 450246 h 900492"/>
              <a:gd name="connsiteX4" fmla="*/ 900492 w 900492"/>
              <a:gd name="connsiteY4" fmla="*/ 450246 h 900492"/>
              <a:gd name="connsiteX5" fmla="*/ 450246 w 900492"/>
              <a:gd name="connsiteY5" fmla="*/ 900492 h 900492"/>
              <a:gd name="connsiteX6" fmla="*/ 0 w 900492"/>
              <a:gd name="connsiteY6" fmla="*/ 450246 h 900492"/>
              <a:gd name="connsiteX0" fmla="*/ 0 w 900492"/>
              <a:gd name="connsiteY0" fmla="*/ 450246 h 483597"/>
              <a:gd name="connsiteX1" fmla="*/ 450246 w 900492"/>
              <a:gd name="connsiteY1" fmla="*/ 0 h 483597"/>
              <a:gd name="connsiteX2" fmla="*/ 450246 w 900492"/>
              <a:gd name="connsiteY2" fmla="*/ 0 h 483597"/>
              <a:gd name="connsiteX3" fmla="*/ 900492 w 900492"/>
              <a:gd name="connsiteY3" fmla="*/ 450246 h 483597"/>
              <a:gd name="connsiteX4" fmla="*/ 900492 w 900492"/>
              <a:gd name="connsiteY4" fmla="*/ 450246 h 483597"/>
              <a:gd name="connsiteX5" fmla="*/ 0 w 900492"/>
              <a:gd name="connsiteY5" fmla="*/ 450246 h 483597"/>
              <a:gd name="connsiteX0" fmla="*/ 0 w 900492"/>
              <a:gd name="connsiteY0" fmla="*/ 450246 h 450246"/>
              <a:gd name="connsiteX1" fmla="*/ 450246 w 900492"/>
              <a:gd name="connsiteY1" fmla="*/ 0 h 450246"/>
              <a:gd name="connsiteX2" fmla="*/ 450246 w 900492"/>
              <a:gd name="connsiteY2" fmla="*/ 0 h 450246"/>
              <a:gd name="connsiteX3" fmla="*/ 900492 w 900492"/>
              <a:gd name="connsiteY3" fmla="*/ 450246 h 450246"/>
              <a:gd name="connsiteX4" fmla="*/ 900492 w 900492"/>
              <a:gd name="connsiteY4" fmla="*/ 450246 h 450246"/>
              <a:gd name="connsiteX5" fmla="*/ 0 w 900492"/>
              <a:gd name="connsiteY5" fmla="*/ 450246 h 450246"/>
              <a:gd name="connsiteX0" fmla="*/ 0 w 900492"/>
              <a:gd name="connsiteY0" fmla="*/ 450246 h 520092"/>
              <a:gd name="connsiteX1" fmla="*/ 450246 w 900492"/>
              <a:gd name="connsiteY1" fmla="*/ 0 h 520092"/>
              <a:gd name="connsiteX2" fmla="*/ 450246 w 900492"/>
              <a:gd name="connsiteY2" fmla="*/ 0 h 520092"/>
              <a:gd name="connsiteX3" fmla="*/ 900492 w 900492"/>
              <a:gd name="connsiteY3" fmla="*/ 450246 h 520092"/>
              <a:gd name="connsiteX4" fmla="*/ 900492 w 900492"/>
              <a:gd name="connsiteY4" fmla="*/ 450246 h 520092"/>
              <a:gd name="connsiteX5" fmla="*/ 0 w 900492"/>
              <a:gd name="connsiteY5" fmla="*/ 450246 h 520092"/>
              <a:gd name="connsiteX0" fmla="*/ 0 w 900492"/>
              <a:gd name="connsiteY0" fmla="*/ 450246 h 520092"/>
              <a:gd name="connsiteX1" fmla="*/ 450246 w 900492"/>
              <a:gd name="connsiteY1" fmla="*/ 0 h 520092"/>
              <a:gd name="connsiteX2" fmla="*/ 450246 w 900492"/>
              <a:gd name="connsiteY2" fmla="*/ 0 h 520092"/>
              <a:gd name="connsiteX3" fmla="*/ 900492 w 900492"/>
              <a:gd name="connsiteY3" fmla="*/ 450246 h 520092"/>
              <a:gd name="connsiteX4" fmla="*/ 900492 w 900492"/>
              <a:gd name="connsiteY4" fmla="*/ 450246 h 520092"/>
              <a:gd name="connsiteX5" fmla="*/ 0 w 900492"/>
              <a:gd name="connsiteY5" fmla="*/ 450246 h 520092"/>
              <a:gd name="connsiteX0" fmla="*/ 0 w 900492"/>
              <a:gd name="connsiteY0" fmla="*/ 450246 h 462219"/>
              <a:gd name="connsiteX1" fmla="*/ 450246 w 900492"/>
              <a:gd name="connsiteY1" fmla="*/ 0 h 462219"/>
              <a:gd name="connsiteX2" fmla="*/ 450246 w 900492"/>
              <a:gd name="connsiteY2" fmla="*/ 0 h 462219"/>
              <a:gd name="connsiteX3" fmla="*/ 900492 w 900492"/>
              <a:gd name="connsiteY3" fmla="*/ 450246 h 462219"/>
              <a:gd name="connsiteX4" fmla="*/ 900492 w 900492"/>
              <a:gd name="connsiteY4" fmla="*/ 450246 h 462219"/>
              <a:gd name="connsiteX5" fmla="*/ 0 w 900492"/>
              <a:gd name="connsiteY5" fmla="*/ 450246 h 462219"/>
              <a:gd name="connsiteX0" fmla="*/ 0 w 900492"/>
              <a:gd name="connsiteY0" fmla="*/ 450246 h 450246"/>
              <a:gd name="connsiteX1" fmla="*/ 450246 w 900492"/>
              <a:gd name="connsiteY1" fmla="*/ 0 h 450246"/>
              <a:gd name="connsiteX2" fmla="*/ 450246 w 900492"/>
              <a:gd name="connsiteY2" fmla="*/ 0 h 450246"/>
              <a:gd name="connsiteX3" fmla="*/ 900492 w 900492"/>
              <a:gd name="connsiteY3" fmla="*/ 450246 h 450246"/>
              <a:gd name="connsiteX4" fmla="*/ 0 w 900492"/>
              <a:gd name="connsiteY4" fmla="*/ 450246 h 450246"/>
              <a:gd name="connsiteX0" fmla="*/ 0 w 900492"/>
              <a:gd name="connsiteY0" fmla="*/ 450246 h 538053"/>
              <a:gd name="connsiteX1" fmla="*/ 450246 w 900492"/>
              <a:gd name="connsiteY1" fmla="*/ 0 h 538053"/>
              <a:gd name="connsiteX2" fmla="*/ 450246 w 900492"/>
              <a:gd name="connsiteY2" fmla="*/ 0 h 538053"/>
              <a:gd name="connsiteX3" fmla="*/ 900492 w 900492"/>
              <a:gd name="connsiteY3" fmla="*/ 450246 h 538053"/>
              <a:gd name="connsiteX4" fmla="*/ 0 w 900492"/>
              <a:gd name="connsiteY4" fmla="*/ 450246 h 538053"/>
              <a:gd name="connsiteX0" fmla="*/ 0 w 900492"/>
              <a:gd name="connsiteY0" fmla="*/ 450246 h 561566"/>
              <a:gd name="connsiteX1" fmla="*/ 450246 w 900492"/>
              <a:gd name="connsiteY1" fmla="*/ 0 h 561566"/>
              <a:gd name="connsiteX2" fmla="*/ 450246 w 900492"/>
              <a:gd name="connsiteY2" fmla="*/ 0 h 561566"/>
              <a:gd name="connsiteX3" fmla="*/ 900492 w 900492"/>
              <a:gd name="connsiteY3" fmla="*/ 450246 h 561566"/>
              <a:gd name="connsiteX4" fmla="*/ 0 w 900492"/>
              <a:gd name="connsiteY4" fmla="*/ 450246 h 561566"/>
              <a:gd name="connsiteX0" fmla="*/ 0 w 900492"/>
              <a:gd name="connsiteY0" fmla="*/ 450246 h 542651"/>
              <a:gd name="connsiteX1" fmla="*/ 450246 w 900492"/>
              <a:gd name="connsiteY1" fmla="*/ 0 h 542651"/>
              <a:gd name="connsiteX2" fmla="*/ 450246 w 900492"/>
              <a:gd name="connsiteY2" fmla="*/ 0 h 542651"/>
              <a:gd name="connsiteX3" fmla="*/ 900492 w 900492"/>
              <a:gd name="connsiteY3" fmla="*/ 450246 h 542651"/>
              <a:gd name="connsiteX4" fmla="*/ 0 w 900492"/>
              <a:gd name="connsiteY4" fmla="*/ 450246 h 542651"/>
              <a:gd name="connsiteX0" fmla="*/ 0 w 900492"/>
              <a:gd name="connsiteY0" fmla="*/ 450246 h 545598"/>
              <a:gd name="connsiteX1" fmla="*/ 450246 w 900492"/>
              <a:gd name="connsiteY1" fmla="*/ 0 h 545598"/>
              <a:gd name="connsiteX2" fmla="*/ 450246 w 900492"/>
              <a:gd name="connsiteY2" fmla="*/ 0 h 545598"/>
              <a:gd name="connsiteX3" fmla="*/ 900492 w 900492"/>
              <a:gd name="connsiteY3" fmla="*/ 450246 h 545598"/>
              <a:gd name="connsiteX4" fmla="*/ 0 w 900492"/>
              <a:gd name="connsiteY4" fmla="*/ 450246 h 545598"/>
              <a:gd name="connsiteX0" fmla="*/ 0 w 900492"/>
              <a:gd name="connsiteY0" fmla="*/ 450246 h 550162"/>
              <a:gd name="connsiteX1" fmla="*/ 450246 w 900492"/>
              <a:gd name="connsiteY1" fmla="*/ 0 h 550162"/>
              <a:gd name="connsiteX2" fmla="*/ 450246 w 900492"/>
              <a:gd name="connsiteY2" fmla="*/ 0 h 550162"/>
              <a:gd name="connsiteX3" fmla="*/ 900492 w 900492"/>
              <a:gd name="connsiteY3" fmla="*/ 450246 h 550162"/>
              <a:gd name="connsiteX4" fmla="*/ 0 w 900492"/>
              <a:gd name="connsiteY4" fmla="*/ 450246 h 5501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0492" h="550162">
                <a:moveTo>
                  <a:pt x="0" y="450246"/>
                </a:moveTo>
                <a:cubicBezTo>
                  <a:pt x="0" y="201582"/>
                  <a:pt x="201582" y="0"/>
                  <a:pt x="450246" y="0"/>
                </a:cubicBezTo>
                <a:lnTo>
                  <a:pt x="450246" y="0"/>
                </a:lnTo>
                <a:cubicBezTo>
                  <a:pt x="698910" y="0"/>
                  <a:pt x="900492" y="201582"/>
                  <a:pt x="900492" y="450246"/>
                </a:cubicBezTo>
                <a:cubicBezTo>
                  <a:pt x="609308" y="602911"/>
                  <a:pt x="125049" y="562501"/>
                  <a:pt x="0" y="450246"/>
                </a:cubicBezTo>
                <a:close/>
              </a:path>
            </a:pathLst>
          </a:custGeom>
          <a:gradFill>
            <a:gsLst>
              <a:gs pos="0">
                <a:schemeClr val="accent1">
                  <a:lumMod val="5000"/>
                  <a:lumOff val="95000"/>
                  <a:alpha val="80000"/>
                </a:schemeClr>
              </a:gs>
              <a:gs pos="100000">
                <a:schemeClr val="bg1">
                  <a:alpha val="0"/>
                </a:schemeClr>
              </a:gs>
            </a:gsLst>
            <a:lin ang="5400000" scaled="1"/>
          </a:gradFill>
          <a:ln w="381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220318198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6000">
        <p15:prstTrans prst="drape" invX="1"/>
      </p:transition>
    </mc:Choice>
    <mc:Fallback>
      <p:transition spd="slow" advClick="0" advTm="6000">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932699" y="5638507"/>
            <a:ext cx="403060" cy="356899"/>
            <a:chOff x="10329863" y="1611444"/>
            <a:chExt cx="787400" cy="697223"/>
          </a:xfrm>
        </p:grpSpPr>
        <p:sp>
          <p:nvSpPr>
            <p:cNvPr id="5" name="圆: 空心 4"/>
            <p:cNvSpPr/>
            <p:nvPr/>
          </p:nvSpPr>
          <p:spPr>
            <a:xfrm>
              <a:off x="10609263" y="1611444"/>
              <a:ext cx="228600" cy="228600"/>
            </a:xfrm>
            <a:prstGeom prst="donut">
              <a:avLst>
                <a:gd name="adj" fmla="val 10466"/>
              </a:avLst>
            </a:prstGeom>
            <a:solidFill>
              <a:schemeClr val="bg1"/>
            </a:solidFill>
            <a:ln w="12700"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
          <p:nvSpPr>
            <p:cNvPr id="6" name="圆: 空心 5"/>
            <p:cNvSpPr/>
            <p:nvPr/>
          </p:nvSpPr>
          <p:spPr>
            <a:xfrm rot="18900000">
              <a:off x="10329863" y="2080067"/>
              <a:ext cx="228600" cy="228600"/>
            </a:xfrm>
            <a:prstGeom prst="donut">
              <a:avLst>
                <a:gd name="adj" fmla="val 10466"/>
              </a:avLst>
            </a:prstGeom>
            <a:solidFill>
              <a:schemeClr val="bg1"/>
            </a:solidFill>
            <a:ln w="12700"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椭圆 6"/>
            <p:cNvSpPr/>
            <p:nvPr/>
          </p:nvSpPr>
          <p:spPr>
            <a:xfrm rot="2700000">
              <a:off x="10888663" y="2080067"/>
              <a:ext cx="228600" cy="228600"/>
            </a:xfrm>
            <a:prstGeom prst="ellipse">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8" name="直接连接符 7"/>
            <p:cNvCxnSpPr/>
            <p:nvPr/>
          </p:nvCxnSpPr>
          <p:spPr>
            <a:xfrm flipH="1">
              <a:off x="10471236" y="1806566"/>
              <a:ext cx="186205" cy="298679"/>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cxnSpLocks noChangeAspect="1"/>
            </p:cNvCxnSpPr>
            <p:nvPr/>
          </p:nvCxnSpPr>
          <p:spPr>
            <a:xfrm>
              <a:off x="10791145" y="1806566"/>
              <a:ext cx="174211" cy="33993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10546906" y="2195664"/>
              <a:ext cx="353313"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2614108" y="5710574"/>
            <a:ext cx="367780" cy="233631"/>
            <a:chOff x="10108390" y="2681515"/>
            <a:chExt cx="549406" cy="349009"/>
          </a:xfrm>
        </p:grpSpPr>
        <p:sp>
          <p:nvSpPr>
            <p:cNvPr id="12" name="椭圆 11"/>
            <p:cNvSpPr/>
            <p:nvPr/>
          </p:nvSpPr>
          <p:spPr>
            <a:xfrm>
              <a:off x="10108390" y="2681515"/>
              <a:ext cx="349009" cy="349009"/>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10308787" y="2681515"/>
              <a:ext cx="349009" cy="349009"/>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自由: 形状 13"/>
            <p:cNvSpPr/>
            <p:nvPr/>
          </p:nvSpPr>
          <p:spPr>
            <a:xfrm>
              <a:off x="10311908" y="2716988"/>
              <a:ext cx="148613" cy="278064"/>
            </a:xfrm>
            <a:custGeom>
              <a:avLst/>
              <a:gdLst>
                <a:gd name="connsiteX0" fmla="*/ 74307 w 148613"/>
                <a:gd name="connsiteY0" fmla="*/ 0 h 278064"/>
                <a:gd name="connsiteX1" fmla="*/ 97502 w 148613"/>
                <a:gd name="connsiteY1" fmla="*/ 15639 h 278064"/>
                <a:gd name="connsiteX2" fmla="*/ 148613 w 148613"/>
                <a:gd name="connsiteY2" fmla="*/ 139032 h 278064"/>
                <a:gd name="connsiteX3" fmla="*/ 97502 w 148613"/>
                <a:gd name="connsiteY3" fmla="*/ 262426 h 278064"/>
                <a:gd name="connsiteX4" fmla="*/ 74307 w 148613"/>
                <a:gd name="connsiteY4" fmla="*/ 278064 h 278064"/>
                <a:gd name="connsiteX5" fmla="*/ 51112 w 148613"/>
                <a:gd name="connsiteY5" fmla="*/ 262426 h 278064"/>
                <a:gd name="connsiteX6" fmla="*/ 0 w 148613"/>
                <a:gd name="connsiteY6" fmla="*/ 139032 h 278064"/>
                <a:gd name="connsiteX7" fmla="*/ 51112 w 148613"/>
                <a:gd name="connsiteY7" fmla="*/ 15639 h 278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8613" h="278064">
                  <a:moveTo>
                    <a:pt x="74307" y="0"/>
                  </a:moveTo>
                  <a:lnTo>
                    <a:pt x="97502" y="15639"/>
                  </a:lnTo>
                  <a:cubicBezTo>
                    <a:pt x="129081" y="47218"/>
                    <a:pt x="148613" y="90844"/>
                    <a:pt x="148613" y="139032"/>
                  </a:cubicBezTo>
                  <a:cubicBezTo>
                    <a:pt x="148613" y="187220"/>
                    <a:pt x="129081" y="230846"/>
                    <a:pt x="97502" y="262426"/>
                  </a:cubicBezTo>
                  <a:lnTo>
                    <a:pt x="74307" y="278064"/>
                  </a:lnTo>
                  <a:lnTo>
                    <a:pt x="51112" y="262426"/>
                  </a:lnTo>
                  <a:cubicBezTo>
                    <a:pt x="19532" y="230846"/>
                    <a:pt x="0" y="187220"/>
                    <a:pt x="0" y="139032"/>
                  </a:cubicBezTo>
                  <a:cubicBezTo>
                    <a:pt x="0" y="90844"/>
                    <a:pt x="19532" y="47218"/>
                    <a:pt x="51112" y="15639"/>
                  </a:cubicBezTo>
                  <a:close/>
                </a:path>
              </a:pathLst>
            </a:custGeom>
            <a:pattFill prst="wdUpDiag">
              <a:fgClr>
                <a:srgbClr val="1D1C24"/>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9808362" y="2854083"/>
            <a:ext cx="603339" cy="787574"/>
            <a:chOff x="3139926" y="5182153"/>
            <a:chExt cx="816621" cy="1065981"/>
          </a:xfrm>
        </p:grpSpPr>
        <p:sp>
          <p:nvSpPr>
            <p:cNvPr id="16" name="自由: 形状 15"/>
            <p:cNvSpPr/>
            <p:nvPr/>
          </p:nvSpPr>
          <p:spPr>
            <a:xfrm>
              <a:off x="3139926" y="5182153"/>
              <a:ext cx="816621" cy="1065981"/>
            </a:xfrm>
            <a:custGeom>
              <a:avLst/>
              <a:gdLst/>
              <a:ahLst/>
              <a:cxnLst/>
              <a:rect l="0" t="0" r="0" b="0"/>
              <a:pathLst>
                <a:path w="816621" h="1065981">
                  <a:moveTo>
                    <a:pt x="0" y="0"/>
                  </a:moveTo>
                  <a:lnTo>
                    <a:pt x="816620" y="0"/>
                  </a:lnTo>
                  <a:lnTo>
                    <a:pt x="816620" y="1065980"/>
                  </a:lnTo>
                  <a:lnTo>
                    <a:pt x="0" y="1065980"/>
                  </a:lnTo>
                  <a:close/>
                </a:path>
              </a:pathLst>
            </a:cu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3344082" y="5448648"/>
              <a:ext cx="408310" cy="532990"/>
              <a:chOff x="10632839" y="2932340"/>
              <a:chExt cx="1361774" cy="1777610"/>
            </a:xfrm>
          </p:grpSpPr>
          <p:sp>
            <p:nvSpPr>
              <p:cNvPr id="18" name="矩形: 圆角 17"/>
              <p:cNvSpPr/>
              <p:nvPr/>
            </p:nvSpPr>
            <p:spPr>
              <a:xfrm>
                <a:off x="10632839" y="2932340"/>
                <a:ext cx="84909" cy="177761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203"/>
              <p:cNvSpPr/>
              <p:nvPr/>
            </p:nvSpPr>
            <p:spPr>
              <a:xfrm rot="5400000">
                <a:off x="10996893" y="2763729"/>
                <a:ext cx="718575" cy="1276865"/>
              </a:xfrm>
              <a:custGeom>
                <a:avLst/>
                <a:gdLst>
                  <a:gd name="connsiteX0" fmla="*/ 0 w 753049"/>
                  <a:gd name="connsiteY0" fmla="*/ 1234138 h 1234138"/>
                  <a:gd name="connsiteX1" fmla="*/ 376525 w 753049"/>
                  <a:gd name="connsiteY1" fmla="*/ 0 h 1234138"/>
                  <a:gd name="connsiteX2" fmla="*/ 753049 w 753049"/>
                  <a:gd name="connsiteY2" fmla="*/ 1234138 h 1234138"/>
                  <a:gd name="connsiteX3" fmla="*/ 0 w 753049"/>
                  <a:gd name="connsiteY3" fmla="*/ 1234138 h 1234138"/>
                  <a:gd name="connsiteX0" fmla="*/ 0 w 753049"/>
                  <a:gd name="connsiteY0" fmla="*/ 1343676 h 1343676"/>
                  <a:gd name="connsiteX1" fmla="*/ 216984 w 753049"/>
                  <a:gd name="connsiteY1" fmla="*/ 0 h 1343676"/>
                  <a:gd name="connsiteX2" fmla="*/ 753049 w 753049"/>
                  <a:gd name="connsiteY2" fmla="*/ 1343676 h 1343676"/>
                  <a:gd name="connsiteX3" fmla="*/ 0 w 753049"/>
                  <a:gd name="connsiteY3" fmla="*/ 1343676 h 1343676"/>
                  <a:gd name="connsiteX0" fmla="*/ 0 w 753049"/>
                  <a:gd name="connsiteY0" fmla="*/ 1344333 h 1344333"/>
                  <a:gd name="connsiteX1" fmla="*/ 216984 w 753049"/>
                  <a:gd name="connsiteY1" fmla="*/ 657 h 1344333"/>
                  <a:gd name="connsiteX2" fmla="*/ 753049 w 753049"/>
                  <a:gd name="connsiteY2" fmla="*/ 1344333 h 1344333"/>
                  <a:gd name="connsiteX3" fmla="*/ 0 w 753049"/>
                  <a:gd name="connsiteY3" fmla="*/ 1344333 h 1344333"/>
                  <a:gd name="connsiteX0" fmla="*/ 47435 w 800484"/>
                  <a:gd name="connsiteY0" fmla="*/ 1349102 h 1349102"/>
                  <a:gd name="connsiteX1" fmla="*/ 98410 w 800484"/>
                  <a:gd name="connsiteY1" fmla="*/ 894025 h 1349102"/>
                  <a:gd name="connsiteX2" fmla="*/ 264419 w 800484"/>
                  <a:gd name="connsiteY2" fmla="*/ 5426 h 1349102"/>
                  <a:gd name="connsiteX3" fmla="*/ 800484 w 800484"/>
                  <a:gd name="connsiteY3" fmla="*/ 1349102 h 1349102"/>
                  <a:gd name="connsiteX4" fmla="*/ 47435 w 800484"/>
                  <a:gd name="connsiteY4" fmla="*/ 1349102 h 1349102"/>
                  <a:gd name="connsiteX0" fmla="*/ 15345 w 768394"/>
                  <a:gd name="connsiteY0" fmla="*/ 1349102 h 1349102"/>
                  <a:gd name="connsiteX1" fmla="*/ 66320 w 768394"/>
                  <a:gd name="connsiteY1" fmla="*/ 894025 h 1349102"/>
                  <a:gd name="connsiteX2" fmla="*/ 232329 w 768394"/>
                  <a:gd name="connsiteY2" fmla="*/ 5426 h 1349102"/>
                  <a:gd name="connsiteX3" fmla="*/ 768394 w 768394"/>
                  <a:gd name="connsiteY3" fmla="*/ 1349102 h 1349102"/>
                  <a:gd name="connsiteX4" fmla="*/ 15345 w 768394"/>
                  <a:gd name="connsiteY4" fmla="*/ 1349102 h 1349102"/>
                  <a:gd name="connsiteX0" fmla="*/ 11804 w 764853"/>
                  <a:gd name="connsiteY0" fmla="*/ 1354976 h 1354976"/>
                  <a:gd name="connsiteX1" fmla="*/ 91354 w 764853"/>
                  <a:gd name="connsiteY1" fmla="*/ 745117 h 1354976"/>
                  <a:gd name="connsiteX2" fmla="*/ 228788 w 764853"/>
                  <a:gd name="connsiteY2" fmla="*/ 11300 h 1354976"/>
                  <a:gd name="connsiteX3" fmla="*/ 764853 w 764853"/>
                  <a:gd name="connsiteY3" fmla="*/ 1354976 h 1354976"/>
                  <a:gd name="connsiteX4" fmla="*/ 11804 w 764853"/>
                  <a:gd name="connsiteY4" fmla="*/ 1354976 h 1354976"/>
                  <a:gd name="connsiteX0" fmla="*/ 14022 w 767071"/>
                  <a:gd name="connsiteY0" fmla="*/ 1354976 h 1354976"/>
                  <a:gd name="connsiteX1" fmla="*/ 93572 w 767071"/>
                  <a:gd name="connsiteY1" fmla="*/ 745117 h 1354976"/>
                  <a:gd name="connsiteX2" fmla="*/ 231006 w 767071"/>
                  <a:gd name="connsiteY2" fmla="*/ 11300 h 1354976"/>
                  <a:gd name="connsiteX3" fmla="*/ 767071 w 767071"/>
                  <a:gd name="connsiteY3" fmla="*/ 1354976 h 1354976"/>
                  <a:gd name="connsiteX4" fmla="*/ 14022 w 767071"/>
                  <a:gd name="connsiteY4" fmla="*/ 1354976 h 1354976"/>
                  <a:gd name="connsiteX0" fmla="*/ 11003 w 764052"/>
                  <a:gd name="connsiteY0" fmla="*/ 1355207 h 1355207"/>
                  <a:gd name="connsiteX1" fmla="*/ 90553 w 764052"/>
                  <a:gd name="connsiteY1" fmla="*/ 745348 h 1355207"/>
                  <a:gd name="connsiteX2" fmla="*/ 227987 w 764052"/>
                  <a:gd name="connsiteY2" fmla="*/ 11531 h 1355207"/>
                  <a:gd name="connsiteX3" fmla="*/ 764052 w 764052"/>
                  <a:gd name="connsiteY3" fmla="*/ 1355207 h 1355207"/>
                  <a:gd name="connsiteX4" fmla="*/ 11003 w 764052"/>
                  <a:gd name="connsiteY4" fmla="*/ 1355207 h 1355207"/>
                  <a:gd name="connsiteX0" fmla="*/ 11642 w 764691"/>
                  <a:gd name="connsiteY0" fmla="*/ 1358925 h 1358925"/>
                  <a:gd name="connsiteX1" fmla="*/ 84050 w 764691"/>
                  <a:gd name="connsiteY1" fmla="*/ 682391 h 1358925"/>
                  <a:gd name="connsiteX2" fmla="*/ 228626 w 764691"/>
                  <a:gd name="connsiteY2" fmla="*/ 15249 h 1358925"/>
                  <a:gd name="connsiteX3" fmla="*/ 764691 w 764691"/>
                  <a:gd name="connsiteY3" fmla="*/ 1358925 h 1358925"/>
                  <a:gd name="connsiteX4" fmla="*/ 11642 w 764691"/>
                  <a:gd name="connsiteY4" fmla="*/ 1358925 h 1358925"/>
                  <a:gd name="connsiteX0" fmla="*/ 11642 w 764691"/>
                  <a:gd name="connsiteY0" fmla="*/ 1358925 h 1358925"/>
                  <a:gd name="connsiteX1" fmla="*/ 84050 w 764691"/>
                  <a:gd name="connsiteY1" fmla="*/ 682391 h 1358925"/>
                  <a:gd name="connsiteX2" fmla="*/ 228626 w 764691"/>
                  <a:gd name="connsiteY2" fmla="*/ 15249 h 1358925"/>
                  <a:gd name="connsiteX3" fmla="*/ 764691 w 764691"/>
                  <a:gd name="connsiteY3" fmla="*/ 1358925 h 1358925"/>
                  <a:gd name="connsiteX4" fmla="*/ 11642 w 764691"/>
                  <a:gd name="connsiteY4" fmla="*/ 1358925 h 1358925"/>
                  <a:gd name="connsiteX0" fmla="*/ 11642 w 764691"/>
                  <a:gd name="connsiteY0" fmla="*/ 1411983 h 1411983"/>
                  <a:gd name="connsiteX1" fmla="*/ 84050 w 764691"/>
                  <a:gd name="connsiteY1" fmla="*/ 735449 h 1411983"/>
                  <a:gd name="connsiteX2" fmla="*/ 228626 w 764691"/>
                  <a:gd name="connsiteY2" fmla="*/ 68307 h 1411983"/>
                  <a:gd name="connsiteX3" fmla="*/ 764691 w 764691"/>
                  <a:gd name="connsiteY3" fmla="*/ 1411983 h 1411983"/>
                  <a:gd name="connsiteX4" fmla="*/ 11642 w 764691"/>
                  <a:gd name="connsiteY4" fmla="*/ 1411983 h 1411983"/>
                  <a:gd name="connsiteX0" fmla="*/ 13324 w 766373"/>
                  <a:gd name="connsiteY0" fmla="*/ 1384186 h 1384186"/>
                  <a:gd name="connsiteX1" fmla="*/ 85732 w 766373"/>
                  <a:gd name="connsiteY1" fmla="*/ 707652 h 1384186"/>
                  <a:gd name="connsiteX2" fmla="*/ 275552 w 766373"/>
                  <a:gd name="connsiteY2" fmla="*/ 69085 h 1384186"/>
                  <a:gd name="connsiteX3" fmla="*/ 766373 w 766373"/>
                  <a:gd name="connsiteY3" fmla="*/ 1384186 h 1384186"/>
                  <a:gd name="connsiteX4" fmla="*/ 13324 w 766373"/>
                  <a:gd name="connsiteY4" fmla="*/ 1384186 h 1384186"/>
                  <a:gd name="connsiteX0" fmla="*/ 13324 w 773512"/>
                  <a:gd name="connsiteY0" fmla="*/ 1316540 h 1316540"/>
                  <a:gd name="connsiteX1" fmla="*/ 85732 w 773512"/>
                  <a:gd name="connsiteY1" fmla="*/ 640006 h 1316540"/>
                  <a:gd name="connsiteX2" fmla="*/ 275552 w 773512"/>
                  <a:gd name="connsiteY2" fmla="*/ 1439 h 1316540"/>
                  <a:gd name="connsiteX3" fmla="*/ 385768 w 773512"/>
                  <a:gd name="connsiteY3" fmla="*/ 492370 h 1316540"/>
                  <a:gd name="connsiteX4" fmla="*/ 766373 w 773512"/>
                  <a:gd name="connsiteY4" fmla="*/ 1316540 h 1316540"/>
                  <a:gd name="connsiteX5" fmla="*/ 13324 w 773512"/>
                  <a:gd name="connsiteY5" fmla="*/ 1316540 h 1316540"/>
                  <a:gd name="connsiteX0" fmla="*/ 13324 w 766373"/>
                  <a:gd name="connsiteY0" fmla="*/ 1316540 h 1316540"/>
                  <a:gd name="connsiteX1" fmla="*/ 85732 w 766373"/>
                  <a:gd name="connsiteY1" fmla="*/ 640006 h 1316540"/>
                  <a:gd name="connsiteX2" fmla="*/ 275552 w 766373"/>
                  <a:gd name="connsiteY2" fmla="*/ 1439 h 1316540"/>
                  <a:gd name="connsiteX3" fmla="*/ 385768 w 766373"/>
                  <a:gd name="connsiteY3" fmla="*/ 492370 h 1316540"/>
                  <a:gd name="connsiteX4" fmla="*/ 766373 w 766373"/>
                  <a:gd name="connsiteY4" fmla="*/ 1316540 h 1316540"/>
                  <a:gd name="connsiteX5" fmla="*/ 13324 w 766373"/>
                  <a:gd name="connsiteY5" fmla="*/ 1316540 h 1316540"/>
                  <a:gd name="connsiteX0" fmla="*/ 14450 w 767499"/>
                  <a:gd name="connsiteY0" fmla="*/ 1354486 h 1354486"/>
                  <a:gd name="connsiteX1" fmla="*/ 86858 w 767499"/>
                  <a:gd name="connsiteY1" fmla="*/ 677952 h 1354486"/>
                  <a:gd name="connsiteX2" fmla="*/ 333831 w 767499"/>
                  <a:gd name="connsiteY2" fmla="*/ 1284 h 1354486"/>
                  <a:gd name="connsiteX3" fmla="*/ 386894 w 767499"/>
                  <a:gd name="connsiteY3" fmla="*/ 530316 h 1354486"/>
                  <a:gd name="connsiteX4" fmla="*/ 767499 w 767499"/>
                  <a:gd name="connsiteY4" fmla="*/ 1354486 h 1354486"/>
                  <a:gd name="connsiteX5" fmla="*/ 14450 w 767499"/>
                  <a:gd name="connsiteY5" fmla="*/ 1354486 h 1354486"/>
                  <a:gd name="connsiteX0" fmla="*/ 14450 w 767499"/>
                  <a:gd name="connsiteY0" fmla="*/ 1354583 h 1354583"/>
                  <a:gd name="connsiteX1" fmla="*/ 86858 w 767499"/>
                  <a:gd name="connsiteY1" fmla="*/ 678049 h 1354583"/>
                  <a:gd name="connsiteX2" fmla="*/ 333831 w 767499"/>
                  <a:gd name="connsiteY2" fmla="*/ 1381 h 1354583"/>
                  <a:gd name="connsiteX3" fmla="*/ 453572 w 767499"/>
                  <a:gd name="connsiteY3" fmla="*/ 525650 h 1354583"/>
                  <a:gd name="connsiteX4" fmla="*/ 767499 w 767499"/>
                  <a:gd name="connsiteY4" fmla="*/ 1354583 h 1354583"/>
                  <a:gd name="connsiteX5" fmla="*/ 14450 w 767499"/>
                  <a:gd name="connsiteY5" fmla="*/ 1354583 h 1354583"/>
                  <a:gd name="connsiteX0" fmla="*/ 15896 w 768945"/>
                  <a:gd name="connsiteY0" fmla="*/ 1354070 h 1354070"/>
                  <a:gd name="connsiteX1" fmla="*/ 78779 w 768945"/>
                  <a:gd name="connsiteY1" fmla="*/ 644198 h 1354070"/>
                  <a:gd name="connsiteX2" fmla="*/ 335277 w 768945"/>
                  <a:gd name="connsiteY2" fmla="*/ 868 h 1354070"/>
                  <a:gd name="connsiteX3" fmla="*/ 455018 w 768945"/>
                  <a:gd name="connsiteY3" fmla="*/ 525137 h 1354070"/>
                  <a:gd name="connsiteX4" fmla="*/ 768945 w 768945"/>
                  <a:gd name="connsiteY4" fmla="*/ 1354070 h 1354070"/>
                  <a:gd name="connsiteX5" fmla="*/ 15896 w 768945"/>
                  <a:gd name="connsiteY5" fmla="*/ 1354070 h 1354070"/>
                  <a:gd name="connsiteX0" fmla="*/ 12576 w 765625"/>
                  <a:gd name="connsiteY0" fmla="*/ 1392083 h 1392083"/>
                  <a:gd name="connsiteX1" fmla="*/ 75459 w 765625"/>
                  <a:gd name="connsiteY1" fmla="*/ 682211 h 1392083"/>
                  <a:gd name="connsiteX2" fmla="*/ 170035 w 765625"/>
                  <a:gd name="connsiteY2" fmla="*/ 780 h 1392083"/>
                  <a:gd name="connsiteX3" fmla="*/ 451698 w 765625"/>
                  <a:gd name="connsiteY3" fmla="*/ 563150 h 1392083"/>
                  <a:gd name="connsiteX4" fmla="*/ 765625 w 765625"/>
                  <a:gd name="connsiteY4" fmla="*/ 1392083 h 1392083"/>
                  <a:gd name="connsiteX5" fmla="*/ 12576 w 765625"/>
                  <a:gd name="connsiteY5" fmla="*/ 1392083 h 1392083"/>
                  <a:gd name="connsiteX0" fmla="*/ 11176 w 764225"/>
                  <a:gd name="connsiteY0" fmla="*/ 1392083 h 1392083"/>
                  <a:gd name="connsiteX1" fmla="*/ 88347 w 764225"/>
                  <a:gd name="connsiteY1" fmla="*/ 682211 h 1392083"/>
                  <a:gd name="connsiteX2" fmla="*/ 168635 w 764225"/>
                  <a:gd name="connsiteY2" fmla="*/ 780 h 1392083"/>
                  <a:gd name="connsiteX3" fmla="*/ 450298 w 764225"/>
                  <a:gd name="connsiteY3" fmla="*/ 563150 h 1392083"/>
                  <a:gd name="connsiteX4" fmla="*/ 764225 w 764225"/>
                  <a:gd name="connsiteY4" fmla="*/ 1392083 h 1392083"/>
                  <a:gd name="connsiteX5" fmla="*/ 11176 w 764225"/>
                  <a:gd name="connsiteY5" fmla="*/ 1392083 h 1392083"/>
                  <a:gd name="connsiteX0" fmla="*/ 14002 w 767051"/>
                  <a:gd name="connsiteY0" fmla="*/ 1392083 h 1392083"/>
                  <a:gd name="connsiteX1" fmla="*/ 91173 w 767051"/>
                  <a:gd name="connsiteY1" fmla="*/ 682211 h 1392083"/>
                  <a:gd name="connsiteX2" fmla="*/ 171461 w 767051"/>
                  <a:gd name="connsiteY2" fmla="*/ 780 h 1392083"/>
                  <a:gd name="connsiteX3" fmla="*/ 453124 w 767051"/>
                  <a:gd name="connsiteY3" fmla="*/ 563150 h 1392083"/>
                  <a:gd name="connsiteX4" fmla="*/ 767051 w 767051"/>
                  <a:gd name="connsiteY4" fmla="*/ 1392083 h 1392083"/>
                  <a:gd name="connsiteX5" fmla="*/ 14002 w 767051"/>
                  <a:gd name="connsiteY5" fmla="*/ 1392083 h 1392083"/>
                  <a:gd name="connsiteX0" fmla="*/ 8338 w 761387"/>
                  <a:gd name="connsiteY0" fmla="*/ 1392083 h 1392083"/>
                  <a:gd name="connsiteX1" fmla="*/ 85509 w 761387"/>
                  <a:gd name="connsiteY1" fmla="*/ 682211 h 1392083"/>
                  <a:gd name="connsiteX2" fmla="*/ 165797 w 761387"/>
                  <a:gd name="connsiteY2" fmla="*/ 780 h 1392083"/>
                  <a:gd name="connsiteX3" fmla="*/ 447460 w 761387"/>
                  <a:gd name="connsiteY3" fmla="*/ 563150 h 1392083"/>
                  <a:gd name="connsiteX4" fmla="*/ 761387 w 761387"/>
                  <a:gd name="connsiteY4" fmla="*/ 1392083 h 1392083"/>
                  <a:gd name="connsiteX5" fmla="*/ 8338 w 761387"/>
                  <a:gd name="connsiteY5" fmla="*/ 1392083 h 1392083"/>
                  <a:gd name="connsiteX0" fmla="*/ 8338 w 761387"/>
                  <a:gd name="connsiteY0" fmla="*/ 1399629 h 1399629"/>
                  <a:gd name="connsiteX1" fmla="*/ 85509 w 761387"/>
                  <a:gd name="connsiteY1" fmla="*/ 689757 h 1399629"/>
                  <a:gd name="connsiteX2" fmla="*/ 165797 w 761387"/>
                  <a:gd name="connsiteY2" fmla="*/ 8326 h 1399629"/>
                  <a:gd name="connsiteX3" fmla="*/ 447460 w 761387"/>
                  <a:gd name="connsiteY3" fmla="*/ 570696 h 1399629"/>
                  <a:gd name="connsiteX4" fmla="*/ 761387 w 761387"/>
                  <a:gd name="connsiteY4" fmla="*/ 1399629 h 1399629"/>
                  <a:gd name="connsiteX5" fmla="*/ 8338 w 761387"/>
                  <a:gd name="connsiteY5" fmla="*/ 1399629 h 1399629"/>
                  <a:gd name="connsiteX0" fmla="*/ 8338 w 761387"/>
                  <a:gd name="connsiteY0" fmla="*/ 1399629 h 1399629"/>
                  <a:gd name="connsiteX1" fmla="*/ 85509 w 761387"/>
                  <a:gd name="connsiteY1" fmla="*/ 689757 h 1399629"/>
                  <a:gd name="connsiteX2" fmla="*/ 165797 w 761387"/>
                  <a:gd name="connsiteY2" fmla="*/ 8326 h 1399629"/>
                  <a:gd name="connsiteX3" fmla="*/ 447460 w 761387"/>
                  <a:gd name="connsiteY3" fmla="*/ 570696 h 1399629"/>
                  <a:gd name="connsiteX4" fmla="*/ 761387 w 761387"/>
                  <a:gd name="connsiteY4" fmla="*/ 1399629 h 1399629"/>
                  <a:gd name="connsiteX5" fmla="*/ 8338 w 761387"/>
                  <a:gd name="connsiteY5" fmla="*/ 1399629 h 1399629"/>
                  <a:gd name="connsiteX0" fmla="*/ 8338 w 761387"/>
                  <a:gd name="connsiteY0" fmla="*/ 1399964 h 1399964"/>
                  <a:gd name="connsiteX1" fmla="*/ 85509 w 761387"/>
                  <a:gd name="connsiteY1" fmla="*/ 690092 h 1399964"/>
                  <a:gd name="connsiteX2" fmla="*/ 165797 w 761387"/>
                  <a:gd name="connsiteY2" fmla="*/ 8661 h 1399964"/>
                  <a:gd name="connsiteX3" fmla="*/ 447460 w 761387"/>
                  <a:gd name="connsiteY3" fmla="*/ 571031 h 1399964"/>
                  <a:gd name="connsiteX4" fmla="*/ 761387 w 761387"/>
                  <a:gd name="connsiteY4" fmla="*/ 1399964 h 1399964"/>
                  <a:gd name="connsiteX5" fmla="*/ 8338 w 761387"/>
                  <a:gd name="connsiteY5" fmla="*/ 1399964 h 1399964"/>
                  <a:gd name="connsiteX0" fmla="*/ 8338 w 761387"/>
                  <a:gd name="connsiteY0" fmla="*/ 1395561 h 1395561"/>
                  <a:gd name="connsiteX1" fmla="*/ 85509 w 761387"/>
                  <a:gd name="connsiteY1" fmla="*/ 685689 h 1395561"/>
                  <a:gd name="connsiteX2" fmla="*/ 165797 w 761387"/>
                  <a:gd name="connsiteY2" fmla="*/ 4258 h 1395561"/>
                  <a:gd name="connsiteX3" fmla="*/ 471276 w 761387"/>
                  <a:gd name="connsiteY3" fmla="*/ 447566 h 1395561"/>
                  <a:gd name="connsiteX4" fmla="*/ 761387 w 761387"/>
                  <a:gd name="connsiteY4" fmla="*/ 1395561 h 1395561"/>
                  <a:gd name="connsiteX5" fmla="*/ 8338 w 761387"/>
                  <a:gd name="connsiteY5" fmla="*/ 1395561 h 1395561"/>
                  <a:gd name="connsiteX0" fmla="*/ 8338 w 761387"/>
                  <a:gd name="connsiteY0" fmla="*/ 1395703 h 1395703"/>
                  <a:gd name="connsiteX1" fmla="*/ 85509 w 761387"/>
                  <a:gd name="connsiteY1" fmla="*/ 685831 h 1395703"/>
                  <a:gd name="connsiteX2" fmla="*/ 165797 w 761387"/>
                  <a:gd name="connsiteY2" fmla="*/ 4400 h 1395703"/>
                  <a:gd name="connsiteX3" fmla="*/ 471276 w 761387"/>
                  <a:gd name="connsiteY3" fmla="*/ 447708 h 1395703"/>
                  <a:gd name="connsiteX4" fmla="*/ 761387 w 761387"/>
                  <a:gd name="connsiteY4" fmla="*/ 1395703 h 1395703"/>
                  <a:gd name="connsiteX5" fmla="*/ 8338 w 761387"/>
                  <a:gd name="connsiteY5" fmla="*/ 1395703 h 1395703"/>
                  <a:gd name="connsiteX0" fmla="*/ 8338 w 761387"/>
                  <a:gd name="connsiteY0" fmla="*/ 1405206 h 1405206"/>
                  <a:gd name="connsiteX1" fmla="*/ 85509 w 761387"/>
                  <a:gd name="connsiteY1" fmla="*/ 695334 h 1405206"/>
                  <a:gd name="connsiteX2" fmla="*/ 165797 w 761387"/>
                  <a:gd name="connsiteY2" fmla="*/ 13903 h 1405206"/>
                  <a:gd name="connsiteX3" fmla="*/ 499851 w 761387"/>
                  <a:gd name="connsiteY3" fmla="*/ 338148 h 1405206"/>
                  <a:gd name="connsiteX4" fmla="*/ 761387 w 761387"/>
                  <a:gd name="connsiteY4" fmla="*/ 1405206 h 1405206"/>
                  <a:gd name="connsiteX5" fmla="*/ 8338 w 761387"/>
                  <a:gd name="connsiteY5" fmla="*/ 1405206 h 1405206"/>
                  <a:gd name="connsiteX0" fmla="*/ 8338 w 761387"/>
                  <a:gd name="connsiteY0" fmla="*/ 1404630 h 1404630"/>
                  <a:gd name="connsiteX1" fmla="*/ 85509 w 761387"/>
                  <a:gd name="connsiteY1" fmla="*/ 694758 h 1404630"/>
                  <a:gd name="connsiteX2" fmla="*/ 165797 w 761387"/>
                  <a:gd name="connsiteY2" fmla="*/ 13327 h 1404630"/>
                  <a:gd name="connsiteX3" fmla="*/ 499851 w 761387"/>
                  <a:gd name="connsiteY3" fmla="*/ 337572 h 1404630"/>
                  <a:gd name="connsiteX4" fmla="*/ 761387 w 761387"/>
                  <a:gd name="connsiteY4" fmla="*/ 1404630 h 1404630"/>
                  <a:gd name="connsiteX5" fmla="*/ 8338 w 761387"/>
                  <a:gd name="connsiteY5" fmla="*/ 1404630 h 1404630"/>
                  <a:gd name="connsiteX0" fmla="*/ 8338 w 761387"/>
                  <a:gd name="connsiteY0" fmla="*/ 1412827 h 1412827"/>
                  <a:gd name="connsiteX1" fmla="*/ 85509 w 761387"/>
                  <a:gd name="connsiteY1" fmla="*/ 702955 h 1412827"/>
                  <a:gd name="connsiteX2" fmla="*/ 165797 w 761387"/>
                  <a:gd name="connsiteY2" fmla="*/ 21524 h 1412827"/>
                  <a:gd name="connsiteX3" fmla="*/ 499851 w 761387"/>
                  <a:gd name="connsiteY3" fmla="*/ 345769 h 1412827"/>
                  <a:gd name="connsiteX4" fmla="*/ 761387 w 761387"/>
                  <a:gd name="connsiteY4" fmla="*/ 1412827 h 1412827"/>
                  <a:gd name="connsiteX5" fmla="*/ 8338 w 761387"/>
                  <a:gd name="connsiteY5" fmla="*/ 1412827 h 1412827"/>
                  <a:gd name="connsiteX0" fmla="*/ 8338 w 761387"/>
                  <a:gd name="connsiteY0" fmla="*/ 1414547 h 1414547"/>
                  <a:gd name="connsiteX1" fmla="*/ 85509 w 761387"/>
                  <a:gd name="connsiteY1" fmla="*/ 704675 h 1414547"/>
                  <a:gd name="connsiteX2" fmla="*/ 165797 w 761387"/>
                  <a:gd name="connsiteY2" fmla="*/ 23244 h 1414547"/>
                  <a:gd name="connsiteX3" fmla="*/ 499851 w 761387"/>
                  <a:gd name="connsiteY3" fmla="*/ 347489 h 1414547"/>
                  <a:gd name="connsiteX4" fmla="*/ 761387 w 761387"/>
                  <a:gd name="connsiteY4" fmla="*/ 1414547 h 1414547"/>
                  <a:gd name="connsiteX5" fmla="*/ 8338 w 761387"/>
                  <a:gd name="connsiteY5" fmla="*/ 1414547 h 1414547"/>
                  <a:gd name="connsiteX0" fmla="*/ 8338 w 761387"/>
                  <a:gd name="connsiteY0" fmla="*/ 1415737 h 1415737"/>
                  <a:gd name="connsiteX1" fmla="*/ 85509 w 761387"/>
                  <a:gd name="connsiteY1" fmla="*/ 705865 h 1415737"/>
                  <a:gd name="connsiteX2" fmla="*/ 165797 w 761387"/>
                  <a:gd name="connsiteY2" fmla="*/ 24434 h 1415737"/>
                  <a:gd name="connsiteX3" fmla="*/ 499851 w 761387"/>
                  <a:gd name="connsiteY3" fmla="*/ 348679 h 1415737"/>
                  <a:gd name="connsiteX4" fmla="*/ 761387 w 761387"/>
                  <a:gd name="connsiteY4" fmla="*/ 1415737 h 1415737"/>
                  <a:gd name="connsiteX5" fmla="*/ 8338 w 761387"/>
                  <a:gd name="connsiteY5" fmla="*/ 1415737 h 1415737"/>
                  <a:gd name="connsiteX0" fmla="*/ 8338 w 761387"/>
                  <a:gd name="connsiteY0" fmla="*/ 1415737 h 1415737"/>
                  <a:gd name="connsiteX1" fmla="*/ 85509 w 761387"/>
                  <a:gd name="connsiteY1" fmla="*/ 705865 h 1415737"/>
                  <a:gd name="connsiteX2" fmla="*/ 165797 w 761387"/>
                  <a:gd name="connsiteY2" fmla="*/ 24434 h 1415737"/>
                  <a:gd name="connsiteX3" fmla="*/ 499851 w 761387"/>
                  <a:gd name="connsiteY3" fmla="*/ 348679 h 1415737"/>
                  <a:gd name="connsiteX4" fmla="*/ 761387 w 761387"/>
                  <a:gd name="connsiteY4" fmla="*/ 1415737 h 1415737"/>
                  <a:gd name="connsiteX5" fmla="*/ 8338 w 761387"/>
                  <a:gd name="connsiteY5" fmla="*/ 1415737 h 1415737"/>
                  <a:gd name="connsiteX0" fmla="*/ 8338 w 761387"/>
                  <a:gd name="connsiteY0" fmla="*/ 1415737 h 1415737"/>
                  <a:gd name="connsiteX1" fmla="*/ 85509 w 761387"/>
                  <a:gd name="connsiteY1" fmla="*/ 705865 h 1415737"/>
                  <a:gd name="connsiteX2" fmla="*/ 165797 w 761387"/>
                  <a:gd name="connsiteY2" fmla="*/ 24434 h 1415737"/>
                  <a:gd name="connsiteX3" fmla="*/ 499851 w 761387"/>
                  <a:gd name="connsiteY3" fmla="*/ 348679 h 1415737"/>
                  <a:gd name="connsiteX4" fmla="*/ 761387 w 761387"/>
                  <a:gd name="connsiteY4" fmla="*/ 1415737 h 1415737"/>
                  <a:gd name="connsiteX5" fmla="*/ 8338 w 761387"/>
                  <a:gd name="connsiteY5" fmla="*/ 1415737 h 1415737"/>
                  <a:gd name="connsiteX0" fmla="*/ 8338 w 761387"/>
                  <a:gd name="connsiteY0" fmla="*/ 1416587 h 1416587"/>
                  <a:gd name="connsiteX1" fmla="*/ 85509 w 761387"/>
                  <a:gd name="connsiteY1" fmla="*/ 706715 h 1416587"/>
                  <a:gd name="connsiteX2" fmla="*/ 165797 w 761387"/>
                  <a:gd name="connsiteY2" fmla="*/ 25284 h 1416587"/>
                  <a:gd name="connsiteX3" fmla="*/ 499851 w 761387"/>
                  <a:gd name="connsiteY3" fmla="*/ 349529 h 1416587"/>
                  <a:gd name="connsiteX4" fmla="*/ 761387 w 761387"/>
                  <a:gd name="connsiteY4" fmla="*/ 1416587 h 1416587"/>
                  <a:gd name="connsiteX5" fmla="*/ 8338 w 761387"/>
                  <a:gd name="connsiteY5" fmla="*/ 1416587 h 1416587"/>
                  <a:gd name="connsiteX0" fmla="*/ 8338 w 761387"/>
                  <a:gd name="connsiteY0" fmla="*/ 1401787 h 1401787"/>
                  <a:gd name="connsiteX1" fmla="*/ 85509 w 761387"/>
                  <a:gd name="connsiteY1" fmla="*/ 691915 h 1401787"/>
                  <a:gd name="connsiteX2" fmla="*/ 165797 w 761387"/>
                  <a:gd name="connsiteY2" fmla="*/ 10484 h 1401787"/>
                  <a:gd name="connsiteX3" fmla="*/ 509376 w 761387"/>
                  <a:gd name="connsiteY3" fmla="*/ 372829 h 1401787"/>
                  <a:gd name="connsiteX4" fmla="*/ 761387 w 761387"/>
                  <a:gd name="connsiteY4" fmla="*/ 1401787 h 1401787"/>
                  <a:gd name="connsiteX5" fmla="*/ 8338 w 761387"/>
                  <a:gd name="connsiteY5" fmla="*/ 1401787 h 1401787"/>
                  <a:gd name="connsiteX0" fmla="*/ 8338 w 761387"/>
                  <a:gd name="connsiteY0" fmla="*/ 1402987 h 1402987"/>
                  <a:gd name="connsiteX1" fmla="*/ 85509 w 761387"/>
                  <a:gd name="connsiteY1" fmla="*/ 693115 h 1402987"/>
                  <a:gd name="connsiteX2" fmla="*/ 165797 w 761387"/>
                  <a:gd name="connsiteY2" fmla="*/ 11684 h 1402987"/>
                  <a:gd name="connsiteX3" fmla="*/ 509376 w 761387"/>
                  <a:gd name="connsiteY3" fmla="*/ 374029 h 1402987"/>
                  <a:gd name="connsiteX4" fmla="*/ 761387 w 761387"/>
                  <a:gd name="connsiteY4" fmla="*/ 1402987 h 1402987"/>
                  <a:gd name="connsiteX5" fmla="*/ 8338 w 761387"/>
                  <a:gd name="connsiteY5" fmla="*/ 1402987 h 1402987"/>
                  <a:gd name="connsiteX0" fmla="*/ 8338 w 761387"/>
                  <a:gd name="connsiteY0" fmla="*/ 1399325 h 1399325"/>
                  <a:gd name="connsiteX1" fmla="*/ 85509 w 761387"/>
                  <a:gd name="connsiteY1" fmla="*/ 689453 h 1399325"/>
                  <a:gd name="connsiteX2" fmla="*/ 165797 w 761387"/>
                  <a:gd name="connsiteY2" fmla="*/ 8022 h 1399325"/>
                  <a:gd name="connsiteX3" fmla="*/ 542713 w 761387"/>
                  <a:gd name="connsiteY3" fmla="*/ 408467 h 1399325"/>
                  <a:gd name="connsiteX4" fmla="*/ 761387 w 761387"/>
                  <a:gd name="connsiteY4" fmla="*/ 1399325 h 1399325"/>
                  <a:gd name="connsiteX5" fmla="*/ 8338 w 761387"/>
                  <a:gd name="connsiteY5" fmla="*/ 1399325 h 1399325"/>
                  <a:gd name="connsiteX0" fmla="*/ 6216 w 759265"/>
                  <a:gd name="connsiteY0" fmla="*/ 1399325 h 1399325"/>
                  <a:gd name="connsiteX1" fmla="*/ 83387 w 759265"/>
                  <a:gd name="connsiteY1" fmla="*/ 689453 h 1399325"/>
                  <a:gd name="connsiteX2" fmla="*/ 163675 w 759265"/>
                  <a:gd name="connsiteY2" fmla="*/ 8022 h 1399325"/>
                  <a:gd name="connsiteX3" fmla="*/ 540591 w 759265"/>
                  <a:gd name="connsiteY3" fmla="*/ 408467 h 1399325"/>
                  <a:gd name="connsiteX4" fmla="*/ 759265 w 759265"/>
                  <a:gd name="connsiteY4" fmla="*/ 1399325 h 1399325"/>
                  <a:gd name="connsiteX5" fmla="*/ 6216 w 759265"/>
                  <a:gd name="connsiteY5" fmla="*/ 1399325 h 1399325"/>
                  <a:gd name="connsiteX0" fmla="*/ 3335 w 756384"/>
                  <a:gd name="connsiteY0" fmla="*/ 1399325 h 1399325"/>
                  <a:gd name="connsiteX1" fmla="*/ 80506 w 756384"/>
                  <a:gd name="connsiteY1" fmla="*/ 689453 h 1399325"/>
                  <a:gd name="connsiteX2" fmla="*/ 160794 w 756384"/>
                  <a:gd name="connsiteY2" fmla="*/ 8022 h 1399325"/>
                  <a:gd name="connsiteX3" fmla="*/ 537710 w 756384"/>
                  <a:gd name="connsiteY3" fmla="*/ 408467 h 1399325"/>
                  <a:gd name="connsiteX4" fmla="*/ 756384 w 756384"/>
                  <a:gd name="connsiteY4" fmla="*/ 1399325 h 1399325"/>
                  <a:gd name="connsiteX5" fmla="*/ 3335 w 756384"/>
                  <a:gd name="connsiteY5" fmla="*/ 1399325 h 1399325"/>
                  <a:gd name="connsiteX0" fmla="*/ 3335 w 756384"/>
                  <a:gd name="connsiteY0" fmla="*/ 1399757 h 1399757"/>
                  <a:gd name="connsiteX1" fmla="*/ 80509 w 756384"/>
                  <a:gd name="connsiteY1" fmla="*/ 699410 h 1399757"/>
                  <a:gd name="connsiteX2" fmla="*/ 160794 w 756384"/>
                  <a:gd name="connsiteY2" fmla="*/ 8454 h 1399757"/>
                  <a:gd name="connsiteX3" fmla="*/ 537710 w 756384"/>
                  <a:gd name="connsiteY3" fmla="*/ 408899 h 1399757"/>
                  <a:gd name="connsiteX4" fmla="*/ 756384 w 756384"/>
                  <a:gd name="connsiteY4" fmla="*/ 1399757 h 1399757"/>
                  <a:gd name="connsiteX5" fmla="*/ 3335 w 756384"/>
                  <a:gd name="connsiteY5" fmla="*/ 1399757 h 1399757"/>
                  <a:gd name="connsiteX0" fmla="*/ 3048 w 756097"/>
                  <a:gd name="connsiteY0" fmla="*/ 1398132 h 1398132"/>
                  <a:gd name="connsiteX1" fmla="*/ 80222 w 756097"/>
                  <a:gd name="connsiteY1" fmla="*/ 697785 h 1398132"/>
                  <a:gd name="connsiteX2" fmla="*/ 110055 w 756097"/>
                  <a:gd name="connsiteY2" fmla="*/ 6829 h 1398132"/>
                  <a:gd name="connsiteX3" fmla="*/ 537423 w 756097"/>
                  <a:gd name="connsiteY3" fmla="*/ 407274 h 1398132"/>
                  <a:gd name="connsiteX4" fmla="*/ 756097 w 756097"/>
                  <a:gd name="connsiteY4" fmla="*/ 1398132 h 1398132"/>
                  <a:gd name="connsiteX5" fmla="*/ 3048 w 756097"/>
                  <a:gd name="connsiteY5" fmla="*/ 1398132 h 1398132"/>
                  <a:gd name="connsiteX0" fmla="*/ 2963 w 756012"/>
                  <a:gd name="connsiteY0" fmla="*/ 1399193 h 1399193"/>
                  <a:gd name="connsiteX1" fmla="*/ 82796 w 756012"/>
                  <a:gd name="connsiteY1" fmla="*/ 725401 h 1399193"/>
                  <a:gd name="connsiteX2" fmla="*/ 109970 w 756012"/>
                  <a:gd name="connsiteY2" fmla="*/ 7890 h 1399193"/>
                  <a:gd name="connsiteX3" fmla="*/ 537338 w 756012"/>
                  <a:gd name="connsiteY3" fmla="*/ 408335 h 1399193"/>
                  <a:gd name="connsiteX4" fmla="*/ 756012 w 756012"/>
                  <a:gd name="connsiteY4" fmla="*/ 1399193 h 1399193"/>
                  <a:gd name="connsiteX5" fmla="*/ 2963 w 756012"/>
                  <a:gd name="connsiteY5" fmla="*/ 1399193 h 1399193"/>
                  <a:gd name="connsiteX0" fmla="*/ 2825 w 755874"/>
                  <a:gd name="connsiteY0" fmla="*/ 1425156 h 1425156"/>
                  <a:gd name="connsiteX1" fmla="*/ 82658 w 755874"/>
                  <a:gd name="connsiteY1" fmla="*/ 751364 h 1425156"/>
                  <a:gd name="connsiteX2" fmla="*/ 80621 w 755874"/>
                  <a:gd name="connsiteY2" fmla="*/ 7297 h 1425156"/>
                  <a:gd name="connsiteX3" fmla="*/ 537200 w 755874"/>
                  <a:gd name="connsiteY3" fmla="*/ 434298 h 1425156"/>
                  <a:gd name="connsiteX4" fmla="*/ 755874 w 755874"/>
                  <a:gd name="connsiteY4" fmla="*/ 1425156 h 1425156"/>
                  <a:gd name="connsiteX5" fmla="*/ 2825 w 755874"/>
                  <a:gd name="connsiteY5" fmla="*/ 1425156 h 1425156"/>
                  <a:gd name="connsiteX0" fmla="*/ 2825 w 755874"/>
                  <a:gd name="connsiteY0" fmla="*/ 1425156 h 1425156"/>
                  <a:gd name="connsiteX1" fmla="*/ 82658 w 755874"/>
                  <a:gd name="connsiteY1" fmla="*/ 751364 h 1425156"/>
                  <a:gd name="connsiteX2" fmla="*/ 80621 w 755874"/>
                  <a:gd name="connsiteY2" fmla="*/ 7297 h 1425156"/>
                  <a:gd name="connsiteX3" fmla="*/ 537200 w 755874"/>
                  <a:gd name="connsiteY3" fmla="*/ 434298 h 1425156"/>
                  <a:gd name="connsiteX4" fmla="*/ 755874 w 755874"/>
                  <a:gd name="connsiteY4" fmla="*/ 1425156 h 1425156"/>
                  <a:gd name="connsiteX5" fmla="*/ 2825 w 755874"/>
                  <a:gd name="connsiteY5" fmla="*/ 1425156 h 1425156"/>
                  <a:gd name="connsiteX0" fmla="*/ 2825 w 755874"/>
                  <a:gd name="connsiteY0" fmla="*/ 1425498 h 1425498"/>
                  <a:gd name="connsiteX1" fmla="*/ 82658 w 755874"/>
                  <a:gd name="connsiteY1" fmla="*/ 751706 h 1425498"/>
                  <a:gd name="connsiteX2" fmla="*/ 80621 w 755874"/>
                  <a:gd name="connsiteY2" fmla="*/ 7639 h 1425498"/>
                  <a:gd name="connsiteX3" fmla="*/ 523925 w 755874"/>
                  <a:gd name="connsiteY3" fmla="*/ 429329 h 1425498"/>
                  <a:gd name="connsiteX4" fmla="*/ 755874 w 755874"/>
                  <a:gd name="connsiteY4" fmla="*/ 1425498 h 1425498"/>
                  <a:gd name="connsiteX5" fmla="*/ 2825 w 755874"/>
                  <a:gd name="connsiteY5" fmla="*/ 1425498 h 1425498"/>
                  <a:gd name="connsiteX0" fmla="*/ 2825 w 755874"/>
                  <a:gd name="connsiteY0" fmla="*/ 1424500 h 1424500"/>
                  <a:gd name="connsiteX1" fmla="*/ 82658 w 755874"/>
                  <a:gd name="connsiteY1" fmla="*/ 750708 h 1424500"/>
                  <a:gd name="connsiteX2" fmla="*/ 80621 w 755874"/>
                  <a:gd name="connsiteY2" fmla="*/ 6641 h 1424500"/>
                  <a:gd name="connsiteX3" fmla="*/ 523925 w 755874"/>
                  <a:gd name="connsiteY3" fmla="*/ 428331 h 1424500"/>
                  <a:gd name="connsiteX4" fmla="*/ 755874 w 755874"/>
                  <a:gd name="connsiteY4" fmla="*/ 1424500 h 1424500"/>
                  <a:gd name="connsiteX5" fmla="*/ 2825 w 755874"/>
                  <a:gd name="connsiteY5" fmla="*/ 1424500 h 1424500"/>
                  <a:gd name="connsiteX0" fmla="*/ 2825 w 755874"/>
                  <a:gd name="connsiteY0" fmla="*/ 1424500 h 1424500"/>
                  <a:gd name="connsiteX1" fmla="*/ 82658 w 755874"/>
                  <a:gd name="connsiteY1" fmla="*/ 750708 h 1424500"/>
                  <a:gd name="connsiteX2" fmla="*/ 80621 w 755874"/>
                  <a:gd name="connsiteY2" fmla="*/ 6641 h 1424500"/>
                  <a:gd name="connsiteX3" fmla="*/ 523925 w 755874"/>
                  <a:gd name="connsiteY3" fmla="*/ 428331 h 1424500"/>
                  <a:gd name="connsiteX4" fmla="*/ 755874 w 755874"/>
                  <a:gd name="connsiteY4" fmla="*/ 1424500 h 1424500"/>
                  <a:gd name="connsiteX5" fmla="*/ 2825 w 755874"/>
                  <a:gd name="connsiteY5" fmla="*/ 1424500 h 1424500"/>
                  <a:gd name="connsiteX0" fmla="*/ 2825 w 755874"/>
                  <a:gd name="connsiteY0" fmla="*/ 1424500 h 1424500"/>
                  <a:gd name="connsiteX1" fmla="*/ 82658 w 755874"/>
                  <a:gd name="connsiteY1" fmla="*/ 750708 h 1424500"/>
                  <a:gd name="connsiteX2" fmla="*/ 80621 w 755874"/>
                  <a:gd name="connsiteY2" fmla="*/ 6641 h 1424500"/>
                  <a:gd name="connsiteX3" fmla="*/ 523925 w 755874"/>
                  <a:gd name="connsiteY3" fmla="*/ 428331 h 1424500"/>
                  <a:gd name="connsiteX4" fmla="*/ 755874 w 755874"/>
                  <a:gd name="connsiteY4" fmla="*/ 1424500 h 1424500"/>
                  <a:gd name="connsiteX5" fmla="*/ 2825 w 755874"/>
                  <a:gd name="connsiteY5" fmla="*/ 1424500 h 1424500"/>
                  <a:gd name="connsiteX0" fmla="*/ 2825 w 755874"/>
                  <a:gd name="connsiteY0" fmla="*/ 1423378 h 1423378"/>
                  <a:gd name="connsiteX1" fmla="*/ 82658 w 755874"/>
                  <a:gd name="connsiteY1" fmla="*/ 749586 h 1423378"/>
                  <a:gd name="connsiteX2" fmla="*/ 80621 w 755874"/>
                  <a:gd name="connsiteY2" fmla="*/ 5519 h 1423378"/>
                  <a:gd name="connsiteX3" fmla="*/ 523925 w 755874"/>
                  <a:gd name="connsiteY3" fmla="*/ 427209 h 1423378"/>
                  <a:gd name="connsiteX4" fmla="*/ 755874 w 755874"/>
                  <a:gd name="connsiteY4" fmla="*/ 1423378 h 1423378"/>
                  <a:gd name="connsiteX5" fmla="*/ 2825 w 755874"/>
                  <a:gd name="connsiteY5" fmla="*/ 1423378 h 1423378"/>
                  <a:gd name="connsiteX0" fmla="*/ 2825 w 755874"/>
                  <a:gd name="connsiteY0" fmla="*/ 1422498 h 1422498"/>
                  <a:gd name="connsiteX1" fmla="*/ 82658 w 755874"/>
                  <a:gd name="connsiteY1" fmla="*/ 748706 h 1422498"/>
                  <a:gd name="connsiteX2" fmla="*/ 80621 w 755874"/>
                  <a:gd name="connsiteY2" fmla="*/ 4639 h 1422498"/>
                  <a:gd name="connsiteX3" fmla="*/ 523927 w 755874"/>
                  <a:gd name="connsiteY3" fmla="*/ 447572 h 1422498"/>
                  <a:gd name="connsiteX4" fmla="*/ 755874 w 755874"/>
                  <a:gd name="connsiteY4" fmla="*/ 1422498 h 1422498"/>
                  <a:gd name="connsiteX5" fmla="*/ 2825 w 755874"/>
                  <a:gd name="connsiteY5" fmla="*/ 1422498 h 1422498"/>
                  <a:gd name="connsiteX0" fmla="*/ 2825 w 755874"/>
                  <a:gd name="connsiteY0" fmla="*/ 1422946 h 1422946"/>
                  <a:gd name="connsiteX1" fmla="*/ 82658 w 755874"/>
                  <a:gd name="connsiteY1" fmla="*/ 749154 h 1422946"/>
                  <a:gd name="connsiteX2" fmla="*/ 80621 w 755874"/>
                  <a:gd name="connsiteY2" fmla="*/ 5087 h 1422946"/>
                  <a:gd name="connsiteX3" fmla="*/ 523927 w 755874"/>
                  <a:gd name="connsiteY3" fmla="*/ 448020 h 1422946"/>
                  <a:gd name="connsiteX4" fmla="*/ 755874 w 755874"/>
                  <a:gd name="connsiteY4" fmla="*/ 1422946 h 1422946"/>
                  <a:gd name="connsiteX5" fmla="*/ 2825 w 755874"/>
                  <a:gd name="connsiteY5" fmla="*/ 1422946 h 1422946"/>
                  <a:gd name="connsiteX0" fmla="*/ 2825 w 755874"/>
                  <a:gd name="connsiteY0" fmla="*/ 1422946 h 1422946"/>
                  <a:gd name="connsiteX1" fmla="*/ 82658 w 755874"/>
                  <a:gd name="connsiteY1" fmla="*/ 749154 h 1422946"/>
                  <a:gd name="connsiteX2" fmla="*/ 80621 w 755874"/>
                  <a:gd name="connsiteY2" fmla="*/ 5087 h 1422946"/>
                  <a:gd name="connsiteX3" fmla="*/ 523927 w 755874"/>
                  <a:gd name="connsiteY3" fmla="*/ 448020 h 1422946"/>
                  <a:gd name="connsiteX4" fmla="*/ 755874 w 755874"/>
                  <a:gd name="connsiteY4" fmla="*/ 1422946 h 1422946"/>
                  <a:gd name="connsiteX5" fmla="*/ 2825 w 755874"/>
                  <a:gd name="connsiteY5" fmla="*/ 1422946 h 1422946"/>
                  <a:gd name="connsiteX0" fmla="*/ 2825 w 755874"/>
                  <a:gd name="connsiteY0" fmla="*/ 1423054 h 1423054"/>
                  <a:gd name="connsiteX1" fmla="*/ 82658 w 755874"/>
                  <a:gd name="connsiteY1" fmla="*/ 749262 h 1423054"/>
                  <a:gd name="connsiteX2" fmla="*/ 80621 w 755874"/>
                  <a:gd name="connsiteY2" fmla="*/ 5195 h 1423054"/>
                  <a:gd name="connsiteX3" fmla="*/ 523927 w 755874"/>
                  <a:gd name="connsiteY3" fmla="*/ 448128 h 1423054"/>
                  <a:gd name="connsiteX4" fmla="*/ 755874 w 755874"/>
                  <a:gd name="connsiteY4" fmla="*/ 1423054 h 1423054"/>
                  <a:gd name="connsiteX5" fmla="*/ 2825 w 755874"/>
                  <a:gd name="connsiteY5" fmla="*/ 1423054 h 1423054"/>
                  <a:gd name="connsiteX0" fmla="*/ 2825 w 755874"/>
                  <a:gd name="connsiteY0" fmla="*/ 1425670 h 1425670"/>
                  <a:gd name="connsiteX1" fmla="*/ 82658 w 755874"/>
                  <a:gd name="connsiteY1" fmla="*/ 751878 h 1425670"/>
                  <a:gd name="connsiteX2" fmla="*/ 80621 w 755874"/>
                  <a:gd name="connsiteY2" fmla="*/ 7811 h 1425670"/>
                  <a:gd name="connsiteX3" fmla="*/ 523927 w 755874"/>
                  <a:gd name="connsiteY3" fmla="*/ 450744 h 1425670"/>
                  <a:gd name="connsiteX4" fmla="*/ 755874 w 755874"/>
                  <a:gd name="connsiteY4" fmla="*/ 1425670 h 1425670"/>
                  <a:gd name="connsiteX5" fmla="*/ 2825 w 755874"/>
                  <a:gd name="connsiteY5" fmla="*/ 1425670 h 1425670"/>
                  <a:gd name="connsiteX0" fmla="*/ 2825 w 755874"/>
                  <a:gd name="connsiteY0" fmla="*/ 1425881 h 1425881"/>
                  <a:gd name="connsiteX1" fmla="*/ 82658 w 755874"/>
                  <a:gd name="connsiteY1" fmla="*/ 752089 h 1425881"/>
                  <a:gd name="connsiteX2" fmla="*/ 80621 w 755874"/>
                  <a:gd name="connsiteY2" fmla="*/ 8022 h 1425881"/>
                  <a:gd name="connsiteX3" fmla="*/ 523927 w 755874"/>
                  <a:gd name="connsiteY3" fmla="*/ 450955 h 1425881"/>
                  <a:gd name="connsiteX4" fmla="*/ 755874 w 755874"/>
                  <a:gd name="connsiteY4" fmla="*/ 1425881 h 1425881"/>
                  <a:gd name="connsiteX5" fmla="*/ 2825 w 755874"/>
                  <a:gd name="connsiteY5" fmla="*/ 1425881 h 1425881"/>
                  <a:gd name="connsiteX0" fmla="*/ 2825 w 755874"/>
                  <a:gd name="connsiteY0" fmla="*/ 1425881 h 1425881"/>
                  <a:gd name="connsiteX1" fmla="*/ 82658 w 755874"/>
                  <a:gd name="connsiteY1" fmla="*/ 752089 h 1425881"/>
                  <a:gd name="connsiteX2" fmla="*/ 80621 w 755874"/>
                  <a:gd name="connsiteY2" fmla="*/ 8022 h 1425881"/>
                  <a:gd name="connsiteX3" fmla="*/ 523927 w 755874"/>
                  <a:gd name="connsiteY3" fmla="*/ 450955 h 1425881"/>
                  <a:gd name="connsiteX4" fmla="*/ 755874 w 755874"/>
                  <a:gd name="connsiteY4" fmla="*/ 1425881 h 1425881"/>
                  <a:gd name="connsiteX5" fmla="*/ 2825 w 755874"/>
                  <a:gd name="connsiteY5" fmla="*/ 1425881 h 1425881"/>
                  <a:gd name="connsiteX0" fmla="*/ 2825 w 755874"/>
                  <a:gd name="connsiteY0" fmla="*/ 1425881 h 1425881"/>
                  <a:gd name="connsiteX1" fmla="*/ 82658 w 755874"/>
                  <a:gd name="connsiteY1" fmla="*/ 752089 h 1425881"/>
                  <a:gd name="connsiteX2" fmla="*/ 80621 w 755874"/>
                  <a:gd name="connsiteY2" fmla="*/ 8022 h 1425881"/>
                  <a:gd name="connsiteX3" fmla="*/ 523927 w 755874"/>
                  <a:gd name="connsiteY3" fmla="*/ 450955 h 1425881"/>
                  <a:gd name="connsiteX4" fmla="*/ 755874 w 755874"/>
                  <a:gd name="connsiteY4" fmla="*/ 1425881 h 1425881"/>
                  <a:gd name="connsiteX5" fmla="*/ 2825 w 755874"/>
                  <a:gd name="connsiteY5" fmla="*/ 1425881 h 1425881"/>
                  <a:gd name="connsiteX0" fmla="*/ 2825 w 755874"/>
                  <a:gd name="connsiteY0" fmla="*/ 1425935 h 1425935"/>
                  <a:gd name="connsiteX1" fmla="*/ 82658 w 755874"/>
                  <a:gd name="connsiteY1" fmla="*/ 752143 h 1425935"/>
                  <a:gd name="connsiteX2" fmla="*/ 80621 w 755874"/>
                  <a:gd name="connsiteY2" fmla="*/ 8076 h 1425935"/>
                  <a:gd name="connsiteX3" fmla="*/ 523927 w 755874"/>
                  <a:gd name="connsiteY3" fmla="*/ 451009 h 1425935"/>
                  <a:gd name="connsiteX4" fmla="*/ 755874 w 755874"/>
                  <a:gd name="connsiteY4" fmla="*/ 1425935 h 1425935"/>
                  <a:gd name="connsiteX5" fmla="*/ 2825 w 755874"/>
                  <a:gd name="connsiteY5" fmla="*/ 1425935 h 1425935"/>
                  <a:gd name="connsiteX0" fmla="*/ 2825 w 755874"/>
                  <a:gd name="connsiteY0" fmla="*/ 1425935 h 1425935"/>
                  <a:gd name="connsiteX1" fmla="*/ 82658 w 755874"/>
                  <a:gd name="connsiteY1" fmla="*/ 752143 h 1425935"/>
                  <a:gd name="connsiteX2" fmla="*/ 80621 w 755874"/>
                  <a:gd name="connsiteY2" fmla="*/ 8076 h 1425935"/>
                  <a:gd name="connsiteX3" fmla="*/ 523927 w 755874"/>
                  <a:gd name="connsiteY3" fmla="*/ 451009 h 1425935"/>
                  <a:gd name="connsiteX4" fmla="*/ 755874 w 755874"/>
                  <a:gd name="connsiteY4" fmla="*/ 1425935 h 1425935"/>
                  <a:gd name="connsiteX5" fmla="*/ 2825 w 755874"/>
                  <a:gd name="connsiteY5" fmla="*/ 1425935 h 1425935"/>
                  <a:gd name="connsiteX0" fmla="*/ 2825 w 755874"/>
                  <a:gd name="connsiteY0" fmla="*/ 1426457 h 1426457"/>
                  <a:gd name="connsiteX1" fmla="*/ 82658 w 755874"/>
                  <a:gd name="connsiteY1" fmla="*/ 752665 h 1426457"/>
                  <a:gd name="connsiteX2" fmla="*/ 80621 w 755874"/>
                  <a:gd name="connsiteY2" fmla="*/ 8598 h 1426457"/>
                  <a:gd name="connsiteX3" fmla="*/ 523927 w 755874"/>
                  <a:gd name="connsiteY3" fmla="*/ 451531 h 1426457"/>
                  <a:gd name="connsiteX4" fmla="*/ 755874 w 755874"/>
                  <a:gd name="connsiteY4" fmla="*/ 1426457 h 1426457"/>
                  <a:gd name="connsiteX5" fmla="*/ 2825 w 755874"/>
                  <a:gd name="connsiteY5" fmla="*/ 1426457 h 1426457"/>
                  <a:gd name="connsiteX0" fmla="*/ 2825 w 755874"/>
                  <a:gd name="connsiteY0" fmla="*/ 1426277 h 1426277"/>
                  <a:gd name="connsiteX1" fmla="*/ 82658 w 755874"/>
                  <a:gd name="connsiteY1" fmla="*/ 752485 h 1426277"/>
                  <a:gd name="connsiteX2" fmla="*/ 80621 w 755874"/>
                  <a:gd name="connsiteY2" fmla="*/ 8418 h 1426277"/>
                  <a:gd name="connsiteX3" fmla="*/ 523927 w 755874"/>
                  <a:gd name="connsiteY3" fmla="*/ 451351 h 1426277"/>
                  <a:gd name="connsiteX4" fmla="*/ 755874 w 755874"/>
                  <a:gd name="connsiteY4" fmla="*/ 1426277 h 1426277"/>
                  <a:gd name="connsiteX5" fmla="*/ 2825 w 755874"/>
                  <a:gd name="connsiteY5" fmla="*/ 1426277 h 1426277"/>
                  <a:gd name="connsiteX0" fmla="*/ 2825 w 755874"/>
                  <a:gd name="connsiteY0" fmla="*/ 1429418 h 1429418"/>
                  <a:gd name="connsiteX1" fmla="*/ 82658 w 755874"/>
                  <a:gd name="connsiteY1" fmla="*/ 755626 h 1429418"/>
                  <a:gd name="connsiteX2" fmla="*/ 80621 w 755874"/>
                  <a:gd name="connsiteY2" fmla="*/ 11559 h 1429418"/>
                  <a:gd name="connsiteX3" fmla="*/ 523927 w 755874"/>
                  <a:gd name="connsiteY3" fmla="*/ 454492 h 1429418"/>
                  <a:gd name="connsiteX4" fmla="*/ 755874 w 755874"/>
                  <a:gd name="connsiteY4" fmla="*/ 1429418 h 1429418"/>
                  <a:gd name="connsiteX5" fmla="*/ 2825 w 755874"/>
                  <a:gd name="connsiteY5" fmla="*/ 1429418 h 1429418"/>
                  <a:gd name="connsiteX0" fmla="*/ 2825 w 755874"/>
                  <a:gd name="connsiteY0" fmla="*/ 1435788 h 1435788"/>
                  <a:gd name="connsiteX1" fmla="*/ 82658 w 755874"/>
                  <a:gd name="connsiteY1" fmla="*/ 761996 h 1435788"/>
                  <a:gd name="connsiteX2" fmla="*/ 80621 w 755874"/>
                  <a:gd name="connsiteY2" fmla="*/ 17929 h 1435788"/>
                  <a:gd name="connsiteX3" fmla="*/ 523927 w 755874"/>
                  <a:gd name="connsiteY3" fmla="*/ 460862 h 1435788"/>
                  <a:gd name="connsiteX4" fmla="*/ 755874 w 755874"/>
                  <a:gd name="connsiteY4" fmla="*/ 1435788 h 1435788"/>
                  <a:gd name="connsiteX5" fmla="*/ 2825 w 755874"/>
                  <a:gd name="connsiteY5" fmla="*/ 1435788 h 1435788"/>
                  <a:gd name="connsiteX0" fmla="*/ 2825 w 755874"/>
                  <a:gd name="connsiteY0" fmla="*/ 1435582 h 1435582"/>
                  <a:gd name="connsiteX1" fmla="*/ 82658 w 755874"/>
                  <a:gd name="connsiteY1" fmla="*/ 761790 h 1435582"/>
                  <a:gd name="connsiteX2" fmla="*/ 80621 w 755874"/>
                  <a:gd name="connsiteY2" fmla="*/ 17723 h 1435582"/>
                  <a:gd name="connsiteX3" fmla="*/ 523927 w 755874"/>
                  <a:gd name="connsiteY3" fmla="*/ 460656 h 1435582"/>
                  <a:gd name="connsiteX4" fmla="*/ 755874 w 755874"/>
                  <a:gd name="connsiteY4" fmla="*/ 1435582 h 1435582"/>
                  <a:gd name="connsiteX5" fmla="*/ 2825 w 755874"/>
                  <a:gd name="connsiteY5" fmla="*/ 1435582 h 1435582"/>
                  <a:gd name="connsiteX0" fmla="*/ 2825 w 755874"/>
                  <a:gd name="connsiteY0" fmla="*/ 1435582 h 1435582"/>
                  <a:gd name="connsiteX1" fmla="*/ 82658 w 755874"/>
                  <a:gd name="connsiteY1" fmla="*/ 761790 h 1435582"/>
                  <a:gd name="connsiteX2" fmla="*/ 80621 w 755874"/>
                  <a:gd name="connsiteY2" fmla="*/ 17723 h 1435582"/>
                  <a:gd name="connsiteX3" fmla="*/ 523927 w 755874"/>
                  <a:gd name="connsiteY3" fmla="*/ 460656 h 1435582"/>
                  <a:gd name="connsiteX4" fmla="*/ 755874 w 755874"/>
                  <a:gd name="connsiteY4" fmla="*/ 1435582 h 1435582"/>
                  <a:gd name="connsiteX5" fmla="*/ 2825 w 755874"/>
                  <a:gd name="connsiteY5" fmla="*/ 1435582 h 1435582"/>
                  <a:gd name="connsiteX0" fmla="*/ 3208 w 756257"/>
                  <a:gd name="connsiteY0" fmla="*/ 1435582 h 1435582"/>
                  <a:gd name="connsiteX1" fmla="*/ 83041 w 756257"/>
                  <a:gd name="connsiteY1" fmla="*/ 761790 h 1435582"/>
                  <a:gd name="connsiteX2" fmla="*/ 81004 w 756257"/>
                  <a:gd name="connsiteY2" fmla="*/ 17723 h 1435582"/>
                  <a:gd name="connsiteX3" fmla="*/ 524310 w 756257"/>
                  <a:gd name="connsiteY3" fmla="*/ 460656 h 1435582"/>
                  <a:gd name="connsiteX4" fmla="*/ 756257 w 756257"/>
                  <a:gd name="connsiteY4" fmla="*/ 1435582 h 1435582"/>
                  <a:gd name="connsiteX5" fmla="*/ 3208 w 756257"/>
                  <a:gd name="connsiteY5" fmla="*/ 1435582 h 1435582"/>
                  <a:gd name="connsiteX0" fmla="*/ 3208 w 756257"/>
                  <a:gd name="connsiteY0" fmla="*/ 1423934 h 1423934"/>
                  <a:gd name="connsiteX1" fmla="*/ 83041 w 756257"/>
                  <a:gd name="connsiteY1" fmla="*/ 750142 h 1423934"/>
                  <a:gd name="connsiteX2" fmla="*/ 81004 w 756257"/>
                  <a:gd name="connsiteY2" fmla="*/ 6075 h 1423934"/>
                  <a:gd name="connsiteX3" fmla="*/ 612027 w 756257"/>
                  <a:gd name="connsiteY3" fmla="*/ 438386 h 1423934"/>
                  <a:gd name="connsiteX4" fmla="*/ 756257 w 756257"/>
                  <a:gd name="connsiteY4" fmla="*/ 1423934 h 1423934"/>
                  <a:gd name="connsiteX5" fmla="*/ 3208 w 756257"/>
                  <a:gd name="connsiteY5" fmla="*/ 1423934 h 1423934"/>
                  <a:gd name="connsiteX0" fmla="*/ 3208 w 756257"/>
                  <a:gd name="connsiteY0" fmla="*/ 1423934 h 1423934"/>
                  <a:gd name="connsiteX1" fmla="*/ 83041 w 756257"/>
                  <a:gd name="connsiteY1" fmla="*/ 750142 h 1423934"/>
                  <a:gd name="connsiteX2" fmla="*/ 81004 w 756257"/>
                  <a:gd name="connsiteY2" fmla="*/ 6075 h 1423934"/>
                  <a:gd name="connsiteX3" fmla="*/ 612027 w 756257"/>
                  <a:gd name="connsiteY3" fmla="*/ 438386 h 1423934"/>
                  <a:gd name="connsiteX4" fmla="*/ 756257 w 756257"/>
                  <a:gd name="connsiteY4" fmla="*/ 1423934 h 1423934"/>
                  <a:gd name="connsiteX5" fmla="*/ 3208 w 756257"/>
                  <a:gd name="connsiteY5" fmla="*/ 1423934 h 1423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257" h="1423934">
                    <a:moveTo>
                      <a:pt x="3208" y="1423934"/>
                    </a:moveTo>
                    <a:cubicBezTo>
                      <a:pt x="-16174" y="1186164"/>
                      <a:pt x="57547" y="997074"/>
                      <a:pt x="83041" y="750142"/>
                    </a:cubicBezTo>
                    <a:cubicBezTo>
                      <a:pt x="108535" y="503210"/>
                      <a:pt x="-7160" y="58034"/>
                      <a:pt x="81004" y="6075"/>
                    </a:cubicBezTo>
                    <a:cubicBezTo>
                      <a:pt x="169168" y="-45884"/>
                      <a:pt x="514553" y="247220"/>
                      <a:pt x="612027" y="438386"/>
                    </a:cubicBezTo>
                    <a:cubicBezTo>
                      <a:pt x="709501" y="629552"/>
                      <a:pt x="590892" y="1161135"/>
                      <a:pt x="756257" y="1423934"/>
                    </a:cubicBezTo>
                    <a:lnTo>
                      <a:pt x="3208" y="1423934"/>
                    </a:lnTo>
                    <a:close/>
                  </a:path>
                </a:pathLst>
              </a:custGeom>
              <a:solidFill>
                <a:schemeClr val="bg1"/>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0" name="Freeform 37"/>
          <p:cNvSpPr>
            <a:spLocks noEditPoints="1"/>
          </p:cNvSpPr>
          <p:nvPr/>
        </p:nvSpPr>
        <p:spPr bwMode="auto">
          <a:xfrm>
            <a:off x="4580914" y="2409189"/>
            <a:ext cx="410902" cy="319456"/>
          </a:xfrm>
          <a:custGeom>
            <a:avLst/>
            <a:gdLst>
              <a:gd name="T0" fmla="*/ 51 w 178"/>
              <a:gd name="T1" fmla="*/ 100 h 138"/>
              <a:gd name="T2" fmla="*/ 63 w 178"/>
              <a:gd name="T3" fmla="*/ 112 h 138"/>
              <a:gd name="T4" fmla="*/ 89 w 178"/>
              <a:gd name="T5" fmla="*/ 101 h 138"/>
              <a:gd name="T6" fmla="*/ 115 w 178"/>
              <a:gd name="T7" fmla="*/ 112 h 138"/>
              <a:gd name="T8" fmla="*/ 127 w 178"/>
              <a:gd name="T9" fmla="*/ 100 h 138"/>
              <a:gd name="T10" fmla="*/ 89 w 178"/>
              <a:gd name="T11" fmla="*/ 84 h 138"/>
              <a:gd name="T12" fmla="*/ 51 w 178"/>
              <a:gd name="T13" fmla="*/ 100 h 138"/>
              <a:gd name="T14" fmla="*/ 89 w 178"/>
              <a:gd name="T15" fmla="*/ 120 h 138"/>
              <a:gd name="T16" fmla="*/ 76 w 178"/>
              <a:gd name="T17" fmla="*/ 125 h 138"/>
              <a:gd name="T18" fmla="*/ 89 w 178"/>
              <a:gd name="T19" fmla="*/ 138 h 138"/>
              <a:gd name="T20" fmla="*/ 102 w 178"/>
              <a:gd name="T21" fmla="*/ 125 h 138"/>
              <a:gd name="T22" fmla="*/ 89 w 178"/>
              <a:gd name="T23" fmla="*/ 120 h 138"/>
              <a:gd name="T24" fmla="*/ 177 w 178"/>
              <a:gd name="T25" fmla="*/ 49 h 138"/>
              <a:gd name="T26" fmla="*/ 1 w 178"/>
              <a:gd name="T27" fmla="*/ 49 h 138"/>
              <a:gd name="T28" fmla="*/ 0 w 178"/>
              <a:gd name="T29" fmla="*/ 49 h 138"/>
              <a:gd name="T30" fmla="*/ 13 w 178"/>
              <a:gd name="T31" fmla="*/ 62 h 138"/>
              <a:gd name="T32" fmla="*/ 89 w 178"/>
              <a:gd name="T33" fmla="*/ 29 h 138"/>
              <a:gd name="T34" fmla="*/ 165 w 178"/>
              <a:gd name="T35" fmla="*/ 62 h 138"/>
              <a:gd name="T36" fmla="*/ 178 w 178"/>
              <a:gd name="T37" fmla="*/ 49 h 138"/>
              <a:gd name="T38" fmla="*/ 177 w 178"/>
              <a:gd name="T39" fmla="*/ 49 h 138"/>
              <a:gd name="T40" fmla="*/ 89 w 178"/>
              <a:gd name="T41" fmla="*/ 48 h 138"/>
              <a:gd name="T42" fmla="*/ 26 w 178"/>
              <a:gd name="T43" fmla="*/ 74 h 138"/>
              <a:gd name="T44" fmla="*/ 26 w 178"/>
              <a:gd name="T45" fmla="*/ 75 h 138"/>
              <a:gd name="T46" fmla="*/ 38 w 178"/>
              <a:gd name="T47" fmla="*/ 87 h 138"/>
              <a:gd name="T48" fmla="*/ 89 w 178"/>
              <a:gd name="T49" fmla="*/ 66 h 138"/>
              <a:gd name="T50" fmla="*/ 140 w 178"/>
              <a:gd name="T51" fmla="*/ 87 h 138"/>
              <a:gd name="T52" fmla="*/ 152 w 178"/>
              <a:gd name="T53" fmla="*/ 75 h 138"/>
              <a:gd name="T54" fmla="*/ 152 w 178"/>
              <a:gd name="T55" fmla="*/ 74 h 138"/>
              <a:gd name="T56" fmla="*/ 89 w 178"/>
              <a:gd name="T57" fmla="*/ 4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8" h="138">
                <a:moveTo>
                  <a:pt x="51" y="100"/>
                </a:moveTo>
                <a:cubicBezTo>
                  <a:pt x="63" y="112"/>
                  <a:pt x="63" y="112"/>
                  <a:pt x="63" y="112"/>
                </a:cubicBezTo>
                <a:cubicBezTo>
                  <a:pt x="70" y="106"/>
                  <a:pt x="79" y="101"/>
                  <a:pt x="89" y="101"/>
                </a:cubicBezTo>
                <a:cubicBezTo>
                  <a:pt x="99" y="101"/>
                  <a:pt x="108" y="106"/>
                  <a:pt x="115" y="112"/>
                </a:cubicBezTo>
                <a:cubicBezTo>
                  <a:pt x="127" y="100"/>
                  <a:pt x="127" y="100"/>
                  <a:pt x="127" y="100"/>
                </a:cubicBezTo>
                <a:cubicBezTo>
                  <a:pt x="117" y="90"/>
                  <a:pt x="104" y="84"/>
                  <a:pt x="89" y="84"/>
                </a:cubicBezTo>
                <a:cubicBezTo>
                  <a:pt x="74" y="84"/>
                  <a:pt x="61" y="90"/>
                  <a:pt x="51" y="100"/>
                </a:cubicBezTo>
                <a:close/>
                <a:moveTo>
                  <a:pt x="89" y="120"/>
                </a:moveTo>
                <a:cubicBezTo>
                  <a:pt x="84" y="120"/>
                  <a:pt x="79" y="122"/>
                  <a:pt x="76" y="125"/>
                </a:cubicBezTo>
                <a:cubicBezTo>
                  <a:pt x="89" y="138"/>
                  <a:pt x="89" y="138"/>
                  <a:pt x="89" y="138"/>
                </a:cubicBezTo>
                <a:cubicBezTo>
                  <a:pt x="102" y="125"/>
                  <a:pt x="102" y="125"/>
                  <a:pt x="102" y="125"/>
                </a:cubicBezTo>
                <a:cubicBezTo>
                  <a:pt x="99" y="122"/>
                  <a:pt x="94" y="120"/>
                  <a:pt x="89" y="120"/>
                </a:cubicBezTo>
                <a:close/>
                <a:moveTo>
                  <a:pt x="177" y="49"/>
                </a:moveTo>
                <a:cubicBezTo>
                  <a:pt x="128" y="0"/>
                  <a:pt x="50" y="0"/>
                  <a:pt x="1" y="49"/>
                </a:cubicBezTo>
                <a:cubicBezTo>
                  <a:pt x="1" y="49"/>
                  <a:pt x="1" y="49"/>
                  <a:pt x="0" y="49"/>
                </a:cubicBezTo>
                <a:cubicBezTo>
                  <a:pt x="13" y="62"/>
                  <a:pt x="13" y="62"/>
                  <a:pt x="13" y="62"/>
                </a:cubicBezTo>
                <a:cubicBezTo>
                  <a:pt x="32" y="42"/>
                  <a:pt x="59" y="29"/>
                  <a:pt x="89" y="29"/>
                </a:cubicBezTo>
                <a:cubicBezTo>
                  <a:pt x="119" y="29"/>
                  <a:pt x="146" y="42"/>
                  <a:pt x="165" y="62"/>
                </a:cubicBezTo>
                <a:cubicBezTo>
                  <a:pt x="178" y="49"/>
                  <a:pt x="178" y="49"/>
                  <a:pt x="178" y="49"/>
                </a:cubicBezTo>
                <a:cubicBezTo>
                  <a:pt x="177" y="49"/>
                  <a:pt x="177" y="49"/>
                  <a:pt x="177" y="49"/>
                </a:cubicBezTo>
                <a:close/>
                <a:moveTo>
                  <a:pt x="89" y="48"/>
                </a:moveTo>
                <a:cubicBezTo>
                  <a:pt x="65" y="48"/>
                  <a:pt x="43" y="57"/>
                  <a:pt x="26" y="74"/>
                </a:cubicBezTo>
                <a:cubicBezTo>
                  <a:pt x="26" y="74"/>
                  <a:pt x="26" y="74"/>
                  <a:pt x="26" y="75"/>
                </a:cubicBezTo>
                <a:cubicBezTo>
                  <a:pt x="38" y="87"/>
                  <a:pt x="38" y="87"/>
                  <a:pt x="38" y="87"/>
                </a:cubicBezTo>
                <a:cubicBezTo>
                  <a:pt x="51" y="74"/>
                  <a:pt x="69" y="66"/>
                  <a:pt x="89" y="66"/>
                </a:cubicBezTo>
                <a:cubicBezTo>
                  <a:pt x="109" y="66"/>
                  <a:pt x="127" y="74"/>
                  <a:pt x="140" y="87"/>
                </a:cubicBezTo>
                <a:cubicBezTo>
                  <a:pt x="152" y="75"/>
                  <a:pt x="152" y="75"/>
                  <a:pt x="152" y="75"/>
                </a:cubicBezTo>
                <a:cubicBezTo>
                  <a:pt x="152" y="74"/>
                  <a:pt x="152" y="74"/>
                  <a:pt x="152" y="74"/>
                </a:cubicBezTo>
                <a:cubicBezTo>
                  <a:pt x="135" y="57"/>
                  <a:pt x="113" y="48"/>
                  <a:pt x="89"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p>
        </p:txBody>
      </p:sp>
      <p:grpSp>
        <p:nvGrpSpPr>
          <p:cNvPr id="21" name="组合 20"/>
          <p:cNvGrpSpPr/>
          <p:nvPr/>
        </p:nvGrpSpPr>
        <p:grpSpPr>
          <a:xfrm>
            <a:off x="3967014" y="2370114"/>
            <a:ext cx="384287" cy="362745"/>
            <a:chOff x="8794750" y="4954588"/>
            <a:chExt cx="1246188" cy="1176338"/>
          </a:xfrm>
          <a:solidFill>
            <a:schemeClr val="bg1"/>
          </a:solidFill>
        </p:grpSpPr>
        <p:sp>
          <p:nvSpPr>
            <p:cNvPr id="22" name="Oval 27"/>
            <p:cNvSpPr>
              <a:spLocks noChangeArrowheads="1"/>
            </p:cNvSpPr>
            <p:nvPr/>
          </p:nvSpPr>
          <p:spPr bwMode="auto">
            <a:xfrm>
              <a:off x="9291638" y="5391150"/>
              <a:ext cx="252413" cy="252413"/>
            </a:xfrm>
            <a:prstGeom prst="ellipse">
              <a:avLst/>
            </a:pr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28"/>
            <p:cNvSpPr>
              <a:spLocks noEditPoints="1"/>
            </p:cNvSpPr>
            <p:nvPr/>
          </p:nvSpPr>
          <p:spPr bwMode="auto">
            <a:xfrm>
              <a:off x="8794750" y="4954588"/>
              <a:ext cx="1246188" cy="1176338"/>
            </a:xfrm>
            <a:custGeom>
              <a:avLst/>
              <a:gdLst>
                <a:gd name="T0" fmla="*/ 104 w 148"/>
                <a:gd name="T1" fmla="*/ 0 h 140"/>
                <a:gd name="T2" fmla="*/ 88 w 148"/>
                <a:gd name="T3" fmla="*/ 35 h 140"/>
                <a:gd name="T4" fmla="*/ 110 w 148"/>
                <a:gd name="T5" fmla="*/ 67 h 140"/>
                <a:gd name="T6" fmla="*/ 110 w 148"/>
                <a:gd name="T7" fmla="*/ 72 h 140"/>
                <a:gd name="T8" fmla="*/ 148 w 148"/>
                <a:gd name="T9" fmla="*/ 76 h 140"/>
                <a:gd name="T10" fmla="*/ 148 w 148"/>
                <a:gd name="T11" fmla="*/ 67 h 140"/>
                <a:gd name="T12" fmla="*/ 104 w 148"/>
                <a:gd name="T13" fmla="*/ 0 h 140"/>
                <a:gd name="T14" fmla="*/ 74 w 148"/>
                <a:gd name="T15" fmla="*/ 102 h 140"/>
                <a:gd name="T16" fmla="*/ 53 w 148"/>
                <a:gd name="T17" fmla="*/ 96 h 140"/>
                <a:gd name="T18" fmla="*/ 30 w 148"/>
                <a:gd name="T19" fmla="*/ 126 h 140"/>
                <a:gd name="T20" fmla="*/ 74 w 148"/>
                <a:gd name="T21" fmla="*/ 140 h 140"/>
                <a:gd name="T22" fmla="*/ 119 w 148"/>
                <a:gd name="T23" fmla="*/ 125 h 140"/>
                <a:gd name="T24" fmla="*/ 95 w 148"/>
                <a:gd name="T25" fmla="*/ 95 h 140"/>
                <a:gd name="T26" fmla="*/ 74 w 148"/>
                <a:gd name="T27" fmla="*/ 102 h 140"/>
                <a:gd name="T28" fmla="*/ 38 w 148"/>
                <a:gd name="T29" fmla="*/ 67 h 140"/>
                <a:gd name="T30" fmla="*/ 60 w 148"/>
                <a:gd name="T31" fmla="*/ 35 h 140"/>
                <a:gd name="T32" fmla="*/ 44 w 148"/>
                <a:gd name="T33" fmla="*/ 0 h 140"/>
                <a:gd name="T34" fmla="*/ 0 w 148"/>
                <a:gd name="T35" fmla="*/ 67 h 140"/>
                <a:gd name="T36" fmla="*/ 0 w 148"/>
                <a:gd name="T37" fmla="*/ 77 h 140"/>
                <a:gd name="T38" fmla="*/ 39 w 148"/>
                <a:gd name="T39" fmla="*/ 72 h 140"/>
                <a:gd name="T40" fmla="*/ 38 w 148"/>
                <a:gd name="T41" fmla="*/ 6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8" h="140">
                  <a:moveTo>
                    <a:pt x="104" y="0"/>
                  </a:moveTo>
                  <a:cubicBezTo>
                    <a:pt x="88" y="35"/>
                    <a:pt x="88" y="35"/>
                    <a:pt x="88" y="35"/>
                  </a:cubicBezTo>
                  <a:cubicBezTo>
                    <a:pt x="101" y="40"/>
                    <a:pt x="110" y="53"/>
                    <a:pt x="110" y="67"/>
                  </a:cubicBezTo>
                  <a:cubicBezTo>
                    <a:pt x="110" y="69"/>
                    <a:pt x="110" y="70"/>
                    <a:pt x="110" y="72"/>
                  </a:cubicBezTo>
                  <a:cubicBezTo>
                    <a:pt x="148" y="76"/>
                    <a:pt x="148" y="76"/>
                    <a:pt x="148" y="76"/>
                  </a:cubicBezTo>
                  <a:cubicBezTo>
                    <a:pt x="148" y="73"/>
                    <a:pt x="148" y="70"/>
                    <a:pt x="148" y="67"/>
                  </a:cubicBezTo>
                  <a:cubicBezTo>
                    <a:pt x="148" y="37"/>
                    <a:pt x="130" y="11"/>
                    <a:pt x="104" y="0"/>
                  </a:cubicBezTo>
                  <a:close/>
                  <a:moveTo>
                    <a:pt x="74" y="102"/>
                  </a:moveTo>
                  <a:cubicBezTo>
                    <a:pt x="66" y="102"/>
                    <a:pt x="59" y="100"/>
                    <a:pt x="53" y="96"/>
                  </a:cubicBezTo>
                  <a:cubicBezTo>
                    <a:pt x="30" y="126"/>
                    <a:pt x="30" y="126"/>
                    <a:pt x="30" y="126"/>
                  </a:cubicBezTo>
                  <a:cubicBezTo>
                    <a:pt x="43" y="135"/>
                    <a:pt x="58" y="140"/>
                    <a:pt x="74" y="140"/>
                  </a:cubicBezTo>
                  <a:cubicBezTo>
                    <a:pt x="91" y="140"/>
                    <a:pt x="106" y="134"/>
                    <a:pt x="119" y="125"/>
                  </a:cubicBezTo>
                  <a:cubicBezTo>
                    <a:pt x="95" y="95"/>
                    <a:pt x="95" y="95"/>
                    <a:pt x="95" y="95"/>
                  </a:cubicBezTo>
                  <a:cubicBezTo>
                    <a:pt x="89" y="99"/>
                    <a:pt x="82" y="102"/>
                    <a:pt x="74" y="102"/>
                  </a:cubicBezTo>
                  <a:close/>
                  <a:moveTo>
                    <a:pt x="38" y="67"/>
                  </a:moveTo>
                  <a:cubicBezTo>
                    <a:pt x="38" y="53"/>
                    <a:pt x="47" y="40"/>
                    <a:pt x="60" y="35"/>
                  </a:cubicBezTo>
                  <a:cubicBezTo>
                    <a:pt x="44" y="0"/>
                    <a:pt x="44" y="0"/>
                    <a:pt x="44" y="0"/>
                  </a:cubicBezTo>
                  <a:cubicBezTo>
                    <a:pt x="18" y="12"/>
                    <a:pt x="0" y="37"/>
                    <a:pt x="0" y="67"/>
                  </a:cubicBezTo>
                  <a:cubicBezTo>
                    <a:pt x="0" y="70"/>
                    <a:pt x="0" y="73"/>
                    <a:pt x="0" y="77"/>
                  </a:cubicBezTo>
                  <a:cubicBezTo>
                    <a:pt x="39" y="72"/>
                    <a:pt x="39" y="72"/>
                    <a:pt x="39" y="72"/>
                  </a:cubicBezTo>
                  <a:cubicBezTo>
                    <a:pt x="38" y="70"/>
                    <a:pt x="38" y="69"/>
                    <a:pt x="38" y="6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24" name="Freeform 9"/>
          <p:cNvSpPr>
            <a:spLocks/>
          </p:cNvSpPr>
          <p:nvPr/>
        </p:nvSpPr>
        <p:spPr bwMode="auto">
          <a:xfrm>
            <a:off x="2611619" y="2350962"/>
            <a:ext cx="370002" cy="377460"/>
          </a:xfrm>
          <a:custGeom>
            <a:avLst/>
            <a:gdLst>
              <a:gd name="T0" fmla="*/ 101 w 166"/>
              <a:gd name="T1" fmla="*/ 57 h 170"/>
              <a:gd name="T2" fmla="*/ 105 w 166"/>
              <a:gd name="T3" fmla="*/ 57 h 170"/>
              <a:gd name="T4" fmla="*/ 110 w 166"/>
              <a:gd name="T5" fmla="*/ 52 h 170"/>
              <a:gd name="T6" fmla="*/ 100 w 166"/>
              <a:gd name="T7" fmla="*/ 47 h 170"/>
              <a:gd name="T8" fmla="*/ 94 w 166"/>
              <a:gd name="T9" fmla="*/ 47 h 170"/>
              <a:gd name="T10" fmla="*/ 83 w 166"/>
              <a:gd name="T11" fmla="*/ 33 h 170"/>
              <a:gd name="T12" fmla="*/ 88 w 166"/>
              <a:gd name="T13" fmla="*/ 33 h 170"/>
              <a:gd name="T14" fmla="*/ 93 w 166"/>
              <a:gd name="T15" fmla="*/ 29 h 170"/>
              <a:gd name="T16" fmla="*/ 86 w 166"/>
              <a:gd name="T17" fmla="*/ 23 h 170"/>
              <a:gd name="T18" fmla="*/ 76 w 166"/>
              <a:gd name="T19" fmla="*/ 23 h 170"/>
              <a:gd name="T20" fmla="*/ 54 w 166"/>
              <a:gd name="T21" fmla="*/ 0 h 170"/>
              <a:gd name="T22" fmla="*/ 50 w 166"/>
              <a:gd name="T23" fmla="*/ 2 h 170"/>
              <a:gd name="T24" fmla="*/ 47 w 166"/>
              <a:gd name="T25" fmla="*/ 5 h 170"/>
              <a:gd name="T26" fmla="*/ 52 w 166"/>
              <a:gd name="T27" fmla="*/ 15 h 170"/>
              <a:gd name="T28" fmla="*/ 68 w 166"/>
              <a:gd name="T29" fmla="*/ 46 h 170"/>
              <a:gd name="T30" fmla="*/ 78 w 166"/>
              <a:gd name="T31" fmla="*/ 73 h 170"/>
              <a:gd name="T32" fmla="*/ 69 w 166"/>
              <a:gd name="T33" fmla="*/ 76 h 170"/>
              <a:gd name="T34" fmla="*/ 27 w 166"/>
              <a:gd name="T35" fmla="*/ 79 h 170"/>
              <a:gd name="T36" fmla="*/ 19 w 166"/>
              <a:gd name="T37" fmla="*/ 69 h 170"/>
              <a:gd name="T38" fmla="*/ 11 w 166"/>
              <a:gd name="T39" fmla="*/ 60 h 170"/>
              <a:gd name="T40" fmla="*/ 4 w 166"/>
              <a:gd name="T41" fmla="*/ 58 h 170"/>
              <a:gd name="T42" fmla="*/ 0 w 166"/>
              <a:gd name="T43" fmla="*/ 59 h 170"/>
              <a:gd name="T44" fmla="*/ 8 w 166"/>
              <a:gd name="T45" fmla="*/ 85 h 170"/>
              <a:gd name="T46" fmla="*/ 0 w 166"/>
              <a:gd name="T47" fmla="*/ 111 h 170"/>
              <a:gd name="T48" fmla="*/ 4 w 166"/>
              <a:gd name="T49" fmla="*/ 112 h 170"/>
              <a:gd name="T50" fmla="*/ 11 w 166"/>
              <a:gd name="T51" fmla="*/ 111 h 170"/>
              <a:gd name="T52" fmla="*/ 19 w 166"/>
              <a:gd name="T53" fmla="*/ 101 h 170"/>
              <a:gd name="T54" fmla="*/ 27 w 166"/>
              <a:gd name="T55" fmla="*/ 91 h 170"/>
              <a:gd name="T56" fmla="*/ 56 w 166"/>
              <a:gd name="T57" fmla="*/ 94 h 170"/>
              <a:gd name="T58" fmla="*/ 75 w 166"/>
              <a:gd name="T59" fmla="*/ 95 h 170"/>
              <a:gd name="T60" fmla="*/ 78 w 166"/>
              <a:gd name="T61" fmla="*/ 97 h 170"/>
              <a:gd name="T62" fmla="*/ 68 w 166"/>
              <a:gd name="T63" fmla="*/ 124 h 170"/>
              <a:gd name="T64" fmla="*/ 52 w 166"/>
              <a:gd name="T65" fmla="*/ 155 h 170"/>
              <a:gd name="T66" fmla="*/ 47 w 166"/>
              <a:gd name="T67" fmla="*/ 165 h 170"/>
              <a:gd name="T68" fmla="*/ 50 w 166"/>
              <a:gd name="T69" fmla="*/ 168 h 170"/>
              <a:gd name="T70" fmla="*/ 54 w 166"/>
              <a:gd name="T71" fmla="*/ 170 h 170"/>
              <a:gd name="T72" fmla="*/ 76 w 166"/>
              <a:gd name="T73" fmla="*/ 147 h 170"/>
              <a:gd name="T74" fmla="*/ 86 w 166"/>
              <a:gd name="T75" fmla="*/ 147 h 170"/>
              <a:gd name="T76" fmla="*/ 93 w 166"/>
              <a:gd name="T77" fmla="*/ 142 h 170"/>
              <a:gd name="T78" fmla="*/ 88 w 166"/>
              <a:gd name="T79" fmla="*/ 137 h 170"/>
              <a:gd name="T80" fmla="*/ 83 w 166"/>
              <a:gd name="T81" fmla="*/ 137 h 170"/>
              <a:gd name="T82" fmla="*/ 94 w 166"/>
              <a:gd name="T83" fmla="*/ 123 h 170"/>
              <a:gd name="T84" fmla="*/ 100 w 166"/>
              <a:gd name="T85" fmla="*/ 123 h 170"/>
              <a:gd name="T86" fmla="*/ 110 w 166"/>
              <a:gd name="T87" fmla="*/ 118 h 170"/>
              <a:gd name="T88" fmla="*/ 105 w 166"/>
              <a:gd name="T89" fmla="*/ 113 h 170"/>
              <a:gd name="T90" fmla="*/ 101 w 166"/>
              <a:gd name="T91" fmla="*/ 113 h 170"/>
              <a:gd name="T92" fmla="*/ 117 w 166"/>
              <a:gd name="T93" fmla="*/ 94 h 170"/>
              <a:gd name="T94" fmla="*/ 139 w 166"/>
              <a:gd name="T95" fmla="*/ 94 h 170"/>
              <a:gd name="T96" fmla="*/ 166 w 166"/>
              <a:gd name="T97" fmla="*/ 85 h 170"/>
              <a:gd name="T98" fmla="*/ 155 w 166"/>
              <a:gd name="T99" fmla="*/ 79 h 170"/>
              <a:gd name="T100" fmla="*/ 139 w 166"/>
              <a:gd name="T101" fmla="*/ 76 h 170"/>
              <a:gd name="T102" fmla="*/ 117 w 166"/>
              <a:gd name="T103" fmla="*/ 76 h 170"/>
              <a:gd name="T104" fmla="*/ 101 w 166"/>
              <a:gd name="T105" fmla="*/ 57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6" h="170">
                <a:moveTo>
                  <a:pt x="101" y="57"/>
                </a:moveTo>
                <a:cubicBezTo>
                  <a:pt x="105" y="57"/>
                  <a:pt x="105" y="57"/>
                  <a:pt x="105" y="57"/>
                </a:cubicBezTo>
                <a:cubicBezTo>
                  <a:pt x="109" y="57"/>
                  <a:pt x="110" y="55"/>
                  <a:pt x="110" y="52"/>
                </a:cubicBezTo>
                <a:cubicBezTo>
                  <a:pt x="110" y="49"/>
                  <a:pt x="107" y="47"/>
                  <a:pt x="100" y="47"/>
                </a:cubicBezTo>
                <a:cubicBezTo>
                  <a:pt x="94" y="47"/>
                  <a:pt x="94" y="47"/>
                  <a:pt x="94" y="47"/>
                </a:cubicBezTo>
                <a:cubicBezTo>
                  <a:pt x="83" y="33"/>
                  <a:pt x="83" y="33"/>
                  <a:pt x="83" y="33"/>
                </a:cubicBezTo>
                <a:cubicBezTo>
                  <a:pt x="88" y="33"/>
                  <a:pt x="88" y="33"/>
                  <a:pt x="88" y="33"/>
                </a:cubicBezTo>
                <a:cubicBezTo>
                  <a:pt x="91" y="33"/>
                  <a:pt x="93" y="32"/>
                  <a:pt x="93" y="29"/>
                </a:cubicBezTo>
                <a:cubicBezTo>
                  <a:pt x="93" y="25"/>
                  <a:pt x="91" y="23"/>
                  <a:pt x="86" y="23"/>
                </a:cubicBezTo>
                <a:cubicBezTo>
                  <a:pt x="76" y="23"/>
                  <a:pt x="76" y="23"/>
                  <a:pt x="76" y="23"/>
                </a:cubicBezTo>
                <a:cubicBezTo>
                  <a:pt x="64" y="8"/>
                  <a:pt x="57" y="0"/>
                  <a:pt x="54" y="0"/>
                </a:cubicBezTo>
                <a:cubicBezTo>
                  <a:pt x="53" y="0"/>
                  <a:pt x="51" y="1"/>
                  <a:pt x="50" y="2"/>
                </a:cubicBezTo>
                <a:cubicBezTo>
                  <a:pt x="48" y="3"/>
                  <a:pt x="47" y="4"/>
                  <a:pt x="47" y="5"/>
                </a:cubicBezTo>
                <a:cubicBezTo>
                  <a:pt x="47" y="7"/>
                  <a:pt x="49" y="10"/>
                  <a:pt x="52" y="15"/>
                </a:cubicBezTo>
                <a:cubicBezTo>
                  <a:pt x="56" y="21"/>
                  <a:pt x="61" y="31"/>
                  <a:pt x="68" y="46"/>
                </a:cubicBezTo>
                <a:cubicBezTo>
                  <a:pt x="74" y="61"/>
                  <a:pt x="78" y="70"/>
                  <a:pt x="78" y="73"/>
                </a:cubicBezTo>
                <a:cubicBezTo>
                  <a:pt x="78" y="75"/>
                  <a:pt x="75" y="76"/>
                  <a:pt x="69" y="76"/>
                </a:cubicBezTo>
                <a:cubicBezTo>
                  <a:pt x="49" y="76"/>
                  <a:pt x="35" y="77"/>
                  <a:pt x="27" y="79"/>
                </a:cubicBezTo>
                <a:cubicBezTo>
                  <a:pt x="26" y="78"/>
                  <a:pt x="23" y="75"/>
                  <a:pt x="19" y="69"/>
                </a:cubicBezTo>
                <a:cubicBezTo>
                  <a:pt x="15" y="64"/>
                  <a:pt x="13" y="61"/>
                  <a:pt x="11" y="60"/>
                </a:cubicBezTo>
                <a:cubicBezTo>
                  <a:pt x="10" y="59"/>
                  <a:pt x="7" y="58"/>
                  <a:pt x="4" y="58"/>
                </a:cubicBezTo>
                <a:cubicBezTo>
                  <a:pt x="2" y="58"/>
                  <a:pt x="0" y="58"/>
                  <a:pt x="0" y="59"/>
                </a:cubicBezTo>
                <a:cubicBezTo>
                  <a:pt x="0" y="61"/>
                  <a:pt x="2" y="70"/>
                  <a:pt x="8" y="85"/>
                </a:cubicBezTo>
                <a:cubicBezTo>
                  <a:pt x="2" y="99"/>
                  <a:pt x="0" y="107"/>
                  <a:pt x="0" y="111"/>
                </a:cubicBezTo>
                <a:cubicBezTo>
                  <a:pt x="0" y="112"/>
                  <a:pt x="2" y="112"/>
                  <a:pt x="4" y="112"/>
                </a:cubicBezTo>
                <a:cubicBezTo>
                  <a:pt x="7" y="112"/>
                  <a:pt x="10" y="112"/>
                  <a:pt x="11" y="111"/>
                </a:cubicBezTo>
                <a:cubicBezTo>
                  <a:pt x="13" y="110"/>
                  <a:pt x="15" y="106"/>
                  <a:pt x="19" y="101"/>
                </a:cubicBezTo>
                <a:cubicBezTo>
                  <a:pt x="23" y="95"/>
                  <a:pt x="26" y="92"/>
                  <a:pt x="27" y="91"/>
                </a:cubicBezTo>
                <a:cubicBezTo>
                  <a:pt x="35" y="93"/>
                  <a:pt x="45" y="94"/>
                  <a:pt x="56" y="94"/>
                </a:cubicBezTo>
                <a:cubicBezTo>
                  <a:pt x="67" y="94"/>
                  <a:pt x="74" y="94"/>
                  <a:pt x="75" y="95"/>
                </a:cubicBezTo>
                <a:cubicBezTo>
                  <a:pt x="77" y="95"/>
                  <a:pt x="78" y="96"/>
                  <a:pt x="78" y="97"/>
                </a:cubicBezTo>
                <a:cubicBezTo>
                  <a:pt x="78" y="100"/>
                  <a:pt x="74" y="109"/>
                  <a:pt x="68" y="124"/>
                </a:cubicBezTo>
                <a:cubicBezTo>
                  <a:pt x="61" y="139"/>
                  <a:pt x="56" y="149"/>
                  <a:pt x="52" y="155"/>
                </a:cubicBezTo>
                <a:cubicBezTo>
                  <a:pt x="49" y="160"/>
                  <a:pt x="47" y="163"/>
                  <a:pt x="47" y="165"/>
                </a:cubicBezTo>
                <a:cubicBezTo>
                  <a:pt x="47" y="166"/>
                  <a:pt x="48" y="167"/>
                  <a:pt x="50" y="168"/>
                </a:cubicBezTo>
                <a:cubicBezTo>
                  <a:pt x="51" y="170"/>
                  <a:pt x="53" y="170"/>
                  <a:pt x="54" y="170"/>
                </a:cubicBezTo>
                <a:cubicBezTo>
                  <a:pt x="57" y="170"/>
                  <a:pt x="64" y="162"/>
                  <a:pt x="76" y="147"/>
                </a:cubicBezTo>
                <a:cubicBezTo>
                  <a:pt x="86" y="147"/>
                  <a:pt x="86" y="147"/>
                  <a:pt x="86" y="147"/>
                </a:cubicBezTo>
                <a:cubicBezTo>
                  <a:pt x="91" y="147"/>
                  <a:pt x="93" y="145"/>
                  <a:pt x="93" y="142"/>
                </a:cubicBezTo>
                <a:cubicBezTo>
                  <a:pt x="93" y="138"/>
                  <a:pt x="91" y="137"/>
                  <a:pt x="88" y="137"/>
                </a:cubicBezTo>
                <a:cubicBezTo>
                  <a:pt x="83" y="137"/>
                  <a:pt x="83" y="137"/>
                  <a:pt x="83" y="137"/>
                </a:cubicBezTo>
                <a:cubicBezTo>
                  <a:pt x="94" y="123"/>
                  <a:pt x="94" y="123"/>
                  <a:pt x="94" y="123"/>
                </a:cubicBezTo>
                <a:cubicBezTo>
                  <a:pt x="100" y="123"/>
                  <a:pt x="100" y="123"/>
                  <a:pt x="100" y="123"/>
                </a:cubicBezTo>
                <a:cubicBezTo>
                  <a:pt x="107" y="123"/>
                  <a:pt x="110" y="121"/>
                  <a:pt x="110" y="118"/>
                </a:cubicBezTo>
                <a:cubicBezTo>
                  <a:pt x="110" y="115"/>
                  <a:pt x="109" y="113"/>
                  <a:pt x="105" y="113"/>
                </a:cubicBezTo>
                <a:cubicBezTo>
                  <a:pt x="101" y="113"/>
                  <a:pt x="101" y="113"/>
                  <a:pt x="101" y="113"/>
                </a:cubicBezTo>
                <a:cubicBezTo>
                  <a:pt x="117" y="94"/>
                  <a:pt x="117" y="94"/>
                  <a:pt x="117" y="94"/>
                </a:cubicBezTo>
                <a:cubicBezTo>
                  <a:pt x="139" y="94"/>
                  <a:pt x="139" y="94"/>
                  <a:pt x="139" y="94"/>
                </a:cubicBezTo>
                <a:cubicBezTo>
                  <a:pt x="157" y="94"/>
                  <a:pt x="166" y="91"/>
                  <a:pt x="166" y="85"/>
                </a:cubicBezTo>
                <a:cubicBezTo>
                  <a:pt x="166" y="82"/>
                  <a:pt x="163" y="80"/>
                  <a:pt x="155" y="79"/>
                </a:cubicBezTo>
                <a:cubicBezTo>
                  <a:pt x="148" y="77"/>
                  <a:pt x="142" y="76"/>
                  <a:pt x="139" y="76"/>
                </a:cubicBezTo>
                <a:cubicBezTo>
                  <a:pt x="117" y="76"/>
                  <a:pt x="117" y="76"/>
                  <a:pt x="117" y="76"/>
                </a:cubicBezTo>
                <a:lnTo>
                  <a:pt x="101" y="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bg1"/>
              </a:solidFill>
            </a:endParaRPr>
          </a:p>
        </p:txBody>
      </p:sp>
      <p:grpSp>
        <p:nvGrpSpPr>
          <p:cNvPr id="28" name="组合 27"/>
          <p:cNvGrpSpPr/>
          <p:nvPr/>
        </p:nvGrpSpPr>
        <p:grpSpPr>
          <a:xfrm>
            <a:off x="9000945" y="1454696"/>
            <a:ext cx="817115" cy="817115"/>
            <a:chOff x="9200597" y="2820053"/>
            <a:chExt cx="878317" cy="878318"/>
          </a:xfrm>
        </p:grpSpPr>
        <p:grpSp>
          <p:nvGrpSpPr>
            <p:cNvPr id="29" name="组合 28"/>
            <p:cNvGrpSpPr/>
            <p:nvPr/>
          </p:nvGrpSpPr>
          <p:grpSpPr>
            <a:xfrm rot="13500000">
              <a:off x="9533904" y="3054531"/>
              <a:ext cx="211702" cy="409362"/>
              <a:chOff x="6695786" y="-909447"/>
              <a:chExt cx="1619177" cy="3130943"/>
            </a:xfrm>
          </p:grpSpPr>
          <p:sp>
            <p:nvSpPr>
              <p:cNvPr id="31" name="自由: 形状 30"/>
              <p:cNvSpPr/>
              <p:nvPr/>
            </p:nvSpPr>
            <p:spPr>
              <a:xfrm>
                <a:off x="7101881" y="-228912"/>
                <a:ext cx="614405" cy="1638313"/>
              </a:xfrm>
              <a:custGeom>
                <a:avLst/>
                <a:gdLst>
                  <a:gd name="connsiteX0" fmla="*/ 537029 w 1074058"/>
                  <a:gd name="connsiteY0" fmla="*/ 0 h 1685925"/>
                  <a:gd name="connsiteX1" fmla="*/ 1074058 w 1074058"/>
                  <a:gd name="connsiteY1" fmla="*/ 537029 h 1685925"/>
                  <a:gd name="connsiteX2" fmla="*/ 1074057 w 1074058"/>
                  <a:gd name="connsiteY2" fmla="*/ 1685925 h 1685925"/>
                  <a:gd name="connsiteX3" fmla="*/ 880929 w 1074058"/>
                  <a:gd name="connsiteY3" fmla="*/ 1685925 h 1685925"/>
                  <a:gd name="connsiteX4" fmla="*/ 880929 w 1074058"/>
                  <a:gd name="connsiteY4" fmla="*/ 1031874 h 1685925"/>
                  <a:gd name="connsiteX5" fmla="*/ 193129 w 1074058"/>
                  <a:gd name="connsiteY5" fmla="*/ 1031874 h 1685925"/>
                  <a:gd name="connsiteX6" fmla="*/ 193129 w 1074058"/>
                  <a:gd name="connsiteY6" fmla="*/ 1685925 h 1685925"/>
                  <a:gd name="connsiteX7" fmla="*/ 0 w 1074058"/>
                  <a:gd name="connsiteY7" fmla="*/ 1685925 h 1685925"/>
                  <a:gd name="connsiteX8" fmla="*/ 0 w 1074058"/>
                  <a:gd name="connsiteY8" fmla="*/ 537029 h 1685925"/>
                  <a:gd name="connsiteX9" fmla="*/ 537029 w 1074058"/>
                  <a:gd name="connsiteY9" fmla="*/ 0 h 1685925"/>
                  <a:gd name="connsiteX0" fmla="*/ 193129 w 1074058"/>
                  <a:gd name="connsiteY0" fmla="*/ 1685925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150266 w 1074058"/>
                  <a:gd name="connsiteY0" fmla="*/ 1738313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0 w 1074058"/>
                  <a:gd name="connsiteY0" fmla="*/ 1685925 h 1777365"/>
                  <a:gd name="connsiteX1" fmla="*/ 0 w 1074058"/>
                  <a:gd name="connsiteY1" fmla="*/ 537029 h 1777365"/>
                  <a:gd name="connsiteX2" fmla="*/ 537029 w 1074058"/>
                  <a:gd name="connsiteY2" fmla="*/ 0 h 1777365"/>
                  <a:gd name="connsiteX3" fmla="*/ 1074058 w 1074058"/>
                  <a:gd name="connsiteY3" fmla="*/ 537029 h 1777365"/>
                  <a:gd name="connsiteX4" fmla="*/ 1074057 w 1074058"/>
                  <a:gd name="connsiteY4" fmla="*/ 1685925 h 1777365"/>
                  <a:gd name="connsiteX5" fmla="*/ 880929 w 1074058"/>
                  <a:gd name="connsiteY5" fmla="*/ 1685925 h 1777365"/>
                  <a:gd name="connsiteX6" fmla="*/ 880929 w 1074058"/>
                  <a:gd name="connsiteY6" fmla="*/ 1031874 h 1777365"/>
                  <a:gd name="connsiteX7" fmla="*/ 193129 w 1074058"/>
                  <a:gd name="connsiteY7" fmla="*/ 1031874 h 1777365"/>
                  <a:gd name="connsiteX8" fmla="*/ 284569 w 1074058"/>
                  <a:gd name="connsiteY8" fmla="*/ 1777365 h 1777365"/>
                  <a:gd name="connsiteX0" fmla="*/ 0 w 1074058"/>
                  <a:gd name="connsiteY0" fmla="*/ 1685925 h 1705927"/>
                  <a:gd name="connsiteX1" fmla="*/ 0 w 1074058"/>
                  <a:gd name="connsiteY1" fmla="*/ 537029 h 1705927"/>
                  <a:gd name="connsiteX2" fmla="*/ 537029 w 1074058"/>
                  <a:gd name="connsiteY2" fmla="*/ 0 h 1705927"/>
                  <a:gd name="connsiteX3" fmla="*/ 1074058 w 1074058"/>
                  <a:gd name="connsiteY3" fmla="*/ 537029 h 1705927"/>
                  <a:gd name="connsiteX4" fmla="*/ 1074057 w 1074058"/>
                  <a:gd name="connsiteY4" fmla="*/ 1685925 h 1705927"/>
                  <a:gd name="connsiteX5" fmla="*/ 880929 w 1074058"/>
                  <a:gd name="connsiteY5" fmla="*/ 1685925 h 1705927"/>
                  <a:gd name="connsiteX6" fmla="*/ 880929 w 1074058"/>
                  <a:gd name="connsiteY6" fmla="*/ 1031874 h 1705927"/>
                  <a:gd name="connsiteX7" fmla="*/ 193129 w 1074058"/>
                  <a:gd name="connsiteY7" fmla="*/ 1031874 h 1705927"/>
                  <a:gd name="connsiteX8" fmla="*/ 198844 w 1074058"/>
                  <a:gd name="connsiteY8" fmla="*/ 1705927 h 1705927"/>
                  <a:gd name="connsiteX0" fmla="*/ 0 w 1074058"/>
                  <a:gd name="connsiteY0" fmla="*/ 1685925 h 1694021"/>
                  <a:gd name="connsiteX1" fmla="*/ 0 w 1074058"/>
                  <a:gd name="connsiteY1" fmla="*/ 537029 h 1694021"/>
                  <a:gd name="connsiteX2" fmla="*/ 537029 w 1074058"/>
                  <a:gd name="connsiteY2" fmla="*/ 0 h 1694021"/>
                  <a:gd name="connsiteX3" fmla="*/ 1074058 w 1074058"/>
                  <a:gd name="connsiteY3" fmla="*/ 537029 h 1694021"/>
                  <a:gd name="connsiteX4" fmla="*/ 1074057 w 1074058"/>
                  <a:gd name="connsiteY4" fmla="*/ 1685925 h 1694021"/>
                  <a:gd name="connsiteX5" fmla="*/ 880929 w 1074058"/>
                  <a:gd name="connsiteY5" fmla="*/ 1685925 h 1694021"/>
                  <a:gd name="connsiteX6" fmla="*/ 880929 w 1074058"/>
                  <a:gd name="connsiteY6" fmla="*/ 1031874 h 1694021"/>
                  <a:gd name="connsiteX7" fmla="*/ 193129 w 1074058"/>
                  <a:gd name="connsiteY7" fmla="*/ 1031874 h 1694021"/>
                  <a:gd name="connsiteX8" fmla="*/ 186937 w 1074058"/>
                  <a:gd name="connsiteY8" fmla="*/ 1694021 h 169402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86937 w 1074058"/>
                  <a:gd name="connsiteY8" fmla="*/ 1682115 h 1685925"/>
                  <a:gd name="connsiteX0" fmla="*/ 0 w 1074058"/>
                  <a:gd name="connsiteY0" fmla="*/ 1685925 h 1694022"/>
                  <a:gd name="connsiteX1" fmla="*/ 0 w 1074058"/>
                  <a:gd name="connsiteY1" fmla="*/ 537029 h 1694022"/>
                  <a:gd name="connsiteX2" fmla="*/ 537029 w 1074058"/>
                  <a:gd name="connsiteY2" fmla="*/ 0 h 1694022"/>
                  <a:gd name="connsiteX3" fmla="*/ 1074058 w 1074058"/>
                  <a:gd name="connsiteY3" fmla="*/ 537029 h 1694022"/>
                  <a:gd name="connsiteX4" fmla="*/ 1074057 w 1074058"/>
                  <a:gd name="connsiteY4" fmla="*/ 1685925 h 1694022"/>
                  <a:gd name="connsiteX5" fmla="*/ 880929 w 1074058"/>
                  <a:gd name="connsiteY5" fmla="*/ 1685925 h 1694022"/>
                  <a:gd name="connsiteX6" fmla="*/ 880929 w 1074058"/>
                  <a:gd name="connsiteY6" fmla="*/ 1031874 h 1694022"/>
                  <a:gd name="connsiteX7" fmla="*/ 193129 w 1074058"/>
                  <a:gd name="connsiteY7" fmla="*/ 1031874 h 1694022"/>
                  <a:gd name="connsiteX8" fmla="*/ 196462 w 1074058"/>
                  <a:gd name="connsiteY8" fmla="*/ 1694022 h 1694022"/>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4081 w 1074058"/>
                  <a:gd name="connsiteY8" fmla="*/ 1691641 h 1691641"/>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1700 w 1074058"/>
                  <a:gd name="connsiteY8" fmla="*/ 1691641 h 169164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91700 w 1074058"/>
                  <a:gd name="connsiteY8" fmla="*/ 1682116 h 1685925"/>
                  <a:gd name="connsiteX0" fmla="*/ 0 w 1074058"/>
                  <a:gd name="connsiteY0" fmla="*/ 1685925 h 1686878"/>
                  <a:gd name="connsiteX1" fmla="*/ 0 w 1074058"/>
                  <a:gd name="connsiteY1" fmla="*/ 537029 h 1686878"/>
                  <a:gd name="connsiteX2" fmla="*/ 537029 w 1074058"/>
                  <a:gd name="connsiteY2" fmla="*/ 0 h 1686878"/>
                  <a:gd name="connsiteX3" fmla="*/ 1074058 w 1074058"/>
                  <a:gd name="connsiteY3" fmla="*/ 537029 h 1686878"/>
                  <a:gd name="connsiteX4" fmla="*/ 1074057 w 1074058"/>
                  <a:gd name="connsiteY4" fmla="*/ 1685925 h 1686878"/>
                  <a:gd name="connsiteX5" fmla="*/ 880929 w 1074058"/>
                  <a:gd name="connsiteY5" fmla="*/ 1685925 h 1686878"/>
                  <a:gd name="connsiteX6" fmla="*/ 880929 w 1074058"/>
                  <a:gd name="connsiteY6" fmla="*/ 1031874 h 1686878"/>
                  <a:gd name="connsiteX7" fmla="*/ 193129 w 1074058"/>
                  <a:gd name="connsiteY7" fmla="*/ 1031874 h 1686878"/>
                  <a:gd name="connsiteX8" fmla="*/ 191700 w 1074058"/>
                  <a:gd name="connsiteY8" fmla="*/ 1686878 h 1686878"/>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0" fmla="*/ 0 w 1074058"/>
                  <a:gd name="connsiteY0" fmla="*/ 1685925 h 2589235"/>
                  <a:gd name="connsiteX1" fmla="*/ 0 w 1074058"/>
                  <a:gd name="connsiteY1" fmla="*/ 537029 h 2589235"/>
                  <a:gd name="connsiteX2" fmla="*/ 537029 w 1074058"/>
                  <a:gd name="connsiteY2" fmla="*/ 0 h 2589235"/>
                  <a:gd name="connsiteX3" fmla="*/ 1074058 w 1074058"/>
                  <a:gd name="connsiteY3" fmla="*/ 537029 h 2589235"/>
                  <a:gd name="connsiteX4" fmla="*/ 1074056 w 1074058"/>
                  <a:gd name="connsiteY4" fmla="*/ 2589235 h 2589235"/>
                  <a:gd name="connsiteX0" fmla="*/ 0 w 1074058"/>
                  <a:gd name="connsiteY0" fmla="*/ 1685925 h 3263597"/>
                  <a:gd name="connsiteX1" fmla="*/ 0 w 1074058"/>
                  <a:gd name="connsiteY1" fmla="*/ 537029 h 3263597"/>
                  <a:gd name="connsiteX2" fmla="*/ 537029 w 1074058"/>
                  <a:gd name="connsiteY2" fmla="*/ 0 h 3263597"/>
                  <a:gd name="connsiteX3" fmla="*/ 1074058 w 1074058"/>
                  <a:gd name="connsiteY3" fmla="*/ 537029 h 3263597"/>
                  <a:gd name="connsiteX4" fmla="*/ 1074056 w 1074058"/>
                  <a:gd name="connsiteY4" fmla="*/ 3263597 h 3263597"/>
                  <a:gd name="connsiteX0" fmla="*/ 0 w 1074058"/>
                  <a:gd name="connsiteY0" fmla="*/ 1685925 h 2863976"/>
                  <a:gd name="connsiteX1" fmla="*/ 0 w 1074058"/>
                  <a:gd name="connsiteY1" fmla="*/ 537029 h 2863976"/>
                  <a:gd name="connsiteX2" fmla="*/ 537029 w 1074058"/>
                  <a:gd name="connsiteY2" fmla="*/ 0 h 2863976"/>
                  <a:gd name="connsiteX3" fmla="*/ 1074058 w 1074058"/>
                  <a:gd name="connsiteY3" fmla="*/ 537029 h 2863976"/>
                  <a:gd name="connsiteX4" fmla="*/ 1074056 w 1074058"/>
                  <a:gd name="connsiteY4" fmla="*/ 2863976 h 28639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058" h="2863976">
                    <a:moveTo>
                      <a:pt x="0" y="1685925"/>
                    </a:moveTo>
                    <a:lnTo>
                      <a:pt x="0" y="537029"/>
                    </a:lnTo>
                    <a:cubicBezTo>
                      <a:pt x="0" y="240436"/>
                      <a:pt x="240436" y="0"/>
                      <a:pt x="537029" y="0"/>
                    </a:cubicBezTo>
                    <a:cubicBezTo>
                      <a:pt x="833622" y="0"/>
                      <a:pt x="1074058" y="240436"/>
                      <a:pt x="1074058" y="537029"/>
                    </a:cubicBezTo>
                    <a:cubicBezTo>
                      <a:pt x="1074058" y="919994"/>
                      <a:pt x="1074056" y="2481011"/>
                      <a:pt x="1074056" y="2863976"/>
                    </a:cubicBez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自由: 形状 31"/>
              <p:cNvSpPr/>
              <p:nvPr/>
            </p:nvSpPr>
            <p:spPr>
              <a:xfrm rot="10800000">
                <a:off x="7100468" y="318122"/>
                <a:ext cx="1212590" cy="1903374"/>
              </a:xfrm>
              <a:custGeom>
                <a:avLst/>
                <a:gdLst>
                  <a:gd name="connsiteX0" fmla="*/ 537029 w 1074058"/>
                  <a:gd name="connsiteY0" fmla="*/ 0 h 1685925"/>
                  <a:gd name="connsiteX1" fmla="*/ 1074058 w 1074058"/>
                  <a:gd name="connsiteY1" fmla="*/ 537029 h 1685925"/>
                  <a:gd name="connsiteX2" fmla="*/ 1074057 w 1074058"/>
                  <a:gd name="connsiteY2" fmla="*/ 1685925 h 1685925"/>
                  <a:gd name="connsiteX3" fmla="*/ 880929 w 1074058"/>
                  <a:gd name="connsiteY3" fmla="*/ 1685925 h 1685925"/>
                  <a:gd name="connsiteX4" fmla="*/ 880929 w 1074058"/>
                  <a:gd name="connsiteY4" fmla="*/ 1031874 h 1685925"/>
                  <a:gd name="connsiteX5" fmla="*/ 193129 w 1074058"/>
                  <a:gd name="connsiteY5" fmla="*/ 1031874 h 1685925"/>
                  <a:gd name="connsiteX6" fmla="*/ 193129 w 1074058"/>
                  <a:gd name="connsiteY6" fmla="*/ 1685925 h 1685925"/>
                  <a:gd name="connsiteX7" fmla="*/ 0 w 1074058"/>
                  <a:gd name="connsiteY7" fmla="*/ 1685925 h 1685925"/>
                  <a:gd name="connsiteX8" fmla="*/ 0 w 1074058"/>
                  <a:gd name="connsiteY8" fmla="*/ 537029 h 1685925"/>
                  <a:gd name="connsiteX9" fmla="*/ 537029 w 1074058"/>
                  <a:gd name="connsiteY9" fmla="*/ 0 h 1685925"/>
                  <a:gd name="connsiteX0" fmla="*/ 193129 w 1074058"/>
                  <a:gd name="connsiteY0" fmla="*/ 1685925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150266 w 1074058"/>
                  <a:gd name="connsiteY0" fmla="*/ 1738313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0 w 1074058"/>
                  <a:gd name="connsiteY0" fmla="*/ 1685925 h 1777365"/>
                  <a:gd name="connsiteX1" fmla="*/ 0 w 1074058"/>
                  <a:gd name="connsiteY1" fmla="*/ 537029 h 1777365"/>
                  <a:gd name="connsiteX2" fmla="*/ 537029 w 1074058"/>
                  <a:gd name="connsiteY2" fmla="*/ 0 h 1777365"/>
                  <a:gd name="connsiteX3" fmla="*/ 1074058 w 1074058"/>
                  <a:gd name="connsiteY3" fmla="*/ 537029 h 1777365"/>
                  <a:gd name="connsiteX4" fmla="*/ 1074057 w 1074058"/>
                  <a:gd name="connsiteY4" fmla="*/ 1685925 h 1777365"/>
                  <a:gd name="connsiteX5" fmla="*/ 880929 w 1074058"/>
                  <a:gd name="connsiteY5" fmla="*/ 1685925 h 1777365"/>
                  <a:gd name="connsiteX6" fmla="*/ 880929 w 1074058"/>
                  <a:gd name="connsiteY6" fmla="*/ 1031874 h 1777365"/>
                  <a:gd name="connsiteX7" fmla="*/ 193129 w 1074058"/>
                  <a:gd name="connsiteY7" fmla="*/ 1031874 h 1777365"/>
                  <a:gd name="connsiteX8" fmla="*/ 284569 w 1074058"/>
                  <a:gd name="connsiteY8" fmla="*/ 1777365 h 1777365"/>
                  <a:gd name="connsiteX0" fmla="*/ 0 w 1074058"/>
                  <a:gd name="connsiteY0" fmla="*/ 1685925 h 1705927"/>
                  <a:gd name="connsiteX1" fmla="*/ 0 w 1074058"/>
                  <a:gd name="connsiteY1" fmla="*/ 537029 h 1705927"/>
                  <a:gd name="connsiteX2" fmla="*/ 537029 w 1074058"/>
                  <a:gd name="connsiteY2" fmla="*/ 0 h 1705927"/>
                  <a:gd name="connsiteX3" fmla="*/ 1074058 w 1074058"/>
                  <a:gd name="connsiteY3" fmla="*/ 537029 h 1705927"/>
                  <a:gd name="connsiteX4" fmla="*/ 1074057 w 1074058"/>
                  <a:gd name="connsiteY4" fmla="*/ 1685925 h 1705927"/>
                  <a:gd name="connsiteX5" fmla="*/ 880929 w 1074058"/>
                  <a:gd name="connsiteY5" fmla="*/ 1685925 h 1705927"/>
                  <a:gd name="connsiteX6" fmla="*/ 880929 w 1074058"/>
                  <a:gd name="connsiteY6" fmla="*/ 1031874 h 1705927"/>
                  <a:gd name="connsiteX7" fmla="*/ 193129 w 1074058"/>
                  <a:gd name="connsiteY7" fmla="*/ 1031874 h 1705927"/>
                  <a:gd name="connsiteX8" fmla="*/ 198844 w 1074058"/>
                  <a:gd name="connsiteY8" fmla="*/ 1705927 h 1705927"/>
                  <a:gd name="connsiteX0" fmla="*/ 0 w 1074058"/>
                  <a:gd name="connsiteY0" fmla="*/ 1685925 h 1694021"/>
                  <a:gd name="connsiteX1" fmla="*/ 0 w 1074058"/>
                  <a:gd name="connsiteY1" fmla="*/ 537029 h 1694021"/>
                  <a:gd name="connsiteX2" fmla="*/ 537029 w 1074058"/>
                  <a:gd name="connsiteY2" fmla="*/ 0 h 1694021"/>
                  <a:gd name="connsiteX3" fmla="*/ 1074058 w 1074058"/>
                  <a:gd name="connsiteY3" fmla="*/ 537029 h 1694021"/>
                  <a:gd name="connsiteX4" fmla="*/ 1074057 w 1074058"/>
                  <a:gd name="connsiteY4" fmla="*/ 1685925 h 1694021"/>
                  <a:gd name="connsiteX5" fmla="*/ 880929 w 1074058"/>
                  <a:gd name="connsiteY5" fmla="*/ 1685925 h 1694021"/>
                  <a:gd name="connsiteX6" fmla="*/ 880929 w 1074058"/>
                  <a:gd name="connsiteY6" fmla="*/ 1031874 h 1694021"/>
                  <a:gd name="connsiteX7" fmla="*/ 193129 w 1074058"/>
                  <a:gd name="connsiteY7" fmla="*/ 1031874 h 1694021"/>
                  <a:gd name="connsiteX8" fmla="*/ 186937 w 1074058"/>
                  <a:gd name="connsiteY8" fmla="*/ 1694021 h 169402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86937 w 1074058"/>
                  <a:gd name="connsiteY8" fmla="*/ 1682115 h 1685925"/>
                  <a:gd name="connsiteX0" fmla="*/ 0 w 1074058"/>
                  <a:gd name="connsiteY0" fmla="*/ 1685925 h 1694022"/>
                  <a:gd name="connsiteX1" fmla="*/ 0 w 1074058"/>
                  <a:gd name="connsiteY1" fmla="*/ 537029 h 1694022"/>
                  <a:gd name="connsiteX2" fmla="*/ 537029 w 1074058"/>
                  <a:gd name="connsiteY2" fmla="*/ 0 h 1694022"/>
                  <a:gd name="connsiteX3" fmla="*/ 1074058 w 1074058"/>
                  <a:gd name="connsiteY3" fmla="*/ 537029 h 1694022"/>
                  <a:gd name="connsiteX4" fmla="*/ 1074057 w 1074058"/>
                  <a:gd name="connsiteY4" fmla="*/ 1685925 h 1694022"/>
                  <a:gd name="connsiteX5" fmla="*/ 880929 w 1074058"/>
                  <a:gd name="connsiteY5" fmla="*/ 1685925 h 1694022"/>
                  <a:gd name="connsiteX6" fmla="*/ 880929 w 1074058"/>
                  <a:gd name="connsiteY6" fmla="*/ 1031874 h 1694022"/>
                  <a:gd name="connsiteX7" fmla="*/ 193129 w 1074058"/>
                  <a:gd name="connsiteY7" fmla="*/ 1031874 h 1694022"/>
                  <a:gd name="connsiteX8" fmla="*/ 196462 w 1074058"/>
                  <a:gd name="connsiteY8" fmla="*/ 1694022 h 1694022"/>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4081 w 1074058"/>
                  <a:gd name="connsiteY8" fmla="*/ 1691641 h 1691641"/>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1700 w 1074058"/>
                  <a:gd name="connsiteY8" fmla="*/ 1691641 h 169164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91700 w 1074058"/>
                  <a:gd name="connsiteY8" fmla="*/ 1682116 h 1685925"/>
                  <a:gd name="connsiteX0" fmla="*/ 0 w 1074058"/>
                  <a:gd name="connsiteY0" fmla="*/ 1685925 h 1686878"/>
                  <a:gd name="connsiteX1" fmla="*/ 0 w 1074058"/>
                  <a:gd name="connsiteY1" fmla="*/ 537029 h 1686878"/>
                  <a:gd name="connsiteX2" fmla="*/ 537029 w 1074058"/>
                  <a:gd name="connsiteY2" fmla="*/ 0 h 1686878"/>
                  <a:gd name="connsiteX3" fmla="*/ 1074058 w 1074058"/>
                  <a:gd name="connsiteY3" fmla="*/ 537029 h 1686878"/>
                  <a:gd name="connsiteX4" fmla="*/ 1074057 w 1074058"/>
                  <a:gd name="connsiteY4" fmla="*/ 1685925 h 1686878"/>
                  <a:gd name="connsiteX5" fmla="*/ 880929 w 1074058"/>
                  <a:gd name="connsiteY5" fmla="*/ 1685925 h 1686878"/>
                  <a:gd name="connsiteX6" fmla="*/ 880929 w 1074058"/>
                  <a:gd name="connsiteY6" fmla="*/ 1031874 h 1686878"/>
                  <a:gd name="connsiteX7" fmla="*/ 193129 w 1074058"/>
                  <a:gd name="connsiteY7" fmla="*/ 1031874 h 1686878"/>
                  <a:gd name="connsiteX8" fmla="*/ 191700 w 1074058"/>
                  <a:gd name="connsiteY8" fmla="*/ 1686878 h 1686878"/>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058" h="1685925">
                    <a:moveTo>
                      <a:pt x="0" y="1685925"/>
                    </a:moveTo>
                    <a:lnTo>
                      <a:pt x="0" y="537029"/>
                    </a:lnTo>
                    <a:cubicBezTo>
                      <a:pt x="0" y="240436"/>
                      <a:pt x="240436" y="0"/>
                      <a:pt x="537029" y="0"/>
                    </a:cubicBezTo>
                    <a:cubicBezTo>
                      <a:pt x="833622" y="0"/>
                      <a:pt x="1074058" y="240436"/>
                      <a:pt x="1074058" y="537029"/>
                    </a:cubicBezTo>
                    <a:cubicBezTo>
                      <a:pt x="1074058" y="919994"/>
                      <a:pt x="1074057" y="1302960"/>
                      <a:pt x="1074057" y="1685925"/>
                    </a:cubicBez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自由: 形状 32"/>
              <p:cNvSpPr/>
              <p:nvPr/>
            </p:nvSpPr>
            <p:spPr>
              <a:xfrm>
                <a:off x="6695786" y="-909447"/>
                <a:ext cx="1619177" cy="2541584"/>
              </a:xfrm>
              <a:custGeom>
                <a:avLst/>
                <a:gdLst>
                  <a:gd name="connsiteX0" fmla="*/ 537029 w 1074058"/>
                  <a:gd name="connsiteY0" fmla="*/ 0 h 1685925"/>
                  <a:gd name="connsiteX1" fmla="*/ 1074058 w 1074058"/>
                  <a:gd name="connsiteY1" fmla="*/ 537029 h 1685925"/>
                  <a:gd name="connsiteX2" fmla="*/ 1074057 w 1074058"/>
                  <a:gd name="connsiteY2" fmla="*/ 1685925 h 1685925"/>
                  <a:gd name="connsiteX3" fmla="*/ 880929 w 1074058"/>
                  <a:gd name="connsiteY3" fmla="*/ 1685925 h 1685925"/>
                  <a:gd name="connsiteX4" fmla="*/ 880929 w 1074058"/>
                  <a:gd name="connsiteY4" fmla="*/ 1031874 h 1685925"/>
                  <a:gd name="connsiteX5" fmla="*/ 193129 w 1074058"/>
                  <a:gd name="connsiteY5" fmla="*/ 1031874 h 1685925"/>
                  <a:gd name="connsiteX6" fmla="*/ 193129 w 1074058"/>
                  <a:gd name="connsiteY6" fmla="*/ 1685925 h 1685925"/>
                  <a:gd name="connsiteX7" fmla="*/ 0 w 1074058"/>
                  <a:gd name="connsiteY7" fmla="*/ 1685925 h 1685925"/>
                  <a:gd name="connsiteX8" fmla="*/ 0 w 1074058"/>
                  <a:gd name="connsiteY8" fmla="*/ 537029 h 1685925"/>
                  <a:gd name="connsiteX9" fmla="*/ 537029 w 1074058"/>
                  <a:gd name="connsiteY9" fmla="*/ 0 h 1685925"/>
                  <a:gd name="connsiteX0" fmla="*/ 193129 w 1074058"/>
                  <a:gd name="connsiteY0" fmla="*/ 1685925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150266 w 1074058"/>
                  <a:gd name="connsiteY0" fmla="*/ 1738313 h 1777365"/>
                  <a:gd name="connsiteX1" fmla="*/ 0 w 1074058"/>
                  <a:gd name="connsiteY1" fmla="*/ 1685925 h 1777365"/>
                  <a:gd name="connsiteX2" fmla="*/ 0 w 1074058"/>
                  <a:gd name="connsiteY2" fmla="*/ 537029 h 1777365"/>
                  <a:gd name="connsiteX3" fmla="*/ 537029 w 1074058"/>
                  <a:gd name="connsiteY3" fmla="*/ 0 h 1777365"/>
                  <a:gd name="connsiteX4" fmla="*/ 1074058 w 1074058"/>
                  <a:gd name="connsiteY4" fmla="*/ 537029 h 1777365"/>
                  <a:gd name="connsiteX5" fmla="*/ 1074057 w 1074058"/>
                  <a:gd name="connsiteY5" fmla="*/ 1685925 h 1777365"/>
                  <a:gd name="connsiteX6" fmla="*/ 880929 w 1074058"/>
                  <a:gd name="connsiteY6" fmla="*/ 1685925 h 1777365"/>
                  <a:gd name="connsiteX7" fmla="*/ 880929 w 1074058"/>
                  <a:gd name="connsiteY7" fmla="*/ 1031874 h 1777365"/>
                  <a:gd name="connsiteX8" fmla="*/ 193129 w 1074058"/>
                  <a:gd name="connsiteY8" fmla="*/ 1031874 h 1777365"/>
                  <a:gd name="connsiteX9" fmla="*/ 284569 w 1074058"/>
                  <a:gd name="connsiteY9" fmla="*/ 1777365 h 1777365"/>
                  <a:gd name="connsiteX0" fmla="*/ 0 w 1074058"/>
                  <a:gd name="connsiteY0" fmla="*/ 1685925 h 1777365"/>
                  <a:gd name="connsiteX1" fmla="*/ 0 w 1074058"/>
                  <a:gd name="connsiteY1" fmla="*/ 537029 h 1777365"/>
                  <a:gd name="connsiteX2" fmla="*/ 537029 w 1074058"/>
                  <a:gd name="connsiteY2" fmla="*/ 0 h 1777365"/>
                  <a:gd name="connsiteX3" fmla="*/ 1074058 w 1074058"/>
                  <a:gd name="connsiteY3" fmla="*/ 537029 h 1777365"/>
                  <a:gd name="connsiteX4" fmla="*/ 1074057 w 1074058"/>
                  <a:gd name="connsiteY4" fmla="*/ 1685925 h 1777365"/>
                  <a:gd name="connsiteX5" fmla="*/ 880929 w 1074058"/>
                  <a:gd name="connsiteY5" fmla="*/ 1685925 h 1777365"/>
                  <a:gd name="connsiteX6" fmla="*/ 880929 w 1074058"/>
                  <a:gd name="connsiteY6" fmla="*/ 1031874 h 1777365"/>
                  <a:gd name="connsiteX7" fmla="*/ 193129 w 1074058"/>
                  <a:gd name="connsiteY7" fmla="*/ 1031874 h 1777365"/>
                  <a:gd name="connsiteX8" fmla="*/ 284569 w 1074058"/>
                  <a:gd name="connsiteY8" fmla="*/ 1777365 h 1777365"/>
                  <a:gd name="connsiteX0" fmla="*/ 0 w 1074058"/>
                  <a:gd name="connsiteY0" fmla="*/ 1685925 h 1705927"/>
                  <a:gd name="connsiteX1" fmla="*/ 0 w 1074058"/>
                  <a:gd name="connsiteY1" fmla="*/ 537029 h 1705927"/>
                  <a:gd name="connsiteX2" fmla="*/ 537029 w 1074058"/>
                  <a:gd name="connsiteY2" fmla="*/ 0 h 1705927"/>
                  <a:gd name="connsiteX3" fmla="*/ 1074058 w 1074058"/>
                  <a:gd name="connsiteY3" fmla="*/ 537029 h 1705927"/>
                  <a:gd name="connsiteX4" fmla="*/ 1074057 w 1074058"/>
                  <a:gd name="connsiteY4" fmla="*/ 1685925 h 1705927"/>
                  <a:gd name="connsiteX5" fmla="*/ 880929 w 1074058"/>
                  <a:gd name="connsiteY5" fmla="*/ 1685925 h 1705927"/>
                  <a:gd name="connsiteX6" fmla="*/ 880929 w 1074058"/>
                  <a:gd name="connsiteY6" fmla="*/ 1031874 h 1705927"/>
                  <a:gd name="connsiteX7" fmla="*/ 193129 w 1074058"/>
                  <a:gd name="connsiteY7" fmla="*/ 1031874 h 1705927"/>
                  <a:gd name="connsiteX8" fmla="*/ 198844 w 1074058"/>
                  <a:gd name="connsiteY8" fmla="*/ 1705927 h 1705927"/>
                  <a:gd name="connsiteX0" fmla="*/ 0 w 1074058"/>
                  <a:gd name="connsiteY0" fmla="*/ 1685925 h 1694021"/>
                  <a:gd name="connsiteX1" fmla="*/ 0 w 1074058"/>
                  <a:gd name="connsiteY1" fmla="*/ 537029 h 1694021"/>
                  <a:gd name="connsiteX2" fmla="*/ 537029 w 1074058"/>
                  <a:gd name="connsiteY2" fmla="*/ 0 h 1694021"/>
                  <a:gd name="connsiteX3" fmla="*/ 1074058 w 1074058"/>
                  <a:gd name="connsiteY3" fmla="*/ 537029 h 1694021"/>
                  <a:gd name="connsiteX4" fmla="*/ 1074057 w 1074058"/>
                  <a:gd name="connsiteY4" fmla="*/ 1685925 h 1694021"/>
                  <a:gd name="connsiteX5" fmla="*/ 880929 w 1074058"/>
                  <a:gd name="connsiteY5" fmla="*/ 1685925 h 1694021"/>
                  <a:gd name="connsiteX6" fmla="*/ 880929 w 1074058"/>
                  <a:gd name="connsiteY6" fmla="*/ 1031874 h 1694021"/>
                  <a:gd name="connsiteX7" fmla="*/ 193129 w 1074058"/>
                  <a:gd name="connsiteY7" fmla="*/ 1031874 h 1694021"/>
                  <a:gd name="connsiteX8" fmla="*/ 186937 w 1074058"/>
                  <a:gd name="connsiteY8" fmla="*/ 1694021 h 169402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86937 w 1074058"/>
                  <a:gd name="connsiteY8" fmla="*/ 1682115 h 1685925"/>
                  <a:gd name="connsiteX0" fmla="*/ 0 w 1074058"/>
                  <a:gd name="connsiteY0" fmla="*/ 1685925 h 1694022"/>
                  <a:gd name="connsiteX1" fmla="*/ 0 w 1074058"/>
                  <a:gd name="connsiteY1" fmla="*/ 537029 h 1694022"/>
                  <a:gd name="connsiteX2" fmla="*/ 537029 w 1074058"/>
                  <a:gd name="connsiteY2" fmla="*/ 0 h 1694022"/>
                  <a:gd name="connsiteX3" fmla="*/ 1074058 w 1074058"/>
                  <a:gd name="connsiteY3" fmla="*/ 537029 h 1694022"/>
                  <a:gd name="connsiteX4" fmla="*/ 1074057 w 1074058"/>
                  <a:gd name="connsiteY4" fmla="*/ 1685925 h 1694022"/>
                  <a:gd name="connsiteX5" fmla="*/ 880929 w 1074058"/>
                  <a:gd name="connsiteY5" fmla="*/ 1685925 h 1694022"/>
                  <a:gd name="connsiteX6" fmla="*/ 880929 w 1074058"/>
                  <a:gd name="connsiteY6" fmla="*/ 1031874 h 1694022"/>
                  <a:gd name="connsiteX7" fmla="*/ 193129 w 1074058"/>
                  <a:gd name="connsiteY7" fmla="*/ 1031874 h 1694022"/>
                  <a:gd name="connsiteX8" fmla="*/ 196462 w 1074058"/>
                  <a:gd name="connsiteY8" fmla="*/ 1694022 h 1694022"/>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4081 w 1074058"/>
                  <a:gd name="connsiteY8" fmla="*/ 1691641 h 1691641"/>
                  <a:gd name="connsiteX0" fmla="*/ 0 w 1074058"/>
                  <a:gd name="connsiteY0" fmla="*/ 1685925 h 1691641"/>
                  <a:gd name="connsiteX1" fmla="*/ 0 w 1074058"/>
                  <a:gd name="connsiteY1" fmla="*/ 537029 h 1691641"/>
                  <a:gd name="connsiteX2" fmla="*/ 537029 w 1074058"/>
                  <a:gd name="connsiteY2" fmla="*/ 0 h 1691641"/>
                  <a:gd name="connsiteX3" fmla="*/ 1074058 w 1074058"/>
                  <a:gd name="connsiteY3" fmla="*/ 537029 h 1691641"/>
                  <a:gd name="connsiteX4" fmla="*/ 1074057 w 1074058"/>
                  <a:gd name="connsiteY4" fmla="*/ 1685925 h 1691641"/>
                  <a:gd name="connsiteX5" fmla="*/ 880929 w 1074058"/>
                  <a:gd name="connsiteY5" fmla="*/ 1685925 h 1691641"/>
                  <a:gd name="connsiteX6" fmla="*/ 880929 w 1074058"/>
                  <a:gd name="connsiteY6" fmla="*/ 1031874 h 1691641"/>
                  <a:gd name="connsiteX7" fmla="*/ 193129 w 1074058"/>
                  <a:gd name="connsiteY7" fmla="*/ 1031874 h 1691641"/>
                  <a:gd name="connsiteX8" fmla="*/ 191700 w 1074058"/>
                  <a:gd name="connsiteY8" fmla="*/ 1691641 h 1691641"/>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8" fmla="*/ 191700 w 1074058"/>
                  <a:gd name="connsiteY8" fmla="*/ 1682116 h 1685925"/>
                  <a:gd name="connsiteX0" fmla="*/ 0 w 1074058"/>
                  <a:gd name="connsiteY0" fmla="*/ 1685925 h 1686878"/>
                  <a:gd name="connsiteX1" fmla="*/ 0 w 1074058"/>
                  <a:gd name="connsiteY1" fmla="*/ 537029 h 1686878"/>
                  <a:gd name="connsiteX2" fmla="*/ 537029 w 1074058"/>
                  <a:gd name="connsiteY2" fmla="*/ 0 h 1686878"/>
                  <a:gd name="connsiteX3" fmla="*/ 1074058 w 1074058"/>
                  <a:gd name="connsiteY3" fmla="*/ 537029 h 1686878"/>
                  <a:gd name="connsiteX4" fmla="*/ 1074057 w 1074058"/>
                  <a:gd name="connsiteY4" fmla="*/ 1685925 h 1686878"/>
                  <a:gd name="connsiteX5" fmla="*/ 880929 w 1074058"/>
                  <a:gd name="connsiteY5" fmla="*/ 1685925 h 1686878"/>
                  <a:gd name="connsiteX6" fmla="*/ 880929 w 1074058"/>
                  <a:gd name="connsiteY6" fmla="*/ 1031874 h 1686878"/>
                  <a:gd name="connsiteX7" fmla="*/ 193129 w 1074058"/>
                  <a:gd name="connsiteY7" fmla="*/ 1031874 h 1686878"/>
                  <a:gd name="connsiteX8" fmla="*/ 191700 w 1074058"/>
                  <a:gd name="connsiteY8" fmla="*/ 1686878 h 1686878"/>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7" fmla="*/ 193129 w 1074058"/>
                  <a:gd name="connsiteY7" fmla="*/ 1031874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6" fmla="*/ 880929 w 1074058"/>
                  <a:gd name="connsiteY6" fmla="*/ 1031874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 name="connsiteX5" fmla="*/ 880929 w 1074058"/>
                  <a:gd name="connsiteY5" fmla="*/ 1685925 h 1685925"/>
                  <a:gd name="connsiteX0" fmla="*/ 0 w 1074058"/>
                  <a:gd name="connsiteY0" fmla="*/ 1685925 h 1685925"/>
                  <a:gd name="connsiteX1" fmla="*/ 0 w 1074058"/>
                  <a:gd name="connsiteY1" fmla="*/ 537029 h 1685925"/>
                  <a:gd name="connsiteX2" fmla="*/ 537029 w 1074058"/>
                  <a:gd name="connsiteY2" fmla="*/ 0 h 1685925"/>
                  <a:gd name="connsiteX3" fmla="*/ 1074058 w 1074058"/>
                  <a:gd name="connsiteY3" fmla="*/ 537029 h 1685925"/>
                  <a:gd name="connsiteX4" fmla="*/ 1074057 w 1074058"/>
                  <a:gd name="connsiteY4" fmla="*/ 1685925 h 1685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058" h="1685925">
                    <a:moveTo>
                      <a:pt x="0" y="1685925"/>
                    </a:moveTo>
                    <a:lnTo>
                      <a:pt x="0" y="537029"/>
                    </a:lnTo>
                    <a:cubicBezTo>
                      <a:pt x="0" y="240436"/>
                      <a:pt x="240436" y="0"/>
                      <a:pt x="537029" y="0"/>
                    </a:cubicBezTo>
                    <a:cubicBezTo>
                      <a:pt x="833622" y="0"/>
                      <a:pt x="1074058" y="240436"/>
                      <a:pt x="1074058" y="537029"/>
                    </a:cubicBezTo>
                    <a:cubicBezTo>
                      <a:pt x="1074058" y="919994"/>
                      <a:pt x="1074057" y="1302960"/>
                      <a:pt x="1074057" y="1685925"/>
                    </a:cubicBez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自由: 形状 29"/>
            <p:cNvSpPr/>
            <p:nvPr/>
          </p:nvSpPr>
          <p:spPr>
            <a:xfrm>
              <a:off x="9200597" y="2820053"/>
              <a:ext cx="878317" cy="878318"/>
            </a:xfrm>
            <a:custGeom>
              <a:avLst/>
              <a:gdLst/>
              <a:ahLst/>
              <a:cxnLst/>
              <a:rect l="0" t="0" r="0" b="0"/>
              <a:pathLst>
                <a:path w="878317" h="878318">
                  <a:moveTo>
                    <a:pt x="0" y="0"/>
                  </a:moveTo>
                  <a:lnTo>
                    <a:pt x="878316" y="0"/>
                  </a:lnTo>
                  <a:lnTo>
                    <a:pt x="878316" y="878317"/>
                  </a:lnTo>
                  <a:lnTo>
                    <a:pt x="0" y="878317"/>
                  </a:lnTo>
                  <a:close/>
                </a:path>
              </a:pathLst>
            </a:cu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8572911" y="3672962"/>
            <a:ext cx="356056" cy="356053"/>
            <a:chOff x="3472824" y="3081525"/>
            <a:chExt cx="481920" cy="481918"/>
          </a:xfrm>
        </p:grpSpPr>
        <p:sp>
          <p:nvSpPr>
            <p:cNvPr id="35" name="椭圆 34"/>
            <p:cNvSpPr/>
            <p:nvPr/>
          </p:nvSpPr>
          <p:spPr>
            <a:xfrm>
              <a:off x="3472824" y="3081525"/>
              <a:ext cx="481920" cy="48191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自由: 形状 35"/>
            <p:cNvSpPr/>
            <p:nvPr/>
          </p:nvSpPr>
          <p:spPr>
            <a:xfrm>
              <a:off x="3474921" y="3085477"/>
              <a:ext cx="477510" cy="477508"/>
            </a:xfrm>
            <a:custGeom>
              <a:avLst/>
              <a:gdLst>
                <a:gd name="connsiteX0" fmla="*/ 228246 w 477510"/>
                <a:gd name="connsiteY0" fmla="*/ 410721 h 477508"/>
                <a:gd name="connsiteX1" fmla="*/ 249480 w 477510"/>
                <a:gd name="connsiteY1" fmla="*/ 410721 h 477508"/>
                <a:gd name="connsiteX2" fmla="*/ 249480 w 477510"/>
                <a:gd name="connsiteY2" fmla="*/ 477508 h 477508"/>
                <a:gd name="connsiteX3" fmla="*/ 228246 w 477510"/>
                <a:gd name="connsiteY3" fmla="*/ 477508 h 477508"/>
                <a:gd name="connsiteX4" fmla="*/ 410723 w 477510"/>
                <a:gd name="connsiteY4" fmla="*/ 224341 h 477508"/>
                <a:gd name="connsiteX5" fmla="*/ 477510 w 477510"/>
                <a:gd name="connsiteY5" fmla="*/ 224341 h 477508"/>
                <a:gd name="connsiteX6" fmla="*/ 477510 w 477510"/>
                <a:gd name="connsiteY6" fmla="*/ 245575 h 477508"/>
                <a:gd name="connsiteX7" fmla="*/ 410723 w 477510"/>
                <a:gd name="connsiteY7" fmla="*/ 245575 h 477508"/>
                <a:gd name="connsiteX8" fmla="*/ 0 w 477510"/>
                <a:gd name="connsiteY8" fmla="*/ 224341 h 477508"/>
                <a:gd name="connsiteX9" fmla="*/ 66787 w 477510"/>
                <a:gd name="connsiteY9" fmla="*/ 224341 h 477508"/>
                <a:gd name="connsiteX10" fmla="*/ 66787 w 477510"/>
                <a:gd name="connsiteY10" fmla="*/ 245575 h 477508"/>
                <a:gd name="connsiteX11" fmla="*/ 0 w 477510"/>
                <a:gd name="connsiteY11" fmla="*/ 245575 h 477508"/>
                <a:gd name="connsiteX12" fmla="*/ 228246 w 477510"/>
                <a:gd name="connsiteY12" fmla="*/ 0 h 477508"/>
                <a:gd name="connsiteX13" fmla="*/ 249480 w 477510"/>
                <a:gd name="connsiteY13" fmla="*/ 0 h 477508"/>
                <a:gd name="connsiteX14" fmla="*/ 249480 w 477510"/>
                <a:gd name="connsiteY14" fmla="*/ 66787 h 477508"/>
                <a:gd name="connsiteX15" fmla="*/ 228246 w 477510"/>
                <a:gd name="connsiteY15" fmla="*/ 66787 h 477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77510" h="477508">
                  <a:moveTo>
                    <a:pt x="228246" y="410721"/>
                  </a:moveTo>
                  <a:lnTo>
                    <a:pt x="249480" y="410721"/>
                  </a:lnTo>
                  <a:lnTo>
                    <a:pt x="249480" y="477508"/>
                  </a:lnTo>
                  <a:lnTo>
                    <a:pt x="228246" y="477508"/>
                  </a:lnTo>
                  <a:close/>
                  <a:moveTo>
                    <a:pt x="410723" y="224341"/>
                  </a:moveTo>
                  <a:lnTo>
                    <a:pt x="477510" y="224341"/>
                  </a:lnTo>
                  <a:lnTo>
                    <a:pt x="477510" y="245575"/>
                  </a:lnTo>
                  <a:lnTo>
                    <a:pt x="410723" y="245575"/>
                  </a:lnTo>
                  <a:close/>
                  <a:moveTo>
                    <a:pt x="0" y="224341"/>
                  </a:moveTo>
                  <a:lnTo>
                    <a:pt x="66787" y="224341"/>
                  </a:lnTo>
                  <a:lnTo>
                    <a:pt x="66787" y="245575"/>
                  </a:lnTo>
                  <a:lnTo>
                    <a:pt x="0" y="245575"/>
                  </a:lnTo>
                  <a:close/>
                  <a:moveTo>
                    <a:pt x="228246" y="0"/>
                  </a:moveTo>
                  <a:lnTo>
                    <a:pt x="249480" y="0"/>
                  </a:lnTo>
                  <a:lnTo>
                    <a:pt x="249480" y="66787"/>
                  </a:lnTo>
                  <a:lnTo>
                    <a:pt x="228246" y="66787"/>
                  </a:lnTo>
                  <a:close/>
                </a:path>
              </a:pathLst>
            </a:cu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自由: 形状 36"/>
            <p:cNvSpPr/>
            <p:nvPr/>
          </p:nvSpPr>
          <p:spPr>
            <a:xfrm>
              <a:off x="3706919" y="3217335"/>
              <a:ext cx="113248" cy="115176"/>
            </a:xfrm>
            <a:custGeom>
              <a:avLst/>
              <a:gdLst>
                <a:gd name="connsiteX0" fmla="*/ 0 w 113248"/>
                <a:gd name="connsiteY0" fmla="*/ 0 h 115176"/>
                <a:gd name="connsiteX1" fmla="*/ 14156 w 113248"/>
                <a:gd name="connsiteY1" fmla="*/ 0 h 115176"/>
                <a:gd name="connsiteX2" fmla="*/ 14156 w 113248"/>
                <a:gd name="connsiteY2" fmla="*/ 101020 h 115176"/>
                <a:gd name="connsiteX3" fmla="*/ 113248 w 113248"/>
                <a:gd name="connsiteY3" fmla="*/ 101020 h 115176"/>
                <a:gd name="connsiteX4" fmla="*/ 113248 w 113248"/>
                <a:gd name="connsiteY4" fmla="*/ 115176 h 115176"/>
                <a:gd name="connsiteX5" fmla="*/ 0 w 113248"/>
                <a:gd name="connsiteY5" fmla="*/ 115176 h 115176"/>
                <a:gd name="connsiteX6" fmla="*/ 0 w 113248"/>
                <a:gd name="connsiteY6" fmla="*/ 113247 h 115176"/>
                <a:gd name="connsiteX7" fmla="*/ 0 w 113248"/>
                <a:gd name="connsiteY7" fmla="*/ 101020 h 11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248" h="115176">
                  <a:moveTo>
                    <a:pt x="0" y="0"/>
                  </a:moveTo>
                  <a:lnTo>
                    <a:pt x="14156" y="0"/>
                  </a:lnTo>
                  <a:lnTo>
                    <a:pt x="14156" y="101020"/>
                  </a:lnTo>
                  <a:lnTo>
                    <a:pt x="113248" y="101020"/>
                  </a:lnTo>
                  <a:lnTo>
                    <a:pt x="113248" y="115176"/>
                  </a:lnTo>
                  <a:lnTo>
                    <a:pt x="0" y="115176"/>
                  </a:lnTo>
                  <a:lnTo>
                    <a:pt x="0" y="113247"/>
                  </a:lnTo>
                  <a:lnTo>
                    <a:pt x="0" y="101020"/>
                  </a:lnTo>
                  <a:close/>
                </a:path>
              </a:pathLst>
            </a:cu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p:cNvGrpSpPr/>
          <p:nvPr/>
        </p:nvGrpSpPr>
        <p:grpSpPr>
          <a:xfrm>
            <a:off x="7271394" y="1739717"/>
            <a:ext cx="374960" cy="262766"/>
            <a:chOff x="5666914" y="2876551"/>
            <a:chExt cx="901530" cy="631779"/>
          </a:xfrm>
        </p:grpSpPr>
        <p:sp>
          <p:nvSpPr>
            <p:cNvPr id="39" name="矩形: 圆角 38"/>
            <p:cNvSpPr/>
            <p:nvPr/>
          </p:nvSpPr>
          <p:spPr>
            <a:xfrm>
              <a:off x="5672137" y="2876551"/>
              <a:ext cx="896302" cy="628651"/>
            </a:xfrm>
            <a:prstGeom prst="roundRect">
              <a:avLst>
                <a:gd name="adj" fmla="val 14444"/>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自由: 形状 39"/>
            <p:cNvSpPr/>
            <p:nvPr/>
          </p:nvSpPr>
          <p:spPr>
            <a:xfrm rot="10800000" flipH="1">
              <a:off x="5666914" y="3059207"/>
              <a:ext cx="901530" cy="205454"/>
            </a:xfrm>
            <a:custGeom>
              <a:avLst/>
              <a:gdLst>
                <a:gd name="connsiteX0" fmla="*/ 0 w 862599"/>
                <a:gd name="connsiteY0" fmla="*/ 194533 h 194533"/>
                <a:gd name="connsiteX1" fmla="*/ 862599 w 862599"/>
                <a:gd name="connsiteY1" fmla="*/ 194533 h 194533"/>
                <a:gd name="connsiteX2" fmla="*/ 655597 w 862599"/>
                <a:gd name="connsiteY2" fmla="*/ 94771 h 194533"/>
                <a:gd name="connsiteX3" fmla="*/ 477092 w 862599"/>
                <a:gd name="connsiteY3" fmla="*/ 11412 h 194533"/>
                <a:gd name="connsiteX4" fmla="*/ 439824 w 862599"/>
                <a:gd name="connsiteY4" fmla="*/ 0 h 194533"/>
                <a:gd name="connsiteX5" fmla="*/ 402392 w 862599"/>
                <a:gd name="connsiteY5" fmla="*/ 11412 h 194533"/>
                <a:gd name="connsiteX0" fmla="*/ 862599 w 954039"/>
                <a:gd name="connsiteY0" fmla="*/ 194533 h 285973"/>
                <a:gd name="connsiteX1" fmla="*/ 655597 w 954039"/>
                <a:gd name="connsiteY1" fmla="*/ 94771 h 285973"/>
                <a:gd name="connsiteX2" fmla="*/ 477092 w 954039"/>
                <a:gd name="connsiteY2" fmla="*/ 11412 h 285973"/>
                <a:gd name="connsiteX3" fmla="*/ 439824 w 954039"/>
                <a:gd name="connsiteY3" fmla="*/ 0 h 285973"/>
                <a:gd name="connsiteX4" fmla="*/ 402392 w 954039"/>
                <a:gd name="connsiteY4" fmla="*/ 11412 h 285973"/>
                <a:gd name="connsiteX5" fmla="*/ 0 w 954039"/>
                <a:gd name="connsiteY5" fmla="*/ 194533 h 285973"/>
                <a:gd name="connsiteX6" fmla="*/ 954039 w 954039"/>
                <a:gd name="connsiteY6" fmla="*/ 285973 h 285973"/>
                <a:gd name="connsiteX0" fmla="*/ 862599 w 862599"/>
                <a:gd name="connsiteY0" fmla="*/ 194533 h 194533"/>
                <a:gd name="connsiteX1" fmla="*/ 655597 w 862599"/>
                <a:gd name="connsiteY1" fmla="*/ 94771 h 194533"/>
                <a:gd name="connsiteX2" fmla="*/ 477092 w 862599"/>
                <a:gd name="connsiteY2" fmla="*/ 11412 h 194533"/>
                <a:gd name="connsiteX3" fmla="*/ 439824 w 862599"/>
                <a:gd name="connsiteY3" fmla="*/ 0 h 194533"/>
                <a:gd name="connsiteX4" fmla="*/ 402392 w 862599"/>
                <a:gd name="connsiteY4" fmla="*/ 11412 h 194533"/>
                <a:gd name="connsiteX5" fmla="*/ 0 w 862599"/>
                <a:gd name="connsiteY5" fmla="*/ 194533 h 194533"/>
                <a:gd name="connsiteX0" fmla="*/ 874505 w 874505"/>
                <a:gd name="connsiteY0" fmla="*/ 199295 h 199295"/>
                <a:gd name="connsiteX1" fmla="*/ 655597 w 874505"/>
                <a:gd name="connsiteY1" fmla="*/ 94771 h 199295"/>
                <a:gd name="connsiteX2" fmla="*/ 477092 w 874505"/>
                <a:gd name="connsiteY2" fmla="*/ 11412 h 199295"/>
                <a:gd name="connsiteX3" fmla="*/ 439824 w 874505"/>
                <a:gd name="connsiteY3" fmla="*/ 0 h 199295"/>
                <a:gd name="connsiteX4" fmla="*/ 402392 w 874505"/>
                <a:gd name="connsiteY4" fmla="*/ 11412 h 199295"/>
                <a:gd name="connsiteX5" fmla="*/ 0 w 874505"/>
                <a:gd name="connsiteY5" fmla="*/ 194533 h 199295"/>
                <a:gd name="connsiteX0" fmla="*/ 874505 w 874505"/>
                <a:gd name="connsiteY0" fmla="*/ 199295 h 199295"/>
                <a:gd name="connsiteX1" fmla="*/ 655597 w 874505"/>
                <a:gd name="connsiteY1" fmla="*/ 94771 h 199295"/>
                <a:gd name="connsiteX2" fmla="*/ 477092 w 874505"/>
                <a:gd name="connsiteY2" fmla="*/ 11412 h 199295"/>
                <a:gd name="connsiteX3" fmla="*/ 439824 w 874505"/>
                <a:gd name="connsiteY3" fmla="*/ 0 h 199295"/>
                <a:gd name="connsiteX4" fmla="*/ 402392 w 874505"/>
                <a:gd name="connsiteY4" fmla="*/ 11412 h 199295"/>
                <a:gd name="connsiteX5" fmla="*/ 0 w 874505"/>
                <a:gd name="connsiteY5" fmla="*/ 194533 h 199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4505" h="199295">
                  <a:moveTo>
                    <a:pt x="874505" y="199295"/>
                  </a:moveTo>
                  <a:lnTo>
                    <a:pt x="655597" y="94771"/>
                  </a:lnTo>
                  <a:lnTo>
                    <a:pt x="477092" y="11412"/>
                  </a:lnTo>
                  <a:cubicBezTo>
                    <a:pt x="464181" y="5861"/>
                    <a:pt x="451729" y="51"/>
                    <a:pt x="439824" y="0"/>
                  </a:cubicBezTo>
                  <a:cubicBezTo>
                    <a:pt x="427919" y="-51"/>
                    <a:pt x="413581" y="6180"/>
                    <a:pt x="402392" y="11412"/>
                  </a:cubicBezTo>
                  <a:lnTo>
                    <a:pt x="0" y="194533"/>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7"/>
            <p:cNvSpPr/>
            <p:nvPr/>
          </p:nvSpPr>
          <p:spPr>
            <a:xfrm rot="10800000" flipH="1" flipV="1">
              <a:off x="5777310" y="3228781"/>
              <a:ext cx="685958" cy="279549"/>
            </a:xfrm>
            <a:custGeom>
              <a:avLst/>
              <a:gdLst>
                <a:gd name="connsiteX0" fmla="*/ 0 w 9916256"/>
                <a:gd name="connsiteY0" fmla="*/ 2256196 h 2256196"/>
                <a:gd name="connsiteX1" fmla="*/ 4958128 w 9916256"/>
                <a:gd name="connsiteY1" fmla="*/ 0 h 2256196"/>
                <a:gd name="connsiteX2" fmla="*/ 9916256 w 9916256"/>
                <a:gd name="connsiteY2" fmla="*/ 2256196 h 2256196"/>
                <a:gd name="connsiteX3" fmla="*/ 0 w 9916256"/>
                <a:gd name="connsiteY3" fmla="*/ 2256196 h 2256196"/>
                <a:gd name="connsiteX0" fmla="*/ 0 w 9916256"/>
                <a:gd name="connsiteY0" fmla="*/ 2256196 h 2256196"/>
                <a:gd name="connsiteX1" fmla="*/ 4958128 w 9916256"/>
                <a:gd name="connsiteY1" fmla="*/ 0 h 2256196"/>
                <a:gd name="connsiteX2" fmla="*/ 5100529 w 9916256"/>
                <a:gd name="connsiteY2" fmla="*/ 65085 h 2256196"/>
                <a:gd name="connsiteX3" fmla="*/ 9916256 w 9916256"/>
                <a:gd name="connsiteY3" fmla="*/ 2256196 h 2256196"/>
                <a:gd name="connsiteX4" fmla="*/ 0 w 9916256"/>
                <a:gd name="connsiteY4" fmla="*/ 2256196 h 2256196"/>
                <a:gd name="connsiteX0" fmla="*/ 0 w 9916256"/>
                <a:gd name="connsiteY0" fmla="*/ 2256196 h 2256196"/>
                <a:gd name="connsiteX1" fmla="*/ 4814779 w 9916256"/>
                <a:gd name="connsiteY1" fmla="*/ 65085 h 2256196"/>
                <a:gd name="connsiteX2" fmla="*/ 4958128 w 9916256"/>
                <a:gd name="connsiteY2" fmla="*/ 0 h 2256196"/>
                <a:gd name="connsiteX3" fmla="*/ 5100529 w 9916256"/>
                <a:gd name="connsiteY3" fmla="*/ 65085 h 2256196"/>
                <a:gd name="connsiteX4" fmla="*/ 9916256 w 9916256"/>
                <a:gd name="connsiteY4" fmla="*/ 2256196 h 2256196"/>
                <a:gd name="connsiteX5" fmla="*/ 0 w 9916256"/>
                <a:gd name="connsiteY5" fmla="*/ 2256196 h 2256196"/>
                <a:gd name="connsiteX0" fmla="*/ 0 w 9916256"/>
                <a:gd name="connsiteY0" fmla="*/ 2256305 h 2256305"/>
                <a:gd name="connsiteX1" fmla="*/ 4814779 w 9916256"/>
                <a:gd name="connsiteY1" fmla="*/ 65194 h 2256305"/>
                <a:gd name="connsiteX2" fmla="*/ 4958128 w 9916256"/>
                <a:gd name="connsiteY2" fmla="*/ 109 h 2256305"/>
                <a:gd name="connsiteX3" fmla="*/ 5100529 w 9916256"/>
                <a:gd name="connsiteY3" fmla="*/ 65194 h 2256305"/>
                <a:gd name="connsiteX4" fmla="*/ 9916256 w 9916256"/>
                <a:gd name="connsiteY4" fmla="*/ 2256305 h 2256305"/>
                <a:gd name="connsiteX5" fmla="*/ 0 w 9916256"/>
                <a:gd name="connsiteY5" fmla="*/ 2256305 h 2256305"/>
                <a:gd name="connsiteX0" fmla="*/ 0 w 9916256"/>
                <a:gd name="connsiteY0" fmla="*/ 2246808 h 2246808"/>
                <a:gd name="connsiteX1" fmla="*/ 4814779 w 9916256"/>
                <a:gd name="connsiteY1" fmla="*/ 55697 h 2246808"/>
                <a:gd name="connsiteX2" fmla="*/ 4958128 w 9916256"/>
                <a:gd name="connsiteY2" fmla="*/ 137 h 2246808"/>
                <a:gd name="connsiteX3" fmla="*/ 5100529 w 9916256"/>
                <a:gd name="connsiteY3" fmla="*/ 55697 h 2246808"/>
                <a:gd name="connsiteX4" fmla="*/ 9916256 w 9916256"/>
                <a:gd name="connsiteY4" fmla="*/ 2246808 h 2246808"/>
                <a:gd name="connsiteX5" fmla="*/ 0 w 9916256"/>
                <a:gd name="connsiteY5" fmla="*/ 2246808 h 2246808"/>
                <a:gd name="connsiteX0" fmla="*/ 0 w 9916256"/>
                <a:gd name="connsiteY0" fmla="*/ 2246808 h 2246808"/>
                <a:gd name="connsiteX1" fmla="*/ 4814779 w 9916256"/>
                <a:gd name="connsiteY1" fmla="*/ 55697 h 2246808"/>
                <a:gd name="connsiteX2" fmla="*/ 4960509 w 9916256"/>
                <a:gd name="connsiteY2" fmla="*/ 137 h 2246808"/>
                <a:gd name="connsiteX3" fmla="*/ 5100529 w 9916256"/>
                <a:gd name="connsiteY3" fmla="*/ 55697 h 2246808"/>
                <a:gd name="connsiteX4" fmla="*/ 9916256 w 9916256"/>
                <a:gd name="connsiteY4" fmla="*/ 2246808 h 2246808"/>
                <a:gd name="connsiteX5" fmla="*/ 0 w 9916256"/>
                <a:gd name="connsiteY5" fmla="*/ 2246808 h 2246808"/>
                <a:gd name="connsiteX0" fmla="*/ 0 w 9916256"/>
                <a:gd name="connsiteY0" fmla="*/ 2246761 h 2246761"/>
                <a:gd name="connsiteX1" fmla="*/ 4814779 w 9916256"/>
                <a:gd name="connsiteY1" fmla="*/ 55650 h 2246761"/>
                <a:gd name="connsiteX2" fmla="*/ 4960509 w 9916256"/>
                <a:gd name="connsiteY2" fmla="*/ 90 h 2246761"/>
                <a:gd name="connsiteX3" fmla="*/ 5100529 w 9916256"/>
                <a:gd name="connsiteY3" fmla="*/ 55650 h 2246761"/>
                <a:gd name="connsiteX4" fmla="*/ 9916256 w 9916256"/>
                <a:gd name="connsiteY4" fmla="*/ 2246761 h 2246761"/>
                <a:gd name="connsiteX5" fmla="*/ 0 w 9916256"/>
                <a:gd name="connsiteY5" fmla="*/ 2246761 h 2246761"/>
                <a:gd name="connsiteX0" fmla="*/ 0 w 9916256"/>
                <a:gd name="connsiteY0" fmla="*/ 2242011 h 2242011"/>
                <a:gd name="connsiteX1" fmla="*/ 4814779 w 9916256"/>
                <a:gd name="connsiteY1" fmla="*/ 50900 h 2242011"/>
                <a:gd name="connsiteX2" fmla="*/ 4960509 w 9916256"/>
                <a:gd name="connsiteY2" fmla="*/ 103 h 2242011"/>
                <a:gd name="connsiteX3" fmla="*/ 5100529 w 9916256"/>
                <a:gd name="connsiteY3" fmla="*/ 50900 h 2242011"/>
                <a:gd name="connsiteX4" fmla="*/ 9916256 w 9916256"/>
                <a:gd name="connsiteY4" fmla="*/ 2242011 h 2242011"/>
                <a:gd name="connsiteX5" fmla="*/ 0 w 9916256"/>
                <a:gd name="connsiteY5" fmla="*/ 2242011 h 2242011"/>
                <a:gd name="connsiteX0" fmla="*/ 0 w 9916256"/>
                <a:gd name="connsiteY0" fmla="*/ 2241910 h 2241910"/>
                <a:gd name="connsiteX1" fmla="*/ 4814779 w 9916256"/>
                <a:gd name="connsiteY1" fmla="*/ 50799 h 2241910"/>
                <a:gd name="connsiteX2" fmla="*/ 4960509 w 9916256"/>
                <a:gd name="connsiteY2" fmla="*/ 2 h 2241910"/>
                <a:gd name="connsiteX3" fmla="*/ 5100529 w 9916256"/>
                <a:gd name="connsiteY3" fmla="*/ 50799 h 2241910"/>
                <a:gd name="connsiteX4" fmla="*/ 9916256 w 9916256"/>
                <a:gd name="connsiteY4" fmla="*/ 2241910 h 2241910"/>
                <a:gd name="connsiteX5" fmla="*/ 0 w 9916256"/>
                <a:gd name="connsiteY5" fmla="*/ 2241910 h 2241910"/>
                <a:gd name="connsiteX0" fmla="*/ 0 w 9916256"/>
                <a:gd name="connsiteY0" fmla="*/ 2241910 h 2241910"/>
                <a:gd name="connsiteX1" fmla="*/ 4814779 w 9916256"/>
                <a:gd name="connsiteY1" fmla="*/ 50799 h 2241910"/>
                <a:gd name="connsiteX2" fmla="*/ 4960509 w 9916256"/>
                <a:gd name="connsiteY2" fmla="*/ 2 h 2241910"/>
                <a:gd name="connsiteX3" fmla="*/ 5100529 w 9916256"/>
                <a:gd name="connsiteY3" fmla="*/ 50799 h 2241910"/>
                <a:gd name="connsiteX4" fmla="*/ 9916256 w 9916256"/>
                <a:gd name="connsiteY4" fmla="*/ 2241910 h 2241910"/>
                <a:gd name="connsiteX5" fmla="*/ 0 w 9916256"/>
                <a:gd name="connsiteY5" fmla="*/ 2241910 h 2241910"/>
                <a:gd name="connsiteX0" fmla="*/ 0 w 9916256"/>
                <a:gd name="connsiteY0" fmla="*/ 2241910 h 2241910"/>
                <a:gd name="connsiteX1" fmla="*/ 4814779 w 9916256"/>
                <a:gd name="connsiteY1" fmla="*/ 50799 h 2241910"/>
                <a:gd name="connsiteX2" fmla="*/ 4960509 w 9916256"/>
                <a:gd name="connsiteY2" fmla="*/ 2 h 2241910"/>
                <a:gd name="connsiteX3" fmla="*/ 5100529 w 9916256"/>
                <a:gd name="connsiteY3" fmla="*/ 50799 h 2241910"/>
                <a:gd name="connsiteX4" fmla="*/ 9916256 w 9916256"/>
                <a:gd name="connsiteY4" fmla="*/ 2241910 h 2241910"/>
                <a:gd name="connsiteX5" fmla="*/ 0 w 9916256"/>
                <a:gd name="connsiteY5" fmla="*/ 2241910 h 2241910"/>
                <a:gd name="connsiteX0" fmla="*/ 0 w 9916256"/>
                <a:gd name="connsiteY0" fmla="*/ 2241910 h 2241910"/>
                <a:gd name="connsiteX1" fmla="*/ 4814779 w 9916256"/>
                <a:gd name="connsiteY1" fmla="*/ 50799 h 2241910"/>
                <a:gd name="connsiteX2" fmla="*/ 4960509 w 9916256"/>
                <a:gd name="connsiteY2" fmla="*/ 2 h 2241910"/>
                <a:gd name="connsiteX3" fmla="*/ 5100529 w 9916256"/>
                <a:gd name="connsiteY3" fmla="*/ 50799 h 2241910"/>
                <a:gd name="connsiteX4" fmla="*/ 9916256 w 9916256"/>
                <a:gd name="connsiteY4" fmla="*/ 2241910 h 2241910"/>
                <a:gd name="connsiteX5" fmla="*/ 0 w 9916256"/>
                <a:gd name="connsiteY5" fmla="*/ 2241910 h 2241910"/>
                <a:gd name="connsiteX0" fmla="*/ 0 w 9916256"/>
                <a:gd name="connsiteY0" fmla="*/ 2241910 h 2241910"/>
                <a:gd name="connsiteX1" fmla="*/ 4814779 w 9916256"/>
                <a:gd name="connsiteY1" fmla="*/ 50799 h 2241910"/>
                <a:gd name="connsiteX2" fmla="*/ 4960509 w 9916256"/>
                <a:gd name="connsiteY2" fmla="*/ 2 h 2241910"/>
                <a:gd name="connsiteX3" fmla="*/ 5100529 w 9916256"/>
                <a:gd name="connsiteY3" fmla="*/ 50799 h 2241910"/>
                <a:gd name="connsiteX4" fmla="*/ 9916256 w 9916256"/>
                <a:gd name="connsiteY4" fmla="*/ 2241910 h 2241910"/>
                <a:gd name="connsiteX5" fmla="*/ 0 w 9916256"/>
                <a:gd name="connsiteY5" fmla="*/ 2241910 h 2241910"/>
                <a:gd name="connsiteX0" fmla="*/ 0 w 9916256"/>
                <a:gd name="connsiteY0" fmla="*/ 2241910 h 2241910"/>
                <a:gd name="connsiteX1" fmla="*/ 4814779 w 9916256"/>
                <a:gd name="connsiteY1" fmla="*/ 50799 h 2241910"/>
                <a:gd name="connsiteX2" fmla="*/ 4960509 w 9916256"/>
                <a:gd name="connsiteY2" fmla="*/ 2 h 2241910"/>
                <a:gd name="connsiteX3" fmla="*/ 5100529 w 9916256"/>
                <a:gd name="connsiteY3" fmla="*/ 50799 h 2241910"/>
                <a:gd name="connsiteX4" fmla="*/ 9916256 w 9916256"/>
                <a:gd name="connsiteY4" fmla="*/ 2241910 h 2241910"/>
                <a:gd name="connsiteX5" fmla="*/ 0 w 9916256"/>
                <a:gd name="connsiteY5" fmla="*/ 2241910 h 2241910"/>
                <a:gd name="connsiteX0" fmla="*/ 0 w 9916256"/>
                <a:gd name="connsiteY0" fmla="*/ 2241910 h 2241910"/>
                <a:gd name="connsiteX1" fmla="*/ 4814779 w 9916256"/>
                <a:gd name="connsiteY1" fmla="*/ 50799 h 2241910"/>
                <a:gd name="connsiteX2" fmla="*/ 4955747 w 9916256"/>
                <a:gd name="connsiteY2" fmla="*/ 2 h 2241910"/>
                <a:gd name="connsiteX3" fmla="*/ 5100529 w 9916256"/>
                <a:gd name="connsiteY3" fmla="*/ 50799 h 2241910"/>
                <a:gd name="connsiteX4" fmla="*/ 9916256 w 9916256"/>
                <a:gd name="connsiteY4" fmla="*/ 2241910 h 2241910"/>
                <a:gd name="connsiteX5" fmla="*/ 0 w 9916256"/>
                <a:gd name="connsiteY5" fmla="*/ 2241910 h 2241910"/>
                <a:gd name="connsiteX0" fmla="*/ 0 w 9916256"/>
                <a:gd name="connsiteY0" fmla="*/ 2241910 h 2241910"/>
                <a:gd name="connsiteX1" fmla="*/ 4814779 w 9916256"/>
                <a:gd name="connsiteY1" fmla="*/ 50799 h 2241910"/>
                <a:gd name="connsiteX2" fmla="*/ 4960509 w 9916256"/>
                <a:gd name="connsiteY2" fmla="*/ 2 h 2241910"/>
                <a:gd name="connsiteX3" fmla="*/ 5100529 w 9916256"/>
                <a:gd name="connsiteY3" fmla="*/ 50799 h 2241910"/>
                <a:gd name="connsiteX4" fmla="*/ 9916256 w 9916256"/>
                <a:gd name="connsiteY4" fmla="*/ 2241910 h 2241910"/>
                <a:gd name="connsiteX5" fmla="*/ 0 w 9916256"/>
                <a:gd name="connsiteY5" fmla="*/ 2241910 h 2241910"/>
                <a:gd name="connsiteX0" fmla="*/ 0 w 9916256"/>
                <a:gd name="connsiteY0" fmla="*/ 2241910 h 2241910"/>
                <a:gd name="connsiteX1" fmla="*/ 4814779 w 9916256"/>
                <a:gd name="connsiteY1" fmla="*/ 50799 h 2241910"/>
                <a:gd name="connsiteX2" fmla="*/ 4955747 w 9916256"/>
                <a:gd name="connsiteY2" fmla="*/ 2 h 2241910"/>
                <a:gd name="connsiteX3" fmla="*/ 5100529 w 9916256"/>
                <a:gd name="connsiteY3" fmla="*/ 50799 h 2241910"/>
                <a:gd name="connsiteX4" fmla="*/ 9916256 w 9916256"/>
                <a:gd name="connsiteY4" fmla="*/ 2241910 h 2241910"/>
                <a:gd name="connsiteX5" fmla="*/ 0 w 9916256"/>
                <a:gd name="connsiteY5" fmla="*/ 2241910 h 2241910"/>
                <a:gd name="connsiteX0" fmla="*/ 0 w 9916256"/>
                <a:gd name="connsiteY0" fmla="*/ 2241910 h 2241910"/>
                <a:gd name="connsiteX1" fmla="*/ 4814779 w 9916256"/>
                <a:gd name="connsiteY1" fmla="*/ 50799 h 2241910"/>
                <a:gd name="connsiteX2" fmla="*/ 4955747 w 9916256"/>
                <a:gd name="connsiteY2" fmla="*/ 2 h 2241910"/>
                <a:gd name="connsiteX3" fmla="*/ 5100529 w 9916256"/>
                <a:gd name="connsiteY3" fmla="*/ 50799 h 2241910"/>
                <a:gd name="connsiteX4" fmla="*/ 9916256 w 9916256"/>
                <a:gd name="connsiteY4" fmla="*/ 2241910 h 2241910"/>
                <a:gd name="connsiteX5" fmla="*/ 0 w 9916256"/>
                <a:gd name="connsiteY5" fmla="*/ 2241910 h 2241910"/>
                <a:gd name="connsiteX0" fmla="*/ 0 w 9916256"/>
                <a:gd name="connsiteY0" fmla="*/ 2232386 h 2232386"/>
                <a:gd name="connsiteX1" fmla="*/ 4814779 w 9916256"/>
                <a:gd name="connsiteY1" fmla="*/ 41275 h 2232386"/>
                <a:gd name="connsiteX2" fmla="*/ 4955747 w 9916256"/>
                <a:gd name="connsiteY2" fmla="*/ 3 h 2232386"/>
                <a:gd name="connsiteX3" fmla="*/ 5100529 w 9916256"/>
                <a:gd name="connsiteY3" fmla="*/ 41275 h 2232386"/>
                <a:gd name="connsiteX4" fmla="*/ 9916256 w 9916256"/>
                <a:gd name="connsiteY4" fmla="*/ 2232386 h 2232386"/>
                <a:gd name="connsiteX5" fmla="*/ 0 w 9916256"/>
                <a:gd name="connsiteY5" fmla="*/ 2232386 h 2232386"/>
                <a:gd name="connsiteX0" fmla="*/ 0 w 9916256"/>
                <a:gd name="connsiteY0" fmla="*/ 2234766 h 2234766"/>
                <a:gd name="connsiteX1" fmla="*/ 4814779 w 9916256"/>
                <a:gd name="connsiteY1" fmla="*/ 43655 h 2234766"/>
                <a:gd name="connsiteX2" fmla="*/ 4953366 w 9916256"/>
                <a:gd name="connsiteY2" fmla="*/ 2 h 2234766"/>
                <a:gd name="connsiteX3" fmla="*/ 5100529 w 9916256"/>
                <a:gd name="connsiteY3" fmla="*/ 43655 h 2234766"/>
                <a:gd name="connsiteX4" fmla="*/ 9916256 w 9916256"/>
                <a:gd name="connsiteY4" fmla="*/ 2234766 h 2234766"/>
                <a:gd name="connsiteX5" fmla="*/ 0 w 9916256"/>
                <a:gd name="connsiteY5" fmla="*/ 2234766 h 2234766"/>
                <a:gd name="connsiteX0" fmla="*/ 0 w 9916256"/>
                <a:gd name="connsiteY0" fmla="*/ 2234766 h 2234766"/>
                <a:gd name="connsiteX1" fmla="*/ 4814779 w 9916256"/>
                <a:gd name="connsiteY1" fmla="*/ 43655 h 2234766"/>
                <a:gd name="connsiteX2" fmla="*/ 4953366 w 9916256"/>
                <a:gd name="connsiteY2" fmla="*/ 2 h 2234766"/>
                <a:gd name="connsiteX3" fmla="*/ 5100529 w 9916256"/>
                <a:gd name="connsiteY3" fmla="*/ 43655 h 2234766"/>
                <a:gd name="connsiteX4" fmla="*/ 9916256 w 9916256"/>
                <a:gd name="connsiteY4" fmla="*/ 2234766 h 2234766"/>
                <a:gd name="connsiteX5" fmla="*/ 0 w 9916256"/>
                <a:gd name="connsiteY5" fmla="*/ 2234766 h 2234766"/>
                <a:gd name="connsiteX0" fmla="*/ 0 w 9916256"/>
                <a:gd name="connsiteY0" fmla="*/ 2234766 h 2234766"/>
                <a:gd name="connsiteX1" fmla="*/ 4814779 w 9916256"/>
                <a:gd name="connsiteY1" fmla="*/ 43655 h 2234766"/>
                <a:gd name="connsiteX2" fmla="*/ 4953366 w 9916256"/>
                <a:gd name="connsiteY2" fmla="*/ 2 h 2234766"/>
                <a:gd name="connsiteX3" fmla="*/ 5100529 w 9916256"/>
                <a:gd name="connsiteY3" fmla="*/ 43655 h 2234766"/>
                <a:gd name="connsiteX4" fmla="*/ 9916256 w 9916256"/>
                <a:gd name="connsiteY4" fmla="*/ 2234766 h 2234766"/>
                <a:gd name="connsiteX5" fmla="*/ 0 w 9916256"/>
                <a:gd name="connsiteY5" fmla="*/ 2234766 h 2234766"/>
                <a:gd name="connsiteX0" fmla="*/ 0 w 9916256"/>
                <a:gd name="connsiteY0" fmla="*/ 2234766 h 2234766"/>
                <a:gd name="connsiteX1" fmla="*/ 4814779 w 9916256"/>
                <a:gd name="connsiteY1" fmla="*/ 43655 h 2234766"/>
                <a:gd name="connsiteX2" fmla="*/ 4953366 w 9916256"/>
                <a:gd name="connsiteY2" fmla="*/ 2 h 2234766"/>
                <a:gd name="connsiteX3" fmla="*/ 5100529 w 9916256"/>
                <a:gd name="connsiteY3" fmla="*/ 43655 h 2234766"/>
                <a:gd name="connsiteX4" fmla="*/ 9916256 w 9916256"/>
                <a:gd name="connsiteY4" fmla="*/ 2234766 h 2234766"/>
                <a:gd name="connsiteX5" fmla="*/ 0 w 9916256"/>
                <a:gd name="connsiteY5" fmla="*/ 2234766 h 2234766"/>
                <a:gd name="connsiteX0" fmla="*/ 0 w 9916256"/>
                <a:gd name="connsiteY0" fmla="*/ 2234766 h 2234766"/>
                <a:gd name="connsiteX1" fmla="*/ 4814779 w 9916256"/>
                <a:gd name="connsiteY1" fmla="*/ 43655 h 2234766"/>
                <a:gd name="connsiteX2" fmla="*/ 4953366 w 9916256"/>
                <a:gd name="connsiteY2" fmla="*/ 2 h 2234766"/>
                <a:gd name="connsiteX3" fmla="*/ 5100529 w 9916256"/>
                <a:gd name="connsiteY3" fmla="*/ 43655 h 2234766"/>
                <a:gd name="connsiteX4" fmla="*/ 9916256 w 9916256"/>
                <a:gd name="connsiteY4" fmla="*/ 2234766 h 2234766"/>
                <a:gd name="connsiteX5" fmla="*/ 0 w 9916256"/>
                <a:gd name="connsiteY5" fmla="*/ 2234766 h 2234766"/>
                <a:gd name="connsiteX0" fmla="*/ 0 w 9916256"/>
                <a:gd name="connsiteY0" fmla="*/ 2234766 h 2234766"/>
                <a:gd name="connsiteX1" fmla="*/ 4814779 w 9916256"/>
                <a:gd name="connsiteY1" fmla="*/ 43655 h 2234766"/>
                <a:gd name="connsiteX2" fmla="*/ 4953366 w 9916256"/>
                <a:gd name="connsiteY2" fmla="*/ 2 h 2234766"/>
                <a:gd name="connsiteX3" fmla="*/ 5100529 w 9916256"/>
                <a:gd name="connsiteY3" fmla="*/ 43655 h 2234766"/>
                <a:gd name="connsiteX4" fmla="*/ 9916256 w 9916256"/>
                <a:gd name="connsiteY4" fmla="*/ 2234766 h 2234766"/>
                <a:gd name="connsiteX5" fmla="*/ 0 w 9916256"/>
                <a:gd name="connsiteY5" fmla="*/ 2234766 h 2234766"/>
                <a:gd name="connsiteX0" fmla="*/ 0 w 9916256"/>
                <a:gd name="connsiteY0" fmla="*/ 2234766 h 2234766"/>
                <a:gd name="connsiteX1" fmla="*/ 4814779 w 9916256"/>
                <a:gd name="connsiteY1" fmla="*/ 43655 h 2234766"/>
                <a:gd name="connsiteX2" fmla="*/ 4953366 w 9916256"/>
                <a:gd name="connsiteY2" fmla="*/ 2 h 2234766"/>
                <a:gd name="connsiteX3" fmla="*/ 5100529 w 9916256"/>
                <a:gd name="connsiteY3" fmla="*/ 43655 h 2234766"/>
                <a:gd name="connsiteX4" fmla="*/ 9916256 w 9916256"/>
                <a:gd name="connsiteY4" fmla="*/ 2234766 h 2234766"/>
                <a:gd name="connsiteX5" fmla="*/ 0 w 9916256"/>
                <a:gd name="connsiteY5" fmla="*/ 2234766 h 2234766"/>
                <a:gd name="connsiteX0" fmla="*/ 0 w 9916256"/>
                <a:gd name="connsiteY0" fmla="*/ 2234766 h 2234766"/>
                <a:gd name="connsiteX1" fmla="*/ 4814779 w 9916256"/>
                <a:gd name="connsiteY1" fmla="*/ 43655 h 2234766"/>
                <a:gd name="connsiteX2" fmla="*/ 4953366 w 9916256"/>
                <a:gd name="connsiteY2" fmla="*/ 2 h 2234766"/>
                <a:gd name="connsiteX3" fmla="*/ 5100529 w 9916256"/>
                <a:gd name="connsiteY3" fmla="*/ 43655 h 2234766"/>
                <a:gd name="connsiteX4" fmla="*/ 9916256 w 9916256"/>
                <a:gd name="connsiteY4" fmla="*/ 2234766 h 2234766"/>
                <a:gd name="connsiteX5" fmla="*/ 0 w 9916256"/>
                <a:gd name="connsiteY5" fmla="*/ 2234766 h 2234766"/>
                <a:gd name="connsiteX0" fmla="*/ 0 w 9916256"/>
                <a:gd name="connsiteY0" fmla="*/ 2234766 h 2234766"/>
                <a:gd name="connsiteX1" fmla="*/ 4814779 w 9916256"/>
                <a:gd name="connsiteY1" fmla="*/ 43655 h 2234766"/>
                <a:gd name="connsiteX2" fmla="*/ 4957508 w 9916256"/>
                <a:gd name="connsiteY2" fmla="*/ 2 h 2234766"/>
                <a:gd name="connsiteX3" fmla="*/ 5100529 w 9916256"/>
                <a:gd name="connsiteY3" fmla="*/ 43655 h 2234766"/>
                <a:gd name="connsiteX4" fmla="*/ 9916256 w 9916256"/>
                <a:gd name="connsiteY4" fmla="*/ 2234766 h 2234766"/>
                <a:gd name="connsiteX5" fmla="*/ 0 w 9916256"/>
                <a:gd name="connsiteY5" fmla="*/ 2234766 h 2234766"/>
                <a:gd name="connsiteX0" fmla="*/ 0 w 9916256"/>
                <a:gd name="connsiteY0" fmla="*/ 2234766 h 2234766"/>
                <a:gd name="connsiteX1" fmla="*/ 4814779 w 9916256"/>
                <a:gd name="connsiteY1" fmla="*/ 43655 h 2234766"/>
                <a:gd name="connsiteX2" fmla="*/ 4959349 w 9916256"/>
                <a:gd name="connsiteY2" fmla="*/ 2 h 2234766"/>
                <a:gd name="connsiteX3" fmla="*/ 5100529 w 9916256"/>
                <a:gd name="connsiteY3" fmla="*/ 43655 h 2234766"/>
                <a:gd name="connsiteX4" fmla="*/ 9916256 w 9916256"/>
                <a:gd name="connsiteY4" fmla="*/ 2234766 h 2234766"/>
                <a:gd name="connsiteX5" fmla="*/ 0 w 9916256"/>
                <a:gd name="connsiteY5" fmla="*/ 2234766 h 2234766"/>
                <a:gd name="connsiteX0" fmla="*/ 0 w 9916256"/>
                <a:gd name="connsiteY0" fmla="*/ 2234766 h 2234766"/>
                <a:gd name="connsiteX1" fmla="*/ 4814779 w 9916256"/>
                <a:gd name="connsiteY1" fmla="*/ 43655 h 2234766"/>
                <a:gd name="connsiteX2" fmla="*/ 4957968 w 9916256"/>
                <a:gd name="connsiteY2" fmla="*/ 2 h 2234766"/>
                <a:gd name="connsiteX3" fmla="*/ 5100529 w 9916256"/>
                <a:gd name="connsiteY3" fmla="*/ 43655 h 2234766"/>
                <a:gd name="connsiteX4" fmla="*/ 9916256 w 9916256"/>
                <a:gd name="connsiteY4" fmla="*/ 2234766 h 2234766"/>
                <a:gd name="connsiteX5" fmla="*/ 0 w 9916256"/>
                <a:gd name="connsiteY5" fmla="*/ 2234766 h 2234766"/>
                <a:gd name="connsiteX0" fmla="*/ 0 w 9916256"/>
                <a:gd name="connsiteY0" fmla="*/ 2234766 h 2234766"/>
                <a:gd name="connsiteX1" fmla="*/ 4814779 w 9916256"/>
                <a:gd name="connsiteY1" fmla="*/ 43655 h 2234766"/>
                <a:gd name="connsiteX2" fmla="*/ 4957968 w 9916256"/>
                <a:gd name="connsiteY2" fmla="*/ 2 h 2234766"/>
                <a:gd name="connsiteX3" fmla="*/ 5100529 w 9916256"/>
                <a:gd name="connsiteY3" fmla="*/ 43655 h 2234766"/>
                <a:gd name="connsiteX4" fmla="*/ 9916256 w 9916256"/>
                <a:gd name="connsiteY4" fmla="*/ 2234766 h 2234766"/>
                <a:gd name="connsiteX5" fmla="*/ 0 w 9916256"/>
                <a:gd name="connsiteY5" fmla="*/ 2234766 h 2234766"/>
                <a:gd name="connsiteX0" fmla="*/ 0 w 9916256"/>
                <a:gd name="connsiteY0" fmla="*/ 2234766 h 2234766"/>
                <a:gd name="connsiteX1" fmla="*/ 4814779 w 9916256"/>
                <a:gd name="connsiteY1" fmla="*/ 43655 h 2234766"/>
                <a:gd name="connsiteX2" fmla="*/ 4957968 w 9916256"/>
                <a:gd name="connsiteY2" fmla="*/ 2 h 2234766"/>
                <a:gd name="connsiteX3" fmla="*/ 5100529 w 9916256"/>
                <a:gd name="connsiteY3" fmla="*/ 43655 h 2234766"/>
                <a:gd name="connsiteX4" fmla="*/ 9916256 w 9916256"/>
                <a:gd name="connsiteY4" fmla="*/ 2234766 h 2234766"/>
                <a:gd name="connsiteX5" fmla="*/ 0 w 9916256"/>
                <a:gd name="connsiteY5" fmla="*/ 2234766 h 2234766"/>
                <a:gd name="connsiteX0" fmla="*/ 0 w 9916256"/>
                <a:gd name="connsiteY0" fmla="*/ 2234766 h 2234766"/>
                <a:gd name="connsiteX1" fmla="*/ 4814779 w 9916256"/>
                <a:gd name="connsiteY1" fmla="*/ 43655 h 2234766"/>
                <a:gd name="connsiteX2" fmla="*/ 4957968 w 9916256"/>
                <a:gd name="connsiteY2" fmla="*/ 2 h 2234766"/>
                <a:gd name="connsiteX3" fmla="*/ 5100529 w 9916256"/>
                <a:gd name="connsiteY3" fmla="*/ 43655 h 2234766"/>
                <a:gd name="connsiteX4" fmla="*/ 9916256 w 9916256"/>
                <a:gd name="connsiteY4" fmla="*/ 2234766 h 2234766"/>
                <a:gd name="connsiteX5" fmla="*/ 0 w 9916256"/>
                <a:gd name="connsiteY5" fmla="*/ 2234766 h 2234766"/>
                <a:gd name="connsiteX0" fmla="*/ 0 w 9916256"/>
                <a:gd name="connsiteY0" fmla="*/ 2254229 h 2254229"/>
                <a:gd name="connsiteX1" fmla="*/ 4814779 w 9916256"/>
                <a:gd name="connsiteY1" fmla="*/ 63118 h 2254229"/>
                <a:gd name="connsiteX2" fmla="*/ 4957968 w 9916256"/>
                <a:gd name="connsiteY2" fmla="*/ 19465 h 2254229"/>
                <a:gd name="connsiteX3" fmla="*/ 5100529 w 9916256"/>
                <a:gd name="connsiteY3" fmla="*/ 63118 h 2254229"/>
                <a:gd name="connsiteX4" fmla="*/ 6444161 w 9916256"/>
                <a:gd name="connsiteY4" fmla="*/ 675018 h 2254229"/>
                <a:gd name="connsiteX5" fmla="*/ 9916256 w 9916256"/>
                <a:gd name="connsiteY5" fmla="*/ 2254229 h 2254229"/>
                <a:gd name="connsiteX6" fmla="*/ 0 w 9916256"/>
                <a:gd name="connsiteY6" fmla="*/ 2254229 h 2254229"/>
                <a:gd name="connsiteX0" fmla="*/ 0 w 9916256"/>
                <a:gd name="connsiteY0" fmla="*/ 2254229 h 2254229"/>
                <a:gd name="connsiteX1" fmla="*/ 3469936 w 9916256"/>
                <a:gd name="connsiteY1" fmla="*/ 675018 h 2254229"/>
                <a:gd name="connsiteX2" fmla="*/ 4814779 w 9916256"/>
                <a:gd name="connsiteY2" fmla="*/ 63118 h 2254229"/>
                <a:gd name="connsiteX3" fmla="*/ 4957968 w 9916256"/>
                <a:gd name="connsiteY3" fmla="*/ 19465 h 2254229"/>
                <a:gd name="connsiteX4" fmla="*/ 5100529 w 9916256"/>
                <a:gd name="connsiteY4" fmla="*/ 63118 h 2254229"/>
                <a:gd name="connsiteX5" fmla="*/ 6444161 w 9916256"/>
                <a:gd name="connsiteY5" fmla="*/ 675018 h 2254229"/>
                <a:gd name="connsiteX6" fmla="*/ 9916256 w 9916256"/>
                <a:gd name="connsiteY6" fmla="*/ 2254229 h 2254229"/>
                <a:gd name="connsiteX7" fmla="*/ 0 w 9916256"/>
                <a:gd name="connsiteY7" fmla="*/ 2254229 h 2254229"/>
                <a:gd name="connsiteX0" fmla="*/ 5100529 w 9916256"/>
                <a:gd name="connsiteY0" fmla="*/ 44647 h 2235758"/>
                <a:gd name="connsiteX1" fmla="*/ 6444161 w 9916256"/>
                <a:gd name="connsiteY1" fmla="*/ 656547 h 2235758"/>
                <a:gd name="connsiteX2" fmla="*/ 9916256 w 9916256"/>
                <a:gd name="connsiteY2" fmla="*/ 2235758 h 2235758"/>
                <a:gd name="connsiteX3" fmla="*/ 0 w 9916256"/>
                <a:gd name="connsiteY3" fmla="*/ 2235758 h 2235758"/>
                <a:gd name="connsiteX4" fmla="*/ 3469936 w 9916256"/>
                <a:gd name="connsiteY4" fmla="*/ 656547 h 2235758"/>
                <a:gd name="connsiteX5" fmla="*/ 4814779 w 9916256"/>
                <a:gd name="connsiteY5" fmla="*/ 44647 h 2235758"/>
                <a:gd name="connsiteX6" fmla="*/ 4957968 w 9916256"/>
                <a:gd name="connsiteY6" fmla="*/ 994 h 2235758"/>
                <a:gd name="connsiteX7" fmla="*/ 7036292 w 9916256"/>
                <a:gd name="connsiteY7" fmla="*/ 840568 h 2235758"/>
                <a:gd name="connsiteX0" fmla="*/ 5100529 w 9916256"/>
                <a:gd name="connsiteY0" fmla="*/ 3 h 2191114"/>
                <a:gd name="connsiteX1" fmla="*/ 6444161 w 9916256"/>
                <a:gd name="connsiteY1" fmla="*/ 611903 h 2191114"/>
                <a:gd name="connsiteX2" fmla="*/ 9916256 w 9916256"/>
                <a:gd name="connsiteY2" fmla="*/ 2191114 h 2191114"/>
                <a:gd name="connsiteX3" fmla="*/ 0 w 9916256"/>
                <a:gd name="connsiteY3" fmla="*/ 2191114 h 2191114"/>
                <a:gd name="connsiteX4" fmla="*/ 3469936 w 9916256"/>
                <a:gd name="connsiteY4" fmla="*/ 611903 h 2191114"/>
                <a:gd name="connsiteX5" fmla="*/ 4814779 w 9916256"/>
                <a:gd name="connsiteY5" fmla="*/ 3 h 2191114"/>
                <a:gd name="connsiteX6" fmla="*/ 7036292 w 9916256"/>
                <a:gd name="connsiteY6" fmla="*/ 795924 h 2191114"/>
                <a:gd name="connsiteX0" fmla="*/ 5100529 w 9916256"/>
                <a:gd name="connsiteY0" fmla="*/ 3 h 2191114"/>
                <a:gd name="connsiteX1" fmla="*/ 6444161 w 9916256"/>
                <a:gd name="connsiteY1" fmla="*/ 611903 h 2191114"/>
                <a:gd name="connsiteX2" fmla="*/ 9916256 w 9916256"/>
                <a:gd name="connsiteY2" fmla="*/ 2191114 h 2191114"/>
                <a:gd name="connsiteX3" fmla="*/ 0 w 9916256"/>
                <a:gd name="connsiteY3" fmla="*/ 2191114 h 2191114"/>
                <a:gd name="connsiteX4" fmla="*/ 3469936 w 9916256"/>
                <a:gd name="connsiteY4" fmla="*/ 611903 h 2191114"/>
                <a:gd name="connsiteX5" fmla="*/ 7036292 w 9916256"/>
                <a:gd name="connsiteY5" fmla="*/ 795924 h 2191114"/>
                <a:gd name="connsiteX0" fmla="*/ 6444161 w 9916256"/>
                <a:gd name="connsiteY0" fmla="*/ 0 h 1579211"/>
                <a:gd name="connsiteX1" fmla="*/ 9916256 w 9916256"/>
                <a:gd name="connsiteY1" fmla="*/ 1579211 h 1579211"/>
                <a:gd name="connsiteX2" fmla="*/ 0 w 9916256"/>
                <a:gd name="connsiteY2" fmla="*/ 1579211 h 1579211"/>
                <a:gd name="connsiteX3" fmla="*/ 3469936 w 9916256"/>
                <a:gd name="connsiteY3" fmla="*/ 0 h 1579211"/>
                <a:gd name="connsiteX4" fmla="*/ 7036292 w 9916256"/>
                <a:gd name="connsiteY4" fmla="*/ 184021 h 1579211"/>
                <a:gd name="connsiteX0" fmla="*/ 6444161 w 9916256"/>
                <a:gd name="connsiteY0" fmla="*/ 0 h 1579211"/>
                <a:gd name="connsiteX1" fmla="*/ 9916256 w 9916256"/>
                <a:gd name="connsiteY1" fmla="*/ 1579211 h 1579211"/>
                <a:gd name="connsiteX2" fmla="*/ 0 w 9916256"/>
                <a:gd name="connsiteY2" fmla="*/ 1579211 h 1579211"/>
                <a:gd name="connsiteX3" fmla="*/ 3469936 w 9916256"/>
                <a:gd name="connsiteY3" fmla="*/ 0 h 1579211"/>
              </a:gdLst>
              <a:ahLst/>
              <a:cxnLst>
                <a:cxn ang="0">
                  <a:pos x="connsiteX0" y="connsiteY0"/>
                </a:cxn>
                <a:cxn ang="0">
                  <a:pos x="connsiteX1" y="connsiteY1"/>
                </a:cxn>
                <a:cxn ang="0">
                  <a:pos x="connsiteX2" y="connsiteY2"/>
                </a:cxn>
                <a:cxn ang="0">
                  <a:pos x="connsiteX3" y="connsiteY3"/>
                </a:cxn>
              </a:cxnLst>
              <a:rect l="l" t="t" r="r" b="b"/>
              <a:pathLst>
                <a:path w="9916256" h="1579211">
                  <a:moveTo>
                    <a:pt x="6444161" y="0"/>
                  </a:moveTo>
                  <a:lnTo>
                    <a:pt x="9916256" y="1579211"/>
                  </a:lnTo>
                  <a:lnTo>
                    <a:pt x="0" y="1579211"/>
                  </a:lnTo>
                  <a:lnTo>
                    <a:pt x="3469936" y="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4" name="Freeform 14"/>
          <p:cNvSpPr>
            <a:spLocks noEditPoints="1"/>
          </p:cNvSpPr>
          <p:nvPr/>
        </p:nvSpPr>
        <p:spPr bwMode="auto">
          <a:xfrm>
            <a:off x="3402815" y="4968101"/>
            <a:ext cx="282489" cy="354663"/>
          </a:xfrm>
          <a:custGeom>
            <a:avLst/>
            <a:gdLst>
              <a:gd name="T0" fmla="*/ 58 w 104"/>
              <a:gd name="T1" fmla="*/ 4 h 132"/>
              <a:gd name="T2" fmla="*/ 45 w 104"/>
              <a:gd name="T3" fmla="*/ 10 h 132"/>
              <a:gd name="T4" fmla="*/ 15 w 104"/>
              <a:gd name="T5" fmla="*/ 90 h 132"/>
              <a:gd name="T6" fmla="*/ 9 w 104"/>
              <a:gd name="T7" fmla="*/ 100 h 132"/>
              <a:gd name="T8" fmla="*/ 32 w 104"/>
              <a:gd name="T9" fmla="*/ 127 h 132"/>
              <a:gd name="T10" fmla="*/ 61 w 104"/>
              <a:gd name="T11" fmla="*/ 127 h 132"/>
              <a:gd name="T12" fmla="*/ 104 w 104"/>
              <a:gd name="T13" fmla="*/ 55 h 132"/>
              <a:gd name="T14" fmla="*/ 73 w 104"/>
              <a:gd name="T15" fmla="*/ 52 h 132"/>
              <a:gd name="T16" fmla="*/ 79 w 104"/>
              <a:gd name="T17" fmla="*/ 44 h 132"/>
              <a:gd name="T18" fmla="*/ 69 w 104"/>
              <a:gd name="T19" fmla="*/ 49 h 132"/>
              <a:gd name="T20" fmla="*/ 52 w 104"/>
              <a:gd name="T21" fmla="*/ 48 h 132"/>
              <a:gd name="T22" fmla="*/ 57 w 104"/>
              <a:gd name="T23" fmla="*/ 37 h 132"/>
              <a:gd name="T24" fmla="*/ 72 w 104"/>
              <a:gd name="T25" fmla="*/ 35 h 132"/>
              <a:gd name="T26" fmla="*/ 80 w 104"/>
              <a:gd name="T27" fmla="*/ 35 h 132"/>
              <a:gd name="T28" fmla="*/ 78 w 104"/>
              <a:gd name="T29" fmla="*/ 53 h 132"/>
              <a:gd name="T30" fmla="*/ 69 w 104"/>
              <a:gd name="T31" fmla="*/ 87 h 132"/>
              <a:gd name="T32" fmla="*/ 69 w 104"/>
              <a:gd name="T33" fmla="*/ 75 h 132"/>
              <a:gd name="T34" fmla="*/ 49 w 104"/>
              <a:gd name="T35" fmla="*/ 61 h 132"/>
              <a:gd name="T36" fmla="*/ 65 w 104"/>
              <a:gd name="T37" fmla="*/ 31 h 132"/>
              <a:gd name="T38" fmla="*/ 65 w 104"/>
              <a:gd name="T39" fmla="*/ 21 h 132"/>
              <a:gd name="T40" fmla="*/ 44 w 104"/>
              <a:gd name="T41" fmla="*/ 21 h 132"/>
              <a:gd name="T42" fmla="*/ 33 w 104"/>
              <a:gd name="T43" fmla="*/ 21 h 132"/>
              <a:gd name="T44" fmla="*/ 11 w 104"/>
              <a:gd name="T45" fmla="*/ 67 h 132"/>
              <a:gd name="T46" fmla="*/ 11 w 104"/>
              <a:gd name="T47" fmla="*/ 56 h 132"/>
              <a:gd name="T48" fmla="*/ 8 w 104"/>
              <a:gd name="T49" fmla="*/ 48 h 132"/>
              <a:gd name="T50" fmla="*/ 29 w 104"/>
              <a:gd name="T51" fmla="*/ 26 h 132"/>
              <a:gd name="T52" fmla="*/ 22 w 104"/>
              <a:gd name="T53" fmla="*/ 28 h 132"/>
              <a:gd name="T54" fmla="*/ 24 w 104"/>
              <a:gd name="T55" fmla="*/ 31 h 132"/>
              <a:gd name="T56" fmla="*/ 30 w 104"/>
              <a:gd name="T57" fmla="*/ 28 h 132"/>
              <a:gd name="T58" fmla="*/ 31 w 104"/>
              <a:gd name="T59" fmla="*/ 36 h 132"/>
              <a:gd name="T60" fmla="*/ 29 w 104"/>
              <a:gd name="T61" fmla="*/ 40 h 132"/>
              <a:gd name="T62" fmla="*/ 25 w 104"/>
              <a:gd name="T63" fmla="*/ 47 h 132"/>
              <a:gd name="T64" fmla="*/ 18 w 104"/>
              <a:gd name="T65" fmla="*/ 49 h 132"/>
              <a:gd name="T66" fmla="*/ 11 w 104"/>
              <a:gd name="T67" fmla="*/ 51 h 132"/>
              <a:gd name="T68" fmla="*/ 14 w 104"/>
              <a:gd name="T69" fmla="*/ 58 h 132"/>
              <a:gd name="T70" fmla="*/ 30 w 104"/>
              <a:gd name="T71" fmla="*/ 61 h 132"/>
              <a:gd name="T72" fmla="*/ 33 w 104"/>
              <a:gd name="T73" fmla="*/ 74 h 132"/>
              <a:gd name="T74" fmla="*/ 29 w 104"/>
              <a:gd name="T75" fmla="*/ 82 h 132"/>
              <a:gd name="T76" fmla="*/ 24 w 104"/>
              <a:gd name="T77" fmla="*/ 89 h 132"/>
              <a:gd name="T78" fmla="*/ 19 w 104"/>
              <a:gd name="T79" fmla="*/ 78 h 132"/>
              <a:gd name="T80" fmla="*/ 45 w 104"/>
              <a:gd name="T81" fmla="*/ 105 h 132"/>
              <a:gd name="T82" fmla="*/ 16 w 104"/>
              <a:gd name="T83" fmla="*/ 96 h 132"/>
              <a:gd name="T84" fmla="*/ 91 w 104"/>
              <a:gd name="T85" fmla="*/ 56 h 132"/>
              <a:gd name="T86" fmla="*/ 68 w 104"/>
              <a:gd name="T87" fmla="*/ 12 h 132"/>
              <a:gd name="T88" fmla="*/ 45 w 104"/>
              <a:gd name="T89" fmla="*/ 105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4" h="132">
                <a:moveTo>
                  <a:pt x="104" y="55"/>
                </a:moveTo>
                <a:cubicBezTo>
                  <a:pt x="104" y="30"/>
                  <a:pt x="86" y="9"/>
                  <a:pt x="63" y="1"/>
                </a:cubicBezTo>
                <a:cubicBezTo>
                  <a:pt x="58" y="0"/>
                  <a:pt x="58" y="4"/>
                  <a:pt x="58" y="4"/>
                </a:cubicBezTo>
                <a:cubicBezTo>
                  <a:pt x="58" y="7"/>
                  <a:pt x="59" y="8"/>
                  <a:pt x="60" y="8"/>
                </a:cubicBezTo>
                <a:cubicBezTo>
                  <a:pt x="58" y="12"/>
                  <a:pt x="58" y="12"/>
                  <a:pt x="58" y="12"/>
                </a:cubicBezTo>
                <a:cubicBezTo>
                  <a:pt x="54" y="11"/>
                  <a:pt x="50" y="10"/>
                  <a:pt x="45" y="10"/>
                </a:cubicBezTo>
                <a:cubicBezTo>
                  <a:pt x="20" y="10"/>
                  <a:pt x="0" y="31"/>
                  <a:pt x="0" y="56"/>
                </a:cubicBezTo>
                <a:cubicBezTo>
                  <a:pt x="0" y="70"/>
                  <a:pt x="6" y="82"/>
                  <a:pt x="16" y="91"/>
                </a:cubicBezTo>
                <a:cubicBezTo>
                  <a:pt x="15" y="90"/>
                  <a:pt x="15" y="90"/>
                  <a:pt x="15" y="90"/>
                </a:cubicBezTo>
                <a:cubicBezTo>
                  <a:pt x="13" y="94"/>
                  <a:pt x="13" y="94"/>
                  <a:pt x="13" y="94"/>
                </a:cubicBezTo>
                <a:cubicBezTo>
                  <a:pt x="10" y="93"/>
                  <a:pt x="8" y="95"/>
                  <a:pt x="8" y="95"/>
                </a:cubicBezTo>
                <a:cubicBezTo>
                  <a:pt x="6" y="97"/>
                  <a:pt x="9" y="100"/>
                  <a:pt x="9" y="100"/>
                </a:cubicBezTo>
                <a:cubicBezTo>
                  <a:pt x="17" y="107"/>
                  <a:pt x="28" y="112"/>
                  <a:pt x="40" y="113"/>
                </a:cubicBezTo>
                <a:cubicBezTo>
                  <a:pt x="40" y="125"/>
                  <a:pt x="40" y="125"/>
                  <a:pt x="40" y="125"/>
                </a:cubicBezTo>
                <a:cubicBezTo>
                  <a:pt x="32" y="127"/>
                  <a:pt x="32" y="127"/>
                  <a:pt x="32" y="127"/>
                </a:cubicBezTo>
                <a:cubicBezTo>
                  <a:pt x="12" y="132"/>
                  <a:pt x="30" y="131"/>
                  <a:pt x="30" y="131"/>
                </a:cubicBezTo>
                <a:cubicBezTo>
                  <a:pt x="61" y="131"/>
                  <a:pt x="61" y="131"/>
                  <a:pt x="61" y="131"/>
                </a:cubicBezTo>
                <a:cubicBezTo>
                  <a:pt x="83" y="131"/>
                  <a:pt x="61" y="127"/>
                  <a:pt x="61" y="127"/>
                </a:cubicBezTo>
                <a:cubicBezTo>
                  <a:pt x="50" y="125"/>
                  <a:pt x="50" y="125"/>
                  <a:pt x="50" y="125"/>
                </a:cubicBezTo>
                <a:cubicBezTo>
                  <a:pt x="50" y="125"/>
                  <a:pt x="50" y="118"/>
                  <a:pt x="50" y="113"/>
                </a:cubicBezTo>
                <a:cubicBezTo>
                  <a:pt x="79" y="110"/>
                  <a:pt x="104" y="85"/>
                  <a:pt x="104" y="55"/>
                </a:cubicBezTo>
                <a:close/>
                <a:moveTo>
                  <a:pt x="49" y="61"/>
                </a:moveTo>
                <a:cubicBezTo>
                  <a:pt x="49" y="43"/>
                  <a:pt x="64" y="57"/>
                  <a:pt x="64" y="57"/>
                </a:cubicBezTo>
                <a:cubicBezTo>
                  <a:pt x="72" y="62"/>
                  <a:pt x="73" y="52"/>
                  <a:pt x="73" y="52"/>
                </a:cubicBezTo>
                <a:cubicBezTo>
                  <a:pt x="79" y="50"/>
                  <a:pt x="79" y="50"/>
                  <a:pt x="79" y="50"/>
                </a:cubicBezTo>
                <a:cubicBezTo>
                  <a:pt x="79" y="47"/>
                  <a:pt x="79" y="47"/>
                  <a:pt x="79" y="47"/>
                </a:cubicBezTo>
                <a:cubicBezTo>
                  <a:pt x="79" y="44"/>
                  <a:pt x="79" y="44"/>
                  <a:pt x="79" y="44"/>
                </a:cubicBezTo>
                <a:cubicBezTo>
                  <a:pt x="70" y="40"/>
                  <a:pt x="70" y="40"/>
                  <a:pt x="70" y="40"/>
                </a:cubicBezTo>
                <a:cubicBezTo>
                  <a:pt x="70" y="40"/>
                  <a:pt x="69" y="43"/>
                  <a:pt x="71" y="46"/>
                </a:cubicBezTo>
                <a:cubicBezTo>
                  <a:pt x="71" y="46"/>
                  <a:pt x="70" y="50"/>
                  <a:pt x="69" y="49"/>
                </a:cubicBezTo>
                <a:cubicBezTo>
                  <a:pt x="64" y="47"/>
                  <a:pt x="64" y="47"/>
                  <a:pt x="64" y="47"/>
                </a:cubicBezTo>
                <a:cubicBezTo>
                  <a:pt x="64" y="47"/>
                  <a:pt x="62" y="46"/>
                  <a:pt x="59" y="48"/>
                </a:cubicBezTo>
                <a:cubicBezTo>
                  <a:pt x="56" y="49"/>
                  <a:pt x="52" y="48"/>
                  <a:pt x="52" y="48"/>
                </a:cubicBezTo>
                <a:cubicBezTo>
                  <a:pt x="52" y="48"/>
                  <a:pt x="52" y="45"/>
                  <a:pt x="55" y="43"/>
                </a:cubicBezTo>
                <a:cubicBezTo>
                  <a:pt x="57" y="42"/>
                  <a:pt x="57" y="42"/>
                  <a:pt x="57" y="42"/>
                </a:cubicBezTo>
                <a:cubicBezTo>
                  <a:pt x="57" y="42"/>
                  <a:pt x="57" y="39"/>
                  <a:pt x="57" y="37"/>
                </a:cubicBezTo>
                <a:cubicBezTo>
                  <a:pt x="58" y="35"/>
                  <a:pt x="59" y="37"/>
                  <a:pt x="61" y="35"/>
                </a:cubicBezTo>
                <a:cubicBezTo>
                  <a:pt x="63" y="33"/>
                  <a:pt x="65" y="38"/>
                  <a:pt x="68" y="38"/>
                </a:cubicBezTo>
                <a:cubicBezTo>
                  <a:pt x="71" y="37"/>
                  <a:pt x="70" y="37"/>
                  <a:pt x="72" y="35"/>
                </a:cubicBezTo>
                <a:cubicBezTo>
                  <a:pt x="74" y="34"/>
                  <a:pt x="76" y="38"/>
                  <a:pt x="76" y="38"/>
                </a:cubicBezTo>
                <a:cubicBezTo>
                  <a:pt x="80" y="38"/>
                  <a:pt x="80" y="38"/>
                  <a:pt x="80" y="38"/>
                </a:cubicBezTo>
                <a:cubicBezTo>
                  <a:pt x="80" y="38"/>
                  <a:pt x="79" y="33"/>
                  <a:pt x="80" y="35"/>
                </a:cubicBezTo>
                <a:cubicBezTo>
                  <a:pt x="82" y="39"/>
                  <a:pt x="86" y="52"/>
                  <a:pt x="85" y="54"/>
                </a:cubicBezTo>
                <a:cubicBezTo>
                  <a:pt x="84" y="54"/>
                  <a:pt x="83" y="53"/>
                  <a:pt x="83" y="53"/>
                </a:cubicBezTo>
                <a:cubicBezTo>
                  <a:pt x="78" y="53"/>
                  <a:pt x="78" y="53"/>
                  <a:pt x="78" y="53"/>
                </a:cubicBezTo>
                <a:cubicBezTo>
                  <a:pt x="81" y="57"/>
                  <a:pt x="81" y="57"/>
                  <a:pt x="81" y="57"/>
                </a:cubicBezTo>
                <a:cubicBezTo>
                  <a:pt x="81" y="57"/>
                  <a:pt x="83" y="60"/>
                  <a:pt x="85" y="59"/>
                </a:cubicBezTo>
                <a:cubicBezTo>
                  <a:pt x="83" y="76"/>
                  <a:pt x="69" y="87"/>
                  <a:pt x="69" y="87"/>
                </a:cubicBezTo>
                <a:cubicBezTo>
                  <a:pt x="67" y="85"/>
                  <a:pt x="68" y="83"/>
                  <a:pt x="68" y="83"/>
                </a:cubicBezTo>
                <a:cubicBezTo>
                  <a:pt x="69" y="80"/>
                  <a:pt x="69" y="80"/>
                  <a:pt x="69" y="80"/>
                </a:cubicBezTo>
                <a:cubicBezTo>
                  <a:pt x="69" y="75"/>
                  <a:pt x="69" y="75"/>
                  <a:pt x="69" y="75"/>
                </a:cubicBezTo>
                <a:cubicBezTo>
                  <a:pt x="69" y="75"/>
                  <a:pt x="69" y="69"/>
                  <a:pt x="64" y="72"/>
                </a:cubicBezTo>
                <a:cubicBezTo>
                  <a:pt x="58" y="73"/>
                  <a:pt x="60" y="73"/>
                  <a:pt x="54" y="73"/>
                </a:cubicBezTo>
                <a:cubicBezTo>
                  <a:pt x="48" y="74"/>
                  <a:pt x="49" y="61"/>
                  <a:pt x="49" y="61"/>
                </a:cubicBezTo>
                <a:close/>
                <a:moveTo>
                  <a:pt x="65" y="21"/>
                </a:moveTo>
                <a:cubicBezTo>
                  <a:pt x="65" y="21"/>
                  <a:pt x="69" y="22"/>
                  <a:pt x="71" y="25"/>
                </a:cubicBezTo>
                <a:cubicBezTo>
                  <a:pt x="69" y="32"/>
                  <a:pt x="65" y="31"/>
                  <a:pt x="65" y="31"/>
                </a:cubicBezTo>
                <a:cubicBezTo>
                  <a:pt x="65" y="31"/>
                  <a:pt x="62" y="31"/>
                  <a:pt x="62" y="28"/>
                </a:cubicBezTo>
                <a:cubicBezTo>
                  <a:pt x="66" y="26"/>
                  <a:pt x="66" y="26"/>
                  <a:pt x="66" y="26"/>
                </a:cubicBezTo>
                <a:cubicBezTo>
                  <a:pt x="66" y="26"/>
                  <a:pt x="64" y="23"/>
                  <a:pt x="65" y="21"/>
                </a:cubicBezTo>
                <a:close/>
                <a:moveTo>
                  <a:pt x="36" y="20"/>
                </a:moveTo>
                <a:cubicBezTo>
                  <a:pt x="40" y="16"/>
                  <a:pt x="47" y="17"/>
                  <a:pt x="47" y="17"/>
                </a:cubicBezTo>
                <a:cubicBezTo>
                  <a:pt x="46" y="20"/>
                  <a:pt x="44" y="19"/>
                  <a:pt x="44" y="21"/>
                </a:cubicBezTo>
                <a:cubicBezTo>
                  <a:pt x="44" y="23"/>
                  <a:pt x="41" y="26"/>
                  <a:pt x="41" y="26"/>
                </a:cubicBezTo>
                <a:cubicBezTo>
                  <a:pt x="41" y="27"/>
                  <a:pt x="41" y="31"/>
                  <a:pt x="38" y="28"/>
                </a:cubicBezTo>
                <a:cubicBezTo>
                  <a:pt x="35" y="25"/>
                  <a:pt x="33" y="24"/>
                  <a:pt x="33" y="21"/>
                </a:cubicBezTo>
                <a:cubicBezTo>
                  <a:pt x="33" y="21"/>
                  <a:pt x="36" y="20"/>
                  <a:pt x="36" y="20"/>
                </a:cubicBezTo>
                <a:close/>
                <a:moveTo>
                  <a:pt x="12" y="73"/>
                </a:moveTo>
                <a:cubicBezTo>
                  <a:pt x="12" y="72"/>
                  <a:pt x="11" y="68"/>
                  <a:pt x="11" y="67"/>
                </a:cubicBezTo>
                <a:cubicBezTo>
                  <a:pt x="11" y="66"/>
                  <a:pt x="12" y="62"/>
                  <a:pt x="12" y="62"/>
                </a:cubicBezTo>
                <a:cubicBezTo>
                  <a:pt x="12" y="62"/>
                  <a:pt x="13" y="61"/>
                  <a:pt x="12" y="60"/>
                </a:cubicBezTo>
                <a:cubicBezTo>
                  <a:pt x="11" y="59"/>
                  <a:pt x="11" y="56"/>
                  <a:pt x="11" y="56"/>
                </a:cubicBezTo>
                <a:cubicBezTo>
                  <a:pt x="9" y="54"/>
                  <a:pt x="9" y="54"/>
                  <a:pt x="9" y="54"/>
                </a:cubicBezTo>
                <a:cubicBezTo>
                  <a:pt x="9" y="54"/>
                  <a:pt x="8" y="52"/>
                  <a:pt x="7" y="51"/>
                </a:cubicBezTo>
                <a:cubicBezTo>
                  <a:pt x="7" y="50"/>
                  <a:pt x="7" y="49"/>
                  <a:pt x="8" y="48"/>
                </a:cubicBezTo>
                <a:cubicBezTo>
                  <a:pt x="8" y="47"/>
                  <a:pt x="7" y="45"/>
                  <a:pt x="7" y="44"/>
                </a:cubicBezTo>
                <a:cubicBezTo>
                  <a:pt x="15" y="26"/>
                  <a:pt x="28" y="21"/>
                  <a:pt x="28" y="21"/>
                </a:cubicBezTo>
                <a:cubicBezTo>
                  <a:pt x="29" y="26"/>
                  <a:pt x="29" y="26"/>
                  <a:pt x="29" y="26"/>
                </a:cubicBezTo>
                <a:cubicBezTo>
                  <a:pt x="29" y="26"/>
                  <a:pt x="26" y="26"/>
                  <a:pt x="25" y="26"/>
                </a:cubicBezTo>
                <a:cubicBezTo>
                  <a:pt x="24" y="25"/>
                  <a:pt x="23" y="25"/>
                  <a:pt x="23" y="25"/>
                </a:cubicBezTo>
                <a:cubicBezTo>
                  <a:pt x="22" y="28"/>
                  <a:pt x="22" y="28"/>
                  <a:pt x="22" y="28"/>
                </a:cubicBezTo>
                <a:cubicBezTo>
                  <a:pt x="22" y="28"/>
                  <a:pt x="21" y="29"/>
                  <a:pt x="21" y="30"/>
                </a:cubicBezTo>
                <a:cubicBezTo>
                  <a:pt x="21" y="31"/>
                  <a:pt x="21" y="32"/>
                  <a:pt x="21" y="32"/>
                </a:cubicBezTo>
                <a:cubicBezTo>
                  <a:pt x="21" y="32"/>
                  <a:pt x="24" y="32"/>
                  <a:pt x="24" y="31"/>
                </a:cubicBezTo>
                <a:cubicBezTo>
                  <a:pt x="24" y="30"/>
                  <a:pt x="24" y="30"/>
                  <a:pt x="24" y="30"/>
                </a:cubicBezTo>
                <a:cubicBezTo>
                  <a:pt x="23" y="29"/>
                  <a:pt x="23" y="29"/>
                  <a:pt x="23" y="29"/>
                </a:cubicBezTo>
                <a:cubicBezTo>
                  <a:pt x="23" y="29"/>
                  <a:pt x="25" y="28"/>
                  <a:pt x="30" y="28"/>
                </a:cubicBezTo>
                <a:cubicBezTo>
                  <a:pt x="35" y="28"/>
                  <a:pt x="33" y="32"/>
                  <a:pt x="35" y="33"/>
                </a:cubicBezTo>
                <a:cubicBezTo>
                  <a:pt x="37" y="34"/>
                  <a:pt x="34" y="36"/>
                  <a:pt x="33" y="38"/>
                </a:cubicBezTo>
                <a:cubicBezTo>
                  <a:pt x="32" y="40"/>
                  <a:pt x="31" y="36"/>
                  <a:pt x="31" y="36"/>
                </a:cubicBezTo>
                <a:cubicBezTo>
                  <a:pt x="31" y="36"/>
                  <a:pt x="32" y="35"/>
                  <a:pt x="30" y="34"/>
                </a:cubicBezTo>
                <a:cubicBezTo>
                  <a:pt x="28" y="34"/>
                  <a:pt x="26" y="38"/>
                  <a:pt x="28" y="38"/>
                </a:cubicBezTo>
                <a:cubicBezTo>
                  <a:pt x="29" y="37"/>
                  <a:pt x="30" y="39"/>
                  <a:pt x="29" y="40"/>
                </a:cubicBezTo>
                <a:cubicBezTo>
                  <a:pt x="29" y="41"/>
                  <a:pt x="29" y="41"/>
                  <a:pt x="28" y="43"/>
                </a:cubicBezTo>
                <a:cubicBezTo>
                  <a:pt x="27" y="45"/>
                  <a:pt x="25" y="47"/>
                  <a:pt x="25" y="47"/>
                </a:cubicBezTo>
                <a:cubicBezTo>
                  <a:pt x="25" y="47"/>
                  <a:pt x="24" y="46"/>
                  <a:pt x="25" y="47"/>
                </a:cubicBezTo>
                <a:cubicBezTo>
                  <a:pt x="25" y="49"/>
                  <a:pt x="24" y="51"/>
                  <a:pt x="24" y="52"/>
                </a:cubicBezTo>
                <a:cubicBezTo>
                  <a:pt x="24" y="53"/>
                  <a:pt x="22" y="51"/>
                  <a:pt x="22" y="49"/>
                </a:cubicBezTo>
                <a:cubicBezTo>
                  <a:pt x="21" y="47"/>
                  <a:pt x="19" y="49"/>
                  <a:pt x="18" y="49"/>
                </a:cubicBezTo>
                <a:cubicBezTo>
                  <a:pt x="17" y="49"/>
                  <a:pt x="16" y="48"/>
                  <a:pt x="15" y="47"/>
                </a:cubicBezTo>
                <a:cubicBezTo>
                  <a:pt x="15" y="46"/>
                  <a:pt x="11" y="49"/>
                  <a:pt x="10" y="50"/>
                </a:cubicBezTo>
                <a:cubicBezTo>
                  <a:pt x="9" y="51"/>
                  <a:pt x="10" y="52"/>
                  <a:pt x="11" y="51"/>
                </a:cubicBezTo>
                <a:cubicBezTo>
                  <a:pt x="13" y="51"/>
                  <a:pt x="14" y="51"/>
                  <a:pt x="14" y="53"/>
                </a:cubicBezTo>
                <a:cubicBezTo>
                  <a:pt x="13" y="54"/>
                  <a:pt x="12" y="53"/>
                  <a:pt x="12" y="54"/>
                </a:cubicBezTo>
                <a:cubicBezTo>
                  <a:pt x="12" y="56"/>
                  <a:pt x="14" y="57"/>
                  <a:pt x="14" y="58"/>
                </a:cubicBezTo>
                <a:cubicBezTo>
                  <a:pt x="15" y="59"/>
                  <a:pt x="18" y="58"/>
                  <a:pt x="20" y="58"/>
                </a:cubicBezTo>
                <a:cubicBezTo>
                  <a:pt x="21" y="57"/>
                  <a:pt x="24" y="56"/>
                  <a:pt x="25" y="58"/>
                </a:cubicBezTo>
                <a:cubicBezTo>
                  <a:pt x="25" y="60"/>
                  <a:pt x="29" y="60"/>
                  <a:pt x="30" y="61"/>
                </a:cubicBezTo>
                <a:cubicBezTo>
                  <a:pt x="32" y="61"/>
                  <a:pt x="35" y="61"/>
                  <a:pt x="36" y="63"/>
                </a:cubicBezTo>
                <a:cubicBezTo>
                  <a:pt x="38" y="64"/>
                  <a:pt x="35" y="68"/>
                  <a:pt x="35" y="69"/>
                </a:cubicBezTo>
                <a:cubicBezTo>
                  <a:pt x="35" y="70"/>
                  <a:pt x="34" y="72"/>
                  <a:pt x="33" y="74"/>
                </a:cubicBezTo>
                <a:cubicBezTo>
                  <a:pt x="32" y="75"/>
                  <a:pt x="32" y="76"/>
                  <a:pt x="30" y="77"/>
                </a:cubicBezTo>
                <a:cubicBezTo>
                  <a:pt x="29" y="78"/>
                  <a:pt x="29" y="79"/>
                  <a:pt x="29" y="79"/>
                </a:cubicBezTo>
                <a:cubicBezTo>
                  <a:pt x="29" y="82"/>
                  <a:pt x="29" y="82"/>
                  <a:pt x="29" y="82"/>
                </a:cubicBezTo>
                <a:cubicBezTo>
                  <a:pt x="29" y="82"/>
                  <a:pt x="29" y="85"/>
                  <a:pt x="30" y="86"/>
                </a:cubicBezTo>
                <a:cubicBezTo>
                  <a:pt x="30" y="87"/>
                  <a:pt x="27" y="93"/>
                  <a:pt x="27" y="93"/>
                </a:cubicBezTo>
                <a:cubicBezTo>
                  <a:pt x="26" y="93"/>
                  <a:pt x="25" y="91"/>
                  <a:pt x="24" y="89"/>
                </a:cubicBezTo>
                <a:cubicBezTo>
                  <a:pt x="24" y="88"/>
                  <a:pt x="23" y="87"/>
                  <a:pt x="23" y="85"/>
                </a:cubicBezTo>
                <a:cubicBezTo>
                  <a:pt x="23" y="83"/>
                  <a:pt x="21" y="82"/>
                  <a:pt x="21" y="81"/>
                </a:cubicBezTo>
                <a:cubicBezTo>
                  <a:pt x="20" y="80"/>
                  <a:pt x="19" y="79"/>
                  <a:pt x="19" y="78"/>
                </a:cubicBezTo>
                <a:cubicBezTo>
                  <a:pt x="19" y="77"/>
                  <a:pt x="17" y="75"/>
                  <a:pt x="17" y="75"/>
                </a:cubicBezTo>
                <a:cubicBezTo>
                  <a:pt x="17" y="75"/>
                  <a:pt x="13" y="73"/>
                  <a:pt x="12" y="73"/>
                </a:cubicBezTo>
                <a:close/>
                <a:moveTo>
                  <a:pt x="45" y="105"/>
                </a:moveTo>
                <a:cubicBezTo>
                  <a:pt x="38" y="105"/>
                  <a:pt x="31" y="104"/>
                  <a:pt x="25" y="101"/>
                </a:cubicBezTo>
                <a:cubicBezTo>
                  <a:pt x="20" y="98"/>
                  <a:pt x="20" y="98"/>
                  <a:pt x="20" y="98"/>
                </a:cubicBezTo>
                <a:cubicBezTo>
                  <a:pt x="18" y="97"/>
                  <a:pt x="17" y="97"/>
                  <a:pt x="16" y="96"/>
                </a:cubicBezTo>
                <a:cubicBezTo>
                  <a:pt x="18" y="92"/>
                  <a:pt x="18" y="92"/>
                  <a:pt x="18" y="92"/>
                </a:cubicBezTo>
                <a:cubicBezTo>
                  <a:pt x="26" y="98"/>
                  <a:pt x="35" y="101"/>
                  <a:pt x="45" y="101"/>
                </a:cubicBezTo>
                <a:cubicBezTo>
                  <a:pt x="70" y="101"/>
                  <a:pt x="91" y="81"/>
                  <a:pt x="91" y="56"/>
                </a:cubicBezTo>
                <a:cubicBezTo>
                  <a:pt x="91" y="37"/>
                  <a:pt x="79" y="20"/>
                  <a:pt x="62" y="14"/>
                </a:cubicBezTo>
                <a:cubicBezTo>
                  <a:pt x="64" y="10"/>
                  <a:pt x="64" y="10"/>
                  <a:pt x="64" y="10"/>
                </a:cubicBezTo>
                <a:cubicBezTo>
                  <a:pt x="66" y="11"/>
                  <a:pt x="68" y="12"/>
                  <a:pt x="68" y="12"/>
                </a:cubicBezTo>
                <a:cubicBezTo>
                  <a:pt x="68" y="12"/>
                  <a:pt x="72" y="14"/>
                  <a:pt x="74" y="16"/>
                </a:cubicBezTo>
                <a:cubicBezTo>
                  <a:pt x="87" y="25"/>
                  <a:pt x="96" y="39"/>
                  <a:pt x="96" y="55"/>
                </a:cubicBezTo>
                <a:cubicBezTo>
                  <a:pt x="96" y="82"/>
                  <a:pt x="72" y="105"/>
                  <a:pt x="45" y="10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51" name="组合 50"/>
          <p:cNvGrpSpPr/>
          <p:nvPr/>
        </p:nvGrpSpPr>
        <p:grpSpPr>
          <a:xfrm>
            <a:off x="3277556" y="4311205"/>
            <a:ext cx="352775" cy="394729"/>
            <a:chOff x="4337050" y="3251201"/>
            <a:chExt cx="360363" cy="403224"/>
          </a:xfrm>
          <a:solidFill>
            <a:schemeClr val="bg1"/>
          </a:solidFill>
        </p:grpSpPr>
        <p:sp>
          <p:nvSpPr>
            <p:cNvPr id="52" name="Freeform 5"/>
            <p:cNvSpPr>
              <a:spLocks noEditPoints="1"/>
            </p:cNvSpPr>
            <p:nvPr/>
          </p:nvSpPr>
          <p:spPr bwMode="auto">
            <a:xfrm>
              <a:off x="4337050" y="3282950"/>
              <a:ext cx="360363" cy="371475"/>
            </a:xfrm>
            <a:custGeom>
              <a:avLst/>
              <a:gdLst>
                <a:gd name="T0" fmla="*/ 83 w 129"/>
                <a:gd name="T1" fmla="*/ 92 h 135"/>
                <a:gd name="T2" fmla="*/ 127 w 129"/>
                <a:gd name="T3" fmla="*/ 26 h 135"/>
                <a:gd name="T4" fmla="*/ 127 w 129"/>
                <a:gd name="T5" fmla="*/ 21 h 135"/>
                <a:gd name="T6" fmla="*/ 117 w 129"/>
                <a:gd name="T7" fmla="*/ 11 h 135"/>
                <a:gd name="T8" fmla="*/ 112 w 129"/>
                <a:gd name="T9" fmla="*/ 11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1 h 135"/>
                <a:gd name="T24" fmla="*/ 12 w 129"/>
                <a:gd name="T25" fmla="*/ 11 h 135"/>
                <a:gd name="T26" fmla="*/ 1 w 129"/>
                <a:gd name="T27" fmla="*/ 21 h 135"/>
                <a:gd name="T28" fmla="*/ 1 w 129"/>
                <a:gd name="T29" fmla="*/ 26 h 135"/>
                <a:gd name="T30" fmla="*/ 47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9 w 129"/>
                <a:gd name="T45" fmla="*/ 124 h 135"/>
                <a:gd name="T46" fmla="*/ 43 w 129"/>
                <a:gd name="T47" fmla="*/ 130 h 135"/>
                <a:gd name="T48" fmla="*/ 49 w 129"/>
                <a:gd name="T49" fmla="*/ 135 h 135"/>
                <a:gd name="T50" fmla="*/ 80 w 129"/>
                <a:gd name="T51" fmla="*/ 135 h 135"/>
                <a:gd name="T52" fmla="*/ 85 w 129"/>
                <a:gd name="T53" fmla="*/ 130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1"/>
                    <a:pt x="117" y="11"/>
                  </a:cubicBezTo>
                  <a:cubicBezTo>
                    <a:pt x="114" y="11"/>
                    <a:pt x="112" y="11"/>
                    <a:pt x="112" y="11"/>
                  </a:cubicBezTo>
                  <a:cubicBezTo>
                    <a:pt x="107" y="11"/>
                    <a:pt x="107" y="16"/>
                    <a:pt x="107" y="16"/>
                  </a:cubicBezTo>
                  <a:cubicBezTo>
                    <a:pt x="107" y="16"/>
                    <a:pt x="105" y="16"/>
                    <a:pt x="101" y="16"/>
                  </a:cubicBezTo>
                  <a:cubicBezTo>
                    <a:pt x="101" y="13"/>
                    <a:pt x="101" y="0"/>
                    <a:pt x="101" y="0"/>
                  </a:cubicBezTo>
                  <a:cubicBezTo>
                    <a:pt x="56" y="7"/>
                    <a:pt x="27" y="0"/>
                    <a:pt x="27" y="0"/>
                  </a:cubicBezTo>
                  <a:cubicBezTo>
                    <a:pt x="27" y="16"/>
                    <a:pt x="27" y="16"/>
                    <a:pt x="27" y="16"/>
                  </a:cubicBezTo>
                  <a:cubicBezTo>
                    <a:pt x="24" y="16"/>
                    <a:pt x="22" y="16"/>
                    <a:pt x="22" y="16"/>
                  </a:cubicBezTo>
                  <a:cubicBezTo>
                    <a:pt x="22" y="16"/>
                    <a:pt x="22" y="11"/>
                    <a:pt x="17" y="11"/>
                  </a:cubicBezTo>
                  <a:cubicBezTo>
                    <a:pt x="17" y="11"/>
                    <a:pt x="15" y="11"/>
                    <a:pt x="12" y="11"/>
                  </a:cubicBezTo>
                  <a:cubicBezTo>
                    <a:pt x="1" y="11"/>
                    <a:pt x="1" y="21"/>
                    <a:pt x="1" y="21"/>
                  </a:cubicBezTo>
                  <a:cubicBezTo>
                    <a:pt x="1" y="26"/>
                    <a:pt x="1" y="26"/>
                    <a:pt x="1" y="26"/>
                  </a:cubicBezTo>
                  <a:cubicBezTo>
                    <a:pt x="1" y="26"/>
                    <a:pt x="0" y="63"/>
                    <a:pt x="47" y="92"/>
                  </a:cubicBezTo>
                  <a:cubicBezTo>
                    <a:pt x="47"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9" y="124"/>
                    <a:pt x="49" y="124"/>
                  </a:cubicBezTo>
                  <a:cubicBezTo>
                    <a:pt x="49" y="124"/>
                    <a:pt x="43" y="125"/>
                    <a:pt x="43" y="130"/>
                  </a:cubicBezTo>
                  <a:cubicBezTo>
                    <a:pt x="43" y="130"/>
                    <a:pt x="43" y="135"/>
                    <a:pt x="49" y="135"/>
                  </a:cubicBezTo>
                  <a:cubicBezTo>
                    <a:pt x="56" y="135"/>
                    <a:pt x="80" y="135"/>
                    <a:pt x="80" y="135"/>
                  </a:cubicBezTo>
                  <a:cubicBezTo>
                    <a:pt x="85" y="135"/>
                    <a:pt x="85" y="130"/>
                    <a:pt x="85" y="130"/>
                  </a:cubicBezTo>
                  <a:cubicBezTo>
                    <a:pt x="85" y="130"/>
                    <a:pt x="85" y="124"/>
                    <a:pt x="80" y="124"/>
                  </a:cubicBezTo>
                  <a:cubicBezTo>
                    <a:pt x="75" y="124"/>
                    <a:pt x="74" y="119"/>
                    <a:pt x="74" y="119"/>
                  </a:cubicBezTo>
                  <a:cubicBezTo>
                    <a:pt x="74" y="119"/>
                    <a:pt x="69" y="119"/>
                    <a:pt x="69" y="114"/>
                  </a:cubicBezTo>
                  <a:cubicBezTo>
                    <a:pt x="69" y="108"/>
                    <a:pt x="69" y="108"/>
                    <a:pt x="69" y="108"/>
                  </a:cubicBezTo>
                  <a:cubicBezTo>
                    <a:pt x="69" y="108"/>
                    <a:pt x="75" y="110"/>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7"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1" y="62"/>
                    <a:pt x="36"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6"/>
            <p:cNvSpPr>
              <a:spLocks/>
            </p:cNvSpPr>
            <p:nvPr/>
          </p:nvSpPr>
          <p:spPr bwMode="auto">
            <a:xfrm>
              <a:off x="4413250" y="3251201"/>
              <a:ext cx="206375" cy="31750"/>
            </a:xfrm>
            <a:custGeom>
              <a:avLst/>
              <a:gdLst>
                <a:gd name="T0" fmla="*/ 0 w 74"/>
                <a:gd name="T1" fmla="*/ 11 h 11"/>
                <a:gd name="T2" fmla="*/ 74 w 74"/>
                <a:gd name="T3" fmla="*/ 11 h 11"/>
                <a:gd name="T4" fmla="*/ 0 w 74"/>
                <a:gd name="T5" fmla="*/ 11 h 11"/>
              </a:gdLst>
              <a:ahLst/>
              <a:cxnLst>
                <a:cxn ang="0">
                  <a:pos x="T0" y="T1"/>
                </a:cxn>
                <a:cxn ang="0">
                  <a:pos x="T2" y="T3"/>
                </a:cxn>
                <a:cxn ang="0">
                  <a:pos x="T4" y="T5"/>
                </a:cxn>
              </a:cxnLst>
              <a:rect l="0" t="0" r="r" b="b"/>
              <a:pathLst>
                <a:path w="74" h="11">
                  <a:moveTo>
                    <a:pt x="0" y="11"/>
                  </a:moveTo>
                  <a:cubicBezTo>
                    <a:pt x="0" y="11"/>
                    <a:pt x="34" y="0"/>
                    <a:pt x="74" y="11"/>
                  </a:cubicBezTo>
                  <a:cubicBezTo>
                    <a:pt x="74" y="11"/>
                    <a:pt x="37" y="5"/>
                    <a:pt x="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8" name="组合 57"/>
          <p:cNvGrpSpPr/>
          <p:nvPr/>
        </p:nvGrpSpPr>
        <p:grpSpPr>
          <a:xfrm>
            <a:off x="5957890" y="1738034"/>
            <a:ext cx="388699" cy="298260"/>
            <a:chOff x="4062413" y="2584450"/>
            <a:chExt cx="320675" cy="246063"/>
          </a:xfrm>
          <a:solidFill>
            <a:schemeClr val="bg1"/>
          </a:solidFill>
        </p:grpSpPr>
        <p:sp>
          <p:nvSpPr>
            <p:cNvPr id="59" name="Freeform 18"/>
            <p:cNvSpPr>
              <a:spLocks/>
            </p:cNvSpPr>
            <p:nvPr/>
          </p:nvSpPr>
          <p:spPr bwMode="auto">
            <a:xfrm>
              <a:off x="4073526" y="2589213"/>
              <a:ext cx="173038" cy="31750"/>
            </a:xfrm>
            <a:custGeom>
              <a:avLst/>
              <a:gdLst>
                <a:gd name="T0" fmla="*/ 89 w 109"/>
                <a:gd name="T1" fmla="*/ 20 h 20"/>
                <a:gd name="T2" fmla="*/ 109 w 109"/>
                <a:gd name="T3" fmla="*/ 0 h 20"/>
                <a:gd name="T4" fmla="*/ 0 w 109"/>
                <a:gd name="T5" fmla="*/ 0 h 20"/>
                <a:gd name="T6" fmla="*/ 0 w 109"/>
                <a:gd name="T7" fmla="*/ 20 h 20"/>
                <a:gd name="T8" fmla="*/ 89 w 109"/>
                <a:gd name="T9" fmla="*/ 20 h 20"/>
              </a:gdLst>
              <a:ahLst/>
              <a:cxnLst>
                <a:cxn ang="0">
                  <a:pos x="T0" y="T1"/>
                </a:cxn>
                <a:cxn ang="0">
                  <a:pos x="T2" y="T3"/>
                </a:cxn>
                <a:cxn ang="0">
                  <a:pos x="T4" y="T5"/>
                </a:cxn>
                <a:cxn ang="0">
                  <a:pos x="T6" y="T7"/>
                </a:cxn>
                <a:cxn ang="0">
                  <a:pos x="T8" y="T9"/>
                </a:cxn>
              </a:cxnLst>
              <a:rect l="0" t="0" r="r" b="b"/>
              <a:pathLst>
                <a:path w="109" h="20">
                  <a:moveTo>
                    <a:pt x="89" y="20"/>
                  </a:moveTo>
                  <a:lnTo>
                    <a:pt x="109" y="0"/>
                  </a:lnTo>
                  <a:lnTo>
                    <a:pt x="0" y="0"/>
                  </a:lnTo>
                  <a:lnTo>
                    <a:pt x="0" y="20"/>
                  </a:lnTo>
                  <a:lnTo>
                    <a:pt x="89"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9"/>
            <p:cNvSpPr>
              <a:spLocks noEditPoints="1"/>
            </p:cNvSpPr>
            <p:nvPr/>
          </p:nvSpPr>
          <p:spPr bwMode="auto">
            <a:xfrm>
              <a:off x="4062413" y="2584450"/>
              <a:ext cx="320675" cy="246063"/>
            </a:xfrm>
            <a:custGeom>
              <a:avLst/>
              <a:gdLst>
                <a:gd name="T0" fmla="*/ 106 w 115"/>
                <a:gd name="T1" fmla="*/ 41 h 88"/>
                <a:gd name="T2" fmla="*/ 106 w 115"/>
                <a:gd name="T3" fmla="*/ 32 h 88"/>
                <a:gd name="T4" fmla="*/ 106 w 115"/>
                <a:gd name="T5" fmla="*/ 16 h 88"/>
                <a:gd name="T6" fmla="*/ 106 w 115"/>
                <a:gd name="T7" fmla="*/ 0 h 88"/>
                <a:gd name="T8" fmla="*/ 73 w 115"/>
                <a:gd name="T9" fmla="*/ 0 h 88"/>
                <a:gd name="T10" fmla="*/ 59 w 115"/>
                <a:gd name="T11" fmla="*/ 16 h 88"/>
                <a:gd name="T12" fmla="*/ 0 w 115"/>
                <a:gd name="T13" fmla="*/ 16 h 88"/>
                <a:gd name="T14" fmla="*/ 0 w 115"/>
                <a:gd name="T15" fmla="*/ 79 h 88"/>
                <a:gd name="T16" fmla="*/ 68 w 115"/>
                <a:gd name="T17" fmla="*/ 79 h 88"/>
                <a:gd name="T18" fmla="*/ 88 w 115"/>
                <a:gd name="T19" fmla="*/ 88 h 88"/>
                <a:gd name="T20" fmla="*/ 115 w 115"/>
                <a:gd name="T21" fmla="*/ 61 h 88"/>
                <a:gd name="T22" fmla="*/ 106 w 115"/>
                <a:gd name="T23" fmla="*/ 41 h 88"/>
                <a:gd name="T24" fmla="*/ 88 w 115"/>
                <a:gd name="T25" fmla="*/ 83 h 88"/>
                <a:gd name="T26" fmla="*/ 67 w 115"/>
                <a:gd name="T27" fmla="*/ 61 h 88"/>
                <a:gd name="T28" fmla="*/ 88 w 115"/>
                <a:gd name="T29" fmla="*/ 39 h 88"/>
                <a:gd name="T30" fmla="*/ 110 w 115"/>
                <a:gd name="T31" fmla="*/ 61 h 88"/>
                <a:gd name="T32" fmla="*/ 88 w 115"/>
                <a:gd name="T33" fmla="*/ 8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5" h="88">
                  <a:moveTo>
                    <a:pt x="106" y="41"/>
                  </a:moveTo>
                  <a:cubicBezTo>
                    <a:pt x="106" y="32"/>
                    <a:pt x="106" y="32"/>
                    <a:pt x="106" y="32"/>
                  </a:cubicBezTo>
                  <a:cubicBezTo>
                    <a:pt x="106" y="16"/>
                    <a:pt x="106" y="16"/>
                    <a:pt x="106" y="16"/>
                  </a:cubicBezTo>
                  <a:cubicBezTo>
                    <a:pt x="106" y="0"/>
                    <a:pt x="106" y="0"/>
                    <a:pt x="106" y="0"/>
                  </a:cubicBezTo>
                  <a:cubicBezTo>
                    <a:pt x="73" y="0"/>
                    <a:pt x="73" y="0"/>
                    <a:pt x="73" y="0"/>
                  </a:cubicBezTo>
                  <a:cubicBezTo>
                    <a:pt x="59" y="16"/>
                    <a:pt x="59" y="16"/>
                    <a:pt x="59" y="16"/>
                  </a:cubicBezTo>
                  <a:cubicBezTo>
                    <a:pt x="0" y="16"/>
                    <a:pt x="0" y="16"/>
                    <a:pt x="0" y="16"/>
                  </a:cubicBezTo>
                  <a:cubicBezTo>
                    <a:pt x="0" y="79"/>
                    <a:pt x="0" y="79"/>
                    <a:pt x="0" y="79"/>
                  </a:cubicBezTo>
                  <a:cubicBezTo>
                    <a:pt x="68" y="79"/>
                    <a:pt x="68" y="79"/>
                    <a:pt x="68" y="79"/>
                  </a:cubicBezTo>
                  <a:cubicBezTo>
                    <a:pt x="73" y="85"/>
                    <a:pt x="80" y="88"/>
                    <a:pt x="88" y="88"/>
                  </a:cubicBezTo>
                  <a:cubicBezTo>
                    <a:pt x="103" y="88"/>
                    <a:pt x="115" y="76"/>
                    <a:pt x="115" y="61"/>
                  </a:cubicBezTo>
                  <a:cubicBezTo>
                    <a:pt x="115" y="53"/>
                    <a:pt x="112" y="46"/>
                    <a:pt x="106" y="41"/>
                  </a:cubicBezTo>
                  <a:close/>
                  <a:moveTo>
                    <a:pt x="88" y="83"/>
                  </a:moveTo>
                  <a:cubicBezTo>
                    <a:pt x="76" y="83"/>
                    <a:pt x="67" y="73"/>
                    <a:pt x="67" y="61"/>
                  </a:cubicBezTo>
                  <a:cubicBezTo>
                    <a:pt x="67" y="49"/>
                    <a:pt x="76" y="39"/>
                    <a:pt x="88" y="39"/>
                  </a:cubicBezTo>
                  <a:cubicBezTo>
                    <a:pt x="100" y="39"/>
                    <a:pt x="110" y="49"/>
                    <a:pt x="110" y="61"/>
                  </a:cubicBezTo>
                  <a:cubicBezTo>
                    <a:pt x="110" y="73"/>
                    <a:pt x="100" y="83"/>
                    <a:pt x="88"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20"/>
            <p:cNvSpPr>
              <a:spLocks/>
            </p:cNvSpPr>
            <p:nvPr/>
          </p:nvSpPr>
          <p:spPr bwMode="auto">
            <a:xfrm>
              <a:off x="4262438" y="2724150"/>
              <a:ext cx="92075" cy="66675"/>
            </a:xfrm>
            <a:custGeom>
              <a:avLst/>
              <a:gdLst>
                <a:gd name="T0" fmla="*/ 32 w 33"/>
                <a:gd name="T1" fmla="*/ 3 h 24"/>
                <a:gd name="T2" fmla="*/ 30 w 33"/>
                <a:gd name="T3" fmla="*/ 0 h 24"/>
                <a:gd name="T4" fmla="*/ 28 w 33"/>
                <a:gd name="T5" fmla="*/ 0 h 24"/>
                <a:gd name="T6" fmla="*/ 13 w 33"/>
                <a:gd name="T7" fmla="*/ 16 h 24"/>
                <a:gd name="T8" fmla="*/ 5 w 33"/>
                <a:gd name="T9" fmla="*/ 8 h 24"/>
                <a:gd name="T10" fmla="*/ 3 w 33"/>
                <a:gd name="T11" fmla="*/ 8 h 24"/>
                <a:gd name="T12" fmla="*/ 0 w 33"/>
                <a:gd name="T13" fmla="*/ 10 h 24"/>
                <a:gd name="T14" fmla="*/ 0 w 33"/>
                <a:gd name="T15" fmla="*/ 12 h 24"/>
                <a:gd name="T16" fmla="*/ 12 w 33"/>
                <a:gd name="T17" fmla="*/ 24 h 24"/>
                <a:gd name="T18" fmla="*/ 14 w 33"/>
                <a:gd name="T19" fmla="*/ 24 h 24"/>
                <a:gd name="T20" fmla="*/ 32 w 33"/>
                <a:gd name="T21" fmla="*/ 5 h 24"/>
                <a:gd name="T22" fmla="*/ 32 w 33"/>
                <a:gd name="T23"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24">
                  <a:moveTo>
                    <a:pt x="32" y="3"/>
                  </a:moveTo>
                  <a:cubicBezTo>
                    <a:pt x="30" y="0"/>
                    <a:pt x="30" y="0"/>
                    <a:pt x="30" y="0"/>
                  </a:cubicBezTo>
                  <a:cubicBezTo>
                    <a:pt x="29" y="0"/>
                    <a:pt x="28" y="0"/>
                    <a:pt x="28" y="0"/>
                  </a:cubicBezTo>
                  <a:cubicBezTo>
                    <a:pt x="13" y="16"/>
                    <a:pt x="13" y="16"/>
                    <a:pt x="13" y="16"/>
                  </a:cubicBezTo>
                  <a:cubicBezTo>
                    <a:pt x="5" y="8"/>
                    <a:pt x="5" y="8"/>
                    <a:pt x="5" y="8"/>
                  </a:cubicBezTo>
                  <a:cubicBezTo>
                    <a:pt x="4" y="7"/>
                    <a:pt x="3" y="7"/>
                    <a:pt x="3" y="8"/>
                  </a:cubicBezTo>
                  <a:cubicBezTo>
                    <a:pt x="0" y="10"/>
                    <a:pt x="0" y="10"/>
                    <a:pt x="0" y="10"/>
                  </a:cubicBezTo>
                  <a:cubicBezTo>
                    <a:pt x="0" y="11"/>
                    <a:pt x="0" y="12"/>
                    <a:pt x="0" y="12"/>
                  </a:cubicBezTo>
                  <a:cubicBezTo>
                    <a:pt x="12" y="24"/>
                    <a:pt x="12" y="24"/>
                    <a:pt x="12" y="24"/>
                  </a:cubicBezTo>
                  <a:cubicBezTo>
                    <a:pt x="12" y="24"/>
                    <a:pt x="13" y="24"/>
                    <a:pt x="14" y="24"/>
                  </a:cubicBezTo>
                  <a:cubicBezTo>
                    <a:pt x="32" y="5"/>
                    <a:pt x="32" y="5"/>
                    <a:pt x="32" y="5"/>
                  </a:cubicBezTo>
                  <a:cubicBezTo>
                    <a:pt x="33" y="4"/>
                    <a:pt x="33"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4" name="组合 63"/>
          <p:cNvGrpSpPr/>
          <p:nvPr/>
        </p:nvGrpSpPr>
        <p:grpSpPr>
          <a:xfrm>
            <a:off x="4610350" y="1686619"/>
            <a:ext cx="373002" cy="382544"/>
            <a:chOff x="3740151" y="4270375"/>
            <a:chExt cx="620712" cy="636588"/>
          </a:xfrm>
          <a:solidFill>
            <a:schemeClr val="bg1"/>
          </a:solidFill>
        </p:grpSpPr>
        <p:sp>
          <p:nvSpPr>
            <p:cNvPr id="65" name="Freeform 10"/>
            <p:cNvSpPr>
              <a:spLocks/>
            </p:cNvSpPr>
            <p:nvPr/>
          </p:nvSpPr>
          <p:spPr bwMode="auto">
            <a:xfrm>
              <a:off x="3740151" y="4538663"/>
              <a:ext cx="620712" cy="225425"/>
            </a:xfrm>
            <a:custGeom>
              <a:avLst/>
              <a:gdLst>
                <a:gd name="T0" fmla="*/ 194 w 391"/>
                <a:gd name="T1" fmla="*/ 78 h 142"/>
                <a:gd name="T2" fmla="*/ 54 w 391"/>
                <a:gd name="T3" fmla="*/ 0 h 142"/>
                <a:gd name="T4" fmla="*/ 0 w 391"/>
                <a:gd name="T5" fmla="*/ 30 h 142"/>
                <a:gd name="T6" fmla="*/ 194 w 391"/>
                <a:gd name="T7" fmla="*/ 142 h 142"/>
                <a:gd name="T8" fmla="*/ 391 w 391"/>
                <a:gd name="T9" fmla="*/ 30 h 142"/>
                <a:gd name="T10" fmla="*/ 333 w 391"/>
                <a:gd name="T11" fmla="*/ 0 h 142"/>
                <a:gd name="T12" fmla="*/ 194 w 391"/>
                <a:gd name="T13" fmla="*/ 78 h 142"/>
              </a:gdLst>
              <a:ahLst/>
              <a:cxnLst>
                <a:cxn ang="0">
                  <a:pos x="T0" y="T1"/>
                </a:cxn>
                <a:cxn ang="0">
                  <a:pos x="T2" y="T3"/>
                </a:cxn>
                <a:cxn ang="0">
                  <a:pos x="T4" y="T5"/>
                </a:cxn>
                <a:cxn ang="0">
                  <a:pos x="T6" y="T7"/>
                </a:cxn>
                <a:cxn ang="0">
                  <a:pos x="T8" y="T9"/>
                </a:cxn>
                <a:cxn ang="0">
                  <a:pos x="T10" y="T11"/>
                </a:cxn>
                <a:cxn ang="0">
                  <a:pos x="T12" y="T13"/>
                </a:cxn>
              </a:cxnLst>
              <a:rect l="0" t="0" r="r" b="b"/>
              <a:pathLst>
                <a:path w="391" h="142">
                  <a:moveTo>
                    <a:pt x="194" y="78"/>
                  </a:moveTo>
                  <a:lnTo>
                    <a:pt x="54" y="0"/>
                  </a:lnTo>
                  <a:lnTo>
                    <a:pt x="0" y="30"/>
                  </a:lnTo>
                  <a:lnTo>
                    <a:pt x="194" y="142"/>
                  </a:lnTo>
                  <a:lnTo>
                    <a:pt x="391" y="30"/>
                  </a:lnTo>
                  <a:lnTo>
                    <a:pt x="333" y="0"/>
                  </a:lnTo>
                  <a:lnTo>
                    <a:pt x="194"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1"/>
            <p:cNvSpPr>
              <a:spLocks/>
            </p:cNvSpPr>
            <p:nvPr/>
          </p:nvSpPr>
          <p:spPr bwMode="auto">
            <a:xfrm>
              <a:off x="3740151" y="4681538"/>
              <a:ext cx="620712" cy="225425"/>
            </a:xfrm>
            <a:custGeom>
              <a:avLst/>
              <a:gdLst>
                <a:gd name="T0" fmla="*/ 194 w 391"/>
                <a:gd name="T1" fmla="*/ 79 h 142"/>
                <a:gd name="T2" fmla="*/ 54 w 391"/>
                <a:gd name="T3" fmla="*/ 0 h 142"/>
                <a:gd name="T4" fmla="*/ 0 w 391"/>
                <a:gd name="T5" fmla="*/ 31 h 142"/>
                <a:gd name="T6" fmla="*/ 194 w 391"/>
                <a:gd name="T7" fmla="*/ 142 h 142"/>
                <a:gd name="T8" fmla="*/ 391 w 391"/>
                <a:gd name="T9" fmla="*/ 31 h 142"/>
                <a:gd name="T10" fmla="*/ 333 w 391"/>
                <a:gd name="T11" fmla="*/ 0 h 142"/>
                <a:gd name="T12" fmla="*/ 194 w 391"/>
                <a:gd name="T13" fmla="*/ 79 h 142"/>
              </a:gdLst>
              <a:ahLst/>
              <a:cxnLst>
                <a:cxn ang="0">
                  <a:pos x="T0" y="T1"/>
                </a:cxn>
                <a:cxn ang="0">
                  <a:pos x="T2" y="T3"/>
                </a:cxn>
                <a:cxn ang="0">
                  <a:pos x="T4" y="T5"/>
                </a:cxn>
                <a:cxn ang="0">
                  <a:pos x="T6" y="T7"/>
                </a:cxn>
                <a:cxn ang="0">
                  <a:pos x="T8" y="T9"/>
                </a:cxn>
                <a:cxn ang="0">
                  <a:pos x="T10" y="T11"/>
                </a:cxn>
                <a:cxn ang="0">
                  <a:pos x="T12" y="T13"/>
                </a:cxn>
              </a:cxnLst>
              <a:rect l="0" t="0" r="r" b="b"/>
              <a:pathLst>
                <a:path w="391" h="142">
                  <a:moveTo>
                    <a:pt x="194" y="79"/>
                  </a:moveTo>
                  <a:lnTo>
                    <a:pt x="54" y="0"/>
                  </a:lnTo>
                  <a:lnTo>
                    <a:pt x="0" y="31"/>
                  </a:lnTo>
                  <a:lnTo>
                    <a:pt x="194" y="142"/>
                  </a:lnTo>
                  <a:lnTo>
                    <a:pt x="391" y="31"/>
                  </a:lnTo>
                  <a:lnTo>
                    <a:pt x="333" y="0"/>
                  </a:lnTo>
                  <a:lnTo>
                    <a:pt x="194"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2"/>
            <p:cNvSpPr>
              <a:spLocks/>
            </p:cNvSpPr>
            <p:nvPr/>
          </p:nvSpPr>
          <p:spPr bwMode="auto">
            <a:xfrm>
              <a:off x="3740151" y="4270375"/>
              <a:ext cx="620712" cy="349250"/>
            </a:xfrm>
            <a:custGeom>
              <a:avLst/>
              <a:gdLst>
                <a:gd name="T0" fmla="*/ 391 w 391"/>
                <a:gd name="T1" fmla="*/ 112 h 220"/>
                <a:gd name="T2" fmla="*/ 194 w 391"/>
                <a:gd name="T3" fmla="*/ 0 h 220"/>
                <a:gd name="T4" fmla="*/ 0 w 391"/>
                <a:gd name="T5" fmla="*/ 112 h 220"/>
                <a:gd name="T6" fmla="*/ 194 w 391"/>
                <a:gd name="T7" fmla="*/ 220 h 220"/>
                <a:gd name="T8" fmla="*/ 391 w 391"/>
                <a:gd name="T9" fmla="*/ 112 h 220"/>
              </a:gdLst>
              <a:ahLst/>
              <a:cxnLst>
                <a:cxn ang="0">
                  <a:pos x="T0" y="T1"/>
                </a:cxn>
                <a:cxn ang="0">
                  <a:pos x="T2" y="T3"/>
                </a:cxn>
                <a:cxn ang="0">
                  <a:pos x="T4" y="T5"/>
                </a:cxn>
                <a:cxn ang="0">
                  <a:pos x="T6" y="T7"/>
                </a:cxn>
                <a:cxn ang="0">
                  <a:pos x="T8" y="T9"/>
                </a:cxn>
              </a:cxnLst>
              <a:rect l="0" t="0" r="r" b="b"/>
              <a:pathLst>
                <a:path w="391" h="220">
                  <a:moveTo>
                    <a:pt x="391" y="112"/>
                  </a:moveTo>
                  <a:lnTo>
                    <a:pt x="194" y="0"/>
                  </a:lnTo>
                  <a:lnTo>
                    <a:pt x="0" y="112"/>
                  </a:lnTo>
                  <a:lnTo>
                    <a:pt x="194" y="220"/>
                  </a:lnTo>
                  <a:lnTo>
                    <a:pt x="391"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1" name="KSO_Shape"/>
          <p:cNvSpPr>
            <a:spLocks/>
          </p:cNvSpPr>
          <p:nvPr/>
        </p:nvSpPr>
        <p:spPr bwMode="auto">
          <a:xfrm>
            <a:off x="9895602" y="4997448"/>
            <a:ext cx="389638" cy="369505"/>
          </a:xfrm>
          <a:custGeom>
            <a:avLst/>
            <a:gdLst/>
            <a:ahLst/>
            <a:cxnLst/>
            <a:rect l="0" t="0" r="r" b="b"/>
            <a:pathLst>
              <a:path w="1917701" h="1819275">
                <a:moveTo>
                  <a:pt x="711992" y="795933"/>
                </a:moveTo>
                <a:lnTo>
                  <a:pt x="722042" y="796197"/>
                </a:lnTo>
                <a:lnTo>
                  <a:pt x="731828" y="796462"/>
                </a:lnTo>
                <a:lnTo>
                  <a:pt x="742143" y="796991"/>
                </a:lnTo>
                <a:lnTo>
                  <a:pt x="751929" y="797784"/>
                </a:lnTo>
                <a:lnTo>
                  <a:pt x="761979" y="798577"/>
                </a:lnTo>
                <a:lnTo>
                  <a:pt x="771765" y="799635"/>
                </a:lnTo>
                <a:lnTo>
                  <a:pt x="781551" y="800957"/>
                </a:lnTo>
                <a:lnTo>
                  <a:pt x="791337" y="802544"/>
                </a:lnTo>
                <a:lnTo>
                  <a:pt x="800858" y="804130"/>
                </a:lnTo>
                <a:lnTo>
                  <a:pt x="810644" y="805981"/>
                </a:lnTo>
                <a:lnTo>
                  <a:pt x="820166" y="807832"/>
                </a:lnTo>
                <a:lnTo>
                  <a:pt x="829687" y="810212"/>
                </a:lnTo>
                <a:lnTo>
                  <a:pt x="839473" y="812592"/>
                </a:lnTo>
                <a:lnTo>
                  <a:pt x="848994" y="814972"/>
                </a:lnTo>
                <a:lnTo>
                  <a:pt x="858252" y="817616"/>
                </a:lnTo>
                <a:lnTo>
                  <a:pt x="867773" y="820525"/>
                </a:lnTo>
                <a:lnTo>
                  <a:pt x="886551" y="826871"/>
                </a:lnTo>
                <a:lnTo>
                  <a:pt x="905065" y="833746"/>
                </a:lnTo>
                <a:lnTo>
                  <a:pt x="923315" y="841415"/>
                </a:lnTo>
                <a:lnTo>
                  <a:pt x="941300" y="849612"/>
                </a:lnTo>
                <a:lnTo>
                  <a:pt x="959284" y="858603"/>
                </a:lnTo>
                <a:lnTo>
                  <a:pt x="976740" y="868122"/>
                </a:lnTo>
                <a:lnTo>
                  <a:pt x="993932" y="878170"/>
                </a:lnTo>
                <a:lnTo>
                  <a:pt x="1011123" y="889012"/>
                </a:lnTo>
                <a:lnTo>
                  <a:pt x="1003189" y="891392"/>
                </a:lnTo>
                <a:lnTo>
                  <a:pt x="995254" y="893772"/>
                </a:lnTo>
                <a:lnTo>
                  <a:pt x="987055" y="896416"/>
                </a:lnTo>
                <a:lnTo>
                  <a:pt x="979121" y="899325"/>
                </a:lnTo>
                <a:lnTo>
                  <a:pt x="971186" y="902762"/>
                </a:lnTo>
                <a:lnTo>
                  <a:pt x="962987" y="905936"/>
                </a:lnTo>
                <a:lnTo>
                  <a:pt x="955053" y="909638"/>
                </a:lnTo>
                <a:lnTo>
                  <a:pt x="947383" y="913604"/>
                </a:lnTo>
                <a:lnTo>
                  <a:pt x="939448" y="917835"/>
                </a:lnTo>
                <a:lnTo>
                  <a:pt x="932043" y="922066"/>
                </a:lnTo>
                <a:lnTo>
                  <a:pt x="924637" y="926826"/>
                </a:lnTo>
                <a:lnTo>
                  <a:pt x="917231" y="931850"/>
                </a:lnTo>
                <a:lnTo>
                  <a:pt x="910090" y="936874"/>
                </a:lnTo>
                <a:lnTo>
                  <a:pt x="902949" y="942427"/>
                </a:lnTo>
                <a:lnTo>
                  <a:pt x="896073" y="948509"/>
                </a:lnTo>
                <a:lnTo>
                  <a:pt x="889461" y="954326"/>
                </a:lnTo>
                <a:lnTo>
                  <a:pt x="883113" y="960937"/>
                </a:lnTo>
                <a:lnTo>
                  <a:pt x="877030" y="967812"/>
                </a:lnTo>
                <a:lnTo>
                  <a:pt x="871211" y="974952"/>
                </a:lnTo>
                <a:lnTo>
                  <a:pt x="865393" y="982356"/>
                </a:lnTo>
                <a:lnTo>
                  <a:pt x="859838" y="990024"/>
                </a:lnTo>
                <a:lnTo>
                  <a:pt x="854813" y="998486"/>
                </a:lnTo>
                <a:lnTo>
                  <a:pt x="850052" y="1006683"/>
                </a:lnTo>
                <a:lnTo>
                  <a:pt x="845556" y="1015674"/>
                </a:lnTo>
                <a:lnTo>
                  <a:pt x="841324" y="1025193"/>
                </a:lnTo>
                <a:lnTo>
                  <a:pt x="837886" y="1034713"/>
                </a:lnTo>
                <a:lnTo>
                  <a:pt x="834183" y="1044761"/>
                </a:lnTo>
                <a:lnTo>
                  <a:pt x="831274" y="1055074"/>
                </a:lnTo>
                <a:lnTo>
                  <a:pt x="828629" y="1066180"/>
                </a:lnTo>
                <a:lnTo>
                  <a:pt x="826249" y="1077550"/>
                </a:lnTo>
                <a:lnTo>
                  <a:pt x="824398" y="1089185"/>
                </a:lnTo>
                <a:lnTo>
                  <a:pt x="823340" y="1101349"/>
                </a:lnTo>
                <a:lnTo>
                  <a:pt x="822017" y="1115893"/>
                </a:lnTo>
                <a:lnTo>
                  <a:pt x="821488" y="1129907"/>
                </a:lnTo>
                <a:lnTo>
                  <a:pt x="821488" y="1143129"/>
                </a:lnTo>
                <a:lnTo>
                  <a:pt x="821753" y="1156086"/>
                </a:lnTo>
                <a:lnTo>
                  <a:pt x="822546" y="1168514"/>
                </a:lnTo>
                <a:lnTo>
                  <a:pt x="824133" y="1180413"/>
                </a:lnTo>
                <a:lnTo>
                  <a:pt x="825984" y="1192048"/>
                </a:lnTo>
                <a:lnTo>
                  <a:pt x="828100" y="1203154"/>
                </a:lnTo>
                <a:lnTo>
                  <a:pt x="830745" y="1213731"/>
                </a:lnTo>
                <a:lnTo>
                  <a:pt x="833654" y="1224044"/>
                </a:lnTo>
                <a:lnTo>
                  <a:pt x="836828" y="1233828"/>
                </a:lnTo>
                <a:lnTo>
                  <a:pt x="840531" y="1243348"/>
                </a:lnTo>
                <a:lnTo>
                  <a:pt x="844763" y="1252338"/>
                </a:lnTo>
                <a:lnTo>
                  <a:pt x="848994" y="1260800"/>
                </a:lnTo>
                <a:lnTo>
                  <a:pt x="853491" y="1269262"/>
                </a:lnTo>
                <a:lnTo>
                  <a:pt x="858516" y="1276930"/>
                </a:lnTo>
                <a:lnTo>
                  <a:pt x="863806" y="1284334"/>
                </a:lnTo>
                <a:lnTo>
                  <a:pt x="869360" y="1291474"/>
                </a:lnTo>
                <a:lnTo>
                  <a:pt x="874914" y="1298349"/>
                </a:lnTo>
                <a:lnTo>
                  <a:pt x="880997" y="1304960"/>
                </a:lnTo>
                <a:lnTo>
                  <a:pt x="887080" y="1311042"/>
                </a:lnTo>
                <a:lnTo>
                  <a:pt x="893428" y="1316859"/>
                </a:lnTo>
                <a:lnTo>
                  <a:pt x="900040" y="1322412"/>
                </a:lnTo>
                <a:lnTo>
                  <a:pt x="906652" y="1327436"/>
                </a:lnTo>
                <a:lnTo>
                  <a:pt x="913264" y="1332196"/>
                </a:lnTo>
                <a:lnTo>
                  <a:pt x="920405" y="1336956"/>
                </a:lnTo>
                <a:lnTo>
                  <a:pt x="927546" y="1341187"/>
                </a:lnTo>
                <a:lnTo>
                  <a:pt x="934687" y="1345417"/>
                </a:lnTo>
                <a:lnTo>
                  <a:pt x="941828" y="1349119"/>
                </a:lnTo>
                <a:lnTo>
                  <a:pt x="949234" y="1352821"/>
                </a:lnTo>
                <a:lnTo>
                  <a:pt x="956904" y="1355995"/>
                </a:lnTo>
                <a:lnTo>
                  <a:pt x="964310" y="1358903"/>
                </a:lnTo>
                <a:lnTo>
                  <a:pt x="971715" y="1361812"/>
                </a:lnTo>
                <a:lnTo>
                  <a:pt x="979121" y="1364456"/>
                </a:lnTo>
                <a:lnTo>
                  <a:pt x="986526" y="1366836"/>
                </a:lnTo>
                <a:lnTo>
                  <a:pt x="993932" y="1368952"/>
                </a:lnTo>
                <a:lnTo>
                  <a:pt x="1008479" y="1372654"/>
                </a:lnTo>
                <a:lnTo>
                  <a:pt x="1023025" y="1375562"/>
                </a:lnTo>
                <a:lnTo>
                  <a:pt x="1037043" y="1378471"/>
                </a:lnTo>
                <a:lnTo>
                  <a:pt x="1050532" y="1380058"/>
                </a:lnTo>
                <a:lnTo>
                  <a:pt x="1063227" y="1381380"/>
                </a:lnTo>
                <a:lnTo>
                  <a:pt x="1075129" y="1382438"/>
                </a:lnTo>
                <a:lnTo>
                  <a:pt x="1086237" y="1382702"/>
                </a:lnTo>
                <a:lnTo>
                  <a:pt x="1096287" y="1383231"/>
                </a:lnTo>
                <a:lnTo>
                  <a:pt x="1105015" y="1383495"/>
                </a:lnTo>
                <a:lnTo>
                  <a:pt x="1112421" y="1383231"/>
                </a:lnTo>
                <a:lnTo>
                  <a:pt x="1122736" y="1382702"/>
                </a:lnTo>
                <a:lnTo>
                  <a:pt x="1126703" y="1382438"/>
                </a:lnTo>
                <a:lnTo>
                  <a:pt x="1126703" y="1394337"/>
                </a:lnTo>
                <a:lnTo>
                  <a:pt x="1126968" y="1406236"/>
                </a:lnTo>
                <a:lnTo>
                  <a:pt x="1127232" y="1417607"/>
                </a:lnTo>
                <a:lnTo>
                  <a:pt x="1128025" y="1428977"/>
                </a:lnTo>
                <a:lnTo>
                  <a:pt x="1129083" y="1439554"/>
                </a:lnTo>
                <a:lnTo>
                  <a:pt x="1130141" y="1450131"/>
                </a:lnTo>
                <a:lnTo>
                  <a:pt x="1131728" y="1460444"/>
                </a:lnTo>
                <a:lnTo>
                  <a:pt x="1133580" y="1470228"/>
                </a:lnTo>
                <a:lnTo>
                  <a:pt x="1135431" y="1480012"/>
                </a:lnTo>
                <a:lnTo>
                  <a:pt x="1137547" y="1489267"/>
                </a:lnTo>
                <a:lnTo>
                  <a:pt x="1139927" y="1498522"/>
                </a:lnTo>
                <a:lnTo>
                  <a:pt x="1142572" y="1507513"/>
                </a:lnTo>
                <a:lnTo>
                  <a:pt x="1145481" y="1515710"/>
                </a:lnTo>
                <a:lnTo>
                  <a:pt x="1148391" y="1524172"/>
                </a:lnTo>
                <a:lnTo>
                  <a:pt x="1151564" y="1532105"/>
                </a:lnTo>
                <a:lnTo>
                  <a:pt x="1155003" y="1539773"/>
                </a:lnTo>
                <a:lnTo>
                  <a:pt x="1158441" y="1547442"/>
                </a:lnTo>
                <a:lnTo>
                  <a:pt x="1162408" y="1554581"/>
                </a:lnTo>
                <a:lnTo>
                  <a:pt x="1166111" y="1561721"/>
                </a:lnTo>
                <a:lnTo>
                  <a:pt x="1170078" y="1568596"/>
                </a:lnTo>
                <a:lnTo>
                  <a:pt x="1174575" y="1575207"/>
                </a:lnTo>
                <a:lnTo>
                  <a:pt x="1178806" y="1581553"/>
                </a:lnTo>
                <a:lnTo>
                  <a:pt x="1183038" y="1587370"/>
                </a:lnTo>
                <a:lnTo>
                  <a:pt x="1187799" y="1593452"/>
                </a:lnTo>
                <a:lnTo>
                  <a:pt x="1192560" y="1599005"/>
                </a:lnTo>
                <a:lnTo>
                  <a:pt x="1197320" y="1604558"/>
                </a:lnTo>
                <a:lnTo>
                  <a:pt x="1202346" y="1609582"/>
                </a:lnTo>
                <a:lnTo>
                  <a:pt x="1207635" y="1614607"/>
                </a:lnTo>
                <a:lnTo>
                  <a:pt x="1212660" y="1619366"/>
                </a:lnTo>
                <a:lnTo>
                  <a:pt x="1217950" y="1624126"/>
                </a:lnTo>
                <a:lnTo>
                  <a:pt x="1223240" y="1628357"/>
                </a:lnTo>
                <a:lnTo>
                  <a:pt x="1229058" y="1632852"/>
                </a:lnTo>
                <a:lnTo>
                  <a:pt x="1234348" y="1636819"/>
                </a:lnTo>
                <a:lnTo>
                  <a:pt x="1239902" y="1640521"/>
                </a:lnTo>
                <a:lnTo>
                  <a:pt x="1245721" y="1644487"/>
                </a:lnTo>
                <a:lnTo>
                  <a:pt x="1251540" y="1647660"/>
                </a:lnTo>
                <a:lnTo>
                  <a:pt x="1263177" y="1654271"/>
                </a:lnTo>
                <a:lnTo>
                  <a:pt x="1274814" y="1660353"/>
                </a:lnTo>
                <a:lnTo>
                  <a:pt x="1286716" y="1665377"/>
                </a:lnTo>
                <a:lnTo>
                  <a:pt x="1298882" y="1670137"/>
                </a:lnTo>
                <a:lnTo>
                  <a:pt x="1310784" y="1673839"/>
                </a:lnTo>
                <a:lnTo>
                  <a:pt x="1322686" y="1677541"/>
                </a:lnTo>
                <a:lnTo>
                  <a:pt x="1334588" y="1680714"/>
                </a:lnTo>
                <a:lnTo>
                  <a:pt x="1346225" y="1683094"/>
                </a:lnTo>
                <a:lnTo>
                  <a:pt x="1357862" y="1685474"/>
                </a:lnTo>
                <a:lnTo>
                  <a:pt x="1368971" y="1687325"/>
                </a:lnTo>
                <a:lnTo>
                  <a:pt x="1380079" y="1688382"/>
                </a:lnTo>
                <a:lnTo>
                  <a:pt x="1390658" y="1689705"/>
                </a:lnTo>
                <a:lnTo>
                  <a:pt x="1401238" y="1690498"/>
                </a:lnTo>
                <a:lnTo>
                  <a:pt x="1411024" y="1690762"/>
                </a:lnTo>
                <a:lnTo>
                  <a:pt x="1411817" y="1709537"/>
                </a:lnTo>
                <a:lnTo>
                  <a:pt x="1412346" y="1728311"/>
                </a:lnTo>
                <a:lnTo>
                  <a:pt x="1412875" y="1747086"/>
                </a:lnTo>
                <a:lnTo>
                  <a:pt x="1412875" y="1766125"/>
                </a:lnTo>
                <a:lnTo>
                  <a:pt x="1412346" y="1792832"/>
                </a:lnTo>
                <a:lnTo>
                  <a:pt x="1411553" y="1819275"/>
                </a:lnTo>
                <a:lnTo>
                  <a:pt x="793" y="1811078"/>
                </a:lnTo>
                <a:lnTo>
                  <a:pt x="264" y="1784635"/>
                </a:lnTo>
                <a:lnTo>
                  <a:pt x="0" y="1757928"/>
                </a:lnTo>
                <a:lnTo>
                  <a:pt x="529" y="1733071"/>
                </a:lnTo>
                <a:lnTo>
                  <a:pt x="1058" y="1708215"/>
                </a:lnTo>
                <a:lnTo>
                  <a:pt x="2645" y="1683623"/>
                </a:lnTo>
                <a:lnTo>
                  <a:pt x="4232" y="1659031"/>
                </a:lnTo>
                <a:lnTo>
                  <a:pt x="6612" y="1634968"/>
                </a:lnTo>
                <a:lnTo>
                  <a:pt x="8992" y="1610905"/>
                </a:lnTo>
                <a:lnTo>
                  <a:pt x="12166" y="1587106"/>
                </a:lnTo>
                <a:lnTo>
                  <a:pt x="15340" y="1563307"/>
                </a:lnTo>
                <a:lnTo>
                  <a:pt x="19307" y="1539773"/>
                </a:lnTo>
                <a:lnTo>
                  <a:pt x="23804" y="1516503"/>
                </a:lnTo>
                <a:lnTo>
                  <a:pt x="28300" y="1493762"/>
                </a:lnTo>
                <a:lnTo>
                  <a:pt x="33590" y="1470757"/>
                </a:lnTo>
                <a:lnTo>
                  <a:pt x="38879" y="1448280"/>
                </a:lnTo>
                <a:lnTo>
                  <a:pt x="44962" y="1425804"/>
                </a:lnTo>
                <a:lnTo>
                  <a:pt x="51045" y="1403856"/>
                </a:lnTo>
                <a:lnTo>
                  <a:pt x="57658" y="1382173"/>
                </a:lnTo>
                <a:lnTo>
                  <a:pt x="64799" y="1360754"/>
                </a:lnTo>
                <a:lnTo>
                  <a:pt x="72204" y="1339336"/>
                </a:lnTo>
                <a:lnTo>
                  <a:pt x="79874" y="1318710"/>
                </a:lnTo>
                <a:lnTo>
                  <a:pt x="88073" y="1298085"/>
                </a:lnTo>
                <a:lnTo>
                  <a:pt x="96272" y="1277459"/>
                </a:lnTo>
                <a:lnTo>
                  <a:pt x="105265" y="1257627"/>
                </a:lnTo>
                <a:lnTo>
                  <a:pt x="114522" y="1238059"/>
                </a:lnTo>
                <a:lnTo>
                  <a:pt x="123779" y="1218491"/>
                </a:lnTo>
                <a:lnTo>
                  <a:pt x="133565" y="1199452"/>
                </a:lnTo>
                <a:lnTo>
                  <a:pt x="143615" y="1180678"/>
                </a:lnTo>
                <a:lnTo>
                  <a:pt x="153930" y="1162432"/>
                </a:lnTo>
                <a:lnTo>
                  <a:pt x="165038" y="1144451"/>
                </a:lnTo>
                <a:lnTo>
                  <a:pt x="176147" y="1126734"/>
                </a:lnTo>
                <a:lnTo>
                  <a:pt x="187255" y="1109546"/>
                </a:lnTo>
                <a:lnTo>
                  <a:pt x="198892" y="1092623"/>
                </a:lnTo>
                <a:lnTo>
                  <a:pt x="210794" y="1075964"/>
                </a:lnTo>
                <a:lnTo>
                  <a:pt x="222960" y="1059834"/>
                </a:lnTo>
                <a:lnTo>
                  <a:pt x="235391" y="1044232"/>
                </a:lnTo>
                <a:lnTo>
                  <a:pt x="248351" y="1028895"/>
                </a:lnTo>
                <a:lnTo>
                  <a:pt x="261310" y="1013823"/>
                </a:lnTo>
                <a:lnTo>
                  <a:pt x="274799" y="999544"/>
                </a:lnTo>
                <a:lnTo>
                  <a:pt x="288288" y="985529"/>
                </a:lnTo>
                <a:lnTo>
                  <a:pt x="302041" y="971779"/>
                </a:lnTo>
                <a:lnTo>
                  <a:pt x="316059" y="958557"/>
                </a:lnTo>
                <a:lnTo>
                  <a:pt x="330341" y="946129"/>
                </a:lnTo>
                <a:lnTo>
                  <a:pt x="344888" y="933965"/>
                </a:lnTo>
                <a:lnTo>
                  <a:pt x="359963" y="922066"/>
                </a:lnTo>
                <a:lnTo>
                  <a:pt x="374774" y="910695"/>
                </a:lnTo>
                <a:lnTo>
                  <a:pt x="389850" y="899589"/>
                </a:lnTo>
                <a:lnTo>
                  <a:pt x="405454" y="889541"/>
                </a:lnTo>
                <a:lnTo>
                  <a:pt x="420794" y="879757"/>
                </a:lnTo>
                <a:lnTo>
                  <a:pt x="436664" y="870238"/>
                </a:lnTo>
                <a:lnTo>
                  <a:pt x="452533" y="861511"/>
                </a:lnTo>
                <a:lnTo>
                  <a:pt x="468666" y="853314"/>
                </a:lnTo>
                <a:lnTo>
                  <a:pt x="485064" y="845646"/>
                </a:lnTo>
                <a:lnTo>
                  <a:pt x="501727" y="838242"/>
                </a:lnTo>
                <a:lnTo>
                  <a:pt x="518389" y="831631"/>
                </a:lnTo>
                <a:lnTo>
                  <a:pt x="535316" y="825285"/>
                </a:lnTo>
                <a:lnTo>
                  <a:pt x="552243" y="819732"/>
                </a:lnTo>
                <a:lnTo>
                  <a:pt x="569435" y="814972"/>
                </a:lnTo>
                <a:lnTo>
                  <a:pt x="586891" y="810477"/>
                </a:lnTo>
                <a:lnTo>
                  <a:pt x="604347" y="806510"/>
                </a:lnTo>
                <a:lnTo>
                  <a:pt x="622067" y="803337"/>
                </a:lnTo>
                <a:lnTo>
                  <a:pt x="639787" y="800693"/>
                </a:lnTo>
                <a:lnTo>
                  <a:pt x="657508" y="798577"/>
                </a:lnTo>
                <a:lnTo>
                  <a:pt x="675757" y="796991"/>
                </a:lnTo>
                <a:lnTo>
                  <a:pt x="693742" y="796197"/>
                </a:lnTo>
                <a:lnTo>
                  <a:pt x="711992" y="795933"/>
                </a:lnTo>
                <a:close/>
                <a:moveTo>
                  <a:pt x="1463280" y="660400"/>
                </a:moveTo>
                <a:lnTo>
                  <a:pt x="1469893" y="660400"/>
                </a:lnTo>
                <a:lnTo>
                  <a:pt x="1477034" y="660665"/>
                </a:lnTo>
                <a:lnTo>
                  <a:pt x="1483912" y="660929"/>
                </a:lnTo>
                <a:lnTo>
                  <a:pt x="1490789" y="661988"/>
                </a:lnTo>
                <a:lnTo>
                  <a:pt x="1497666" y="663046"/>
                </a:lnTo>
                <a:lnTo>
                  <a:pt x="1504279" y="664898"/>
                </a:lnTo>
                <a:lnTo>
                  <a:pt x="1510891" y="666750"/>
                </a:lnTo>
                <a:lnTo>
                  <a:pt x="1516975" y="668867"/>
                </a:lnTo>
                <a:lnTo>
                  <a:pt x="1523323" y="671248"/>
                </a:lnTo>
                <a:lnTo>
                  <a:pt x="1529142" y="673894"/>
                </a:lnTo>
                <a:lnTo>
                  <a:pt x="1535226" y="676804"/>
                </a:lnTo>
                <a:lnTo>
                  <a:pt x="1540780" y="679979"/>
                </a:lnTo>
                <a:lnTo>
                  <a:pt x="1546599" y="683683"/>
                </a:lnTo>
                <a:lnTo>
                  <a:pt x="1551625" y="687123"/>
                </a:lnTo>
                <a:lnTo>
                  <a:pt x="1556915" y="691356"/>
                </a:lnTo>
                <a:lnTo>
                  <a:pt x="1561676" y="695590"/>
                </a:lnTo>
                <a:lnTo>
                  <a:pt x="1566437" y="700088"/>
                </a:lnTo>
                <a:lnTo>
                  <a:pt x="1570934" y="704850"/>
                </a:lnTo>
                <a:lnTo>
                  <a:pt x="1575431" y="709613"/>
                </a:lnTo>
                <a:lnTo>
                  <a:pt x="1579134" y="714640"/>
                </a:lnTo>
                <a:lnTo>
                  <a:pt x="1583101" y="719931"/>
                </a:lnTo>
                <a:lnTo>
                  <a:pt x="1586540" y="725223"/>
                </a:lnTo>
                <a:lnTo>
                  <a:pt x="1589978" y="731044"/>
                </a:lnTo>
                <a:lnTo>
                  <a:pt x="1592888" y="736600"/>
                </a:lnTo>
                <a:lnTo>
                  <a:pt x="1595533" y="742685"/>
                </a:lnTo>
                <a:lnTo>
                  <a:pt x="1597914" y="748771"/>
                </a:lnTo>
                <a:lnTo>
                  <a:pt x="1600030" y="754856"/>
                </a:lnTo>
                <a:lnTo>
                  <a:pt x="1601881" y="761206"/>
                </a:lnTo>
                <a:lnTo>
                  <a:pt x="1603204" y="767556"/>
                </a:lnTo>
                <a:lnTo>
                  <a:pt x="1604526" y="774435"/>
                </a:lnTo>
                <a:lnTo>
                  <a:pt x="1605320" y="781050"/>
                </a:lnTo>
                <a:lnTo>
                  <a:pt x="1605584" y="787665"/>
                </a:lnTo>
                <a:lnTo>
                  <a:pt x="1605849" y="794544"/>
                </a:lnTo>
                <a:lnTo>
                  <a:pt x="1604791" y="967581"/>
                </a:lnTo>
                <a:lnTo>
                  <a:pt x="1781745" y="968375"/>
                </a:lnTo>
                <a:lnTo>
                  <a:pt x="1788887" y="968640"/>
                </a:lnTo>
                <a:lnTo>
                  <a:pt x="1795764" y="969169"/>
                </a:lnTo>
                <a:lnTo>
                  <a:pt x="1802641" y="970227"/>
                </a:lnTo>
                <a:lnTo>
                  <a:pt x="1809518" y="971285"/>
                </a:lnTo>
                <a:lnTo>
                  <a:pt x="1815866" y="972873"/>
                </a:lnTo>
                <a:lnTo>
                  <a:pt x="1822479" y="974725"/>
                </a:lnTo>
                <a:lnTo>
                  <a:pt x="1828827" y="977106"/>
                </a:lnTo>
                <a:lnTo>
                  <a:pt x="1834911" y="979488"/>
                </a:lnTo>
                <a:lnTo>
                  <a:pt x="1840994" y="982133"/>
                </a:lnTo>
                <a:lnTo>
                  <a:pt x="1846813" y="985044"/>
                </a:lnTo>
                <a:lnTo>
                  <a:pt x="1852633" y="988219"/>
                </a:lnTo>
                <a:lnTo>
                  <a:pt x="1857923" y="991923"/>
                </a:lnTo>
                <a:lnTo>
                  <a:pt x="1863213" y="995363"/>
                </a:lnTo>
                <a:lnTo>
                  <a:pt x="1868503" y="999596"/>
                </a:lnTo>
                <a:lnTo>
                  <a:pt x="1873264" y="1003829"/>
                </a:lnTo>
                <a:lnTo>
                  <a:pt x="1878025" y="1008327"/>
                </a:lnTo>
                <a:lnTo>
                  <a:pt x="1882522" y="1012825"/>
                </a:lnTo>
                <a:lnTo>
                  <a:pt x="1886754" y="1017852"/>
                </a:lnTo>
                <a:lnTo>
                  <a:pt x="1890986" y="1022879"/>
                </a:lnTo>
                <a:lnTo>
                  <a:pt x="1894689" y="1027906"/>
                </a:lnTo>
                <a:lnTo>
                  <a:pt x="1898128" y="1033463"/>
                </a:lnTo>
                <a:lnTo>
                  <a:pt x="1901302" y="1039283"/>
                </a:lnTo>
                <a:lnTo>
                  <a:pt x="1904211" y="1044840"/>
                </a:lnTo>
                <a:lnTo>
                  <a:pt x="1907385" y="1050660"/>
                </a:lnTo>
                <a:lnTo>
                  <a:pt x="1909766" y="1056746"/>
                </a:lnTo>
                <a:lnTo>
                  <a:pt x="1911882" y="1063096"/>
                </a:lnTo>
                <a:lnTo>
                  <a:pt x="1913469" y="1069181"/>
                </a:lnTo>
                <a:lnTo>
                  <a:pt x="1915056" y="1075796"/>
                </a:lnTo>
                <a:lnTo>
                  <a:pt x="1916114" y="1082410"/>
                </a:lnTo>
                <a:lnTo>
                  <a:pt x="1916908" y="1089290"/>
                </a:lnTo>
                <a:lnTo>
                  <a:pt x="1917436" y="1095640"/>
                </a:lnTo>
                <a:lnTo>
                  <a:pt x="1917701" y="1102783"/>
                </a:lnTo>
                <a:lnTo>
                  <a:pt x="1917436" y="1109663"/>
                </a:lnTo>
                <a:lnTo>
                  <a:pt x="1916908" y="1116277"/>
                </a:lnTo>
                <a:lnTo>
                  <a:pt x="1915849" y="1123156"/>
                </a:lnTo>
                <a:lnTo>
                  <a:pt x="1914791" y="1129506"/>
                </a:lnTo>
                <a:lnTo>
                  <a:pt x="1913204" y="1136121"/>
                </a:lnTo>
                <a:lnTo>
                  <a:pt x="1911088" y="1142471"/>
                </a:lnTo>
                <a:lnTo>
                  <a:pt x="1908972" y="1148556"/>
                </a:lnTo>
                <a:lnTo>
                  <a:pt x="1906592" y="1154642"/>
                </a:lnTo>
                <a:lnTo>
                  <a:pt x="1903682" y="1160463"/>
                </a:lnTo>
                <a:lnTo>
                  <a:pt x="1900773" y="1166283"/>
                </a:lnTo>
                <a:lnTo>
                  <a:pt x="1897599" y="1171840"/>
                </a:lnTo>
                <a:lnTo>
                  <a:pt x="1893896" y="1177131"/>
                </a:lnTo>
                <a:lnTo>
                  <a:pt x="1889928" y="1182158"/>
                </a:lnTo>
                <a:lnTo>
                  <a:pt x="1885960" y="1187450"/>
                </a:lnTo>
                <a:lnTo>
                  <a:pt x="1881728" y="1192213"/>
                </a:lnTo>
                <a:lnTo>
                  <a:pt x="1876967" y="1196975"/>
                </a:lnTo>
                <a:lnTo>
                  <a:pt x="1872206" y="1201208"/>
                </a:lnTo>
                <a:lnTo>
                  <a:pt x="1867445" y="1205442"/>
                </a:lnTo>
                <a:lnTo>
                  <a:pt x="1862155" y="1209411"/>
                </a:lnTo>
                <a:lnTo>
                  <a:pt x="1856600" y="1212850"/>
                </a:lnTo>
                <a:lnTo>
                  <a:pt x="1851046" y="1216554"/>
                </a:lnTo>
                <a:lnTo>
                  <a:pt x="1845491" y="1219465"/>
                </a:lnTo>
                <a:lnTo>
                  <a:pt x="1839407" y="1222375"/>
                </a:lnTo>
                <a:lnTo>
                  <a:pt x="1833588" y="1225021"/>
                </a:lnTo>
                <a:lnTo>
                  <a:pt x="1827240" y="1227402"/>
                </a:lnTo>
                <a:lnTo>
                  <a:pt x="1821156" y="1229519"/>
                </a:lnTo>
                <a:lnTo>
                  <a:pt x="1814544" y="1231371"/>
                </a:lnTo>
                <a:lnTo>
                  <a:pt x="1807931" y="1232958"/>
                </a:lnTo>
                <a:lnTo>
                  <a:pt x="1801054" y="1234017"/>
                </a:lnTo>
                <a:lnTo>
                  <a:pt x="1794177" y="1234546"/>
                </a:lnTo>
                <a:lnTo>
                  <a:pt x="1787300" y="1235340"/>
                </a:lnTo>
                <a:lnTo>
                  <a:pt x="1780158" y="1235340"/>
                </a:lnTo>
                <a:lnTo>
                  <a:pt x="1603204" y="1234281"/>
                </a:lnTo>
                <a:lnTo>
                  <a:pt x="1602410" y="1407319"/>
                </a:lnTo>
                <a:lnTo>
                  <a:pt x="1602146" y="1413933"/>
                </a:lnTo>
                <a:lnTo>
                  <a:pt x="1601617" y="1420813"/>
                </a:lnTo>
                <a:lnTo>
                  <a:pt x="1600559" y="1427692"/>
                </a:lnTo>
                <a:lnTo>
                  <a:pt x="1599501" y="1434306"/>
                </a:lnTo>
                <a:lnTo>
                  <a:pt x="1597914" y="1440392"/>
                </a:lnTo>
                <a:lnTo>
                  <a:pt x="1595798" y="1446742"/>
                </a:lnTo>
                <a:lnTo>
                  <a:pt x="1593682" y="1453092"/>
                </a:lnTo>
                <a:lnTo>
                  <a:pt x="1591301" y="1459177"/>
                </a:lnTo>
                <a:lnTo>
                  <a:pt x="1588656" y="1464998"/>
                </a:lnTo>
                <a:lnTo>
                  <a:pt x="1585482" y="1470819"/>
                </a:lnTo>
                <a:lnTo>
                  <a:pt x="1582043" y="1476111"/>
                </a:lnTo>
                <a:lnTo>
                  <a:pt x="1578605" y="1481931"/>
                </a:lnTo>
                <a:lnTo>
                  <a:pt x="1574637" y="1486958"/>
                </a:lnTo>
                <a:lnTo>
                  <a:pt x="1570670" y="1491986"/>
                </a:lnTo>
                <a:lnTo>
                  <a:pt x="1566437" y="1496748"/>
                </a:lnTo>
                <a:lnTo>
                  <a:pt x="1561941" y="1501511"/>
                </a:lnTo>
                <a:lnTo>
                  <a:pt x="1557180" y="1505744"/>
                </a:lnTo>
                <a:lnTo>
                  <a:pt x="1552154" y="1509713"/>
                </a:lnTo>
                <a:lnTo>
                  <a:pt x="1546864" y="1513946"/>
                </a:lnTo>
                <a:lnTo>
                  <a:pt x="1541309" y="1517650"/>
                </a:lnTo>
                <a:lnTo>
                  <a:pt x="1536019" y="1521090"/>
                </a:lnTo>
                <a:lnTo>
                  <a:pt x="1530200" y="1524000"/>
                </a:lnTo>
                <a:lnTo>
                  <a:pt x="1524381" y="1527175"/>
                </a:lnTo>
                <a:lnTo>
                  <a:pt x="1518297" y="1529821"/>
                </a:lnTo>
                <a:lnTo>
                  <a:pt x="1511949" y="1532202"/>
                </a:lnTo>
                <a:lnTo>
                  <a:pt x="1505601" y="1534319"/>
                </a:lnTo>
                <a:lnTo>
                  <a:pt x="1499253" y="1535906"/>
                </a:lnTo>
                <a:lnTo>
                  <a:pt x="1492640" y="1537494"/>
                </a:lnTo>
                <a:lnTo>
                  <a:pt x="1485763" y="1538288"/>
                </a:lnTo>
                <a:lnTo>
                  <a:pt x="1478886" y="1539346"/>
                </a:lnTo>
                <a:lnTo>
                  <a:pt x="1472009" y="1539875"/>
                </a:lnTo>
                <a:lnTo>
                  <a:pt x="1464867" y="1539875"/>
                </a:lnTo>
                <a:lnTo>
                  <a:pt x="1458255" y="1539611"/>
                </a:lnTo>
                <a:lnTo>
                  <a:pt x="1451113" y="1539346"/>
                </a:lnTo>
                <a:lnTo>
                  <a:pt x="1444236" y="1538288"/>
                </a:lnTo>
                <a:lnTo>
                  <a:pt x="1437623" y="1536965"/>
                </a:lnTo>
                <a:lnTo>
                  <a:pt x="1431010" y="1535377"/>
                </a:lnTo>
                <a:lnTo>
                  <a:pt x="1424398" y="1533525"/>
                </a:lnTo>
                <a:lnTo>
                  <a:pt x="1418314" y="1531673"/>
                </a:lnTo>
                <a:lnTo>
                  <a:pt x="1411966" y="1529292"/>
                </a:lnTo>
                <a:lnTo>
                  <a:pt x="1406147" y="1526381"/>
                </a:lnTo>
                <a:lnTo>
                  <a:pt x="1400063" y="1523471"/>
                </a:lnTo>
                <a:lnTo>
                  <a:pt x="1394509" y="1520296"/>
                </a:lnTo>
                <a:lnTo>
                  <a:pt x="1388690" y="1516592"/>
                </a:lnTo>
                <a:lnTo>
                  <a:pt x="1383399" y="1512888"/>
                </a:lnTo>
                <a:lnTo>
                  <a:pt x="1378374" y="1508919"/>
                </a:lnTo>
                <a:lnTo>
                  <a:pt x="1373348" y="1504686"/>
                </a:lnTo>
                <a:lnTo>
                  <a:pt x="1368852" y="1500188"/>
                </a:lnTo>
                <a:lnTo>
                  <a:pt x="1364355" y="1495425"/>
                </a:lnTo>
                <a:lnTo>
                  <a:pt x="1359858" y="1490663"/>
                </a:lnTo>
                <a:lnTo>
                  <a:pt x="1356155" y="1485636"/>
                </a:lnTo>
                <a:lnTo>
                  <a:pt x="1352188" y="1480344"/>
                </a:lnTo>
                <a:lnTo>
                  <a:pt x="1348749" y="1475052"/>
                </a:lnTo>
                <a:lnTo>
                  <a:pt x="1345311" y="1469496"/>
                </a:lnTo>
                <a:lnTo>
                  <a:pt x="1342401" y="1463675"/>
                </a:lnTo>
                <a:lnTo>
                  <a:pt x="1339756" y="1457854"/>
                </a:lnTo>
                <a:lnTo>
                  <a:pt x="1337375" y="1451504"/>
                </a:lnTo>
                <a:lnTo>
                  <a:pt x="1335259" y="1445154"/>
                </a:lnTo>
                <a:lnTo>
                  <a:pt x="1333408" y="1439069"/>
                </a:lnTo>
                <a:lnTo>
                  <a:pt x="1332085" y="1432454"/>
                </a:lnTo>
                <a:lnTo>
                  <a:pt x="1330763" y="1425840"/>
                </a:lnTo>
                <a:lnTo>
                  <a:pt x="1329969" y="1419490"/>
                </a:lnTo>
                <a:lnTo>
                  <a:pt x="1329440" y="1412611"/>
                </a:lnTo>
                <a:lnTo>
                  <a:pt x="1329440" y="1405731"/>
                </a:lnTo>
                <a:lnTo>
                  <a:pt x="1330234" y="1232958"/>
                </a:lnTo>
                <a:lnTo>
                  <a:pt x="1153279" y="1231636"/>
                </a:lnTo>
                <a:lnTo>
                  <a:pt x="1146402" y="1231371"/>
                </a:lnTo>
                <a:lnTo>
                  <a:pt x="1139525" y="1231106"/>
                </a:lnTo>
                <a:lnTo>
                  <a:pt x="1132648" y="1230048"/>
                </a:lnTo>
                <a:lnTo>
                  <a:pt x="1125771" y="1228990"/>
                </a:lnTo>
                <a:lnTo>
                  <a:pt x="1119423" y="1227138"/>
                </a:lnTo>
                <a:lnTo>
                  <a:pt x="1112810" y="1225286"/>
                </a:lnTo>
                <a:lnTo>
                  <a:pt x="1106462" y="1223433"/>
                </a:lnTo>
                <a:lnTo>
                  <a:pt x="1100378" y="1221052"/>
                </a:lnTo>
                <a:lnTo>
                  <a:pt x="1094295" y="1218406"/>
                </a:lnTo>
                <a:lnTo>
                  <a:pt x="1088476" y="1215231"/>
                </a:lnTo>
                <a:lnTo>
                  <a:pt x="1082656" y="1212056"/>
                </a:lnTo>
                <a:lnTo>
                  <a:pt x="1077102" y="1208352"/>
                </a:lnTo>
                <a:lnTo>
                  <a:pt x="1071812" y="1204648"/>
                </a:lnTo>
                <a:lnTo>
                  <a:pt x="1066786" y="1200679"/>
                </a:lnTo>
                <a:lnTo>
                  <a:pt x="1062025" y="1196446"/>
                </a:lnTo>
                <a:lnTo>
                  <a:pt x="1057264" y="1192213"/>
                </a:lnTo>
                <a:lnTo>
                  <a:pt x="1052767" y="1187450"/>
                </a:lnTo>
                <a:lnTo>
                  <a:pt x="1048271" y="1182688"/>
                </a:lnTo>
                <a:lnTo>
                  <a:pt x="1044303" y="1177396"/>
                </a:lnTo>
                <a:lnTo>
                  <a:pt x="1040600" y="1172104"/>
                </a:lnTo>
                <a:lnTo>
                  <a:pt x="1036897" y="1166813"/>
                </a:lnTo>
                <a:lnTo>
                  <a:pt x="1033723" y="1161256"/>
                </a:lnTo>
                <a:lnTo>
                  <a:pt x="1030549" y="1155435"/>
                </a:lnTo>
                <a:lnTo>
                  <a:pt x="1027904" y="1149615"/>
                </a:lnTo>
                <a:lnTo>
                  <a:pt x="1025523" y="1143265"/>
                </a:lnTo>
                <a:lnTo>
                  <a:pt x="1023407" y="1137444"/>
                </a:lnTo>
                <a:lnTo>
                  <a:pt x="1021820" y="1130829"/>
                </a:lnTo>
                <a:lnTo>
                  <a:pt x="1020233" y="1124215"/>
                </a:lnTo>
                <a:lnTo>
                  <a:pt x="1019175" y="1117600"/>
                </a:lnTo>
                <a:lnTo>
                  <a:pt x="1018117" y="1111250"/>
                </a:lnTo>
                <a:lnTo>
                  <a:pt x="1017853" y="1104371"/>
                </a:lnTo>
                <a:lnTo>
                  <a:pt x="1017588" y="1097492"/>
                </a:lnTo>
                <a:lnTo>
                  <a:pt x="1017853" y="1090613"/>
                </a:lnTo>
                <a:lnTo>
                  <a:pt x="1018382" y="1083733"/>
                </a:lnTo>
                <a:lnTo>
                  <a:pt x="1019440" y="1077383"/>
                </a:lnTo>
                <a:lnTo>
                  <a:pt x="1020498" y="1070769"/>
                </a:lnTo>
                <a:lnTo>
                  <a:pt x="1022085" y="1064154"/>
                </a:lnTo>
                <a:lnTo>
                  <a:pt x="1024201" y="1057804"/>
                </a:lnTo>
                <a:lnTo>
                  <a:pt x="1026317" y="1051719"/>
                </a:lnTo>
                <a:lnTo>
                  <a:pt x="1028697" y="1045633"/>
                </a:lnTo>
                <a:lnTo>
                  <a:pt x="1031607" y="1039813"/>
                </a:lnTo>
                <a:lnTo>
                  <a:pt x="1034516" y="1033992"/>
                </a:lnTo>
                <a:lnTo>
                  <a:pt x="1037690" y="1028435"/>
                </a:lnTo>
                <a:lnTo>
                  <a:pt x="1041394" y="1023144"/>
                </a:lnTo>
                <a:lnTo>
                  <a:pt x="1045361" y="1017852"/>
                </a:lnTo>
                <a:lnTo>
                  <a:pt x="1049329" y="1012825"/>
                </a:lnTo>
                <a:lnTo>
                  <a:pt x="1053561" y="1008063"/>
                </a:lnTo>
                <a:lnTo>
                  <a:pt x="1058057" y="1003565"/>
                </a:lnTo>
                <a:lnTo>
                  <a:pt x="1062818" y="999067"/>
                </a:lnTo>
                <a:lnTo>
                  <a:pt x="1067844" y="994833"/>
                </a:lnTo>
                <a:lnTo>
                  <a:pt x="1073134" y="990865"/>
                </a:lnTo>
                <a:lnTo>
                  <a:pt x="1078689" y="987160"/>
                </a:lnTo>
                <a:lnTo>
                  <a:pt x="1083979" y="983721"/>
                </a:lnTo>
                <a:lnTo>
                  <a:pt x="1089798" y="980546"/>
                </a:lnTo>
                <a:lnTo>
                  <a:pt x="1095617" y="977635"/>
                </a:lnTo>
                <a:lnTo>
                  <a:pt x="1101701" y="975254"/>
                </a:lnTo>
                <a:lnTo>
                  <a:pt x="1108049" y="972873"/>
                </a:lnTo>
                <a:lnTo>
                  <a:pt x="1114133" y="970756"/>
                </a:lnTo>
                <a:lnTo>
                  <a:pt x="1120745" y="968904"/>
                </a:lnTo>
                <a:lnTo>
                  <a:pt x="1127358" y="967581"/>
                </a:lnTo>
                <a:lnTo>
                  <a:pt x="1134235" y="966258"/>
                </a:lnTo>
                <a:lnTo>
                  <a:pt x="1141112" y="965465"/>
                </a:lnTo>
                <a:lnTo>
                  <a:pt x="1147989" y="965200"/>
                </a:lnTo>
                <a:lnTo>
                  <a:pt x="1155131" y="964935"/>
                </a:lnTo>
                <a:lnTo>
                  <a:pt x="1332085" y="965994"/>
                </a:lnTo>
                <a:lnTo>
                  <a:pt x="1332879" y="793221"/>
                </a:lnTo>
                <a:lnTo>
                  <a:pt x="1333143" y="786342"/>
                </a:lnTo>
                <a:lnTo>
                  <a:pt x="1333672" y="779463"/>
                </a:lnTo>
                <a:lnTo>
                  <a:pt x="1334730" y="772583"/>
                </a:lnTo>
                <a:lnTo>
                  <a:pt x="1335788" y="765969"/>
                </a:lnTo>
                <a:lnTo>
                  <a:pt x="1337375" y="759883"/>
                </a:lnTo>
                <a:lnTo>
                  <a:pt x="1339227" y="753269"/>
                </a:lnTo>
                <a:lnTo>
                  <a:pt x="1341608" y="747448"/>
                </a:lnTo>
                <a:lnTo>
                  <a:pt x="1343988" y="741098"/>
                </a:lnTo>
                <a:lnTo>
                  <a:pt x="1346633" y="735013"/>
                </a:lnTo>
                <a:lnTo>
                  <a:pt x="1349807" y="729456"/>
                </a:lnTo>
                <a:lnTo>
                  <a:pt x="1353246" y="723900"/>
                </a:lnTo>
                <a:lnTo>
                  <a:pt x="1356684" y="718344"/>
                </a:lnTo>
                <a:lnTo>
                  <a:pt x="1360652" y="713317"/>
                </a:lnTo>
                <a:lnTo>
                  <a:pt x="1364355" y="708290"/>
                </a:lnTo>
                <a:lnTo>
                  <a:pt x="1368852" y="703527"/>
                </a:lnTo>
                <a:lnTo>
                  <a:pt x="1373348" y="698765"/>
                </a:lnTo>
                <a:lnTo>
                  <a:pt x="1378109" y="694267"/>
                </a:lnTo>
                <a:lnTo>
                  <a:pt x="1383135" y="690298"/>
                </a:lnTo>
                <a:lnTo>
                  <a:pt x="1388161" y="686329"/>
                </a:lnTo>
                <a:lnTo>
                  <a:pt x="1393451" y="682890"/>
                </a:lnTo>
                <a:lnTo>
                  <a:pt x="1399270" y="679186"/>
                </a:lnTo>
                <a:lnTo>
                  <a:pt x="1404824" y="676275"/>
                </a:lnTo>
                <a:lnTo>
                  <a:pt x="1410908" y="673365"/>
                </a:lnTo>
                <a:lnTo>
                  <a:pt x="1416992" y="670454"/>
                </a:lnTo>
                <a:lnTo>
                  <a:pt x="1423075" y="668073"/>
                </a:lnTo>
                <a:lnTo>
                  <a:pt x="1429688" y="666221"/>
                </a:lnTo>
                <a:lnTo>
                  <a:pt x="1436036" y="664369"/>
                </a:lnTo>
                <a:lnTo>
                  <a:pt x="1442649" y="662781"/>
                </a:lnTo>
                <a:lnTo>
                  <a:pt x="1449261" y="661988"/>
                </a:lnTo>
                <a:lnTo>
                  <a:pt x="1456138" y="660929"/>
                </a:lnTo>
                <a:lnTo>
                  <a:pt x="1463280" y="660400"/>
                </a:lnTo>
                <a:close/>
                <a:moveTo>
                  <a:pt x="714108" y="0"/>
                </a:moveTo>
                <a:lnTo>
                  <a:pt x="723364" y="0"/>
                </a:lnTo>
                <a:lnTo>
                  <a:pt x="732621" y="264"/>
                </a:lnTo>
                <a:lnTo>
                  <a:pt x="741349" y="529"/>
                </a:lnTo>
                <a:lnTo>
                  <a:pt x="750606" y="1058"/>
                </a:lnTo>
                <a:lnTo>
                  <a:pt x="759599" y="2115"/>
                </a:lnTo>
                <a:lnTo>
                  <a:pt x="768591" y="3173"/>
                </a:lnTo>
                <a:lnTo>
                  <a:pt x="777319" y="4495"/>
                </a:lnTo>
                <a:lnTo>
                  <a:pt x="786312" y="5817"/>
                </a:lnTo>
                <a:lnTo>
                  <a:pt x="795040" y="7404"/>
                </a:lnTo>
                <a:lnTo>
                  <a:pt x="803503" y="9520"/>
                </a:lnTo>
                <a:lnTo>
                  <a:pt x="812231" y="11635"/>
                </a:lnTo>
                <a:lnTo>
                  <a:pt x="820959" y="14015"/>
                </a:lnTo>
                <a:lnTo>
                  <a:pt x="829158" y="16395"/>
                </a:lnTo>
                <a:lnTo>
                  <a:pt x="837622" y="19039"/>
                </a:lnTo>
                <a:lnTo>
                  <a:pt x="845821" y="21948"/>
                </a:lnTo>
                <a:lnTo>
                  <a:pt x="853755" y="24856"/>
                </a:lnTo>
                <a:lnTo>
                  <a:pt x="861954" y="28294"/>
                </a:lnTo>
                <a:lnTo>
                  <a:pt x="869889" y="31732"/>
                </a:lnTo>
                <a:lnTo>
                  <a:pt x="877559" y="35434"/>
                </a:lnTo>
                <a:lnTo>
                  <a:pt x="885493" y="39136"/>
                </a:lnTo>
                <a:lnTo>
                  <a:pt x="892899" y="43102"/>
                </a:lnTo>
                <a:lnTo>
                  <a:pt x="900569" y="47333"/>
                </a:lnTo>
                <a:lnTo>
                  <a:pt x="907710" y="51299"/>
                </a:lnTo>
                <a:lnTo>
                  <a:pt x="915116" y="56059"/>
                </a:lnTo>
                <a:lnTo>
                  <a:pt x="922257" y="60554"/>
                </a:lnTo>
                <a:lnTo>
                  <a:pt x="929398" y="65314"/>
                </a:lnTo>
                <a:lnTo>
                  <a:pt x="936274" y="70338"/>
                </a:lnTo>
                <a:lnTo>
                  <a:pt x="943151" y="75362"/>
                </a:lnTo>
                <a:lnTo>
                  <a:pt x="949763" y="80915"/>
                </a:lnTo>
                <a:lnTo>
                  <a:pt x="956111" y="86204"/>
                </a:lnTo>
                <a:lnTo>
                  <a:pt x="962458" y="91757"/>
                </a:lnTo>
                <a:lnTo>
                  <a:pt x="968806" y="97575"/>
                </a:lnTo>
                <a:lnTo>
                  <a:pt x="974889" y="103392"/>
                </a:lnTo>
                <a:lnTo>
                  <a:pt x="980972" y="109474"/>
                </a:lnTo>
                <a:lnTo>
                  <a:pt x="986526" y="115556"/>
                </a:lnTo>
                <a:lnTo>
                  <a:pt x="992080" y="121902"/>
                </a:lnTo>
                <a:lnTo>
                  <a:pt x="997635" y="128513"/>
                </a:lnTo>
                <a:lnTo>
                  <a:pt x="1002924" y="134859"/>
                </a:lnTo>
                <a:lnTo>
                  <a:pt x="1008214" y="141470"/>
                </a:lnTo>
                <a:lnTo>
                  <a:pt x="1013239" y="148345"/>
                </a:lnTo>
                <a:lnTo>
                  <a:pt x="1018000" y="155220"/>
                </a:lnTo>
                <a:lnTo>
                  <a:pt x="1022761" y="162360"/>
                </a:lnTo>
                <a:lnTo>
                  <a:pt x="1027257" y="169499"/>
                </a:lnTo>
                <a:lnTo>
                  <a:pt x="1031489" y="176903"/>
                </a:lnTo>
                <a:lnTo>
                  <a:pt x="1035720" y="184043"/>
                </a:lnTo>
                <a:lnTo>
                  <a:pt x="1039688" y="191711"/>
                </a:lnTo>
                <a:lnTo>
                  <a:pt x="1043655" y="199115"/>
                </a:lnTo>
                <a:lnTo>
                  <a:pt x="1047093" y="206784"/>
                </a:lnTo>
                <a:lnTo>
                  <a:pt x="1050532" y="214717"/>
                </a:lnTo>
                <a:lnTo>
                  <a:pt x="1053705" y="222650"/>
                </a:lnTo>
                <a:lnTo>
                  <a:pt x="1057144" y="230318"/>
                </a:lnTo>
                <a:lnTo>
                  <a:pt x="1059788" y="238780"/>
                </a:lnTo>
                <a:lnTo>
                  <a:pt x="1062433" y="246713"/>
                </a:lnTo>
                <a:lnTo>
                  <a:pt x="1064814" y="255175"/>
                </a:lnTo>
                <a:lnTo>
                  <a:pt x="1067194" y="263372"/>
                </a:lnTo>
                <a:lnTo>
                  <a:pt x="1069310" y="271834"/>
                </a:lnTo>
                <a:lnTo>
                  <a:pt x="1070897" y="280031"/>
                </a:lnTo>
                <a:lnTo>
                  <a:pt x="1072484" y="288757"/>
                </a:lnTo>
                <a:lnTo>
                  <a:pt x="1074071" y="297219"/>
                </a:lnTo>
                <a:lnTo>
                  <a:pt x="1075129" y="305945"/>
                </a:lnTo>
                <a:lnTo>
                  <a:pt x="1076186" y="314936"/>
                </a:lnTo>
                <a:lnTo>
                  <a:pt x="1076980" y="323397"/>
                </a:lnTo>
                <a:lnTo>
                  <a:pt x="1077509" y="332388"/>
                </a:lnTo>
                <a:lnTo>
                  <a:pt x="1077773" y="341379"/>
                </a:lnTo>
                <a:lnTo>
                  <a:pt x="1077773" y="350369"/>
                </a:lnTo>
                <a:lnTo>
                  <a:pt x="1077509" y="359360"/>
                </a:lnTo>
                <a:lnTo>
                  <a:pt x="1077244" y="368350"/>
                </a:lnTo>
                <a:lnTo>
                  <a:pt x="1076716" y="377341"/>
                </a:lnTo>
                <a:lnTo>
                  <a:pt x="1075658" y="385803"/>
                </a:lnTo>
                <a:lnTo>
                  <a:pt x="1074600" y="394793"/>
                </a:lnTo>
                <a:lnTo>
                  <a:pt x="1073277" y="403519"/>
                </a:lnTo>
                <a:lnTo>
                  <a:pt x="1071955" y="411981"/>
                </a:lnTo>
                <a:lnTo>
                  <a:pt x="1070103" y="420707"/>
                </a:lnTo>
                <a:lnTo>
                  <a:pt x="1068252" y="428905"/>
                </a:lnTo>
                <a:lnTo>
                  <a:pt x="1065872" y="437366"/>
                </a:lnTo>
                <a:lnTo>
                  <a:pt x="1063756" y="445564"/>
                </a:lnTo>
                <a:lnTo>
                  <a:pt x="1061111" y="454026"/>
                </a:lnTo>
                <a:lnTo>
                  <a:pt x="1058466" y="461958"/>
                </a:lnTo>
                <a:lnTo>
                  <a:pt x="1055557" y="469891"/>
                </a:lnTo>
                <a:lnTo>
                  <a:pt x="1052383" y="478089"/>
                </a:lnTo>
                <a:lnTo>
                  <a:pt x="1048945" y="485757"/>
                </a:lnTo>
                <a:lnTo>
                  <a:pt x="1045506" y="493426"/>
                </a:lnTo>
                <a:lnTo>
                  <a:pt x="1041804" y="501358"/>
                </a:lnTo>
                <a:lnTo>
                  <a:pt x="1038101" y="508762"/>
                </a:lnTo>
                <a:lnTo>
                  <a:pt x="1033869" y="516166"/>
                </a:lnTo>
                <a:lnTo>
                  <a:pt x="1029637" y="523570"/>
                </a:lnTo>
                <a:lnTo>
                  <a:pt x="1025141" y="530710"/>
                </a:lnTo>
                <a:lnTo>
                  <a:pt x="1020380" y="537850"/>
                </a:lnTo>
                <a:lnTo>
                  <a:pt x="1015620" y="544725"/>
                </a:lnTo>
                <a:lnTo>
                  <a:pt x="1010859" y="551864"/>
                </a:lnTo>
                <a:lnTo>
                  <a:pt x="1005834" y="558211"/>
                </a:lnTo>
                <a:lnTo>
                  <a:pt x="1000544" y="564821"/>
                </a:lnTo>
                <a:lnTo>
                  <a:pt x="995254" y="571432"/>
                </a:lnTo>
                <a:lnTo>
                  <a:pt x="989436" y="578043"/>
                </a:lnTo>
                <a:lnTo>
                  <a:pt x="983882" y="584125"/>
                </a:lnTo>
                <a:lnTo>
                  <a:pt x="977798" y="590207"/>
                </a:lnTo>
                <a:lnTo>
                  <a:pt x="971980" y="596024"/>
                </a:lnTo>
                <a:lnTo>
                  <a:pt x="965632" y="601842"/>
                </a:lnTo>
                <a:lnTo>
                  <a:pt x="959549" y="607659"/>
                </a:lnTo>
                <a:lnTo>
                  <a:pt x="953201" y="612948"/>
                </a:lnTo>
                <a:lnTo>
                  <a:pt x="946325" y="618501"/>
                </a:lnTo>
                <a:lnTo>
                  <a:pt x="939713" y="623789"/>
                </a:lnTo>
                <a:lnTo>
                  <a:pt x="933100" y="628813"/>
                </a:lnTo>
                <a:lnTo>
                  <a:pt x="926224" y="633573"/>
                </a:lnTo>
                <a:lnTo>
                  <a:pt x="919083" y="638333"/>
                </a:lnTo>
                <a:lnTo>
                  <a:pt x="911942" y="642828"/>
                </a:lnTo>
                <a:lnTo>
                  <a:pt x="904536" y="647323"/>
                </a:lnTo>
                <a:lnTo>
                  <a:pt x="897131" y="651290"/>
                </a:lnTo>
                <a:lnTo>
                  <a:pt x="889461" y="655521"/>
                </a:lnTo>
                <a:lnTo>
                  <a:pt x="881791" y="659487"/>
                </a:lnTo>
                <a:lnTo>
                  <a:pt x="874120" y="663189"/>
                </a:lnTo>
                <a:lnTo>
                  <a:pt x="866186" y="666627"/>
                </a:lnTo>
                <a:lnTo>
                  <a:pt x="857987" y="670064"/>
                </a:lnTo>
                <a:lnTo>
                  <a:pt x="850052" y="672973"/>
                </a:lnTo>
                <a:lnTo>
                  <a:pt x="841853" y="676146"/>
                </a:lnTo>
                <a:lnTo>
                  <a:pt x="833654" y="679055"/>
                </a:lnTo>
                <a:lnTo>
                  <a:pt x="825455" y="681699"/>
                </a:lnTo>
                <a:lnTo>
                  <a:pt x="816992" y="684079"/>
                </a:lnTo>
                <a:lnTo>
                  <a:pt x="808264" y="686195"/>
                </a:lnTo>
                <a:lnTo>
                  <a:pt x="799800" y="688310"/>
                </a:lnTo>
                <a:lnTo>
                  <a:pt x="791072" y="690161"/>
                </a:lnTo>
                <a:lnTo>
                  <a:pt x="782609" y="691483"/>
                </a:lnTo>
                <a:lnTo>
                  <a:pt x="773616" y="693070"/>
                </a:lnTo>
                <a:lnTo>
                  <a:pt x="764624" y="694128"/>
                </a:lnTo>
                <a:lnTo>
                  <a:pt x="755632" y="695185"/>
                </a:lnTo>
                <a:lnTo>
                  <a:pt x="746639" y="695714"/>
                </a:lnTo>
                <a:lnTo>
                  <a:pt x="737647" y="696243"/>
                </a:lnTo>
                <a:lnTo>
                  <a:pt x="728390" y="696507"/>
                </a:lnTo>
                <a:lnTo>
                  <a:pt x="719133" y="696507"/>
                </a:lnTo>
                <a:lnTo>
                  <a:pt x="709876" y="696507"/>
                </a:lnTo>
                <a:lnTo>
                  <a:pt x="700883" y="695979"/>
                </a:lnTo>
                <a:lnTo>
                  <a:pt x="691891" y="695450"/>
                </a:lnTo>
                <a:lnTo>
                  <a:pt x="682898" y="694392"/>
                </a:lnTo>
                <a:lnTo>
                  <a:pt x="673906" y="693599"/>
                </a:lnTo>
                <a:lnTo>
                  <a:pt x="664913" y="692541"/>
                </a:lnTo>
                <a:lnTo>
                  <a:pt x="656186" y="690954"/>
                </a:lnTo>
                <a:lnTo>
                  <a:pt x="647458" y="689103"/>
                </a:lnTo>
                <a:lnTo>
                  <a:pt x="638730" y="687252"/>
                </a:lnTo>
                <a:lnTo>
                  <a:pt x="630266" y="684872"/>
                </a:lnTo>
                <a:lnTo>
                  <a:pt x="621538" y="683021"/>
                </a:lnTo>
                <a:lnTo>
                  <a:pt x="613339" y="680113"/>
                </a:lnTo>
                <a:lnTo>
                  <a:pt x="604876" y="677468"/>
                </a:lnTo>
                <a:lnTo>
                  <a:pt x="596676" y="674824"/>
                </a:lnTo>
                <a:lnTo>
                  <a:pt x="588478" y="671651"/>
                </a:lnTo>
                <a:lnTo>
                  <a:pt x="580543" y="668213"/>
                </a:lnTo>
                <a:lnTo>
                  <a:pt x="572873" y="665040"/>
                </a:lnTo>
                <a:lnTo>
                  <a:pt x="564674" y="661603"/>
                </a:lnTo>
                <a:lnTo>
                  <a:pt x="557004" y="657636"/>
                </a:lnTo>
                <a:lnTo>
                  <a:pt x="549598" y="653405"/>
                </a:lnTo>
                <a:lnTo>
                  <a:pt x="541928" y="649439"/>
                </a:lnTo>
                <a:lnTo>
                  <a:pt x="534787" y="645208"/>
                </a:lnTo>
                <a:lnTo>
                  <a:pt x="527382" y="640713"/>
                </a:lnTo>
                <a:lnTo>
                  <a:pt x="520241" y="635953"/>
                </a:lnTo>
                <a:lnTo>
                  <a:pt x="513364" y="631193"/>
                </a:lnTo>
                <a:lnTo>
                  <a:pt x="506223" y="626169"/>
                </a:lnTo>
                <a:lnTo>
                  <a:pt x="499611" y="621145"/>
                </a:lnTo>
                <a:lnTo>
                  <a:pt x="492734" y="615592"/>
                </a:lnTo>
                <a:lnTo>
                  <a:pt x="486122" y="610303"/>
                </a:lnTo>
                <a:lnTo>
                  <a:pt x="480039" y="604750"/>
                </a:lnTo>
                <a:lnTo>
                  <a:pt x="473691" y="598933"/>
                </a:lnTo>
                <a:lnTo>
                  <a:pt x="467873" y="593115"/>
                </a:lnTo>
                <a:lnTo>
                  <a:pt x="461790" y="587298"/>
                </a:lnTo>
                <a:lnTo>
                  <a:pt x="455971" y="580952"/>
                </a:lnTo>
                <a:lnTo>
                  <a:pt x="450152" y="574605"/>
                </a:lnTo>
                <a:lnTo>
                  <a:pt x="444863" y="568523"/>
                </a:lnTo>
                <a:lnTo>
                  <a:pt x="439573" y="561913"/>
                </a:lnTo>
                <a:lnTo>
                  <a:pt x="434283" y="555038"/>
                </a:lnTo>
                <a:lnTo>
                  <a:pt x="429258" y="548162"/>
                </a:lnTo>
                <a:lnTo>
                  <a:pt x="424497" y="541287"/>
                </a:lnTo>
                <a:lnTo>
                  <a:pt x="419737" y="534148"/>
                </a:lnTo>
                <a:lnTo>
                  <a:pt x="415240" y="527008"/>
                </a:lnTo>
                <a:lnTo>
                  <a:pt x="411009" y="519868"/>
                </a:lnTo>
                <a:lnTo>
                  <a:pt x="406777" y="512464"/>
                </a:lnTo>
                <a:lnTo>
                  <a:pt x="402545" y="505060"/>
                </a:lnTo>
                <a:lnTo>
                  <a:pt x="398842" y="497392"/>
                </a:lnTo>
                <a:lnTo>
                  <a:pt x="395140" y="489988"/>
                </a:lnTo>
                <a:lnTo>
                  <a:pt x="391966" y="481791"/>
                </a:lnTo>
                <a:lnTo>
                  <a:pt x="388792" y="474122"/>
                </a:lnTo>
                <a:lnTo>
                  <a:pt x="385618" y="466189"/>
                </a:lnTo>
                <a:lnTo>
                  <a:pt x="382709" y="458256"/>
                </a:lnTo>
                <a:lnTo>
                  <a:pt x="380064" y="449795"/>
                </a:lnTo>
                <a:lnTo>
                  <a:pt x="377684" y="441862"/>
                </a:lnTo>
                <a:lnTo>
                  <a:pt x="375303" y="433400"/>
                </a:lnTo>
                <a:lnTo>
                  <a:pt x="373187" y="425203"/>
                </a:lnTo>
                <a:lnTo>
                  <a:pt x="371336" y="416477"/>
                </a:lnTo>
                <a:lnTo>
                  <a:pt x="370014" y="407750"/>
                </a:lnTo>
                <a:lnTo>
                  <a:pt x="368427" y="399289"/>
                </a:lnTo>
                <a:lnTo>
                  <a:pt x="367369" y="390562"/>
                </a:lnTo>
                <a:lnTo>
                  <a:pt x="366311" y="382101"/>
                </a:lnTo>
                <a:lnTo>
                  <a:pt x="365517" y="373110"/>
                </a:lnTo>
                <a:lnTo>
                  <a:pt x="364988" y="364120"/>
                </a:lnTo>
                <a:lnTo>
                  <a:pt x="364724" y="355129"/>
                </a:lnTo>
                <a:lnTo>
                  <a:pt x="364724" y="346403"/>
                </a:lnTo>
                <a:lnTo>
                  <a:pt x="364988" y="337412"/>
                </a:lnTo>
                <a:lnTo>
                  <a:pt x="365253" y="328422"/>
                </a:lnTo>
                <a:lnTo>
                  <a:pt x="365782" y="319695"/>
                </a:lnTo>
                <a:lnTo>
                  <a:pt x="366575" y="310705"/>
                </a:lnTo>
                <a:lnTo>
                  <a:pt x="367898" y="301979"/>
                </a:lnTo>
                <a:lnTo>
                  <a:pt x="368956" y="292988"/>
                </a:lnTo>
                <a:lnTo>
                  <a:pt x="370542" y="284791"/>
                </a:lnTo>
                <a:lnTo>
                  <a:pt x="372394" y="276064"/>
                </a:lnTo>
                <a:lnTo>
                  <a:pt x="374245" y="267603"/>
                </a:lnTo>
                <a:lnTo>
                  <a:pt x="376626" y="259141"/>
                </a:lnTo>
                <a:lnTo>
                  <a:pt x="378477" y="250944"/>
                </a:lnTo>
                <a:lnTo>
                  <a:pt x="381386" y="242746"/>
                </a:lnTo>
                <a:lnTo>
                  <a:pt x="384031" y="234549"/>
                </a:lnTo>
                <a:lnTo>
                  <a:pt x="386940" y="226616"/>
                </a:lnTo>
                <a:lnTo>
                  <a:pt x="390114" y="218683"/>
                </a:lnTo>
                <a:lnTo>
                  <a:pt x="393553" y="210750"/>
                </a:lnTo>
                <a:lnTo>
                  <a:pt x="396991" y="203082"/>
                </a:lnTo>
                <a:lnTo>
                  <a:pt x="400694" y="195678"/>
                </a:lnTo>
                <a:lnTo>
                  <a:pt x="404396" y="187745"/>
                </a:lnTo>
                <a:lnTo>
                  <a:pt x="408628" y="180341"/>
                </a:lnTo>
                <a:lnTo>
                  <a:pt x="412860" y="173201"/>
                </a:lnTo>
                <a:lnTo>
                  <a:pt x="417356" y="165797"/>
                </a:lnTo>
                <a:lnTo>
                  <a:pt x="422117" y="158658"/>
                </a:lnTo>
                <a:lnTo>
                  <a:pt x="426878" y="151783"/>
                </a:lnTo>
                <a:lnTo>
                  <a:pt x="431638" y="144907"/>
                </a:lnTo>
                <a:lnTo>
                  <a:pt x="436664" y="138297"/>
                </a:lnTo>
                <a:lnTo>
                  <a:pt x="441953" y="131686"/>
                </a:lnTo>
                <a:lnTo>
                  <a:pt x="447243" y="125075"/>
                </a:lnTo>
                <a:lnTo>
                  <a:pt x="453062" y="118993"/>
                </a:lnTo>
                <a:lnTo>
                  <a:pt x="458616" y="112647"/>
                </a:lnTo>
                <a:lnTo>
                  <a:pt x="464434" y="106301"/>
                </a:lnTo>
                <a:lnTo>
                  <a:pt x="470518" y="100483"/>
                </a:lnTo>
                <a:lnTo>
                  <a:pt x="476865" y="94666"/>
                </a:lnTo>
                <a:lnTo>
                  <a:pt x="482948" y="89113"/>
                </a:lnTo>
                <a:lnTo>
                  <a:pt x="489560" y="83560"/>
                </a:lnTo>
                <a:lnTo>
                  <a:pt x="496172" y="78271"/>
                </a:lnTo>
                <a:lnTo>
                  <a:pt x="502520" y="72983"/>
                </a:lnTo>
                <a:lnTo>
                  <a:pt x="509397" y="67958"/>
                </a:lnTo>
                <a:lnTo>
                  <a:pt x="516538" y="62934"/>
                </a:lnTo>
                <a:lnTo>
                  <a:pt x="523414" y="58175"/>
                </a:lnTo>
                <a:lnTo>
                  <a:pt x="530820" y="53679"/>
                </a:lnTo>
                <a:lnTo>
                  <a:pt x="537961" y="49184"/>
                </a:lnTo>
                <a:lnTo>
                  <a:pt x="545367" y="45217"/>
                </a:lnTo>
                <a:lnTo>
                  <a:pt x="553301" y="40987"/>
                </a:lnTo>
                <a:lnTo>
                  <a:pt x="560707" y="37020"/>
                </a:lnTo>
                <a:lnTo>
                  <a:pt x="568377" y="33583"/>
                </a:lnTo>
                <a:lnTo>
                  <a:pt x="576311" y="29881"/>
                </a:lnTo>
                <a:lnTo>
                  <a:pt x="584510" y="26707"/>
                </a:lnTo>
                <a:lnTo>
                  <a:pt x="592445" y="23534"/>
                </a:lnTo>
                <a:lnTo>
                  <a:pt x="600379" y="20361"/>
                </a:lnTo>
                <a:lnTo>
                  <a:pt x="608843" y="17717"/>
                </a:lnTo>
                <a:lnTo>
                  <a:pt x="617042" y="15073"/>
                </a:lnTo>
                <a:lnTo>
                  <a:pt x="625505" y="12693"/>
                </a:lnTo>
                <a:lnTo>
                  <a:pt x="633969" y="10313"/>
                </a:lnTo>
                <a:lnTo>
                  <a:pt x="642697" y="8462"/>
                </a:lnTo>
                <a:lnTo>
                  <a:pt x="651425" y="6875"/>
                </a:lnTo>
                <a:lnTo>
                  <a:pt x="659888" y="5024"/>
                </a:lnTo>
                <a:lnTo>
                  <a:pt x="668881" y="3702"/>
                </a:lnTo>
                <a:lnTo>
                  <a:pt x="677873" y="2644"/>
                </a:lnTo>
                <a:lnTo>
                  <a:pt x="686601" y="1851"/>
                </a:lnTo>
                <a:lnTo>
                  <a:pt x="695858" y="793"/>
                </a:lnTo>
                <a:lnTo>
                  <a:pt x="704851" y="264"/>
                </a:lnTo>
                <a:lnTo>
                  <a:pt x="71410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72" name="Freeform 62"/>
          <p:cNvSpPr>
            <a:spLocks noChangeAspect="1" noEditPoints="1"/>
          </p:cNvSpPr>
          <p:nvPr/>
        </p:nvSpPr>
        <p:spPr bwMode="auto">
          <a:xfrm>
            <a:off x="3276031" y="3660015"/>
            <a:ext cx="359718" cy="362595"/>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105"/>
          <p:cNvSpPr>
            <a:spLocks noEditPoints="1"/>
          </p:cNvSpPr>
          <p:nvPr/>
        </p:nvSpPr>
        <p:spPr bwMode="auto">
          <a:xfrm>
            <a:off x="1942373" y="2351385"/>
            <a:ext cx="389068" cy="383427"/>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schemeClr val="accent3">
                  <a:lumMod val="50000"/>
                </a:schemeClr>
              </a:solidFill>
            </a:endParaRPr>
          </a:p>
        </p:txBody>
      </p:sp>
      <p:sp>
        <p:nvSpPr>
          <p:cNvPr id="74" name="Freeform 178"/>
          <p:cNvSpPr>
            <a:spLocks noEditPoints="1"/>
          </p:cNvSpPr>
          <p:nvPr/>
        </p:nvSpPr>
        <p:spPr bwMode="auto">
          <a:xfrm>
            <a:off x="7930689" y="2410310"/>
            <a:ext cx="393944" cy="296705"/>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116"/>
          <p:cNvSpPr>
            <a:spLocks noEditPoints="1"/>
          </p:cNvSpPr>
          <p:nvPr/>
        </p:nvSpPr>
        <p:spPr bwMode="auto">
          <a:xfrm>
            <a:off x="2576644" y="3044177"/>
            <a:ext cx="389158" cy="313837"/>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138"/>
          <p:cNvSpPr>
            <a:spLocks noEditPoints="1"/>
          </p:cNvSpPr>
          <p:nvPr/>
        </p:nvSpPr>
        <p:spPr bwMode="auto">
          <a:xfrm>
            <a:off x="3934354" y="5686040"/>
            <a:ext cx="376933" cy="292868"/>
          </a:xfrm>
          <a:custGeom>
            <a:avLst/>
            <a:gdLst/>
            <a:ahLst/>
            <a:cxnLst>
              <a:cxn ang="0">
                <a:pos x="50" y="40"/>
              </a:cxn>
              <a:cxn ang="0">
                <a:pos x="40" y="50"/>
              </a:cxn>
              <a:cxn ang="0">
                <a:pos x="10" y="50"/>
              </a:cxn>
              <a:cxn ang="0">
                <a:pos x="0" y="40"/>
              </a:cxn>
              <a:cxn ang="0">
                <a:pos x="0" y="10"/>
              </a:cxn>
              <a:cxn ang="0">
                <a:pos x="10" y="0"/>
              </a:cxn>
              <a:cxn ang="0">
                <a:pos x="40" y="0"/>
              </a:cxn>
              <a:cxn ang="0">
                <a:pos x="44" y="1"/>
              </a:cxn>
              <a:cxn ang="0">
                <a:pos x="45" y="2"/>
              </a:cxn>
              <a:cxn ang="0">
                <a:pos x="44" y="3"/>
              </a:cxn>
              <a:cxn ang="0">
                <a:pos x="42" y="4"/>
              </a:cxn>
              <a:cxn ang="0">
                <a:pos x="41" y="5"/>
              </a:cxn>
              <a:cxn ang="0">
                <a:pos x="40" y="4"/>
              </a:cxn>
              <a:cxn ang="0">
                <a:pos x="10" y="4"/>
              </a:cxn>
              <a:cxn ang="0">
                <a:pos x="4" y="10"/>
              </a:cxn>
              <a:cxn ang="0">
                <a:pos x="4" y="40"/>
              </a:cxn>
              <a:cxn ang="0">
                <a:pos x="10" y="46"/>
              </a:cxn>
              <a:cxn ang="0">
                <a:pos x="40" y="46"/>
              </a:cxn>
              <a:cxn ang="0">
                <a:pos x="45" y="40"/>
              </a:cxn>
              <a:cxn ang="0">
                <a:pos x="45" y="35"/>
              </a:cxn>
              <a:cxn ang="0">
                <a:pos x="46" y="35"/>
              </a:cxn>
              <a:cxn ang="0">
                <a:pos x="48" y="32"/>
              </a:cxn>
              <a:cxn ang="0">
                <a:pos x="49" y="32"/>
              </a:cxn>
              <a:cxn ang="0">
                <a:pos x="50" y="33"/>
              </a:cxn>
              <a:cxn ang="0">
                <a:pos x="50" y="40"/>
              </a:cxn>
              <a:cxn ang="0">
                <a:pos x="57" y="17"/>
              </a:cxn>
              <a:cxn ang="0">
                <a:pos x="33" y="41"/>
              </a:cxn>
              <a:cxn ang="0">
                <a:pos x="23" y="41"/>
              </a:cxn>
              <a:cxn ang="0">
                <a:pos x="23" y="31"/>
              </a:cxn>
              <a:cxn ang="0">
                <a:pos x="47" y="7"/>
              </a:cxn>
              <a:cxn ang="0">
                <a:pos x="57" y="17"/>
              </a:cxn>
              <a:cxn ang="0">
                <a:pos x="36" y="33"/>
              </a:cxn>
              <a:cxn ang="0">
                <a:pos x="30" y="28"/>
              </a:cxn>
              <a:cxn ang="0">
                <a:pos x="26" y="32"/>
              </a:cxn>
              <a:cxn ang="0">
                <a:pos x="26" y="34"/>
              </a:cxn>
              <a:cxn ang="0">
                <a:pos x="29" y="34"/>
              </a:cxn>
              <a:cxn ang="0">
                <a:pos x="29" y="38"/>
              </a:cxn>
              <a:cxn ang="0">
                <a:pos x="31" y="38"/>
              </a:cxn>
              <a:cxn ang="0">
                <a:pos x="36" y="33"/>
              </a:cxn>
              <a:cxn ang="0">
                <a:pos x="46" y="12"/>
              </a:cxn>
              <a:cxn ang="0">
                <a:pos x="34" y="24"/>
              </a:cxn>
              <a:cxn ang="0">
                <a:pos x="33" y="26"/>
              </a:cxn>
              <a:cxn ang="0">
                <a:pos x="35" y="26"/>
              </a:cxn>
              <a:cxn ang="0">
                <a:pos x="47" y="13"/>
              </a:cxn>
              <a:cxn ang="0">
                <a:pos x="47" y="12"/>
              </a:cxn>
              <a:cxn ang="0">
                <a:pos x="46" y="12"/>
              </a:cxn>
              <a:cxn ang="0">
                <a:pos x="59" y="15"/>
              </a:cxn>
              <a:cxn ang="0">
                <a:pos x="49" y="4"/>
              </a:cxn>
              <a:cxn ang="0">
                <a:pos x="52" y="1"/>
              </a:cxn>
              <a:cxn ang="0">
                <a:pos x="57" y="1"/>
              </a:cxn>
              <a:cxn ang="0">
                <a:pos x="62" y="7"/>
              </a:cxn>
              <a:cxn ang="0">
                <a:pos x="62" y="11"/>
              </a:cxn>
              <a:cxn ang="0">
                <a:pos x="59" y="15"/>
              </a:cxn>
            </a:cxnLst>
            <a:rect l="0" t="0" r="r" b="b"/>
            <a:pathLst>
              <a:path w="64" h="50">
                <a:moveTo>
                  <a:pt x="50" y="40"/>
                </a:moveTo>
                <a:cubicBezTo>
                  <a:pt x="50" y="46"/>
                  <a:pt x="45" y="50"/>
                  <a:pt x="40" y="50"/>
                </a:cubicBezTo>
                <a:cubicBezTo>
                  <a:pt x="10" y="50"/>
                  <a:pt x="10" y="50"/>
                  <a:pt x="10" y="50"/>
                </a:cubicBezTo>
                <a:cubicBezTo>
                  <a:pt x="4" y="50"/>
                  <a:pt x="0" y="46"/>
                  <a:pt x="0" y="40"/>
                </a:cubicBezTo>
                <a:cubicBezTo>
                  <a:pt x="0" y="10"/>
                  <a:pt x="0" y="10"/>
                  <a:pt x="0" y="10"/>
                </a:cubicBezTo>
                <a:cubicBezTo>
                  <a:pt x="0" y="5"/>
                  <a:pt x="4" y="0"/>
                  <a:pt x="10" y="0"/>
                </a:cubicBezTo>
                <a:cubicBezTo>
                  <a:pt x="40" y="0"/>
                  <a:pt x="40" y="0"/>
                  <a:pt x="40" y="0"/>
                </a:cubicBezTo>
                <a:cubicBezTo>
                  <a:pt x="41" y="0"/>
                  <a:pt x="43" y="0"/>
                  <a:pt x="44" y="1"/>
                </a:cubicBezTo>
                <a:cubicBezTo>
                  <a:pt x="44" y="1"/>
                  <a:pt x="44" y="1"/>
                  <a:pt x="45" y="2"/>
                </a:cubicBezTo>
                <a:cubicBezTo>
                  <a:pt x="45" y="2"/>
                  <a:pt x="45" y="2"/>
                  <a:pt x="44" y="3"/>
                </a:cubicBezTo>
                <a:cubicBezTo>
                  <a:pt x="42" y="4"/>
                  <a:pt x="42" y="4"/>
                  <a:pt x="42" y="4"/>
                </a:cubicBezTo>
                <a:cubicBezTo>
                  <a:pt x="42" y="5"/>
                  <a:pt x="42" y="5"/>
                  <a:pt x="41" y="5"/>
                </a:cubicBezTo>
                <a:cubicBezTo>
                  <a:pt x="41" y="5"/>
                  <a:pt x="40" y="4"/>
                  <a:pt x="40" y="4"/>
                </a:cubicBezTo>
                <a:cubicBezTo>
                  <a:pt x="10" y="4"/>
                  <a:pt x="10" y="4"/>
                  <a:pt x="10" y="4"/>
                </a:cubicBezTo>
                <a:cubicBezTo>
                  <a:pt x="7" y="4"/>
                  <a:pt x="4" y="7"/>
                  <a:pt x="4" y="10"/>
                </a:cubicBezTo>
                <a:cubicBezTo>
                  <a:pt x="4" y="40"/>
                  <a:pt x="4" y="40"/>
                  <a:pt x="4" y="40"/>
                </a:cubicBezTo>
                <a:cubicBezTo>
                  <a:pt x="4" y="43"/>
                  <a:pt x="7" y="46"/>
                  <a:pt x="10" y="46"/>
                </a:cubicBezTo>
                <a:cubicBezTo>
                  <a:pt x="40" y="46"/>
                  <a:pt x="40" y="46"/>
                  <a:pt x="40" y="46"/>
                </a:cubicBezTo>
                <a:cubicBezTo>
                  <a:pt x="43" y="46"/>
                  <a:pt x="45" y="43"/>
                  <a:pt x="45" y="40"/>
                </a:cubicBezTo>
                <a:cubicBezTo>
                  <a:pt x="45" y="35"/>
                  <a:pt x="45" y="35"/>
                  <a:pt x="45" y="35"/>
                </a:cubicBezTo>
                <a:cubicBezTo>
                  <a:pt x="45" y="35"/>
                  <a:pt x="46" y="35"/>
                  <a:pt x="46" y="35"/>
                </a:cubicBezTo>
                <a:cubicBezTo>
                  <a:pt x="48" y="32"/>
                  <a:pt x="48" y="32"/>
                  <a:pt x="48" y="32"/>
                </a:cubicBezTo>
                <a:cubicBezTo>
                  <a:pt x="48" y="32"/>
                  <a:pt x="49" y="32"/>
                  <a:pt x="49" y="32"/>
                </a:cubicBezTo>
                <a:cubicBezTo>
                  <a:pt x="50" y="32"/>
                  <a:pt x="50" y="33"/>
                  <a:pt x="50" y="33"/>
                </a:cubicBezTo>
                <a:lnTo>
                  <a:pt x="50" y="40"/>
                </a:lnTo>
                <a:close/>
                <a:moveTo>
                  <a:pt x="57" y="17"/>
                </a:moveTo>
                <a:cubicBezTo>
                  <a:pt x="33" y="41"/>
                  <a:pt x="33" y="41"/>
                  <a:pt x="33" y="41"/>
                </a:cubicBezTo>
                <a:cubicBezTo>
                  <a:pt x="23" y="41"/>
                  <a:pt x="23" y="41"/>
                  <a:pt x="23" y="41"/>
                </a:cubicBezTo>
                <a:cubicBezTo>
                  <a:pt x="23" y="31"/>
                  <a:pt x="23" y="31"/>
                  <a:pt x="23" y="31"/>
                </a:cubicBezTo>
                <a:cubicBezTo>
                  <a:pt x="47" y="7"/>
                  <a:pt x="47" y="7"/>
                  <a:pt x="47" y="7"/>
                </a:cubicBezTo>
                <a:lnTo>
                  <a:pt x="57" y="17"/>
                </a:lnTo>
                <a:close/>
                <a:moveTo>
                  <a:pt x="36" y="33"/>
                </a:moveTo>
                <a:cubicBezTo>
                  <a:pt x="30" y="28"/>
                  <a:pt x="30" y="28"/>
                  <a:pt x="30" y="28"/>
                </a:cubicBezTo>
                <a:cubicBezTo>
                  <a:pt x="26" y="32"/>
                  <a:pt x="26" y="32"/>
                  <a:pt x="26" y="32"/>
                </a:cubicBezTo>
                <a:cubicBezTo>
                  <a:pt x="26" y="34"/>
                  <a:pt x="26" y="34"/>
                  <a:pt x="26" y="34"/>
                </a:cubicBezTo>
                <a:cubicBezTo>
                  <a:pt x="29" y="34"/>
                  <a:pt x="29" y="34"/>
                  <a:pt x="29" y="34"/>
                </a:cubicBezTo>
                <a:cubicBezTo>
                  <a:pt x="29" y="38"/>
                  <a:pt x="29" y="38"/>
                  <a:pt x="29" y="38"/>
                </a:cubicBezTo>
                <a:cubicBezTo>
                  <a:pt x="31" y="38"/>
                  <a:pt x="31" y="38"/>
                  <a:pt x="31" y="38"/>
                </a:cubicBezTo>
                <a:lnTo>
                  <a:pt x="36" y="33"/>
                </a:lnTo>
                <a:close/>
                <a:moveTo>
                  <a:pt x="46" y="12"/>
                </a:moveTo>
                <a:cubicBezTo>
                  <a:pt x="34" y="24"/>
                  <a:pt x="34" y="24"/>
                  <a:pt x="34" y="24"/>
                </a:cubicBezTo>
                <a:cubicBezTo>
                  <a:pt x="33" y="25"/>
                  <a:pt x="33" y="25"/>
                  <a:pt x="33" y="26"/>
                </a:cubicBezTo>
                <a:cubicBezTo>
                  <a:pt x="34" y="26"/>
                  <a:pt x="34" y="26"/>
                  <a:pt x="35" y="26"/>
                </a:cubicBezTo>
                <a:cubicBezTo>
                  <a:pt x="47" y="13"/>
                  <a:pt x="47" y="13"/>
                  <a:pt x="47" y="13"/>
                </a:cubicBezTo>
                <a:cubicBezTo>
                  <a:pt x="47" y="13"/>
                  <a:pt x="47" y="12"/>
                  <a:pt x="47" y="12"/>
                </a:cubicBezTo>
                <a:cubicBezTo>
                  <a:pt x="47" y="12"/>
                  <a:pt x="46" y="12"/>
                  <a:pt x="46" y="12"/>
                </a:cubicBezTo>
                <a:close/>
                <a:moveTo>
                  <a:pt x="59" y="15"/>
                </a:moveTo>
                <a:cubicBezTo>
                  <a:pt x="49" y="4"/>
                  <a:pt x="49" y="4"/>
                  <a:pt x="49" y="4"/>
                </a:cubicBezTo>
                <a:cubicBezTo>
                  <a:pt x="52" y="1"/>
                  <a:pt x="52" y="1"/>
                  <a:pt x="52" y="1"/>
                </a:cubicBezTo>
                <a:cubicBezTo>
                  <a:pt x="53" y="0"/>
                  <a:pt x="56" y="0"/>
                  <a:pt x="57" y="1"/>
                </a:cubicBezTo>
                <a:cubicBezTo>
                  <a:pt x="62" y="7"/>
                  <a:pt x="62" y="7"/>
                  <a:pt x="62" y="7"/>
                </a:cubicBezTo>
                <a:cubicBezTo>
                  <a:pt x="64" y="8"/>
                  <a:pt x="64" y="10"/>
                  <a:pt x="62" y="11"/>
                </a:cubicBezTo>
                <a:lnTo>
                  <a:pt x="59" y="15"/>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77" name="组合 76"/>
          <p:cNvGrpSpPr/>
          <p:nvPr/>
        </p:nvGrpSpPr>
        <p:grpSpPr>
          <a:xfrm>
            <a:off x="1955183" y="3026093"/>
            <a:ext cx="358843" cy="382623"/>
            <a:chOff x="10701338" y="2114551"/>
            <a:chExt cx="263525" cy="280988"/>
          </a:xfrm>
          <a:solidFill>
            <a:schemeClr val="bg1"/>
          </a:solidFill>
        </p:grpSpPr>
        <p:sp>
          <p:nvSpPr>
            <p:cNvPr id="78" name="Freeform 472"/>
            <p:cNvSpPr>
              <a:spLocks/>
            </p:cNvSpPr>
            <p:nvPr/>
          </p:nvSpPr>
          <p:spPr bwMode="auto">
            <a:xfrm>
              <a:off x="10701338" y="2276476"/>
              <a:ext cx="263525" cy="119063"/>
            </a:xfrm>
            <a:custGeom>
              <a:avLst/>
              <a:gdLst>
                <a:gd name="T0" fmla="*/ 263 w 271"/>
                <a:gd name="T1" fmla="*/ 34 h 122"/>
                <a:gd name="T2" fmla="*/ 213 w 271"/>
                <a:gd name="T3" fmla="*/ 6 h 122"/>
                <a:gd name="T4" fmla="*/ 191 w 271"/>
                <a:gd name="T5" fmla="*/ 1 h 122"/>
                <a:gd name="T6" fmla="*/ 183 w 271"/>
                <a:gd name="T7" fmla="*/ 19 h 122"/>
                <a:gd name="T8" fmla="*/ 205 w 271"/>
                <a:gd name="T9" fmla="*/ 27 h 122"/>
                <a:gd name="T10" fmla="*/ 224 w 271"/>
                <a:gd name="T11" fmla="*/ 41 h 122"/>
                <a:gd name="T12" fmla="*/ 228 w 271"/>
                <a:gd name="T13" fmla="*/ 51 h 122"/>
                <a:gd name="T14" fmla="*/ 219 w 271"/>
                <a:gd name="T15" fmla="*/ 60 h 122"/>
                <a:gd name="T16" fmla="*/ 162 w 271"/>
                <a:gd name="T17" fmla="*/ 78 h 122"/>
                <a:gd name="T18" fmla="*/ 98 w 271"/>
                <a:gd name="T19" fmla="*/ 76 h 122"/>
                <a:gd name="T20" fmla="*/ 68 w 271"/>
                <a:gd name="T21" fmla="*/ 68 h 122"/>
                <a:gd name="T22" fmla="*/ 45 w 271"/>
                <a:gd name="T23" fmla="*/ 53 h 122"/>
                <a:gd name="T24" fmla="*/ 42 w 271"/>
                <a:gd name="T25" fmla="*/ 47 h 122"/>
                <a:gd name="T26" fmla="*/ 43 w 271"/>
                <a:gd name="T27" fmla="*/ 43 h 122"/>
                <a:gd name="T28" fmla="*/ 52 w 271"/>
                <a:gd name="T29" fmla="*/ 34 h 122"/>
                <a:gd name="T30" fmla="*/ 87 w 271"/>
                <a:gd name="T31" fmla="*/ 19 h 122"/>
                <a:gd name="T32" fmla="*/ 79 w 271"/>
                <a:gd name="T33" fmla="*/ 0 h 122"/>
                <a:gd name="T34" fmla="*/ 21 w 271"/>
                <a:gd name="T35" fmla="*/ 20 h 122"/>
                <a:gd name="T36" fmla="*/ 2 w 271"/>
                <a:gd name="T37" fmla="*/ 40 h 122"/>
                <a:gd name="T38" fmla="*/ 0 w 271"/>
                <a:gd name="T39" fmla="*/ 52 h 122"/>
                <a:gd name="T40" fmla="*/ 3 w 271"/>
                <a:gd name="T41" fmla="*/ 68 h 122"/>
                <a:gd name="T42" fmla="*/ 40 w 271"/>
                <a:gd name="T43" fmla="*/ 104 h 122"/>
                <a:gd name="T44" fmla="*/ 149 w 271"/>
                <a:gd name="T45" fmla="*/ 121 h 122"/>
                <a:gd name="T46" fmla="*/ 246 w 271"/>
                <a:gd name="T47" fmla="*/ 96 h 122"/>
                <a:gd name="T48" fmla="*/ 268 w 271"/>
                <a:gd name="T49" fmla="*/ 65 h 122"/>
                <a:gd name="T50" fmla="*/ 270 w 271"/>
                <a:gd name="T51" fmla="*/ 54 h 122"/>
                <a:gd name="T52" fmla="*/ 263 w 271"/>
                <a:gd name="T53" fmla="*/ 3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71" h="122">
                  <a:moveTo>
                    <a:pt x="263" y="34"/>
                  </a:moveTo>
                  <a:cubicBezTo>
                    <a:pt x="251" y="19"/>
                    <a:pt x="231" y="11"/>
                    <a:pt x="213" y="6"/>
                  </a:cubicBezTo>
                  <a:cubicBezTo>
                    <a:pt x="206" y="4"/>
                    <a:pt x="198" y="2"/>
                    <a:pt x="191" y="1"/>
                  </a:cubicBezTo>
                  <a:cubicBezTo>
                    <a:pt x="188" y="7"/>
                    <a:pt x="185" y="13"/>
                    <a:pt x="183" y="19"/>
                  </a:cubicBezTo>
                  <a:cubicBezTo>
                    <a:pt x="190" y="21"/>
                    <a:pt x="198" y="23"/>
                    <a:pt x="205" y="27"/>
                  </a:cubicBezTo>
                  <a:cubicBezTo>
                    <a:pt x="212" y="30"/>
                    <a:pt x="219" y="35"/>
                    <a:pt x="224" y="41"/>
                  </a:cubicBezTo>
                  <a:cubicBezTo>
                    <a:pt x="226" y="43"/>
                    <a:pt x="230" y="48"/>
                    <a:pt x="228" y="51"/>
                  </a:cubicBezTo>
                  <a:cubicBezTo>
                    <a:pt x="226" y="55"/>
                    <a:pt x="222" y="58"/>
                    <a:pt x="219" y="60"/>
                  </a:cubicBezTo>
                  <a:cubicBezTo>
                    <a:pt x="203" y="72"/>
                    <a:pt x="181" y="76"/>
                    <a:pt x="162" y="78"/>
                  </a:cubicBezTo>
                  <a:cubicBezTo>
                    <a:pt x="141" y="81"/>
                    <a:pt x="119" y="80"/>
                    <a:pt x="98" y="76"/>
                  </a:cubicBezTo>
                  <a:cubicBezTo>
                    <a:pt x="88" y="75"/>
                    <a:pt x="77" y="72"/>
                    <a:pt x="68" y="68"/>
                  </a:cubicBezTo>
                  <a:cubicBezTo>
                    <a:pt x="59" y="65"/>
                    <a:pt x="50" y="60"/>
                    <a:pt x="45" y="53"/>
                  </a:cubicBezTo>
                  <a:cubicBezTo>
                    <a:pt x="43" y="51"/>
                    <a:pt x="41" y="49"/>
                    <a:pt x="42" y="47"/>
                  </a:cubicBezTo>
                  <a:cubicBezTo>
                    <a:pt x="42" y="45"/>
                    <a:pt x="42" y="44"/>
                    <a:pt x="43" y="43"/>
                  </a:cubicBezTo>
                  <a:cubicBezTo>
                    <a:pt x="45" y="39"/>
                    <a:pt x="48" y="36"/>
                    <a:pt x="52" y="34"/>
                  </a:cubicBezTo>
                  <a:cubicBezTo>
                    <a:pt x="62" y="26"/>
                    <a:pt x="74" y="21"/>
                    <a:pt x="87" y="19"/>
                  </a:cubicBezTo>
                  <a:cubicBezTo>
                    <a:pt x="84" y="13"/>
                    <a:pt x="82" y="7"/>
                    <a:pt x="79" y="0"/>
                  </a:cubicBezTo>
                  <a:cubicBezTo>
                    <a:pt x="59" y="4"/>
                    <a:pt x="39" y="9"/>
                    <a:pt x="21" y="20"/>
                  </a:cubicBezTo>
                  <a:cubicBezTo>
                    <a:pt x="14" y="25"/>
                    <a:pt x="6" y="31"/>
                    <a:pt x="2" y="40"/>
                  </a:cubicBezTo>
                  <a:cubicBezTo>
                    <a:pt x="0" y="44"/>
                    <a:pt x="0" y="48"/>
                    <a:pt x="0" y="52"/>
                  </a:cubicBezTo>
                  <a:cubicBezTo>
                    <a:pt x="1" y="58"/>
                    <a:pt x="1" y="63"/>
                    <a:pt x="3" y="68"/>
                  </a:cubicBezTo>
                  <a:cubicBezTo>
                    <a:pt x="8" y="84"/>
                    <a:pt x="26" y="97"/>
                    <a:pt x="40" y="104"/>
                  </a:cubicBezTo>
                  <a:cubicBezTo>
                    <a:pt x="74" y="118"/>
                    <a:pt x="113" y="122"/>
                    <a:pt x="149" y="121"/>
                  </a:cubicBezTo>
                  <a:cubicBezTo>
                    <a:pt x="182" y="119"/>
                    <a:pt x="218" y="114"/>
                    <a:pt x="246" y="96"/>
                  </a:cubicBezTo>
                  <a:cubicBezTo>
                    <a:pt x="256" y="90"/>
                    <a:pt x="266" y="77"/>
                    <a:pt x="268" y="65"/>
                  </a:cubicBezTo>
                  <a:cubicBezTo>
                    <a:pt x="269" y="61"/>
                    <a:pt x="269" y="58"/>
                    <a:pt x="270" y="54"/>
                  </a:cubicBezTo>
                  <a:cubicBezTo>
                    <a:pt x="271" y="47"/>
                    <a:pt x="268" y="40"/>
                    <a:pt x="263" y="3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474"/>
            <p:cNvSpPr>
              <a:spLocks noEditPoints="1"/>
            </p:cNvSpPr>
            <p:nvPr/>
          </p:nvSpPr>
          <p:spPr bwMode="auto">
            <a:xfrm>
              <a:off x="10771188" y="2114551"/>
              <a:ext cx="123825" cy="223838"/>
            </a:xfrm>
            <a:custGeom>
              <a:avLst/>
              <a:gdLst>
                <a:gd name="T0" fmla="*/ 64 w 128"/>
                <a:gd name="T1" fmla="*/ 231 h 231"/>
                <a:gd name="T2" fmla="*/ 128 w 128"/>
                <a:gd name="T3" fmla="*/ 63 h 231"/>
                <a:gd name="T4" fmla="*/ 65 w 128"/>
                <a:gd name="T5" fmla="*/ 0 h 231"/>
                <a:gd name="T6" fmla="*/ 64 w 128"/>
                <a:gd name="T7" fmla="*/ 0 h 231"/>
                <a:gd name="T8" fmla="*/ 64 w 128"/>
                <a:gd name="T9" fmla="*/ 0 h 231"/>
                <a:gd name="T10" fmla="*/ 64 w 128"/>
                <a:gd name="T11" fmla="*/ 0 h 231"/>
                <a:gd name="T12" fmla="*/ 63 w 128"/>
                <a:gd name="T13" fmla="*/ 0 h 231"/>
                <a:gd name="T14" fmla="*/ 0 w 128"/>
                <a:gd name="T15" fmla="*/ 63 h 231"/>
                <a:gd name="T16" fmla="*/ 64 w 128"/>
                <a:gd name="T17" fmla="*/ 231 h 231"/>
                <a:gd name="T18" fmla="*/ 64 w 128"/>
                <a:gd name="T19" fmla="*/ 29 h 231"/>
                <a:gd name="T20" fmla="*/ 93 w 128"/>
                <a:gd name="T21" fmla="*/ 58 h 231"/>
                <a:gd name="T22" fmla="*/ 64 w 128"/>
                <a:gd name="T23" fmla="*/ 86 h 231"/>
                <a:gd name="T24" fmla="*/ 35 w 128"/>
                <a:gd name="T25" fmla="*/ 58 h 231"/>
                <a:gd name="T26" fmla="*/ 64 w 128"/>
                <a:gd name="T27" fmla="*/ 29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231">
                  <a:moveTo>
                    <a:pt x="64" y="231"/>
                  </a:moveTo>
                  <a:cubicBezTo>
                    <a:pt x="64" y="231"/>
                    <a:pt x="128" y="97"/>
                    <a:pt x="128" y="63"/>
                  </a:cubicBezTo>
                  <a:cubicBezTo>
                    <a:pt x="128" y="29"/>
                    <a:pt x="100" y="0"/>
                    <a:pt x="65" y="0"/>
                  </a:cubicBezTo>
                  <a:cubicBezTo>
                    <a:pt x="65" y="0"/>
                    <a:pt x="65" y="0"/>
                    <a:pt x="64" y="0"/>
                  </a:cubicBezTo>
                  <a:cubicBezTo>
                    <a:pt x="64" y="0"/>
                    <a:pt x="64" y="0"/>
                    <a:pt x="64" y="0"/>
                  </a:cubicBezTo>
                  <a:cubicBezTo>
                    <a:pt x="64" y="0"/>
                    <a:pt x="64" y="0"/>
                    <a:pt x="64" y="0"/>
                  </a:cubicBezTo>
                  <a:cubicBezTo>
                    <a:pt x="64" y="0"/>
                    <a:pt x="63" y="0"/>
                    <a:pt x="63" y="0"/>
                  </a:cubicBezTo>
                  <a:cubicBezTo>
                    <a:pt x="28" y="0"/>
                    <a:pt x="0" y="29"/>
                    <a:pt x="0" y="63"/>
                  </a:cubicBezTo>
                  <a:cubicBezTo>
                    <a:pt x="0" y="98"/>
                    <a:pt x="64" y="231"/>
                    <a:pt x="64" y="231"/>
                  </a:cubicBezTo>
                  <a:close/>
                  <a:moveTo>
                    <a:pt x="64" y="29"/>
                  </a:moveTo>
                  <a:cubicBezTo>
                    <a:pt x="80" y="29"/>
                    <a:pt x="93" y="42"/>
                    <a:pt x="93" y="58"/>
                  </a:cubicBezTo>
                  <a:cubicBezTo>
                    <a:pt x="93" y="74"/>
                    <a:pt x="80" y="86"/>
                    <a:pt x="64" y="86"/>
                  </a:cubicBezTo>
                  <a:cubicBezTo>
                    <a:pt x="48" y="86"/>
                    <a:pt x="35" y="74"/>
                    <a:pt x="35" y="58"/>
                  </a:cubicBezTo>
                  <a:cubicBezTo>
                    <a:pt x="35" y="42"/>
                    <a:pt x="48" y="29"/>
                    <a:pt x="64" y="2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1" name="组合 80"/>
          <p:cNvGrpSpPr/>
          <p:nvPr/>
        </p:nvGrpSpPr>
        <p:grpSpPr>
          <a:xfrm>
            <a:off x="3316179" y="1692412"/>
            <a:ext cx="378298" cy="378298"/>
            <a:chOff x="4564063" y="2673351"/>
            <a:chExt cx="277812" cy="277812"/>
          </a:xfrm>
          <a:solidFill>
            <a:schemeClr val="bg1"/>
          </a:solidFill>
        </p:grpSpPr>
        <p:sp>
          <p:nvSpPr>
            <p:cNvPr id="98" name="Freeform 223"/>
            <p:cNvSpPr>
              <a:spLocks noEditPoints="1"/>
            </p:cNvSpPr>
            <p:nvPr/>
          </p:nvSpPr>
          <p:spPr bwMode="auto">
            <a:xfrm>
              <a:off x="4564063" y="2673351"/>
              <a:ext cx="68263" cy="69850"/>
            </a:xfrm>
            <a:custGeom>
              <a:avLst/>
              <a:gdLst>
                <a:gd name="T0" fmla="*/ 0 w 43"/>
                <a:gd name="T1" fmla="*/ 44 h 44"/>
                <a:gd name="T2" fmla="*/ 43 w 43"/>
                <a:gd name="T3" fmla="*/ 44 h 44"/>
                <a:gd name="T4" fmla="*/ 43 w 43"/>
                <a:gd name="T5" fmla="*/ 0 h 44"/>
                <a:gd name="T6" fmla="*/ 0 w 43"/>
                <a:gd name="T7" fmla="*/ 0 h 44"/>
                <a:gd name="T8" fmla="*/ 0 w 43"/>
                <a:gd name="T9" fmla="*/ 44 h 44"/>
                <a:gd name="T10" fmla="*/ 9 w 43"/>
                <a:gd name="T11" fmla="*/ 10 h 44"/>
                <a:gd name="T12" fmla="*/ 34 w 43"/>
                <a:gd name="T13" fmla="*/ 10 h 44"/>
                <a:gd name="T14" fmla="*/ 34 w 43"/>
                <a:gd name="T15" fmla="*/ 34 h 44"/>
                <a:gd name="T16" fmla="*/ 9 w 43"/>
                <a:gd name="T17" fmla="*/ 34 h 44"/>
                <a:gd name="T18" fmla="*/ 9 w 43"/>
                <a:gd name="T19" fmla="*/ 1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4">
                  <a:moveTo>
                    <a:pt x="0" y="44"/>
                  </a:moveTo>
                  <a:lnTo>
                    <a:pt x="43" y="44"/>
                  </a:lnTo>
                  <a:lnTo>
                    <a:pt x="43" y="0"/>
                  </a:lnTo>
                  <a:lnTo>
                    <a:pt x="0" y="0"/>
                  </a:lnTo>
                  <a:lnTo>
                    <a:pt x="0" y="44"/>
                  </a:lnTo>
                  <a:close/>
                  <a:moveTo>
                    <a:pt x="9" y="10"/>
                  </a:moveTo>
                  <a:lnTo>
                    <a:pt x="34" y="10"/>
                  </a:lnTo>
                  <a:lnTo>
                    <a:pt x="34" y="34"/>
                  </a:lnTo>
                  <a:lnTo>
                    <a:pt x="9" y="34"/>
                  </a:lnTo>
                  <a:lnTo>
                    <a:pt x="9" y="1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224"/>
            <p:cNvSpPr>
              <a:spLocks noEditPoints="1"/>
            </p:cNvSpPr>
            <p:nvPr/>
          </p:nvSpPr>
          <p:spPr bwMode="auto">
            <a:xfrm>
              <a:off x="4564063" y="2776538"/>
              <a:ext cx="68263" cy="69850"/>
            </a:xfrm>
            <a:custGeom>
              <a:avLst/>
              <a:gdLst>
                <a:gd name="T0" fmla="*/ 0 w 43"/>
                <a:gd name="T1" fmla="*/ 44 h 44"/>
                <a:gd name="T2" fmla="*/ 43 w 43"/>
                <a:gd name="T3" fmla="*/ 44 h 44"/>
                <a:gd name="T4" fmla="*/ 43 w 43"/>
                <a:gd name="T5" fmla="*/ 0 h 44"/>
                <a:gd name="T6" fmla="*/ 0 w 43"/>
                <a:gd name="T7" fmla="*/ 0 h 44"/>
                <a:gd name="T8" fmla="*/ 0 w 43"/>
                <a:gd name="T9" fmla="*/ 44 h 44"/>
                <a:gd name="T10" fmla="*/ 9 w 43"/>
                <a:gd name="T11" fmla="*/ 10 h 44"/>
                <a:gd name="T12" fmla="*/ 34 w 43"/>
                <a:gd name="T13" fmla="*/ 10 h 44"/>
                <a:gd name="T14" fmla="*/ 34 w 43"/>
                <a:gd name="T15" fmla="*/ 35 h 44"/>
                <a:gd name="T16" fmla="*/ 9 w 43"/>
                <a:gd name="T17" fmla="*/ 35 h 44"/>
                <a:gd name="T18" fmla="*/ 9 w 43"/>
                <a:gd name="T19" fmla="*/ 1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4">
                  <a:moveTo>
                    <a:pt x="0" y="44"/>
                  </a:moveTo>
                  <a:lnTo>
                    <a:pt x="43" y="44"/>
                  </a:lnTo>
                  <a:lnTo>
                    <a:pt x="43" y="0"/>
                  </a:lnTo>
                  <a:lnTo>
                    <a:pt x="0" y="0"/>
                  </a:lnTo>
                  <a:lnTo>
                    <a:pt x="0" y="44"/>
                  </a:lnTo>
                  <a:close/>
                  <a:moveTo>
                    <a:pt x="9" y="10"/>
                  </a:moveTo>
                  <a:lnTo>
                    <a:pt x="34" y="10"/>
                  </a:lnTo>
                  <a:lnTo>
                    <a:pt x="34" y="35"/>
                  </a:lnTo>
                  <a:lnTo>
                    <a:pt x="9" y="35"/>
                  </a:lnTo>
                  <a:lnTo>
                    <a:pt x="9" y="1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0" name="Rectangle 225"/>
            <p:cNvSpPr>
              <a:spLocks noChangeArrowheads="1"/>
            </p:cNvSpPr>
            <p:nvPr/>
          </p:nvSpPr>
          <p:spPr bwMode="auto">
            <a:xfrm>
              <a:off x="4667250" y="2689226"/>
              <a:ext cx="174625" cy="38100"/>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1" name="Rectangle 226"/>
            <p:cNvSpPr>
              <a:spLocks noChangeArrowheads="1"/>
            </p:cNvSpPr>
            <p:nvPr/>
          </p:nvSpPr>
          <p:spPr bwMode="auto">
            <a:xfrm>
              <a:off x="4667250" y="2792413"/>
              <a:ext cx="174625" cy="39688"/>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227"/>
            <p:cNvSpPr>
              <a:spLocks noEditPoints="1"/>
            </p:cNvSpPr>
            <p:nvPr/>
          </p:nvSpPr>
          <p:spPr bwMode="auto">
            <a:xfrm>
              <a:off x="4564063" y="2881313"/>
              <a:ext cx="68263" cy="69850"/>
            </a:xfrm>
            <a:custGeom>
              <a:avLst/>
              <a:gdLst>
                <a:gd name="T0" fmla="*/ 0 w 43"/>
                <a:gd name="T1" fmla="*/ 44 h 44"/>
                <a:gd name="T2" fmla="*/ 43 w 43"/>
                <a:gd name="T3" fmla="*/ 44 h 44"/>
                <a:gd name="T4" fmla="*/ 43 w 43"/>
                <a:gd name="T5" fmla="*/ 0 h 44"/>
                <a:gd name="T6" fmla="*/ 0 w 43"/>
                <a:gd name="T7" fmla="*/ 0 h 44"/>
                <a:gd name="T8" fmla="*/ 0 w 43"/>
                <a:gd name="T9" fmla="*/ 44 h 44"/>
                <a:gd name="T10" fmla="*/ 9 w 43"/>
                <a:gd name="T11" fmla="*/ 10 h 44"/>
                <a:gd name="T12" fmla="*/ 34 w 43"/>
                <a:gd name="T13" fmla="*/ 10 h 44"/>
                <a:gd name="T14" fmla="*/ 34 w 43"/>
                <a:gd name="T15" fmla="*/ 35 h 44"/>
                <a:gd name="T16" fmla="*/ 9 w 43"/>
                <a:gd name="T17" fmla="*/ 35 h 44"/>
                <a:gd name="T18" fmla="*/ 9 w 43"/>
                <a:gd name="T19" fmla="*/ 1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4">
                  <a:moveTo>
                    <a:pt x="0" y="44"/>
                  </a:moveTo>
                  <a:lnTo>
                    <a:pt x="43" y="44"/>
                  </a:lnTo>
                  <a:lnTo>
                    <a:pt x="43" y="0"/>
                  </a:lnTo>
                  <a:lnTo>
                    <a:pt x="0" y="0"/>
                  </a:lnTo>
                  <a:lnTo>
                    <a:pt x="0" y="44"/>
                  </a:lnTo>
                  <a:close/>
                  <a:moveTo>
                    <a:pt x="9" y="10"/>
                  </a:moveTo>
                  <a:lnTo>
                    <a:pt x="34" y="10"/>
                  </a:lnTo>
                  <a:lnTo>
                    <a:pt x="34" y="35"/>
                  </a:lnTo>
                  <a:lnTo>
                    <a:pt x="9" y="35"/>
                  </a:lnTo>
                  <a:lnTo>
                    <a:pt x="9" y="1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3" name="Rectangle 228"/>
            <p:cNvSpPr>
              <a:spLocks noChangeArrowheads="1"/>
            </p:cNvSpPr>
            <p:nvPr/>
          </p:nvSpPr>
          <p:spPr bwMode="auto">
            <a:xfrm>
              <a:off x="4667250" y="2897188"/>
              <a:ext cx="174625" cy="39688"/>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29" name="组合 328"/>
          <p:cNvGrpSpPr/>
          <p:nvPr/>
        </p:nvGrpSpPr>
        <p:grpSpPr>
          <a:xfrm>
            <a:off x="2678589" y="1687150"/>
            <a:ext cx="274538" cy="378299"/>
            <a:chOff x="11357332" y="3547609"/>
            <a:chExt cx="298934" cy="411916"/>
          </a:xfrm>
        </p:grpSpPr>
        <p:sp>
          <p:nvSpPr>
            <p:cNvPr id="82" name="Freeform 229"/>
            <p:cNvSpPr>
              <a:spLocks noEditPoints="1"/>
            </p:cNvSpPr>
            <p:nvPr/>
          </p:nvSpPr>
          <p:spPr bwMode="auto">
            <a:xfrm>
              <a:off x="11423238" y="3695898"/>
              <a:ext cx="49431" cy="49431"/>
            </a:xfrm>
            <a:custGeom>
              <a:avLst/>
              <a:gdLst>
                <a:gd name="T0" fmla="*/ 0 w 21"/>
                <a:gd name="T1" fmla="*/ 21 h 21"/>
                <a:gd name="T2" fmla="*/ 21 w 21"/>
                <a:gd name="T3" fmla="*/ 21 h 21"/>
                <a:gd name="T4" fmla="*/ 21 w 21"/>
                <a:gd name="T5" fmla="*/ 0 h 21"/>
                <a:gd name="T6" fmla="*/ 0 w 21"/>
                <a:gd name="T7" fmla="*/ 0 h 21"/>
                <a:gd name="T8" fmla="*/ 0 w 21"/>
                <a:gd name="T9" fmla="*/ 21 h 21"/>
                <a:gd name="T10" fmla="*/ 5 w 21"/>
                <a:gd name="T11" fmla="*/ 5 h 21"/>
                <a:gd name="T12" fmla="*/ 17 w 21"/>
                <a:gd name="T13" fmla="*/ 5 h 21"/>
                <a:gd name="T14" fmla="*/ 17 w 21"/>
                <a:gd name="T15" fmla="*/ 17 h 21"/>
                <a:gd name="T16" fmla="*/ 5 w 21"/>
                <a:gd name="T17" fmla="*/ 17 h 21"/>
                <a:gd name="T18" fmla="*/ 5 w 21"/>
                <a:gd name="T19"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0" y="21"/>
                  </a:moveTo>
                  <a:lnTo>
                    <a:pt x="21" y="21"/>
                  </a:lnTo>
                  <a:lnTo>
                    <a:pt x="21" y="0"/>
                  </a:lnTo>
                  <a:lnTo>
                    <a:pt x="0" y="0"/>
                  </a:lnTo>
                  <a:lnTo>
                    <a:pt x="0" y="21"/>
                  </a:lnTo>
                  <a:close/>
                  <a:moveTo>
                    <a:pt x="5" y="5"/>
                  </a:moveTo>
                  <a:lnTo>
                    <a:pt x="17" y="5"/>
                  </a:lnTo>
                  <a:lnTo>
                    <a:pt x="17" y="17"/>
                  </a:lnTo>
                  <a:lnTo>
                    <a:pt x="5" y="17"/>
                  </a:lnTo>
                  <a:lnTo>
                    <a:pt x="5" y="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230"/>
            <p:cNvSpPr>
              <a:spLocks noEditPoints="1"/>
            </p:cNvSpPr>
            <p:nvPr/>
          </p:nvSpPr>
          <p:spPr bwMode="auto">
            <a:xfrm>
              <a:off x="11423238" y="3771220"/>
              <a:ext cx="49431" cy="51784"/>
            </a:xfrm>
            <a:custGeom>
              <a:avLst/>
              <a:gdLst>
                <a:gd name="T0" fmla="*/ 0 w 21"/>
                <a:gd name="T1" fmla="*/ 22 h 22"/>
                <a:gd name="T2" fmla="*/ 21 w 21"/>
                <a:gd name="T3" fmla="*/ 22 h 22"/>
                <a:gd name="T4" fmla="*/ 21 w 21"/>
                <a:gd name="T5" fmla="*/ 0 h 22"/>
                <a:gd name="T6" fmla="*/ 0 w 21"/>
                <a:gd name="T7" fmla="*/ 0 h 22"/>
                <a:gd name="T8" fmla="*/ 0 w 21"/>
                <a:gd name="T9" fmla="*/ 22 h 22"/>
                <a:gd name="T10" fmla="*/ 5 w 21"/>
                <a:gd name="T11" fmla="*/ 5 h 22"/>
                <a:gd name="T12" fmla="*/ 17 w 21"/>
                <a:gd name="T13" fmla="*/ 5 h 22"/>
                <a:gd name="T14" fmla="*/ 17 w 21"/>
                <a:gd name="T15" fmla="*/ 17 h 22"/>
                <a:gd name="T16" fmla="*/ 5 w 21"/>
                <a:gd name="T17" fmla="*/ 17 h 22"/>
                <a:gd name="T18" fmla="*/ 5 w 21"/>
                <a:gd name="T19" fmla="*/ 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2">
                  <a:moveTo>
                    <a:pt x="0" y="22"/>
                  </a:moveTo>
                  <a:lnTo>
                    <a:pt x="21" y="22"/>
                  </a:lnTo>
                  <a:lnTo>
                    <a:pt x="21" y="0"/>
                  </a:lnTo>
                  <a:lnTo>
                    <a:pt x="0" y="0"/>
                  </a:lnTo>
                  <a:lnTo>
                    <a:pt x="0" y="22"/>
                  </a:lnTo>
                  <a:close/>
                  <a:moveTo>
                    <a:pt x="5" y="5"/>
                  </a:moveTo>
                  <a:lnTo>
                    <a:pt x="17" y="5"/>
                  </a:lnTo>
                  <a:lnTo>
                    <a:pt x="17" y="17"/>
                  </a:lnTo>
                  <a:lnTo>
                    <a:pt x="5" y="17"/>
                  </a:lnTo>
                  <a:lnTo>
                    <a:pt x="5" y="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4" name="Rectangle 231"/>
            <p:cNvSpPr>
              <a:spLocks noChangeArrowheads="1"/>
            </p:cNvSpPr>
            <p:nvPr/>
          </p:nvSpPr>
          <p:spPr bwMode="auto">
            <a:xfrm>
              <a:off x="11498560" y="3707668"/>
              <a:ext cx="91799" cy="28246"/>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5" name="Rectangle 232"/>
            <p:cNvSpPr>
              <a:spLocks noChangeArrowheads="1"/>
            </p:cNvSpPr>
            <p:nvPr/>
          </p:nvSpPr>
          <p:spPr bwMode="auto">
            <a:xfrm>
              <a:off x="11498560" y="3782989"/>
              <a:ext cx="91799" cy="28246"/>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233"/>
            <p:cNvSpPr>
              <a:spLocks noEditPoints="1"/>
            </p:cNvSpPr>
            <p:nvPr/>
          </p:nvSpPr>
          <p:spPr bwMode="auto">
            <a:xfrm>
              <a:off x="11423238" y="3846541"/>
              <a:ext cx="49431" cy="51784"/>
            </a:xfrm>
            <a:custGeom>
              <a:avLst/>
              <a:gdLst>
                <a:gd name="T0" fmla="*/ 0 w 21"/>
                <a:gd name="T1" fmla="*/ 22 h 22"/>
                <a:gd name="T2" fmla="*/ 21 w 21"/>
                <a:gd name="T3" fmla="*/ 22 h 22"/>
                <a:gd name="T4" fmla="*/ 21 w 21"/>
                <a:gd name="T5" fmla="*/ 0 h 22"/>
                <a:gd name="T6" fmla="*/ 0 w 21"/>
                <a:gd name="T7" fmla="*/ 0 h 22"/>
                <a:gd name="T8" fmla="*/ 0 w 21"/>
                <a:gd name="T9" fmla="*/ 22 h 22"/>
                <a:gd name="T10" fmla="*/ 5 w 21"/>
                <a:gd name="T11" fmla="*/ 5 h 22"/>
                <a:gd name="T12" fmla="*/ 17 w 21"/>
                <a:gd name="T13" fmla="*/ 5 h 22"/>
                <a:gd name="T14" fmla="*/ 17 w 21"/>
                <a:gd name="T15" fmla="*/ 17 h 22"/>
                <a:gd name="T16" fmla="*/ 5 w 21"/>
                <a:gd name="T17" fmla="*/ 17 h 22"/>
                <a:gd name="T18" fmla="*/ 5 w 21"/>
                <a:gd name="T19" fmla="*/ 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2">
                  <a:moveTo>
                    <a:pt x="0" y="22"/>
                  </a:moveTo>
                  <a:lnTo>
                    <a:pt x="21" y="22"/>
                  </a:lnTo>
                  <a:lnTo>
                    <a:pt x="21" y="0"/>
                  </a:lnTo>
                  <a:lnTo>
                    <a:pt x="0" y="0"/>
                  </a:lnTo>
                  <a:lnTo>
                    <a:pt x="0" y="22"/>
                  </a:lnTo>
                  <a:close/>
                  <a:moveTo>
                    <a:pt x="5" y="5"/>
                  </a:moveTo>
                  <a:lnTo>
                    <a:pt x="17" y="5"/>
                  </a:lnTo>
                  <a:lnTo>
                    <a:pt x="17" y="17"/>
                  </a:lnTo>
                  <a:lnTo>
                    <a:pt x="5" y="17"/>
                  </a:lnTo>
                  <a:lnTo>
                    <a:pt x="5" y="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7" name="Rectangle 234"/>
            <p:cNvSpPr>
              <a:spLocks noChangeArrowheads="1"/>
            </p:cNvSpPr>
            <p:nvPr/>
          </p:nvSpPr>
          <p:spPr bwMode="auto">
            <a:xfrm>
              <a:off x="11498560" y="3858311"/>
              <a:ext cx="91799" cy="28246"/>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235"/>
            <p:cNvSpPr>
              <a:spLocks noEditPoints="1"/>
            </p:cNvSpPr>
            <p:nvPr/>
          </p:nvSpPr>
          <p:spPr bwMode="auto">
            <a:xfrm>
              <a:off x="11357332" y="3547609"/>
              <a:ext cx="298934" cy="411916"/>
            </a:xfrm>
            <a:custGeom>
              <a:avLst/>
              <a:gdLst>
                <a:gd name="T0" fmla="*/ 37 w 127"/>
                <a:gd name="T1" fmla="*/ 0 h 175"/>
                <a:gd name="T2" fmla="*/ 37 w 127"/>
                <a:gd name="T3" fmla="*/ 0 h 175"/>
                <a:gd name="T4" fmla="*/ 0 w 127"/>
                <a:gd name="T5" fmla="*/ 36 h 175"/>
                <a:gd name="T6" fmla="*/ 0 w 127"/>
                <a:gd name="T7" fmla="*/ 175 h 175"/>
                <a:gd name="T8" fmla="*/ 127 w 127"/>
                <a:gd name="T9" fmla="*/ 175 h 175"/>
                <a:gd name="T10" fmla="*/ 127 w 127"/>
                <a:gd name="T11" fmla="*/ 0 h 175"/>
                <a:gd name="T12" fmla="*/ 37 w 127"/>
                <a:gd name="T13" fmla="*/ 0 h 175"/>
                <a:gd name="T14" fmla="*/ 113 w 127"/>
                <a:gd name="T15" fmla="*/ 161 h 175"/>
                <a:gd name="T16" fmla="*/ 15 w 127"/>
                <a:gd name="T17" fmla="*/ 161 h 175"/>
                <a:gd name="T18" fmla="*/ 15 w 127"/>
                <a:gd name="T19" fmla="*/ 51 h 175"/>
                <a:gd name="T20" fmla="*/ 51 w 127"/>
                <a:gd name="T21" fmla="*/ 51 h 175"/>
                <a:gd name="T22" fmla="*/ 51 w 127"/>
                <a:gd name="T23" fmla="*/ 14 h 175"/>
                <a:gd name="T24" fmla="*/ 113 w 127"/>
                <a:gd name="T25" fmla="*/ 14 h 175"/>
                <a:gd name="T26" fmla="*/ 113 w 127"/>
                <a:gd name="T27" fmla="*/ 161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7" h="175">
                  <a:moveTo>
                    <a:pt x="37" y="0"/>
                  </a:moveTo>
                  <a:lnTo>
                    <a:pt x="37" y="0"/>
                  </a:lnTo>
                  <a:lnTo>
                    <a:pt x="0" y="36"/>
                  </a:lnTo>
                  <a:lnTo>
                    <a:pt x="0" y="175"/>
                  </a:lnTo>
                  <a:lnTo>
                    <a:pt x="127" y="175"/>
                  </a:lnTo>
                  <a:lnTo>
                    <a:pt x="127" y="0"/>
                  </a:lnTo>
                  <a:lnTo>
                    <a:pt x="37" y="0"/>
                  </a:lnTo>
                  <a:close/>
                  <a:moveTo>
                    <a:pt x="113" y="161"/>
                  </a:moveTo>
                  <a:lnTo>
                    <a:pt x="15" y="161"/>
                  </a:lnTo>
                  <a:lnTo>
                    <a:pt x="15" y="51"/>
                  </a:lnTo>
                  <a:lnTo>
                    <a:pt x="51" y="51"/>
                  </a:lnTo>
                  <a:lnTo>
                    <a:pt x="51" y="14"/>
                  </a:lnTo>
                  <a:lnTo>
                    <a:pt x="113" y="14"/>
                  </a:lnTo>
                  <a:lnTo>
                    <a:pt x="113" y="16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22" name="组合 321"/>
          <p:cNvGrpSpPr/>
          <p:nvPr/>
        </p:nvGrpSpPr>
        <p:grpSpPr>
          <a:xfrm>
            <a:off x="4000673" y="1687150"/>
            <a:ext cx="311286" cy="378299"/>
            <a:chOff x="11412893" y="2708291"/>
            <a:chExt cx="338948" cy="411916"/>
          </a:xfrm>
        </p:grpSpPr>
        <p:sp>
          <p:nvSpPr>
            <p:cNvPr id="89" name="Freeform 236"/>
            <p:cNvSpPr>
              <a:spLocks noEditPoints="1"/>
            </p:cNvSpPr>
            <p:nvPr/>
          </p:nvSpPr>
          <p:spPr bwMode="auto">
            <a:xfrm>
              <a:off x="11488215" y="2840104"/>
              <a:ext cx="49431" cy="49431"/>
            </a:xfrm>
            <a:custGeom>
              <a:avLst/>
              <a:gdLst>
                <a:gd name="T0" fmla="*/ 0 w 21"/>
                <a:gd name="T1" fmla="*/ 21 h 21"/>
                <a:gd name="T2" fmla="*/ 21 w 21"/>
                <a:gd name="T3" fmla="*/ 21 h 21"/>
                <a:gd name="T4" fmla="*/ 21 w 21"/>
                <a:gd name="T5" fmla="*/ 0 h 21"/>
                <a:gd name="T6" fmla="*/ 0 w 21"/>
                <a:gd name="T7" fmla="*/ 0 h 21"/>
                <a:gd name="T8" fmla="*/ 0 w 21"/>
                <a:gd name="T9" fmla="*/ 21 h 21"/>
                <a:gd name="T10" fmla="*/ 5 w 21"/>
                <a:gd name="T11" fmla="*/ 5 h 21"/>
                <a:gd name="T12" fmla="*/ 17 w 21"/>
                <a:gd name="T13" fmla="*/ 5 h 21"/>
                <a:gd name="T14" fmla="*/ 17 w 21"/>
                <a:gd name="T15" fmla="*/ 17 h 21"/>
                <a:gd name="T16" fmla="*/ 5 w 21"/>
                <a:gd name="T17" fmla="*/ 17 h 21"/>
                <a:gd name="T18" fmla="*/ 5 w 21"/>
                <a:gd name="T19"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0" y="21"/>
                  </a:moveTo>
                  <a:lnTo>
                    <a:pt x="21" y="21"/>
                  </a:lnTo>
                  <a:lnTo>
                    <a:pt x="21" y="0"/>
                  </a:lnTo>
                  <a:lnTo>
                    <a:pt x="0" y="0"/>
                  </a:lnTo>
                  <a:lnTo>
                    <a:pt x="0" y="21"/>
                  </a:lnTo>
                  <a:close/>
                  <a:moveTo>
                    <a:pt x="5" y="5"/>
                  </a:moveTo>
                  <a:lnTo>
                    <a:pt x="17" y="5"/>
                  </a:lnTo>
                  <a:lnTo>
                    <a:pt x="17" y="17"/>
                  </a:lnTo>
                  <a:lnTo>
                    <a:pt x="5" y="17"/>
                  </a:lnTo>
                  <a:lnTo>
                    <a:pt x="5" y="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237"/>
            <p:cNvSpPr>
              <a:spLocks noEditPoints="1"/>
            </p:cNvSpPr>
            <p:nvPr/>
          </p:nvSpPr>
          <p:spPr bwMode="auto">
            <a:xfrm>
              <a:off x="11488215" y="2915426"/>
              <a:ext cx="49431" cy="49431"/>
            </a:xfrm>
            <a:custGeom>
              <a:avLst/>
              <a:gdLst>
                <a:gd name="T0" fmla="*/ 0 w 21"/>
                <a:gd name="T1" fmla="*/ 21 h 21"/>
                <a:gd name="T2" fmla="*/ 21 w 21"/>
                <a:gd name="T3" fmla="*/ 21 h 21"/>
                <a:gd name="T4" fmla="*/ 21 w 21"/>
                <a:gd name="T5" fmla="*/ 0 h 21"/>
                <a:gd name="T6" fmla="*/ 0 w 21"/>
                <a:gd name="T7" fmla="*/ 0 h 21"/>
                <a:gd name="T8" fmla="*/ 0 w 21"/>
                <a:gd name="T9" fmla="*/ 21 h 21"/>
                <a:gd name="T10" fmla="*/ 5 w 21"/>
                <a:gd name="T11" fmla="*/ 5 h 21"/>
                <a:gd name="T12" fmla="*/ 17 w 21"/>
                <a:gd name="T13" fmla="*/ 5 h 21"/>
                <a:gd name="T14" fmla="*/ 17 w 21"/>
                <a:gd name="T15" fmla="*/ 17 h 21"/>
                <a:gd name="T16" fmla="*/ 5 w 21"/>
                <a:gd name="T17" fmla="*/ 17 h 21"/>
                <a:gd name="T18" fmla="*/ 5 w 21"/>
                <a:gd name="T19"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0" y="21"/>
                  </a:moveTo>
                  <a:lnTo>
                    <a:pt x="21" y="21"/>
                  </a:lnTo>
                  <a:lnTo>
                    <a:pt x="21" y="0"/>
                  </a:lnTo>
                  <a:lnTo>
                    <a:pt x="0" y="0"/>
                  </a:lnTo>
                  <a:lnTo>
                    <a:pt x="0" y="21"/>
                  </a:lnTo>
                  <a:close/>
                  <a:moveTo>
                    <a:pt x="5" y="5"/>
                  </a:moveTo>
                  <a:lnTo>
                    <a:pt x="17" y="5"/>
                  </a:lnTo>
                  <a:lnTo>
                    <a:pt x="17" y="17"/>
                  </a:lnTo>
                  <a:lnTo>
                    <a:pt x="5" y="17"/>
                  </a:lnTo>
                  <a:lnTo>
                    <a:pt x="5" y="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1" name="Rectangle 238"/>
            <p:cNvSpPr>
              <a:spLocks noChangeArrowheads="1"/>
            </p:cNvSpPr>
            <p:nvPr/>
          </p:nvSpPr>
          <p:spPr bwMode="auto">
            <a:xfrm>
              <a:off x="11563537" y="2851872"/>
              <a:ext cx="115337" cy="28246"/>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2" name="Rectangle 239"/>
            <p:cNvSpPr>
              <a:spLocks noChangeArrowheads="1"/>
            </p:cNvSpPr>
            <p:nvPr/>
          </p:nvSpPr>
          <p:spPr bwMode="auto">
            <a:xfrm>
              <a:off x="11563537" y="2927194"/>
              <a:ext cx="115337" cy="28246"/>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240"/>
            <p:cNvSpPr>
              <a:spLocks noEditPoints="1"/>
            </p:cNvSpPr>
            <p:nvPr/>
          </p:nvSpPr>
          <p:spPr bwMode="auto">
            <a:xfrm>
              <a:off x="11488215" y="2990747"/>
              <a:ext cx="49431" cy="51784"/>
            </a:xfrm>
            <a:custGeom>
              <a:avLst/>
              <a:gdLst>
                <a:gd name="T0" fmla="*/ 0 w 21"/>
                <a:gd name="T1" fmla="*/ 22 h 22"/>
                <a:gd name="T2" fmla="*/ 21 w 21"/>
                <a:gd name="T3" fmla="*/ 22 h 22"/>
                <a:gd name="T4" fmla="*/ 21 w 21"/>
                <a:gd name="T5" fmla="*/ 0 h 22"/>
                <a:gd name="T6" fmla="*/ 0 w 21"/>
                <a:gd name="T7" fmla="*/ 0 h 22"/>
                <a:gd name="T8" fmla="*/ 0 w 21"/>
                <a:gd name="T9" fmla="*/ 22 h 22"/>
                <a:gd name="T10" fmla="*/ 5 w 21"/>
                <a:gd name="T11" fmla="*/ 5 h 22"/>
                <a:gd name="T12" fmla="*/ 17 w 21"/>
                <a:gd name="T13" fmla="*/ 5 h 22"/>
                <a:gd name="T14" fmla="*/ 17 w 21"/>
                <a:gd name="T15" fmla="*/ 17 h 22"/>
                <a:gd name="T16" fmla="*/ 5 w 21"/>
                <a:gd name="T17" fmla="*/ 17 h 22"/>
                <a:gd name="T18" fmla="*/ 5 w 21"/>
                <a:gd name="T19" fmla="*/ 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2">
                  <a:moveTo>
                    <a:pt x="0" y="22"/>
                  </a:moveTo>
                  <a:lnTo>
                    <a:pt x="21" y="22"/>
                  </a:lnTo>
                  <a:lnTo>
                    <a:pt x="21" y="0"/>
                  </a:lnTo>
                  <a:lnTo>
                    <a:pt x="0" y="0"/>
                  </a:lnTo>
                  <a:lnTo>
                    <a:pt x="0" y="22"/>
                  </a:lnTo>
                  <a:close/>
                  <a:moveTo>
                    <a:pt x="5" y="5"/>
                  </a:moveTo>
                  <a:lnTo>
                    <a:pt x="17" y="5"/>
                  </a:lnTo>
                  <a:lnTo>
                    <a:pt x="17" y="17"/>
                  </a:lnTo>
                  <a:lnTo>
                    <a:pt x="5" y="17"/>
                  </a:lnTo>
                  <a:lnTo>
                    <a:pt x="5" y="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4" name="Rectangle 241"/>
            <p:cNvSpPr>
              <a:spLocks noChangeArrowheads="1"/>
            </p:cNvSpPr>
            <p:nvPr/>
          </p:nvSpPr>
          <p:spPr bwMode="auto">
            <a:xfrm>
              <a:off x="11563537" y="3002516"/>
              <a:ext cx="115337" cy="28246"/>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242"/>
            <p:cNvSpPr>
              <a:spLocks noEditPoints="1"/>
            </p:cNvSpPr>
            <p:nvPr/>
          </p:nvSpPr>
          <p:spPr bwMode="auto">
            <a:xfrm>
              <a:off x="11412893" y="2708291"/>
              <a:ext cx="338948" cy="411916"/>
            </a:xfrm>
            <a:custGeom>
              <a:avLst/>
              <a:gdLst>
                <a:gd name="T0" fmla="*/ 211 w 236"/>
                <a:gd name="T1" fmla="*/ 22 h 288"/>
                <a:gd name="T2" fmla="*/ 196 w 236"/>
                <a:gd name="T3" fmla="*/ 22 h 288"/>
                <a:gd name="T4" fmla="*/ 196 w 236"/>
                <a:gd name="T5" fmla="*/ 12 h 288"/>
                <a:gd name="T6" fmla="*/ 184 w 236"/>
                <a:gd name="T7" fmla="*/ 0 h 288"/>
                <a:gd name="T8" fmla="*/ 172 w 236"/>
                <a:gd name="T9" fmla="*/ 12 h 288"/>
                <a:gd name="T10" fmla="*/ 172 w 236"/>
                <a:gd name="T11" fmla="*/ 22 h 288"/>
                <a:gd name="T12" fmla="*/ 130 w 236"/>
                <a:gd name="T13" fmla="*/ 22 h 288"/>
                <a:gd name="T14" fmla="*/ 130 w 236"/>
                <a:gd name="T15" fmla="*/ 12 h 288"/>
                <a:gd name="T16" fmla="*/ 118 w 236"/>
                <a:gd name="T17" fmla="*/ 0 h 288"/>
                <a:gd name="T18" fmla="*/ 106 w 236"/>
                <a:gd name="T19" fmla="*/ 12 h 288"/>
                <a:gd name="T20" fmla="*/ 106 w 236"/>
                <a:gd name="T21" fmla="*/ 22 h 288"/>
                <a:gd name="T22" fmla="*/ 65 w 236"/>
                <a:gd name="T23" fmla="*/ 22 h 288"/>
                <a:gd name="T24" fmla="*/ 65 w 236"/>
                <a:gd name="T25" fmla="*/ 12 h 288"/>
                <a:gd name="T26" fmla="*/ 52 w 236"/>
                <a:gd name="T27" fmla="*/ 0 h 288"/>
                <a:gd name="T28" fmla="*/ 40 w 236"/>
                <a:gd name="T29" fmla="*/ 12 h 288"/>
                <a:gd name="T30" fmla="*/ 40 w 236"/>
                <a:gd name="T31" fmla="*/ 22 h 288"/>
                <a:gd name="T32" fmla="*/ 26 w 236"/>
                <a:gd name="T33" fmla="*/ 22 h 288"/>
                <a:gd name="T34" fmla="*/ 0 w 236"/>
                <a:gd name="T35" fmla="*/ 47 h 288"/>
                <a:gd name="T36" fmla="*/ 0 w 236"/>
                <a:gd name="T37" fmla="*/ 262 h 288"/>
                <a:gd name="T38" fmla="*/ 26 w 236"/>
                <a:gd name="T39" fmla="*/ 288 h 288"/>
                <a:gd name="T40" fmla="*/ 211 w 236"/>
                <a:gd name="T41" fmla="*/ 288 h 288"/>
                <a:gd name="T42" fmla="*/ 236 w 236"/>
                <a:gd name="T43" fmla="*/ 262 h 288"/>
                <a:gd name="T44" fmla="*/ 236 w 236"/>
                <a:gd name="T45" fmla="*/ 47 h 288"/>
                <a:gd name="T46" fmla="*/ 211 w 236"/>
                <a:gd name="T47" fmla="*/ 22 h 288"/>
                <a:gd name="T48" fmla="*/ 211 w 236"/>
                <a:gd name="T49" fmla="*/ 260 h 288"/>
                <a:gd name="T50" fmla="*/ 26 w 236"/>
                <a:gd name="T51" fmla="*/ 260 h 288"/>
                <a:gd name="T52" fmla="*/ 26 w 236"/>
                <a:gd name="T53" fmla="*/ 49 h 288"/>
                <a:gd name="T54" fmla="*/ 40 w 236"/>
                <a:gd name="T55" fmla="*/ 49 h 288"/>
                <a:gd name="T56" fmla="*/ 40 w 236"/>
                <a:gd name="T57" fmla="*/ 58 h 288"/>
                <a:gd name="T58" fmla="*/ 52 w 236"/>
                <a:gd name="T59" fmla="*/ 70 h 288"/>
                <a:gd name="T60" fmla="*/ 65 w 236"/>
                <a:gd name="T61" fmla="*/ 58 h 288"/>
                <a:gd name="T62" fmla="*/ 65 w 236"/>
                <a:gd name="T63" fmla="*/ 49 h 288"/>
                <a:gd name="T64" fmla="*/ 106 w 236"/>
                <a:gd name="T65" fmla="*/ 49 h 288"/>
                <a:gd name="T66" fmla="*/ 106 w 236"/>
                <a:gd name="T67" fmla="*/ 58 h 288"/>
                <a:gd name="T68" fmla="*/ 118 w 236"/>
                <a:gd name="T69" fmla="*/ 70 h 288"/>
                <a:gd name="T70" fmla="*/ 130 w 236"/>
                <a:gd name="T71" fmla="*/ 58 h 288"/>
                <a:gd name="T72" fmla="*/ 130 w 236"/>
                <a:gd name="T73" fmla="*/ 49 h 288"/>
                <a:gd name="T74" fmla="*/ 172 w 236"/>
                <a:gd name="T75" fmla="*/ 49 h 288"/>
                <a:gd name="T76" fmla="*/ 172 w 236"/>
                <a:gd name="T77" fmla="*/ 58 h 288"/>
                <a:gd name="T78" fmla="*/ 184 w 236"/>
                <a:gd name="T79" fmla="*/ 70 h 288"/>
                <a:gd name="T80" fmla="*/ 196 w 236"/>
                <a:gd name="T81" fmla="*/ 58 h 288"/>
                <a:gd name="T82" fmla="*/ 196 w 236"/>
                <a:gd name="T83" fmla="*/ 49 h 288"/>
                <a:gd name="T84" fmla="*/ 211 w 236"/>
                <a:gd name="T85" fmla="*/ 49 h 288"/>
                <a:gd name="T86" fmla="*/ 211 w 236"/>
                <a:gd name="T87" fmla="*/ 26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6" h="288">
                  <a:moveTo>
                    <a:pt x="211" y="22"/>
                  </a:moveTo>
                  <a:cubicBezTo>
                    <a:pt x="196" y="22"/>
                    <a:pt x="196" y="22"/>
                    <a:pt x="196" y="22"/>
                  </a:cubicBezTo>
                  <a:cubicBezTo>
                    <a:pt x="196" y="12"/>
                    <a:pt x="196" y="12"/>
                    <a:pt x="196" y="12"/>
                  </a:cubicBezTo>
                  <a:cubicBezTo>
                    <a:pt x="196" y="6"/>
                    <a:pt x="191" y="0"/>
                    <a:pt x="184" y="0"/>
                  </a:cubicBezTo>
                  <a:cubicBezTo>
                    <a:pt x="177" y="0"/>
                    <a:pt x="172" y="6"/>
                    <a:pt x="172" y="12"/>
                  </a:cubicBezTo>
                  <a:cubicBezTo>
                    <a:pt x="172" y="22"/>
                    <a:pt x="172" y="22"/>
                    <a:pt x="172" y="22"/>
                  </a:cubicBezTo>
                  <a:cubicBezTo>
                    <a:pt x="130" y="22"/>
                    <a:pt x="130" y="22"/>
                    <a:pt x="130" y="22"/>
                  </a:cubicBezTo>
                  <a:cubicBezTo>
                    <a:pt x="130" y="12"/>
                    <a:pt x="130" y="12"/>
                    <a:pt x="130" y="12"/>
                  </a:cubicBezTo>
                  <a:cubicBezTo>
                    <a:pt x="130" y="6"/>
                    <a:pt x="125" y="0"/>
                    <a:pt x="118" y="0"/>
                  </a:cubicBezTo>
                  <a:cubicBezTo>
                    <a:pt x="111" y="0"/>
                    <a:pt x="106" y="6"/>
                    <a:pt x="106" y="12"/>
                  </a:cubicBezTo>
                  <a:cubicBezTo>
                    <a:pt x="106" y="22"/>
                    <a:pt x="106" y="22"/>
                    <a:pt x="106" y="22"/>
                  </a:cubicBezTo>
                  <a:cubicBezTo>
                    <a:pt x="65" y="22"/>
                    <a:pt x="65" y="22"/>
                    <a:pt x="65" y="22"/>
                  </a:cubicBezTo>
                  <a:cubicBezTo>
                    <a:pt x="65" y="12"/>
                    <a:pt x="65" y="12"/>
                    <a:pt x="65" y="12"/>
                  </a:cubicBezTo>
                  <a:cubicBezTo>
                    <a:pt x="65" y="6"/>
                    <a:pt x="59" y="0"/>
                    <a:pt x="52" y="0"/>
                  </a:cubicBezTo>
                  <a:cubicBezTo>
                    <a:pt x="46" y="0"/>
                    <a:pt x="40" y="6"/>
                    <a:pt x="40" y="12"/>
                  </a:cubicBezTo>
                  <a:cubicBezTo>
                    <a:pt x="40" y="22"/>
                    <a:pt x="40" y="22"/>
                    <a:pt x="40" y="22"/>
                  </a:cubicBezTo>
                  <a:cubicBezTo>
                    <a:pt x="26" y="22"/>
                    <a:pt x="26" y="22"/>
                    <a:pt x="26" y="22"/>
                  </a:cubicBezTo>
                  <a:cubicBezTo>
                    <a:pt x="12" y="22"/>
                    <a:pt x="0" y="33"/>
                    <a:pt x="0" y="47"/>
                  </a:cubicBezTo>
                  <a:cubicBezTo>
                    <a:pt x="0" y="262"/>
                    <a:pt x="0" y="262"/>
                    <a:pt x="0" y="262"/>
                  </a:cubicBezTo>
                  <a:cubicBezTo>
                    <a:pt x="0" y="277"/>
                    <a:pt x="12" y="288"/>
                    <a:pt x="26" y="288"/>
                  </a:cubicBezTo>
                  <a:cubicBezTo>
                    <a:pt x="211" y="288"/>
                    <a:pt x="211" y="288"/>
                    <a:pt x="211" y="288"/>
                  </a:cubicBezTo>
                  <a:cubicBezTo>
                    <a:pt x="225" y="288"/>
                    <a:pt x="236" y="277"/>
                    <a:pt x="236" y="262"/>
                  </a:cubicBezTo>
                  <a:cubicBezTo>
                    <a:pt x="236" y="47"/>
                    <a:pt x="236" y="47"/>
                    <a:pt x="236" y="47"/>
                  </a:cubicBezTo>
                  <a:cubicBezTo>
                    <a:pt x="236" y="33"/>
                    <a:pt x="225" y="22"/>
                    <a:pt x="211" y="22"/>
                  </a:cubicBezTo>
                  <a:close/>
                  <a:moveTo>
                    <a:pt x="211" y="260"/>
                  </a:moveTo>
                  <a:cubicBezTo>
                    <a:pt x="26" y="260"/>
                    <a:pt x="26" y="260"/>
                    <a:pt x="26" y="260"/>
                  </a:cubicBezTo>
                  <a:cubicBezTo>
                    <a:pt x="26" y="49"/>
                    <a:pt x="26" y="49"/>
                    <a:pt x="26" y="49"/>
                  </a:cubicBezTo>
                  <a:cubicBezTo>
                    <a:pt x="40" y="49"/>
                    <a:pt x="40" y="49"/>
                    <a:pt x="40" y="49"/>
                  </a:cubicBezTo>
                  <a:cubicBezTo>
                    <a:pt x="40" y="58"/>
                    <a:pt x="40" y="58"/>
                    <a:pt x="40" y="58"/>
                  </a:cubicBezTo>
                  <a:cubicBezTo>
                    <a:pt x="40" y="65"/>
                    <a:pt x="46" y="70"/>
                    <a:pt x="52" y="70"/>
                  </a:cubicBezTo>
                  <a:cubicBezTo>
                    <a:pt x="59" y="70"/>
                    <a:pt x="65" y="65"/>
                    <a:pt x="65" y="58"/>
                  </a:cubicBezTo>
                  <a:cubicBezTo>
                    <a:pt x="65" y="49"/>
                    <a:pt x="65" y="49"/>
                    <a:pt x="65" y="49"/>
                  </a:cubicBezTo>
                  <a:cubicBezTo>
                    <a:pt x="106" y="49"/>
                    <a:pt x="106" y="49"/>
                    <a:pt x="106" y="49"/>
                  </a:cubicBezTo>
                  <a:cubicBezTo>
                    <a:pt x="106" y="58"/>
                    <a:pt x="106" y="58"/>
                    <a:pt x="106" y="58"/>
                  </a:cubicBezTo>
                  <a:cubicBezTo>
                    <a:pt x="106" y="65"/>
                    <a:pt x="111" y="70"/>
                    <a:pt x="118" y="70"/>
                  </a:cubicBezTo>
                  <a:cubicBezTo>
                    <a:pt x="125" y="70"/>
                    <a:pt x="130" y="65"/>
                    <a:pt x="130" y="58"/>
                  </a:cubicBezTo>
                  <a:cubicBezTo>
                    <a:pt x="130" y="49"/>
                    <a:pt x="130" y="49"/>
                    <a:pt x="130" y="49"/>
                  </a:cubicBezTo>
                  <a:cubicBezTo>
                    <a:pt x="172" y="49"/>
                    <a:pt x="172" y="49"/>
                    <a:pt x="172" y="49"/>
                  </a:cubicBezTo>
                  <a:cubicBezTo>
                    <a:pt x="172" y="58"/>
                    <a:pt x="172" y="58"/>
                    <a:pt x="172" y="58"/>
                  </a:cubicBezTo>
                  <a:cubicBezTo>
                    <a:pt x="172" y="65"/>
                    <a:pt x="177" y="70"/>
                    <a:pt x="184" y="70"/>
                  </a:cubicBezTo>
                  <a:cubicBezTo>
                    <a:pt x="191" y="70"/>
                    <a:pt x="196" y="65"/>
                    <a:pt x="196" y="58"/>
                  </a:cubicBezTo>
                  <a:cubicBezTo>
                    <a:pt x="196" y="49"/>
                    <a:pt x="196" y="49"/>
                    <a:pt x="196" y="49"/>
                  </a:cubicBezTo>
                  <a:cubicBezTo>
                    <a:pt x="211" y="49"/>
                    <a:pt x="211" y="49"/>
                    <a:pt x="211" y="49"/>
                  </a:cubicBezTo>
                  <a:lnTo>
                    <a:pt x="211" y="26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30" name="组合 329"/>
          <p:cNvGrpSpPr/>
          <p:nvPr/>
        </p:nvGrpSpPr>
        <p:grpSpPr>
          <a:xfrm>
            <a:off x="1971646" y="1693771"/>
            <a:ext cx="352359" cy="378299"/>
            <a:chOff x="11368170" y="4492170"/>
            <a:chExt cx="383671" cy="411916"/>
          </a:xfrm>
        </p:grpSpPr>
        <p:sp>
          <p:nvSpPr>
            <p:cNvPr id="96" name="Freeform 281"/>
            <p:cNvSpPr>
              <a:spLocks noEditPoints="1"/>
            </p:cNvSpPr>
            <p:nvPr/>
          </p:nvSpPr>
          <p:spPr bwMode="auto">
            <a:xfrm>
              <a:off x="11368170" y="4492170"/>
              <a:ext cx="383671" cy="411916"/>
            </a:xfrm>
            <a:custGeom>
              <a:avLst/>
              <a:gdLst>
                <a:gd name="T0" fmla="*/ 237 w 266"/>
                <a:gd name="T1" fmla="*/ 24 h 288"/>
                <a:gd name="T2" fmla="*/ 221 w 266"/>
                <a:gd name="T3" fmla="*/ 24 h 288"/>
                <a:gd name="T4" fmla="*/ 221 w 266"/>
                <a:gd name="T5" fmla="*/ 14 h 288"/>
                <a:gd name="T6" fmla="*/ 207 w 266"/>
                <a:gd name="T7" fmla="*/ 0 h 288"/>
                <a:gd name="T8" fmla="*/ 193 w 266"/>
                <a:gd name="T9" fmla="*/ 14 h 288"/>
                <a:gd name="T10" fmla="*/ 193 w 266"/>
                <a:gd name="T11" fmla="*/ 24 h 288"/>
                <a:gd name="T12" fmla="*/ 146 w 266"/>
                <a:gd name="T13" fmla="*/ 24 h 288"/>
                <a:gd name="T14" fmla="*/ 146 w 266"/>
                <a:gd name="T15" fmla="*/ 14 h 288"/>
                <a:gd name="T16" fmla="*/ 133 w 266"/>
                <a:gd name="T17" fmla="*/ 0 h 288"/>
                <a:gd name="T18" fmla="*/ 119 w 266"/>
                <a:gd name="T19" fmla="*/ 14 h 288"/>
                <a:gd name="T20" fmla="*/ 119 w 266"/>
                <a:gd name="T21" fmla="*/ 24 h 288"/>
                <a:gd name="T22" fmla="*/ 73 w 266"/>
                <a:gd name="T23" fmla="*/ 24 h 288"/>
                <a:gd name="T24" fmla="*/ 73 w 266"/>
                <a:gd name="T25" fmla="*/ 14 h 288"/>
                <a:gd name="T26" fmla="*/ 59 w 266"/>
                <a:gd name="T27" fmla="*/ 0 h 288"/>
                <a:gd name="T28" fmla="*/ 45 w 266"/>
                <a:gd name="T29" fmla="*/ 14 h 288"/>
                <a:gd name="T30" fmla="*/ 45 w 266"/>
                <a:gd name="T31" fmla="*/ 24 h 288"/>
                <a:gd name="T32" fmla="*/ 29 w 266"/>
                <a:gd name="T33" fmla="*/ 24 h 288"/>
                <a:gd name="T34" fmla="*/ 0 w 266"/>
                <a:gd name="T35" fmla="*/ 53 h 288"/>
                <a:gd name="T36" fmla="*/ 0 w 266"/>
                <a:gd name="T37" fmla="*/ 259 h 288"/>
                <a:gd name="T38" fmla="*/ 29 w 266"/>
                <a:gd name="T39" fmla="*/ 288 h 288"/>
                <a:gd name="T40" fmla="*/ 237 w 266"/>
                <a:gd name="T41" fmla="*/ 288 h 288"/>
                <a:gd name="T42" fmla="*/ 266 w 266"/>
                <a:gd name="T43" fmla="*/ 259 h 288"/>
                <a:gd name="T44" fmla="*/ 266 w 266"/>
                <a:gd name="T45" fmla="*/ 53 h 288"/>
                <a:gd name="T46" fmla="*/ 237 w 266"/>
                <a:gd name="T47" fmla="*/ 24 h 288"/>
                <a:gd name="T48" fmla="*/ 237 w 266"/>
                <a:gd name="T49" fmla="*/ 257 h 288"/>
                <a:gd name="T50" fmla="*/ 29 w 266"/>
                <a:gd name="T51" fmla="*/ 257 h 288"/>
                <a:gd name="T52" fmla="*/ 29 w 266"/>
                <a:gd name="T53" fmla="*/ 55 h 288"/>
                <a:gd name="T54" fmla="*/ 45 w 266"/>
                <a:gd name="T55" fmla="*/ 55 h 288"/>
                <a:gd name="T56" fmla="*/ 45 w 266"/>
                <a:gd name="T57" fmla="*/ 65 h 288"/>
                <a:gd name="T58" fmla="*/ 59 w 266"/>
                <a:gd name="T59" fmla="*/ 79 h 288"/>
                <a:gd name="T60" fmla="*/ 73 w 266"/>
                <a:gd name="T61" fmla="*/ 65 h 288"/>
                <a:gd name="T62" fmla="*/ 73 w 266"/>
                <a:gd name="T63" fmla="*/ 55 h 288"/>
                <a:gd name="T64" fmla="*/ 119 w 266"/>
                <a:gd name="T65" fmla="*/ 55 h 288"/>
                <a:gd name="T66" fmla="*/ 119 w 266"/>
                <a:gd name="T67" fmla="*/ 65 h 288"/>
                <a:gd name="T68" fmla="*/ 133 w 266"/>
                <a:gd name="T69" fmla="*/ 79 h 288"/>
                <a:gd name="T70" fmla="*/ 146 w 266"/>
                <a:gd name="T71" fmla="*/ 65 h 288"/>
                <a:gd name="T72" fmla="*/ 146 w 266"/>
                <a:gd name="T73" fmla="*/ 55 h 288"/>
                <a:gd name="T74" fmla="*/ 193 w 266"/>
                <a:gd name="T75" fmla="*/ 55 h 288"/>
                <a:gd name="T76" fmla="*/ 193 w 266"/>
                <a:gd name="T77" fmla="*/ 65 h 288"/>
                <a:gd name="T78" fmla="*/ 207 w 266"/>
                <a:gd name="T79" fmla="*/ 79 h 288"/>
                <a:gd name="T80" fmla="*/ 221 w 266"/>
                <a:gd name="T81" fmla="*/ 65 h 288"/>
                <a:gd name="T82" fmla="*/ 221 w 266"/>
                <a:gd name="T83" fmla="*/ 55 h 288"/>
                <a:gd name="T84" fmla="*/ 237 w 266"/>
                <a:gd name="T85" fmla="*/ 55 h 288"/>
                <a:gd name="T86" fmla="*/ 237 w 266"/>
                <a:gd name="T87" fmla="*/ 25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6" h="288">
                  <a:moveTo>
                    <a:pt x="237" y="24"/>
                  </a:moveTo>
                  <a:cubicBezTo>
                    <a:pt x="221" y="24"/>
                    <a:pt x="221" y="24"/>
                    <a:pt x="221" y="24"/>
                  </a:cubicBezTo>
                  <a:cubicBezTo>
                    <a:pt x="221" y="14"/>
                    <a:pt x="221" y="14"/>
                    <a:pt x="221" y="14"/>
                  </a:cubicBezTo>
                  <a:cubicBezTo>
                    <a:pt x="221" y="6"/>
                    <a:pt x="214" y="0"/>
                    <a:pt x="207" y="0"/>
                  </a:cubicBezTo>
                  <a:cubicBezTo>
                    <a:pt x="199" y="0"/>
                    <a:pt x="193" y="6"/>
                    <a:pt x="193" y="14"/>
                  </a:cubicBezTo>
                  <a:cubicBezTo>
                    <a:pt x="193" y="24"/>
                    <a:pt x="193" y="24"/>
                    <a:pt x="193" y="24"/>
                  </a:cubicBezTo>
                  <a:cubicBezTo>
                    <a:pt x="146" y="24"/>
                    <a:pt x="146" y="24"/>
                    <a:pt x="146" y="24"/>
                  </a:cubicBezTo>
                  <a:cubicBezTo>
                    <a:pt x="146" y="14"/>
                    <a:pt x="146" y="14"/>
                    <a:pt x="146" y="14"/>
                  </a:cubicBezTo>
                  <a:cubicBezTo>
                    <a:pt x="146" y="6"/>
                    <a:pt x="140" y="0"/>
                    <a:pt x="133" y="0"/>
                  </a:cubicBezTo>
                  <a:cubicBezTo>
                    <a:pt x="125" y="0"/>
                    <a:pt x="119" y="6"/>
                    <a:pt x="119" y="14"/>
                  </a:cubicBezTo>
                  <a:cubicBezTo>
                    <a:pt x="119" y="24"/>
                    <a:pt x="119" y="24"/>
                    <a:pt x="119" y="24"/>
                  </a:cubicBezTo>
                  <a:cubicBezTo>
                    <a:pt x="73" y="24"/>
                    <a:pt x="73" y="24"/>
                    <a:pt x="73" y="24"/>
                  </a:cubicBezTo>
                  <a:cubicBezTo>
                    <a:pt x="73" y="14"/>
                    <a:pt x="73" y="14"/>
                    <a:pt x="73" y="14"/>
                  </a:cubicBezTo>
                  <a:cubicBezTo>
                    <a:pt x="73" y="6"/>
                    <a:pt x="66" y="0"/>
                    <a:pt x="59" y="0"/>
                  </a:cubicBezTo>
                  <a:cubicBezTo>
                    <a:pt x="51" y="0"/>
                    <a:pt x="45" y="6"/>
                    <a:pt x="45" y="14"/>
                  </a:cubicBezTo>
                  <a:cubicBezTo>
                    <a:pt x="45" y="24"/>
                    <a:pt x="45" y="24"/>
                    <a:pt x="45" y="24"/>
                  </a:cubicBezTo>
                  <a:cubicBezTo>
                    <a:pt x="29" y="24"/>
                    <a:pt x="29" y="24"/>
                    <a:pt x="29" y="24"/>
                  </a:cubicBezTo>
                  <a:cubicBezTo>
                    <a:pt x="13" y="24"/>
                    <a:pt x="0" y="37"/>
                    <a:pt x="0" y="53"/>
                  </a:cubicBezTo>
                  <a:cubicBezTo>
                    <a:pt x="0" y="259"/>
                    <a:pt x="0" y="259"/>
                    <a:pt x="0" y="259"/>
                  </a:cubicBezTo>
                  <a:cubicBezTo>
                    <a:pt x="0" y="275"/>
                    <a:pt x="13" y="288"/>
                    <a:pt x="29" y="288"/>
                  </a:cubicBezTo>
                  <a:cubicBezTo>
                    <a:pt x="237" y="288"/>
                    <a:pt x="237" y="288"/>
                    <a:pt x="237" y="288"/>
                  </a:cubicBezTo>
                  <a:cubicBezTo>
                    <a:pt x="253" y="288"/>
                    <a:pt x="266" y="275"/>
                    <a:pt x="266" y="259"/>
                  </a:cubicBezTo>
                  <a:cubicBezTo>
                    <a:pt x="266" y="53"/>
                    <a:pt x="266" y="53"/>
                    <a:pt x="266" y="53"/>
                  </a:cubicBezTo>
                  <a:cubicBezTo>
                    <a:pt x="266" y="37"/>
                    <a:pt x="253" y="24"/>
                    <a:pt x="237" y="24"/>
                  </a:cubicBezTo>
                  <a:close/>
                  <a:moveTo>
                    <a:pt x="237" y="257"/>
                  </a:moveTo>
                  <a:cubicBezTo>
                    <a:pt x="29" y="257"/>
                    <a:pt x="29" y="257"/>
                    <a:pt x="29" y="257"/>
                  </a:cubicBezTo>
                  <a:cubicBezTo>
                    <a:pt x="29" y="55"/>
                    <a:pt x="29" y="55"/>
                    <a:pt x="29" y="55"/>
                  </a:cubicBezTo>
                  <a:cubicBezTo>
                    <a:pt x="45" y="55"/>
                    <a:pt x="45" y="55"/>
                    <a:pt x="45" y="55"/>
                  </a:cubicBezTo>
                  <a:cubicBezTo>
                    <a:pt x="45" y="65"/>
                    <a:pt x="45" y="65"/>
                    <a:pt x="45" y="65"/>
                  </a:cubicBezTo>
                  <a:cubicBezTo>
                    <a:pt x="45" y="73"/>
                    <a:pt x="51" y="79"/>
                    <a:pt x="59" y="79"/>
                  </a:cubicBezTo>
                  <a:cubicBezTo>
                    <a:pt x="66" y="79"/>
                    <a:pt x="73" y="73"/>
                    <a:pt x="73" y="65"/>
                  </a:cubicBezTo>
                  <a:cubicBezTo>
                    <a:pt x="73" y="55"/>
                    <a:pt x="73" y="55"/>
                    <a:pt x="73" y="55"/>
                  </a:cubicBezTo>
                  <a:cubicBezTo>
                    <a:pt x="119" y="55"/>
                    <a:pt x="119" y="55"/>
                    <a:pt x="119" y="55"/>
                  </a:cubicBezTo>
                  <a:cubicBezTo>
                    <a:pt x="119" y="65"/>
                    <a:pt x="119" y="65"/>
                    <a:pt x="119" y="65"/>
                  </a:cubicBezTo>
                  <a:cubicBezTo>
                    <a:pt x="119" y="73"/>
                    <a:pt x="125" y="79"/>
                    <a:pt x="133" y="79"/>
                  </a:cubicBezTo>
                  <a:cubicBezTo>
                    <a:pt x="140" y="79"/>
                    <a:pt x="146" y="73"/>
                    <a:pt x="146" y="65"/>
                  </a:cubicBezTo>
                  <a:cubicBezTo>
                    <a:pt x="146" y="55"/>
                    <a:pt x="146" y="55"/>
                    <a:pt x="146" y="55"/>
                  </a:cubicBezTo>
                  <a:cubicBezTo>
                    <a:pt x="193" y="55"/>
                    <a:pt x="193" y="55"/>
                    <a:pt x="193" y="55"/>
                  </a:cubicBezTo>
                  <a:cubicBezTo>
                    <a:pt x="193" y="65"/>
                    <a:pt x="193" y="65"/>
                    <a:pt x="193" y="65"/>
                  </a:cubicBezTo>
                  <a:cubicBezTo>
                    <a:pt x="193" y="73"/>
                    <a:pt x="199" y="79"/>
                    <a:pt x="207" y="79"/>
                  </a:cubicBezTo>
                  <a:cubicBezTo>
                    <a:pt x="214" y="79"/>
                    <a:pt x="221" y="73"/>
                    <a:pt x="221" y="65"/>
                  </a:cubicBezTo>
                  <a:cubicBezTo>
                    <a:pt x="221" y="55"/>
                    <a:pt x="221" y="55"/>
                    <a:pt x="221" y="55"/>
                  </a:cubicBezTo>
                  <a:cubicBezTo>
                    <a:pt x="237" y="55"/>
                    <a:pt x="237" y="55"/>
                    <a:pt x="237" y="55"/>
                  </a:cubicBezTo>
                  <a:lnTo>
                    <a:pt x="237" y="25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282"/>
            <p:cNvSpPr>
              <a:spLocks/>
            </p:cNvSpPr>
            <p:nvPr/>
          </p:nvSpPr>
          <p:spPr bwMode="auto">
            <a:xfrm>
              <a:off x="11452907" y="4647521"/>
              <a:ext cx="214197" cy="160059"/>
            </a:xfrm>
            <a:custGeom>
              <a:avLst/>
              <a:gdLst>
                <a:gd name="T0" fmla="*/ 133 w 150"/>
                <a:gd name="T1" fmla="*/ 3 h 111"/>
                <a:gd name="T2" fmla="*/ 124 w 150"/>
                <a:gd name="T3" fmla="*/ 3 h 111"/>
                <a:gd name="T4" fmla="*/ 58 w 150"/>
                <a:gd name="T5" fmla="*/ 69 h 111"/>
                <a:gd name="T6" fmla="*/ 50 w 150"/>
                <a:gd name="T7" fmla="*/ 69 h 111"/>
                <a:gd name="T8" fmla="*/ 25 w 150"/>
                <a:gd name="T9" fmla="*/ 45 h 111"/>
                <a:gd name="T10" fmla="*/ 17 w 150"/>
                <a:gd name="T11" fmla="*/ 45 h 111"/>
                <a:gd name="T12" fmla="*/ 2 w 150"/>
                <a:gd name="T13" fmla="*/ 60 h 111"/>
                <a:gd name="T14" fmla="*/ 2 w 150"/>
                <a:gd name="T15" fmla="*/ 68 h 111"/>
                <a:gd name="T16" fmla="*/ 40 w 150"/>
                <a:gd name="T17" fmla="*/ 106 h 111"/>
                <a:gd name="T18" fmla="*/ 50 w 150"/>
                <a:gd name="T19" fmla="*/ 111 h 111"/>
                <a:gd name="T20" fmla="*/ 57 w 150"/>
                <a:gd name="T21" fmla="*/ 111 h 111"/>
                <a:gd name="T22" fmla="*/ 67 w 150"/>
                <a:gd name="T23" fmla="*/ 106 h 111"/>
                <a:gd name="T24" fmla="*/ 148 w 150"/>
                <a:gd name="T25" fmla="*/ 26 h 111"/>
                <a:gd name="T26" fmla="*/ 148 w 150"/>
                <a:gd name="T27" fmla="*/ 17 h 111"/>
                <a:gd name="T28" fmla="*/ 133 w 150"/>
                <a:gd name="T29" fmla="*/ 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0" h="111">
                  <a:moveTo>
                    <a:pt x="133" y="3"/>
                  </a:moveTo>
                  <a:cubicBezTo>
                    <a:pt x="131" y="0"/>
                    <a:pt x="127" y="0"/>
                    <a:pt x="124" y="3"/>
                  </a:cubicBezTo>
                  <a:cubicBezTo>
                    <a:pt x="58" y="69"/>
                    <a:pt x="58" y="69"/>
                    <a:pt x="58" y="69"/>
                  </a:cubicBezTo>
                  <a:cubicBezTo>
                    <a:pt x="56" y="71"/>
                    <a:pt x="52" y="71"/>
                    <a:pt x="50" y="69"/>
                  </a:cubicBezTo>
                  <a:cubicBezTo>
                    <a:pt x="25" y="45"/>
                    <a:pt x="25" y="45"/>
                    <a:pt x="25" y="45"/>
                  </a:cubicBezTo>
                  <a:cubicBezTo>
                    <a:pt x="23" y="43"/>
                    <a:pt x="19" y="43"/>
                    <a:pt x="17" y="45"/>
                  </a:cubicBezTo>
                  <a:cubicBezTo>
                    <a:pt x="2" y="60"/>
                    <a:pt x="2" y="60"/>
                    <a:pt x="2" y="60"/>
                  </a:cubicBezTo>
                  <a:cubicBezTo>
                    <a:pt x="0" y="62"/>
                    <a:pt x="0" y="66"/>
                    <a:pt x="2" y="68"/>
                  </a:cubicBezTo>
                  <a:cubicBezTo>
                    <a:pt x="40" y="106"/>
                    <a:pt x="40" y="106"/>
                    <a:pt x="40" y="106"/>
                  </a:cubicBezTo>
                  <a:cubicBezTo>
                    <a:pt x="42" y="109"/>
                    <a:pt x="47" y="111"/>
                    <a:pt x="50" y="111"/>
                  </a:cubicBezTo>
                  <a:cubicBezTo>
                    <a:pt x="57" y="111"/>
                    <a:pt x="57" y="111"/>
                    <a:pt x="57" y="111"/>
                  </a:cubicBezTo>
                  <a:cubicBezTo>
                    <a:pt x="60" y="111"/>
                    <a:pt x="65" y="109"/>
                    <a:pt x="67" y="106"/>
                  </a:cubicBezTo>
                  <a:cubicBezTo>
                    <a:pt x="148" y="26"/>
                    <a:pt x="148" y="26"/>
                    <a:pt x="148" y="26"/>
                  </a:cubicBezTo>
                  <a:cubicBezTo>
                    <a:pt x="150" y="23"/>
                    <a:pt x="150" y="20"/>
                    <a:pt x="148" y="17"/>
                  </a:cubicBezTo>
                  <a:lnTo>
                    <a:pt x="133" y="3"/>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21" name="组合 320"/>
          <p:cNvGrpSpPr/>
          <p:nvPr/>
        </p:nvGrpSpPr>
        <p:grpSpPr>
          <a:xfrm>
            <a:off x="6598674" y="3649400"/>
            <a:ext cx="385654" cy="383825"/>
            <a:chOff x="7843046" y="2703293"/>
            <a:chExt cx="419924" cy="417933"/>
          </a:xfrm>
        </p:grpSpPr>
        <p:sp>
          <p:nvSpPr>
            <p:cNvPr id="104" name="Freeform 470"/>
            <p:cNvSpPr>
              <a:spLocks noEditPoints="1"/>
            </p:cNvSpPr>
            <p:nvPr/>
          </p:nvSpPr>
          <p:spPr bwMode="auto">
            <a:xfrm>
              <a:off x="7843046" y="2703293"/>
              <a:ext cx="419924" cy="417933"/>
            </a:xfrm>
            <a:custGeom>
              <a:avLst/>
              <a:gdLst>
                <a:gd name="T0" fmla="*/ 144 w 289"/>
                <a:gd name="T1" fmla="*/ 0 h 288"/>
                <a:gd name="T2" fmla="*/ 0 w 289"/>
                <a:gd name="T3" fmla="*/ 144 h 288"/>
                <a:gd name="T4" fmla="*/ 144 w 289"/>
                <a:gd name="T5" fmla="*/ 288 h 288"/>
                <a:gd name="T6" fmla="*/ 289 w 289"/>
                <a:gd name="T7" fmla="*/ 144 h 288"/>
                <a:gd name="T8" fmla="*/ 144 w 289"/>
                <a:gd name="T9" fmla="*/ 0 h 288"/>
                <a:gd name="T10" fmla="*/ 144 w 289"/>
                <a:gd name="T11" fmla="*/ 252 h 288"/>
                <a:gd name="T12" fmla="*/ 36 w 289"/>
                <a:gd name="T13" fmla="*/ 144 h 288"/>
                <a:gd name="T14" fmla="*/ 144 w 289"/>
                <a:gd name="T15" fmla="*/ 36 h 288"/>
                <a:gd name="T16" fmla="*/ 253 w 289"/>
                <a:gd name="T17" fmla="*/ 144 h 288"/>
                <a:gd name="T18" fmla="*/ 144 w 289"/>
                <a:gd name="T19" fmla="*/ 25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9" h="288">
                  <a:moveTo>
                    <a:pt x="144" y="0"/>
                  </a:moveTo>
                  <a:cubicBezTo>
                    <a:pt x="65" y="0"/>
                    <a:pt x="0" y="64"/>
                    <a:pt x="0" y="144"/>
                  </a:cubicBezTo>
                  <a:cubicBezTo>
                    <a:pt x="0" y="223"/>
                    <a:pt x="65" y="288"/>
                    <a:pt x="144" y="288"/>
                  </a:cubicBezTo>
                  <a:cubicBezTo>
                    <a:pt x="224" y="288"/>
                    <a:pt x="289" y="223"/>
                    <a:pt x="289" y="144"/>
                  </a:cubicBezTo>
                  <a:cubicBezTo>
                    <a:pt x="289" y="64"/>
                    <a:pt x="224" y="0"/>
                    <a:pt x="144" y="0"/>
                  </a:cubicBezTo>
                  <a:close/>
                  <a:moveTo>
                    <a:pt x="144" y="252"/>
                  </a:moveTo>
                  <a:cubicBezTo>
                    <a:pt x="85" y="252"/>
                    <a:pt x="36" y="203"/>
                    <a:pt x="36" y="144"/>
                  </a:cubicBezTo>
                  <a:cubicBezTo>
                    <a:pt x="36" y="84"/>
                    <a:pt x="85" y="36"/>
                    <a:pt x="144" y="36"/>
                  </a:cubicBezTo>
                  <a:cubicBezTo>
                    <a:pt x="204" y="36"/>
                    <a:pt x="253" y="84"/>
                    <a:pt x="253" y="144"/>
                  </a:cubicBezTo>
                  <a:cubicBezTo>
                    <a:pt x="253" y="203"/>
                    <a:pt x="204" y="252"/>
                    <a:pt x="144" y="25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471"/>
            <p:cNvSpPr>
              <a:spLocks noEditPoints="1"/>
            </p:cNvSpPr>
            <p:nvPr/>
          </p:nvSpPr>
          <p:spPr bwMode="auto">
            <a:xfrm>
              <a:off x="7930612" y="2788869"/>
              <a:ext cx="250760" cy="250760"/>
            </a:xfrm>
            <a:custGeom>
              <a:avLst/>
              <a:gdLst>
                <a:gd name="T0" fmla="*/ 86 w 172"/>
                <a:gd name="T1" fmla="*/ 0 h 172"/>
                <a:gd name="T2" fmla="*/ 0 w 172"/>
                <a:gd name="T3" fmla="*/ 86 h 172"/>
                <a:gd name="T4" fmla="*/ 86 w 172"/>
                <a:gd name="T5" fmla="*/ 172 h 172"/>
                <a:gd name="T6" fmla="*/ 172 w 172"/>
                <a:gd name="T7" fmla="*/ 86 h 172"/>
                <a:gd name="T8" fmla="*/ 86 w 172"/>
                <a:gd name="T9" fmla="*/ 0 h 172"/>
                <a:gd name="T10" fmla="*/ 63 w 172"/>
                <a:gd name="T11" fmla="*/ 58 h 172"/>
                <a:gd name="T12" fmla="*/ 39 w 172"/>
                <a:gd name="T13" fmla="*/ 93 h 172"/>
                <a:gd name="T14" fmla="*/ 24 w 172"/>
                <a:gd name="T15" fmla="*/ 82 h 172"/>
                <a:gd name="T16" fmla="*/ 24 w 172"/>
                <a:gd name="T17" fmla="*/ 79 h 172"/>
                <a:gd name="T18" fmla="*/ 83 w 172"/>
                <a:gd name="T19" fmla="*/ 20 h 172"/>
                <a:gd name="T20" fmla="*/ 87 w 172"/>
                <a:gd name="T21" fmla="*/ 20 h 172"/>
                <a:gd name="T22" fmla="*/ 97 w 172"/>
                <a:gd name="T23" fmla="*/ 34 h 172"/>
                <a:gd name="T24" fmla="*/ 63 w 172"/>
                <a:gd name="T25" fmla="*/ 58 h 172"/>
                <a:gd name="T26" fmla="*/ 112 w 172"/>
                <a:gd name="T27" fmla="*/ 128 h 172"/>
                <a:gd name="T28" fmla="*/ 98 w 172"/>
                <a:gd name="T29" fmla="*/ 114 h 172"/>
                <a:gd name="T30" fmla="*/ 112 w 172"/>
                <a:gd name="T31" fmla="*/ 100 h 172"/>
                <a:gd name="T32" fmla="*/ 126 w 172"/>
                <a:gd name="T33" fmla="*/ 114 h 172"/>
                <a:gd name="T34" fmla="*/ 112 w 172"/>
                <a:gd name="T35" fmla="*/ 12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2" h="172">
                  <a:moveTo>
                    <a:pt x="86" y="0"/>
                  </a:moveTo>
                  <a:cubicBezTo>
                    <a:pt x="38" y="0"/>
                    <a:pt x="0" y="38"/>
                    <a:pt x="0" y="86"/>
                  </a:cubicBezTo>
                  <a:cubicBezTo>
                    <a:pt x="0" y="133"/>
                    <a:pt x="38" y="172"/>
                    <a:pt x="86" y="172"/>
                  </a:cubicBezTo>
                  <a:cubicBezTo>
                    <a:pt x="133" y="172"/>
                    <a:pt x="172" y="133"/>
                    <a:pt x="172" y="86"/>
                  </a:cubicBezTo>
                  <a:cubicBezTo>
                    <a:pt x="172" y="38"/>
                    <a:pt x="133" y="0"/>
                    <a:pt x="86" y="0"/>
                  </a:cubicBezTo>
                  <a:close/>
                  <a:moveTo>
                    <a:pt x="63" y="58"/>
                  </a:moveTo>
                  <a:cubicBezTo>
                    <a:pt x="53" y="67"/>
                    <a:pt x="43" y="85"/>
                    <a:pt x="39" y="93"/>
                  </a:cubicBezTo>
                  <a:cubicBezTo>
                    <a:pt x="24" y="82"/>
                    <a:pt x="24" y="82"/>
                    <a:pt x="24" y="82"/>
                  </a:cubicBezTo>
                  <a:cubicBezTo>
                    <a:pt x="24" y="81"/>
                    <a:pt x="24" y="80"/>
                    <a:pt x="24" y="79"/>
                  </a:cubicBezTo>
                  <a:cubicBezTo>
                    <a:pt x="24" y="51"/>
                    <a:pt x="55" y="20"/>
                    <a:pt x="83" y="20"/>
                  </a:cubicBezTo>
                  <a:cubicBezTo>
                    <a:pt x="84" y="20"/>
                    <a:pt x="86" y="20"/>
                    <a:pt x="87" y="20"/>
                  </a:cubicBezTo>
                  <a:cubicBezTo>
                    <a:pt x="97" y="34"/>
                    <a:pt x="97" y="34"/>
                    <a:pt x="97" y="34"/>
                  </a:cubicBezTo>
                  <a:cubicBezTo>
                    <a:pt x="88" y="39"/>
                    <a:pt x="74" y="46"/>
                    <a:pt x="63" y="58"/>
                  </a:cubicBezTo>
                  <a:close/>
                  <a:moveTo>
                    <a:pt x="112" y="128"/>
                  </a:moveTo>
                  <a:cubicBezTo>
                    <a:pt x="104" y="128"/>
                    <a:pt x="98" y="122"/>
                    <a:pt x="98" y="114"/>
                  </a:cubicBezTo>
                  <a:cubicBezTo>
                    <a:pt x="98" y="106"/>
                    <a:pt x="104" y="100"/>
                    <a:pt x="112" y="100"/>
                  </a:cubicBezTo>
                  <a:cubicBezTo>
                    <a:pt x="119" y="100"/>
                    <a:pt x="126" y="106"/>
                    <a:pt x="126" y="114"/>
                  </a:cubicBezTo>
                  <a:cubicBezTo>
                    <a:pt x="126" y="122"/>
                    <a:pt x="119" y="128"/>
                    <a:pt x="112" y="1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06" name="Freeform 508"/>
          <p:cNvSpPr>
            <a:spLocks/>
          </p:cNvSpPr>
          <p:nvPr/>
        </p:nvSpPr>
        <p:spPr bwMode="auto">
          <a:xfrm>
            <a:off x="8557687" y="3542148"/>
            <a:ext cx="98697" cy="98697"/>
          </a:xfrm>
          <a:custGeom>
            <a:avLst/>
            <a:gdLst>
              <a:gd name="T0" fmla="*/ 0 w 54"/>
              <a:gd name="T1" fmla="*/ 54 h 54"/>
              <a:gd name="T2" fmla="*/ 54 w 54"/>
              <a:gd name="T3" fmla="*/ 0 h 54"/>
              <a:gd name="T4" fmla="*/ 0 w 54"/>
              <a:gd name="T5" fmla="*/ 54 h 54"/>
            </a:gdLst>
            <a:ahLst/>
            <a:cxnLst>
              <a:cxn ang="0">
                <a:pos x="T0" y="T1"/>
              </a:cxn>
              <a:cxn ang="0">
                <a:pos x="T2" y="T3"/>
              </a:cxn>
              <a:cxn ang="0">
                <a:pos x="T4" y="T5"/>
              </a:cxn>
            </a:cxnLst>
            <a:rect l="0" t="0" r="r" b="b"/>
            <a:pathLst>
              <a:path w="54" h="54">
                <a:moveTo>
                  <a:pt x="0" y="54"/>
                </a:moveTo>
                <a:lnTo>
                  <a:pt x="54" y="0"/>
                </a:lnTo>
                <a:lnTo>
                  <a:pt x="0" y="5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7" name="Line 509"/>
          <p:cNvSpPr>
            <a:spLocks noChangeShapeType="1"/>
          </p:cNvSpPr>
          <p:nvPr/>
        </p:nvSpPr>
        <p:spPr bwMode="auto">
          <a:xfrm flipV="1">
            <a:off x="8557687" y="3542148"/>
            <a:ext cx="98697" cy="9869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Line 510"/>
          <p:cNvSpPr>
            <a:spLocks noChangeShapeType="1"/>
          </p:cNvSpPr>
          <p:nvPr/>
        </p:nvSpPr>
        <p:spPr bwMode="auto">
          <a:xfrm>
            <a:off x="8557687" y="344345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Line 511"/>
          <p:cNvSpPr>
            <a:spLocks noChangeShapeType="1"/>
          </p:cNvSpPr>
          <p:nvPr/>
        </p:nvSpPr>
        <p:spPr bwMode="auto">
          <a:xfrm>
            <a:off x="8557687" y="344345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512"/>
          <p:cNvSpPr>
            <a:spLocks/>
          </p:cNvSpPr>
          <p:nvPr/>
        </p:nvSpPr>
        <p:spPr bwMode="auto">
          <a:xfrm>
            <a:off x="8011502" y="3014478"/>
            <a:ext cx="193741" cy="383825"/>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513"/>
          <p:cNvSpPr>
            <a:spLocks/>
          </p:cNvSpPr>
          <p:nvPr/>
        </p:nvSpPr>
        <p:spPr bwMode="auto">
          <a:xfrm>
            <a:off x="8660956" y="3021728"/>
            <a:ext cx="204706" cy="381998"/>
          </a:xfrm>
          <a:custGeom>
            <a:avLst/>
            <a:gdLst>
              <a:gd name="T0" fmla="*/ 149 w 153"/>
              <a:gd name="T1" fmla="*/ 137 h 286"/>
              <a:gd name="T2" fmla="*/ 16 w 153"/>
              <a:gd name="T3" fmla="*/ 3 h 286"/>
              <a:gd name="T4" fmla="*/ 9 w 153"/>
              <a:gd name="T5" fmla="*/ 0 h 286"/>
              <a:gd name="T6" fmla="*/ 3 w 153"/>
              <a:gd name="T7" fmla="*/ 3 h 286"/>
              <a:gd name="T8" fmla="*/ 2 w 153"/>
              <a:gd name="T9" fmla="*/ 3 h 286"/>
              <a:gd name="T10" fmla="*/ 0 w 153"/>
              <a:gd name="T11" fmla="*/ 10 h 286"/>
              <a:gd name="T12" fmla="*/ 0 w 153"/>
              <a:gd name="T13" fmla="*/ 75 h 286"/>
              <a:gd name="T14" fmla="*/ 2 w 153"/>
              <a:gd name="T15" fmla="*/ 81 h 286"/>
              <a:gd name="T16" fmla="*/ 64 w 153"/>
              <a:gd name="T17" fmla="*/ 143 h 286"/>
              <a:gd name="T18" fmla="*/ 2 w 153"/>
              <a:gd name="T19" fmla="*/ 205 h 286"/>
              <a:gd name="T20" fmla="*/ 0 w 153"/>
              <a:gd name="T21" fmla="*/ 212 h 286"/>
              <a:gd name="T22" fmla="*/ 0 w 153"/>
              <a:gd name="T23" fmla="*/ 277 h 286"/>
              <a:gd name="T24" fmla="*/ 2 w 153"/>
              <a:gd name="T25" fmla="*/ 283 h 286"/>
              <a:gd name="T26" fmla="*/ 3 w 153"/>
              <a:gd name="T27" fmla="*/ 283 h 286"/>
              <a:gd name="T28" fmla="*/ 9 w 153"/>
              <a:gd name="T29" fmla="*/ 286 h 286"/>
              <a:gd name="T30" fmla="*/ 16 w 153"/>
              <a:gd name="T31" fmla="*/ 283 h 286"/>
              <a:gd name="T32" fmla="*/ 149 w 153"/>
              <a:gd name="T33" fmla="*/ 150 h 286"/>
              <a:gd name="T34" fmla="*/ 149 w 153"/>
              <a:gd name="T35" fmla="*/ 137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3" h="286">
                <a:moveTo>
                  <a:pt x="149" y="137"/>
                </a:moveTo>
                <a:cubicBezTo>
                  <a:pt x="16" y="3"/>
                  <a:pt x="16" y="3"/>
                  <a:pt x="16" y="3"/>
                </a:cubicBezTo>
                <a:cubicBezTo>
                  <a:pt x="14" y="1"/>
                  <a:pt x="11" y="0"/>
                  <a:pt x="9" y="0"/>
                </a:cubicBezTo>
                <a:cubicBezTo>
                  <a:pt x="7" y="0"/>
                  <a:pt x="4" y="1"/>
                  <a:pt x="3" y="3"/>
                </a:cubicBezTo>
                <a:cubicBezTo>
                  <a:pt x="2" y="3"/>
                  <a:pt x="2" y="3"/>
                  <a:pt x="2" y="3"/>
                </a:cubicBezTo>
                <a:cubicBezTo>
                  <a:pt x="1" y="5"/>
                  <a:pt x="0" y="7"/>
                  <a:pt x="0" y="10"/>
                </a:cubicBezTo>
                <a:cubicBezTo>
                  <a:pt x="0" y="75"/>
                  <a:pt x="0" y="75"/>
                  <a:pt x="0" y="75"/>
                </a:cubicBezTo>
                <a:cubicBezTo>
                  <a:pt x="0" y="77"/>
                  <a:pt x="1" y="79"/>
                  <a:pt x="2" y="81"/>
                </a:cubicBezTo>
                <a:cubicBezTo>
                  <a:pt x="64" y="143"/>
                  <a:pt x="64" y="143"/>
                  <a:pt x="64" y="143"/>
                </a:cubicBezTo>
                <a:cubicBezTo>
                  <a:pt x="2" y="205"/>
                  <a:pt x="2" y="205"/>
                  <a:pt x="2" y="205"/>
                </a:cubicBezTo>
                <a:cubicBezTo>
                  <a:pt x="1" y="207"/>
                  <a:pt x="0" y="209"/>
                  <a:pt x="0" y="212"/>
                </a:cubicBezTo>
                <a:cubicBezTo>
                  <a:pt x="0" y="277"/>
                  <a:pt x="0" y="277"/>
                  <a:pt x="0" y="277"/>
                </a:cubicBezTo>
                <a:cubicBezTo>
                  <a:pt x="0" y="279"/>
                  <a:pt x="1" y="281"/>
                  <a:pt x="2" y="283"/>
                </a:cubicBezTo>
                <a:cubicBezTo>
                  <a:pt x="3" y="283"/>
                  <a:pt x="3" y="283"/>
                  <a:pt x="3" y="283"/>
                </a:cubicBezTo>
                <a:cubicBezTo>
                  <a:pt x="4" y="285"/>
                  <a:pt x="7" y="286"/>
                  <a:pt x="9" y="286"/>
                </a:cubicBezTo>
                <a:cubicBezTo>
                  <a:pt x="12" y="286"/>
                  <a:pt x="14" y="285"/>
                  <a:pt x="16" y="283"/>
                </a:cubicBezTo>
                <a:cubicBezTo>
                  <a:pt x="149" y="150"/>
                  <a:pt x="149" y="150"/>
                  <a:pt x="149" y="150"/>
                </a:cubicBezTo>
                <a:cubicBezTo>
                  <a:pt x="153" y="146"/>
                  <a:pt x="153" y="140"/>
                  <a:pt x="149" y="1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514"/>
          <p:cNvSpPr>
            <a:spLocks noEditPoints="1"/>
          </p:cNvSpPr>
          <p:nvPr/>
        </p:nvSpPr>
        <p:spPr bwMode="auto">
          <a:xfrm>
            <a:off x="9212164" y="3026093"/>
            <a:ext cx="383825" cy="385654"/>
          </a:xfrm>
          <a:custGeom>
            <a:avLst/>
            <a:gdLst>
              <a:gd name="T0" fmla="*/ 144 w 288"/>
              <a:gd name="T1" fmla="*/ 0 h 289"/>
              <a:gd name="T2" fmla="*/ 0 w 288"/>
              <a:gd name="T3" fmla="*/ 145 h 289"/>
              <a:gd name="T4" fmla="*/ 144 w 288"/>
              <a:gd name="T5" fmla="*/ 289 h 289"/>
              <a:gd name="T6" fmla="*/ 288 w 288"/>
              <a:gd name="T7" fmla="*/ 145 h 289"/>
              <a:gd name="T8" fmla="*/ 144 w 288"/>
              <a:gd name="T9" fmla="*/ 0 h 289"/>
              <a:gd name="T10" fmla="*/ 208 w 288"/>
              <a:gd name="T11" fmla="*/ 148 h 289"/>
              <a:gd name="T12" fmla="*/ 117 w 288"/>
              <a:gd name="T13" fmla="*/ 239 h 289"/>
              <a:gd name="T14" fmla="*/ 114 w 288"/>
              <a:gd name="T15" fmla="*/ 240 h 289"/>
              <a:gd name="T16" fmla="*/ 111 w 288"/>
              <a:gd name="T17" fmla="*/ 239 h 289"/>
              <a:gd name="T18" fmla="*/ 111 w 288"/>
              <a:gd name="T19" fmla="*/ 239 h 289"/>
              <a:gd name="T20" fmla="*/ 110 w 288"/>
              <a:gd name="T21" fmla="*/ 236 h 289"/>
              <a:gd name="T22" fmla="*/ 110 w 288"/>
              <a:gd name="T23" fmla="*/ 192 h 289"/>
              <a:gd name="T24" fmla="*/ 111 w 288"/>
              <a:gd name="T25" fmla="*/ 189 h 289"/>
              <a:gd name="T26" fmla="*/ 155 w 288"/>
              <a:gd name="T27" fmla="*/ 145 h 289"/>
              <a:gd name="T28" fmla="*/ 111 w 288"/>
              <a:gd name="T29" fmla="*/ 101 h 289"/>
              <a:gd name="T30" fmla="*/ 110 w 288"/>
              <a:gd name="T31" fmla="*/ 98 h 289"/>
              <a:gd name="T32" fmla="*/ 110 w 288"/>
              <a:gd name="T33" fmla="*/ 54 h 289"/>
              <a:gd name="T34" fmla="*/ 111 w 288"/>
              <a:gd name="T35" fmla="*/ 51 h 289"/>
              <a:gd name="T36" fmla="*/ 111 w 288"/>
              <a:gd name="T37" fmla="*/ 51 h 289"/>
              <a:gd name="T38" fmla="*/ 117 w 288"/>
              <a:gd name="T39" fmla="*/ 51 h 289"/>
              <a:gd name="T40" fmla="*/ 208 w 288"/>
              <a:gd name="T41" fmla="*/ 142 h 289"/>
              <a:gd name="T42" fmla="*/ 209 w 288"/>
              <a:gd name="T43" fmla="*/ 145 h 289"/>
              <a:gd name="T44" fmla="*/ 208 w 288"/>
              <a:gd name="T45" fmla="*/ 14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8" h="289">
                <a:moveTo>
                  <a:pt x="144" y="0"/>
                </a:moveTo>
                <a:cubicBezTo>
                  <a:pt x="64" y="0"/>
                  <a:pt x="0" y="65"/>
                  <a:pt x="0" y="145"/>
                </a:cubicBezTo>
                <a:cubicBezTo>
                  <a:pt x="0" y="224"/>
                  <a:pt x="64" y="289"/>
                  <a:pt x="144" y="289"/>
                </a:cubicBezTo>
                <a:cubicBezTo>
                  <a:pt x="224" y="289"/>
                  <a:pt x="288" y="224"/>
                  <a:pt x="288" y="145"/>
                </a:cubicBezTo>
                <a:cubicBezTo>
                  <a:pt x="288" y="65"/>
                  <a:pt x="224" y="0"/>
                  <a:pt x="144" y="0"/>
                </a:cubicBezTo>
                <a:close/>
                <a:moveTo>
                  <a:pt x="208" y="148"/>
                </a:moveTo>
                <a:cubicBezTo>
                  <a:pt x="117" y="239"/>
                  <a:pt x="117" y="239"/>
                  <a:pt x="117" y="239"/>
                </a:cubicBezTo>
                <a:cubicBezTo>
                  <a:pt x="116" y="240"/>
                  <a:pt x="115" y="240"/>
                  <a:pt x="114" y="240"/>
                </a:cubicBezTo>
                <a:cubicBezTo>
                  <a:pt x="113" y="240"/>
                  <a:pt x="112" y="240"/>
                  <a:pt x="111" y="239"/>
                </a:cubicBezTo>
                <a:cubicBezTo>
                  <a:pt x="111" y="239"/>
                  <a:pt x="111" y="239"/>
                  <a:pt x="111" y="239"/>
                </a:cubicBezTo>
                <a:cubicBezTo>
                  <a:pt x="110" y="238"/>
                  <a:pt x="110" y="237"/>
                  <a:pt x="110" y="236"/>
                </a:cubicBezTo>
                <a:cubicBezTo>
                  <a:pt x="110" y="192"/>
                  <a:pt x="110" y="192"/>
                  <a:pt x="110" y="192"/>
                </a:cubicBezTo>
                <a:cubicBezTo>
                  <a:pt x="110" y="191"/>
                  <a:pt x="110" y="190"/>
                  <a:pt x="111" y="189"/>
                </a:cubicBezTo>
                <a:cubicBezTo>
                  <a:pt x="155" y="145"/>
                  <a:pt x="155" y="145"/>
                  <a:pt x="155" y="145"/>
                </a:cubicBezTo>
                <a:cubicBezTo>
                  <a:pt x="111" y="101"/>
                  <a:pt x="111" y="101"/>
                  <a:pt x="111" y="101"/>
                </a:cubicBezTo>
                <a:cubicBezTo>
                  <a:pt x="110" y="100"/>
                  <a:pt x="110" y="99"/>
                  <a:pt x="110" y="98"/>
                </a:cubicBezTo>
                <a:cubicBezTo>
                  <a:pt x="110" y="54"/>
                  <a:pt x="110" y="54"/>
                  <a:pt x="110" y="54"/>
                </a:cubicBezTo>
                <a:cubicBezTo>
                  <a:pt x="110" y="53"/>
                  <a:pt x="110" y="52"/>
                  <a:pt x="111" y="51"/>
                </a:cubicBezTo>
                <a:cubicBezTo>
                  <a:pt x="111" y="51"/>
                  <a:pt x="111" y="51"/>
                  <a:pt x="111" y="51"/>
                </a:cubicBezTo>
                <a:cubicBezTo>
                  <a:pt x="113" y="49"/>
                  <a:pt x="115" y="49"/>
                  <a:pt x="117" y="51"/>
                </a:cubicBezTo>
                <a:cubicBezTo>
                  <a:pt x="208" y="142"/>
                  <a:pt x="208" y="142"/>
                  <a:pt x="208" y="142"/>
                </a:cubicBezTo>
                <a:cubicBezTo>
                  <a:pt x="209" y="143"/>
                  <a:pt x="209" y="144"/>
                  <a:pt x="209" y="145"/>
                </a:cubicBezTo>
                <a:cubicBezTo>
                  <a:pt x="209" y="146"/>
                  <a:pt x="209" y="147"/>
                  <a:pt x="208" y="14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516"/>
          <p:cNvSpPr>
            <a:spLocks noEditPoints="1"/>
          </p:cNvSpPr>
          <p:nvPr/>
        </p:nvSpPr>
        <p:spPr bwMode="auto">
          <a:xfrm>
            <a:off x="1938219" y="3663891"/>
            <a:ext cx="381998" cy="383825"/>
          </a:xfrm>
          <a:custGeom>
            <a:avLst/>
            <a:gdLst>
              <a:gd name="T0" fmla="*/ 286 w 286"/>
              <a:gd name="T1" fmla="*/ 131 h 288"/>
              <a:gd name="T2" fmla="*/ 259 w 286"/>
              <a:gd name="T3" fmla="*/ 131 h 288"/>
              <a:gd name="T4" fmla="*/ 155 w 286"/>
              <a:gd name="T5" fmla="*/ 26 h 288"/>
              <a:gd name="T6" fmla="*/ 155 w 286"/>
              <a:gd name="T7" fmla="*/ 0 h 288"/>
              <a:gd name="T8" fmla="*/ 131 w 286"/>
              <a:gd name="T9" fmla="*/ 0 h 288"/>
              <a:gd name="T10" fmla="*/ 131 w 286"/>
              <a:gd name="T11" fmla="*/ 26 h 288"/>
              <a:gd name="T12" fmla="*/ 27 w 286"/>
              <a:gd name="T13" fmla="*/ 131 h 288"/>
              <a:gd name="T14" fmla="*/ 0 w 286"/>
              <a:gd name="T15" fmla="*/ 131 h 288"/>
              <a:gd name="T16" fmla="*/ 0 w 286"/>
              <a:gd name="T17" fmla="*/ 155 h 288"/>
              <a:gd name="T18" fmla="*/ 28 w 286"/>
              <a:gd name="T19" fmla="*/ 155 h 288"/>
              <a:gd name="T20" fmla="*/ 131 w 286"/>
              <a:gd name="T21" fmla="*/ 258 h 288"/>
              <a:gd name="T22" fmla="*/ 131 w 286"/>
              <a:gd name="T23" fmla="*/ 288 h 288"/>
              <a:gd name="T24" fmla="*/ 155 w 286"/>
              <a:gd name="T25" fmla="*/ 288 h 288"/>
              <a:gd name="T26" fmla="*/ 155 w 286"/>
              <a:gd name="T27" fmla="*/ 258 h 288"/>
              <a:gd name="T28" fmla="*/ 259 w 286"/>
              <a:gd name="T29" fmla="*/ 155 h 288"/>
              <a:gd name="T30" fmla="*/ 286 w 286"/>
              <a:gd name="T31" fmla="*/ 155 h 288"/>
              <a:gd name="T32" fmla="*/ 286 w 286"/>
              <a:gd name="T33" fmla="*/ 131 h 288"/>
              <a:gd name="T34" fmla="*/ 235 w 286"/>
              <a:gd name="T35" fmla="*/ 131 h 288"/>
              <a:gd name="T36" fmla="*/ 155 w 286"/>
              <a:gd name="T37" fmla="*/ 131 h 288"/>
              <a:gd name="T38" fmla="*/ 155 w 286"/>
              <a:gd name="T39" fmla="*/ 50 h 288"/>
              <a:gd name="T40" fmla="*/ 235 w 286"/>
              <a:gd name="T41" fmla="*/ 131 h 288"/>
              <a:gd name="T42" fmla="*/ 131 w 286"/>
              <a:gd name="T43" fmla="*/ 50 h 288"/>
              <a:gd name="T44" fmla="*/ 131 w 286"/>
              <a:gd name="T45" fmla="*/ 131 h 288"/>
              <a:gd name="T46" fmla="*/ 51 w 286"/>
              <a:gd name="T47" fmla="*/ 131 h 288"/>
              <a:gd name="T48" fmla="*/ 131 w 286"/>
              <a:gd name="T49" fmla="*/ 50 h 288"/>
              <a:gd name="T50" fmla="*/ 52 w 286"/>
              <a:gd name="T51" fmla="*/ 155 h 288"/>
              <a:gd name="T52" fmla="*/ 131 w 286"/>
              <a:gd name="T53" fmla="*/ 155 h 288"/>
              <a:gd name="T54" fmla="*/ 131 w 286"/>
              <a:gd name="T55" fmla="*/ 234 h 288"/>
              <a:gd name="T56" fmla="*/ 52 w 286"/>
              <a:gd name="T57" fmla="*/ 155 h 288"/>
              <a:gd name="T58" fmla="*/ 155 w 286"/>
              <a:gd name="T59" fmla="*/ 234 h 288"/>
              <a:gd name="T60" fmla="*/ 155 w 286"/>
              <a:gd name="T61" fmla="*/ 155 h 288"/>
              <a:gd name="T62" fmla="*/ 235 w 286"/>
              <a:gd name="T63" fmla="*/ 155 h 288"/>
              <a:gd name="T64" fmla="*/ 155 w 286"/>
              <a:gd name="T65" fmla="*/ 23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6" h="288">
                <a:moveTo>
                  <a:pt x="286" y="131"/>
                </a:moveTo>
                <a:cubicBezTo>
                  <a:pt x="259" y="131"/>
                  <a:pt x="259" y="131"/>
                  <a:pt x="259" y="131"/>
                </a:cubicBezTo>
                <a:cubicBezTo>
                  <a:pt x="254" y="76"/>
                  <a:pt x="210" y="31"/>
                  <a:pt x="155" y="26"/>
                </a:cubicBezTo>
                <a:cubicBezTo>
                  <a:pt x="155" y="0"/>
                  <a:pt x="155" y="0"/>
                  <a:pt x="155" y="0"/>
                </a:cubicBezTo>
                <a:cubicBezTo>
                  <a:pt x="131" y="0"/>
                  <a:pt x="131" y="0"/>
                  <a:pt x="131" y="0"/>
                </a:cubicBezTo>
                <a:cubicBezTo>
                  <a:pt x="131" y="26"/>
                  <a:pt x="131" y="26"/>
                  <a:pt x="131" y="26"/>
                </a:cubicBezTo>
                <a:cubicBezTo>
                  <a:pt x="76" y="32"/>
                  <a:pt x="32" y="76"/>
                  <a:pt x="27" y="131"/>
                </a:cubicBezTo>
                <a:cubicBezTo>
                  <a:pt x="0" y="131"/>
                  <a:pt x="0" y="131"/>
                  <a:pt x="0" y="131"/>
                </a:cubicBezTo>
                <a:cubicBezTo>
                  <a:pt x="0" y="155"/>
                  <a:pt x="0" y="155"/>
                  <a:pt x="0" y="155"/>
                </a:cubicBezTo>
                <a:cubicBezTo>
                  <a:pt x="28" y="155"/>
                  <a:pt x="28" y="155"/>
                  <a:pt x="28" y="155"/>
                </a:cubicBezTo>
                <a:cubicBezTo>
                  <a:pt x="33" y="209"/>
                  <a:pt x="77" y="252"/>
                  <a:pt x="131" y="258"/>
                </a:cubicBezTo>
                <a:cubicBezTo>
                  <a:pt x="131" y="288"/>
                  <a:pt x="131" y="288"/>
                  <a:pt x="131" y="288"/>
                </a:cubicBezTo>
                <a:cubicBezTo>
                  <a:pt x="155" y="288"/>
                  <a:pt x="155" y="288"/>
                  <a:pt x="155" y="288"/>
                </a:cubicBezTo>
                <a:cubicBezTo>
                  <a:pt x="155" y="258"/>
                  <a:pt x="155" y="258"/>
                  <a:pt x="155" y="258"/>
                </a:cubicBezTo>
                <a:cubicBezTo>
                  <a:pt x="210" y="253"/>
                  <a:pt x="253" y="209"/>
                  <a:pt x="259" y="155"/>
                </a:cubicBezTo>
                <a:cubicBezTo>
                  <a:pt x="286" y="155"/>
                  <a:pt x="286" y="155"/>
                  <a:pt x="286" y="155"/>
                </a:cubicBezTo>
                <a:lnTo>
                  <a:pt x="286" y="131"/>
                </a:lnTo>
                <a:close/>
                <a:moveTo>
                  <a:pt x="235" y="131"/>
                </a:moveTo>
                <a:cubicBezTo>
                  <a:pt x="155" y="131"/>
                  <a:pt x="155" y="131"/>
                  <a:pt x="155" y="131"/>
                </a:cubicBezTo>
                <a:cubicBezTo>
                  <a:pt x="155" y="50"/>
                  <a:pt x="155" y="50"/>
                  <a:pt x="155" y="50"/>
                </a:cubicBezTo>
                <a:cubicBezTo>
                  <a:pt x="197" y="55"/>
                  <a:pt x="231" y="89"/>
                  <a:pt x="235" y="131"/>
                </a:cubicBezTo>
                <a:close/>
                <a:moveTo>
                  <a:pt x="131" y="50"/>
                </a:moveTo>
                <a:cubicBezTo>
                  <a:pt x="131" y="131"/>
                  <a:pt x="131" y="131"/>
                  <a:pt x="131" y="131"/>
                </a:cubicBezTo>
                <a:cubicBezTo>
                  <a:pt x="51" y="131"/>
                  <a:pt x="51" y="131"/>
                  <a:pt x="51" y="131"/>
                </a:cubicBezTo>
                <a:cubicBezTo>
                  <a:pt x="56" y="89"/>
                  <a:pt x="89" y="56"/>
                  <a:pt x="131" y="50"/>
                </a:cubicBezTo>
                <a:close/>
                <a:moveTo>
                  <a:pt x="52" y="155"/>
                </a:moveTo>
                <a:cubicBezTo>
                  <a:pt x="131" y="155"/>
                  <a:pt x="131" y="155"/>
                  <a:pt x="131" y="155"/>
                </a:cubicBezTo>
                <a:cubicBezTo>
                  <a:pt x="131" y="234"/>
                  <a:pt x="131" y="234"/>
                  <a:pt x="131" y="234"/>
                </a:cubicBezTo>
                <a:cubicBezTo>
                  <a:pt x="90" y="228"/>
                  <a:pt x="57" y="196"/>
                  <a:pt x="52" y="155"/>
                </a:cubicBezTo>
                <a:close/>
                <a:moveTo>
                  <a:pt x="155" y="234"/>
                </a:moveTo>
                <a:cubicBezTo>
                  <a:pt x="155" y="155"/>
                  <a:pt x="155" y="155"/>
                  <a:pt x="155" y="155"/>
                </a:cubicBezTo>
                <a:cubicBezTo>
                  <a:pt x="235" y="155"/>
                  <a:pt x="235" y="155"/>
                  <a:pt x="235" y="155"/>
                </a:cubicBezTo>
                <a:cubicBezTo>
                  <a:pt x="229" y="196"/>
                  <a:pt x="196" y="229"/>
                  <a:pt x="155" y="23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517"/>
          <p:cNvSpPr>
            <a:spLocks/>
          </p:cNvSpPr>
          <p:nvPr/>
        </p:nvSpPr>
        <p:spPr bwMode="auto">
          <a:xfrm>
            <a:off x="7061801" y="5171718"/>
            <a:ext cx="0" cy="3655"/>
          </a:xfrm>
          <a:custGeom>
            <a:avLst/>
            <a:gdLst>
              <a:gd name="T0" fmla="*/ 1 h 2"/>
              <a:gd name="T1" fmla="*/ 2 h 2"/>
              <a:gd name="T2" fmla="*/ 1 h 2"/>
              <a:gd name="T3" fmla="*/ 0 h 2"/>
              <a:gd name="T4" fmla="*/ 1 h 2"/>
            </a:gdLst>
            <a:ahLst/>
            <a:cxnLst>
              <a:cxn ang="0">
                <a:pos x="0" y="T0"/>
              </a:cxn>
              <a:cxn ang="0">
                <a:pos x="0" y="T1"/>
              </a:cxn>
              <a:cxn ang="0">
                <a:pos x="0" y="T2"/>
              </a:cxn>
              <a:cxn ang="0">
                <a:pos x="0" y="T3"/>
              </a:cxn>
              <a:cxn ang="0">
                <a:pos x="0" y="T4"/>
              </a:cxn>
            </a:cxnLst>
            <a:rect l="0" t="0" r="r" b="b"/>
            <a:pathLst>
              <a:path h="2">
                <a:moveTo>
                  <a:pt x="0" y="1"/>
                </a:moveTo>
                <a:cubicBezTo>
                  <a:pt x="0" y="1"/>
                  <a:pt x="0" y="1"/>
                  <a:pt x="0" y="2"/>
                </a:cubicBezTo>
                <a:cubicBezTo>
                  <a:pt x="0" y="2"/>
                  <a:pt x="0" y="1"/>
                  <a:pt x="0" y="1"/>
                </a:cubicBezTo>
                <a:cubicBezTo>
                  <a:pt x="0" y="1"/>
                  <a:pt x="0" y="0"/>
                  <a:pt x="0" y="0"/>
                </a:cubicBezTo>
                <a:cubicBezTo>
                  <a:pt x="0" y="0"/>
                  <a:pt x="0" y="1"/>
                  <a:pt x="0" y="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326" name="组合 325"/>
          <p:cNvGrpSpPr/>
          <p:nvPr/>
        </p:nvGrpSpPr>
        <p:grpSpPr>
          <a:xfrm>
            <a:off x="6608064" y="2989476"/>
            <a:ext cx="383826" cy="383827"/>
            <a:chOff x="6955320" y="4507525"/>
            <a:chExt cx="417934" cy="417935"/>
          </a:xfrm>
        </p:grpSpPr>
        <p:sp>
          <p:nvSpPr>
            <p:cNvPr id="115" name="Freeform 518"/>
            <p:cNvSpPr>
              <a:spLocks/>
            </p:cNvSpPr>
            <p:nvPr/>
          </p:nvSpPr>
          <p:spPr bwMode="auto">
            <a:xfrm>
              <a:off x="7060801" y="4507525"/>
              <a:ext cx="204986" cy="183094"/>
            </a:xfrm>
            <a:custGeom>
              <a:avLst/>
              <a:gdLst>
                <a:gd name="T0" fmla="*/ 71 w 141"/>
                <a:gd name="T1" fmla="*/ 126 h 126"/>
                <a:gd name="T2" fmla="*/ 71 w 141"/>
                <a:gd name="T3" fmla="*/ 125 h 126"/>
                <a:gd name="T4" fmla="*/ 71 w 141"/>
                <a:gd name="T5" fmla="*/ 126 h 126"/>
                <a:gd name="T6" fmla="*/ 141 w 141"/>
                <a:gd name="T7" fmla="*/ 36 h 126"/>
                <a:gd name="T8" fmla="*/ 71 w 141"/>
                <a:gd name="T9" fmla="*/ 0 h 126"/>
                <a:gd name="T10" fmla="*/ 71 w 141"/>
                <a:gd name="T11" fmla="*/ 0 h 126"/>
                <a:gd name="T12" fmla="*/ 71 w 141"/>
                <a:gd name="T13" fmla="*/ 0 h 126"/>
                <a:gd name="T14" fmla="*/ 70 w 141"/>
                <a:gd name="T15" fmla="*/ 0 h 126"/>
                <a:gd name="T16" fmla="*/ 70 w 141"/>
                <a:gd name="T17" fmla="*/ 0 h 126"/>
                <a:gd name="T18" fmla="*/ 0 w 141"/>
                <a:gd name="T19" fmla="*/ 35 h 126"/>
                <a:gd name="T20" fmla="*/ 71 w 141"/>
                <a:gd name="T21" fmla="*/ 12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1" h="126">
                  <a:moveTo>
                    <a:pt x="71" y="126"/>
                  </a:moveTo>
                  <a:cubicBezTo>
                    <a:pt x="71" y="126"/>
                    <a:pt x="71" y="125"/>
                    <a:pt x="71" y="125"/>
                  </a:cubicBezTo>
                  <a:cubicBezTo>
                    <a:pt x="71" y="125"/>
                    <a:pt x="71" y="126"/>
                    <a:pt x="71" y="126"/>
                  </a:cubicBezTo>
                  <a:cubicBezTo>
                    <a:pt x="83" y="88"/>
                    <a:pt x="108" y="57"/>
                    <a:pt x="141" y="36"/>
                  </a:cubicBezTo>
                  <a:cubicBezTo>
                    <a:pt x="122" y="17"/>
                    <a:pt x="98" y="4"/>
                    <a:pt x="71" y="0"/>
                  </a:cubicBezTo>
                  <a:cubicBezTo>
                    <a:pt x="71" y="0"/>
                    <a:pt x="71" y="0"/>
                    <a:pt x="71" y="0"/>
                  </a:cubicBezTo>
                  <a:cubicBezTo>
                    <a:pt x="71" y="0"/>
                    <a:pt x="71" y="0"/>
                    <a:pt x="71" y="0"/>
                  </a:cubicBezTo>
                  <a:cubicBezTo>
                    <a:pt x="71" y="0"/>
                    <a:pt x="71" y="0"/>
                    <a:pt x="70" y="0"/>
                  </a:cubicBezTo>
                  <a:cubicBezTo>
                    <a:pt x="70" y="0"/>
                    <a:pt x="70" y="0"/>
                    <a:pt x="70" y="0"/>
                  </a:cubicBezTo>
                  <a:cubicBezTo>
                    <a:pt x="44" y="4"/>
                    <a:pt x="19" y="17"/>
                    <a:pt x="0" y="35"/>
                  </a:cubicBezTo>
                  <a:cubicBezTo>
                    <a:pt x="33" y="56"/>
                    <a:pt x="58" y="88"/>
                    <a:pt x="71" y="12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519"/>
            <p:cNvSpPr>
              <a:spLocks/>
            </p:cNvSpPr>
            <p:nvPr/>
          </p:nvSpPr>
          <p:spPr bwMode="auto">
            <a:xfrm>
              <a:off x="6955320" y="4559270"/>
              <a:ext cx="183094" cy="366190"/>
            </a:xfrm>
            <a:custGeom>
              <a:avLst/>
              <a:gdLst>
                <a:gd name="T0" fmla="*/ 126 w 126"/>
                <a:gd name="T1" fmla="*/ 252 h 252"/>
                <a:gd name="T2" fmla="*/ 126 w 126"/>
                <a:gd name="T3" fmla="*/ 127 h 252"/>
                <a:gd name="T4" fmla="*/ 126 w 126"/>
                <a:gd name="T5" fmla="*/ 127 h 252"/>
                <a:gd name="T6" fmla="*/ 0 w 126"/>
                <a:gd name="T7" fmla="*/ 0 h 252"/>
                <a:gd name="T8" fmla="*/ 0 w 126"/>
                <a:gd name="T9" fmla="*/ 127 h 252"/>
                <a:gd name="T10" fmla="*/ 0 w 126"/>
                <a:gd name="T11" fmla="*/ 127 h 252"/>
                <a:gd name="T12" fmla="*/ 126 w 126"/>
                <a:gd name="T13" fmla="*/ 252 h 252"/>
              </a:gdLst>
              <a:ahLst/>
              <a:cxnLst>
                <a:cxn ang="0">
                  <a:pos x="T0" y="T1"/>
                </a:cxn>
                <a:cxn ang="0">
                  <a:pos x="T2" y="T3"/>
                </a:cxn>
                <a:cxn ang="0">
                  <a:pos x="T4" y="T5"/>
                </a:cxn>
                <a:cxn ang="0">
                  <a:pos x="T6" y="T7"/>
                </a:cxn>
                <a:cxn ang="0">
                  <a:pos x="T8" y="T9"/>
                </a:cxn>
                <a:cxn ang="0">
                  <a:pos x="T10" y="T11"/>
                </a:cxn>
                <a:cxn ang="0">
                  <a:pos x="T12" y="T13"/>
                </a:cxn>
              </a:cxnLst>
              <a:rect l="0" t="0" r="r" b="b"/>
              <a:pathLst>
                <a:path w="126" h="252">
                  <a:moveTo>
                    <a:pt x="126" y="252"/>
                  </a:moveTo>
                  <a:cubicBezTo>
                    <a:pt x="126" y="127"/>
                    <a:pt x="126" y="127"/>
                    <a:pt x="126" y="127"/>
                  </a:cubicBezTo>
                  <a:cubicBezTo>
                    <a:pt x="126" y="127"/>
                    <a:pt x="126" y="127"/>
                    <a:pt x="126" y="127"/>
                  </a:cubicBezTo>
                  <a:cubicBezTo>
                    <a:pt x="118" y="61"/>
                    <a:pt x="66" y="8"/>
                    <a:pt x="0" y="0"/>
                  </a:cubicBezTo>
                  <a:cubicBezTo>
                    <a:pt x="0" y="127"/>
                    <a:pt x="0" y="127"/>
                    <a:pt x="0" y="127"/>
                  </a:cubicBezTo>
                  <a:cubicBezTo>
                    <a:pt x="0" y="127"/>
                    <a:pt x="0" y="127"/>
                    <a:pt x="0" y="127"/>
                  </a:cubicBezTo>
                  <a:cubicBezTo>
                    <a:pt x="9" y="192"/>
                    <a:pt x="61" y="243"/>
                    <a:pt x="126" y="25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520"/>
            <p:cNvSpPr>
              <a:spLocks/>
            </p:cNvSpPr>
            <p:nvPr/>
          </p:nvSpPr>
          <p:spPr bwMode="auto">
            <a:xfrm>
              <a:off x="7190160" y="4559270"/>
              <a:ext cx="183094" cy="366190"/>
            </a:xfrm>
            <a:custGeom>
              <a:avLst/>
              <a:gdLst>
                <a:gd name="T0" fmla="*/ 127 w 127"/>
                <a:gd name="T1" fmla="*/ 0 h 252"/>
                <a:gd name="T2" fmla="*/ 0 w 127"/>
                <a:gd name="T3" fmla="*/ 127 h 252"/>
                <a:gd name="T4" fmla="*/ 0 w 127"/>
                <a:gd name="T5" fmla="*/ 127 h 252"/>
                <a:gd name="T6" fmla="*/ 0 w 127"/>
                <a:gd name="T7" fmla="*/ 252 h 252"/>
                <a:gd name="T8" fmla="*/ 127 w 127"/>
                <a:gd name="T9" fmla="*/ 127 h 252"/>
                <a:gd name="T10" fmla="*/ 127 w 127"/>
                <a:gd name="T11" fmla="*/ 127 h 252"/>
                <a:gd name="T12" fmla="*/ 127 w 127"/>
                <a:gd name="T13" fmla="*/ 0 h 252"/>
              </a:gdLst>
              <a:ahLst/>
              <a:cxnLst>
                <a:cxn ang="0">
                  <a:pos x="T0" y="T1"/>
                </a:cxn>
                <a:cxn ang="0">
                  <a:pos x="T2" y="T3"/>
                </a:cxn>
                <a:cxn ang="0">
                  <a:pos x="T4" y="T5"/>
                </a:cxn>
                <a:cxn ang="0">
                  <a:pos x="T6" y="T7"/>
                </a:cxn>
                <a:cxn ang="0">
                  <a:pos x="T8" y="T9"/>
                </a:cxn>
                <a:cxn ang="0">
                  <a:pos x="T10" y="T11"/>
                </a:cxn>
                <a:cxn ang="0">
                  <a:pos x="T12" y="T13"/>
                </a:cxn>
              </a:cxnLst>
              <a:rect l="0" t="0" r="r" b="b"/>
              <a:pathLst>
                <a:path w="127" h="252">
                  <a:moveTo>
                    <a:pt x="127" y="0"/>
                  </a:moveTo>
                  <a:cubicBezTo>
                    <a:pt x="61" y="8"/>
                    <a:pt x="8" y="61"/>
                    <a:pt x="0" y="127"/>
                  </a:cubicBezTo>
                  <a:cubicBezTo>
                    <a:pt x="0" y="127"/>
                    <a:pt x="0" y="127"/>
                    <a:pt x="0" y="127"/>
                  </a:cubicBezTo>
                  <a:cubicBezTo>
                    <a:pt x="0" y="252"/>
                    <a:pt x="0" y="252"/>
                    <a:pt x="0" y="252"/>
                  </a:cubicBezTo>
                  <a:cubicBezTo>
                    <a:pt x="66" y="243"/>
                    <a:pt x="118" y="192"/>
                    <a:pt x="127" y="127"/>
                  </a:cubicBezTo>
                  <a:cubicBezTo>
                    <a:pt x="127" y="127"/>
                    <a:pt x="127" y="127"/>
                    <a:pt x="127" y="127"/>
                  </a:cubicBezTo>
                  <a:lnTo>
                    <a:pt x="127"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18" name="Freeform 541"/>
          <p:cNvSpPr>
            <a:spLocks noEditPoints="1"/>
          </p:cNvSpPr>
          <p:nvPr/>
        </p:nvSpPr>
        <p:spPr bwMode="auto">
          <a:xfrm>
            <a:off x="7297597" y="4315833"/>
            <a:ext cx="288782" cy="383825"/>
          </a:xfrm>
          <a:custGeom>
            <a:avLst/>
            <a:gdLst>
              <a:gd name="T0" fmla="*/ 188 w 216"/>
              <a:gd name="T1" fmla="*/ 126 h 288"/>
              <a:gd name="T2" fmla="*/ 188 w 216"/>
              <a:gd name="T3" fmla="*/ 79 h 288"/>
              <a:gd name="T4" fmla="*/ 109 w 216"/>
              <a:gd name="T5" fmla="*/ 0 h 288"/>
              <a:gd name="T6" fmla="*/ 108 w 216"/>
              <a:gd name="T7" fmla="*/ 0 h 288"/>
              <a:gd name="T8" fmla="*/ 106 w 216"/>
              <a:gd name="T9" fmla="*/ 0 h 288"/>
              <a:gd name="T10" fmla="*/ 28 w 216"/>
              <a:gd name="T11" fmla="*/ 79 h 288"/>
              <a:gd name="T12" fmla="*/ 28 w 216"/>
              <a:gd name="T13" fmla="*/ 126 h 288"/>
              <a:gd name="T14" fmla="*/ 0 w 216"/>
              <a:gd name="T15" fmla="*/ 126 h 288"/>
              <a:gd name="T16" fmla="*/ 0 w 216"/>
              <a:gd name="T17" fmla="*/ 288 h 288"/>
              <a:gd name="T18" fmla="*/ 216 w 216"/>
              <a:gd name="T19" fmla="*/ 288 h 288"/>
              <a:gd name="T20" fmla="*/ 216 w 216"/>
              <a:gd name="T21" fmla="*/ 126 h 288"/>
              <a:gd name="T22" fmla="*/ 188 w 216"/>
              <a:gd name="T23" fmla="*/ 126 h 288"/>
              <a:gd name="T24" fmla="*/ 133 w 216"/>
              <a:gd name="T25" fmla="*/ 259 h 288"/>
              <a:gd name="T26" fmla="*/ 84 w 216"/>
              <a:gd name="T27" fmla="*/ 259 h 288"/>
              <a:gd name="T28" fmla="*/ 96 w 216"/>
              <a:gd name="T29" fmla="*/ 206 h 288"/>
              <a:gd name="T30" fmla="*/ 84 w 216"/>
              <a:gd name="T31" fmla="*/ 185 h 288"/>
              <a:gd name="T32" fmla="*/ 108 w 216"/>
              <a:gd name="T33" fmla="*/ 161 h 288"/>
              <a:gd name="T34" fmla="*/ 133 w 216"/>
              <a:gd name="T35" fmla="*/ 185 h 288"/>
              <a:gd name="T36" fmla="*/ 120 w 216"/>
              <a:gd name="T37" fmla="*/ 206 h 288"/>
              <a:gd name="T38" fmla="*/ 133 w 216"/>
              <a:gd name="T39" fmla="*/ 259 h 288"/>
              <a:gd name="T40" fmla="*/ 148 w 216"/>
              <a:gd name="T41" fmla="*/ 126 h 288"/>
              <a:gd name="T42" fmla="*/ 67 w 216"/>
              <a:gd name="T43" fmla="*/ 126 h 288"/>
              <a:gd name="T44" fmla="*/ 67 w 216"/>
              <a:gd name="T45" fmla="*/ 79 h 288"/>
              <a:gd name="T46" fmla="*/ 106 w 216"/>
              <a:gd name="T47" fmla="*/ 40 h 288"/>
              <a:gd name="T48" fmla="*/ 108 w 216"/>
              <a:gd name="T49" fmla="*/ 40 h 288"/>
              <a:gd name="T50" fmla="*/ 109 w 216"/>
              <a:gd name="T51" fmla="*/ 40 h 288"/>
              <a:gd name="T52" fmla="*/ 148 w 216"/>
              <a:gd name="T53" fmla="*/ 79 h 288"/>
              <a:gd name="T54" fmla="*/ 148 w 216"/>
              <a:gd name="T55" fmla="*/ 12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6" h="288">
                <a:moveTo>
                  <a:pt x="188" y="126"/>
                </a:moveTo>
                <a:cubicBezTo>
                  <a:pt x="188" y="79"/>
                  <a:pt x="188" y="79"/>
                  <a:pt x="188" y="79"/>
                </a:cubicBezTo>
                <a:cubicBezTo>
                  <a:pt x="188" y="36"/>
                  <a:pt x="152" y="0"/>
                  <a:pt x="109" y="0"/>
                </a:cubicBezTo>
                <a:cubicBezTo>
                  <a:pt x="109" y="0"/>
                  <a:pt x="108" y="0"/>
                  <a:pt x="108" y="0"/>
                </a:cubicBezTo>
                <a:cubicBezTo>
                  <a:pt x="107" y="0"/>
                  <a:pt x="107" y="0"/>
                  <a:pt x="106" y="0"/>
                </a:cubicBezTo>
                <a:cubicBezTo>
                  <a:pt x="63" y="0"/>
                  <a:pt x="28" y="36"/>
                  <a:pt x="28" y="79"/>
                </a:cubicBezTo>
                <a:cubicBezTo>
                  <a:pt x="28" y="126"/>
                  <a:pt x="28" y="126"/>
                  <a:pt x="28" y="126"/>
                </a:cubicBezTo>
                <a:cubicBezTo>
                  <a:pt x="0" y="126"/>
                  <a:pt x="0" y="126"/>
                  <a:pt x="0" y="126"/>
                </a:cubicBezTo>
                <a:cubicBezTo>
                  <a:pt x="0" y="288"/>
                  <a:pt x="0" y="288"/>
                  <a:pt x="0" y="288"/>
                </a:cubicBezTo>
                <a:cubicBezTo>
                  <a:pt x="216" y="288"/>
                  <a:pt x="216" y="288"/>
                  <a:pt x="216" y="288"/>
                </a:cubicBezTo>
                <a:cubicBezTo>
                  <a:pt x="216" y="126"/>
                  <a:pt x="216" y="126"/>
                  <a:pt x="216" y="126"/>
                </a:cubicBezTo>
                <a:lnTo>
                  <a:pt x="188" y="126"/>
                </a:lnTo>
                <a:close/>
                <a:moveTo>
                  <a:pt x="133" y="259"/>
                </a:moveTo>
                <a:cubicBezTo>
                  <a:pt x="84" y="259"/>
                  <a:pt x="84" y="259"/>
                  <a:pt x="84" y="259"/>
                </a:cubicBezTo>
                <a:cubicBezTo>
                  <a:pt x="96" y="206"/>
                  <a:pt x="96" y="206"/>
                  <a:pt x="96" y="206"/>
                </a:cubicBezTo>
                <a:cubicBezTo>
                  <a:pt x="88" y="202"/>
                  <a:pt x="84" y="194"/>
                  <a:pt x="84" y="185"/>
                </a:cubicBezTo>
                <a:cubicBezTo>
                  <a:pt x="84" y="172"/>
                  <a:pt x="95" y="161"/>
                  <a:pt x="108" y="161"/>
                </a:cubicBezTo>
                <a:cubicBezTo>
                  <a:pt x="122" y="161"/>
                  <a:pt x="133" y="172"/>
                  <a:pt x="133" y="185"/>
                </a:cubicBezTo>
                <a:cubicBezTo>
                  <a:pt x="133" y="194"/>
                  <a:pt x="128" y="202"/>
                  <a:pt x="120" y="206"/>
                </a:cubicBezTo>
                <a:lnTo>
                  <a:pt x="133" y="259"/>
                </a:lnTo>
                <a:close/>
                <a:moveTo>
                  <a:pt x="148" y="126"/>
                </a:moveTo>
                <a:cubicBezTo>
                  <a:pt x="67" y="126"/>
                  <a:pt x="67" y="126"/>
                  <a:pt x="67" y="126"/>
                </a:cubicBezTo>
                <a:cubicBezTo>
                  <a:pt x="67" y="79"/>
                  <a:pt x="67" y="79"/>
                  <a:pt x="67" y="79"/>
                </a:cubicBezTo>
                <a:cubicBezTo>
                  <a:pt x="67" y="57"/>
                  <a:pt x="85" y="40"/>
                  <a:pt x="106" y="40"/>
                </a:cubicBezTo>
                <a:cubicBezTo>
                  <a:pt x="107" y="40"/>
                  <a:pt x="108" y="40"/>
                  <a:pt x="108" y="40"/>
                </a:cubicBezTo>
                <a:cubicBezTo>
                  <a:pt x="108" y="40"/>
                  <a:pt x="109" y="40"/>
                  <a:pt x="109" y="40"/>
                </a:cubicBezTo>
                <a:cubicBezTo>
                  <a:pt x="131" y="40"/>
                  <a:pt x="148" y="57"/>
                  <a:pt x="148" y="79"/>
                </a:cubicBezTo>
                <a:lnTo>
                  <a:pt x="148" y="12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542"/>
          <p:cNvSpPr>
            <a:spLocks noEditPoints="1"/>
          </p:cNvSpPr>
          <p:nvPr/>
        </p:nvSpPr>
        <p:spPr bwMode="auto">
          <a:xfrm>
            <a:off x="7915654" y="4328487"/>
            <a:ext cx="383825" cy="360065"/>
          </a:xfrm>
          <a:custGeom>
            <a:avLst/>
            <a:gdLst>
              <a:gd name="T0" fmla="*/ 215 w 288"/>
              <a:gd name="T1" fmla="*/ 0 h 269"/>
              <a:gd name="T2" fmla="*/ 213 w 288"/>
              <a:gd name="T3" fmla="*/ 0 h 269"/>
              <a:gd name="T4" fmla="*/ 212 w 288"/>
              <a:gd name="T5" fmla="*/ 0 h 269"/>
              <a:gd name="T6" fmla="*/ 139 w 288"/>
              <a:gd name="T7" fmla="*/ 73 h 269"/>
              <a:gd name="T8" fmla="*/ 139 w 288"/>
              <a:gd name="T9" fmla="*/ 117 h 269"/>
              <a:gd name="T10" fmla="*/ 0 w 288"/>
              <a:gd name="T11" fmla="*/ 117 h 269"/>
              <a:gd name="T12" fmla="*/ 0 w 288"/>
              <a:gd name="T13" fmla="*/ 269 h 269"/>
              <a:gd name="T14" fmla="*/ 202 w 288"/>
              <a:gd name="T15" fmla="*/ 269 h 269"/>
              <a:gd name="T16" fmla="*/ 202 w 288"/>
              <a:gd name="T17" fmla="*/ 117 h 269"/>
              <a:gd name="T18" fmla="*/ 175 w 288"/>
              <a:gd name="T19" fmla="*/ 117 h 269"/>
              <a:gd name="T20" fmla="*/ 175 w 288"/>
              <a:gd name="T21" fmla="*/ 73 h 269"/>
              <a:gd name="T22" fmla="*/ 212 w 288"/>
              <a:gd name="T23" fmla="*/ 36 h 269"/>
              <a:gd name="T24" fmla="*/ 214 w 288"/>
              <a:gd name="T25" fmla="*/ 36 h 269"/>
              <a:gd name="T26" fmla="*/ 215 w 288"/>
              <a:gd name="T27" fmla="*/ 36 h 269"/>
              <a:gd name="T28" fmla="*/ 251 w 288"/>
              <a:gd name="T29" fmla="*/ 73 h 269"/>
              <a:gd name="T30" fmla="*/ 251 w 288"/>
              <a:gd name="T31" fmla="*/ 91 h 269"/>
              <a:gd name="T32" fmla="*/ 264 w 288"/>
              <a:gd name="T33" fmla="*/ 91 h 269"/>
              <a:gd name="T34" fmla="*/ 264 w 288"/>
              <a:gd name="T35" fmla="*/ 95 h 269"/>
              <a:gd name="T36" fmla="*/ 251 w 288"/>
              <a:gd name="T37" fmla="*/ 107 h 269"/>
              <a:gd name="T38" fmla="*/ 251 w 288"/>
              <a:gd name="T39" fmla="*/ 117 h 269"/>
              <a:gd name="T40" fmla="*/ 288 w 288"/>
              <a:gd name="T41" fmla="*/ 117 h 269"/>
              <a:gd name="T42" fmla="*/ 288 w 288"/>
              <a:gd name="T43" fmla="*/ 73 h 269"/>
              <a:gd name="T44" fmla="*/ 215 w 288"/>
              <a:gd name="T45" fmla="*/ 0 h 269"/>
              <a:gd name="T46" fmla="*/ 124 w 288"/>
              <a:gd name="T47" fmla="*/ 241 h 269"/>
              <a:gd name="T48" fmla="*/ 78 w 288"/>
              <a:gd name="T49" fmla="*/ 241 h 269"/>
              <a:gd name="T50" fmla="*/ 89 w 288"/>
              <a:gd name="T51" fmla="*/ 192 h 269"/>
              <a:gd name="T52" fmla="*/ 78 w 288"/>
              <a:gd name="T53" fmla="*/ 172 h 269"/>
              <a:gd name="T54" fmla="*/ 101 w 288"/>
              <a:gd name="T55" fmla="*/ 149 h 269"/>
              <a:gd name="T56" fmla="*/ 124 w 288"/>
              <a:gd name="T57" fmla="*/ 172 h 269"/>
              <a:gd name="T58" fmla="*/ 112 w 288"/>
              <a:gd name="T59" fmla="*/ 192 h 269"/>
              <a:gd name="T60" fmla="*/ 124 w 288"/>
              <a:gd name="T61" fmla="*/ 241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8" h="269">
                <a:moveTo>
                  <a:pt x="215" y="0"/>
                </a:moveTo>
                <a:cubicBezTo>
                  <a:pt x="214" y="0"/>
                  <a:pt x="214" y="0"/>
                  <a:pt x="213" y="0"/>
                </a:cubicBezTo>
                <a:cubicBezTo>
                  <a:pt x="213" y="0"/>
                  <a:pt x="212" y="0"/>
                  <a:pt x="212" y="0"/>
                </a:cubicBezTo>
                <a:cubicBezTo>
                  <a:pt x="172" y="0"/>
                  <a:pt x="139" y="33"/>
                  <a:pt x="139" y="73"/>
                </a:cubicBezTo>
                <a:cubicBezTo>
                  <a:pt x="139" y="73"/>
                  <a:pt x="139" y="99"/>
                  <a:pt x="139" y="117"/>
                </a:cubicBezTo>
                <a:cubicBezTo>
                  <a:pt x="0" y="117"/>
                  <a:pt x="0" y="117"/>
                  <a:pt x="0" y="117"/>
                </a:cubicBezTo>
                <a:cubicBezTo>
                  <a:pt x="0" y="269"/>
                  <a:pt x="0" y="269"/>
                  <a:pt x="0" y="269"/>
                </a:cubicBezTo>
                <a:cubicBezTo>
                  <a:pt x="202" y="269"/>
                  <a:pt x="202" y="269"/>
                  <a:pt x="202" y="269"/>
                </a:cubicBezTo>
                <a:cubicBezTo>
                  <a:pt x="202" y="117"/>
                  <a:pt x="202" y="117"/>
                  <a:pt x="202" y="117"/>
                </a:cubicBezTo>
                <a:cubicBezTo>
                  <a:pt x="175" y="117"/>
                  <a:pt x="175" y="117"/>
                  <a:pt x="175" y="117"/>
                </a:cubicBezTo>
                <a:cubicBezTo>
                  <a:pt x="175" y="99"/>
                  <a:pt x="175" y="73"/>
                  <a:pt x="175" y="73"/>
                </a:cubicBezTo>
                <a:cubicBezTo>
                  <a:pt x="175" y="53"/>
                  <a:pt x="192" y="36"/>
                  <a:pt x="212" y="36"/>
                </a:cubicBezTo>
                <a:cubicBezTo>
                  <a:pt x="213" y="36"/>
                  <a:pt x="214" y="36"/>
                  <a:pt x="214" y="36"/>
                </a:cubicBezTo>
                <a:cubicBezTo>
                  <a:pt x="214" y="36"/>
                  <a:pt x="214" y="36"/>
                  <a:pt x="215" y="36"/>
                </a:cubicBezTo>
                <a:cubicBezTo>
                  <a:pt x="235" y="36"/>
                  <a:pt x="251" y="53"/>
                  <a:pt x="251" y="73"/>
                </a:cubicBezTo>
                <a:cubicBezTo>
                  <a:pt x="251" y="73"/>
                  <a:pt x="251" y="81"/>
                  <a:pt x="251" y="91"/>
                </a:cubicBezTo>
                <a:cubicBezTo>
                  <a:pt x="264" y="91"/>
                  <a:pt x="264" y="91"/>
                  <a:pt x="264" y="91"/>
                </a:cubicBezTo>
                <a:cubicBezTo>
                  <a:pt x="264" y="95"/>
                  <a:pt x="264" y="95"/>
                  <a:pt x="264" y="95"/>
                </a:cubicBezTo>
                <a:cubicBezTo>
                  <a:pt x="251" y="107"/>
                  <a:pt x="251" y="107"/>
                  <a:pt x="251" y="107"/>
                </a:cubicBezTo>
                <a:cubicBezTo>
                  <a:pt x="251" y="111"/>
                  <a:pt x="251" y="114"/>
                  <a:pt x="251" y="117"/>
                </a:cubicBezTo>
                <a:cubicBezTo>
                  <a:pt x="288" y="117"/>
                  <a:pt x="288" y="117"/>
                  <a:pt x="288" y="117"/>
                </a:cubicBezTo>
                <a:cubicBezTo>
                  <a:pt x="288" y="99"/>
                  <a:pt x="288" y="73"/>
                  <a:pt x="288" y="73"/>
                </a:cubicBezTo>
                <a:cubicBezTo>
                  <a:pt x="288" y="33"/>
                  <a:pt x="255" y="0"/>
                  <a:pt x="215" y="0"/>
                </a:cubicBezTo>
                <a:close/>
                <a:moveTo>
                  <a:pt x="124" y="241"/>
                </a:moveTo>
                <a:cubicBezTo>
                  <a:pt x="78" y="241"/>
                  <a:pt x="78" y="241"/>
                  <a:pt x="78" y="241"/>
                </a:cubicBezTo>
                <a:cubicBezTo>
                  <a:pt x="89" y="192"/>
                  <a:pt x="89" y="192"/>
                  <a:pt x="89" y="192"/>
                </a:cubicBezTo>
                <a:cubicBezTo>
                  <a:pt x="82" y="188"/>
                  <a:pt x="78" y="181"/>
                  <a:pt x="78" y="172"/>
                </a:cubicBezTo>
                <a:cubicBezTo>
                  <a:pt x="78" y="160"/>
                  <a:pt x="88" y="149"/>
                  <a:pt x="101" y="149"/>
                </a:cubicBezTo>
                <a:cubicBezTo>
                  <a:pt x="113" y="149"/>
                  <a:pt x="124" y="160"/>
                  <a:pt x="124" y="172"/>
                </a:cubicBezTo>
                <a:cubicBezTo>
                  <a:pt x="124" y="181"/>
                  <a:pt x="119" y="188"/>
                  <a:pt x="112" y="192"/>
                </a:cubicBezTo>
                <a:lnTo>
                  <a:pt x="124" y="24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546"/>
          <p:cNvSpPr>
            <a:spLocks noEditPoints="1"/>
          </p:cNvSpPr>
          <p:nvPr/>
        </p:nvSpPr>
        <p:spPr bwMode="auto">
          <a:xfrm>
            <a:off x="6604248" y="1733885"/>
            <a:ext cx="385654" cy="325337"/>
          </a:xfrm>
          <a:custGeom>
            <a:avLst/>
            <a:gdLst>
              <a:gd name="T0" fmla="*/ 262 w 288"/>
              <a:gd name="T1" fmla="*/ 36 h 244"/>
              <a:gd name="T2" fmla="*/ 262 w 288"/>
              <a:gd name="T3" fmla="*/ 0 h 244"/>
              <a:gd name="T4" fmla="*/ 144 w 288"/>
              <a:gd name="T5" fmla="*/ 35 h 244"/>
              <a:gd name="T6" fmla="*/ 26 w 288"/>
              <a:gd name="T7" fmla="*/ 0 h 244"/>
              <a:gd name="T8" fmla="*/ 26 w 288"/>
              <a:gd name="T9" fmla="*/ 36 h 244"/>
              <a:gd name="T10" fmla="*/ 0 w 288"/>
              <a:gd name="T11" fmla="*/ 35 h 244"/>
              <a:gd name="T12" fmla="*/ 0 w 288"/>
              <a:gd name="T13" fmla="*/ 219 h 244"/>
              <a:gd name="T14" fmla="*/ 119 w 288"/>
              <a:gd name="T15" fmla="*/ 231 h 244"/>
              <a:gd name="T16" fmla="*/ 144 w 288"/>
              <a:gd name="T17" fmla="*/ 244 h 244"/>
              <a:gd name="T18" fmla="*/ 169 w 288"/>
              <a:gd name="T19" fmla="*/ 231 h 244"/>
              <a:gd name="T20" fmla="*/ 288 w 288"/>
              <a:gd name="T21" fmla="*/ 219 h 244"/>
              <a:gd name="T22" fmla="*/ 288 w 288"/>
              <a:gd name="T23" fmla="*/ 35 h 244"/>
              <a:gd name="T24" fmla="*/ 262 w 288"/>
              <a:gd name="T25" fmla="*/ 36 h 244"/>
              <a:gd name="T26" fmla="*/ 39 w 288"/>
              <a:gd name="T27" fmla="*/ 13 h 244"/>
              <a:gd name="T28" fmla="*/ 132 w 288"/>
              <a:gd name="T29" fmla="*/ 41 h 244"/>
              <a:gd name="T30" fmla="*/ 135 w 288"/>
              <a:gd name="T31" fmla="*/ 48 h 244"/>
              <a:gd name="T32" fmla="*/ 135 w 288"/>
              <a:gd name="T33" fmla="*/ 207 h 244"/>
              <a:gd name="T34" fmla="*/ 40 w 288"/>
              <a:gd name="T35" fmla="*/ 188 h 244"/>
              <a:gd name="T36" fmla="*/ 39 w 288"/>
              <a:gd name="T37" fmla="*/ 188 h 244"/>
              <a:gd name="T38" fmla="*/ 39 w 288"/>
              <a:gd name="T39" fmla="*/ 13 h 244"/>
              <a:gd name="T40" fmla="*/ 248 w 288"/>
              <a:gd name="T41" fmla="*/ 13 h 244"/>
              <a:gd name="T42" fmla="*/ 248 w 288"/>
              <a:gd name="T43" fmla="*/ 188 h 244"/>
              <a:gd name="T44" fmla="*/ 247 w 288"/>
              <a:gd name="T45" fmla="*/ 188 h 244"/>
              <a:gd name="T46" fmla="*/ 152 w 288"/>
              <a:gd name="T47" fmla="*/ 207 h 244"/>
              <a:gd name="T48" fmla="*/ 152 w 288"/>
              <a:gd name="T49" fmla="*/ 49 h 244"/>
              <a:gd name="T50" fmla="*/ 156 w 288"/>
              <a:gd name="T51" fmla="*/ 41 h 244"/>
              <a:gd name="T52" fmla="*/ 248 w 288"/>
              <a:gd name="T53" fmla="*/ 13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8" h="244">
                <a:moveTo>
                  <a:pt x="262" y="36"/>
                </a:moveTo>
                <a:cubicBezTo>
                  <a:pt x="262" y="0"/>
                  <a:pt x="262" y="0"/>
                  <a:pt x="262" y="0"/>
                </a:cubicBezTo>
                <a:cubicBezTo>
                  <a:pt x="160" y="0"/>
                  <a:pt x="145" y="33"/>
                  <a:pt x="144" y="35"/>
                </a:cubicBezTo>
                <a:cubicBezTo>
                  <a:pt x="143" y="33"/>
                  <a:pt x="127" y="0"/>
                  <a:pt x="26" y="0"/>
                </a:cubicBezTo>
                <a:cubicBezTo>
                  <a:pt x="26" y="36"/>
                  <a:pt x="26" y="36"/>
                  <a:pt x="26" y="36"/>
                </a:cubicBezTo>
                <a:cubicBezTo>
                  <a:pt x="18" y="35"/>
                  <a:pt x="9" y="35"/>
                  <a:pt x="0" y="35"/>
                </a:cubicBezTo>
                <a:cubicBezTo>
                  <a:pt x="0" y="219"/>
                  <a:pt x="0" y="219"/>
                  <a:pt x="0" y="219"/>
                </a:cubicBezTo>
                <a:cubicBezTo>
                  <a:pt x="0" y="219"/>
                  <a:pt x="79" y="210"/>
                  <a:pt x="119" y="231"/>
                </a:cubicBezTo>
                <a:cubicBezTo>
                  <a:pt x="126" y="235"/>
                  <a:pt x="133" y="244"/>
                  <a:pt x="144" y="244"/>
                </a:cubicBezTo>
                <a:cubicBezTo>
                  <a:pt x="155" y="244"/>
                  <a:pt x="162" y="235"/>
                  <a:pt x="169" y="231"/>
                </a:cubicBezTo>
                <a:cubicBezTo>
                  <a:pt x="208" y="210"/>
                  <a:pt x="288" y="219"/>
                  <a:pt x="288" y="219"/>
                </a:cubicBezTo>
                <a:cubicBezTo>
                  <a:pt x="288" y="35"/>
                  <a:pt x="288" y="35"/>
                  <a:pt x="288" y="35"/>
                </a:cubicBezTo>
                <a:cubicBezTo>
                  <a:pt x="278" y="35"/>
                  <a:pt x="270" y="35"/>
                  <a:pt x="262" y="36"/>
                </a:cubicBezTo>
                <a:close/>
                <a:moveTo>
                  <a:pt x="39" y="13"/>
                </a:moveTo>
                <a:cubicBezTo>
                  <a:pt x="117" y="16"/>
                  <a:pt x="131" y="39"/>
                  <a:pt x="132" y="41"/>
                </a:cubicBezTo>
                <a:cubicBezTo>
                  <a:pt x="135" y="48"/>
                  <a:pt x="135" y="48"/>
                  <a:pt x="135" y="48"/>
                </a:cubicBezTo>
                <a:cubicBezTo>
                  <a:pt x="135" y="207"/>
                  <a:pt x="135" y="207"/>
                  <a:pt x="135" y="207"/>
                </a:cubicBezTo>
                <a:cubicBezTo>
                  <a:pt x="107" y="191"/>
                  <a:pt x="66" y="188"/>
                  <a:pt x="40" y="188"/>
                </a:cubicBezTo>
                <a:cubicBezTo>
                  <a:pt x="40" y="188"/>
                  <a:pt x="39" y="188"/>
                  <a:pt x="39" y="188"/>
                </a:cubicBezTo>
                <a:lnTo>
                  <a:pt x="39" y="13"/>
                </a:lnTo>
                <a:close/>
                <a:moveTo>
                  <a:pt x="248" y="13"/>
                </a:moveTo>
                <a:cubicBezTo>
                  <a:pt x="248" y="188"/>
                  <a:pt x="248" y="188"/>
                  <a:pt x="248" y="188"/>
                </a:cubicBezTo>
                <a:cubicBezTo>
                  <a:pt x="248" y="188"/>
                  <a:pt x="248" y="188"/>
                  <a:pt x="247" y="188"/>
                </a:cubicBezTo>
                <a:cubicBezTo>
                  <a:pt x="221" y="188"/>
                  <a:pt x="180" y="191"/>
                  <a:pt x="152" y="207"/>
                </a:cubicBezTo>
                <a:cubicBezTo>
                  <a:pt x="152" y="49"/>
                  <a:pt x="152" y="49"/>
                  <a:pt x="152" y="49"/>
                </a:cubicBezTo>
                <a:cubicBezTo>
                  <a:pt x="156" y="41"/>
                  <a:pt x="156" y="41"/>
                  <a:pt x="156" y="41"/>
                </a:cubicBezTo>
                <a:cubicBezTo>
                  <a:pt x="156" y="39"/>
                  <a:pt x="171" y="16"/>
                  <a:pt x="248" y="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69" name="组合 68"/>
          <p:cNvGrpSpPr/>
          <p:nvPr/>
        </p:nvGrpSpPr>
        <p:grpSpPr>
          <a:xfrm>
            <a:off x="9928666" y="4312310"/>
            <a:ext cx="323510" cy="381998"/>
            <a:chOff x="4447720" y="2711252"/>
            <a:chExt cx="352258" cy="415943"/>
          </a:xfrm>
        </p:grpSpPr>
        <p:sp>
          <p:nvSpPr>
            <p:cNvPr id="121" name="Freeform 550"/>
            <p:cNvSpPr>
              <a:spLocks noEditPoints="1"/>
            </p:cNvSpPr>
            <p:nvPr/>
          </p:nvSpPr>
          <p:spPr bwMode="auto">
            <a:xfrm>
              <a:off x="4447720" y="2711252"/>
              <a:ext cx="352258" cy="415943"/>
            </a:xfrm>
            <a:custGeom>
              <a:avLst/>
              <a:gdLst>
                <a:gd name="T0" fmla="*/ 139 w 242"/>
                <a:gd name="T1" fmla="*/ 47 h 287"/>
                <a:gd name="T2" fmla="*/ 139 w 242"/>
                <a:gd name="T3" fmla="*/ 23 h 287"/>
                <a:gd name="T4" fmla="*/ 152 w 242"/>
                <a:gd name="T5" fmla="*/ 23 h 287"/>
                <a:gd name="T6" fmla="*/ 163 w 242"/>
                <a:gd name="T7" fmla="*/ 11 h 287"/>
                <a:gd name="T8" fmla="*/ 152 w 242"/>
                <a:gd name="T9" fmla="*/ 0 h 287"/>
                <a:gd name="T10" fmla="*/ 91 w 242"/>
                <a:gd name="T11" fmla="*/ 0 h 287"/>
                <a:gd name="T12" fmla="*/ 79 w 242"/>
                <a:gd name="T13" fmla="*/ 11 h 287"/>
                <a:gd name="T14" fmla="*/ 91 w 242"/>
                <a:gd name="T15" fmla="*/ 23 h 287"/>
                <a:gd name="T16" fmla="*/ 103 w 242"/>
                <a:gd name="T17" fmla="*/ 23 h 287"/>
                <a:gd name="T18" fmla="*/ 103 w 242"/>
                <a:gd name="T19" fmla="*/ 47 h 287"/>
                <a:gd name="T20" fmla="*/ 0 w 242"/>
                <a:gd name="T21" fmla="*/ 166 h 287"/>
                <a:gd name="T22" fmla="*/ 121 w 242"/>
                <a:gd name="T23" fmla="*/ 287 h 287"/>
                <a:gd name="T24" fmla="*/ 242 w 242"/>
                <a:gd name="T25" fmla="*/ 166 h 287"/>
                <a:gd name="T26" fmla="*/ 139 w 242"/>
                <a:gd name="T27" fmla="*/ 47 h 287"/>
                <a:gd name="T28" fmla="*/ 121 w 242"/>
                <a:gd name="T29" fmla="*/ 257 h 287"/>
                <a:gd name="T30" fmla="*/ 30 w 242"/>
                <a:gd name="T31" fmla="*/ 166 h 287"/>
                <a:gd name="T32" fmla="*/ 121 w 242"/>
                <a:gd name="T33" fmla="*/ 75 h 287"/>
                <a:gd name="T34" fmla="*/ 212 w 242"/>
                <a:gd name="T35" fmla="*/ 166 h 287"/>
                <a:gd name="T36" fmla="*/ 121 w 242"/>
                <a:gd name="T37" fmla="*/ 25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2" h="287">
                  <a:moveTo>
                    <a:pt x="139" y="47"/>
                  </a:moveTo>
                  <a:cubicBezTo>
                    <a:pt x="139" y="23"/>
                    <a:pt x="139" y="23"/>
                    <a:pt x="139" y="23"/>
                  </a:cubicBezTo>
                  <a:cubicBezTo>
                    <a:pt x="152" y="23"/>
                    <a:pt x="152" y="23"/>
                    <a:pt x="152" y="23"/>
                  </a:cubicBezTo>
                  <a:cubicBezTo>
                    <a:pt x="158" y="23"/>
                    <a:pt x="163" y="18"/>
                    <a:pt x="163" y="11"/>
                  </a:cubicBezTo>
                  <a:cubicBezTo>
                    <a:pt x="163" y="5"/>
                    <a:pt x="158" y="0"/>
                    <a:pt x="152" y="0"/>
                  </a:cubicBezTo>
                  <a:cubicBezTo>
                    <a:pt x="91" y="0"/>
                    <a:pt x="91" y="0"/>
                    <a:pt x="91" y="0"/>
                  </a:cubicBezTo>
                  <a:cubicBezTo>
                    <a:pt x="84" y="0"/>
                    <a:pt x="79" y="5"/>
                    <a:pt x="79" y="11"/>
                  </a:cubicBezTo>
                  <a:cubicBezTo>
                    <a:pt x="79" y="18"/>
                    <a:pt x="84" y="23"/>
                    <a:pt x="91" y="23"/>
                  </a:cubicBezTo>
                  <a:cubicBezTo>
                    <a:pt x="103" y="23"/>
                    <a:pt x="103" y="23"/>
                    <a:pt x="103" y="23"/>
                  </a:cubicBezTo>
                  <a:cubicBezTo>
                    <a:pt x="103" y="47"/>
                    <a:pt x="103" y="47"/>
                    <a:pt x="103" y="47"/>
                  </a:cubicBezTo>
                  <a:cubicBezTo>
                    <a:pt x="45" y="55"/>
                    <a:pt x="0" y="106"/>
                    <a:pt x="0" y="166"/>
                  </a:cubicBezTo>
                  <a:cubicBezTo>
                    <a:pt x="0" y="233"/>
                    <a:pt x="54" y="287"/>
                    <a:pt x="121" y="287"/>
                  </a:cubicBezTo>
                  <a:cubicBezTo>
                    <a:pt x="188" y="287"/>
                    <a:pt x="242" y="233"/>
                    <a:pt x="242" y="166"/>
                  </a:cubicBezTo>
                  <a:cubicBezTo>
                    <a:pt x="242" y="105"/>
                    <a:pt x="197" y="55"/>
                    <a:pt x="139" y="47"/>
                  </a:cubicBezTo>
                  <a:close/>
                  <a:moveTo>
                    <a:pt x="121" y="257"/>
                  </a:moveTo>
                  <a:cubicBezTo>
                    <a:pt x="71" y="257"/>
                    <a:pt x="30" y="216"/>
                    <a:pt x="30" y="166"/>
                  </a:cubicBezTo>
                  <a:cubicBezTo>
                    <a:pt x="30" y="116"/>
                    <a:pt x="71" y="75"/>
                    <a:pt x="121" y="75"/>
                  </a:cubicBezTo>
                  <a:cubicBezTo>
                    <a:pt x="171" y="75"/>
                    <a:pt x="212" y="116"/>
                    <a:pt x="212" y="166"/>
                  </a:cubicBezTo>
                  <a:cubicBezTo>
                    <a:pt x="212" y="216"/>
                    <a:pt x="171" y="257"/>
                    <a:pt x="121" y="25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551"/>
            <p:cNvSpPr>
              <a:spLocks/>
            </p:cNvSpPr>
            <p:nvPr/>
          </p:nvSpPr>
          <p:spPr bwMode="auto">
            <a:xfrm>
              <a:off x="4606933" y="2856534"/>
              <a:ext cx="107468" cy="165184"/>
            </a:xfrm>
            <a:custGeom>
              <a:avLst/>
              <a:gdLst>
                <a:gd name="T0" fmla="*/ 71 w 74"/>
                <a:gd name="T1" fmla="*/ 93 h 114"/>
                <a:gd name="T2" fmla="*/ 23 w 74"/>
                <a:gd name="T3" fmla="*/ 61 h 114"/>
                <a:gd name="T4" fmla="*/ 23 w 74"/>
                <a:gd name="T5" fmla="*/ 5 h 114"/>
                <a:gd name="T6" fmla="*/ 21 w 74"/>
                <a:gd name="T7" fmla="*/ 2 h 114"/>
                <a:gd name="T8" fmla="*/ 18 w 74"/>
                <a:gd name="T9" fmla="*/ 0 h 114"/>
                <a:gd name="T10" fmla="*/ 5 w 74"/>
                <a:gd name="T11" fmla="*/ 0 h 114"/>
                <a:gd name="T12" fmla="*/ 1 w 74"/>
                <a:gd name="T13" fmla="*/ 2 h 114"/>
                <a:gd name="T14" fmla="*/ 0 w 74"/>
                <a:gd name="T15" fmla="*/ 5 h 114"/>
                <a:gd name="T16" fmla="*/ 0 w 74"/>
                <a:gd name="T17" fmla="*/ 71 h 114"/>
                <a:gd name="T18" fmla="*/ 1 w 74"/>
                <a:gd name="T19" fmla="*/ 75 h 114"/>
                <a:gd name="T20" fmla="*/ 2 w 74"/>
                <a:gd name="T21" fmla="*/ 75 h 114"/>
                <a:gd name="T22" fmla="*/ 58 w 74"/>
                <a:gd name="T23" fmla="*/ 113 h 114"/>
                <a:gd name="T24" fmla="*/ 61 w 74"/>
                <a:gd name="T25" fmla="*/ 114 h 114"/>
                <a:gd name="T26" fmla="*/ 62 w 74"/>
                <a:gd name="T27" fmla="*/ 114 h 114"/>
                <a:gd name="T28" fmla="*/ 65 w 74"/>
                <a:gd name="T29" fmla="*/ 111 h 114"/>
                <a:gd name="T30" fmla="*/ 72 w 74"/>
                <a:gd name="T31" fmla="*/ 100 h 114"/>
                <a:gd name="T32" fmla="*/ 71 w 74"/>
                <a:gd name="T33" fmla="*/ 9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4" h="114">
                  <a:moveTo>
                    <a:pt x="71" y="93"/>
                  </a:moveTo>
                  <a:cubicBezTo>
                    <a:pt x="23" y="61"/>
                    <a:pt x="23" y="61"/>
                    <a:pt x="23" y="61"/>
                  </a:cubicBezTo>
                  <a:cubicBezTo>
                    <a:pt x="23" y="5"/>
                    <a:pt x="23" y="5"/>
                    <a:pt x="23" y="5"/>
                  </a:cubicBezTo>
                  <a:cubicBezTo>
                    <a:pt x="23" y="4"/>
                    <a:pt x="22" y="3"/>
                    <a:pt x="21" y="2"/>
                  </a:cubicBezTo>
                  <a:cubicBezTo>
                    <a:pt x="21" y="1"/>
                    <a:pt x="19" y="0"/>
                    <a:pt x="18" y="0"/>
                  </a:cubicBezTo>
                  <a:cubicBezTo>
                    <a:pt x="5" y="0"/>
                    <a:pt x="5" y="0"/>
                    <a:pt x="5" y="0"/>
                  </a:cubicBezTo>
                  <a:cubicBezTo>
                    <a:pt x="3" y="0"/>
                    <a:pt x="2" y="1"/>
                    <a:pt x="1" y="2"/>
                  </a:cubicBezTo>
                  <a:cubicBezTo>
                    <a:pt x="0" y="3"/>
                    <a:pt x="0" y="4"/>
                    <a:pt x="0" y="5"/>
                  </a:cubicBezTo>
                  <a:cubicBezTo>
                    <a:pt x="0" y="71"/>
                    <a:pt x="0" y="71"/>
                    <a:pt x="0" y="71"/>
                  </a:cubicBezTo>
                  <a:cubicBezTo>
                    <a:pt x="0" y="72"/>
                    <a:pt x="0" y="74"/>
                    <a:pt x="1" y="75"/>
                  </a:cubicBezTo>
                  <a:cubicBezTo>
                    <a:pt x="1" y="75"/>
                    <a:pt x="2" y="75"/>
                    <a:pt x="2" y="75"/>
                  </a:cubicBezTo>
                  <a:cubicBezTo>
                    <a:pt x="58" y="113"/>
                    <a:pt x="58" y="113"/>
                    <a:pt x="58" y="113"/>
                  </a:cubicBezTo>
                  <a:cubicBezTo>
                    <a:pt x="59" y="113"/>
                    <a:pt x="60" y="114"/>
                    <a:pt x="61" y="114"/>
                  </a:cubicBezTo>
                  <a:cubicBezTo>
                    <a:pt x="61" y="114"/>
                    <a:pt x="62" y="114"/>
                    <a:pt x="62" y="114"/>
                  </a:cubicBezTo>
                  <a:cubicBezTo>
                    <a:pt x="63" y="113"/>
                    <a:pt x="64" y="112"/>
                    <a:pt x="65" y="111"/>
                  </a:cubicBezTo>
                  <a:cubicBezTo>
                    <a:pt x="72" y="100"/>
                    <a:pt x="72" y="100"/>
                    <a:pt x="72" y="100"/>
                  </a:cubicBezTo>
                  <a:cubicBezTo>
                    <a:pt x="74" y="98"/>
                    <a:pt x="73" y="95"/>
                    <a:pt x="71" y="9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23" name="Freeform 560"/>
          <p:cNvSpPr>
            <a:spLocks noEditPoints="1"/>
          </p:cNvSpPr>
          <p:nvPr/>
        </p:nvSpPr>
        <p:spPr bwMode="auto">
          <a:xfrm>
            <a:off x="6596412" y="4306861"/>
            <a:ext cx="385654" cy="383825"/>
          </a:xfrm>
          <a:custGeom>
            <a:avLst/>
            <a:gdLst>
              <a:gd name="T0" fmla="*/ 179 w 288"/>
              <a:gd name="T1" fmla="*/ 120 h 288"/>
              <a:gd name="T2" fmla="*/ 183 w 288"/>
              <a:gd name="T3" fmla="*/ 92 h 288"/>
              <a:gd name="T4" fmla="*/ 92 w 288"/>
              <a:gd name="T5" fmla="*/ 0 h 288"/>
              <a:gd name="T6" fmla="*/ 0 w 288"/>
              <a:gd name="T7" fmla="*/ 92 h 288"/>
              <a:gd name="T8" fmla="*/ 92 w 288"/>
              <a:gd name="T9" fmla="*/ 183 h 288"/>
              <a:gd name="T10" fmla="*/ 121 w 288"/>
              <a:gd name="T11" fmla="*/ 178 h 288"/>
              <a:gd name="T12" fmla="*/ 142 w 288"/>
              <a:gd name="T13" fmla="*/ 199 h 288"/>
              <a:gd name="T14" fmla="*/ 186 w 288"/>
              <a:gd name="T15" fmla="*/ 199 h 288"/>
              <a:gd name="T16" fmla="*/ 186 w 288"/>
              <a:gd name="T17" fmla="*/ 244 h 288"/>
              <a:gd name="T18" fmla="*/ 186 w 288"/>
              <a:gd name="T19" fmla="*/ 244 h 288"/>
              <a:gd name="T20" fmla="*/ 230 w 288"/>
              <a:gd name="T21" fmla="*/ 244 h 288"/>
              <a:gd name="T22" fmla="*/ 230 w 288"/>
              <a:gd name="T23" fmla="*/ 288 h 288"/>
              <a:gd name="T24" fmla="*/ 230 w 288"/>
              <a:gd name="T25" fmla="*/ 288 h 288"/>
              <a:gd name="T26" fmla="*/ 288 w 288"/>
              <a:gd name="T27" fmla="*/ 288 h 288"/>
              <a:gd name="T28" fmla="*/ 288 w 288"/>
              <a:gd name="T29" fmla="*/ 288 h 288"/>
              <a:gd name="T30" fmla="*/ 288 w 288"/>
              <a:gd name="T31" fmla="*/ 288 h 288"/>
              <a:gd name="T32" fmla="*/ 288 w 288"/>
              <a:gd name="T33" fmla="*/ 230 h 288"/>
              <a:gd name="T34" fmla="*/ 179 w 288"/>
              <a:gd name="T35" fmla="*/ 120 h 288"/>
              <a:gd name="T36" fmla="*/ 73 w 288"/>
              <a:gd name="T37" fmla="*/ 103 h 288"/>
              <a:gd name="T38" fmla="*/ 42 w 288"/>
              <a:gd name="T39" fmla="*/ 72 h 288"/>
              <a:gd name="T40" fmla="*/ 73 w 288"/>
              <a:gd name="T41" fmla="*/ 41 h 288"/>
              <a:gd name="T42" fmla="*/ 104 w 288"/>
              <a:gd name="T43" fmla="*/ 72 h 288"/>
              <a:gd name="T44" fmla="*/ 73 w 288"/>
              <a:gd name="T45" fmla="*/ 10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8" h="288">
                <a:moveTo>
                  <a:pt x="179" y="120"/>
                </a:moveTo>
                <a:cubicBezTo>
                  <a:pt x="182" y="111"/>
                  <a:pt x="183" y="102"/>
                  <a:pt x="183" y="92"/>
                </a:cubicBezTo>
                <a:cubicBezTo>
                  <a:pt x="183" y="41"/>
                  <a:pt x="142" y="0"/>
                  <a:pt x="92" y="0"/>
                </a:cubicBezTo>
                <a:cubicBezTo>
                  <a:pt x="41" y="0"/>
                  <a:pt x="0" y="41"/>
                  <a:pt x="0" y="92"/>
                </a:cubicBezTo>
                <a:cubicBezTo>
                  <a:pt x="0" y="142"/>
                  <a:pt x="41" y="183"/>
                  <a:pt x="92" y="183"/>
                </a:cubicBezTo>
                <a:cubicBezTo>
                  <a:pt x="102" y="183"/>
                  <a:pt x="112" y="181"/>
                  <a:pt x="121" y="178"/>
                </a:cubicBezTo>
                <a:cubicBezTo>
                  <a:pt x="142" y="199"/>
                  <a:pt x="142" y="199"/>
                  <a:pt x="142" y="199"/>
                </a:cubicBezTo>
                <a:cubicBezTo>
                  <a:pt x="186" y="199"/>
                  <a:pt x="186" y="199"/>
                  <a:pt x="186" y="199"/>
                </a:cubicBezTo>
                <a:cubicBezTo>
                  <a:pt x="186" y="244"/>
                  <a:pt x="186" y="244"/>
                  <a:pt x="186" y="244"/>
                </a:cubicBezTo>
                <a:cubicBezTo>
                  <a:pt x="186" y="244"/>
                  <a:pt x="186" y="244"/>
                  <a:pt x="186" y="244"/>
                </a:cubicBezTo>
                <a:cubicBezTo>
                  <a:pt x="230" y="244"/>
                  <a:pt x="230" y="244"/>
                  <a:pt x="230" y="244"/>
                </a:cubicBezTo>
                <a:cubicBezTo>
                  <a:pt x="230" y="288"/>
                  <a:pt x="230" y="288"/>
                  <a:pt x="230" y="288"/>
                </a:cubicBezTo>
                <a:cubicBezTo>
                  <a:pt x="230" y="288"/>
                  <a:pt x="230" y="288"/>
                  <a:pt x="230" y="288"/>
                </a:cubicBezTo>
                <a:cubicBezTo>
                  <a:pt x="288" y="288"/>
                  <a:pt x="288" y="288"/>
                  <a:pt x="288" y="288"/>
                </a:cubicBezTo>
                <a:cubicBezTo>
                  <a:pt x="288" y="288"/>
                  <a:pt x="288" y="288"/>
                  <a:pt x="288" y="288"/>
                </a:cubicBezTo>
                <a:cubicBezTo>
                  <a:pt x="288" y="288"/>
                  <a:pt x="288" y="288"/>
                  <a:pt x="288" y="288"/>
                </a:cubicBezTo>
                <a:cubicBezTo>
                  <a:pt x="288" y="230"/>
                  <a:pt x="288" y="230"/>
                  <a:pt x="288" y="230"/>
                </a:cubicBezTo>
                <a:lnTo>
                  <a:pt x="179" y="120"/>
                </a:lnTo>
                <a:close/>
                <a:moveTo>
                  <a:pt x="73" y="103"/>
                </a:moveTo>
                <a:cubicBezTo>
                  <a:pt x="56" y="103"/>
                  <a:pt x="42" y="89"/>
                  <a:pt x="42" y="72"/>
                </a:cubicBezTo>
                <a:cubicBezTo>
                  <a:pt x="42" y="55"/>
                  <a:pt x="56" y="41"/>
                  <a:pt x="73" y="41"/>
                </a:cubicBezTo>
                <a:cubicBezTo>
                  <a:pt x="90" y="41"/>
                  <a:pt x="104" y="55"/>
                  <a:pt x="104" y="72"/>
                </a:cubicBezTo>
                <a:cubicBezTo>
                  <a:pt x="104" y="89"/>
                  <a:pt x="90" y="103"/>
                  <a:pt x="73" y="10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562"/>
          <p:cNvSpPr>
            <a:spLocks noEditPoints="1"/>
          </p:cNvSpPr>
          <p:nvPr/>
        </p:nvSpPr>
        <p:spPr bwMode="auto">
          <a:xfrm>
            <a:off x="1939953" y="4311956"/>
            <a:ext cx="371365" cy="369622"/>
          </a:xfrm>
          <a:custGeom>
            <a:avLst/>
            <a:gdLst>
              <a:gd name="T0" fmla="*/ 32 w 292"/>
              <a:gd name="T1" fmla="*/ 289 h 291"/>
              <a:gd name="T2" fmla="*/ 54 w 292"/>
              <a:gd name="T3" fmla="*/ 267 h 291"/>
              <a:gd name="T4" fmla="*/ 75 w 292"/>
              <a:gd name="T5" fmla="*/ 266 h 291"/>
              <a:gd name="T6" fmla="*/ 201 w 292"/>
              <a:gd name="T7" fmla="*/ 140 h 291"/>
              <a:gd name="T8" fmla="*/ 212 w 292"/>
              <a:gd name="T9" fmla="*/ 151 h 291"/>
              <a:gd name="T10" fmla="*/ 247 w 292"/>
              <a:gd name="T11" fmla="*/ 149 h 291"/>
              <a:gd name="T12" fmla="*/ 250 w 292"/>
              <a:gd name="T13" fmla="*/ 114 h 291"/>
              <a:gd name="T14" fmla="*/ 238 w 292"/>
              <a:gd name="T15" fmla="*/ 103 h 291"/>
              <a:gd name="T16" fmla="*/ 278 w 292"/>
              <a:gd name="T17" fmla="*/ 63 h 291"/>
              <a:gd name="T18" fmla="*/ 278 w 292"/>
              <a:gd name="T19" fmla="*/ 63 h 291"/>
              <a:gd name="T20" fmla="*/ 278 w 292"/>
              <a:gd name="T21" fmla="*/ 14 h 291"/>
              <a:gd name="T22" fmla="*/ 228 w 292"/>
              <a:gd name="T23" fmla="*/ 14 h 291"/>
              <a:gd name="T24" fmla="*/ 189 w 292"/>
              <a:gd name="T25" fmla="*/ 53 h 291"/>
              <a:gd name="T26" fmla="*/ 177 w 292"/>
              <a:gd name="T27" fmla="*/ 41 h 291"/>
              <a:gd name="T28" fmla="*/ 142 w 292"/>
              <a:gd name="T29" fmla="*/ 44 h 291"/>
              <a:gd name="T30" fmla="*/ 139 w 292"/>
              <a:gd name="T31" fmla="*/ 78 h 291"/>
              <a:gd name="T32" fmla="*/ 151 w 292"/>
              <a:gd name="T33" fmla="*/ 90 h 291"/>
              <a:gd name="T34" fmla="*/ 25 w 292"/>
              <a:gd name="T35" fmla="*/ 216 h 291"/>
              <a:gd name="T36" fmla="*/ 21 w 292"/>
              <a:gd name="T37" fmla="*/ 228 h 291"/>
              <a:gd name="T38" fmla="*/ 24 w 292"/>
              <a:gd name="T39" fmla="*/ 237 h 291"/>
              <a:gd name="T40" fmla="*/ 2 w 292"/>
              <a:gd name="T41" fmla="*/ 260 h 291"/>
              <a:gd name="T42" fmla="*/ 0 w 292"/>
              <a:gd name="T43" fmla="*/ 265 h 291"/>
              <a:gd name="T44" fmla="*/ 2 w 292"/>
              <a:gd name="T45" fmla="*/ 271 h 291"/>
              <a:gd name="T46" fmla="*/ 21 w 292"/>
              <a:gd name="T47" fmla="*/ 289 h 291"/>
              <a:gd name="T48" fmla="*/ 26 w 292"/>
              <a:gd name="T49" fmla="*/ 291 h 291"/>
              <a:gd name="T50" fmla="*/ 32 w 292"/>
              <a:gd name="T51" fmla="*/ 289 h 291"/>
              <a:gd name="T52" fmla="*/ 162 w 292"/>
              <a:gd name="T53" fmla="*/ 101 h 291"/>
              <a:gd name="T54" fmla="*/ 190 w 292"/>
              <a:gd name="T55" fmla="*/ 129 h 291"/>
              <a:gd name="T56" fmla="*/ 64 w 292"/>
              <a:gd name="T57" fmla="*/ 255 h 291"/>
              <a:gd name="T58" fmla="*/ 36 w 292"/>
              <a:gd name="T59" fmla="*/ 228 h 291"/>
              <a:gd name="T60" fmla="*/ 162 w 292"/>
              <a:gd name="T61" fmla="*/ 101 h 291"/>
              <a:gd name="T62" fmla="*/ 19 w 292"/>
              <a:gd name="T63" fmla="*/ 265 h 291"/>
              <a:gd name="T64" fmla="*/ 34 w 292"/>
              <a:gd name="T65" fmla="*/ 250 h 291"/>
              <a:gd name="T66" fmla="*/ 41 w 292"/>
              <a:gd name="T67" fmla="*/ 258 h 291"/>
              <a:gd name="T68" fmla="*/ 26 w 292"/>
              <a:gd name="T69" fmla="*/ 272 h 291"/>
              <a:gd name="T70" fmla="*/ 19 w 292"/>
              <a:gd name="T71" fmla="*/ 265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2" h="291">
                <a:moveTo>
                  <a:pt x="32" y="289"/>
                </a:moveTo>
                <a:cubicBezTo>
                  <a:pt x="54" y="267"/>
                  <a:pt x="54" y="267"/>
                  <a:pt x="54" y="267"/>
                </a:cubicBezTo>
                <a:cubicBezTo>
                  <a:pt x="60" y="272"/>
                  <a:pt x="69" y="272"/>
                  <a:pt x="75" y="266"/>
                </a:cubicBezTo>
                <a:cubicBezTo>
                  <a:pt x="201" y="140"/>
                  <a:pt x="201" y="140"/>
                  <a:pt x="201" y="140"/>
                </a:cubicBezTo>
                <a:cubicBezTo>
                  <a:pt x="212" y="151"/>
                  <a:pt x="212" y="151"/>
                  <a:pt x="212" y="151"/>
                </a:cubicBezTo>
                <a:cubicBezTo>
                  <a:pt x="221" y="160"/>
                  <a:pt x="237" y="159"/>
                  <a:pt x="247" y="149"/>
                </a:cubicBezTo>
                <a:cubicBezTo>
                  <a:pt x="257" y="138"/>
                  <a:pt x="258" y="123"/>
                  <a:pt x="250" y="114"/>
                </a:cubicBezTo>
                <a:cubicBezTo>
                  <a:pt x="238" y="103"/>
                  <a:pt x="238" y="103"/>
                  <a:pt x="238" y="103"/>
                </a:cubicBezTo>
                <a:cubicBezTo>
                  <a:pt x="278" y="63"/>
                  <a:pt x="278" y="63"/>
                  <a:pt x="278" y="63"/>
                </a:cubicBezTo>
                <a:cubicBezTo>
                  <a:pt x="278" y="63"/>
                  <a:pt x="278" y="63"/>
                  <a:pt x="278" y="63"/>
                </a:cubicBezTo>
                <a:cubicBezTo>
                  <a:pt x="292" y="50"/>
                  <a:pt x="292" y="27"/>
                  <a:pt x="278" y="14"/>
                </a:cubicBezTo>
                <a:cubicBezTo>
                  <a:pt x="264" y="0"/>
                  <a:pt x="242" y="0"/>
                  <a:pt x="228" y="14"/>
                </a:cubicBezTo>
                <a:cubicBezTo>
                  <a:pt x="189" y="53"/>
                  <a:pt x="189" y="53"/>
                  <a:pt x="189" y="53"/>
                </a:cubicBezTo>
                <a:cubicBezTo>
                  <a:pt x="177" y="41"/>
                  <a:pt x="177" y="41"/>
                  <a:pt x="177" y="41"/>
                </a:cubicBezTo>
                <a:cubicBezTo>
                  <a:pt x="168" y="32"/>
                  <a:pt x="152" y="33"/>
                  <a:pt x="142" y="44"/>
                </a:cubicBezTo>
                <a:cubicBezTo>
                  <a:pt x="132" y="54"/>
                  <a:pt x="130" y="70"/>
                  <a:pt x="139" y="78"/>
                </a:cubicBezTo>
                <a:cubicBezTo>
                  <a:pt x="151" y="90"/>
                  <a:pt x="151" y="90"/>
                  <a:pt x="151" y="90"/>
                </a:cubicBezTo>
                <a:cubicBezTo>
                  <a:pt x="25" y="216"/>
                  <a:pt x="25" y="216"/>
                  <a:pt x="25" y="216"/>
                </a:cubicBezTo>
                <a:cubicBezTo>
                  <a:pt x="22" y="219"/>
                  <a:pt x="21" y="223"/>
                  <a:pt x="21" y="228"/>
                </a:cubicBezTo>
                <a:cubicBezTo>
                  <a:pt x="21" y="231"/>
                  <a:pt x="22" y="235"/>
                  <a:pt x="24" y="237"/>
                </a:cubicBezTo>
                <a:cubicBezTo>
                  <a:pt x="2" y="260"/>
                  <a:pt x="2" y="260"/>
                  <a:pt x="2" y="260"/>
                </a:cubicBezTo>
                <a:cubicBezTo>
                  <a:pt x="1" y="261"/>
                  <a:pt x="0" y="263"/>
                  <a:pt x="0" y="265"/>
                </a:cubicBezTo>
                <a:cubicBezTo>
                  <a:pt x="0" y="267"/>
                  <a:pt x="1" y="269"/>
                  <a:pt x="2" y="271"/>
                </a:cubicBezTo>
                <a:cubicBezTo>
                  <a:pt x="21" y="289"/>
                  <a:pt x="21" y="289"/>
                  <a:pt x="21" y="289"/>
                </a:cubicBezTo>
                <a:cubicBezTo>
                  <a:pt x="22" y="291"/>
                  <a:pt x="24" y="291"/>
                  <a:pt x="26" y="291"/>
                </a:cubicBezTo>
                <a:cubicBezTo>
                  <a:pt x="28" y="291"/>
                  <a:pt x="30" y="291"/>
                  <a:pt x="32" y="289"/>
                </a:cubicBezTo>
                <a:close/>
                <a:moveTo>
                  <a:pt x="162" y="101"/>
                </a:moveTo>
                <a:cubicBezTo>
                  <a:pt x="190" y="129"/>
                  <a:pt x="190" y="129"/>
                  <a:pt x="190" y="129"/>
                </a:cubicBezTo>
                <a:cubicBezTo>
                  <a:pt x="64" y="255"/>
                  <a:pt x="64" y="255"/>
                  <a:pt x="64" y="255"/>
                </a:cubicBezTo>
                <a:cubicBezTo>
                  <a:pt x="36" y="228"/>
                  <a:pt x="36" y="228"/>
                  <a:pt x="36" y="228"/>
                </a:cubicBezTo>
                <a:lnTo>
                  <a:pt x="162" y="101"/>
                </a:lnTo>
                <a:close/>
                <a:moveTo>
                  <a:pt x="19" y="265"/>
                </a:moveTo>
                <a:cubicBezTo>
                  <a:pt x="34" y="250"/>
                  <a:pt x="34" y="250"/>
                  <a:pt x="34" y="250"/>
                </a:cubicBezTo>
                <a:cubicBezTo>
                  <a:pt x="41" y="258"/>
                  <a:pt x="41" y="258"/>
                  <a:pt x="41" y="258"/>
                </a:cubicBezTo>
                <a:cubicBezTo>
                  <a:pt x="26" y="272"/>
                  <a:pt x="26" y="272"/>
                  <a:pt x="26" y="272"/>
                </a:cubicBezTo>
                <a:lnTo>
                  <a:pt x="19" y="26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570"/>
          <p:cNvSpPr>
            <a:spLocks/>
          </p:cNvSpPr>
          <p:nvPr/>
        </p:nvSpPr>
        <p:spPr bwMode="auto">
          <a:xfrm>
            <a:off x="3300063" y="2368415"/>
            <a:ext cx="387481" cy="385654"/>
          </a:xfrm>
          <a:custGeom>
            <a:avLst/>
            <a:gdLst>
              <a:gd name="T0" fmla="*/ 268 w 290"/>
              <a:gd name="T1" fmla="*/ 181 h 290"/>
              <a:gd name="T2" fmla="*/ 217 w 290"/>
              <a:gd name="T3" fmla="*/ 186 h 290"/>
              <a:gd name="T4" fmla="*/ 159 w 290"/>
              <a:gd name="T5" fmla="*/ 127 h 290"/>
              <a:gd name="T6" fmla="*/ 287 w 290"/>
              <a:gd name="T7" fmla="*/ 50 h 290"/>
              <a:gd name="T8" fmla="*/ 265 w 290"/>
              <a:gd name="T9" fmla="*/ 28 h 290"/>
              <a:gd name="T10" fmla="*/ 101 w 290"/>
              <a:gd name="T11" fmla="*/ 70 h 290"/>
              <a:gd name="T12" fmla="*/ 41 w 290"/>
              <a:gd name="T13" fmla="*/ 9 h 290"/>
              <a:gd name="T14" fmla="*/ 9 w 290"/>
              <a:gd name="T15" fmla="*/ 9 h 290"/>
              <a:gd name="T16" fmla="*/ 9 w 290"/>
              <a:gd name="T17" fmla="*/ 41 h 290"/>
              <a:gd name="T18" fmla="*/ 70 w 290"/>
              <a:gd name="T19" fmla="*/ 101 h 290"/>
              <a:gd name="T20" fmla="*/ 28 w 290"/>
              <a:gd name="T21" fmla="*/ 265 h 290"/>
              <a:gd name="T22" fmla="*/ 50 w 290"/>
              <a:gd name="T23" fmla="*/ 287 h 290"/>
              <a:gd name="T24" fmla="*/ 127 w 290"/>
              <a:gd name="T25" fmla="*/ 159 h 290"/>
              <a:gd name="T26" fmla="*/ 185 w 290"/>
              <a:gd name="T27" fmla="*/ 217 h 290"/>
              <a:gd name="T28" fmla="*/ 181 w 290"/>
              <a:gd name="T29" fmla="*/ 269 h 290"/>
              <a:gd name="T30" fmla="*/ 203 w 290"/>
              <a:gd name="T31" fmla="*/ 290 h 290"/>
              <a:gd name="T32" fmla="*/ 234 w 290"/>
              <a:gd name="T33" fmla="*/ 234 h 290"/>
              <a:gd name="T34" fmla="*/ 290 w 290"/>
              <a:gd name="T35" fmla="*/ 203 h 290"/>
              <a:gd name="T36" fmla="*/ 268 w 290"/>
              <a:gd name="T37" fmla="*/ 181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290">
                <a:moveTo>
                  <a:pt x="268" y="181"/>
                </a:moveTo>
                <a:cubicBezTo>
                  <a:pt x="217" y="186"/>
                  <a:pt x="217" y="186"/>
                  <a:pt x="217" y="186"/>
                </a:cubicBezTo>
                <a:cubicBezTo>
                  <a:pt x="159" y="127"/>
                  <a:pt x="159" y="127"/>
                  <a:pt x="159" y="127"/>
                </a:cubicBezTo>
                <a:cubicBezTo>
                  <a:pt x="287" y="50"/>
                  <a:pt x="287" y="50"/>
                  <a:pt x="287" y="50"/>
                </a:cubicBezTo>
                <a:cubicBezTo>
                  <a:pt x="265" y="28"/>
                  <a:pt x="265" y="28"/>
                  <a:pt x="265" y="28"/>
                </a:cubicBezTo>
                <a:cubicBezTo>
                  <a:pt x="101" y="70"/>
                  <a:pt x="101" y="70"/>
                  <a:pt x="101" y="70"/>
                </a:cubicBezTo>
                <a:cubicBezTo>
                  <a:pt x="41" y="9"/>
                  <a:pt x="41" y="9"/>
                  <a:pt x="41" y="9"/>
                </a:cubicBezTo>
                <a:cubicBezTo>
                  <a:pt x="32" y="0"/>
                  <a:pt x="18" y="0"/>
                  <a:pt x="9" y="9"/>
                </a:cubicBezTo>
                <a:cubicBezTo>
                  <a:pt x="0" y="18"/>
                  <a:pt x="0" y="32"/>
                  <a:pt x="9" y="41"/>
                </a:cubicBezTo>
                <a:cubicBezTo>
                  <a:pt x="70" y="101"/>
                  <a:pt x="70" y="101"/>
                  <a:pt x="70" y="101"/>
                </a:cubicBezTo>
                <a:cubicBezTo>
                  <a:pt x="28" y="265"/>
                  <a:pt x="28" y="265"/>
                  <a:pt x="28" y="265"/>
                </a:cubicBezTo>
                <a:cubicBezTo>
                  <a:pt x="50" y="287"/>
                  <a:pt x="50" y="287"/>
                  <a:pt x="50" y="287"/>
                </a:cubicBezTo>
                <a:cubicBezTo>
                  <a:pt x="127" y="159"/>
                  <a:pt x="127" y="159"/>
                  <a:pt x="127" y="159"/>
                </a:cubicBezTo>
                <a:cubicBezTo>
                  <a:pt x="185" y="217"/>
                  <a:pt x="185" y="217"/>
                  <a:pt x="185" y="217"/>
                </a:cubicBezTo>
                <a:cubicBezTo>
                  <a:pt x="181" y="269"/>
                  <a:pt x="181" y="269"/>
                  <a:pt x="181" y="269"/>
                </a:cubicBezTo>
                <a:cubicBezTo>
                  <a:pt x="203" y="290"/>
                  <a:pt x="203" y="290"/>
                  <a:pt x="203" y="290"/>
                </a:cubicBezTo>
                <a:cubicBezTo>
                  <a:pt x="234" y="234"/>
                  <a:pt x="234" y="234"/>
                  <a:pt x="234" y="234"/>
                </a:cubicBezTo>
                <a:cubicBezTo>
                  <a:pt x="290" y="203"/>
                  <a:pt x="290" y="203"/>
                  <a:pt x="290" y="203"/>
                </a:cubicBezTo>
                <a:lnTo>
                  <a:pt x="268" y="18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57" name="组合 56"/>
          <p:cNvGrpSpPr/>
          <p:nvPr/>
        </p:nvGrpSpPr>
        <p:grpSpPr>
          <a:xfrm>
            <a:off x="5248022" y="2359574"/>
            <a:ext cx="383825" cy="383825"/>
            <a:chOff x="4457544" y="1775433"/>
            <a:chExt cx="417933" cy="417933"/>
          </a:xfrm>
        </p:grpSpPr>
        <p:sp>
          <p:nvSpPr>
            <p:cNvPr id="126" name="Freeform 571"/>
            <p:cNvSpPr>
              <a:spLocks/>
            </p:cNvSpPr>
            <p:nvPr/>
          </p:nvSpPr>
          <p:spPr bwMode="auto">
            <a:xfrm>
              <a:off x="4640638" y="1775433"/>
              <a:ext cx="51744" cy="131350"/>
            </a:xfrm>
            <a:custGeom>
              <a:avLst/>
              <a:gdLst>
                <a:gd name="T0" fmla="*/ 18 w 36"/>
                <a:gd name="T1" fmla="*/ 0 h 91"/>
                <a:gd name="T2" fmla="*/ 0 w 36"/>
                <a:gd name="T3" fmla="*/ 14 h 91"/>
                <a:gd name="T4" fmla="*/ 0 w 36"/>
                <a:gd name="T5" fmla="*/ 77 h 91"/>
                <a:gd name="T6" fmla="*/ 18 w 36"/>
                <a:gd name="T7" fmla="*/ 91 h 91"/>
                <a:gd name="T8" fmla="*/ 36 w 36"/>
                <a:gd name="T9" fmla="*/ 77 h 91"/>
                <a:gd name="T10" fmla="*/ 36 w 36"/>
                <a:gd name="T11" fmla="*/ 14 h 91"/>
                <a:gd name="T12" fmla="*/ 18 w 36"/>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36" h="91">
                  <a:moveTo>
                    <a:pt x="18" y="0"/>
                  </a:moveTo>
                  <a:cubicBezTo>
                    <a:pt x="8" y="0"/>
                    <a:pt x="0" y="6"/>
                    <a:pt x="0" y="14"/>
                  </a:cubicBezTo>
                  <a:cubicBezTo>
                    <a:pt x="0" y="77"/>
                    <a:pt x="0" y="77"/>
                    <a:pt x="0" y="77"/>
                  </a:cubicBezTo>
                  <a:cubicBezTo>
                    <a:pt x="0" y="85"/>
                    <a:pt x="8" y="91"/>
                    <a:pt x="18" y="91"/>
                  </a:cubicBezTo>
                  <a:cubicBezTo>
                    <a:pt x="28" y="91"/>
                    <a:pt x="36" y="85"/>
                    <a:pt x="36" y="77"/>
                  </a:cubicBezTo>
                  <a:cubicBezTo>
                    <a:pt x="36" y="14"/>
                    <a:pt x="36" y="14"/>
                    <a:pt x="36" y="14"/>
                  </a:cubicBezTo>
                  <a:cubicBezTo>
                    <a:pt x="36" y="6"/>
                    <a:pt x="28" y="0"/>
                    <a:pt x="18"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572"/>
            <p:cNvSpPr>
              <a:spLocks/>
            </p:cNvSpPr>
            <p:nvPr/>
          </p:nvSpPr>
          <p:spPr bwMode="auto">
            <a:xfrm>
              <a:off x="4640638" y="2062016"/>
              <a:ext cx="51744" cy="131350"/>
            </a:xfrm>
            <a:custGeom>
              <a:avLst/>
              <a:gdLst>
                <a:gd name="T0" fmla="*/ 18 w 36"/>
                <a:gd name="T1" fmla="*/ 0 h 91"/>
                <a:gd name="T2" fmla="*/ 0 w 36"/>
                <a:gd name="T3" fmla="*/ 14 h 91"/>
                <a:gd name="T4" fmla="*/ 0 w 36"/>
                <a:gd name="T5" fmla="*/ 77 h 91"/>
                <a:gd name="T6" fmla="*/ 18 w 36"/>
                <a:gd name="T7" fmla="*/ 91 h 91"/>
                <a:gd name="T8" fmla="*/ 36 w 36"/>
                <a:gd name="T9" fmla="*/ 77 h 91"/>
                <a:gd name="T10" fmla="*/ 36 w 36"/>
                <a:gd name="T11" fmla="*/ 14 h 91"/>
                <a:gd name="T12" fmla="*/ 18 w 36"/>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36" h="91">
                  <a:moveTo>
                    <a:pt x="18" y="0"/>
                  </a:moveTo>
                  <a:cubicBezTo>
                    <a:pt x="8" y="0"/>
                    <a:pt x="0" y="7"/>
                    <a:pt x="0" y="14"/>
                  </a:cubicBezTo>
                  <a:cubicBezTo>
                    <a:pt x="0" y="77"/>
                    <a:pt x="0" y="77"/>
                    <a:pt x="0" y="77"/>
                  </a:cubicBezTo>
                  <a:cubicBezTo>
                    <a:pt x="0" y="85"/>
                    <a:pt x="8" y="91"/>
                    <a:pt x="18" y="91"/>
                  </a:cubicBezTo>
                  <a:cubicBezTo>
                    <a:pt x="28" y="91"/>
                    <a:pt x="36" y="85"/>
                    <a:pt x="36" y="77"/>
                  </a:cubicBezTo>
                  <a:cubicBezTo>
                    <a:pt x="36" y="14"/>
                    <a:pt x="36" y="14"/>
                    <a:pt x="36" y="14"/>
                  </a:cubicBezTo>
                  <a:cubicBezTo>
                    <a:pt x="36" y="7"/>
                    <a:pt x="28" y="0"/>
                    <a:pt x="18"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573"/>
            <p:cNvSpPr>
              <a:spLocks/>
            </p:cNvSpPr>
            <p:nvPr/>
          </p:nvSpPr>
          <p:spPr bwMode="auto">
            <a:xfrm>
              <a:off x="4744127" y="1958529"/>
              <a:ext cx="131350" cy="51744"/>
            </a:xfrm>
            <a:custGeom>
              <a:avLst/>
              <a:gdLst>
                <a:gd name="T0" fmla="*/ 77 w 91"/>
                <a:gd name="T1" fmla="*/ 0 h 36"/>
                <a:gd name="T2" fmla="*/ 14 w 91"/>
                <a:gd name="T3" fmla="*/ 0 h 36"/>
                <a:gd name="T4" fmla="*/ 0 w 91"/>
                <a:gd name="T5" fmla="*/ 18 h 36"/>
                <a:gd name="T6" fmla="*/ 14 w 91"/>
                <a:gd name="T7" fmla="*/ 36 h 36"/>
                <a:gd name="T8" fmla="*/ 77 w 91"/>
                <a:gd name="T9" fmla="*/ 36 h 36"/>
                <a:gd name="T10" fmla="*/ 91 w 91"/>
                <a:gd name="T11" fmla="*/ 18 h 36"/>
                <a:gd name="T12" fmla="*/ 77 w 91"/>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91" h="36">
                  <a:moveTo>
                    <a:pt x="77" y="0"/>
                  </a:moveTo>
                  <a:cubicBezTo>
                    <a:pt x="14" y="0"/>
                    <a:pt x="14" y="0"/>
                    <a:pt x="14" y="0"/>
                  </a:cubicBezTo>
                  <a:cubicBezTo>
                    <a:pt x="7" y="0"/>
                    <a:pt x="0" y="9"/>
                    <a:pt x="0" y="18"/>
                  </a:cubicBezTo>
                  <a:cubicBezTo>
                    <a:pt x="0" y="28"/>
                    <a:pt x="7" y="36"/>
                    <a:pt x="14" y="36"/>
                  </a:cubicBezTo>
                  <a:cubicBezTo>
                    <a:pt x="77" y="36"/>
                    <a:pt x="77" y="36"/>
                    <a:pt x="77" y="36"/>
                  </a:cubicBezTo>
                  <a:cubicBezTo>
                    <a:pt x="85" y="36"/>
                    <a:pt x="91" y="28"/>
                    <a:pt x="91" y="18"/>
                  </a:cubicBezTo>
                  <a:cubicBezTo>
                    <a:pt x="91" y="9"/>
                    <a:pt x="85" y="0"/>
                    <a:pt x="77"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574"/>
            <p:cNvSpPr>
              <a:spLocks/>
            </p:cNvSpPr>
            <p:nvPr/>
          </p:nvSpPr>
          <p:spPr bwMode="auto">
            <a:xfrm>
              <a:off x="4457544" y="1958529"/>
              <a:ext cx="131350" cy="51744"/>
            </a:xfrm>
            <a:custGeom>
              <a:avLst/>
              <a:gdLst>
                <a:gd name="T0" fmla="*/ 91 w 91"/>
                <a:gd name="T1" fmla="*/ 18 h 36"/>
                <a:gd name="T2" fmla="*/ 77 w 91"/>
                <a:gd name="T3" fmla="*/ 0 h 36"/>
                <a:gd name="T4" fmla="*/ 14 w 91"/>
                <a:gd name="T5" fmla="*/ 0 h 36"/>
                <a:gd name="T6" fmla="*/ 0 w 91"/>
                <a:gd name="T7" fmla="*/ 18 h 36"/>
                <a:gd name="T8" fmla="*/ 14 w 91"/>
                <a:gd name="T9" fmla="*/ 36 h 36"/>
                <a:gd name="T10" fmla="*/ 77 w 91"/>
                <a:gd name="T11" fmla="*/ 36 h 36"/>
                <a:gd name="T12" fmla="*/ 91 w 91"/>
                <a:gd name="T13" fmla="*/ 18 h 36"/>
              </a:gdLst>
              <a:ahLst/>
              <a:cxnLst>
                <a:cxn ang="0">
                  <a:pos x="T0" y="T1"/>
                </a:cxn>
                <a:cxn ang="0">
                  <a:pos x="T2" y="T3"/>
                </a:cxn>
                <a:cxn ang="0">
                  <a:pos x="T4" y="T5"/>
                </a:cxn>
                <a:cxn ang="0">
                  <a:pos x="T6" y="T7"/>
                </a:cxn>
                <a:cxn ang="0">
                  <a:pos x="T8" y="T9"/>
                </a:cxn>
                <a:cxn ang="0">
                  <a:pos x="T10" y="T11"/>
                </a:cxn>
                <a:cxn ang="0">
                  <a:pos x="T12" y="T13"/>
                </a:cxn>
              </a:cxnLst>
              <a:rect l="0" t="0" r="r" b="b"/>
              <a:pathLst>
                <a:path w="91" h="36">
                  <a:moveTo>
                    <a:pt x="91" y="18"/>
                  </a:moveTo>
                  <a:cubicBezTo>
                    <a:pt x="91" y="9"/>
                    <a:pt x="84" y="0"/>
                    <a:pt x="77" y="0"/>
                  </a:cubicBezTo>
                  <a:cubicBezTo>
                    <a:pt x="14" y="0"/>
                    <a:pt x="14" y="0"/>
                    <a:pt x="14" y="0"/>
                  </a:cubicBezTo>
                  <a:cubicBezTo>
                    <a:pt x="6" y="0"/>
                    <a:pt x="0" y="9"/>
                    <a:pt x="0" y="18"/>
                  </a:cubicBezTo>
                  <a:cubicBezTo>
                    <a:pt x="0" y="28"/>
                    <a:pt x="6" y="36"/>
                    <a:pt x="14" y="36"/>
                  </a:cubicBezTo>
                  <a:cubicBezTo>
                    <a:pt x="77" y="36"/>
                    <a:pt x="77" y="36"/>
                    <a:pt x="77" y="36"/>
                  </a:cubicBezTo>
                  <a:cubicBezTo>
                    <a:pt x="84" y="36"/>
                    <a:pt x="91" y="28"/>
                    <a:pt x="91" y="1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575"/>
            <p:cNvSpPr>
              <a:spLocks/>
            </p:cNvSpPr>
            <p:nvPr/>
          </p:nvSpPr>
          <p:spPr bwMode="auto">
            <a:xfrm>
              <a:off x="4708305" y="1825188"/>
              <a:ext cx="119410" cy="117420"/>
            </a:xfrm>
            <a:custGeom>
              <a:avLst/>
              <a:gdLst>
                <a:gd name="T0" fmla="*/ 31 w 81"/>
                <a:gd name="T1" fmla="*/ 75 h 81"/>
                <a:gd name="T2" fmla="*/ 76 w 81"/>
                <a:gd name="T3" fmla="*/ 31 h 81"/>
                <a:gd name="T4" fmla="*/ 73 w 81"/>
                <a:gd name="T5" fmla="*/ 8 h 81"/>
                <a:gd name="T6" fmla="*/ 50 w 81"/>
                <a:gd name="T7" fmla="*/ 5 h 81"/>
                <a:gd name="T8" fmla="*/ 6 w 81"/>
                <a:gd name="T9" fmla="*/ 50 h 81"/>
                <a:gd name="T10" fmla="*/ 9 w 81"/>
                <a:gd name="T11" fmla="*/ 72 h 81"/>
                <a:gd name="T12" fmla="*/ 31 w 81"/>
                <a:gd name="T13" fmla="*/ 75 h 81"/>
              </a:gdLst>
              <a:ahLst/>
              <a:cxnLst>
                <a:cxn ang="0">
                  <a:pos x="T0" y="T1"/>
                </a:cxn>
                <a:cxn ang="0">
                  <a:pos x="T2" y="T3"/>
                </a:cxn>
                <a:cxn ang="0">
                  <a:pos x="T4" y="T5"/>
                </a:cxn>
                <a:cxn ang="0">
                  <a:pos x="T6" y="T7"/>
                </a:cxn>
                <a:cxn ang="0">
                  <a:pos x="T8" y="T9"/>
                </a:cxn>
                <a:cxn ang="0">
                  <a:pos x="T10" y="T11"/>
                </a:cxn>
                <a:cxn ang="0">
                  <a:pos x="T12" y="T13"/>
                </a:cxn>
              </a:cxnLst>
              <a:rect l="0" t="0" r="r" b="b"/>
              <a:pathLst>
                <a:path w="81" h="81">
                  <a:moveTo>
                    <a:pt x="31" y="75"/>
                  </a:moveTo>
                  <a:cubicBezTo>
                    <a:pt x="76" y="31"/>
                    <a:pt x="76" y="31"/>
                    <a:pt x="76" y="31"/>
                  </a:cubicBezTo>
                  <a:cubicBezTo>
                    <a:pt x="81" y="25"/>
                    <a:pt x="80" y="15"/>
                    <a:pt x="73" y="8"/>
                  </a:cubicBezTo>
                  <a:cubicBezTo>
                    <a:pt x="66" y="1"/>
                    <a:pt x="56" y="0"/>
                    <a:pt x="50" y="5"/>
                  </a:cubicBezTo>
                  <a:cubicBezTo>
                    <a:pt x="6" y="50"/>
                    <a:pt x="6" y="50"/>
                    <a:pt x="6" y="50"/>
                  </a:cubicBezTo>
                  <a:cubicBezTo>
                    <a:pt x="0" y="55"/>
                    <a:pt x="2" y="65"/>
                    <a:pt x="9" y="72"/>
                  </a:cubicBezTo>
                  <a:cubicBezTo>
                    <a:pt x="16" y="79"/>
                    <a:pt x="26" y="81"/>
                    <a:pt x="31" y="7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576"/>
            <p:cNvSpPr>
              <a:spLocks/>
            </p:cNvSpPr>
            <p:nvPr/>
          </p:nvSpPr>
          <p:spPr bwMode="auto">
            <a:xfrm>
              <a:off x="4507298" y="2028185"/>
              <a:ext cx="117420" cy="115429"/>
            </a:xfrm>
            <a:custGeom>
              <a:avLst/>
              <a:gdLst>
                <a:gd name="T0" fmla="*/ 50 w 81"/>
                <a:gd name="T1" fmla="*/ 5 h 80"/>
                <a:gd name="T2" fmla="*/ 5 w 81"/>
                <a:gd name="T3" fmla="*/ 49 h 80"/>
                <a:gd name="T4" fmla="*/ 8 w 81"/>
                <a:gd name="T5" fmla="*/ 72 h 80"/>
                <a:gd name="T6" fmla="*/ 31 w 81"/>
                <a:gd name="T7" fmla="*/ 75 h 80"/>
                <a:gd name="T8" fmla="*/ 75 w 81"/>
                <a:gd name="T9" fmla="*/ 30 h 80"/>
                <a:gd name="T10" fmla="*/ 72 w 81"/>
                <a:gd name="T11" fmla="*/ 8 h 80"/>
                <a:gd name="T12" fmla="*/ 50 w 81"/>
                <a:gd name="T13" fmla="*/ 5 h 80"/>
              </a:gdLst>
              <a:ahLst/>
              <a:cxnLst>
                <a:cxn ang="0">
                  <a:pos x="T0" y="T1"/>
                </a:cxn>
                <a:cxn ang="0">
                  <a:pos x="T2" y="T3"/>
                </a:cxn>
                <a:cxn ang="0">
                  <a:pos x="T4" y="T5"/>
                </a:cxn>
                <a:cxn ang="0">
                  <a:pos x="T6" y="T7"/>
                </a:cxn>
                <a:cxn ang="0">
                  <a:pos x="T8" y="T9"/>
                </a:cxn>
                <a:cxn ang="0">
                  <a:pos x="T10" y="T11"/>
                </a:cxn>
                <a:cxn ang="0">
                  <a:pos x="T12" y="T13"/>
                </a:cxn>
              </a:cxnLst>
              <a:rect l="0" t="0" r="r" b="b"/>
              <a:pathLst>
                <a:path w="81" h="80">
                  <a:moveTo>
                    <a:pt x="50" y="5"/>
                  </a:moveTo>
                  <a:cubicBezTo>
                    <a:pt x="5" y="49"/>
                    <a:pt x="5" y="49"/>
                    <a:pt x="5" y="49"/>
                  </a:cubicBezTo>
                  <a:cubicBezTo>
                    <a:pt x="0" y="55"/>
                    <a:pt x="1" y="65"/>
                    <a:pt x="8" y="72"/>
                  </a:cubicBezTo>
                  <a:cubicBezTo>
                    <a:pt x="15" y="79"/>
                    <a:pt x="25" y="80"/>
                    <a:pt x="31" y="75"/>
                  </a:cubicBezTo>
                  <a:cubicBezTo>
                    <a:pt x="75" y="30"/>
                    <a:pt x="75" y="30"/>
                    <a:pt x="75" y="30"/>
                  </a:cubicBezTo>
                  <a:cubicBezTo>
                    <a:pt x="81" y="25"/>
                    <a:pt x="79" y="15"/>
                    <a:pt x="72" y="8"/>
                  </a:cubicBezTo>
                  <a:cubicBezTo>
                    <a:pt x="65" y="1"/>
                    <a:pt x="55" y="0"/>
                    <a:pt x="50" y="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577"/>
            <p:cNvSpPr>
              <a:spLocks/>
            </p:cNvSpPr>
            <p:nvPr/>
          </p:nvSpPr>
          <p:spPr bwMode="auto">
            <a:xfrm>
              <a:off x="4708305" y="2028185"/>
              <a:ext cx="119410" cy="117420"/>
            </a:xfrm>
            <a:custGeom>
              <a:avLst/>
              <a:gdLst>
                <a:gd name="T0" fmla="*/ 31 w 81"/>
                <a:gd name="T1" fmla="*/ 5 h 81"/>
                <a:gd name="T2" fmla="*/ 9 w 81"/>
                <a:gd name="T3" fmla="*/ 8 h 81"/>
                <a:gd name="T4" fmla="*/ 6 w 81"/>
                <a:gd name="T5" fmla="*/ 31 h 81"/>
                <a:gd name="T6" fmla="*/ 50 w 81"/>
                <a:gd name="T7" fmla="*/ 75 h 81"/>
                <a:gd name="T8" fmla="*/ 73 w 81"/>
                <a:gd name="T9" fmla="*/ 72 h 81"/>
                <a:gd name="T10" fmla="*/ 76 w 81"/>
                <a:gd name="T11" fmla="*/ 50 h 81"/>
                <a:gd name="T12" fmla="*/ 31 w 81"/>
                <a:gd name="T13" fmla="*/ 5 h 81"/>
              </a:gdLst>
              <a:ahLst/>
              <a:cxnLst>
                <a:cxn ang="0">
                  <a:pos x="T0" y="T1"/>
                </a:cxn>
                <a:cxn ang="0">
                  <a:pos x="T2" y="T3"/>
                </a:cxn>
                <a:cxn ang="0">
                  <a:pos x="T4" y="T5"/>
                </a:cxn>
                <a:cxn ang="0">
                  <a:pos x="T6" y="T7"/>
                </a:cxn>
                <a:cxn ang="0">
                  <a:pos x="T8" y="T9"/>
                </a:cxn>
                <a:cxn ang="0">
                  <a:pos x="T10" y="T11"/>
                </a:cxn>
                <a:cxn ang="0">
                  <a:pos x="T12" y="T13"/>
                </a:cxn>
              </a:cxnLst>
              <a:rect l="0" t="0" r="r" b="b"/>
              <a:pathLst>
                <a:path w="81" h="81">
                  <a:moveTo>
                    <a:pt x="31" y="5"/>
                  </a:moveTo>
                  <a:cubicBezTo>
                    <a:pt x="26" y="0"/>
                    <a:pt x="16" y="1"/>
                    <a:pt x="9" y="8"/>
                  </a:cubicBezTo>
                  <a:cubicBezTo>
                    <a:pt x="1" y="15"/>
                    <a:pt x="0" y="25"/>
                    <a:pt x="6" y="31"/>
                  </a:cubicBezTo>
                  <a:cubicBezTo>
                    <a:pt x="50" y="75"/>
                    <a:pt x="50" y="75"/>
                    <a:pt x="50" y="75"/>
                  </a:cubicBezTo>
                  <a:cubicBezTo>
                    <a:pt x="55" y="81"/>
                    <a:pt x="66" y="79"/>
                    <a:pt x="73" y="72"/>
                  </a:cubicBezTo>
                  <a:cubicBezTo>
                    <a:pt x="80" y="65"/>
                    <a:pt x="81" y="55"/>
                    <a:pt x="76" y="50"/>
                  </a:cubicBezTo>
                  <a:lnTo>
                    <a:pt x="31" y="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578"/>
            <p:cNvSpPr>
              <a:spLocks/>
            </p:cNvSpPr>
            <p:nvPr/>
          </p:nvSpPr>
          <p:spPr bwMode="auto">
            <a:xfrm>
              <a:off x="4507298" y="1825188"/>
              <a:ext cx="115429" cy="117420"/>
            </a:xfrm>
            <a:custGeom>
              <a:avLst/>
              <a:gdLst>
                <a:gd name="T0" fmla="*/ 50 w 80"/>
                <a:gd name="T1" fmla="*/ 76 h 81"/>
                <a:gd name="T2" fmla="*/ 72 w 80"/>
                <a:gd name="T3" fmla="*/ 73 h 81"/>
                <a:gd name="T4" fmla="*/ 75 w 80"/>
                <a:gd name="T5" fmla="*/ 50 h 81"/>
                <a:gd name="T6" fmla="*/ 30 w 80"/>
                <a:gd name="T7" fmla="*/ 6 h 81"/>
                <a:gd name="T8" fmla="*/ 8 w 80"/>
                <a:gd name="T9" fmla="*/ 9 h 81"/>
                <a:gd name="T10" fmla="*/ 5 w 80"/>
                <a:gd name="T11" fmla="*/ 31 h 81"/>
                <a:gd name="T12" fmla="*/ 50 w 80"/>
                <a:gd name="T13" fmla="*/ 76 h 81"/>
              </a:gdLst>
              <a:ahLst/>
              <a:cxnLst>
                <a:cxn ang="0">
                  <a:pos x="T0" y="T1"/>
                </a:cxn>
                <a:cxn ang="0">
                  <a:pos x="T2" y="T3"/>
                </a:cxn>
                <a:cxn ang="0">
                  <a:pos x="T4" y="T5"/>
                </a:cxn>
                <a:cxn ang="0">
                  <a:pos x="T6" y="T7"/>
                </a:cxn>
                <a:cxn ang="0">
                  <a:pos x="T8" y="T9"/>
                </a:cxn>
                <a:cxn ang="0">
                  <a:pos x="T10" y="T11"/>
                </a:cxn>
                <a:cxn ang="0">
                  <a:pos x="T12" y="T13"/>
                </a:cxn>
              </a:cxnLst>
              <a:rect l="0" t="0" r="r" b="b"/>
              <a:pathLst>
                <a:path w="80" h="81">
                  <a:moveTo>
                    <a:pt x="50" y="76"/>
                  </a:moveTo>
                  <a:cubicBezTo>
                    <a:pt x="55" y="81"/>
                    <a:pt x="65" y="80"/>
                    <a:pt x="72" y="73"/>
                  </a:cubicBezTo>
                  <a:cubicBezTo>
                    <a:pt x="79" y="66"/>
                    <a:pt x="80" y="56"/>
                    <a:pt x="75" y="50"/>
                  </a:cubicBezTo>
                  <a:cubicBezTo>
                    <a:pt x="30" y="6"/>
                    <a:pt x="30" y="6"/>
                    <a:pt x="30" y="6"/>
                  </a:cubicBezTo>
                  <a:cubicBezTo>
                    <a:pt x="25" y="0"/>
                    <a:pt x="15" y="2"/>
                    <a:pt x="8" y="9"/>
                  </a:cubicBezTo>
                  <a:cubicBezTo>
                    <a:pt x="1" y="16"/>
                    <a:pt x="0" y="26"/>
                    <a:pt x="5" y="31"/>
                  </a:cubicBezTo>
                  <a:lnTo>
                    <a:pt x="50" y="7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2" name="组合 61"/>
          <p:cNvGrpSpPr/>
          <p:nvPr/>
        </p:nvGrpSpPr>
        <p:grpSpPr>
          <a:xfrm>
            <a:off x="5930554" y="2353674"/>
            <a:ext cx="383825" cy="383826"/>
            <a:chOff x="5295402" y="1775433"/>
            <a:chExt cx="417933" cy="417934"/>
          </a:xfrm>
        </p:grpSpPr>
        <p:sp>
          <p:nvSpPr>
            <p:cNvPr id="134" name="Freeform 579"/>
            <p:cNvSpPr>
              <a:spLocks/>
            </p:cNvSpPr>
            <p:nvPr/>
          </p:nvSpPr>
          <p:spPr bwMode="auto">
            <a:xfrm>
              <a:off x="5486457" y="1775433"/>
              <a:ext cx="35822" cy="117420"/>
            </a:xfrm>
            <a:custGeom>
              <a:avLst/>
              <a:gdLst>
                <a:gd name="T0" fmla="*/ 21 w 24"/>
                <a:gd name="T1" fmla="*/ 3 h 81"/>
                <a:gd name="T2" fmla="*/ 12 w 24"/>
                <a:gd name="T3" fmla="*/ 0 h 81"/>
                <a:gd name="T4" fmla="*/ 11 w 24"/>
                <a:gd name="T5" fmla="*/ 0 h 81"/>
                <a:gd name="T6" fmla="*/ 3 w 24"/>
                <a:gd name="T7" fmla="*/ 3 h 81"/>
                <a:gd name="T8" fmla="*/ 0 w 24"/>
                <a:gd name="T9" fmla="*/ 7 h 81"/>
                <a:gd name="T10" fmla="*/ 0 w 24"/>
                <a:gd name="T11" fmla="*/ 73 h 81"/>
                <a:gd name="T12" fmla="*/ 3 w 24"/>
                <a:gd name="T13" fmla="*/ 78 h 81"/>
                <a:gd name="T14" fmla="*/ 12 w 24"/>
                <a:gd name="T15" fmla="*/ 81 h 81"/>
                <a:gd name="T16" fmla="*/ 21 w 24"/>
                <a:gd name="T17" fmla="*/ 78 h 81"/>
                <a:gd name="T18" fmla="*/ 24 w 24"/>
                <a:gd name="T19" fmla="*/ 73 h 81"/>
                <a:gd name="T20" fmla="*/ 24 w 24"/>
                <a:gd name="T21" fmla="*/ 7 h 81"/>
                <a:gd name="T22" fmla="*/ 21 w 24"/>
                <a:gd name="T23" fmla="*/ 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81">
                  <a:moveTo>
                    <a:pt x="21" y="3"/>
                  </a:moveTo>
                  <a:cubicBezTo>
                    <a:pt x="19" y="1"/>
                    <a:pt x="15" y="0"/>
                    <a:pt x="12" y="0"/>
                  </a:cubicBezTo>
                  <a:cubicBezTo>
                    <a:pt x="11" y="0"/>
                    <a:pt x="11" y="0"/>
                    <a:pt x="11" y="0"/>
                  </a:cubicBezTo>
                  <a:cubicBezTo>
                    <a:pt x="8" y="0"/>
                    <a:pt x="5" y="1"/>
                    <a:pt x="3" y="3"/>
                  </a:cubicBezTo>
                  <a:cubicBezTo>
                    <a:pt x="1" y="4"/>
                    <a:pt x="0" y="6"/>
                    <a:pt x="0" y="7"/>
                  </a:cubicBezTo>
                  <a:cubicBezTo>
                    <a:pt x="0" y="73"/>
                    <a:pt x="0" y="73"/>
                    <a:pt x="0" y="73"/>
                  </a:cubicBezTo>
                  <a:cubicBezTo>
                    <a:pt x="0" y="75"/>
                    <a:pt x="1" y="77"/>
                    <a:pt x="3" y="78"/>
                  </a:cubicBezTo>
                  <a:cubicBezTo>
                    <a:pt x="5" y="80"/>
                    <a:pt x="8" y="81"/>
                    <a:pt x="12" y="81"/>
                  </a:cubicBezTo>
                  <a:cubicBezTo>
                    <a:pt x="15" y="81"/>
                    <a:pt x="19" y="80"/>
                    <a:pt x="21" y="78"/>
                  </a:cubicBezTo>
                  <a:cubicBezTo>
                    <a:pt x="23" y="77"/>
                    <a:pt x="24" y="75"/>
                    <a:pt x="24" y="73"/>
                  </a:cubicBezTo>
                  <a:cubicBezTo>
                    <a:pt x="24" y="7"/>
                    <a:pt x="24" y="7"/>
                    <a:pt x="24" y="7"/>
                  </a:cubicBezTo>
                  <a:cubicBezTo>
                    <a:pt x="24" y="6"/>
                    <a:pt x="23" y="4"/>
                    <a:pt x="21" y="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580"/>
            <p:cNvSpPr>
              <a:spLocks/>
            </p:cNvSpPr>
            <p:nvPr/>
          </p:nvSpPr>
          <p:spPr bwMode="auto">
            <a:xfrm>
              <a:off x="5486457" y="2075947"/>
              <a:ext cx="35822" cy="117420"/>
            </a:xfrm>
            <a:custGeom>
              <a:avLst/>
              <a:gdLst>
                <a:gd name="T0" fmla="*/ 21 w 24"/>
                <a:gd name="T1" fmla="*/ 3 h 81"/>
                <a:gd name="T2" fmla="*/ 12 w 24"/>
                <a:gd name="T3" fmla="*/ 0 h 81"/>
                <a:gd name="T4" fmla="*/ 3 w 24"/>
                <a:gd name="T5" fmla="*/ 3 h 81"/>
                <a:gd name="T6" fmla="*/ 0 w 24"/>
                <a:gd name="T7" fmla="*/ 8 h 81"/>
                <a:gd name="T8" fmla="*/ 0 w 24"/>
                <a:gd name="T9" fmla="*/ 74 h 81"/>
                <a:gd name="T10" fmla="*/ 3 w 24"/>
                <a:gd name="T11" fmla="*/ 78 h 81"/>
                <a:gd name="T12" fmla="*/ 12 w 24"/>
                <a:gd name="T13" fmla="*/ 81 h 81"/>
                <a:gd name="T14" fmla="*/ 21 w 24"/>
                <a:gd name="T15" fmla="*/ 78 h 81"/>
                <a:gd name="T16" fmla="*/ 24 w 24"/>
                <a:gd name="T17" fmla="*/ 74 h 81"/>
                <a:gd name="T18" fmla="*/ 24 w 24"/>
                <a:gd name="T19" fmla="*/ 8 h 81"/>
                <a:gd name="T20" fmla="*/ 21 w 24"/>
                <a:gd name="T21" fmla="*/ 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81">
                  <a:moveTo>
                    <a:pt x="21" y="3"/>
                  </a:moveTo>
                  <a:cubicBezTo>
                    <a:pt x="19" y="1"/>
                    <a:pt x="15" y="0"/>
                    <a:pt x="12" y="0"/>
                  </a:cubicBezTo>
                  <a:cubicBezTo>
                    <a:pt x="8" y="0"/>
                    <a:pt x="5" y="1"/>
                    <a:pt x="3" y="3"/>
                  </a:cubicBezTo>
                  <a:cubicBezTo>
                    <a:pt x="1" y="4"/>
                    <a:pt x="0" y="6"/>
                    <a:pt x="0" y="8"/>
                  </a:cubicBezTo>
                  <a:cubicBezTo>
                    <a:pt x="0" y="74"/>
                    <a:pt x="0" y="74"/>
                    <a:pt x="0" y="74"/>
                  </a:cubicBezTo>
                  <a:cubicBezTo>
                    <a:pt x="0" y="75"/>
                    <a:pt x="1" y="77"/>
                    <a:pt x="3" y="78"/>
                  </a:cubicBezTo>
                  <a:cubicBezTo>
                    <a:pt x="5" y="80"/>
                    <a:pt x="8" y="81"/>
                    <a:pt x="12" y="81"/>
                  </a:cubicBezTo>
                  <a:cubicBezTo>
                    <a:pt x="15" y="81"/>
                    <a:pt x="19" y="80"/>
                    <a:pt x="21" y="78"/>
                  </a:cubicBezTo>
                  <a:cubicBezTo>
                    <a:pt x="23" y="77"/>
                    <a:pt x="24" y="75"/>
                    <a:pt x="24" y="74"/>
                  </a:cubicBezTo>
                  <a:cubicBezTo>
                    <a:pt x="24" y="8"/>
                    <a:pt x="24" y="8"/>
                    <a:pt x="24" y="8"/>
                  </a:cubicBezTo>
                  <a:cubicBezTo>
                    <a:pt x="24" y="6"/>
                    <a:pt x="23" y="4"/>
                    <a:pt x="21" y="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581"/>
            <p:cNvSpPr>
              <a:spLocks/>
            </p:cNvSpPr>
            <p:nvPr/>
          </p:nvSpPr>
          <p:spPr bwMode="auto">
            <a:xfrm>
              <a:off x="5597906" y="1966489"/>
              <a:ext cx="115429" cy="35822"/>
            </a:xfrm>
            <a:custGeom>
              <a:avLst/>
              <a:gdLst>
                <a:gd name="T0" fmla="*/ 78 w 80"/>
                <a:gd name="T1" fmla="*/ 3 h 24"/>
                <a:gd name="T2" fmla="*/ 73 w 80"/>
                <a:gd name="T3" fmla="*/ 0 h 24"/>
                <a:gd name="T4" fmla="*/ 7 w 80"/>
                <a:gd name="T5" fmla="*/ 0 h 24"/>
                <a:gd name="T6" fmla="*/ 2 w 80"/>
                <a:gd name="T7" fmla="*/ 3 h 24"/>
                <a:gd name="T8" fmla="*/ 0 w 80"/>
                <a:gd name="T9" fmla="*/ 12 h 24"/>
                <a:gd name="T10" fmla="*/ 2 w 80"/>
                <a:gd name="T11" fmla="*/ 21 h 24"/>
                <a:gd name="T12" fmla="*/ 7 w 80"/>
                <a:gd name="T13" fmla="*/ 24 h 24"/>
                <a:gd name="T14" fmla="*/ 73 w 80"/>
                <a:gd name="T15" fmla="*/ 24 h 24"/>
                <a:gd name="T16" fmla="*/ 78 w 80"/>
                <a:gd name="T17" fmla="*/ 21 h 24"/>
                <a:gd name="T18" fmla="*/ 80 w 80"/>
                <a:gd name="T19" fmla="*/ 12 h 24"/>
                <a:gd name="T20" fmla="*/ 80 w 80"/>
                <a:gd name="T21" fmla="*/ 12 h 24"/>
                <a:gd name="T22" fmla="*/ 78 w 80"/>
                <a:gd name="T23"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0" h="24">
                  <a:moveTo>
                    <a:pt x="78" y="3"/>
                  </a:moveTo>
                  <a:cubicBezTo>
                    <a:pt x="76" y="1"/>
                    <a:pt x="74" y="0"/>
                    <a:pt x="73" y="0"/>
                  </a:cubicBezTo>
                  <a:cubicBezTo>
                    <a:pt x="7" y="0"/>
                    <a:pt x="7" y="0"/>
                    <a:pt x="7" y="0"/>
                  </a:cubicBezTo>
                  <a:cubicBezTo>
                    <a:pt x="5" y="0"/>
                    <a:pt x="4" y="1"/>
                    <a:pt x="2" y="3"/>
                  </a:cubicBezTo>
                  <a:cubicBezTo>
                    <a:pt x="1" y="5"/>
                    <a:pt x="0" y="8"/>
                    <a:pt x="0" y="12"/>
                  </a:cubicBezTo>
                  <a:cubicBezTo>
                    <a:pt x="0" y="16"/>
                    <a:pt x="1" y="19"/>
                    <a:pt x="2" y="21"/>
                  </a:cubicBezTo>
                  <a:cubicBezTo>
                    <a:pt x="4" y="23"/>
                    <a:pt x="5" y="24"/>
                    <a:pt x="7" y="24"/>
                  </a:cubicBezTo>
                  <a:cubicBezTo>
                    <a:pt x="73" y="24"/>
                    <a:pt x="73" y="24"/>
                    <a:pt x="73" y="24"/>
                  </a:cubicBezTo>
                  <a:cubicBezTo>
                    <a:pt x="74" y="24"/>
                    <a:pt x="76" y="23"/>
                    <a:pt x="78" y="21"/>
                  </a:cubicBezTo>
                  <a:cubicBezTo>
                    <a:pt x="79" y="19"/>
                    <a:pt x="80" y="16"/>
                    <a:pt x="80" y="12"/>
                  </a:cubicBezTo>
                  <a:cubicBezTo>
                    <a:pt x="80" y="12"/>
                    <a:pt x="80" y="12"/>
                    <a:pt x="80" y="12"/>
                  </a:cubicBezTo>
                  <a:cubicBezTo>
                    <a:pt x="80" y="8"/>
                    <a:pt x="79" y="5"/>
                    <a:pt x="78" y="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582"/>
            <p:cNvSpPr>
              <a:spLocks/>
            </p:cNvSpPr>
            <p:nvPr/>
          </p:nvSpPr>
          <p:spPr bwMode="auto">
            <a:xfrm>
              <a:off x="5295402" y="1966489"/>
              <a:ext cx="117420" cy="35822"/>
            </a:xfrm>
            <a:custGeom>
              <a:avLst/>
              <a:gdLst>
                <a:gd name="T0" fmla="*/ 78 w 81"/>
                <a:gd name="T1" fmla="*/ 21 h 24"/>
                <a:gd name="T2" fmla="*/ 81 w 81"/>
                <a:gd name="T3" fmla="*/ 12 h 24"/>
                <a:gd name="T4" fmla="*/ 78 w 81"/>
                <a:gd name="T5" fmla="*/ 3 h 24"/>
                <a:gd name="T6" fmla="*/ 73 w 81"/>
                <a:gd name="T7" fmla="*/ 0 h 24"/>
                <a:gd name="T8" fmla="*/ 7 w 81"/>
                <a:gd name="T9" fmla="*/ 0 h 24"/>
                <a:gd name="T10" fmla="*/ 3 w 81"/>
                <a:gd name="T11" fmla="*/ 3 h 24"/>
                <a:gd name="T12" fmla="*/ 0 w 81"/>
                <a:gd name="T13" fmla="*/ 12 h 24"/>
                <a:gd name="T14" fmla="*/ 3 w 81"/>
                <a:gd name="T15" fmla="*/ 21 h 24"/>
                <a:gd name="T16" fmla="*/ 7 w 81"/>
                <a:gd name="T17" fmla="*/ 24 h 24"/>
                <a:gd name="T18" fmla="*/ 73 w 81"/>
                <a:gd name="T19" fmla="*/ 24 h 24"/>
                <a:gd name="T20" fmla="*/ 78 w 81"/>
                <a:gd name="T2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24">
                  <a:moveTo>
                    <a:pt x="78" y="21"/>
                  </a:moveTo>
                  <a:cubicBezTo>
                    <a:pt x="79" y="19"/>
                    <a:pt x="81" y="16"/>
                    <a:pt x="81" y="12"/>
                  </a:cubicBezTo>
                  <a:cubicBezTo>
                    <a:pt x="81" y="8"/>
                    <a:pt x="79" y="5"/>
                    <a:pt x="78" y="3"/>
                  </a:cubicBezTo>
                  <a:cubicBezTo>
                    <a:pt x="77" y="1"/>
                    <a:pt x="75" y="0"/>
                    <a:pt x="73" y="0"/>
                  </a:cubicBezTo>
                  <a:cubicBezTo>
                    <a:pt x="7" y="0"/>
                    <a:pt x="7" y="0"/>
                    <a:pt x="7" y="0"/>
                  </a:cubicBezTo>
                  <a:cubicBezTo>
                    <a:pt x="6" y="0"/>
                    <a:pt x="4" y="1"/>
                    <a:pt x="3" y="3"/>
                  </a:cubicBezTo>
                  <a:cubicBezTo>
                    <a:pt x="1" y="5"/>
                    <a:pt x="0" y="8"/>
                    <a:pt x="0" y="12"/>
                  </a:cubicBezTo>
                  <a:cubicBezTo>
                    <a:pt x="0" y="16"/>
                    <a:pt x="1" y="19"/>
                    <a:pt x="3" y="21"/>
                  </a:cubicBezTo>
                  <a:cubicBezTo>
                    <a:pt x="4" y="23"/>
                    <a:pt x="6" y="24"/>
                    <a:pt x="7" y="24"/>
                  </a:cubicBezTo>
                  <a:cubicBezTo>
                    <a:pt x="73" y="24"/>
                    <a:pt x="73" y="24"/>
                    <a:pt x="73" y="24"/>
                  </a:cubicBezTo>
                  <a:cubicBezTo>
                    <a:pt x="75" y="24"/>
                    <a:pt x="77" y="23"/>
                    <a:pt x="78" y="2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583"/>
            <p:cNvSpPr>
              <a:spLocks/>
            </p:cNvSpPr>
            <p:nvPr/>
          </p:nvSpPr>
          <p:spPr bwMode="auto">
            <a:xfrm>
              <a:off x="5581985" y="1868971"/>
              <a:ext cx="107468" cy="79607"/>
            </a:xfrm>
            <a:custGeom>
              <a:avLst/>
              <a:gdLst>
                <a:gd name="T0" fmla="*/ 0 w 74"/>
                <a:gd name="T1" fmla="*/ 40 h 54"/>
                <a:gd name="T2" fmla="*/ 2 w 74"/>
                <a:gd name="T3" fmla="*/ 47 h 54"/>
                <a:gd name="T4" fmla="*/ 12 w 74"/>
                <a:gd name="T5" fmla="*/ 54 h 54"/>
                <a:gd name="T6" fmla="*/ 14 w 74"/>
                <a:gd name="T7" fmla="*/ 54 h 54"/>
                <a:gd name="T8" fmla="*/ 71 w 74"/>
                <a:gd name="T9" fmla="*/ 21 h 54"/>
                <a:gd name="T10" fmla="*/ 74 w 74"/>
                <a:gd name="T11" fmla="*/ 15 h 54"/>
                <a:gd name="T12" fmla="*/ 72 w 74"/>
                <a:gd name="T13" fmla="*/ 7 h 54"/>
                <a:gd name="T14" fmla="*/ 72 w 74"/>
                <a:gd name="T15" fmla="*/ 6 h 54"/>
                <a:gd name="T16" fmla="*/ 62 w 74"/>
                <a:gd name="T17" fmla="*/ 0 h 54"/>
                <a:gd name="T18" fmla="*/ 62 w 74"/>
                <a:gd name="T19" fmla="*/ 0 h 54"/>
                <a:gd name="T20" fmla="*/ 60 w 74"/>
                <a:gd name="T21" fmla="*/ 0 h 54"/>
                <a:gd name="T22" fmla="*/ 3 w 74"/>
                <a:gd name="T23" fmla="*/ 33 h 54"/>
                <a:gd name="T24" fmla="*/ 0 w 74"/>
                <a:gd name="T25" fmla="*/ 4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54">
                  <a:moveTo>
                    <a:pt x="0" y="40"/>
                  </a:moveTo>
                  <a:cubicBezTo>
                    <a:pt x="0" y="42"/>
                    <a:pt x="1" y="45"/>
                    <a:pt x="2" y="47"/>
                  </a:cubicBezTo>
                  <a:cubicBezTo>
                    <a:pt x="5" y="52"/>
                    <a:pt x="9" y="54"/>
                    <a:pt x="12" y="54"/>
                  </a:cubicBezTo>
                  <a:cubicBezTo>
                    <a:pt x="13" y="54"/>
                    <a:pt x="14" y="54"/>
                    <a:pt x="14" y="54"/>
                  </a:cubicBezTo>
                  <a:cubicBezTo>
                    <a:pt x="71" y="21"/>
                    <a:pt x="71" y="21"/>
                    <a:pt x="71" y="21"/>
                  </a:cubicBezTo>
                  <a:cubicBezTo>
                    <a:pt x="73" y="20"/>
                    <a:pt x="74" y="18"/>
                    <a:pt x="74" y="15"/>
                  </a:cubicBezTo>
                  <a:cubicBezTo>
                    <a:pt x="74" y="12"/>
                    <a:pt x="73" y="10"/>
                    <a:pt x="72" y="7"/>
                  </a:cubicBezTo>
                  <a:cubicBezTo>
                    <a:pt x="72" y="6"/>
                    <a:pt x="72" y="6"/>
                    <a:pt x="72" y="6"/>
                  </a:cubicBezTo>
                  <a:cubicBezTo>
                    <a:pt x="69" y="2"/>
                    <a:pt x="65" y="0"/>
                    <a:pt x="62" y="0"/>
                  </a:cubicBezTo>
                  <a:cubicBezTo>
                    <a:pt x="62" y="0"/>
                    <a:pt x="62" y="0"/>
                    <a:pt x="62" y="0"/>
                  </a:cubicBezTo>
                  <a:cubicBezTo>
                    <a:pt x="61" y="0"/>
                    <a:pt x="60" y="0"/>
                    <a:pt x="60" y="0"/>
                  </a:cubicBezTo>
                  <a:cubicBezTo>
                    <a:pt x="3" y="33"/>
                    <a:pt x="3" y="33"/>
                    <a:pt x="3" y="33"/>
                  </a:cubicBezTo>
                  <a:cubicBezTo>
                    <a:pt x="1" y="34"/>
                    <a:pt x="0" y="37"/>
                    <a:pt x="0" y="4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584"/>
            <p:cNvSpPr>
              <a:spLocks/>
            </p:cNvSpPr>
            <p:nvPr/>
          </p:nvSpPr>
          <p:spPr bwMode="auto">
            <a:xfrm>
              <a:off x="5540190" y="1799315"/>
              <a:ext cx="79607" cy="107468"/>
            </a:xfrm>
            <a:custGeom>
              <a:avLst/>
              <a:gdLst>
                <a:gd name="T0" fmla="*/ 7 w 54"/>
                <a:gd name="T1" fmla="*/ 72 h 74"/>
                <a:gd name="T2" fmla="*/ 14 w 54"/>
                <a:gd name="T3" fmla="*/ 74 h 74"/>
                <a:gd name="T4" fmla="*/ 21 w 54"/>
                <a:gd name="T5" fmla="*/ 71 h 74"/>
                <a:gd name="T6" fmla="*/ 53 w 54"/>
                <a:gd name="T7" fmla="*/ 14 h 74"/>
                <a:gd name="T8" fmla="*/ 54 w 54"/>
                <a:gd name="T9" fmla="*/ 12 h 74"/>
                <a:gd name="T10" fmla="*/ 47 w 54"/>
                <a:gd name="T11" fmla="*/ 2 h 74"/>
                <a:gd name="T12" fmla="*/ 47 w 54"/>
                <a:gd name="T13" fmla="*/ 2 h 74"/>
                <a:gd name="T14" fmla="*/ 39 w 54"/>
                <a:gd name="T15" fmla="*/ 0 h 74"/>
                <a:gd name="T16" fmla="*/ 39 w 54"/>
                <a:gd name="T17" fmla="*/ 0 h 74"/>
                <a:gd name="T18" fmla="*/ 33 w 54"/>
                <a:gd name="T19" fmla="*/ 2 h 74"/>
                <a:gd name="T20" fmla="*/ 0 w 54"/>
                <a:gd name="T21" fmla="*/ 60 h 74"/>
                <a:gd name="T22" fmla="*/ 0 w 54"/>
                <a:gd name="T23" fmla="*/ 62 h 74"/>
                <a:gd name="T24" fmla="*/ 7 w 54"/>
                <a:gd name="T25" fmla="*/ 7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74">
                  <a:moveTo>
                    <a:pt x="7" y="72"/>
                  </a:moveTo>
                  <a:cubicBezTo>
                    <a:pt x="9" y="73"/>
                    <a:pt x="12" y="74"/>
                    <a:pt x="14" y="74"/>
                  </a:cubicBezTo>
                  <a:cubicBezTo>
                    <a:pt x="17" y="74"/>
                    <a:pt x="20" y="73"/>
                    <a:pt x="21" y="71"/>
                  </a:cubicBezTo>
                  <a:cubicBezTo>
                    <a:pt x="53" y="14"/>
                    <a:pt x="53" y="14"/>
                    <a:pt x="53" y="14"/>
                  </a:cubicBezTo>
                  <a:cubicBezTo>
                    <a:pt x="54" y="14"/>
                    <a:pt x="54" y="13"/>
                    <a:pt x="54" y="12"/>
                  </a:cubicBezTo>
                  <a:cubicBezTo>
                    <a:pt x="54" y="9"/>
                    <a:pt x="52" y="5"/>
                    <a:pt x="47" y="2"/>
                  </a:cubicBezTo>
                  <a:cubicBezTo>
                    <a:pt x="47" y="2"/>
                    <a:pt x="47" y="2"/>
                    <a:pt x="47" y="2"/>
                  </a:cubicBezTo>
                  <a:cubicBezTo>
                    <a:pt x="44" y="0"/>
                    <a:pt x="42" y="0"/>
                    <a:pt x="39" y="0"/>
                  </a:cubicBezTo>
                  <a:cubicBezTo>
                    <a:pt x="39" y="0"/>
                    <a:pt x="39" y="0"/>
                    <a:pt x="39" y="0"/>
                  </a:cubicBezTo>
                  <a:cubicBezTo>
                    <a:pt x="36" y="0"/>
                    <a:pt x="34" y="1"/>
                    <a:pt x="33" y="2"/>
                  </a:cubicBezTo>
                  <a:cubicBezTo>
                    <a:pt x="0" y="60"/>
                    <a:pt x="0" y="60"/>
                    <a:pt x="0" y="60"/>
                  </a:cubicBezTo>
                  <a:cubicBezTo>
                    <a:pt x="0" y="60"/>
                    <a:pt x="0" y="61"/>
                    <a:pt x="0" y="62"/>
                  </a:cubicBezTo>
                  <a:cubicBezTo>
                    <a:pt x="0" y="65"/>
                    <a:pt x="2" y="69"/>
                    <a:pt x="7" y="7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585"/>
            <p:cNvSpPr>
              <a:spLocks/>
            </p:cNvSpPr>
            <p:nvPr/>
          </p:nvSpPr>
          <p:spPr bwMode="auto">
            <a:xfrm>
              <a:off x="5388939" y="1799315"/>
              <a:ext cx="79607" cy="107468"/>
            </a:xfrm>
            <a:custGeom>
              <a:avLst/>
              <a:gdLst>
                <a:gd name="T0" fmla="*/ 1 w 54"/>
                <a:gd name="T1" fmla="*/ 14 h 74"/>
                <a:gd name="T2" fmla="*/ 34 w 54"/>
                <a:gd name="T3" fmla="*/ 71 h 74"/>
                <a:gd name="T4" fmla="*/ 40 w 54"/>
                <a:gd name="T5" fmla="*/ 74 h 74"/>
                <a:gd name="T6" fmla="*/ 47 w 54"/>
                <a:gd name="T7" fmla="*/ 72 h 74"/>
                <a:gd name="T8" fmla="*/ 54 w 54"/>
                <a:gd name="T9" fmla="*/ 62 h 74"/>
                <a:gd name="T10" fmla="*/ 54 w 54"/>
                <a:gd name="T11" fmla="*/ 60 h 74"/>
                <a:gd name="T12" fmla="*/ 21 w 54"/>
                <a:gd name="T13" fmla="*/ 3 h 74"/>
                <a:gd name="T14" fmla="*/ 15 w 54"/>
                <a:gd name="T15" fmla="*/ 0 h 74"/>
                <a:gd name="T16" fmla="*/ 7 w 54"/>
                <a:gd name="T17" fmla="*/ 2 h 74"/>
                <a:gd name="T18" fmla="*/ 7 w 54"/>
                <a:gd name="T19" fmla="*/ 2 h 74"/>
                <a:gd name="T20" fmla="*/ 0 w 54"/>
                <a:gd name="T21" fmla="*/ 12 h 74"/>
                <a:gd name="T22" fmla="*/ 0 w 54"/>
                <a:gd name="T23" fmla="*/ 12 h 74"/>
                <a:gd name="T24" fmla="*/ 1 w 54"/>
                <a:gd name="T25" fmla="*/ 1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74">
                  <a:moveTo>
                    <a:pt x="1" y="14"/>
                  </a:moveTo>
                  <a:cubicBezTo>
                    <a:pt x="34" y="71"/>
                    <a:pt x="34" y="71"/>
                    <a:pt x="34" y="71"/>
                  </a:cubicBezTo>
                  <a:cubicBezTo>
                    <a:pt x="34" y="73"/>
                    <a:pt x="37" y="74"/>
                    <a:pt x="40" y="74"/>
                  </a:cubicBezTo>
                  <a:cubicBezTo>
                    <a:pt x="42" y="74"/>
                    <a:pt x="45" y="73"/>
                    <a:pt x="47" y="72"/>
                  </a:cubicBezTo>
                  <a:cubicBezTo>
                    <a:pt x="52" y="69"/>
                    <a:pt x="54" y="65"/>
                    <a:pt x="54" y="62"/>
                  </a:cubicBezTo>
                  <a:cubicBezTo>
                    <a:pt x="54" y="61"/>
                    <a:pt x="54" y="60"/>
                    <a:pt x="54" y="60"/>
                  </a:cubicBezTo>
                  <a:cubicBezTo>
                    <a:pt x="21" y="3"/>
                    <a:pt x="21" y="3"/>
                    <a:pt x="21" y="3"/>
                  </a:cubicBezTo>
                  <a:cubicBezTo>
                    <a:pt x="20" y="1"/>
                    <a:pt x="18" y="0"/>
                    <a:pt x="15" y="0"/>
                  </a:cubicBezTo>
                  <a:cubicBezTo>
                    <a:pt x="12" y="0"/>
                    <a:pt x="10" y="1"/>
                    <a:pt x="7" y="2"/>
                  </a:cubicBezTo>
                  <a:cubicBezTo>
                    <a:pt x="7" y="2"/>
                    <a:pt x="7" y="2"/>
                    <a:pt x="7" y="2"/>
                  </a:cubicBezTo>
                  <a:cubicBezTo>
                    <a:pt x="2" y="5"/>
                    <a:pt x="0" y="9"/>
                    <a:pt x="0" y="12"/>
                  </a:cubicBezTo>
                  <a:cubicBezTo>
                    <a:pt x="0" y="12"/>
                    <a:pt x="0" y="12"/>
                    <a:pt x="0" y="12"/>
                  </a:cubicBezTo>
                  <a:cubicBezTo>
                    <a:pt x="0" y="13"/>
                    <a:pt x="0" y="14"/>
                    <a:pt x="1" y="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586"/>
            <p:cNvSpPr>
              <a:spLocks/>
            </p:cNvSpPr>
            <p:nvPr/>
          </p:nvSpPr>
          <p:spPr bwMode="auto">
            <a:xfrm>
              <a:off x="5319284" y="1868971"/>
              <a:ext cx="107468" cy="79607"/>
            </a:xfrm>
            <a:custGeom>
              <a:avLst/>
              <a:gdLst>
                <a:gd name="T0" fmla="*/ 3 w 74"/>
                <a:gd name="T1" fmla="*/ 21 h 54"/>
                <a:gd name="T2" fmla="*/ 60 w 74"/>
                <a:gd name="T3" fmla="*/ 54 h 54"/>
                <a:gd name="T4" fmla="*/ 62 w 74"/>
                <a:gd name="T5" fmla="*/ 54 h 54"/>
                <a:gd name="T6" fmla="*/ 72 w 74"/>
                <a:gd name="T7" fmla="*/ 47 h 54"/>
                <a:gd name="T8" fmla="*/ 74 w 74"/>
                <a:gd name="T9" fmla="*/ 40 h 54"/>
                <a:gd name="T10" fmla="*/ 71 w 74"/>
                <a:gd name="T11" fmla="*/ 34 h 54"/>
                <a:gd name="T12" fmla="*/ 14 w 74"/>
                <a:gd name="T13" fmla="*/ 1 h 54"/>
                <a:gd name="T14" fmla="*/ 12 w 74"/>
                <a:gd name="T15" fmla="*/ 0 h 54"/>
                <a:gd name="T16" fmla="*/ 2 w 74"/>
                <a:gd name="T17" fmla="*/ 7 h 54"/>
                <a:gd name="T18" fmla="*/ 2 w 74"/>
                <a:gd name="T19" fmla="*/ 7 h 54"/>
                <a:gd name="T20" fmla="*/ 0 w 74"/>
                <a:gd name="T21" fmla="*/ 15 h 54"/>
                <a:gd name="T22" fmla="*/ 0 w 74"/>
                <a:gd name="T23" fmla="*/ 15 h 54"/>
                <a:gd name="T24" fmla="*/ 3 w 74"/>
                <a:gd name="T25"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54">
                  <a:moveTo>
                    <a:pt x="3" y="21"/>
                  </a:moveTo>
                  <a:cubicBezTo>
                    <a:pt x="60" y="54"/>
                    <a:pt x="60" y="54"/>
                    <a:pt x="60" y="54"/>
                  </a:cubicBezTo>
                  <a:cubicBezTo>
                    <a:pt x="60" y="54"/>
                    <a:pt x="61" y="54"/>
                    <a:pt x="62" y="54"/>
                  </a:cubicBezTo>
                  <a:cubicBezTo>
                    <a:pt x="65" y="54"/>
                    <a:pt x="69" y="52"/>
                    <a:pt x="72" y="47"/>
                  </a:cubicBezTo>
                  <a:cubicBezTo>
                    <a:pt x="73" y="45"/>
                    <a:pt x="74" y="42"/>
                    <a:pt x="74" y="40"/>
                  </a:cubicBezTo>
                  <a:cubicBezTo>
                    <a:pt x="74" y="37"/>
                    <a:pt x="73" y="34"/>
                    <a:pt x="71" y="34"/>
                  </a:cubicBezTo>
                  <a:cubicBezTo>
                    <a:pt x="14" y="1"/>
                    <a:pt x="14" y="1"/>
                    <a:pt x="14" y="1"/>
                  </a:cubicBezTo>
                  <a:cubicBezTo>
                    <a:pt x="14" y="0"/>
                    <a:pt x="13" y="0"/>
                    <a:pt x="12" y="0"/>
                  </a:cubicBezTo>
                  <a:cubicBezTo>
                    <a:pt x="9" y="0"/>
                    <a:pt x="5" y="2"/>
                    <a:pt x="2" y="7"/>
                  </a:cubicBezTo>
                  <a:cubicBezTo>
                    <a:pt x="2" y="7"/>
                    <a:pt x="2" y="7"/>
                    <a:pt x="2" y="7"/>
                  </a:cubicBezTo>
                  <a:cubicBezTo>
                    <a:pt x="1" y="10"/>
                    <a:pt x="0" y="12"/>
                    <a:pt x="0" y="15"/>
                  </a:cubicBezTo>
                  <a:cubicBezTo>
                    <a:pt x="0" y="15"/>
                    <a:pt x="0" y="15"/>
                    <a:pt x="0" y="15"/>
                  </a:cubicBezTo>
                  <a:cubicBezTo>
                    <a:pt x="0" y="18"/>
                    <a:pt x="1" y="20"/>
                    <a:pt x="3" y="2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587"/>
            <p:cNvSpPr>
              <a:spLocks/>
            </p:cNvSpPr>
            <p:nvPr/>
          </p:nvSpPr>
          <p:spPr bwMode="auto">
            <a:xfrm>
              <a:off x="5319284" y="2020224"/>
              <a:ext cx="107468" cy="79607"/>
            </a:xfrm>
            <a:custGeom>
              <a:avLst/>
              <a:gdLst>
                <a:gd name="T0" fmla="*/ 74 w 74"/>
                <a:gd name="T1" fmla="*/ 14 h 54"/>
                <a:gd name="T2" fmla="*/ 72 w 74"/>
                <a:gd name="T3" fmla="*/ 7 h 54"/>
                <a:gd name="T4" fmla="*/ 62 w 74"/>
                <a:gd name="T5" fmla="*/ 0 h 54"/>
                <a:gd name="T6" fmla="*/ 60 w 74"/>
                <a:gd name="T7" fmla="*/ 0 h 54"/>
                <a:gd name="T8" fmla="*/ 3 w 74"/>
                <a:gd name="T9" fmla="*/ 33 h 54"/>
                <a:gd name="T10" fmla="*/ 0 w 74"/>
                <a:gd name="T11" fmla="*/ 39 h 54"/>
                <a:gd name="T12" fmla="*/ 2 w 74"/>
                <a:gd name="T13" fmla="*/ 47 h 54"/>
                <a:gd name="T14" fmla="*/ 2 w 74"/>
                <a:gd name="T15" fmla="*/ 47 h 54"/>
                <a:gd name="T16" fmla="*/ 12 w 74"/>
                <a:gd name="T17" fmla="*/ 54 h 54"/>
                <a:gd name="T18" fmla="*/ 12 w 74"/>
                <a:gd name="T19" fmla="*/ 54 h 54"/>
                <a:gd name="T20" fmla="*/ 14 w 74"/>
                <a:gd name="T21" fmla="*/ 53 h 54"/>
                <a:gd name="T22" fmla="*/ 71 w 74"/>
                <a:gd name="T23" fmla="*/ 20 h 54"/>
                <a:gd name="T24" fmla="*/ 74 w 74"/>
                <a:gd name="T25"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54">
                  <a:moveTo>
                    <a:pt x="74" y="14"/>
                  </a:moveTo>
                  <a:cubicBezTo>
                    <a:pt x="74" y="12"/>
                    <a:pt x="73" y="9"/>
                    <a:pt x="72" y="7"/>
                  </a:cubicBezTo>
                  <a:cubicBezTo>
                    <a:pt x="69" y="2"/>
                    <a:pt x="65" y="0"/>
                    <a:pt x="62" y="0"/>
                  </a:cubicBezTo>
                  <a:cubicBezTo>
                    <a:pt x="61" y="0"/>
                    <a:pt x="60" y="0"/>
                    <a:pt x="60" y="0"/>
                  </a:cubicBezTo>
                  <a:cubicBezTo>
                    <a:pt x="3" y="33"/>
                    <a:pt x="3" y="33"/>
                    <a:pt x="3" y="33"/>
                  </a:cubicBezTo>
                  <a:cubicBezTo>
                    <a:pt x="1" y="34"/>
                    <a:pt x="0" y="36"/>
                    <a:pt x="0" y="39"/>
                  </a:cubicBezTo>
                  <a:cubicBezTo>
                    <a:pt x="0" y="42"/>
                    <a:pt x="1" y="44"/>
                    <a:pt x="2" y="47"/>
                  </a:cubicBezTo>
                  <a:cubicBezTo>
                    <a:pt x="2" y="47"/>
                    <a:pt x="2" y="47"/>
                    <a:pt x="2" y="47"/>
                  </a:cubicBezTo>
                  <a:cubicBezTo>
                    <a:pt x="5" y="52"/>
                    <a:pt x="9" y="54"/>
                    <a:pt x="12" y="54"/>
                  </a:cubicBezTo>
                  <a:cubicBezTo>
                    <a:pt x="12" y="54"/>
                    <a:pt x="12" y="54"/>
                    <a:pt x="12" y="54"/>
                  </a:cubicBezTo>
                  <a:cubicBezTo>
                    <a:pt x="13" y="54"/>
                    <a:pt x="14" y="54"/>
                    <a:pt x="14" y="53"/>
                  </a:cubicBezTo>
                  <a:cubicBezTo>
                    <a:pt x="71" y="20"/>
                    <a:pt x="71" y="20"/>
                    <a:pt x="71" y="20"/>
                  </a:cubicBezTo>
                  <a:cubicBezTo>
                    <a:pt x="73" y="20"/>
                    <a:pt x="74" y="17"/>
                    <a:pt x="74" y="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588"/>
            <p:cNvSpPr>
              <a:spLocks/>
            </p:cNvSpPr>
            <p:nvPr/>
          </p:nvSpPr>
          <p:spPr bwMode="auto">
            <a:xfrm>
              <a:off x="5388939" y="2062016"/>
              <a:ext cx="79607" cy="107468"/>
            </a:xfrm>
            <a:custGeom>
              <a:avLst/>
              <a:gdLst>
                <a:gd name="T0" fmla="*/ 47 w 54"/>
                <a:gd name="T1" fmla="*/ 2 h 74"/>
                <a:gd name="T2" fmla="*/ 40 w 54"/>
                <a:gd name="T3" fmla="*/ 0 h 74"/>
                <a:gd name="T4" fmla="*/ 34 w 54"/>
                <a:gd name="T5" fmla="*/ 3 h 74"/>
                <a:gd name="T6" fmla="*/ 1 w 54"/>
                <a:gd name="T7" fmla="*/ 60 h 74"/>
                <a:gd name="T8" fmla="*/ 0 w 54"/>
                <a:gd name="T9" fmla="*/ 62 h 74"/>
                <a:gd name="T10" fmla="*/ 7 w 54"/>
                <a:gd name="T11" fmla="*/ 72 h 74"/>
                <a:gd name="T12" fmla="*/ 7 w 54"/>
                <a:gd name="T13" fmla="*/ 72 h 74"/>
                <a:gd name="T14" fmla="*/ 15 w 54"/>
                <a:gd name="T15" fmla="*/ 74 h 74"/>
                <a:gd name="T16" fmla="*/ 15 w 54"/>
                <a:gd name="T17" fmla="*/ 74 h 74"/>
                <a:gd name="T18" fmla="*/ 21 w 54"/>
                <a:gd name="T19" fmla="*/ 71 h 74"/>
                <a:gd name="T20" fmla="*/ 54 w 54"/>
                <a:gd name="T21" fmla="*/ 14 h 74"/>
                <a:gd name="T22" fmla="*/ 54 w 54"/>
                <a:gd name="T23" fmla="*/ 12 h 74"/>
                <a:gd name="T24" fmla="*/ 47 w 54"/>
                <a:gd name="T25" fmla="*/ 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74">
                  <a:moveTo>
                    <a:pt x="47" y="2"/>
                  </a:moveTo>
                  <a:cubicBezTo>
                    <a:pt x="45" y="1"/>
                    <a:pt x="42" y="0"/>
                    <a:pt x="40" y="0"/>
                  </a:cubicBezTo>
                  <a:cubicBezTo>
                    <a:pt x="37" y="0"/>
                    <a:pt x="34" y="1"/>
                    <a:pt x="34" y="3"/>
                  </a:cubicBezTo>
                  <a:cubicBezTo>
                    <a:pt x="1" y="60"/>
                    <a:pt x="1" y="60"/>
                    <a:pt x="1" y="60"/>
                  </a:cubicBezTo>
                  <a:cubicBezTo>
                    <a:pt x="0" y="60"/>
                    <a:pt x="0" y="61"/>
                    <a:pt x="0" y="62"/>
                  </a:cubicBezTo>
                  <a:cubicBezTo>
                    <a:pt x="0" y="65"/>
                    <a:pt x="2" y="69"/>
                    <a:pt x="7" y="72"/>
                  </a:cubicBezTo>
                  <a:cubicBezTo>
                    <a:pt x="7" y="72"/>
                    <a:pt x="7" y="72"/>
                    <a:pt x="7" y="72"/>
                  </a:cubicBezTo>
                  <a:cubicBezTo>
                    <a:pt x="10" y="73"/>
                    <a:pt x="12" y="74"/>
                    <a:pt x="15" y="74"/>
                  </a:cubicBezTo>
                  <a:cubicBezTo>
                    <a:pt x="15" y="74"/>
                    <a:pt x="15" y="74"/>
                    <a:pt x="15" y="74"/>
                  </a:cubicBezTo>
                  <a:cubicBezTo>
                    <a:pt x="18" y="74"/>
                    <a:pt x="20" y="73"/>
                    <a:pt x="21" y="71"/>
                  </a:cubicBezTo>
                  <a:cubicBezTo>
                    <a:pt x="54" y="14"/>
                    <a:pt x="54" y="14"/>
                    <a:pt x="54" y="14"/>
                  </a:cubicBezTo>
                  <a:cubicBezTo>
                    <a:pt x="54" y="14"/>
                    <a:pt x="54" y="13"/>
                    <a:pt x="54" y="12"/>
                  </a:cubicBezTo>
                  <a:cubicBezTo>
                    <a:pt x="54" y="9"/>
                    <a:pt x="52" y="5"/>
                    <a:pt x="47"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589"/>
            <p:cNvSpPr>
              <a:spLocks/>
            </p:cNvSpPr>
            <p:nvPr/>
          </p:nvSpPr>
          <p:spPr bwMode="auto">
            <a:xfrm>
              <a:off x="5540190" y="2062016"/>
              <a:ext cx="79607" cy="107468"/>
            </a:xfrm>
            <a:custGeom>
              <a:avLst/>
              <a:gdLst>
                <a:gd name="T0" fmla="*/ 54 w 54"/>
                <a:gd name="T1" fmla="*/ 60 h 74"/>
                <a:gd name="T2" fmla="*/ 21 w 54"/>
                <a:gd name="T3" fmla="*/ 3 h 74"/>
                <a:gd name="T4" fmla="*/ 14 w 54"/>
                <a:gd name="T5" fmla="*/ 0 h 74"/>
                <a:gd name="T6" fmla="*/ 7 w 54"/>
                <a:gd name="T7" fmla="*/ 2 h 74"/>
                <a:gd name="T8" fmla="*/ 0 w 54"/>
                <a:gd name="T9" fmla="*/ 12 h 74"/>
                <a:gd name="T10" fmla="*/ 0 w 54"/>
                <a:gd name="T11" fmla="*/ 14 h 74"/>
                <a:gd name="T12" fmla="*/ 33 w 54"/>
                <a:gd name="T13" fmla="*/ 71 h 74"/>
                <a:gd name="T14" fmla="*/ 39 w 54"/>
                <a:gd name="T15" fmla="*/ 74 h 74"/>
                <a:gd name="T16" fmla="*/ 47 w 54"/>
                <a:gd name="T17" fmla="*/ 72 h 74"/>
                <a:gd name="T18" fmla="*/ 48 w 54"/>
                <a:gd name="T19" fmla="*/ 72 h 74"/>
                <a:gd name="T20" fmla="*/ 54 w 54"/>
                <a:gd name="T21" fmla="*/ 62 h 74"/>
                <a:gd name="T22" fmla="*/ 54 w 54"/>
                <a:gd name="T23" fmla="*/ 62 h 74"/>
                <a:gd name="T24" fmla="*/ 54 w 54"/>
                <a:gd name="T25" fmla="*/ 6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74">
                  <a:moveTo>
                    <a:pt x="54" y="60"/>
                  </a:moveTo>
                  <a:cubicBezTo>
                    <a:pt x="21" y="3"/>
                    <a:pt x="21" y="3"/>
                    <a:pt x="21" y="3"/>
                  </a:cubicBezTo>
                  <a:cubicBezTo>
                    <a:pt x="20" y="1"/>
                    <a:pt x="18" y="0"/>
                    <a:pt x="14" y="0"/>
                  </a:cubicBezTo>
                  <a:cubicBezTo>
                    <a:pt x="12" y="0"/>
                    <a:pt x="9" y="1"/>
                    <a:pt x="7" y="2"/>
                  </a:cubicBezTo>
                  <a:cubicBezTo>
                    <a:pt x="2" y="5"/>
                    <a:pt x="0" y="9"/>
                    <a:pt x="0" y="12"/>
                  </a:cubicBezTo>
                  <a:cubicBezTo>
                    <a:pt x="0" y="13"/>
                    <a:pt x="0" y="14"/>
                    <a:pt x="0" y="14"/>
                  </a:cubicBezTo>
                  <a:cubicBezTo>
                    <a:pt x="33" y="71"/>
                    <a:pt x="33" y="71"/>
                    <a:pt x="33" y="71"/>
                  </a:cubicBezTo>
                  <a:cubicBezTo>
                    <a:pt x="34" y="73"/>
                    <a:pt x="36" y="74"/>
                    <a:pt x="39" y="74"/>
                  </a:cubicBezTo>
                  <a:cubicBezTo>
                    <a:pt x="42" y="74"/>
                    <a:pt x="44" y="73"/>
                    <a:pt x="47" y="72"/>
                  </a:cubicBezTo>
                  <a:cubicBezTo>
                    <a:pt x="48" y="72"/>
                    <a:pt x="48" y="72"/>
                    <a:pt x="48" y="72"/>
                  </a:cubicBezTo>
                  <a:cubicBezTo>
                    <a:pt x="52" y="69"/>
                    <a:pt x="54" y="65"/>
                    <a:pt x="54" y="62"/>
                  </a:cubicBezTo>
                  <a:cubicBezTo>
                    <a:pt x="54" y="62"/>
                    <a:pt x="54" y="62"/>
                    <a:pt x="54" y="62"/>
                  </a:cubicBezTo>
                  <a:cubicBezTo>
                    <a:pt x="54" y="61"/>
                    <a:pt x="54" y="60"/>
                    <a:pt x="54" y="6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590"/>
            <p:cNvSpPr>
              <a:spLocks/>
            </p:cNvSpPr>
            <p:nvPr/>
          </p:nvSpPr>
          <p:spPr bwMode="auto">
            <a:xfrm>
              <a:off x="5581985" y="2020224"/>
              <a:ext cx="107468" cy="79607"/>
            </a:xfrm>
            <a:custGeom>
              <a:avLst/>
              <a:gdLst>
                <a:gd name="T0" fmla="*/ 72 w 74"/>
                <a:gd name="T1" fmla="*/ 33 h 54"/>
                <a:gd name="T2" fmla="*/ 14 w 74"/>
                <a:gd name="T3" fmla="*/ 0 h 54"/>
                <a:gd name="T4" fmla="*/ 12 w 74"/>
                <a:gd name="T5" fmla="*/ 0 h 54"/>
                <a:gd name="T6" fmla="*/ 2 w 74"/>
                <a:gd name="T7" fmla="*/ 7 h 54"/>
                <a:gd name="T8" fmla="*/ 0 w 74"/>
                <a:gd name="T9" fmla="*/ 14 h 54"/>
                <a:gd name="T10" fmla="*/ 3 w 74"/>
                <a:gd name="T11" fmla="*/ 20 h 54"/>
                <a:gd name="T12" fmla="*/ 60 w 74"/>
                <a:gd name="T13" fmla="*/ 53 h 54"/>
                <a:gd name="T14" fmla="*/ 62 w 74"/>
                <a:gd name="T15" fmla="*/ 54 h 54"/>
                <a:gd name="T16" fmla="*/ 72 w 74"/>
                <a:gd name="T17" fmla="*/ 47 h 54"/>
                <a:gd name="T18" fmla="*/ 72 w 74"/>
                <a:gd name="T19" fmla="*/ 47 h 54"/>
                <a:gd name="T20" fmla="*/ 74 w 74"/>
                <a:gd name="T21" fmla="*/ 39 h 54"/>
                <a:gd name="T22" fmla="*/ 74 w 74"/>
                <a:gd name="T23" fmla="*/ 39 h 54"/>
                <a:gd name="T24" fmla="*/ 72 w 74"/>
                <a:gd name="T25" fmla="*/ 3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54">
                  <a:moveTo>
                    <a:pt x="72" y="33"/>
                  </a:moveTo>
                  <a:cubicBezTo>
                    <a:pt x="14" y="0"/>
                    <a:pt x="14" y="0"/>
                    <a:pt x="14" y="0"/>
                  </a:cubicBezTo>
                  <a:cubicBezTo>
                    <a:pt x="14" y="0"/>
                    <a:pt x="13" y="0"/>
                    <a:pt x="12" y="0"/>
                  </a:cubicBezTo>
                  <a:cubicBezTo>
                    <a:pt x="9" y="0"/>
                    <a:pt x="5" y="2"/>
                    <a:pt x="2" y="7"/>
                  </a:cubicBezTo>
                  <a:cubicBezTo>
                    <a:pt x="1" y="9"/>
                    <a:pt x="0" y="12"/>
                    <a:pt x="0" y="14"/>
                  </a:cubicBezTo>
                  <a:cubicBezTo>
                    <a:pt x="0" y="17"/>
                    <a:pt x="1" y="20"/>
                    <a:pt x="3" y="20"/>
                  </a:cubicBezTo>
                  <a:cubicBezTo>
                    <a:pt x="60" y="53"/>
                    <a:pt x="60" y="53"/>
                    <a:pt x="60" y="53"/>
                  </a:cubicBezTo>
                  <a:cubicBezTo>
                    <a:pt x="60" y="54"/>
                    <a:pt x="61" y="54"/>
                    <a:pt x="62" y="54"/>
                  </a:cubicBezTo>
                  <a:cubicBezTo>
                    <a:pt x="65" y="54"/>
                    <a:pt x="69" y="52"/>
                    <a:pt x="72" y="47"/>
                  </a:cubicBezTo>
                  <a:cubicBezTo>
                    <a:pt x="72" y="47"/>
                    <a:pt x="72" y="47"/>
                    <a:pt x="72" y="47"/>
                  </a:cubicBezTo>
                  <a:cubicBezTo>
                    <a:pt x="74" y="44"/>
                    <a:pt x="74" y="42"/>
                    <a:pt x="74" y="39"/>
                  </a:cubicBezTo>
                  <a:cubicBezTo>
                    <a:pt x="74" y="39"/>
                    <a:pt x="74" y="39"/>
                    <a:pt x="74" y="39"/>
                  </a:cubicBezTo>
                  <a:cubicBezTo>
                    <a:pt x="74" y="36"/>
                    <a:pt x="73" y="34"/>
                    <a:pt x="72" y="3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0" name="组合 69"/>
          <p:cNvGrpSpPr/>
          <p:nvPr/>
        </p:nvGrpSpPr>
        <p:grpSpPr>
          <a:xfrm>
            <a:off x="5351148" y="3005847"/>
            <a:ext cx="188257" cy="383825"/>
            <a:chOff x="6195078" y="2711252"/>
            <a:chExt cx="204986" cy="417933"/>
          </a:xfrm>
        </p:grpSpPr>
        <p:sp>
          <p:nvSpPr>
            <p:cNvPr id="146" name="Freeform 591"/>
            <p:cNvSpPr>
              <a:spLocks noEditPoints="1"/>
            </p:cNvSpPr>
            <p:nvPr/>
          </p:nvSpPr>
          <p:spPr bwMode="auto">
            <a:xfrm>
              <a:off x="6195078" y="2711252"/>
              <a:ext cx="204986" cy="417933"/>
            </a:xfrm>
            <a:custGeom>
              <a:avLst/>
              <a:gdLst>
                <a:gd name="T0" fmla="*/ 119 w 141"/>
                <a:gd name="T1" fmla="*/ 166 h 288"/>
                <a:gd name="T2" fmla="*/ 119 w 141"/>
                <a:gd name="T3" fmla="*/ 49 h 288"/>
                <a:gd name="T4" fmla="*/ 70 w 141"/>
                <a:gd name="T5" fmla="*/ 0 h 288"/>
                <a:gd name="T6" fmla="*/ 22 w 141"/>
                <a:gd name="T7" fmla="*/ 49 h 288"/>
                <a:gd name="T8" fmla="*/ 22 w 141"/>
                <a:gd name="T9" fmla="*/ 166 h 288"/>
                <a:gd name="T10" fmla="*/ 0 w 141"/>
                <a:gd name="T11" fmla="*/ 217 h 288"/>
                <a:gd name="T12" fmla="*/ 70 w 141"/>
                <a:gd name="T13" fmla="*/ 288 h 288"/>
                <a:gd name="T14" fmla="*/ 141 w 141"/>
                <a:gd name="T15" fmla="*/ 217 h 288"/>
                <a:gd name="T16" fmla="*/ 119 w 141"/>
                <a:gd name="T17" fmla="*/ 166 h 288"/>
                <a:gd name="T18" fmla="*/ 70 w 141"/>
                <a:gd name="T19" fmla="*/ 273 h 288"/>
                <a:gd name="T20" fmla="*/ 15 w 141"/>
                <a:gd name="T21" fmla="*/ 217 h 288"/>
                <a:gd name="T22" fmla="*/ 37 w 141"/>
                <a:gd name="T23" fmla="*/ 174 h 288"/>
                <a:gd name="T24" fmla="*/ 37 w 141"/>
                <a:gd name="T25" fmla="*/ 49 h 288"/>
                <a:gd name="T26" fmla="*/ 70 w 141"/>
                <a:gd name="T27" fmla="*/ 15 h 288"/>
                <a:gd name="T28" fmla="*/ 70 w 141"/>
                <a:gd name="T29" fmla="*/ 15 h 288"/>
                <a:gd name="T30" fmla="*/ 70 w 141"/>
                <a:gd name="T31" fmla="*/ 15 h 288"/>
                <a:gd name="T32" fmla="*/ 104 w 141"/>
                <a:gd name="T33" fmla="*/ 49 h 288"/>
                <a:gd name="T34" fmla="*/ 104 w 141"/>
                <a:gd name="T35" fmla="*/ 174 h 288"/>
                <a:gd name="T36" fmla="*/ 126 w 141"/>
                <a:gd name="T37" fmla="*/ 217 h 288"/>
                <a:gd name="T38" fmla="*/ 70 w 141"/>
                <a:gd name="T39" fmla="*/ 27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1" h="288">
                  <a:moveTo>
                    <a:pt x="119" y="166"/>
                  </a:moveTo>
                  <a:cubicBezTo>
                    <a:pt x="119" y="49"/>
                    <a:pt x="119" y="49"/>
                    <a:pt x="119" y="49"/>
                  </a:cubicBezTo>
                  <a:cubicBezTo>
                    <a:pt x="119" y="22"/>
                    <a:pt x="97" y="0"/>
                    <a:pt x="70" y="0"/>
                  </a:cubicBezTo>
                  <a:cubicBezTo>
                    <a:pt x="44" y="0"/>
                    <a:pt x="22" y="22"/>
                    <a:pt x="22" y="49"/>
                  </a:cubicBezTo>
                  <a:cubicBezTo>
                    <a:pt x="22" y="166"/>
                    <a:pt x="22" y="166"/>
                    <a:pt x="22" y="166"/>
                  </a:cubicBezTo>
                  <a:cubicBezTo>
                    <a:pt x="8" y="180"/>
                    <a:pt x="0" y="198"/>
                    <a:pt x="0" y="217"/>
                  </a:cubicBezTo>
                  <a:cubicBezTo>
                    <a:pt x="0" y="256"/>
                    <a:pt x="32" y="288"/>
                    <a:pt x="70" y="288"/>
                  </a:cubicBezTo>
                  <a:cubicBezTo>
                    <a:pt x="109" y="288"/>
                    <a:pt x="141" y="256"/>
                    <a:pt x="141" y="217"/>
                  </a:cubicBezTo>
                  <a:cubicBezTo>
                    <a:pt x="141" y="198"/>
                    <a:pt x="133" y="180"/>
                    <a:pt x="119" y="166"/>
                  </a:cubicBezTo>
                  <a:close/>
                  <a:moveTo>
                    <a:pt x="70" y="273"/>
                  </a:moveTo>
                  <a:cubicBezTo>
                    <a:pt x="40" y="273"/>
                    <a:pt x="15" y="248"/>
                    <a:pt x="15" y="217"/>
                  </a:cubicBezTo>
                  <a:cubicBezTo>
                    <a:pt x="15" y="200"/>
                    <a:pt x="23" y="184"/>
                    <a:pt x="37" y="174"/>
                  </a:cubicBezTo>
                  <a:cubicBezTo>
                    <a:pt x="37" y="49"/>
                    <a:pt x="37" y="49"/>
                    <a:pt x="37" y="49"/>
                  </a:cubicBezTo>
                  <a:cubicBezTo>
                    <a:pt x="37" y="30"/>
                    <a:pt x="52" y="15"/>
                    <a:pt x="70" y="15"/>
                  </a:cubicBezTo>
                  <a:cubicBezTo>
                    <a:pt x="70" y="15"/>
                    <a:pt x="70" y="15"/>
                    <a:pt x="70" y="15"/>
                  </a:cubicBezTo>
                  <a:cubicBezTo>
                    <a:pt x="70" y="15"/>
                    <a:pt x="70" y="15"/>
                    <a:pt x="70" y="15"/>
                  </a:cubicBezTo>
                  <a:cubicBezTo>
                    <a:pt x="89" y="15"/>
                    <a:pt x="104" y="30"/>
                    <a:pt x="104" y="49"/>
                  </a:cubicBezTo>
                  <a:cubicBezTo>
                    <a:pt x="104" y="174"/>
                    <a:pt x="104" y="174"/>
                    <a:pt x="104" y="174"/>
                  </a:cubicBezTo>
                  <a:cubicBezTo>
                    <a:pt x="117" y="184"/>
                    <a:pt x="126" y="200"/>
                    <a:pt x="126" y="217"/>
                  </a:cubicBezTo>
                  <a:cubicBezTo>
                    <a:pt x="126" y="248"/>
                    <a:pt x="101" y="273"/>
                    <a:pt x="70" y="27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592"/>
            <p:cNvSpPr>
              <a:spLocks/>
            </p:cNvSpPr>
            <p:nvPr/>
          </p:nvSpPr>
          <p:spPr bwMode="auto">
            <a:xfrm>
              <a:off x="6246823" y="2838623"/>
              <a:ext cx="101499" cy="240810"/>
            </a:xfrm>
            <a:custGeom>
              <a:avLst/>
              <a:gdLst>
                <a:gd name="T0" fmla="*/ 35 w 71"/>
                <a:gd name="T1" fmla="*/ 0 h 165"/>
                <a:gd name="T2" fmla="*/ 22 w 71"/>
                <a:gd name="T3" fmla="*/ 13 h 165"/>
                <a:gd name="T4" fmla="*/ 22 w 71"/>
                <a:gd name="T5" fmla="*/ 96 h 165"/>
                <a:gd name="T6" fmla="*/ 18 w 71"/>
                <a:gd name="T7" fmla="*/ 98 h 165"/>
                <a:gd name="T8" fmla="*/ 0 w 71"/>
                <a:gd name="T9" fmla="*/ 129 h 165"/>
                <a:gd name="T10" fmla="*/ 35 w 71"/>
                <a:gd name="T11" fmla="*/ 165 h 165"/>
                <a:gd name="T12" fmla="*/ 71 w 71"/>
                <a:gd name="T13" fmla="*/ 129 h 165"/>
                <a:gd name="T14" fmla="*/ 53 w 71"/>
                <a:gd name="T15" fmla="*/ 98 h 165"/>
                <a:gd name="T16" fmla="*/ 49 w 71"/>
                <a:gd name="T17" fmla="*/ 96 h 165"/>
                <a:gd name="T18" fmla="*/ 49 w 71"/>
                <a:gd name="T19" fmla="*/ 13 h 165"/>
                <a:gd name="T20" fmla="*/ 35 w 71"/>
                <a:gd name="T21"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165">
                  <a:moveTo>
                    <a:pt x="35" y="0"/>
                  </a:moveTo>
                  <a:cubicBezTo>
                    <a:pt x="28" y="0"/>
                    <a:pt x="22" y="6"/>
                    <a:pt x="22" y="13"/>
                  </a:cubicBezTo>
                  <a:cubicBezTo>
                    <a:pt x="22" y="96"/>
                    <a:pt x="22" y="96"/>
                    <a:pt x="22" y="96"/>
                  </a:cubicBezTo>
                  <a:cubicBezTo>
                    <a:pt x="18" y="98"/>
                    <a:pt x="18" y="98"/>
                    <a:pt x="18" y="98"/>
                  </a:cubicBezTo>
                  <a:cubicBezTo>
                    <a:pt x="7" y="104"/>
                    <a:pt x="0" y="116"/>
                    <a:pt x="0" y="129"/>
                  </a:cubicBezTo>
                  <a:cubicBezTo>
                    <a:pt x="0" y="149"/>
                    <a:pt x="16" y="165"/>
                    <a:pt x="35" y="165"/>
                  </a:cubicBezTo>
                  <a:cubicBezTo>
                    <a:pt x="55" y="165"/>
                    <a:pt x="71" y="149"/>
                    <a:pt x="71" y="129"/>
                  </a:cubicBezTo>
                  <a:cubicBezTo>
                    <a:pt x="71" y="116"/>
                    <a:pt x="64" y="104"/>
                    <a:pt x="53" y="98"/>
                  </a:cubicBezTo>
                  <a:cubicBezTo>
                    <a:pt x="49" y="96"/>
                    <a:pt x="49" y="96"/>
                    <a:pt x="49" y="96"/>
                  </a:cubicBezTo>
                  <a:cubicBezTo>
                    <a:pt x="49" y="13"/>
                    <a:pt x="49" y="13"/>
                    <a:pt x="49" y="13"/>
                  </a:cubicBezTo>
                  <a:cubicBezTo>
                    <a:pt x="49" y="6"/>
                    <a:pt x="43" y="0"/>
                    <a:pt x="35"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20" name="组合 319"/>
          <p:cNvGrpSpPr/>
          <p:nvPr/>
        </p:nvGrpSpPr>
        <p:grpSpPr>
          <a:xfrm>
            <a:off x="3299265" y="3026323"/>
            <a:ext cx="383825" cy="288782"/>
            <a:chOff x="6925468" y="2761007"/>
            <a:chExt cx="417933" cy="314444"/>
          </a:xfrm>
        </p:grpSpPr>
        <p:sp>
          <p:nvSpPr>
            <p:cNvPr id="148" name="Freeform 626"/>
            <p:cNvSpPr>
              <a:spLocks noEditPoints="1"/>
            </p:cNvSpPr>
            <p:nvPr/>
          </p:nvSpPr>
          <p:spPr bwMode="auto">
            <a:xfrm>
              <a:off x="6925468" y="2842602"/>
              <a:ext cx="336337" cy="232849"/>
            </a:xfrm>
            <a:custGeom>
              <a:avLst/>
              <a:gdLst>
                <a:gd name="T0" fmla="*/ 232 w 232"/>
                <a:gd name="T1" fmla="*/ 45 h 160"/>
                <a:gd name="T2" fmla="*/ 187 w 232"/>
                <a:gd name="T3" fmla="*/ 0 h 160"/>
                <a:gd name="T4" fmla="*/ 147 w 232"/>
                <a:gd name="T5" fmla="*/ 25 h 160"/>
                <a:gd name="T6" fmla="*/ 119 w 232"/>
                <a:gd name="T7" fmla="*/ 18 h 160"/>
                <a:gd name="T8" fmla="*/ 64 w 232"/>
                <a:gd name="T9" fmla="*/ 51 h 160"/>
                <a:gd name="T10" fmla="*/ 48 w 232"/>
                <a:gd name="T11" fmla="*/ 46 h 160"/>
                <a:gd name="T12" fmla="*/ 19 w 232"/>
                <a:gd name="T13" fmla="*/ 75 h 160"/>
                <a:gd name="T14" fmla="*/ 20 w 232"/>
                <a:gd name="T15" fmla="*/ 83 h 160"/>
                <a:gd name="T16" fmla="*/ 0 w 232"/>
                <a:gd name="T17" fmla="*/ 118 h 160"/>
                <a:gd name="T18" fmla="*/ 40 w 232"/>
                <a:gd name="T19" fmla="*/ 160 h 160"/>
                <a:gd name="T20" fmla="*/ 40 w 232"/>
                <a:gd name="T21" fmla="*/ 160 h 160"/>
                <a:gd name="T22" fmla="*/ 42 w 232"/>
                <a:gd name="T23" fmla="*/ 160 h 160"/>
                <a:gd name="T24" fmla="*/ 42 w 232"/>
                <a:gd name="T25" fmla="*/ 160 h 160"/>
                <a:gd name="T26" fmla="*/ 43 w 232"/>
                <a:gd name="T27" fmla="*/ 160 h 160"/>
                <a:gd name="T28" fmla="*/ 161 w 232"/>
                <a:gd name="T29" fmla="*/ 160 h 160"/>
                <a:gd name="T30" fmla="*/ 163 w 232"/>
                <a:gd name="T31" fmla="*/ 160 h 160"/>
                <a:gd name="T32" fmla="*/ 195 w 232"/>
                <a:gd name="T33" fmla="*/ 146 h 160"/>
                <a:gd name="T34" fmla="*/ 196 w 232"/>
                <a:gd name="T35" fmla="*/ 146 h 160"/>
                <a:gd name="T36" fmla="*/ 196 w 232"/>
                <a:gd name="T37" fmla="*/ 144 h 160"/>
                <a:gd name="T38" fmla="*/ 204 w 232"/>
                <a:gd name="T39" fmla="*/ 119 h 160"/>
                <a:gd name="T40" fmla="*/ 192 w 232"/>
                <a:gd name="T41" fmla="*/ 90 h 160"/>
                <a:gd name="T42" fmla="*/ 232 w 232"/>
                <a:gd name="T43" fmla="*/ 45 h 160"/>
                <a:gd name="T44" fmla="*/ 163 w 232"/>
                <a:gd name="T45" fmla="*/ 146 h 160"/>
                <a:gd name="T46" fmla="*/ 162 w 232"/>
                <a:gd name="T47" fmla="*/ 146 h 160"/>
                <a:gd name="T48" fmla="*/ 162 w 232"/>
                <a:gd name="T49" fmla="*/ 146 h 160"/>
                <a:gd name="T50" fmla="*/ 161 w 232"/>
                <a:gd name="T51" fmla="*/ 146 h 160"/>
                <a:gd name="T52" fmla="*/ 43 w 232"/>
                <a:gd name="T53" fmla="*/ 146 h 160"/>
                <a:gd name="T54" fmla="*/ 42 w 232"/>
                <a:gd name="T55" fmla="*/ 146 h 160"/>
                <a:gd name="T56" fmla="*/ 42 w 232"/>
                <a:gd name="T57" fmla="*/ 146 h 160"/>
                <a:gd name="T58" fmla="*/ 42 w 232"/>
                <a:gd name="T59" fmla="*/ 146 h 160"/>
                <a:gd name="T60" fmla="*/ 14 w 232"/>
                <a:gd name="T61" fmla="*/ 118 h 160"/>
                <a:gd name="T62" fmla="*/ 28 w 232"/>
                <a:gd name="T63" fmla="*/ 94 h 160"/>
                <a:gd name="T64" fmla="*/ 37 w 232"/>
                <a:gd name="T65" fmla="*/ 89 h 160"/>
                <a:gd name="T66" fmla="*/ 34 w 232"/>
                <a:gd name="T67" fmla="*/ 80 h 160"/>
                <a:gd name="T68" fmla="*/ 33 w 232"/>
                <a:gd name="T69" fmla="*/ 75 h 160"/>
                <a:gd name="T70" fmla="*/ 48 w 232"/>
                <a:gd name="T71" fmla="*/ 60 h 160"/>
                <a:gd name="T72" fmla="*/ 57 w 232"/>
                <a:gd name="T73" fmla="*/ 63 h 160"/>
                <a:gd name="T74" fmla="*/ 70 w 232"/>
                <a:gd name="T75" fmla="*/ 73 h 160"/>
                <a:gd name="T76" fmla="*/ 76 w 232"/>
                <a:gd name="T77" fmla="*/ 59 h 160"/>
                <a:gd name="T78" fmla="*/ 119 w 232"/>
                <a:gd name="T79" fmla="*/ 32 h 160"/>
                <a:gd name="T80" fmla="*/ 166 w 232"/>
                <a:gd name="T81" fmla="*/ 79 h 160"/>
                <a:gd name="T82" fmla="*/ 166 w 232"/>
                <a:gd name="T83" fmla="*/ 81 h 160"/>
                <a:gd name="T84" fmla="*/ 166 w 232"/>
                <a:gd name="T85" fmla="*/ 82 h 160"/>
                <a:gd name="T86" fmla="*/ 166 w 232"/>
                <a:gd name="T87" fmla="*/ 91 h 160"/>
                <a:gd name="T88" fmla="*/ 174 w 232"/>
                <a:gd name="T89" fmla="*/ 94 h 160"/>
                <a:gd name="T90" fmla="*/ 190 w 232"/>
                <a:gd name="T91" fmla="*/ 119 h 160"/>
                <a:gd name="T92" fmla="*/ 163 w 232"/>
                <a:gd name="T93" fmla="*/ 146 h 160"/>
                <a:gd name="T94" fmla="*/ 163 w 232"/>
                <a:gd name="T95" fmla="*/ 14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2" h="160">
                  <a:moveTo>
                    <a:pt x="232" y="45"/>
                  </a:moveTo>
                  <a:cubicBezTo>
                    <a:pt x="232" y="20"/>
                    <a:pt x="212" y="0"/>
                    <a:pt x="187" y="0"/>
                  </a:cubicBezTo>
                  <a:cubicBezTo>
                    <a:pt x="170" y="0"/>
                    <a:pt x="155" y="10"/>
                    <a:pt x="147" y="25"/>
                  </a:cubicBezTo>
                  <a:cubicBezTo>
                    <a:pt x="139" y="20"/>
                    <a:pt x="129" y="18"/>
                    <a:pt x="119" y="18"/>
                  </a:cubicBezTo>
                  <a:cubicBezTo>
                    <a:pt x="95" y="18"/>
                    <a:pt x="75" y="31"/>
                    <a:pt x="64" y="51"/>
                  </a:cubicBezTo>
                  <a:cubicBezTo>
                    <a:pt x="60" y="48"/>
                    <a:pt x="54" y="46"/>
                    <a:pt x="48" y="46"/>
                  </a:cubicBezTo>
                  <a:cubicBezTo>
                    <a:pt x="32" y="46"/>
                    <a:pt x="19" y="59"/>
                    <a:pt x="19" y="75"/>
                  </a:cubicBezTo>
                  <a:cubicBezTo>
                    <a:pt x="19" y="78"/>
                    <a:pt x="19" y="80"/>
                    <a:pt x="20" y="83"/>
                  </a:cubicBezTo>
                  <a:cubicBezTo>
                    <a:pt x="8" y="90"/>
                    <a:pt x="0" y="103"/>
                    <a:pt x="0" y="118"/>
                  </a:cubicBezTo>
                  <a:cubicBezTo>
                    <a:pt x="0" y="141"/>
                    <a:pt x="18" y="159"/>
                    <a:pt x="40" y="160"/>
                  </a:cubicBezTo>
                  <a:cubicBezTo>
                    <a:pt x="40" y="160"/>
                    <a:pt x="40" y="160"/>
                    <a:pt x="40" y="160"/>
                  </a:cubicBezTo>
                  <a:cubicBezTo>
                    <a:pt x="42" y="160"/>
                    <a:pt x="42" y="160"/>
                    <a:pt x="42" y="160"/>
                  </a:cubicBezTo>
                  <a:cubicBezTo>
                    <a:pt x="42" y="160"/>
                    <a:pt x="42" y="160"/>
                    <a:pt x="42" y="160"/>
                  </a:cubicBezTo>
                  <a:cubicBezTo>
                    <a:pt x="43" y="160"/>
                    <a:pt x="43" y="160"/>
                    <a:pt x="43" y="160"/>
                  </a:cubicBezTo>
                  <a:cubicBezTo>
                    <a:pt x="161" y="160"/>
                    <a:pt x="161" y="160"/>
                    <a:pt x="161" y="160"/>
                  </a:cubicBezTo>
                  <a:cubicBezTo>
                    <a:pt x="162" y="160"/>
                    <a:pt x="163" y="160"/>
                    <a:pt x="163" y="160"/>
                  </a:cubicBezTo>
                  <a:cubicBezTo>
                    <a:pt x="176" y="160"/>
                    <a:pt x="187" y="155"/>
                    <a:pt x="195" y="146"/>
                  </a:cubicBezTo>
                  <a:cubicBezTo>
                    <a:pt x="196" y="146"/>
                    <a:pt x="196" y="146"/>
                    <a:pt x="196" y="146"/>
                  </a:cubicBezTo>
                  <a:cubicBezTo>
                    <a:pt x="196" y="144"/>
                    <a:pt x="196" y="144"/>
                    <a:pt x="196" y="144"/>
                  </a:cubicBezTo>
                  <a:cubicBezTo>
                    <a:pt x="201" y="137"/>
                    <a:pt x="204" y="129"/>
                    <a:pt x="204" y="119"/>
                  </a:cubicBezTo>
                  <a:cubicBezTo>
                    <a:pt x="204" y="108"/>
                    <a:pt x="200" y="97"/>
                    <a:pt x="192" y="90"/>
                  </a:cubicBezTo>
                  <a:cubicBezTo>
                    <a:pt x="214" y="87"/>
                    <a:pt x="232" y="68"/>
                    <a:pt x="232" y="45"/>
                  </a:cubicBezTo>
                  <a:close/>
                  <a:moveTo>
                    <a:pt x="163" y="146"/>
                  </a:moveTo>
                  <a:cubicBezTo>
                    <a:pt x="162" y="146"/>
                    <a:pt x="162" y="146"/>
                    <a:pt x="162" y="146"/>
                  </a:cubicBezTo>
                  <a:cubicBezTo>
                    <a:pt x="162" y="146"/>
                    <a:pt x="162" y="146"/>
                    <a:pt x="162" y="146"/>
                  </a:cubicBezTo>
                  <a:cubicBezTo>
                    <a:pt x="161" y="146"/>
                    <a:pt x="161" y="146"/>
                    <a:pt x="161" y="146"/>
                  </a:cubicBezTo>
                  <a:cubicBezTo>
                    <a:pt x="43" y="146"/>
                    <a:pt x="43" y="146"/>
                    <a:pt x="43" y="146"/>
                  </a:cubicBezTo>
                  <a:cubicBezTo>
                    <a:pt x="42" y="146"/>
                    <a:pt x="42" y="146"/>
                    <a:pt x="42" y="146"/>
                  </a:cubicBezTo>
                  <a:cubicBezTo>
                    <a:pt x="42" y="146"/>
                    <a:pt x="42" y="146"/>
                    <a:pt x="42" y="146"/>
                  </a:cubicBezTo>
                  <a:cubicBezTo>
                    <a:pt x="42" y="146"/>
                    <a:pt x="42" y="146"/>
                    <a:pt x="42" y="146"/>
                  </a:cubicBezTo>
                  <a:cubicBezTo>
                    <a:pt x="27" y="146"/>
                    <a:pt x="14" y="133"/>
                    <a:pt x="14" y="118"/>
                  </a:cubicBezTo>
                  <a:cubicBezTo>
                    <a:pt x="14" y="108"/>
                    <a:pt x="20" y="99"/>
                    <a:pt x="28" y="94"/>
                  </a:cubicBezTo>
                  <a:cubicBezTo>
                    <a:pt x="37" y="89"/>
                    <a:pt x="37" y="89"/>
                    <a:pt x="37" y="89"/>
                  </a:cubicBezTo>
                  <a:cubicBezTo>
                    <a:pt x="34" y="80"/>
                    <a:pt x="34" y="80"/>
                    <a:pt x="34" y="80"/>
                  </a:cubicBezTo>
                  <a:cubicBezTo>
                    <a:pt x="33" y="78"/>
                    <a:pt x="33" y="77"/>
                    <a:pt x="33" y="75"/>
                  </a:cubicBezTo>
                  <a:cubicBezTo>
                    <a:pt x="33" y="67"/>
                    <a:pt x="40" y="60"/>
                    <a:pt x="48" y="60"/>
                  </a:cubicBezTo>
                  <a:cubicBezTo>
                    <a:pt x="51" y="60"/>
                    <a:pt x="55" y="61"/>
                    <a:pt x="57" y="63"/>
                  </a:cubicBezTo>
                  <a:cubicBezTo>
                    <a:pt x="70" y="73"/>
                    <a:pt x="70" y="73"/>
                    <a:pt x="70" y="73"/>
                  </a:cubicBezTo>
                  <a:cubicBezTo>
                    <a:pt x="76" y="59"/>
                    <a:pt x="76" y="59"/>
                    <a:pt x="76" y="59"/>
                  </a:cubicBezTo>
                  <a:cubicBezTo>
                    <a:pt x="84" y="42"/>
                    <a:pt x="101" y="32"/>
                    <a:pt x="119" y="32"/>
                  </a:cubicBezTo>
                  <a:cubicBezTo>
                    <a:pt x="145" y="32"/>
                    <a:pt x="166" y="53"/>
                    <a:pt x="166" y="79"/>
                  </a:cubicBezTo>
                  <a:cubicBezTo>
                    <a:pt x="166" y="80"/>
                    <a:pt x="166" y="80"/>
                    <a:pt x="166" y="81"/>
                  </a:cubicBezTo>
                  <a:cubicBezTo>
                    <a:pt x="166" y="82"/>
                    <a:pt x="166" y="82"/>
                    <a:pt x="166" y="82"/>
                  </a:cubicBezTo>
                  <a:cubicBezTo>
                    <a:pt x="166" y="91"/>
                    <a:pt x="166" y="91"/>
                    <a:pt x="166" y="91"/>
                  </a:cubicBezTo>
                  <a:cubicBezTo>
                    <a:pt x="174" y="94"/>
                    <a:pt x="174" y="94"/>
                    <a:pt x="174" y="94"/>
                  </a:cubicBezTo>
                  <a:cubicBezTo>
                    <a:pt x="184" y="98"/>
                    <a:pt x="190" y="108"/>
                    <a:pt x="190" y="119"/>
                  </a:cubicBezTo>
                  <a:cubicBezTo>
                    <a:pt x="190" y="134"/>
                    <a:pt x="178" y="146"/>
                    <a:pt x="163" y="146"/>
                  </a:cubicBezTo>
                  <a:cubicBezTo>
                    <a:pt x="163" y="146"/>
                    <a:pt x="163" y="146"/>
                    <a:pt x="163" y="14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9" name="Rectangle 627"/>
            <p:cNvSpPr>
              <a:spLocks noChangeArrowheads="1"/>
            </p:cNvSpPr>
            <p:nvPr/>
          </p:nvSpPr>
          <p:spPr bwMode="auto">
            <a:xfrm>
              <a:off x="7184189" y="2761007"/>
              <a:ext cx="25873" cy="45774"/>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0" name="Rectangle 628"/>
            <p:cNvSpPr>
              <a:spLocks noChangeArrowheads="1"/>
            </p:cNvSpPr>
            <p:nvPr/>
          </p:nvSpPr>
          <p:spPr bwMode="auto">
            <a:xfrm>
              <a:off x="7299618" y="2894347"/>
              <a:ext cx="43783" cy="25873"/>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629"/>
            <p:cNvSpPr>
              <a:spLocks/>
            </p:cNvSpPr>
            <p:nvPr/>
          </p:nvSpPr>
          <p:spPr bwMode="auto">
            <a:xfrm>
              <a:off x="7261804" y="2794838"/>
              <a:ext cx="47764" cy="49754"/>
            </a:xfrm>
            <a:custGeom>
              <a:avLst/>
              <a:gdLst>
                <a:gd name="T0" fmla="*/ 24 w 24"/>
                <a:gd name="T1" fmla="*/ 10 h 25"/>
                <a:gd name="T2" fmla="*/ 15 w 24"/>
                <a:gd name="T3" fmla="*/ 0 h 25"/>
                <a:gd name="T4" fmla="*/ 0 w 24"/>
                <a:gd name="T5" fmla="*/ 16 h 25"/>
                <a:gd name="T6" fmla="*/ 8 w 24"/>
                <a:gd name="T7" fmla="*/ 25 h 25"/>
                <a:gd name="T8" fmla="*/ 24 w 24"/>
                <a:gd name="T9" fmla="*/ 10 h 25"/>
              </a:gdLst>
              <a:ahLst/>
              <a:cxnLst>
                <a:cxn ang="0">
                  <a:pos x="T0" y="T1"/>
                </a:cxn>
                <a:cxn ang="0">
                  <a:pos x="T2" y="T3"/>
                </a:cxn>
                <a:cxn ang="0">
                  <a:pos x="T4" y="T5"/>
                </a:cxn>
                <a:cxn ang="0">
                  <a:pos x="T6" y="T7"/>
                </a:cxn>
                <a:cxn ang="0">
                  <a:pos x="T8" y="T9"/>
                </a:cxn>
              </a:cxnLst>
              <a:rect l="0" t="0" r="r" b="b"/>
              <a:pathLst>
                <a:path w="24" h="25">
                  <a:moveTo>
                    <a:pt x="24" y="10"/>
                  </a:moveTo>
                  <a:lnTo>
                    <a:pt x="15" y="0"/>
                  </a:lnTo>
                  <a:lnTo>
                    <a:pt x="0" y="16"/>
                  </a:lnTo>
                  <a:lnTo>
                    <a:pt x="8" y="25"/>
                  </a:lnTo>
                  <a:lnTo>
                    <a:pt x="24" y="1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630"/>
            <p:cNvSpPr>
              <a:spLocks/>
            </p:cNvSpPr>
            <p:nvPr/>
          </p:nvSpPr>
          <p:spPr bwMode="auto">
            <a:xfrm>
              <a:off x="7261804" y="2969973"/>
              <a:ext cx="47764" cy="49754"/>
            </a:xfrm>
            <a:custGeom>
              <a:avLst/>
              <a:gdLst>
                <a:gd name="T0" fmla="*/ 0 w 24"/>
                <a:gd name="T1" fmla="*/ 9 h 25"/>
                <a:gd name="T2" fmla="*/ 15 w 24"/>
                <a:gd name="T3" fmla="*/ 25 h 25"/>
                <a:gd name="T4" fmla="*/ 24 w 24"/>
                <a:gd name="T5" fmla="*/ 17 h 25"/>
                <a:gd name="T6" fmla="*/ 8 w 24"/>
                <a:gd name="T7" fmla="*/ 0 h 25"/>
                <a:gd name="T8" fmla="*/ 0 w 24"/>
                <a:gd name="T9" fmla="*/ 9 h 25"/>
              </a:gdLst>
              <a:ahLst/>
              <a:cxnLst>
                <a:cxn ang="0">
                  <a:pos x="T0" y="T1"/>
                </a:cxn>
                <a:cxn ang="0">
                  <a:pos x="T2" y="T3"/>
                </a:cxn>
                <a:cxn ang="0">
                  <a:pos x="T4" y="T5"/>
                </a:cxn>
                <a:cxn ang="0">
                  <a:pos x="T6" y="T7"/>
                </a:cxn>
                <a:cxn ang="0">
                  <a:pos x="T8" y="T9"/>
                </a:cxn>
              </a:cxnLst>
              <a:rect l="0" t="0" r="r" b="b"/>
              <a:pathLst>
                <a:path w="24" h="25">
                  <a:moveTo>
                    <a:pt x="0" y="9"/>
                  </a:moveTo>
                  <a:lnTo>
                    <a:pt x="15" y="25"/>
                  </a:lnTo>
                  <a:lnTo>
                    <a:pt x="24" y="17"/>
                  </a:lnTo>
                  <a:lnTo>
                    <a:pt x="8" y="0"/>
                  </a:lnTo>
                  <a:lnTo>
                    <a:pt x="0" y="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631"/>
            <p:cNvSpPr>
              <a:spLocks/>
            </p:cNvSpPr>
            <p:nvPr/>
          </p:nvSpPr>
          <p:spPr bwMode="auto">
            <a:xfrm>
              <a:off x="7082690" y="2794838"/>
              <a:ext cx="51744" cy="49754"/>
            </a:xfrm>
            <a:custGeom>
              <a:avLst/>
              <a:gdLst>
                <a:gd name="T0" fmla="*/ 26 w 26"/>
                <a:gd name="T1" fmla="*/ 16 h 25"/>
                <a:gd name="T2" fmla="*/ 10 w 26"/>
                <a:gd name="T3" fmla="*/ 0 h 25"/>
                <a:gd name="T4" fmla="*/ 0 w 26"/>
                <a:gd name="T5" fmla="*/ 9 h 25"/>
                <a:gd name="T6" fmla="*/ 17 w 26"/>
                <a:gd name="T7" fmla="*/ 25 h 25"/>
                <a:gd name="T8" fmla="*/ 26 w 26"/>
                <a:gd name="T9" fmla="*/ 16 h 25"/>
              </a:gdLst>
              <a:ahLst/>
              <a:cxnLst>
                <a:cxn ang="0">
                  <a:pos x="T0" y="T1"/>
                </a:cxn>
                <a:cxn ang="0">
                  <a:pos x="T2" y="T3"/>
                </a:cxn>
                <a:cxn ang="0">
                  <a:pos x="T4" y="T5"/>
                </a:cxn>
                <a:cxn ang="0">
                  <a:pos x="T6" y="T7"/>
                </a:cxn>
                <a:cxn ang="0">
                  <a:pos x="T8" y="T9"/>
                </a:cxn>
              </a:cxnLst>
              <a:rect l="0" t="0" r="r" b="b"/>
              <a:pathLst>
                <a:path w="26" h="25">
                  <a:moveTo>
                    <a:pt x="26" y="16"/>
                  </a:moveTo>
                  <a:lnTo>
                    <a:pt x="10" y="0"/>
                  </a:lnTo>
                  <a:lnTo>
                    <a:pt x="0" y="9"/>
                  </a:lnTo>
                  <a:lnTo>
                    <a:pt x="17" y="25"/>
                  </a:lnTo>
                  <a:lnTo>
                    <a:pt x="26" y="1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54" name="Freeform 634"/>
          <p:cNvSpPr>
            <a:spLocks/>
          </p:cNvSpPr>
          <p:nvPr/>
        </p:nvSpPr>
        <p:spPr bwMode="auto">
          <a:xfrm>
            <a:off x="6693301" y="2373430"/>
            <a:ext cx="213846" cy="383825"/>
          </a:xfrm>
          <a:custGeom>
            <a:avLst/>
            <a:gdLst>
              <a:gd name="T0" fmla="*/ 116 w 160"/>
              <a:gd name="T1" fmla="*/ 188 h 288"/>
              <a:gd name="T2" fmla="*/ 149 w 160"/>
              <a:gd name="T3" fmla="*/ 95 h 288"/>
              <a:gd name="T4" fmla="*/ 149 w 160"/>
              <a:gd name="T5" fmla="*/ 95 h 288"/>
              <a:gd name="T6" fmla="*/ 149 w 160"/>
              <a:gd name="T7" fmla="*/ 95 h 288"/>
              <a:gd name="T8" fmla="*/ 149 w 160"/>
              <a:gd name="T9" fmla="*/ 95 h 288"/>
              <a:gd name="T10" fmla="*/ 62 w 160"/>
              <a:gd name="T11" fmla="*/ 95 h 288"/>
              <a:gd name="T12" fmla="*/ 94 w 160"/>
              <a:gd name="T13" fmla="*/ 0 h 288"/>
              <a:gd name="T14" fmla="*/ 45 w 160"/>
              <a:gd name="T15" fmla="*/ 0 h 288"/>
              <a:gd name="T16" fmla="*/ 0 w 160"/>
              <a:gd name="T17" fmla="*/ 128 h 288"/>
              <a:gd name="T18" fmla="*/ 0 w 160"/>
              <a:gd name="T19" fmla="*/ 128 h 288"/>
              <a:gd name="T20" fmla="*/ 0 w 160"/>
              <a:gd name="T21" fmla="*/ 128 h 288"/>
              <a:gd name="T22" fmla="*/ 0 w 160"/>
              <a:gd name="T23" fmla="*/ 128 h 288"/>
              <a:gd name="T24" fmla="*/ 87 w 160"/>
              <a:gd name="T25" fmla="*/ 128 h 288"/>
              <a:gd name="T26" fmla="*/ 66 w 160"/>
              <a:gd name="T27" fmla="*/ 188 h 288"/>
              <a:gd name="T28" fmla="*/ 25 w 160"/>
              <a:gd name="T29" fmla="*/ 188 h 288"/>
              <a:gd name="T30" fmla="*/ 63 w 160"/>
              <a:gd name="T31" fmla="*/ 288 h 288"/>
              <a:gd name="T32" fmla="*/ 160 w 160"/>
              <a:gd name="T33" fmla="*/ 188 h 288"/>
              <a:gd name="T34" fmla="*/ 116 w 160"/>
              <a:gd name="T35" fmla="*/ 1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0" h="288">
                <a:moveTo>
                  <a:pt x="116" y="188"/>
                </a:moveTo>
                <a:cubicBezTo>
                  <a:pt x="149" y="95"/>
                  <a:pt x="149" y="95"/>
                  <a:pt x="149" y="95"/>
                </a:cubicBezTo>
                <a:cubicBezTo>
                  <a:pt x="149" y="95"/>
                  <a:pt x="149" y="95"/>
                  <a:pt x="149" y="95"/>
                </a:cubicBezTo>
                <a:cubicBezTo>
                  <a:pt x="149" y="95"/>
                  <a:pt x="149" y="95"/>
                  <a:pt x="149" y="95"/>
                </a:cubicBezTo>
                <a:cubicBezTo>
                  <a:pt x="149" y="95"/>
                  <a:pt x="149" y="95"/>
                  <a:pt x="149" y="95"/>
                </a:cubicBezTo>
                <a:cubicBezTo>
                  <a:pt x="62" y="95"/>
                  <a:pt x="62" y="95"/>
                  <a:pt x="62" y="95"/>
                </a:cubicBezTo>
                <a:cubicBezTo>
                  <a:pt x="63" y="93"/>
                  <a:pt x="83" y="37"/>
                  <a:pt x="94" y="0"/>
                </a:cubicBezTo>
                <a:cubicBezTo>
                  <a:pt x="45" y="0"/>
                  <a:pt x="45" y="0"/>
                  <a:pt x="45" y="0"/>
                </a:cubicBezTo>
                <a:cubicBezTo>
                  <a:pt x="0" y="128"/>
                  <a:pt x="0" y="128"/>
                  <a:pt x="0" y="128"/>
                </a:cubicBezTo>
                <a:cubicBezTo>
                  <a:pt x="0" y="128"/>
                  <a:pt x="0" y="128"/>
                  <a:pt x="0" y="128"/>
                </a:cubicBezTo>
                <a:cubicBezTo>
                  <a:pt x="0" y="128"/>
                  <a:pt x="0" y="128"/>
                  <a:pt x="0" y="128"/>
                </a:cubicBezTo>
                <a:cubicBezTo>
                  <a:pt x="0" y="128"/>
                  <a:pt x="0" y="128"/>
                  <a:pt x="0" y="128"/>
                </a:cubicBezTo>
                <a:cubicBezTo>
                  <a:pt x="87" y="128"/>
                  <a:pt x="87" y="128"/>
                  <a:pt x="87" y="128"/>
                </a:cubicBezTo>
                <a:cubicBezTo>
                  <a:pt x="87" y="129"/>
                  <a:pt x="76" y="158"/>
                  <a:pt x="66" y="188"/>
                </a:cubicBezTo>
                <a:cubicBezTo>
                  <a:pt x="25" y="188"/>
                  <a:pt x="25" y="188"/>
                  <a:pt x="25" y="188"/>
                </a:cubicBezTo>
                <a:cubicBezTo>
                  <a:pt x="63" y="288"/>
                  <a:pt x="63" y="288"/>
                  <a:pt x="63" y="288"/>
                </a:cubicBezTo>
                <a:cubicBezTo>
                  <a:pt x="160" y="188"/>
                  <a:pt x="160" y="188"/>
                  <a:pt x="160" y="188"/>
                </a:cubicBezTo>
                <a:lnTo>
                  <a:pt x="116" y="18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324" name="组合 323"/>
          <p:cNvGrpSpPr/>
          <p:nvPr/>
        </p:nvGrpSpPr>
        <p:grpSpPr>
          <a:xfrm>
            <a:off x="5304294" y="3667043"/>
            <a:ext cx="292438" cy="383825"/>
            <a:chOff x="6137365" y="3549110"/>
            <a:chExt cx="318425" cy="417933"/>
          </a:xfrm>
        </p:grpSpPr>
        <p:sp>
          <p:nvSpPr>
            <p:cNvPr id="155" name="Freeform 642"/>
            <p:cNvSpPr>
              <a:spLocks/>
            </p:cNvSpPr>
            <p:nvPr/>
          </p:nvSpPr>
          <p:spPr bwMode="auto">
            <a:xfrm>
              <a:off x="6137365" y="3684440"/>
              <a:ext cx="318425" cy="282603"/>
            </a:xfrm>
            <a:custGeom>
              <a:avLst/>
              <a:gdLst>
                <a:gd name="T0" fmla="*/ 177 w 218"/>
                <a:gd name="T1" fmla="*/ 1 h 195"/>
                <a:gd name="T2" fmla="*/ 158 w 218"/>
                <a:gd name="T3" fmla="*/ 20 h 195"/>
                <a:gd name="T4" fmla="*/ 191 w 218"/>
                <a:gd name="T5" fmla="*/ 86 h 195"/>
                <a:gd name="T6" fmla="*/ 109 w 218"/>
                <a:gd name="T7" fmla="*/ 167 h 195"/>
                <a:gd name="T8" fmla="*/ 28 w 218"/>
                <a:gd name="T9" fmla="*/ 86 h 195"/>
                <a:gd name="T10" fmla="*/ 61 w 218"/>
                <a:gd name="T11" fmla="*/ 20 h 195"/>
                <a:gd name="T12" fmla="*/ 42 w 218"/>
                <a:gd name="T13" fmla="*/ 0 h 195"/>
                <a:gd name="T14" fmla="*/ 0 w 218"/>
                <a:gd name="T15" fmla="*/ 86 h 195"/>
                <a:gd name="T16" fmla="*/ 109 w 218"/>
                <a:gd name="T17" fmla="*/ 195 h 195"/>
                <a:gd name="T18" fmla="*/ 218 w 218"/>
                <a:gd name="T19" fmla="*/ 86 h 195"/>
                <a:gd name="T20" fmla="*/ 177 w 218"/>
                <a:gd name="T21" fmla="*/ 1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95">
                  <a:moveTo>
                    <a:pt x="177" y="1"/>
                  </a:moveTo>
                  <a:cubicBezTo>
                    <a:pt x="158" y="20"/>
                    <a:pt x="158" y="20"/>
                    <a:pt x="158" y="20"/>
                  </a:cubicBezTo>
                  <a:cubicBezTo>
                    <a:pt x="178" y="35"/>
                    <a:pt x="191" y="59"/>
                    <a:pt x="191" y="86"/>
                  </a:cubicBezTo>
                  <a:cubicBezTo>
                    <a:pt x="191" y="131"/>
                    <a:pt x="154" y="167"/>
                    <a:pt x="109" y="167"/>
                  </a:cubicBezTo>
                  <a:cubicBezTo>
                    <a:pt x="64" y="167"/>
                    <a:pt x="28" y="131"/>
                    <a:pt x="28" y="86"/>
                  </a:cubicBezTo>
                  <a:cubicBezTo>
                    <a:pt x="28" y="59"/>
                    <a:pt x="41" y="35"/>
                    <a:pt x="61" y="20"/>
                  </a:cubicBezTo>
                  <a:cubicBezTo>
                    <a:pt x="42" y="0"/>
                    <a:pt x="42" y="0"/>
                    <a:pt x="42" y="0"/>
                  </a:cubicBezTo>
                  <a:cubicBezTo>
                    <a:pt x="17" y="20"/>
                    <a:pt x="0" y="51"/>
                    <a:pt x="0" y="86"/>
                  </a:cubicBezTo>
                  <a:cubicBezTo>
                    <a:pt x="0" y="146"/>
                    <a:pt x="49" y="195"/>
                    <a:pt x="109" y="195"/>
                  </a:cubicBezTo>
                  <a:cubicBezTo>
                    <a:pt x="169" y="195"/>
                    <a:pt x="218" y="146"/>
                    <a:pt x="218" y="86"/>
                  </a:cubicBezTo>
                  <a:cubicBezTo>
                    <a:pt x="218" y="51"/>
                    <a:pt x="202" y="20"/>
                    <a:pt x="177" y="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643"/>
            <p:cNvSpPr>
              <a:spLocks/>
            </p:cNvSpPr>
            <p:nvPr/>
          </p:nvSpPr>
          <p:spPr bwMode="auto">
            <a:xfrm>
              <a:off x="6207020" y="3549110"/>
              <a:ext cx="181106" cy="252750"/>
            </a:xfrm>
            <a:custGeom>
              <a:avLst/>
              <a:gdLst>
                <a:gd name="T0" fmla="*/ 56 w 91"/>
                <a:gd name="T1" fmla="*/ 127 h 127"/>
                <a:gd name="T2" fmla="*/ 56 w 91"/>
                <a:gd name="T3" fmla="*/ 102 h 127"/>
                <a:gd name="T4" fmla="*/ 56 w 91"/>
                <a:gd name="T5" fmla="*/ 51 h 127"/>
                <a:gd name="T6" fmla="*/ 91 w 91"/>
                <a:gd name="T7" fmla="*/ 51 h 127"/>
                <a:gd name="T8" fmla="*/ 45 w 91"/>
                <a:gd name="T9" fmla="*/ 0 h 127"/>
                <a:gd name="T10" fmla="*/ 0 w 91"/>
                <a:gd name="T11" fmla="*/ 51 h 127"/>
                <a:gd name="T12" fmla="*/ 35 w 91"/>
                <a:gd name="T13" fmla="*/ 51 h 127"/>
                <a:gd name="T14" fmla="*/ 35 w 91"/>
                <a:gd name="T15" fmla="*/ 106 h 127"/>
                <a:gd name="T16" fmla="*/ 35 w 91"/>
                <a:gd name="T17" fmla="*/ 127 h 127"/>
                <a:gd name="T18" fmla="*/ 56 w 91"/>
                <a:gd name="T19"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127">
                  <a:moveTo>
                    <a:pt x="56" y="127"/>
                  </a:moveTo>
                  <a:lnTo>
                    <a:pt x="56" y="102"/>
                  </a:lnTo>
                  <a:lnTo>
                    <a:pt x="56" y="51"/>
                  </a:lnTo>
                  <a:lnTo>
                    <a:pt x="91" y="51"/>
                  </a:lnTo>
                  <a:lnTo>
                    <a:pt x="45" y="0"/>
                  </a:lnTo>
                  <a:lnTo>
                    <a:pt x="0" y="51"/>
                  </a:lnTo>
                  <a:lnTo>
                    <a:pt x="35" y="51"/>
                  </a:lnTo>
                  <a:lnTo>
                    <a:pt x="35" y="106"/>
                  </a:lnTo>
                  <a:lnTo>
                    <a:pt x="35" y="127"/>
                  </a:lnTo>
                  <a:lnTo>
                    <a:pt x="56" y="12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57" name="Freeform 652"/>
          <p:cNvSpPr>
            <a:spLocks noEditPoints="1"/>
          </p:cNvSpPr>
          <p:nvPr/>
        </p:nvSpPr>
        <p:spPr bwMode="auto">
          <a:xfrm>
            <a:off x="7910656" y="3658181"/>
            <a:ext cx="383825" cy="383825"/>
          </a:xfrm>
          <a:custGeom>
            <a:avLst/>
            <a:gdLst>
              <a:gd name="T0" fmla="*/ 207 w 288"/>
              <a:gd name="T1" fmla="*/ 0 h 288"/>
              <a:gd name="T2" fmla="*/ 152 w 288"/>
              <a:gd name="T3" fmla="*/ 22 h 288"/>
              <a:gd name="T4" fmla="*/ 21 w 288"/>
              <a:gd name="T5" fmla="*/ 153 h 288"/>
              <a:gd name="T6" fmla="*/ 0 w 288"/>
              <a:gd name="T7" fmla="*/ 207 h 288"/>
              <a:gd name="T8" fmla="*/ 81 w 288"/>
              <a:gd name="T9" fmla="*/ 288 h 288"/>
              <a:gd name="T10" fmla="*/ 81 w 288"/>
              <a:gd name="T11" fmla="*/ 288 h 288"/>
              <a:gd name="T12" fmla="*/ 135 w 288"/>
              <a:gd name="T13" fmla="*/ 267 h 288"/>
              <a:gd name="T14" fmla="*/ 266 w 288"/>
              <a:gd name="T15" fmla="*/ 136 h 288"/>
              <a:gd name="T16" fmla="*/ 288 w 288"/>
              <a:gd name="T17" fmla="*/ 81 h 288"/>
              <a:gd name="T18" fmla="*/ 288 w 288"/>
              <a:gd name="T19" fmla="*/ 81 h 288"/>
              <a:gd name="T20" fmla="*/ 207 w 288"/>
              <a:gd name="T21" fmla="*/ 0 h 288"/>
              <a:gd name="T22" fmla="*/ 18 w 288"/>
              <a:gd name="T23" fmla="*/ 207 h 288"/>
              <a:gd name="T24" fmla="*/ 34 w 288"/>
              <a:gd name="T25" fmla="*/ 165 h 288"/>
              <a:gd name="T26" fmla="*/ 84 w 288"/>
              <a:gd name="T27" fmla="*/ 115 h 288"/>
              <a:gd name="T28" fmla="*/ 173 w 288"/>
              <a:gd name="T29" fmla="*/ 204 h 288"/>
              <a:gd name="T30" fmla="*/ 123 w 288"/>
              <a:gd name="T31" fmla="*/ 254 h 288"/>
              <a:gd name="T32" fmla="*/ 81 w 288"/>
              <a:gd name="T33" fmla="*/ 271 h 288"/>
              <a:gd name="T34" fmla="*/ 18 w 288"/>
              <a:gd name="T35" fmla="*/ 20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8" h="288">
                <a:moveTo>
                  <a:pt x="207" y="0"/>
                </a:moveTo>
                <a:cubicBezTo>
                  <a:pt x="186" y="0"/>
                  <a:pt x="166" y="8"/>
                  <a:pt x="152" y="22"/>
                </a:cubicBezTo>
                <a:cubicBezTo>
                  <a:pt x="21" y="153"/>
                  <a:pt x="21" y="153"/>
                  <a:pt x="21" y="153"/>
                </a:cubicBezTo>
                <a:cubicBezTo>
                  <a:pt x="8" y="167"/>
                  <a:pt x="0" y="186"/>
                  <a:pt x="0" y="207"/>
                </a:cubicBezTo>
                <a:cubicBezTo>
                  <a:pt x="0" y="252"/>
                  <a:pt x="36" y="288"/>
                  <a:pt x="81" y="288"/>
                </a:cubicBezTo>
                <a:cubicBezTo>
                  <a:pt x="81" y="288"/>
                  <a:pt x="81" y="288"/>
                  <a:pt x="81" y="288"/>
                </a:cubicBezTo>
                <a:cubicBezTo>
                  <a:pt x="102" y="288"/>
                  <a:pt x="121" y="280"/>
                  <a:pt x="135" y="267"/>
                </a:cubicBezTo>
                <a:cubicBezTo>
                  <a:pt x="266" y="136"/>
                  <a:pt x="266" y="136"/>
                  <a:pt x="266" y="136"/>
                </a:cubicBezTo>
                <a:cubicBezTo>
                  <a:pt x="279" y="122"/>
                  <a:pt x="288" y="102"/>
                  <a:pt x="288" y="81"/>
                </a:cubicBezTo>
                <a:cubicBezTo>
                  <a:pt x="288" y="81"/>
                  <a:pt x="288" y="81"/>
                  <a:pt x="288" y="81"/>
                </a:cubicBezTo>
                <a:cubicBezTo>
                  <a:pt x="288" y="36"/>
                  <a:pt x="252" y="0"/>
                  <a:pt x="207" y="0"/>
                </a:cubicBezTo>
                <a:close/>
                <a:moveTo>
                  <a:pt x="18" y="207"/>
                </a:moveTo>
                <a:cubicBezTo>
                  <a:pt x="18" y="192"/>
                  <a:pt x="23" y="177"/>
                  <a:pt x="34" y="165"/>
                </a:cubicBezTo>
                <a:cubicBezTo>
                  <a:pt x="84" y="115"/>
                  <a:pt x="84" y="115"/>
                  <a:pt x="84" y="115"/>
                </a:cubicBezTo>
                <a:cubicBezTo>
                  <a:pt x="173" y="204"/>
                  <a:pt x="173" y="204"/>
                  <a:pt x="173" y="204"/>
                </a:cubicBezTo>
                <a:cubicBezTo>
                  <a:pt x="123" y="254"/>
                  <a:pt x="123" y="254"/>
                  <a:pt x="123" y="254"/>
                </a:cubicBezTo>
                <a:cubicBezTo>
                  <a:pt x="111" y="265"/>
                  <a:pt x="96" y="271"/>
                  <a:pt x="81" y="271"/>
                </a:cubicBezTo>
                <a:cubicBezTo>
                  <a:pt x="46" y="271"/>
                  <a:pt x="18" y="242"/>
                  <a:pt x="18" y="20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655"/>
          <p:cNvSpPr>
            <a:spLocks noEditPoints="1"/>
          </p:cNvSpPr>
          <p:nvPr/>
        </p:nvSpPr>
        <p:spPr bwMode="auto">
          <a:xfrm>
            <a:off x="5917757" y="4314421"/>
            <a:ext cx="356410" cy="383825"/>
          </a:xfrm>
          <a:custGeom>
            <a:avLst/>
            <a:gdLst>
              <a:gd name="T0" fmla="*/ 267 w 267"/>
              <a:gd name="T1" fmla="*/ 70 h 288"/>
              <a:gd name="T2" fmla="*/ 144 w 267"/>
              <a:gd name="T3" fmla="*/ 0 h 288"/>
              <a:gd name="T4" fmla="*/ 0 w 267"/>
              <a:gd name="T5" fmla="*/ 144 h 288"/>
              <a:gd name="T6" fmla="*/ 144 w 267"/>
              <a:gd name="T7" fmla="*/ 288 h 288"/>
              <a:gd name="T8" fmla="*/ 266 w 267"/>
              <a:gd name="T9" fmla="*/ 219 h 288"/>
              <a:gd name="T10" fmla="*/ 142 w 267"/>
              <a:gd name="T11" fmla="*/ 145 h 288"/>
              <a:gd name="T12" fmla="*/ 267 w 267"/>
              <a:gd name="T13" fmla="*/ 70 h 288"/>
              <a:gd name="T14" fmla="*/ 169 w 267"/>
              <a:gd name="T15" fmla="*/ 39 h 288"/>
              <a:gd name="T16" fmla="*/ 192 w 267"/>
              <a:gd name="T17" fmla="*/ 62 h 288"/>
              <a:gd name="T18" fmla="*/ 169 w 267"/>
              <a:gd name="T19" fmla="*/ 85 h 288"/>
              <a:gd name="T20" fmla="*/ 146 w 267"/>
              <a:gd name="T21" fmla="*/ 62 h 288"/>
              <a:gd name="T22" fmla="*/ 169 w 267"/>
              <a:gd name="T23" fmla="*/ 39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7" h="288">
                <a:moveTo>
                  <a:pt x="267" y="70"/>
                </a:moveTo>
                <a:cubicBezTo>
                  <a:pt x="242" y="28"/>
                  <a:pt x="196" y="0"/>
                  <a:pt x="144" y="0"/>
                </a:cubicBezTo>
                <a:cubicBezTo>
                  <a:pt x="64" y="0"/>
                  <a:pt x="0" y="64"/>
                  <a:pt x="0" y="144"/>
                </a:cubicBezTo>
                <a:cubicBezTo>
                  <a:pt x="0" y="224"/>
                  <a:pt x="64" y="288"/>
                  <a:pt x="144" y="288"/>
                </a:cubicBezTo>
                <a:cubicBezTo>
                  <a:pt x="195" y="288"/>
                  <a:pt x="241" y="261"/>
                  <a:pt x="266" y="219"/>
                </a:cubicBezTo>
                <a:cubicBezTo>
                  <a:pt x="142" y="145"/>
                  <a:pt x="142" y="145"/>
                  <a:pt x="142" y="145"/>
                </a:cubicBezTo>
                <a:lnTo>
                  <a:pt x="267" y="70"/>
                </a:lnTo>
                <a:close/>
                <a:moveTo>
                  <a:pt x="169" y="39"/>
                </a:moveTo>
                <a:cubicBezTo>
                  <a:pt x="182" y="39"/>
                  <a:pt x="192" y="49"/>
                  <a:pt x="192" y="62"/>
                </a:cubicBezTo>
                <a:cubicBezTo>
                  <a:pt x="192" y="74"/>
                  <a:pt x="182" y="85"/>
                  <a:pt x="169" y="85"/>
                </a:cubicBezTo>
                <a:cubicBezTo>
                  <a:pt x="156" y="85"/>
                  <a:pt x="146" y="74"/>
                  <a:pt x="146" y="62"/>
                </a:cubicBezTo>
                <a:cubicBezTo>
                  <a:pt x="146" y="49"/>
                  <a:pt x="156" y="39"/>
                  <a:pt x="169" y="3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656"/>
          <p:cNvSpPr>
            <a:spLocks noEditPoints="1"/>
          </p:cNvSpPr>
          <p:nvPr/>
        </p:nvSpPr>
        <p:spPr bwMode="auto">
          <a:xfrm>
            <a:off x="8606845" y="1661943"/>
            <a:ext cx="336305" cy="383825"/>
          </a:xfrm>
          <a:custGeom>
            <a:avLst/>
            <a:gdLst>
              <a:gd name="T0" fmla="*/ 217 w 252"/>
              <a:gd name="T1" fmla="*/ 204 h 288"/>
              <a:gd name="T2" fmla="*/ 217 w 252"/>
              <a:gd name="T3" fmla="*/ 196 h 288"/>
              <a:gd name="T4" fmla="*/ 217 w 252"/>
              <a:gd name="T5" fmla="*/ 126 h 288"/>
              <a:gd name="T6" fmla="*/ 156 w 252"/>
              <a:gd name="T7" fmla="*/ 40 h 288"/>
              <a:gd name="T8" fmla="*/ 158 w 252"/>
              <a:gd name="T9" fmla="*/ 32 h 288"/>
              <a:gd name="T10" fmla="*/ 126 w 252"/>
              <a:gd name="T11" fmla="*/ 0 h 288"/>
              <a:gd name="T12" fmla="*/ 94 w 252"/>
              <a:gd name="T13" fmla="*/ 32 h 288"/>
              <a:gd name="T14" fmla="*/ 96 w 252"/>
              <a:gd name="T15" fmla="*/ 40 h 288"/>
              <a:gd name="T16" fmla="*/ 35 w 252"/>
              <a:gd name="T17" fmla="*/ 126 h 288"/>
              <a:gd name="T18" fmla="*/ 35 w 252"/>
              <a:gd name="T19" fmla="*/ 196 h 288"/>
              <a:gd name="T20" fmla="*/ 35 w 252"/>
              <a:gd name="T21" fmla="*/ 204 h 288"/>
              <a:gd name="T22" fmla="*/ 0 w 252"/>
              <a:gd name="T23" fmla="*/ 238 h 288"/>
              <a:gd name="T24" fmla="*/ 14 w 252"/>
              <a:gd name="T25" fmla="*/ 252 h 288"/>
              <a:gd name="T26" fmla="*/ 95 w 252"/>
              <a:gd name="T27" fmla="*/ 252 h 288"/>
              <a:gd name="T28" fmla="*/ 94 w 252"/>
              <a:gd name="T29" fmla="*/ 256 h 288"/>
              <a:gd name="T30" fmla="*/ 126 w 252"/>
              <a:gd name="T31" fmla="*/ 288 h 288"/>
              <a:gd name="T32" fmla="*/ 158 w 252"/>
              <a:gd name="T33" fmla="*/ 256 h 288"/>
              <a:gd name="T34" fmla="*/ 157 w 252"/>
              <a:gd name="T35" fmla="*/ 252 h 288"/>
              <a:gd name="T36" fmla="*/ 238 w 252"/>
              <a:gd name="T37" fmla="*/ 252 h 288"/>
              <a:gd name="T38" fmla="*/ 252 w 252"/>
              <a:gd name="T39" fmla="*/ 238 h 288"/>
              <a:gd name="T40" fmla="*/ 217 w 252"/>
              <a:gd name="T41" fmla="*/ 204 h 288"/>
              <a:gd name="T42" fmla="*/ 108 w 252"/>
              <a:gd name="T43" fmla="*/ 32 h 288"/>
              <a:gd name="T44" fmla="*/ 126 w 252"/>
              <a:gd name="T45" fmla="*/ 14 h 288"/>
              <a:gd name="T46" fmla="*/ 144 w 252"/>
              <a:gd name="T47" fmla="*/ 32 h 288"/>
              <a:gd name="T48" fmla="*/ 143 w 252"/>
              <a:gd name="T49" fmla="*/ 37 h 288"/>
              <a:gd name="T50" fmla="*/ 126 w 252"/>
              <a:gd name="T51" fmla="*/ 35 h 288"/>
              <a:gd name="T52" fmla="*/ 109 w 252"/>
              <a:gd name="T53" fmla="*/ 37 h 288"/>
              <a:gd name="T54" fmla="*/ 108 w 252"/>
              <a:gd name="T55" fmla="*/ 3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2" h="288">
                <a:moveTo>
                  <a:pt x="217" y="204"/>
                </a:moveTo>
                <a:cubicBezTo>
                  <a:pt x="217" y="202"/>
                  <a:pt x="217" y="199"/>
                  <a:pt x="217" y="196"/>
                </a:cubicBezTo>
                <a:cubicBezTo>
                  <a:pt x="217" y="126"/>
                  <a:pt x="217" y="126"/>
                  <a:pt x="217" y="126"/>
                </a:cubicBezTo>
                <a:cubicBezTo>
                  <a:pt x="217" y="86"/>
                  <a:pt x="192" y="53"/>
                  <a:pt x="156" y="40"/>
                </a:cubicBezTo>
                <a:cubicBezTo>
                  <a:pt x="157" y="37"/>
                  <a:pt x="158" y="35"/>
                  <a:pt x="158" y="32"/>
                </a:cubicBezTo>
                <a:cubicBezTo>
                  <a:pt x="158" y="14"/>
                  <a:pt x="143" y="0"/>
                  <a:pt x="126" y="0"/>
                </a:cubicBezTo>
                <a:cubicBezTo>
                  <a:pt x="109" y="0"/>
                  <a:pt x="94" y="14"/>
                  <a:pt x="94" y="32"/>
                </a:cubicBezTo>
                <a:cubicBezTo>
                  <a:pt x="94" y="35"/>
                  <a:pt x="95" y="37"/>
                  <a:pt x="96" y="40"/>
                </a:cubicBezTo>
                <a:cubicBezTo>
                  <a:pt x="60" y="53"/>
                  <a:pt x="35" y="86"/>
                  <a:pt x="35" y="126"/>
                </a:cubicBezTo>
                <a:cubicBezTo>
                  <a:pt x="35" y="196"/>
                  <a:pt x="35" y="196"/>
                  <a:pt x="35" y="196"/>
                </a:cubicBezTo>
                <a:cubicBezTo>
                  <a:pt x="35" y="199"/>
                  <a:pt x="35" y="202"/>
                  <a:pt x="35" y="204"/>
                </a:cubicBezTo>
                <a:cubicBezTo>
                  <a:pt x="0" y="238"/>
                  <a:pt x="0" y="238"/>
                  <a:pt x="0" y="238"/>
                </a:cubicBezTo>
                <a:cubicBezTo>
                  <a:pt x="0" y="246"/>
                  <a:pt x="6" y="252"/>
                  <a:pt x="14" y="252"/>
                </a:cubicBezTo>
                <a:cubicBezTo>
                  <a:pt x="95" y="252"/>
                  <a:pt x="95" y="252"/>
                  <a:pt x="95" y="252"/>
                </a:cubicBezTo>
                <a:cubicBezTo>
                  <a:pt x="95" y="254"/>
                  <a:pt x="94" y="255"/>
                  <a:pt x="94" y="256"/>
                </a:cubicBezTo>
                <a:cubicBezTo>
                  <a:pt x="94" y="274"/>
                  <a:pt x="109" y="288"/>
                  <a:pt x="126" y="288"/>
                </a:cubicBezTo>
                <a:cubicBezTo>
                  <a:pt x="143" y="288"/>
                  <a:pt x="158" y="274"/>
                  <a:pt x="158" y="256"/>
                </a:cubicBezTo>
                <a:cubicBezTo>
                  <a:pt x="158" y="255"/>
                  <a:pt x="157" y="254"/>
                  <a:pt x="157" y="252"/>
                </a:cubicBezTo>
                <a:cubicBezTo>
                  <a:pt x="238" y="252"/>
                  <a:pt x="238" y="252"/>
                  <a:pt x="238" y="252"/>
                </a:cubicBezTo>
                <a:cubicBezTo>
                  <a:pt x="246" y="252"/>
                  <a:pt x="252" y="246"/>
                  <a:pt x="252" y="238"/>
                </a:cubicBezTo>
                <a:lnTo>
                  <a:pt x="217" y="204"/>
                </a:lnTo>
                <a:close/>
                <a:moveTo>
                  <a:pt x="108" y="32"/>
                </a:moveTo>
                <a:cubicBezTo>
                  <a:pt x="108" y="22"/>
                  <a:pt x="116" y="14"/>
                  <a:pt x="126" y="14"/>
                </a:cubicBezTo>
                <a:cubicBezTo>
                  <a:pt x="136" y="14"/>
                  <a:pt x="144" y="22"/>
                  <a:pt x="144" y="32"/>
                </a:cubicBezTo>
                <a:cubicBezTo>
                  <a:pt x="144" y="33"/>
                  <a:pt x="143" y="35"/>
                  <a:pt x="143" y="37"/>
                </a:cubicBezTo>
                <a:cubicBezTo>
                  <a:pt x="137" y="36"/>
                  <a:pt x="132" y="35"/>
                  <a:pt x="126" y="35"/>
                </a:cubicBezTo>
                <a:cubicBezTo>
                  <a:pt x="120" y="35"/>
                  <a:pt x="115" y="36"/>
                  <a:pt x="109" y="37"/>
                </a:cubicBezTo>
                <a:cubicBezTo>
                  <a:pt x="109" y="35"/>
                  <a:pt x="108" y="33"/>
                  <a:pt x="10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68" name="组合 67"/>
          <p:cNvGrpSpPr/>
          <p:nvPr/>
        </p:nvGrpSpPr>
        <p:grpSpPr>
          <a:xfrm>
            <a:off x="3281645" y="5648134"/>
            <a:ext cx="385654" cy="383827"/>
            <a:chOff x="10320551" y="1775433"/>
            <a:chExt cx="419924" cy="417935"/>
          </a:xfrm>
        </p:grpSpPr>
        <p:sp>
          <p:nvSpPr>
            <p:cNvPr id="160" name="Freeform 657"/>
            <p:cNvSpPr>
              <a:spLocks noEditPoints="1"/>
            </p:cNvSpPr>
            <p:nvPr/>
          </p:nvSpPr>
          <p:spPr bwMode="auto">
            <a:xfrm>
              <a:off x="10320551" y="1775433"/>
              <a:ext cx="419924" cy="417933"/>
            </a:xfrm>
            <a:custGeom>
              <a:avLst/>
              <a:gdLst>
                <a:gd name="T0" fmla="*/ 268 w 288"/>
                <a:gd name="T1" fmla="*/ 0 h 288"/>
                <a:gd name="T2" fmla="*/ 20 w 288"/>
                <a:gd name="T3" fmla="*/ 0 h 288"/>
                <a:gd name="T4" fmla="*/ 0 w 288"/>
                <a:gd name="T5" fmla="*/ 20 h 288"/>
                <a:gd name="T6" fmla="*/ 0 w 288"/>
                <a:gd name="T7" fmla="*/ 240 h 288"/>
                <a:gd name="T8" fmla="*/ 48 w 288"/>
                <a:gd name="T9" fmla="*/ 288 h 288"/>
                <a:gd name="T10" fmla="*/ 62 w 288"/>
                <a:gd name="T11" fmla="*/ 288 h 288"/>
                <a:gd name="T12" fmla="*/ 62 w 288"/>
                <a:gd name="T13" fmla="*/ 204 h 288"/>
                <a:gd name="T14" fmla="*/ 196 w 288"/>
                <a:gd name="T15" fmla="*/ 204 h 288"/>
                <a:gd name="T16" fmla="*/ 196 w 288"/>
                <a:gd name="T17" fmla="*/ 288 h 288"/>
                <a:gd name="T18" fmla="*/ 268 w 288"/>
                <a:gd name="T19" fmla="*/ 288 h 288"/>
                <a:gd name="T20" fmla="*/ 288 w 288"/>
                <a:gd name="T21" fmla="*/ 268 h 288"/>
                <a:gd name="T22" fmla="*/ 288 w 288"/>
                <a:gd name="T23" fmla="*/ 20 h 288"/>
                <a:gd name="T24" fmla="*/ 268 w 288"/>
                <a:gd name="T25" fmla="*/ 0 h 288"/>
                <a:gd name="T26" fmla="*/ 244 w 288"/>
                <a:gd name="T27" fmla="*/ 145 h 288"/>
                <a:gd name="T28" fmla="*/ 44 w 288"/>
                <a:gd name="T29" fmla="*/ 145 h 288"/>
                <a:gd name="T30" fmla="*/ 44 w 288"/>
                <a:gd name="T31" fmla="*/ 14 h 288"/>
                <a:gd name="T32" fmla="*/ 244 w 288"/>
                <a:gd name="T33" fmla="*/ 14 h 288"/>
                <a:gd name="T34" fmla="*/ 244 w 288"/>
                <a:gd name="T35" fmla="*/ 145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8" h="288">
                  <a:moveTo>
                    <a:pt x="268" y="0"/>
                  </a:moveTo>
                  <a:cubicBezTo>
                    <a:pt x="20" y="0"/>
                    <a:pt x="20" y="0"/>
                    <a:pt x="20" y="0"/>
                  </a:cubicBezTo>
                  <a:cubicBezTo>
                    <a:pt x="5" y="0"/>
                    <a:pt x="0" y="5"/>
                    <a:pt x="0" y="20"/>
                  </a:cubicBezTo>
                  <a:cubicBezTo>
                    <a:pt x="0" y="240"/>
                    <a:pt x="0" y="240"/>
                    <a:pt x="0" y="240"/>
                  </a:cubicBezTo>
                  <a:cubicBezTo>
                    <a:pt x="48" y="288"/>
                    <a:pt x="48" y="288"/>
                    <a:pt x="48" y="288"/>
                  </a:cubicBezTo>
                  <a:cubicBezTo>
                    <a:pt x="62" y="288"/>
                    <a:pt x="62" y="288"/>
                    <a:pt x="62" y="288"/>
                  </a:cubicBezTo>
                  <a:cubicBezTo>
                    <a:pt x="62" y="204"/>
                    <a:pt x="62" y="204"/>
                    <a:pt x="62" y="204"/>
                  </a:cubicBezTo>
                  <a:cubicBezTo>
                    <a:pt x="196" y="204"/>
                    <a:pt x="196" y="204"/>
                    <a:pt x="196" y="204"/>
                  </a:cubicBezTo>
                  <a:cubicBezTo>
                    <a:pt x="196" y="288"/>
                    <a:pt x="196" y="288"/>
                    <a:pt x="196" y="288"/>
                  </a:cubicBezTo>
                  <a:cubicBezTo>
                    <a:pt x="268" y="288"/>
                    <a:pt x="268" y="288"/>
                    <a:pt x="268" y="288"/>
                  </a:cubicBezTo>
                  <a:cubicBezTo>
                    <a:pt x="284" y="288"/>
                    <a:pt x="288" y="284"/>
                    <a:pt x="288" y="268"/>
                  </a:cubicBezTo>
                  <a:cubicBezTo>
                    <a:pt x="288" y="20"/>
                    <a:pt x="288" y="20"/>
                    <a:pt x="288" y="20"/>
                  </a:cubicBezTo>
                  <a:cubicBezTo>
                    <a:pt x="288" y="5"/>
                    <a:pt x="284" y="0"/>
                    <a:pt x="268" y="0"/>
                  </a:cubicBezTo>
                  <a:close/>
                  <a:moveTo>
                    <a:pt x="244" y="145"/>
                  </a:moveTo>
                  <a:cubicBezTo>
                    <a:pt x="44" y="145"/>
                    <a:pt x="44" y="145"/>
                    <a:pt x="44" y="145"/>
                  </a:cubicBezTo>
                  <a:cubicBezTo>
                    <a:pt x="44" y="14"/>
                    <a:pt x="44" y="14"/>
                    <a:pt x="44" y="14"/>
                  </a:cubicBezTo>
                  <a:cubicBezTo>
                    <a:pt x="244" y="14"/>
                    <a:pt x="244" y="14"/>
                    <a:pt x="244" y="14"/>
                  </a:cubicBezTo>
                  <a:lnTo>
                    <a:pt x="244" y="14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1" name="Rectangle 658"/>
            <p:cNvSpPr>
              <a:spLocks noChangeArrowheads="1"/>
            </p:cNvSpPr>
            <p:nvPr/>
          </p:nvSpPr>
          <p:spPr bwMode="auto">
            <a:xfrm>
              <a:off x="10451902" y="2113761"/>
              <a:ext cx="47764" cy="79607"/>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62" name="Freeform 663"/>
          <p:cNvSpPr>
            <a:spLocks noEditPoints="1"/>
          </p:cNvSpPr>
          <p:nvPr/>
        </p:nvSpPr>
        <p:spPr bwMode="auto">
          <a:xfrm>
            <a:off x="8597691" y="4321145"/>
            <a:ext cx="383825" cy="383825"/>
          </a:xfrm>
          <a:custGeom>
            <a:avLst/>
            <a:gdLst>
              <a:gd name="T0" fmla="*/ 164 w 210"/>
              <a:gd name="T1" fmla="*/ 52 h 210"/>
              <a:gd name="T2" fmla="*/ 210 w 210"/>
              <a:gd name="T3" fmla="*/ 7 h 210"/>
              <a:gd name="T4" fmla="*/ 202 w 210"/>
              <a:gd name="T5" fmla="*/ 0 h 210"/>
              <a:gd name="T6" fmla="*/ 158 w 210"/>
              <a:gd name="T7" fmla="*/ 44 h 210"/>
              <a:gd name="T8" fmla="*/ 64 w 210"/>
              <a:gd name="T9" fmla="*/ 44 h 210"/>
              <a:gd name="T10" fmla="*/ 64 w 210"/>
              <a:gd name="T11" fmla="*/ 8 h 210"/>
              <a:gd name="T12" fmla="*/ 36 w 210"/>
              <a:gd name="T13" fmla="*/ 8 h 210"/>
              <a:gd name="T14" fmla="*/ 36 w 210"/>
              <a:gd name="T15" fmla="*/ 44 h 210"/>
              <a:gd name="T16" fmla="*/ 0 w 210"/>
              <a:gd name="T17" fmla="*/ 44 h 210"/>
              <a:gd name="T18" fmla="*/ 0 w 210"/>
              <a:gd name="T19" fmla="*/ 72 h 210"/>
              <a:gd name="T20" fmla="*/ 36 w 210"/>
              <a:gd name="T21" fmla="*/ 72 h 210"/>
              <a:gd name="T22" fmla="*/ 36 w 210"/>
              <a:gd name="T23" fmla="*/ 174 h 210"/>
              <a:gd name="T24" fmla="*/ 136 w 210"/>
              <a:gd name="T25" fmla="*/ 174 h 210"/>
              <a:gd name="T26" fmla="*/ 136 w 210"/>
              <a:gd name="T27" fmla="*/ 210 h 210"/>
              <a:gd name="T28" fmla="*/ 164 w 210"/>
              <a:gd name="T29" fmla="*/ 210 h 210"/>
              <a:gd name="T30" fmla="*/ 164 w 210"/>
              <a:gd name="T31" fmla="*/ 174 h 210"/>
              <a:gd name="T32" fmla="*/ 200 w 210"/>
              <a:gd name="T33" fmla="*/ 174 h 210"/>
              <a:gd name="T34" fmla="*/ 200 w 210"/>
              <a:gd name="T35" fmla="*/ 146 h 210"/>
              <a:gd name="T36" fmla="*/ 200 w 210"/>
              <a:gd name="T37" fmla="*/ 146 h 210"/>
              <a:gd name="T38" fmla="*/ 164 w 210"/>
              <a:gd name="T39" fmla="*/ 146 h 210"/>
              <a:gd name="T40" fmla="*/ 164 w 210"/>
              <a:gd name="T41" fmla="*/ 52 h 210"/>
              <a:gd name="T42" fmla="*/ 129 w 210"/>
              <a:gd name="T43" fmla="*/ 72 h 210"/>
              <a:gd name="T44" fmla="*/ 64 w 210"/>
              <a:gd name="T45" fmla="*/ 137 h 210"/>
              <a:gd name="T46" fmla="*/ 64 w 210"/>
              <a:gd name="T47" fmla="*/ 72 h 210"/>
              <a:gd name="T48" fmla="*/ 129 w 210"/>
              <a:gd name="T49" fmla="*/ 72 h 210"/>
              <a:gd name="T50" fmla="*/ 71 w 210"/>
              <a:gd name="T51" fmla="*/ 146 h 210"/>
              <a:gd name="T52" fmla="*/ 136 w 210"/>
              <a:gd name="T53" fmla="*/ 81 h 210"/>
              <a:gd name="T54" fmla="*/ 136 w 210"/>
              <a:gd name="T55" fmla="*/ 146 h 210"/>
              <a:gd name="T56" fmla="*/ 71 w 210"/>
              <a:gd name="T57" fmla="*/ 146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0" h="210">
                <a:moveTo>
                  <a:pt x="164" y="52"/>
                </a:moveTo>
                <a:lnTo>
                  <a:pt x="210" y="7"/>
                </a:lnTo>
                <a:lnTo>
                  <a:pt x="202" y="0"/>
                </a:lnTo>
                <a:lnTo>
                  <a:pt x="158" y="44"/>
                </a:lnTo>
                <a:lnTo>
                  <a:pt x="64" y="44"/>
                </a:lnTo>
                <a:lnTo>
                  <a:pt x="64" y="8"/>
                </a:lnTo>
                <a:lnTo>
                  <a:pt x="36" y="8"/>
                </a:lnTo>
                <a:lnTo>
                  <a:pt x="36" y="44"/>
                </a:lnTo>
                <a:lnTo>
                  <a:pt x="0" y="44"/>
                </a:lnTo>
                <a:lnTo>
                  <a:pt x="0" y="72"/>
                </a:lnTo>
                <a:lnTo>
                  <a:pt x="36" y="72"/>
                </a:lnTo>
                <a:lnTo>
                  <a:pt x="36" y="174"/>
                </a:lnTo>
                <a:lnTo>
                  <a:pt x="136" y="174"/>
                </a:lnTo>
                <a:lnTo>
                  <a:pt x="136" y="210"/>
                </a:lnTo>
                <a:lnTo>
                  <a:pt x="164" y="210"/>
                </a:lnTo>
                <a:lnTo>
                  <a:pt x="164" y="174"/>
                </a:lnTo>
                <a:lnTo>
                  <a:pt x="200" y="174"/>
                </a:lnTo>
                <a:lnTo>
                  <a:pt x="200" y="146"/>
                </a:lnTo>
                <a:lnTo>
                  <a:pt x="200" y="146"/>
                </a:lnTo>
                <a:lnTo>
                  <a:pt x="164" y="146"/>
                </a:lnTo>
                <a:lnTo>
                  <a:pt x="164" y="52"/>
                </a:lnTo>
                <a:close/>
                <a:moveTo>
                  <a:pt x="129" y="72"/>
                </a:moveTo>
                <a:lnTo>
                  <a:pt x="64" y="137"/>
                </a:lnTo>
                <a:lnTo>
                  <a:pt x="64" y="72"/>
                </a:lnTo>
                <a:lnTo>
                  <a:pt x="129" y="72"/>
                </a:lnTo>
                <a:close/>
                <a:moveTo>
                  <a:pt x="71" y="146"/>
                </a:moveTo>
                <a:lnTo>
                  <a:pt x="136" y="81"/>
                </a:lnTo>
                <a:lnTo>
                  <a:pt x="136" y="146"/>
                </a:lnTo>
                <a:lnTo>
                  <a:pt x="71" y="14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325" name="组合 324"/>
          <p:cNvGrpSpPr/>
          <p:nvPr/>
        </p:nvGrpSpPr>
        <p:grpSpPr>
          <a:xfrm>
            <a:off x="5936909" y="3658896"/>
            <a:ext cx="330821" cy="385654"/>
            <a:chOff x="6955320" y="3545129"/>
            <a:chExt cx="360219" cy="419924"/>
          </a:xfrm>
        </p:grpSpPr>
        <p:sp>
          <p:nvSpPr>
            <p:cNvPr id="163" name="Freeform 670"/>
            <p:cNvSpPr>
              <a:spLocks/>
            </p:cNvSpPr>
            <p:nvPr/>
          </p:nvSpPr>
          <p:spPr bwMode="auto">
            <a:xfrm>
              <a:off x="6955320" y="3716282"/>
              <a:ext cx="360219" cy="248771"/>
            </a:xfrm>
            <a:custGeom>
              <a:avLst/>
              <a:gdLst>
                <a:gd name="T0" fmla="*/ 206 w 247"/>
                <a:gd name="T1" fmla="*/ 0 h 172"/>
                <a:gd name="T2" fmla="*/ 180 w 247"/>
                <a:gd name="T3" fmla="*/ 0 h 172"/>
                <a:gd name="T4" fmla="*/ 180 w 247"/>
                <a:gd name="T5" fmla="*/ 31 h 172"/>
                <a:gd name="T6" fmla="*/ 206 w 247"/>
                <a:gd name="T7" fmla="*/ 31 h 172"/>
                <a:gd name="T8" fmla="*/ 216 w 247"/>
                <a:gd name="T9" fmla="*/ 41 h 172"/>
                <a:gd name="T10" fmla="*/ 216 w 247"/>
                <a:gd name="T11" fmla="*/ 131 h 172"/>
                <a:gd name="T12" fmla="*/ 206 w 247"/>
                <a:gd name="T13" fmla="*/ 141 h 172"/>
                <a:gd name="T14" fmla="*/ 41 w 247"/>
                <a:gd name="T15" fmla="*/ 141 h 172"/>
                <a:gd name="T16" fmla="*/ 31 w 247"/>
                <a:gd name="T17" fmla="*/ 131 h 172"/>
                <a:gd name="T18" fmla="*/ 31 w 247"/>
                <a:gd name="T19" fmla="*/ 41 h 172"/>
                <a:gd name="T20" fmla="*/ 41 w 247"/>
                <a:gd name="T21" fmla="*/ 31 h 172"/>
                <a:gd name="T22" fmla="*/ 67 w 247"/>
                <a:gd name="T23" fmla="*/ 31 h 172"/>
                <a:gd name="T24" fmla="*/ 67 w 247"/>
                <a:gd name="T25" fmla="*/ 0 h 172"/>
                <a:gd name="T26" fmla="*/ 41 w 247"/>
                <a:gd name="T27" fmla="*/ 0 h 172"/>
                <a:gd name="T28" fmla="*/ 0 w 247"/>
                <a:gd name="T29" fmla="*/ 41 h 172"/>
                <a:gd name="T30" fmla="*/ 0 w 247"/>
                <a:gd name="T31" fmla="*/ 131 h 172"/>
                <a:gd name="T32" fmla="*/ 41 w 247"/>
                <a:gd name="T33" fmla="*/ 172 h 172"/>
                <a:gd name="T34" fmla="*/ 206 w 247"/>
                <a:gd name="T35" fmla="*/ 172 h 172"/>
                <a:gd name="T36" fmla="*/ 247 w 247"/>
                <a:gd name="T37" fmla="*/ 131 h 172"/>
                <a:gd name="T38" fmla="*/ 247 w 247"/>
                <a:gd name="T39" fmla="*/ 41 h 172"/>
                <a:gd name="T40" fmla="*/ 206 w 247"/>
                <a:gd name="T41" fmla="*/ 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7" h="172">
                  <a:moveTo>
                    <a:pt x="206" y="0"/>
                  </a:moveTo>
                  <a:cubicBezTo>
                    <a:pt x="180" y="0"/>
                    <a:pt x="180" y="0"/>
                    <a:pt x="180" y="0"/>
                  </a:cubicBezTo>
                  <a:cubicBezTo>
                    <a:pt x="180" y="31"/>
                    <a:pt x="180" y="31"/>
                    <a:pt x="180" y="31"/>
                  </a:cubicBezTo>
                  <a:cubicBezTo>
                    <a:pt x="206" y="31"/>
                    <a:pt x="206" y="31"/>
                    <a:pt x="206" y="31"/>
                  </a:cubicBezTo>
                  <a:cubicBezTo>
                    <a:pt x="212" y="31"/>
                    <a:pt x="216" y="36"/>
                    <a:pt x="216" y="41"/>
                  </a:cubicBezTo>
                  <a:cubicBezTo>
                    <a:pt x="216" y="131"/>
                    <a:pt x="216" y="131"/>
                    <a:pt x="216" y="131"/>
                  </a:cubicBezTo>
                  <a:cubicBezTo>
                    <a:pt x="216" y="136"/>
                    <a:pt x="212" y="141"/>
                    <a:pt x="206" y="141"/>
                  </a:cubicBezTo>
                  <a:cubicBezTo>
                    <a:pt x="41" y="141"/>
                    <a:pt x="41" y="141"/>
                    <a:pt x="41" y="141"/>
                  </a:cubicBezTo>
                  <a:cubicBezTo>
                    <a:pt x="36" y="141"/>
                    <a:pt x="31" y="136"/>
                    <a:pt x="31" y="131"/>
                  </a:cubicBezTo>
                  <a:cubicBezTo>
                    <a:pt x="31" y="41"/>
                    <a:pt x="31" y="41"/>
                    <a:pt x="31" y="41"/>
                  </a:cubicBezTo>
                  <a:cubicBezTo>
                    <a:pt x="31" y="36"/>
                    <a:pt x="36" y="31"/>
                    <a:pt x="41" y="31"/>
                  </a:cubicBezTo>
                  <a:cubicBezTo>
                    <a:pt x="67" y="31"/>
                    <a:pt x="67" y="31"/>
                    <a:pt x="67" y="31"/>
                  </a:cubicBezTo>
                  <a:cubicBezTo>
                    <a:pt x="67" y="0"/>
                    <a:pt x="67" y="0"/>
                    <a:pt x="67" y="0"/>
                  </a:cubicBezTo>
                  <a:cubicBezTo>
                    <a:pt x="41" y="0"/>
                    <a:pt x="41" y="0"/>
                    <a:pt x="41" y="0"/>
                  </a:cubicBezTo>
                  <a:cubicBezTo>
                    <a:pt x="19" y="0"/>
                    <a:pt x="0" y="19"/>
                    <a:pt x="0" y="41"/>
                  </a:cubicBezTo>
                  <a:cubicBezTo>
                    <a:pt x="0" y="131"/>
                    <a:pt x="0" y="131"/>
                    <a:pt x="0" y="131"/>
                  </a:cubicBezTo>
                  <a:cubicBezTo>
                    <a:pt x="0" y="153"/>
                    <a:pt x="19" y="172"/>
                    <a:pt x="41" y="172"/>
                  </a:cubicBezTo>
                  <a:cubicBezTo>
                    <a:pt x="206" y="172"/>
                    <a:pt x="206" y="172"/>
                    <a:pt x="206" y="172"/>
                  </a:cubicBezTo>
                  <a:cubicBezTo>
                    <a:pt x="229" y="172"/>
                    <a:pt x="247" y="153"/>
                    <a:pt x="247" y="131"/>
                  </a:cubicBezTo>
                  <a:cubicBezTo>
                    <a:pt x="247" y="41"/>
                    <a:pt x="247" y="41"/>
                    <a:pt x="247" y="41"/>
                  </a:cubicBezTo>
                  <a:cubicBezTo>
                    <a:pt x="247" y="19"/>
                    <a:pt x="229" y="0"/>
                    <a:pt x="206"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671"/>
            <p:cNvSpPr>
              <a:spLocks/>
            </p:cNvSpPr>
            <p:nvPr/>
          </p:nvSpPr>
          <p:spPr bwMode="auto">
            <a:xfrm>
              <a:off x="7019006" y="3545129"/>
              <a:ext cx="230858" cy="300514"/>
            </a:xfrm>
            <a:custGeom>
              <a:avLst/>
              <a:gdLst>
                <a:gd name="T0" fmla="*/ 44 w 116"/>
                <a:gd name="T1" fmla="*/ 151 h 151"/>
                <a:gd name="T2" fmla="*/ 73 w 116"/>
                <a:gd name="T3" fmla="*/ 151 h 151"/>
                <a:gd name="T4" fmla="*/ 73 w 116"/>
                <a:gd name="T5" fmla="*/ 67 h 151"/>
                <a:gd name="T6" fmla="*/ 116 w 116"/>
                <a:gd name="T7" fmla="*/ 67 h 151"/>
                <a:gd name="T8" fmla="*/ 58 w 116"/>
                <a:gd name="T9" fmla="*/ 0 h 151"/>
                <a:gd name="T10" fmla="*/ 0 w 116"/>
                <a:gd name="T11" fmla="*/ 67 h 151"/>
                <a:gd name="T12" fmla="*/ 44 w 116"/>
                <a:gd name="T13" fmla="*/ 67 h 151"/>
                <a:gd name="T14" fmla="*/ 44 w 116"/>
                <a:gd name="T15" fmla="*/ 151 h 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151">
                  <a:moveTo>
                    <a:pt x="44" y="151"/>
                  </a:moveTo>
                  <a:lnTo>
                    <a:pt x="73" y="151"/>
                  </a:lnTo>
                  <a:lnTo>
                    <a:pt x="73" y="67"/>
                  </a:lnTo>
                  <a:lnTo>
                    <a:pt x="116" y="67"/>
                  </a:lnTo>
                  <a:lnTo>
                    <a:pt x="58" y="0"/>
                  </a:lnTo>
                  <a:lnTo>
                    <a:pt x="0" y="67"/>
                  </a:lnTo>
                  <a:lnTo>
                    <a:pt x="44" y="67"/>
                  </a:lnTo>
                  <a:lnTo>
                    <a:pt x="44" y="15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65" name="Freeform 673"/>
          <p:cNvSpPr>
            <a:spLocks/>
          </p:cNvSpPr>
          <p:nvPr/>
        </p:nvSpPr>
        <p:spPr bwMode="auto">
          <a:xfrm>
            <a:off x="4629811" y="3663891"/>
            <a:ext cx="296093" cy="392965"/>
          </a:xfrm>
          <a:custGeom>
            <a:avLst/>
            <a:gdLst>
              <a:gd name="T0" fmla="*/ 130 w 221"/>
              <a:gd name="T1" fmla="*/ 50 h 295"/>
              <a:gd name="T2" fmla="*/ 193 w 221"/>
              <a:gd name="T3" fmla="*/ 80 h 295"/>
              <a:gd name="T4" fmla="*/ 221 w 221"/>
              <a:gd name="T5" fmla="*/ 79 h 295"/>
              <a:gd name="T6" fmla="*/ 136 w 221"/>
              <a:gd name="T7" fmla="*/ 2 h 295"/>
              <a:gd name="T8" fmla="*/ 72 w 221"/>
              <a:gd name="T9" fmla="*/ 2 h 295"/>
              <a:gd name="T10" fmla="*/ 60 w 221"/>
              <a:gd name="T11" fmla="*/ 10 h 295"/>
              <a:gd name="T12" fmla="*/ 41 w 221"/>
              <a:gd name="T13" fmla="*/ 4 h 295"/>
              <a:gd name="T14" fmla="*/ 18 w 221"/>
              <a:gd name="T15" fmla="*/ 1 h 295"/>
              <a:gd name="T16" fmla="*/ 15 w 221"/>
              <a:gd name="T17" fmla="*/ 1 h 295"/>
              <a:gd name="T18" fmla="*/ 0 w 221"/>
              <a:gd name="T19" fmla="*/ 14 h 295"/>
              <a:gd name="T20" fmla="*/ 0 w 221"/>
              <a:gd name="T21" fmla="*/ 53 h 295"/>
              <a:gd name="T22" fmla="*/ 15 w 221"/>
              <a:gd name="T23" fmla="*/ 66 h 295"/>
              <a:gd name="T24" fmla="*/ 18 w 221"/>
              <a:gd name="T25" fmla="*/ 66 h 295"/>
              <a:gd name="T26" fmla="*/ 43 w 221"/>
              <a:gd name="T27" fmla="*/ 61 h 295"/>
              <a:gd name="T28" fmla="*/ 70 w 221"/>
              <a:gd name="T29" fmla="*/ 55 h 295"/>
              <a:gd name="T30" fmla="*/ 85 w 221"/>
              <a:gd name="T31" fmla="*/ 79 h 295"/>
              <a:gd name="T32" fmla="*/ 85 w 221"/>
              <a:gd name="T33" fmla="*/ 139 h 295"/>
              <a:gd name="T34" fmla="*/ 75 w 221"/>
              <a:gd name="T35" fmla="*/ 154 h 295"/>
              <a:gd name="T36" fmla="*/ 75 w 221"/>
              <a:gd name="T37" fmla="*/ 158 h 295"/>
              <a:gd name="T38" fmla="*/ 75 w 221"/>
              <a:gd name="T39" fmla="*/ 266 h 295"/>
              <a:gd name="T40" fmla="*/ 75 w 221"/>
              <a:gd name="T41" fmla="*/ 269 h 295"/>
              <a:gd name="T42" fmla="*/ 136 w 221"/>
              <a:gd name="T43" fmla="*/ 269 h 295"/>
              <a:gd name="T44" fmla="*/ 136 w 221"/>
              <a:gd name="T45" fmla="*/ 266 h 295"/>
              <a:gd name="T46" fmla="*/ 136 w 221"/>
              <a:gd name="T47" fmla="*/ 158 h 295"/>
              <a:gd name="T48" fmla="*/ 136 w 221"/>
              <a:gd name="T49" fmla="*/ 154 h 295"/>
              <a:gd name="T50" fmla="*/ 125 w 221"/>
              <a:gd name="T51" fmla="*/ 139 h 295"/>
              <a:gd name="T52" fmla="*/ 125 w 221"/>
              <a:gd name="T53" fmla="*/ 66 h 295"/>
              <a:gd name="T54" fmla="*/ 130 w 221"/>
              <a:gd name="T55" fmla="*/ 5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21" h="295">
                <a:moveTo>
                  <a:pt x="130" y="50"/>
                </a:moveTo>
                <a:cubicBezTo>
                  <a:pt x="163" y="41"/>
                  <a:pt x="193" y="80"/>
                  <a:pt x="193" y="80"/>
                </a:cubicBezTo>
                <a:cubicBezTo>
                  <a:pt x="221" y="79"/>
                  <a:pt x="221" y="79"/>
                  <a:pt x="221" y="79"/>
                </a:cubicBezTo>
                <a:cubicBezTo>
                  <a:pt x="221" y="79"/>
                  <a:pt x="185" y="2"/>
                  <a:pt x="136" y="2"/>
                </a:cubicBezTo>
                <a:cubicBezTo>
                  <a:pt x="119" y="2"/>
                  <a:pt x="93" y="2"/>
                  <a:pt x="72" y="2"/>
                </a:cubicBezTo>
                <a:cubicBezTo>
                  <a:pt x="68" y="2"/>
                  <a:pt x="64" y="10"/>
                  <a:pt x="60" y="10"/>
                </a:cubicBezTo>
                <a:cubicBezTo>
                  <a:pt x="50" y="8"/>
                  <a:pt x="43" y="5"/>
                  <a:pt x="41" y="4"/>
                </a:cubicBezTo>
                <a:cubicBezTo>
                  <a:pt x="36" y="0"/>
                  <a:pt x="26" y="1"/>
                  <a:pt x="18" y="1"/>
                </a:cubicBezTo>
                <a:cubicBezTo>
                  <a:pt x="15" y="1"/>
                  <a:pt x="15" y="1"/>
                  <a:pt x="15" y="1"/>
                </a:cubicBezTo>
                <a:cubicBezTo>
                  <a:pt x="3" y="1"/>
                  <a:pt x="0" y="0"/>
                  <a:pt x="0" y="14"/>
                </a:cubicBezTo>
                <a:cubicBezTo>
                  <a:pt x="0" y="53"/>
                  <a:pt x="0" y="53"/>
                  <a:pt x="0" y="53"/>
                </a:cubicBezTo>
                <a:cubicBezTo>
                  <a:pt x="0" y="67"/>
                  <a:pt x="3" y="66"/>
                  <a:pt x="15" y="66"/>
                </a:cubicBezTo>
                <a:cubicBezTo>
                  <a:pt x="18" y="66"/>
                  <a:pt x="18" y="66"/>
                  <a:pt x="18" y="66"/>
                </a:cubicBezTo>
                <a:cubicBezTo>
                  <a:pt x="27" y="66"/>
                  <a:pt x="38" y="67"/>
                  <a:pt x="43" y="61"/>
                </a:cubicBezTo>
                <a:cubicBezTo>
                  <a:pt x="48" y="58"/>
                  <a:pt x="59" y="52"/>
                  <a:pt x="70" y="55"/>
                </a:cubicBezTo>
                <a:cubicBezTo>
                  <a:pt x="83" y="60"/>
                  <a:pt x="84" y="73"/>
                  <a:pt x="85" y="79"/>
                </a:cubicBezTo>
                <a:cubicBezTo>
                  <a:pt x="85" y="139"/>
                  <a:pt x="85" y="139"/>
                  <a:pt x="85" y="139"/>
                </a:cubicBezTo>
                <a:cubicBezTo>
                  <a:pt x="79" y="143"/>
                  <a:pt x="75" y="148"/>
                  <a:pt x="75" y="154"/>
                </a:cubicBezTo>
                <a:cubicBezTo>
                  <a:pt x="75" y="155"/>
                  <a:pt x="75" y="156"/>
                  <a:pt x="75" y="158"/>
                </a:cubicBezTo>
                <a:cubicBezTo>
                  <a:pt x="75" y="158"/>
                  <a:pt x="75" y="244"/>
                  <a:pt x="75" y="266"/>
                </a:cubicBezTo>
                <a:cubicBezTo>
                  <a:pt x="75" y="267"/>
                  <a:pt x="75" y="268"/>
                  <a:pt x="75" y="269"/>
                </a:cubicBezTo>
                <a:cubicBezTo>
                  <a:pt x="75" y="295"/>
                  <a:pt x="136" y="295"/>
                  <a:pt x="136" y="269"/>
                </a:cubicBezTo>
                <a:cubicBezTo>
                  <a:pt x="136" y="268"/>
                  <a:pt x="136" y="267"/>
                  <a:pt x="136" y="266"/>
                </a:cubicBezTo>
                <a:cubicBezTo>
                  <a:pt x="136" y="243"/>
                  <a:pt x="136" y="158"/>
                  <a:pt x="136" y="158"/>
                </a:cubicBezTo>
                <a:cubicBezTo>
                  <a:pt x="136" y="156"/>
                  <a:pt x="136" y="155"/>
                  <a:pt x="136" y="154"/>
                </a:cubicBezTo>
                <a:cubicBezTo>
                  <a:pt x="136" y="148"/>
                  <a:pt x="131" y="143"/>
                  <a:pt x="125" y="139"/>
                </a:cubicBezTo>
                <a:cubicBezTo>
                  <a:pt x="125" y="66"/>
                  <a:pt x="125" y="66"/>
                  <a:pt x="125" y="66"/>
                </a:cubicBezTo>
                <a:cubicBezTo>
                  <a:pt x="126" y="58"/>
                  <a:pt x="127" y="51"/>
                  <a:pt x="130" y="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63" name="组合 62"/>
          <p:cNvGrpSpPr/>
          <p:nvPr/>
        </p:nvGrpSpPr>
        <p:grpSpPr>
          <a:xfrm>
            <a:off x="7234532" y="3658181"/>
            <a:ext cx="376514" cy="383825"/>
            <a:chOff x="8654789" y="1725681"/>
            <a:chExt cx="409972" cy="417933"/>
          </a:xfrm>
        </p:grpSpPr>
        <p:sp>
          <p:nvSpPr>
            <p:cNvPr id="166" name="Rectangle 680"/>
            <p:cNvSpPr>
              <a:spLocks noChangeArrowheads="1"/>
            </p:cNvSpPr>
            <p:nvPr/>
          </p:nvSpPr>
          <p:spPr bwMode="auto">
            <a:xfrm>
              <a:off x="8736384" y="1968479"/>
              <a:ext cx="248771" cy="95528"/>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681"/>
            <p:cNvSpPr>
              <a:spLocks noEditPoints="1"/>
            </p:cNvSpPr>
            <p:nvPr/>
          </p:nvSpPr>
          <p:spPr bwMode="auto">
            <a:xfrm>
              <a:off x="8654789" y="1725681"/>
              <a:ext cx="409972" cy="417933"/>
            </a:xfrm>
            <a:custGeom>
              <a:avLst/>
              <a:gdLst>
                <a:gd name="T0" fmla="*/ 254 w 281"/>
                <a:gd name="T1" fmla="*/ 111 h 287"/>
                <a:gd name="T2" fmla="*/ 254 w 281"/>
                <a:gd name="T3" fmla="*/ 111 h 287"/>
                <a:gd name="T4" fmla="*/ 145 w 281"/>
                <a:gd name="T5" fmla="*/ 2 h 287"/>
                <a:gd name="T6" fmla="*/ 145 w 281"/>
                <a:gd name="T7" fmla="*/ 2 h 287"/>
                <a:gd name="T8" fmla="*/ 137 w 281"/>
                <a:gd name="T9" fmla="*/ 2 h 287"/>
                <a:gd name="T10" fmla="*/ 137 w 281"/>
                <a:gd name="T11" fmla="*/ 2 h 287"/>
                <a:gd name="T12" fmla="*/ 137 w 281"/>
                <a:gd name="T13" fmla="*/ 2 h 287"/>
                <a:gd name="T14" fmla="*/ 27 w 281"/>
                <a:gd name="T15" fmla="*/ 111 h 287"/>
                <a:gd name="T16" fmla="*/ 0 w 281"/>
                <a:gd name="T17" fmla="*/ 111 h 287"/>
                <a:gd name="T18" fmla="*/ 0 w 281"/>
                <a:gd name="T19" fmla="*/ 287 h 287"/>
                <a:gd name="T20" fmla="*/ 281 w 281"/>
                <a:gd name="T21" fmla="*/ 287 h 287"/>
                <a:gd name="T22" fmla="*/ 281 w 281"/>
                <a:gd name="T23" fmla="*/ 111 h 287"/>
                <a:gd name="T24" fmla="*/ 254 w 281"/>
                <a:gd name="T25" fmla="*/ 111 h 287"/>
                <a:gd name="T26" fmla="*/ 141 w 281"/>
                <a:gd name="T27" fmla="*/ 14 h 287"/>
                <a:gd name="T28" fmla="*/ 238 w 281"/>
                <a:gd name="T29" fmla="*/ 111 h 287"/>
                <a:gd name="T30" fmla="*/ 44 w 281"/>
                <a:gd name="T31" fmla="*/ 111 h 287"/>
                <a:gd name="T32" fmla="*/ 141 w 281"/>
                <a:gd name="T33" fmla="*/ 14 h 287"/>
                <a:gd name="T34" fmla="*/ 242 w 281"/>
                <a:gd name="T35" fmla="*/ 248 h 287"/>
                <a:gd name="T36" fmla="*/ 39 w 281"/>
                <a:gd name="T37" fmla="*/ 248 h 287"/>
                <a:gd name="T38" fmla="*/ 39 w 281"/>
                <a:gd name="T39" fmla="*/ 150 h 287"/>
                <a:gd name="T40" fmla="*/ 242 w 281"/>
                <a:gd name="T41" fmla="*/ 150 h 287"/>
                <a:gd name="T42" fmla="*/ 242 w 281"/>
                <a:gd name="T43" fmla="*/ 248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1" h="287">
                  <a:moveTo>
                    <a:pt x="254" y="111"/>
                  </a:moveTo>
                  <a:cubicBezTo>
                    <a:pt x="254" y="111"/>
                    <a:pt x="254" y="111"/>
                    <a:pt x="254" y="111"/>
                  </a:cubicBezTo>
                  <a:cubicBezTo>
                    <a:pt x="145" y="2"/>
                    <a:pt x="145" y="2"/>
                    <a:pt x="145" y="2"/>
                  </a:cubicBezTo>
                  <a:cubicBezTo>
                    <a:pt x="145" y="2"/>
                    <a:pt x="145" y="2"/>
                    <a:pt x="145" y="2"/>
                  </a:cubicBezTo>
                  <a:cubicBezTo>
                    <a:pt x="143" y="0"/>
                    <a:pt x="139" y="0"/>
                    <a:pt x="137" y="2"/>
                  </a:cubicBezTo>
                  <a:cubicBezTo>
                    <a:pt x="137" y="2"/>
                    <a:pt x="137" y="2"/>
                    <a:pt x="137" y="2"/>
                  </a:cubicBezTo>
                  <a:cubicBezTo>
                    <a:pt x="137" y="2"/>
                    <a:pt x="137" y="2"/>
                    <a:pt x="137" y="2"/>
                  </a:cubicBezTo>
                  <a:cubicBezTo>
                    <a:pt x="27" y="111"/>
                    <a:pt x="27" y="111"/>
                    <a:pt x="27" y="111"/>
                  </a:cubicBezTo>
                  <a:cubicBezTo>
                    <a:pt x="0" y="111"/>
                    <a:pt x="0" y="111"/>
                    <a:pt x="0" y="111"/>
                  </a:cubicBezTo>
                  <a:cubicBezTo>
                    <a:pt x="0" y="287"/>
                    <a:pt x="0" y="287"/>
                    <a:pt x="0" y="287"/>
                  </a:cubicBezTo>
                  <a:cubicBezTo>
                    <a:pt x="281" y="287"/>
                    <a:pt x="281" y="287"/>
                    <a:pt x="281" y="287"/>
                  </a:cubicBezTo>
                  <a:cubicBezTo>
                    <a:pt x="281" y="111"/>
                    <a:pt x="281" y="111"/>
                    <a:pt x="281" y="111"/>
                  </a:cubicBezTo>
                  <a:lnTo>
                    <a:pt x="254" y="111"/>
                  </a:lnTo>
                  <a:close/>
                  <a:moveTo>
                    <a:pt x="141" y="14"/>
                  </a:moveTo>
                  <a:cubicBezTo>
                    <a:pt x="238" y="111"/>
                    <a:pt x="238" y="111"/>
                    <a:pt x="238" y="111"/>
                  </a:cubicBezTo>
                  <a:cubicBezTo>
                    <a:pt x="44" y="111"/>
                    <a:pt x="44" y="111"/>
                    <a:pt x="44" y="111"/>
                  </a:cubicBezTo>
                  <a:lnTo>
                    <a:pt x="141" y="14"/>
                  </a:lnTo>
                  <a:close/>
                  <a:moveTo>
                    <a:pt x="242" y="248"/>
                  </a:moveTo>
                  <a:cubicBezTo>
                    <a:pt x="39" y="248"/>
                    <a:pt x="39" y="248"/>
                    <a:pt x="39" y="248"/>
                  </a:cubicBezTo>
                  <a:cubicBezTo>
                    <a:pt x="39" y="150"/>
                    <a:pt x="39" y="150"/>
                    <a:pt x="39" y="150"/>
                  </a:cubicBezTo>
                  <a:cubicBezTo>
                    <a:pt x="242" y="150"/>
                    <a:pt x="242" y="150"/>
                    <a:pt x="242" y="150"/>
                  </a:cubicBezTo>
                  <a:lnTo>
                    <a:pt x="242" y="24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68" name="Freeform 682"/>
          <p:cNvSpPr>
            <a:spLocks noEditPoints="1"/>
          </p:cNvSpPr>
          <p:nvPr/>
        </p:nvSpPr>
        <p:spPr bwMode="auto">
          <a:xfrm>
            <a:off x="2587508" y="4311956"/>
            <a:ext cx="407587" cy="367376"/>
          </a:xfrm>
          <a:custGeom>
            <a:avLst/>
            <a:gdLst>
              <a:gd name="T0" fmla="*/ 268 w 305"/>
              <a:gd name="T1" fmla="*/ 178 h 275"/>
              <a:gd name="T2" fmla="*/ 209 w 305"/>
              <a:gd name="T3" fmla="*/ 150 h 275"/>
              <a:gd name="T4" fmla="*/ 201 w 305"/>
              <a:gd name="T5" fmla="*/ 151 h 275"/>
              <a:gd name="T6" fmla="*/ 182 w 305"/>
              <a:gd name="T7" fmla="*/ 132 h 275"/>
              <a:gd name="T8" fmla="*/ 239 w 305"/>
              <a:gd name="T9" fmla="*/ 75 h 275"/>
              <a:gd name="T10" fmla="*/ 254 w 305"/>
              <a:gd name="T11" fmla="*/ 0 h 275"/>
              <a:gd name="T12" fmla="*/ 152 w 305"/>
              <a:gd name="T13" fmla="*/ 102 h 275"/>
              <a:gd name="T14" fmla="*/ 51 w 305"/>
              <a:gd name="T15" fmla="*/ 0 h 275"/>
              <a:gd name="T16" fmla="*/ 66 w 305"/>
              <a:gd name="T17" fmla="*/ 75 h 275"/>
              <a:gd name="T18" fmla="*/ 123 w 305"/>
              <a:gd name="T19" fmla="*/ 132 h 275"/>
              <a:gd name="T20" fmla="*/ 104 w 305"/>
              <a:gd name="T21" fmla="*/ 151 h 275"/>
              <a:gd name="T22" fmla="*/ 95 w 305"/>
              <a:gd name="T23" fmla="*/ 150 h 275"/>
              <a:gd name="T24" fmla="*/ 36 w 305"/>
              <a:gd name="T25" fmla="*/ 178 h 275"/>
              <a:gd name="T26" fmla="*/ 19 w 305"/>
              <a:gd name="T27" fmla="*/ 265 h 275"/>
              <a:gd name="T28" fmla="*/ 47 w 305"/>
              <a:gd name="T29" fmla="*/ 275 h 275"/>
              <a:gd name="T30" fmla="*/ 106 w 305"/>
              <a:gd name="T31" fmla="*/ 247 h 275"/>
              <a:gd name="T32" fmla="*/ 133 w 305"/>
              <a:gd name="T33" fmla="*/ 181 h 275"/>
              <a:gd name="T34" fmla="*/ 152 w 305"/>
              <a:gd name="T35" fmla="*/ 162 h 275"/>
              <a:gd name="T36" fmla="*/ 171 w 305"/>
              <a:gd name="T37" fmla="*/ 181 h 275"/>
              <a:gd name="T38" fmla="*/ 199 w 305"/>
              <a:gd name="T39" fmla="*/ 247 h 275"/>
              <a:gd name="T40" fmla="*/ 258 w 305"/>
              <a:gd name="T41" fmla="*/ 275 h 275"/>
              <a:gd name="T42" fmla="*/ 286 w 305"/>
              <a:gd name="T43" fmla="*/ 265 h 275"/>
              <a:gd name="T44" fmla="*/ 268 w 305"/>
              <a:gd name="T45" fmla="*/ 178 h 275"/>
              <a:gd name="T46" fmla="*/ 87 w 305"/>
              <a:gd name="T47" fmla="*/ 228 h 275"/>
              <a:gd name="T48" fmla="*/ 47 w 305"/>
              <a:gd name="T49" fmla="*/ 248 h 275"/>
              <a:gd name="T50" fmla="*/ 39 w 305"/>
              <a:gd name="T51" fmla="*/ 245 h 275"/>
              <a:gd name="T52" fmla="*/ 56 w 305"/>
              <a:gd name="T53" fmla="*/ 197 h 275"/>
              <a:gd name="T54" fmla="*/ 95 w 305"/>
              <a:gd name="T55" fmla="*/ 177 h 275"/>
              <a:gd name="T56" fmla="*/ 104 w 305"/>
              <a:gd name="T57" fmla="*/ 180 h 275"/>
              <a:gd name="T58" fmla="*/ 87 w 305"/>
              <a:gd name="T59" fmla="*/ 228 h 275"/>
              <a:gd name="T60" fmla="*/ 266 w 305"/>
              <a:gd name="T61" fmla="*/ 245 h 275"/>
              <a:gd name="T62" fmla="*/ 258 w 305"/>
              <a:gd name="T63" fmla="*/ 248 h 275"/>
              <a:gd name="T64" fmla="*/ 218 w 305"/>
              <a:gd name="T65" fmla="*/ 228 h 275"/>
              <a:gd name="T66" fmla="*/ 201 w 305"/>
              <a:gd name="T67" fmla="*/ 180 h 275"/>
              <a:gd name="T68" fmla="*/ 209 w 305"/>
              <a:gd name="T69" fmla="*/ 177 h 275"/>
              <a:gd name="T70" fmla="*/ 249 w 305"/>
              <a:gd name="T71" fmla="*/ 197 h 275"/>
              <a:gd name="T72" fmla="*/ 266 w 305"/>
              <a:gd name="T73" fmla="*/ 245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5" h="275">
                <a:moveTo>
                  <a:pt x="268" y="178"/>
                </a:moveTo>
                <a:cubicBezTo>
                  <a:pt x="250" y="160"/>
                  <a:pt x="228" y="150"/>
                  <a:pt x="209" y="150"/>
                </a:cubicBezTo>
                <a:cubicBezTo>
                  <a:pt x="206" y="150"/>
                  <a:pt x="203" y="150"/>
                  <a:pt x="201" y="151"/>
                </a:cubicBezTo>
                <a:cubicBezTo>
                  <a:pt x="182" y="132"/>
                  <a:pt x="182" y="132"/>
                  <a:pt x="182" y="132"/>
                </a:cubicBezTo>
                <a:cubicBezTo>
                  <a:pt x="239" y="75"/>
                  <a:pt x="239" y="75"/>
                  <a:pt x="239" y="75"/>
                </a:cubicBezTo>
                <a:cubicBezTo>
                  <a:pt x="239" y="75"/>
                  <a:pt x="283" y="29"/>
                  <a:pt x="254" y="0"/>
                </a:cubicBezTo>
                <a:cubicBezTo>
                  <a:pt x="152" y="102"/>
                  <a:pt x="152" y="102"/>
                  <a:pt x="152" y="102"/>
                </a:cubicBezTo>
                <a:cubicBezTo>
                  <a:pt x="51" y="0"/>
                  <a:pt x="51" y="0"/>
                  <a:pt x="51" y="0"/>
                </a:cubicBezTo>
                <a:cubicBezTo>
                  <a:pt x="22" y="29"/>
                  <a:pt x="66" y="75"/>
                  <a:pt x="66" y="75"/>
                </a:cubicBezTo>
                <a:cubicBezTo>
                  <a:pt x="123" y="132"/>
                  <a:pt x="123" y="132"/>
                  <a:pt x="123" y="132"/>
                </a:cubicBezTo>
                <a:cubicBezTo>
                  <a:pt x="104" y="151"/>
                  <a:pt x="104" y="151"/>
                  <a:pt x="104" y="151"/>
                </a:cubicBezTo>
                <a:cubicBezTo>
                  <a:pt x="101" y="150"/>
                  <a:pt x="98" y="150"/>
                  <a:pt x="95" y="150"/>
                </a:cubicBezTo>
                <a:cubicBezTo>
                  <a:pt x="77" y="150"/>
                  <a:pt x="55" y="160"/>
                  <a:pt x="36" y="178"/>
                </a:cubicBezTo>
                <a:cubicBezTo>
                  <a:pt x="8" y="207"/>
                  <a:pt x="0" y="245"/>
                  <a:pt x="19" y="265"/>
                </a:cubicBezTo>
                <a:cubicBezTo>
                  <a:pt x="26" y="272"/>
                  <a:pt x="36" y="275"/>
                  <a:pt x="47" y="275"/>
                </a:cubicBezTo>
                <a:cubicBezTo>
                  <a:pt x="66" y="275"/>
                  <a:pt x="88" y="265"/>
                  <a:pt x="106" y="247"/>
                </a:cubicBezTo>
                <a:cubicBezTo>
                  <a:pt x="127" y="227"/>
                  <a:pt x="137" y="201"/>
                  <a:pt x="133" y="181"/>
                </a:cubicBezTo>
                <a:cubicBezTo>
                  <a:pt x="152" y="162"/>
                  <a:pt x="152" y="162"/>
                  <a:pt x="152" y="162"/>
                </a:cubicBezTo>
                <a:cubicBezTo>
                  <a:pt x="171" y="181"/>
                  <a:pt x="171" y="181"/>
                  <a:pt x="171" y="181"/>
                </a:cubicBezTo>
                <a:cubicBezTo>
                  <a:pt x="168" y="201"/>
                  <a:pt x="178" y="227"/>
                  <a:pt x="199" y="247"/>
                </a:cubicBezTo>
                <a:cubicBezTo>
                  <a:pt x="217" y="265"/>
                  <a:pt x="239" y="275"/>
                  <a:pt x="258" y="275"/>
                </a:cubicBezTo>
                <a:cubicBezTo>
                  <a:pt x="269" y="275"/>
                  <a:pt x="279" y="272"/>
                  <a:pt x="286" y="265"/>
                </a:cubicBezTo>
                <a:cubicBezTo>
                  <a:pt x="305" y="245"/>
                  <a:pt x="297" y="207"/>
                  <a:pt x="268" y="178"/>
                </a:cubicBezTo>
                <a:close/>
                <a:moveTo>
                  <a:pt x="87" y="228"/>
                </a:moveTo>
                <a:cubicBezTo>
                  <a:pt x="72" y="242"/>
                  <a:pt x="56" y="248"/>
                  <a:pt x="47" y="248"/>
                </a:cubicBezTo>
                <a:cubicBezTo>
                  <a:pt x="45" y="248"/>
                  <a:pt x="41" y="247"/>
                  <a:pt x="39" y="245"/>
                </a:cubicBezTo>
                <a:cubicBezTo>
                  <a:pt x="33" y="240"/>
                  <a:pt x="36" y="217"/>
                  <a:pt x="56" y="197"/>
                </a:cubicBezTo>
                <a:cubicBezTo>
                  <a:pt x="71" y="183"/>
                  <a:pt x="86" y="177"/>
                  <a:pt x="95" y="177"/>
                </a:cubicBezTo>
                <a:cubicBezTo>
                  <a:pt x="98" y="177"/>
                  <a:pt x="102" y="178"/>
                  <a:pt x="104" y="180"/>
                </a:cubicBezTo>
                <a:cubicBezTo>
                  <a:pt x="109" y="185"/>
                  <a:pt x="107" y="208"/>
                  <a:pt x="87" y="228"/>
                </a:cubicBezTo>
                <a:close/>
                <a:moveTo>
                  <a:pt x="266" y="245"/>
                </a:moveTo>
                <a:cubicBezTo>
                  <a:pt x="264" y="247"/>
                  <a:pt x="260" y="248"/>
                  <a:pt x="258" y="248"/>
                </a:cubicBezTo>
                <a:cubicBezTo>
                  <a:pt x="249" y="248"/>
                  <a:pt x="233" y="242"/>
                  <a:pt x="218" y="228"/>
                </a:cubicBezTo>
                <a:cubicBezTo>
                  <a:pt x="198" y="208"/>
                  <a:pt x="195" y="185"/>
                  <a:pt x="201" y="180"/>
                </a:cubicBezTo>
                <a:cubicBezTo>
                  <a:pt x="203" y="178"/>
                  <a:pt x="207" y="177"/>
                  <a:pt x="209" y="177"/>
                </a:cubicBezTo>
                <a:cubicBezTo>
                  <a:pt x="218" y="177"/>
                  <a:pt x="234" y="183"/>
                  <a:pt x="249" y="197"/>
                </a:cubicBezTo>
                <a:cubicBezTo>
                  <a:pt x="269" y="217"/>
                  <a:pt x="272" y="240"/>
                  <a:pt x="266" y="24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328" name="组合 327"/>
          <p:cNvGrpSpPr/>
          <p:nvPr/>
        </p:nvGrpSpPr>
        <p:grpSpPr>
          <a:xfrm>
            <a:off x="3955014" y="3666275"/>
            <a:ext cx="407587" cy="385654"/>
            <a:chOff x="8683645" y="3539161"/>
            <a:chExt cx="443806" cy="419924"/>
          </a:xfrm>
        </p:grpSpPr>
        <p:sp>
          <p:nvSpPr>
            <p:cNvPr id="169" name="Freeform 695"/>
            <p:cNvSpPr>
              <a:spLocks noEditPoints="1"/>
            </p:cNvSpPr>
            <p:nvPr/>
          </p:nvSpPr>
          <p:spPr bwMode="auto">
            <a:xfrm>
              <a:off x="8930425" y="3783949"/>
              <a:ext cx="173145" cy="175133"/>
            </a:xfrm>
            <a:custGeom>
              <a:avLst/>
              <a:gdLst>
                <a:gd name="T0" fmla="*/ 0 w 119"/>
                <a:gd name="T1" fmla="*/ 40 h 121"/>
                <a:gd name="T2" fmla="*/ 46 w 119"/>
                <a:gd name="T3" fmla="*/ 85 h 121"/>
                <a:gd name="T4" fmla="*/ 70 w 119"/>
                <a:gd name="T5" fmla="*/ 118 h 121"/>
                <a:gd name="T6" fmla="*/ 83 w 119"/>
                <a:gd name="T7" fmla="*/ 121 h 121"/>
                <a:gd name="T8" fmla="*/ 119 w 119"/>
                <a:gd name="T9" fmla="*/ 85 h 121"/>
                <a:gd name="T10" fmla="*/ 116 w 119"/>
                <a:gd name="T11" fmla="*/ 72 h 121"/>
                <a:gd name="T12" fmla="*/ 83 w 119"/>
                <a:gd name="T13" fmla="*/ 48 h 121"/>
                <a:gd name="T14" fmla="*/ 35 w 119"/>
                <a:gd name="T15" fmla="*/ 0 h 121"/>
                <a:gd name="T16" fmla="*/ 1 w 119"/>
                <a:gd name="T17" fmla="*/ 34 h 121"/>
                <a:gd name="T18" fmla="*/ 0 w 119"/>
                <a:gd name="T19" fmla="*/ 40 h 121"/>
                <a:gd name="T20" fmla="*/ 80 w 119"/>
                <a:gd name="T21" fmla="*/ 67 h 121"/>
                <a:gd name="T22" fmla="*/ 95 w 119"/>
                <a:gd name="T23" fmla="*/ 82 h 121"/>
                <a:gd name="T24" fmla="*/ 80 w 119"/>
                <a:gd name="T25" fmla="*/ 97 h 121"/>
                <a:gd name="T26" fmla="*/ 65 w 119"/>
                <a:gd name="T27" fmla="*/ 82 h 121"/>
                <a:gd name="T28" fmla="*/ 80 w 119"/>
                <a:gd name="T29" fmla="*/ 67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9" h="121">
                  <a:moveTo>
                    <a:pt x="0" y="40"/>
                  </a:moveTo>
                  <a:cubicBezTo>
                    <a:pt x="46" y="85"/>
                    <a:pt x="46" y="85"/>
                    <a:pt x="46" y="85"/>
                  </a:cubicBezTo>
                  <a:cubicBezTo>
                    <a:pt x="70" y="118"/>
                    <a:pt x="70" y="118"/>
                    <a:pt x="70" y="118"/>
                  </a:cubicBezTo>
                  <a:cubicBezTo>
                    <a:pt x="83" y="121"/>
                    <a:pt x="83" y="121"/>
                    <a:pt x="83" y="121"/>
                  </a:cubicBezTo>
                  <a:cubicBezTo>
                    <a:pt x="119" y="85"/>
                    <a:pt x="119" y="85"/>
                    <a:pt x="119" y="85"/>
                  </a:cubicBezTo>
                  <a:cubicBezTo>
                    <a:pt x="116" y="72"/>
                    <a:pt x="116" y="72"/>
                    <a:pt x="116" y="72"/>
                  </a:cubicBezTo>
                  <a:cubicBezTo>
                    <a:pt x="83" y="48"/>
                    <a:pt x="83" y="48"/>
                    <a:pt x="83" y="48"/>
                  </a:cubicBezTo>
                  <a:cubicBezTo>
                    <a:pt x="35" y="0"/>
                    <a:pt x="35" y="0"/>
                    <a:pt x="35" y="0"/>
                  </a:cubicBezTo>
                  <a:cubicBezTo>
                    <a:pt x="1" y="34"/>
                    <a:pt x="1" y="34"/>
                    <a:pt x="1" y="34"/>
                  </a:cubicBezTo>
                  <a:cubicBezTo>
                    <a:pt x="1" y="36"/>
                    <a:pt x="1" y="38"/>
                    <a:pt x="0" y="40"/>
                  </a:cubicBezTo>
                  <a:close/>
                  <a:moveTo>
                    <a:pt x="80" y="67"/>
                  </a:moveTo>
                  <a:cubicBezTo>
                    <a:pt x="88" y="67"/>
                    <a:pt x="95" y="73"/>
                    <a:pt x="95" y="82"/>
                  </a:cubicBezTo>
                  <a:cubicBezTo>
                    <a:pt x="95" y="90"/>
                    <a:pt x="88" y="97"/>
                    <a:pt x="80" y="97"/>
                  </a:cubicBezTo>
                  <a:cubicBezTo>
                    <a:pt x="71" y="97"/>
                    <a:pt x="65" y="90"/>
                    <a:pt x="65" y="82"/>
                  </a:cubicBezTo>
                  <a:cubicBezTo>
                    <a:pt x="65" y="73"/>
                    <a:pt x="71" y="67"/>
                    <a:pt x="80" y="6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696"/>
            <p:cNvSpPr>
              <a:spLocks/>
            </p:cNvSpPr>
            <p:nvPr/>
          </p:nvSpPr>
          <p:spPr bwMode="auto">
            <a:xfrm>
              <a:off x="8683645" y="3539161"/>
              <a:ext cx="218918" cy="216928"/>
            </a:xfrm>
            <a:custGeom>
              <a:avLst/>
              <a:gdLst>
                <a:gd name="T0" fmla="*/ 151 w 151"/>
                <a:gd name="T1" fmla="*/ 114 h 149"/>
                <a:gd name="T2" fmla="*/ 124 w 151"/>
                <a:gd name="T3" fmla="*/ 87 h 149"/>
                <a:gd name="T4" fmla="*/ 130 w 151"/>
                <a:gd name="T5" fmla="*/ 67 h 149"/>
                <a:gd name="T6" fmla="*/ 62 w 151"/>
                <a:gd name="T7" fmla="*/ 0 h 149"/>
                <a:gd name="T8" fmla="*/ 56 w 151"/>
                <a:gd name="T9" fmla="*/ 6 h 149"/>
                <a:gd name="T10" fmla="*/ 82 w 151"/>
                <a:gd name="T11" fmla="*/ 46 h 149"/>
                <a:gd name="T12" fmla="*/ 46 w 151"/>
                <a:gd name="T13" fmla="*/ 81 h 149"/>
                <a:gd name="T14" fmla="*/ 6 w 151"/>
                <a:gd name="T15" fmla="*/ 56 h 149"/>
                <a:gd name="T16" fmla="*/ 0 w 151"/>
                <a:gd name="T17" fmla="*/ 62 h 149"/>
                <a:gd name="T18" fmla="*/ 67 w 151"/>
                <a:gd name="T19" fmla="*/ 130 h 149"/>
                <a:gd name="T20" fmla="*/ 87 w 151"/>
                <a:gd name="T21" fmla="*/ 124 h 149"/>
                <a:gd name="T22" fmla="*/ 111 w 151"/>
                <a:gd name="T23" fmla="*/ 149 h 149"/>
                <a:gd name="T24" fmla="*/ 117 w 151"/>
                <a:gd name="T25" fmla="*/ 148 h 149"/>
                <a:gd name="T26" fmla="*/ 151 w 151"/>
                <a:gd name="T27" fmla="*/ 11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1" h="149">
                  <a:moveTo>
                    <a:pt x="151" y="114"/>
                  </a:moveTo>
                  <a:cubicBezTo>
                    <a:pt x="124" y="87"/>
                    <a:pt x="124" y="87"/>
                    <a:pt x="124" y="87"/>
                  </a:cubicBezTo>
                  <a:cubicBezTo>
                    <a:pt x="128" y="80"/>
                    <a:pt x="130" y="74"/>
                    <a:pt x="130" y="67"/>
                  </a:cubicBezTo>
                  <a:cubicBezTo>
                    <a:pt x="130" y="33"/>
                    <a:pt x="97" y="0"/>
                    <a:pt x="62" y="0"/>
                  </a:cubicBezTo>
                  <a:cubicBezTo>
                    <a:pt x="62" y="0"/>
                    <a:pt x="58" y="4"/>
                    <a:pt x="56" y="6"/>
                  </a:cubicBezTo>
                  <a:cubicBezTo>
                    <a:pt x="84" y="34"/>
                    <a:pt x="82" y="29"/>
                    <a:pt x="82" y="46"/>
                  </a:cubicBezTo>
                  <a:cubicBezTo>
                    <a:pt x="82" y="60"/>
                    <a:pt x="60" y="81"/>
                    <a:pt x="46" y="81"/>
                  </a:cubicBezTo>
                  <a:cubicBezTo>
                    <a:pt x="29" y="81"/>
                    <a:pt x="34" y="84"/>
                    <a:pt x="6" y="56"/>
                  </a:cubicBezTo>
                  <a:cubicBezTo>
                    <a:pt x="4" y="58"/>
                    <a:pt x="0" y="62"/>
                    <a:pt x="0" y="62"/>
                  </a:cubicBezTo>
                  <a:cubicBezTo>
                    <a:pt x="1" y="97"/>
                    <a:pt x="33" y="130"/>
                    <a:pt x="67" y="130"/>
                  </a:cubicBezTo>
                  <a:cubicBezTo>
                    <a:pt x="74" y="130"/>
                    <a:pt x="80" y="128"/>
                    <a:pt x="87" y="124"/>
                  </a:cubicBezTo>
                  <a:cubicBezTo>
                    <a:pt x="111" y="149"/>
                    <a:pt x="111" y="149"/>
                    <a:pt x="111" y="149"/>
                  </a:cubicBezTo>
                  <a:cubicBezTo>
                    <a:pt x="113" y="148"/>
                    <a:pt x="115" y="148"/>
                    <a:pt x="117" y="148"/>
                  </a:cubicBezTo>
                  <a:lnTo>
                    <a:pt x="151" y="11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697"/>
            <p:cNvSpPr>
              <a:spLocks/>
            </p:cNvSpPr>
            <p:nvPr/>
          </p:nvSpPr>
          <p:spPr bwMode="auto">
            <a:xfrm>
              <a:off x="8711508" y="3539161"/>
              <a:ext cx="415943" cy="419924"/>
            </a:xfrm>
            <a:custGeom>
              <a:avLst/>
              <a:gdLst>
                <a:gd name="T0" fmla="*/ 240 w 285"/>
                <a:gd name="T1" fmla="*/ 172 h 289"/>
                <a:gd name="T2" fmla="*/ 259 w 285"/>
                <a:gd name="T3" fmla="*/ 190 h 289"/>
                <a:gd name="T4" fmla="*/ 254 w 285"/>
                <a:gd name="T5" fmla="*/ 86 h 289"/>
                <a:gd name="T6" fmla="*/ 213 w 285"/>
                <a:gd name="T7" fmla="*/ 45 h 289"/>
                <a:gd name="T8" fmla="*/ 200 w 285"/>
                <a:gd name="T9" fmla="*/ 42 h 289"/>
                <a:gd name="T10" fmla="*/ 191 w 285"/>
                <a:gd name="T11" fmla="*/ 26 h 289"/>
                <a:gd name="T12" fmla="*/ 178 w 285"/>
                <a:gd name="T13" fmla="*/ 9 h 289"/>
                <a:gd name="T14" fmla="*/ 177 w 285"/>
                <a:gd name="T15" fmla="*/ 7 h 289"/>
                <a:gd name="T16" fmla="*/ 167 w 285"/>
                <a:gd name="T17" fmla="*/ 0 h 289"/>
                <a:gd name="T18" fmla="*/ 159 w 285"/>
                <a:gd name="T19" fmla="*/ 6 h 289"/>
                <a:gd name="T20" fmla="*/ 133 w 285"/>
                <a:gd name="T21" fmla="*/ 31 h 289"/>
                <a:gd name="T22" fmla="*/ 134 w 285"/>
                <a:gd name="T23" fmla="*/ 49 h 289"/>
                <a:gd name="T24" fmla="*/ 136 w 285"/>
                <a:gd name="T25" fmla="*/ 51 h 289"/>
                <a:gd name="T26" fmla="*/ 155 w 285"/>
                <a:gd name="T27" fmla="*/ 64 h 289"/>
                <a:gd name="T28" fmla="*/ 156 w 285"/>
                <a:gd name="T29" fmla="*/ 64 h 289"/>
                <a:gd name="T30" fmla="*/ 177 w 285"/>
                <a:gd name="T31" fmla="*/ 77 h 289"/>
                <a:gd name="T32" fmla="*/ 171 w 285"/>
                <a:gd name="T33" fmla="*/ 102 h 289"/>
                <a:gd name="T34" fmla="*/ 104 w 285"/>
                <a:gd name="T35" fmla="*/ 169 h 289"/>
                <a:gd name="T36" fmla="*/ 98 w 285"/>
                <a:gd name="T37" fmla="*/ 168 h 289"/>
                <a:gd name="T38" fmla="*/ 88 w 285"/>
                <a:gd name="T39" fmla="*/ 172 h 289"/>
                <a:gd name="T40" fmla="*/ 86 w 285"/>
                <a:gd name="T41" fmla="*/ 174 h 289"/>
                <a:gd name="T42" fmla="*/ 16 w 285"/>
                <a:gd name="T43" fmla="*/ 244 h 289"/>
                <a:gd name="T44" fmla="*/ 14 w 285"/>
                <a:gd name="T45" fmla="*/ 246 h 289"/>
                <a:gd name="T46" fmla="*/ 43 w 285"/>
                <a:gd name="T47" fmla="*/ 289 h 289"/>
                <a:gd name="T48" fmla="*/ 53 w 285"/>
                <a:gd name="T49" fmla="*/ 285 h 289"/>
                <a:gd name="T50" fmla="*/ 55 w 285"/>
                <a:gd name="T51" fmla="*/ 283 h 289"/>
                <a:gd name="T52" fmla="*/ 125 w 285"/>
                <a:gd name="T53" fmla="*/ 213 h 289"/>
                <a:gd name="T54" fmla="*/ 127 w 285"/>
                <a:gd name="T55" fmla="*/ 211 h 289"/>
                <a:gd name="T56" fmla="*/ 130 w 285"/>
                <a:gd name="T57" fmla="*/ 195 h 289"/>
                <a:gd name="T58" fmla="*/ 205 w 285"/>
                <a:gd name="T59" fmla="*/ 120 h 289"/>
                <a:gd name="T60" fmla="*/ 217 w 285"/>
                <a:gd name="T61" fmla="*/ 112 h 289"/>
                <a:gd name="T62" fmla="*/ 218 w 285"/>
                <a:gd name="T63" fmla="*/ 112 h 289"/>
                <a:gd name="T64" fmla="*/ 240 w 285"/>
                <a:gd name="T65" fmla="*/ 172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5" h="289">
                  <a:moveTo>
                    <a:pt x="240" y="172"/>
                  </a:moveTo>
                  <a:cubicBezTo>
                    <a:pt x="259" y="190"/>
                    <a:pt x="259" y="190"/>
                    <a:pt x="259" y="190"/>
                  </a:cubicBezTo>
                  <a:cubicBezTo>
                    <a:pt x="259" y="190"/>
                    <a:pt x="285" y="117"/>
                    <a:pt x="254" y="86"/>
                  </a:cubicBezTo>
                  <a:cubicBezTo>
                    <a:pt x="242" y="74"/>
                    <a:pt x="226" y="58"/>
                    <a:pt x="213" y="45"/>
                  </a:cubicBezTo>
                  <a:cubicBezTo>
                    <a:pt x="210" y="42"/>
                    <a:pt x="202" y="44"/>
                    <a:pt x="200" y="42"/>
                  </a:cubicBezTo>
                  <a:cubicBezTo>
                    <a:pt x="194" y="34"/>
                    <a:pt x="192" y="27"/>
                    <a:pt x="191" y="26"/>
                  </a:cubicBezTo>
                  <a:cubicBezTo>
                    <a:pt x="190" y="20"/>
                    <a:pt x="184" y="14"/>
                    <a:pt x="178" y="9"/>
                  </a:cubicBezTo>
                  <a:cubicBezTo>
                    <a:pt x="177" y="7"/>
                    <a:pt x="177" y="7"/>
                    <a:pt x="177" y="7"/>
                  </a:cubicBezTo>
                  <a:cubicBezTo>
                    <a:pt x="172" y="2"/>
                    <a:pt x="170" y="0"/>
                    <a:pt x="167" y="0"/>
                  </a:cubicBezTo>
                  <a:cubicBezTo>
                    <a:pt x="165" y="0"/>
                    <a:pt x="163" y="2"/>
                    <a:pt x="159" y="6"/>
                  </a:cubicBezTo>
                  <a:cubicBezTo>
                    <a:pt x="133" y="31"/>
                    <a:pt x="133" y="31"/>
                    <a:pt x="133" y="31"/>
                  </a:cubicBezTo>
                  <a:cubicBezTo>
                    <a:pt x="124" y="40"/>
                    <a:pt x="126" y="41"/>
                    <a:pt x="134" y="49"/>
                  </a:cubicBezTo>
                  <a:cubicBezTo>
                    <a:pt x="136" y="51"/>
                    <a:pt x="136" y="51"/>
                    <a:pt x="136" y="51"/>
                  </a:cubicBezTo>
                  <a:cubicBezTo>
                    <a:pt x="142" y="57"/>
                    <a:pt x="149" y="64"/>
                    <a:pt x="155" y="64"/>
                  </a:cubicBezTo>
                  <a:cubicBezTo>
                    <a:pt x="156" y="64"/>
                    <a:pt x="156" y="64"/>
                    <a:pt x="156" y="64"/>
                  </a:cubicBezTo>
                  <a:cubicBezTo>
                    <a:pt x="161" y="65"/>
                    <a:pt x="172" y="68"/>
                    <a:pt x="177" y="77"/>
                  </a:cubicBezTo>
                  <a:cubicBezTo>
                    <a:pt x="182" y="89"/>
                    <a:pt x="174" y="97"/>
                    <a:pt x="171" y="102"/>
                  </a:cubicBezTo>
                  <a:cubicBezTo>
                    <a:pt x="104" y="169"/>
                    <a:pt x="104" y="169"/>
                    <a:pt x="104" y="169"/>
                  </a:cubicBezTo>
                  <a:cubicBezTo>
                    <a:pt x="102" y="168"/>
                    <a:pt x="100" y="168"/>
                    <a:pt x="98" y="168"/>
                  </a:cubicBezTo>
                  <a:cubicBezTo>
                    <a:pt x="94" y="168"/>
                    <a:pt x="91" y="169"/>
                    <a:pt x="88" y="172"/>
                  </a:cubicBezTo>
                  <a:cubicBezTo>
                    <a:pt x="87" y="172"/>
                    <a:pt x="87" y="173"/>
                    <a:pt x="86" y="174"/>
                  </a:cubicBezTo>
                  <a:cubicBezTo>
                    <a:pt x="86" y="174"/>
                    <a:pt x="30" y="229"/>
                    <a:pt x="16" y="244"/>
                  </a:cubicBezTo>
                  <a:cubicBezTo>
                    <a:pt x="15" y="245"/>
                    <a:pt x="14" y="245"/>
                    <a:pt x="14" y="246"/>
                  </a:cubicBezTo>
                  <a:cubicBezTo>
                    <a:pt x="0" y="259"/>
                    <a:pt x="25" y="289"/>
                    <a:pt x="43" y="289"/>
                  </a:cubicBezTo>
                  <a:cubicBezTo>
                    <a:pt x="47" y="289"/>
                    <a:pt x="50" y="288"/>
                    <a:pt x="53" y="285"/>
                  </a:cubicBezTo>
                  <a:cubicBezTo>
                    <a:pt x="54" y="285"/>
                    <a:pt x="54" y="284"/>
                    <a:pt x="55" y="283"/>
                  </a:cubicBezTo>
                  <a:cubicBezTo>
                    <a:pt x="70" y="268"/>
                    <a:pt x="125" y="213"/>
                    <a:pt x="125" y="213"/>
                  </a:cubicBezTo>
                  <a:cubicBezTo>
                    <a:pt x="126" y="212"/>
                    <a:pt x="127" y="212"/>
                    <a:pt x="127" y="211"/>
                  </a:cubicBezTo>
                  <a:cubicBezTo>
                    <a:pt x="131" y="207"/>
                    <a:pt x="132" y="201"/>
                    <a:pt x="130" y="195"/>
                  </a:cubicBezTo>
                  <a:cubicBezTo>
                    <a:pt x="205" y="120"/>
                    <a:pt x="205" y="120"/>
                    <a:pt x="205" y="120"/>
                  </a:cubicBezTo>
                  <a:cubicBezTo>
                    <a:pt x="210" y="116"/>
                    <a:pt x="215" y="112"/>
                    <a:pt x="217" y="112"/>
                  </a:cubicBezTo>
                  <a:cubicBezTo>
                    <a:pt x="218" y="112"/>
                    <a:pt x="218" y="112"/>
                    <a:pt x="218" y="112"/>
                  </a:cubicBezTo>
                  <a:cubicBezTo>
                    <a:pt x="246" y="128"/>
                    <a:pt x="240" y="172"/>
                    <a:pt x="240" y="17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72" name="Freeform 699"/>
          <p:cNvSpPr>
            <a:spLocks noEditPoints="1"/>
          </p:cNvSpPr>
          <p:nvPr/>
        </p:nvSpPr>
        <p:spPr bwMode="auto">
          <a:xfrm>
            <a:off x="5901615" y="3020692"/>
            <a:ext cx="402102" cy="376514"/>
          </a:xfrm>
          <a:custGeom>
            <a:avLst/>
            <a:gdLst>
              <a:gd name="T0" fmla="*/ 266 w 301"/>
              <a:gd name="T1" fmla="*/ 192 h 282"/>
              <a:gd name="T2" fmla="*/ 234 w 301"/>
              <a:gd name="T3" fmla="*/ 69 h 282"/>
              <a:gd name="T4" fmla="*/ 81 w 301"/>
              <a:gd name="T5" fmla="*/ 36 h 282"/>
              <a:gd name="T6" fmla="*/ 32 w 301"/>
              <a:gd name="T7" fmla="*/ 3 h 282"/>
              <a:gd name="T8" fmla="*/ 12 w 301"/>
              <a:gd name="T9" fmla="*/ 13 h 282"/>
              <a:gd name="T10" fmla="*/ 61 w 301"/>
              <a:gd name="T11" fmla="*/ 57 h 282"/>
              <a:gd name="T12" fmla="*/ 132 w 301"/>
              <a:gd name="T13" fmla="*/ 249 h 282"/>
              <a:gd name="T14" fmla="*/ 301 w 301"/>
              <a:gd name="T15" fmla="*/ 260 h 282"/>
              <a:gd name="T16" fmla="*/ 266 w 301"/>
              <a:gd name="T17" fmla="*/ 192 h 282"/>
              <a:gd name="T18" fmla="*/ 242 w 301"/>
              <a:gd name="T19" fmla="*/ 232 h 282"/>
              <a:gd name="T20" fmla="*/ 240 w 301"/>
              <a:gd name="T21" fmla="*/ 233 h 282"/>
              <a:gd name="T22" fmla="*/ 238 w 301"/>
              <a:gd name="T23" fmla="*/ 232 h 282"/>
              <a:gd name="T24" fmla="*/ 159 w 301"/>
              <a:gd name="T25" fmla="*/ 138 h 282"/>
              <a:gd name="T26" fmla="*/ 106 w 301"/>
              <a:gd name="T27" fmla="*/ 75 h 282"/>
              <a:gd name="T28" fmla="*/ 106 w 301"/>
              <a:gd name="T29" fmla="*/ 71 h 282"/>
              <a:gd name="T30" fmla="*/ 109 w 301"/>
              <a:gd name="T31" fmla="*/ 71 h 282"/>
              <a:gd name="T32" fmla="*/ 178 w 301"/>
              <a:gd name="T33" fmla="*/ 122 h 282"/>
              <a:gd name="T34" fmla="*/ 243 w 301"/>
              <a:gd name="T35" fmla="*/ 229 h 282"/>
              <a:gd name="T36" fmla="*/ 242 w 301"/>
              <a:gd name="T37" fmla="*/ 23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1" h="282">
                <a:moveTo>
                  <a:pt x="266" y="192"/>
                </a:moveTo>
                <a:cubicBezTo>
                  <a:pt x="268" y="152"/>
                  <a:pt x="252" y="95"/>
                  <a:pt x="234" y="69"/>
                </a:cubicBezTo>
                <a:cubicBezTo>
                  <a:pt x="197" y="16"/>
                  <a:pt x="116" y="0"/>
                  <a:pt x="81" y="36"/>
                </a:cubicBezTo>
                <a:cubicBezTo>
                  <a:pt x="74" y="43"/>
                  <a:pt x="32" y="3"/>
                  <a:pt x="32" y="3"/>
                </a:cubicBezTo>
                <a:cubicBezTo>
                  <a:pt x="12" y="13"/>
                  <a:pt x="12" y="13"/>
                  <a:pt x="12" y="13"/>
                </a:cubicBezTo>
                <a:cubicBezTo>
                  <a:pt x="61" y="57"/>
                  <a:pt x="61" y="57"/>
                  <a:pt x="61" y="57"/>
                </a:cubicBezTo>
                <a:cubicBezTo>
                  <a:pt x="61" y="57"/>
                  <a:pt x="0" y="152"/>
                  <a:pt x="132" y="249"/>
                </a:cubicBezTo>
                <a:cubicBezTo>
                  <a:pt x="177" y="282"/>
                  <a:pt x="241" y="269"/>
                  <a:pt x="301" y="260"/>
                </a:cubicBezTo>
                <a:cubicBezTo>
                  <a:pt x="301" y="260"/>
                  <a:pt x="265" y="248"/>
                  <a:pt x="266" y="192"/>
                </a:cubicBezTo>
                <a:close/>
                <a:moveTo>
                  <a:pt x="242" y="232"/>
                </a:moveTo>
                <a:cubicBezTo>
                  <a:pt x="241" y="233"/>
                  <a:pt x="241" y="233"/>
                  <a:pt x="240" y="233"/>
                </a:cubicBezTo>
                <a:cubicBezTo>
                  <a:pt x="240" y="233"/>
                  <a:pt x="239" y="232"/>
                  <a:pt x="238" y="232"/>
                </a:cubicBezTo>
                <a:cubicBezTo>
                  <a:pt x="238" y="232"/>
                  <a:pt x="198" y="182"/>
                  <a:pt x="159" y="138"/>
                </a:cubicBezTo>
                <a:cubicBezTo>
                  <a:pt x="115" y="89"/>
                  <a:pt x="106" y="75"/>
                  <a:pt x="106" y="75"/>
                </a:cubicBezTo>
                <a:cubicBezTo>
                  <a:pt x="105" y="74"/>
                  <a:pt x="105" y="72"/>
                  <a:pt x="106" y="71"/>
                </a:cubicBezTo>
                <a:cubicBezTo>
                  <a:pt x="107" y="71"/>
                  <a:pt x="108" y="70"/>
                  <a:pt x="109" y="71"/>
                </a:cubicBezTo>
                <a:cubicBezTo>
                  <a:pt x="109" y="71"/>
                  <a:pt x="144" y="87"/>
                  <a:pt x="178" y="122"/>
                </a:cubicBezTo>
                <a:cubicBezTo>
                  <a:pt x="210" y="156"/>
                  <a:pt x="243" y="229"/>
                  <a:pt x="243" y="229"/>
                </a:cubicBezTo>
                <a:cubicBezTo>
                  <a:pt x="243" y="230"/>
                  <a:pt x="243" y="232"/>
                  <a:pt x="242" y="2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173" name="组合 172"/>
          <p:cNvGrpSpPr/>
          <p:nvPr/>
        </p:nvGrpSpPr>
        <p:grpSpPr>
          <a:xfrm>
            <a:off x="7250076" y="3003460"/>
            <a:ext cx="383825" cy="318026"/>
            <a:chOff x="1754640" y="5537089"/>
            <a:chExt cx="281871" cy="233550"/>
          </a:xfrm>
          <a:solidFill>
            <a:schemeClr val="bg1"/>
          </a:solidFill>
        </p:grpSpPr>
        <p:sp>
          <p:nvSpPr>
            <p:cNvPr id="174" name="Freeform 790"/>
            <p:cNvSpPr>
              <a:spLocks/>
            </p:cNvSpPr>
            <p:nvPr/>
          </p:nvSpPr>
          <p:spPr bwMode="auto">
            <a:xfrm>
              <a:off x="1797592" y="5578698"/>
              <a:ext cx="195967" cy="150331"/>
            </a:xfrm>
            <a:custGeom>
              <a:avLst/>
              <a:gdLst>
                <a:gd name="T0" fmla="*/ 11 w 146"/>
                <a:gd name="T1" fmla="*/ 69 h 112"/>
                <a:gd name="T2" fmla="*/ 26 w 146"/>
                <a:gd name="T3" fmla="*/ 58 h 112"/>
                <a:gd name="T4" fmla="*/ 48 w 146"/>
                <a:gd name="T5" fmla="*/ 85 h 112"/>
                <a:gd name="T6" fmla="*/ 73 w 146"/>
                <a:gd name="T7" fmla="*/ 29 h 112"/>
                <a:gd name="T8" fmla="*/ 101 w 146"/>
                <a:gd name="T9" fmla="*/ 112 h 112"/>
                <a:gd name="T10" fmla="*/ 125 w 146"/>
                <a:gd name="T11" fmla="*/ 54 h 112"/>
                <a:gd name="T12" fmla="*/ 135 w 146"/>
                <a:gd name="T13" fmla="*/ 78 h 112"/>
                <a:gd name="T14" fmla="*/ 146 w 146"/>
                <a:gd name="T15" fmla="*/ 76 h 112"/>
                <a:gd name="T16" fmla="*/ 125 w 146"/>
                <a:gd name="T17" fmla="*/ 26 h 112"/>
                <a:gd name="T18" fmla="*/ 102 w 146"/>
                <a:gd name="T19" fmla="*/ 82 h 112"/>
                <a:gd name="T20" fmla="*/ 75 w 146"/>
                <a:gd name="T21" fmla="*/ 0 h 112"/>
                <a:gd name="T22" fmla="*/ 45 w 146"/>
                <a:gd name="T23" fmla="*/ 66 h 112"/>
                <a:gd name="T24" fmla="*/ 28 w 146"/>
                <a:gd name="T25" fmla="*/ 45 h 112"/>
                <a:gd name="T26" fmla="*/ 0 w 146"/>
                <a:gd name="T27" fmla="*/ 66 h 112"/>
                <a:gd name="T28" fmla="*/ 8 w 146"/>
                <a:gd name="T29" fmla="*/ 71 h 112"/>
                <a:gd name="T30" fmla="*/ 11 w 146"/>
                <a:gd name="T31" fmla="*/ 6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6" h="112">
                  <a:moveTo>
                    <a:pt x="11" y="69"/>
                  </a:moveTo>
                  <a:lnTo>
                    <a:pt x="26" y="58"/>
                  </a:lnTo>
                  <a:lnTo>
                    <a:pt x="48" y="85"/>
                  </a:lnTo>
                  <a:lnTo>
                    <a:pt x="73" y="29"/>
                  </a:lnTo>
                  <a:lnTo>
                    <a:pt x="101" y="112"/>
                  </a:lnTo>
                  <a:lnTo>
                    <a:pt x="125" y="54"/>
                  </a:lnTo>
                  <a:lnTo>
                    <a:pt x="135" y="78"/>
                  </a:lnTo>
                  <a:lnTo>
                    <a:pt x="146" y="76"/>
                  </a:lnTo>
                  <a:lnTo>
                    <a:pt x="125" y="26"/>
                  </a:lnTo>
                  <a:lnTo>
                    <a:pt x="102" y="82"/>
                  </a:lnTo>
                  <a:lnTo>
                    <a:pt x="75" y="0"/>
                  </a:lnTo>
                  <a:lnTo>
                    <a:pt x="45" y="66"/>
                  </a:lnTo>
                  <a:lnTo>
                    <a:pt x="28" y="45"/>
                  </a:lnTo>
                  <a:lnTo>
                    <a:pt x="0" y="66"/>
                  </a:lnTo>
                  <a:lnTo>
                    <a:pt x="8" y="71"/>
                  </a:lnTo>
                  <a:lnTo>
                    <a:pt x="11" y="6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791"/>
            <p:cNvSpPr>
              <a:spLocks noEditPoints="1"/>
            </p:cNvSpPr>
            <p:nvPr/>
          </p:nvSpPr>
          <p:spPr bwMode="auto">
            <a:xfrm>
              <a:off x="1754640" y="5537089"/>
              <a:ext cx="281871" cy="233550"/>
            </a:xfrm>
            <a:custGeom>
              <a:avLst/>
              <a:gdLst>
                <a:gd name="T0" fmla="*/ 0 w 210"/>
                <a:gd name="T1" fmla="*/ 0 h 174"/>
                <a:gd name="T2" fmla="*/ 0 w 210"/>
                <a:gd name="T3" fmla="*/ 174 h 174"/>
                <a:gd name="T4" fmla="*/ 210 w 210"/>
                <a:gd name="T5" fmla="*/ 174 h 174"/>
                <a:gd name="T6" fmla="*/ 210 w 210"/>
                <a:gd name="T7" fmla="*/ 0 h 174"/>
                <a:gd name="T8" fmla="*/ 0 w 210"/>
                <a:gd name="T9" fmla="*/ 0 h 174"/>
                <a:gd name="T10" fmla="*/ 189 w 210"/>
                <a:gd name="T11" fmla="*/ 154 h 174"/>
                <a:gd name="T12" fmla="*/ 21 w 210"/>
                <a:gd name="T13" fmla="*/ 154 h 174"/>
                <a:gd name="T14" fmla="*/ 21 w 210"/>
                <a:gd name="T15" fmla="*/ 21 h 174"/>
                <a:gd name="T16" fmla="*/ 189 w 210"/>
                <a:gd name="T17" fmla="*/ 21 h 174"/>
                <a:gd name="T18" fmla="*/ 189 w 210"/>
                <a:gd name="T19" fmla="*/ 15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0" h="174">
                  <a:moveTo>
                    <a:pt x="0" y="0"/>
                  </a:moveTo>
                  <a:lnTo>
                    <a:pt x="0" y="174"/>
                  </a:lnTo>
                  <a:lnTo>
                    <a:pt x="210" y="174"/>
                  </a:lnTo>
                  <a:lnTo>
                    <a:pt x="210" y="0"/>
                  </a:lnTo>
                  <a:lnTo>
                    <a:pt x="0" y="0"/>
                  </a:lnTo>
                  <a:close/>
                  <a:moveTo>
                    <a:pt x="189" y="154"/>
                  </a:moveTo>
                  <a:lnTo>
                    <a:pt x="21" y="154"/>
                  </a:lnTo>
                  <a:lnTo>
                    <a:pt x="21" y="21"/>
                  </a:lnTo>
                  <a:lnTo>
                    <a:pt x="189" y="21"/>
                  </a:lnTo>
                  <a:lnTo>
                    <a:pt x="189" y="154"/>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76" name="Freeform 802"/>
          <p:cNvSpPr>
            <a:spLocks noEditPoints="1"/>
          </p:cNvSpPr>
          <p:nvPr/>
        </p:nvSpPr>
        <p:spPr bwMode="auto">
          <a:xfrm>
            <a:off x="2590209" y="3667043"/>
            <a:ext cx="365548" cy="383825"/>
          </a:xfrm>
          <a:custGeom>
            <a:avLst/>
            <a:gdLst>
              <a:gd name="T0" fmla="*/ 236 w 274"/>
              <a:gd name="T1" fmla="*/ 120 h 288"/>
              <a:gd name="T2" fmla="*/ 274 w 274"/>
              <a:gd name="T3" fmla="*/ 93 h 288"/>
              <a:gd name="T4" fmla="*/ 250 w 274"/>
              <a:gd name="T5" fmla="*/ 51 h 288"/>
              <a:gd name="T6" fmla="*/ 206 w 274"/>
              <a:gd name="T7" fmla="*/ 70 h 288"/>
              <a:gd name="T8" fmla="*/ 166 w 274"/>
              <a:gd name="T9" fmla="*/ 47 h 288"/>
              <a:gd name="T10" fmla="*/ 161 w 274"/>
              <a:gd name="T11" fmla="*/ 0 h 288"/>
              <a:gd name="T12" fmla="*/ 113 w 274"/>
              <a:gd name="T13" fmla="*/ 0 h 288"/>
              <a:gd name="T14" fmla="*/ 108 w 274"/>
              <a:gd name="T15" fmla="*/ 47 h 288"/>
              <a:gd name="T16" fmla="*/ 67 w 274"/>
              <a:gd name="T17" fmla="*/ 70 h 288"/>
              <a:gd name="T18" fmla="*/ 24 w 274"/>
              <a:gd name="T19" fmla="*/ 51 h 288"/>
              <a:gd name="T20" fmla="*/ 0 w 274"/>
              <a:gd name="T21" fmla="*/ 93 h 288"/>
              <a:gd name="T22" fmla="*/ 38 w 274"/>
              <a:gd name="T23" fmla="*/ 120 h 288"/>
              <a:gd name="T24" fmla="*/ 38 w 274"/>
              <a:gd name="T25" fmla="*/ 168 h 288"/>
              <a:gd name="T26" fmla="*/ 0 w 274"/>
              <a:gd name="T27" fmla="*/ 195 h 288"/>
              <a:gd name="T28" fmla="*/ 24 w 274"/>
              <a:gd name="T29" fmla="*/ 237 h 288"/>
              <a:gd name="T30" fmla="*/ 68 w 274"/>
              <a:gd name="T31" fmla="*/ 218 h 288"/>
              <a:gd name="T32" fmla="*/ 108 w 274"/>
              <a:gd name="T33" fmla="*/ 241 h 288"/>
              <a:gd name="T34" fmla="*/ 113 w 274"/>
              <a:gd name="T35" fmla="*/ 288 h 288"/>
              <a:gd name="T36" fmla="*/ 161 w 274"/>
              <a:gd name="T37" fmla="*/ 288 h 288"/>
              <a:gd name="T38" fmla="*/ 166 w 274"/>
              <a:gd name="T39" fmla="*/ 241 h 288"/>
              <a:gd name="T40" fmla="*/ 206 w 274"/>
              <a:gd name="T41" fmla="*/ 218 h 288"/>
              <a:gd name="T42" fmla="*/ 250 w 274"/>
              <a:gd name="T43" fmla="*/ 237 h 288"/>
              <a:gd name="T44" fmla="*/ 274 w 274"/>
              <a:gd name="T45" fmla="*/ 195 h 288"/>
              <a:gd name="T46" fmla="*/ 236 w 274"/>
              <a:gd name="T47" fmla="*/ 168 h 288"/>
              <a:gd name="T48" fmla="*/ 236 w 274"/>
              <a:gd name="T49" fmla="*/ 120 h 288"/>
              <a:gd name="T50" fmla="*/ 158 w 274"/>
              <a:gd name="T51" fmla="*/ 180 h 288"/>
              <a:gd name="T52" fmla="*/ 116 w 274"/>
              <a:gd name="T53" fmla="*/ 180 h 288"/>
              <a:gd name="T54" fmla="*/ 96 w 274"/>
              <a:gd name="T55" fmla="*/ 144 h 288"/>
              <a:gd name="T56" fmla="*/ 116 w 274"/>
              <a:gd name="T57" fmla="*/ 108 h 288"/>
              <a:gd name="T58" fmla="*/ 158 w 274"/>
              <a:gd name="T59" fmla="*/ 108 h 288"/>
              <a:gd name="T60" fmla="*/ 179 w 274"/>
              <a:gd name="T61" fmla="*/ 144 h 288"/>
              <a:gd name="T62" fmla="*/ 158 w 274"/>
              <a:gd name="T63" fmla="*/ 18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4" h="288">
                <a:moveTo>
                  <a:pt x="236" y="120"/>
                </a:moveTo>
                <a:cubicBezTo>
                  <a:pt x="274" y="93"/>
                  <a:pt x="274" y="93"/>
                  <a:pt x="274" y="93"/>
                </a:cubicBezTo>
                <a:cubicBezTo>
                  <a:pt x="250" y="51"/>
                  <a:pt x="250" y="51"/>
                  <a:pt x="250" y="51"/>
                </a:cubicBezTo>
                <a:cubicBezTo>
                  <a:pt x="206" y="70"/>
                  <a:pt x="206" y="70"/>
                  <a:pt x="206" y="70"/>
                </a:cubicBezTo>
                <a:cubicBezTo>
                  <a:pt x="166" y="47"/>
                  <a:pt x="166" y="47"/>
                  <a:pt x="166" y="47"/>
                </a:cubicBezTo>
                <a:cubicBezTo>
                  <a:pt x="161" y="0"/>
                  <a:pt x="161" y="0"/>
                  <a:pt x="161" y="0"/>
                </a:cubicBezTo>
                <a:cubicBezTo>
                  <a:pt x="113" y="0"/>
                  <a:pt x="113" y="0"/>
                  <a:pt x="113" y="0"/>
                </a:cubicBezTo>
                <a:cubicBezTo>
                  <a:pt x="108" y="47"/>
                  <a:pt x="108" y="47"/>
                  <a:pt x="108" y="47"/>
                </a:cubicBezTo>
                <a:cubicBezTo>
                  <a:pt x="67" y="70"/>
                  <a:pt x="67" y="70"/>
                  <a:pt x="67" y="70"/>
                </a:cubicBezTo>
                <a:cubicBezTo>
                  <a:pt x="24" y="51"/>
                  <a:pt x="24" y="51"/>
                  <a:pt x="24" y="51"/>
                </a:cubicBezTo>
                <a:cubicBezTo>
                  <a:pt x="0" y="93"/>
                  <a:pt x="0" y="93"/>
                  <a:pt x="0" y="93"/>
                </a:cubicBezTo>
                <a:cubicBezTo>
                  <a:pt x="38" y="120"/>
                  <a:pt x="38" y="120"/>
                  <a:pt x="38" y="120"/>
                </a:cubicBezTo>
                <a:cubicBezTo>
                  <a:pt x="38" y="168"/>
                  <a:pt x="38" y="168"/>
                  <a:pt x="38" y="168"/>
                </a:cubicBezTo>
                <a:cubicBezTo>
                  <a:pt x="18" y="182"/>
                  <a:pt x="0" y="195"/>
                  <a:pt x="0" y="195"/>
                </a:cubicBezTo>
                <a:cubicBezTo>
                  <a:pt x="24" y="237"/>
                  <a:pt x="24" y="237"/>
                  <a:pt x="24" y="237"/>
                </a:cubicBezTo>
                <a:cubicBezTo>
                  <a:pt x="68" y="218"/>
                  <a:pt x="68" y="218"/>
                  <a:pt x="68" y="218"/>
                </a:cubicBezTo>
                <a:cubicBezTo>
                  <a:pt x="108" y="241"/>
                  <a:pt x="108" y="241"/>
                  <a:pt x="108" y="241"/>
                </a:cubicBezTo>
                <a:cubicBezTo>
                  <a:pt x="113" y="288"/>
                  <a:pt x="113" y="288"/>
                  <a:pt x="113" y="288"/>
                </a:cubicBezTo>
                <a:cubicBezTo>
                  <a:pt x="161" y="288"/>
                  <a:pt x="161" y="288"/>
                  <a:pt x="161" y="288"/>
                </a:cubicBezTo>
                <a:cubicBezTo>
                  <a:pt x="161" y="288"/>
                  <a:pt x="163" y="266"/>
                  <a:pt x="166" y="241"/>
                </a:cubicBezTo>
                <a:cubicBezTo>
                  <a:pt x="206" y="218"/>
                  <a:pt x="206" y="218"/>
                  <a:pt x="206" y="218"/>
                </a:cubicBezTo>
                <a:cubicBezTo>
                  <a:pt x="250" y="237"/>
                  <a:pt x="250" y="237"/>
                  <a:pt x="250" y="237"/>
                </a:cubicBezTo>
                <a:cubicBezTo>
                  <a:pt x="274" y="195"/>
                  <a:pt x="274" y="195"/>
                  <a:pt x="274" y="195"/>
                </a:cubicBezTo>
                <a:cubicBezTo>
                  <a:pt x="274" y="195"/>
                  <a:pt x="256" y="182"/>
                  <a:pt x="236" y="168"/>
                </a:cubicBezTo>
                <a:lnTo>
                  <a:pt x="236" y="120"/>
                </a:lnTo>
                <a:close/>
                <a:moveTo>
                  <a:pt x="158" y="180"/>
                </a:moveTo>
                <a:cubicBezTo>
                  <a:pt x="116" y="180"/>
                  <a:pt x="116" y="180"/>
                  <a:pt x="116" y="180"/>
                </a:cubicBezTo>
                <a:cubicBezTo>
                  <a:pt x="96" y="144"/>
                  <a:pt x="96" y="144"/>
                  <a:pt x="96" y="144"/>
                </a:cubicBezTo>
                <a:cubicBezTo>
                  <a:pt x="116" y="108"/>
                  <a:pt x="116" y="108"/>
                  <a:pt x="116" y="108"/>
                </a:cubicBezTo>
                <a:cubicBezTo>
                  <a:pt x="158" y="108"/>
                  <a:pt x="158" y="108"/>
                  <a:pt x="158" y="108"/>
                </a:cubicBezTo>
                <a:cubicBezTo>
                  <a:pt x="179" y="144"/>
                  <a:pt x="179" y="144"/>
                  <a:pt x="179" y="144"/>
                </a:cubicBezTo>
                <a:lnTo>
                  <a:pt x="158"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831"/>
          <p:cNvSpPr>
            <a:spLocks noEditPoints="1"/>
          </p:cNvSpPr>
          <p:nvPr/>
        </p:nvSpPr>
        <p:spPr bwMode="auto">
          <a:xfrm>
            <a:off x="4588082" y="5716951"/>
            <a:ext cx="385654" cy="217501"/>
          </a:xfrm>
          <a:custGeom>
            <a:avLst/>
            <a:gdLst>
              <a:gd name="T0" fmla="*/ 247 w 288"/>
              <a:gd name="T1" fmla="*/ 82 h 164"/>
              <a:gd name="T2" fmla="*/ 288 w 288"/>
              <a:gd name="T3" fmla="*/ 69 h 164"/>
              <a:gd name="T4" fmla="*/ 253 w 288"/>
              <a:gd name="T5" fmla="*/ 52 h 164"/>
              <a:gd name="T6" fmla="*/ 198 w 288"/>
              <a:gd name="T7" fmla="*/ 0 h 164"/>
              <a:gd name="T8" fmla="*/ 142 w 288"/>
              <a:gd name="T9" fmla="*/ 56 h 164"/>
              <a:gd name="T10" fmla="*/ 142 w 288"/>
              <a:gd name="T11" fmla="*/ 57 h 164"/>
              <a:gd name="T12" fmla="*/ 135 w 288"/>
              <a:gd name="T13" fmla="*/ 66 h 164"/>
              <a:gd name="T14" fmla="*/ 62 w 288"/>
              <a:gd name="T15" fmla="*/ 52 h 164"/>
              <a:gd name="T16" fmla="*/ 89 w 288"/>
              <a:gd name="T17" fmla="*/ 99 h 164"/>
              <a:gd name="T18" fmla="*/ 0 w 288"/>
              <a:gd name="T19" fmla="*/ 94 h 164"/>
              <a:gd name="T20" fmla="*/ 126 w 288"/>
              <a:gd name="T21" fmla="*/ 164 h 164"/>
              <a:gd name="T22" fmla="*/ 232 w 288"/>
              <a:gd name="T23" fmla="*/ 99 h 164"/>
              <a:gd name="T24" fmla="*/ 247 w 288"/>
              <a:gd name="T25" fmla="*/ 82 h 164"/>
              <a:gd name="T26" fmla="*/ 210 w 288"/>
              <a:gd name="T27" fmla="*/ 28 h 164"/>
              <a:gd name="T28" fmla="*/ 225 w 288"/>
              <a:gd name="T29" fmla="*/ 43 h 164"/>
              <a:gd name="T30" fmla="*/ 210 w 288"/>
              <a:gd name="T31" fmla="*/ 59 h 164"/>
              <a:gd name="T32" fmla="*/ 194 w 288"/>
              <a:gd name="T33" fmla="*/ 43 h 164"/>
              <a:gd name="T34" fmla="*/ 210 w 288"/>
              <a:gd name="T35" fmla="*/ 28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8" h="164">
                <a:moveTo>
                  <a:pt x="247" y="82"/>
                </a:moveTo>
                <a:cubicBezTo>
                  <a:pt x="288" y="69"/>
                  <a:pt x="288" y="69"/>
                  <a:pt x="288" y="69"/>
                </a:cubicBezTo>
                <a:cubicBezTo>
                  <a:pt x="253" y="52"/>
                  <a:pt x="253" y="52"/>
                  <a:pt x="253" y="52"/>
                </a:cubicBezTo>
                <a:cubicBezTo>
                  <a:pt x="251" y="23"/>
                  <a:pt x="227" y="0"/>
                  <a:pt x="198" y="0"/>
                </a:cubicBezTo>
                <a:cubicBezTo>
                  <a:pt x="167" y="0"/>
                  <a:pt x="142" y="25"/>
                  <a:pt x="142" y="56"/>
                </a:cubicBezTo>
                <a:cubicBezTo>
                  <a:pt x="142" y="56"/>
                  <a:pt x="142" y="57"/>
                  <a:pt x="142" y="57"/>
                </a:cubicBezTo>
                <a:cubicBezTo>
                  <a:pt x="140" y="60"/>
                  <a:pt x="137" y="63"/>
                  <a:pt x="135" y="66"/>
                </a:cubicBezTo>
                <a:cubicBezTo>
                  <a:pt x="112" y="68"/>
                  <a:pt x="77" y="67"/>
                  <a:pt x="62" y="52"/>
                </a:cubicBezTo>
                <a:cubicBezTo>
                  <a:pt x="43" y="34"/>
                  <a:pt x="52" y="83"/>
                  <a:pt x="89" y="99"/>
                </a:cubicBezTo>
                <a:cubicBezTo>
                  <a:pt x="43" y="115"/>
                  <a:pt x="0" y="94"/>
                  <a:pt x="0" y="94"/>
                </a:cubicBezTo>
                <a:cubicBezTo>
                  <a:pt x="0" y="94"/>
                  <a:pt x="31" y="164"/>
                  <a:pt x="126" y="164"/>
                </a:cubicBezTo>
                <a:cubicBezTo>
                  <a:pt x="197" y="164"/>
                  <a:pt x="223" y="121"/>
                  <a:pt x="232" y="99"/>
                </a:cubicBezTo>
                <a:cubicBezTo>
                  <a:pt x="238" y="94"/>
                  <a:pt x="243" y="89"/>
                  <a:pt x="247" y="82"/>
                </a:cubicBezTo>
                <a:close/>
                <a:moveTo>
                  <a:pt x="210" y="28"/>
                </a:moveTo>
                <a:cubicBezTo>
                  <a:pt x="218" y="28"/>
                  <a:pt x="225" y="35"/>
                  <a:pt x="225" y="43"/>
                </a:cubicBezTo>
                <a:cubicBezTo>
                  <a:pt x="225" y="52"/>
                  <a:pt x="218" y="59"/>
                  <a:pt x="210" y="59"/>
                </a:cubicBezTo>
                <a:cubicBezTo>
                  <a:pt x="201" y="59"/>
                  <a:pt x="194" y="52"/>
                  <a:pt x="194" y="43"/>
                </a:cubicBezTo>
                <a:cubicBezTo>
                  <a:pt x="194" y="35"/>
                  <a:pt x="201" y="28"/>
                  <a:pt x="210"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835"/>
          <p:cNvSpPr>
            <a:spLocks/>
          </p:cNvSpPr>
          <p:nvPr/>
        </p:nvSpPr>
        <p:spPr bwMode="auto">
          <a:xfrm>
            <a:off x="5909929" y="5649672"/>
            <a:ext cx="383825" cy="381998"/>
          </a:xfrm>
          <a:custGeom>
            <a:avLst/>
            <a:gdLst>
              <a:gd name="T0" fmla="*/ 288 w 288"/>
              <a:gd name="T1" fmla="*/ 144 h 287"/>
              <a:gd name="T2" fmla="*/ 144 w 288"/>
              <a:gd name="T3" fmla="*/ 0 h 287"/>
              <a:gd name="T4" fmla="*/ 0 w 288"/>
              <a:gd name="T5" fmla="*/ 144 h 287"/>
              <a:gd name="T6" fmla="*/ 128 w 288"/>
              <a:gd name="T7" fmla="*/ 287 h 287"/>
              <a:gd name="T8" fmla="*/ 128 w 288"/>
              <a:gd name="T9" fmla="*/ 177 h 287"/>
              <a:gd name="T10" fmla="*/ 104 w 288"/>
              <a:gd name="T11" fmla="*/ 177 h 287"/>
              <a:gd name="T12" fmla="*/ 104 w 288"/>
              <a:gd name="T13" fmla="*/ 136 h 287"/>
              <a:gd name="T14" fmla="*/ 128 w 288"/>
              <a:gd name="T15" fmla="*/ 136 h 287"/>
              <a:gd name="T16" fmla="*/ 128 w 288"/>
              <a:gd name="T17" fmla="*/ 102 h 287"/>
              <a:gd name="T18" fmla="*/ 180 w 288"/>
              <a:gd name="T19" fmla="*/ 54 h 287"/>
              <a:gd name="T20" fmla="*/ 217 w 288"/>
              <a:gd name="T21" fmla="*/ 54 h 287"/>
              <a:gd name="T22" fmla="*/ 217 w 288"/>
              <a:gd name="T23" fmla="*/ 97 h 287"/>
              <a:gd name="T24" fmla="*/ 190 w 288"/>
              <a:gd name="T25" fmla="*/ 97 h 287"/>
              <a:gd name="T26" fmla="*/ 179 w 288"/>
              <a:gd name="T27" fmla="*/ 107 h 287"/>
              <a:gd name="T28" fmla="*/ 179 w 288"/>
              <a:gd name="T29" fmla="*/ 136 h 287"/>
              <a:gd name="T30" fmla="*/ 217 w 288"/>
              <a:gd name="T31" fmla="*/ 136 h 287"/>
              <a:gd name="T32" fmla="*/ 212 w 288"/>
              <a:gd name="T33" fmla="*/ 177 h 287"/>
              <a:gd name="T34" fmla="*/ 178 w 288"/>
              <a:gd name="T35" fmla="*/ 177 h 287"/>
              <a:gd name="T36" fmla="*/ 178 w 288"/>
              <a:gd name="T37" fmla="*/ 283 h 287"/>
              <a:gd name="T38" fmla="*/ 288 w 288"/>
              <a:gd name="T39" fmla="*/ 14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287">
                <a:moveTo>
                  <a:pt x="288" y="144"/>
                </a:moveTo>
                <a:cubicBezTo>
                  <a:pt x="288" y="64"/>
                  <a:pt x="223" y="0"/>
                  <a:pt x="144" y="0"/>
                </a:cubicBezTo>
                <a:cubicBezTo>
                  <a:pt x="64" y="0"/>
                  <a:pt x="0" y="64"/>
                  <a:pt x="0" y="144"/>
                </a:cubicBezTo>
                <a:cubicBezTo>
                  <a:pt x="0" y="218"/>
                  <a:pt x="56" y="279"/>
                  <a:pt x="128" y="287"/>
                </a:cubicBezTo>
                <a:cubicBezTo>
                  <a:pt x="128" y="177"/>
                  <a:pt x="128" y="177"/>
                  <a:pt x="128" y="177"/>
                </a:cubicBezTo>
                <a:cubicBezTo>
                  <a:pt x="104" y="177"/>
                  <a:pt x="104" y="177"/>
                  <a:pt x="104" y="177"/>
                </a:cubicBezTo>
                <a:cubicBezTo>
                  <a:pt x="104" y="136"/>
                  <a:pt x="104" y="136"/>
                  <a:pt x="104" y="136"/>
                </a:cubicBezTo>
                <a:cubicBezTo>
                  <a:pt x="128" y="136"/>
                  <a:pt x="128" y="136"/>
                  <a:pt x="128" y="136"/>
                </a:cubicBezTo>
                <a:cubicBezTo>
                  <a:pt x="128" y="136"/>
                  <a:pt x="128" y="108"/>
                  <a:pt x="128" y="102"/>
                </a:cubicBezTo>
                <a:cubicBezTo>
                  <a:pt x="128" y="96"/>
                  <a:pt x="127" y="54"/>
                  <a:pt x="180" y="54"/>
                </a:cubicBezTo>
                <a:cubicBezTo>
                  <a:pt x="187" y="54"/>
                  <a:pt x="203" y="54"/>
                  <a:pt x="217" y="54"/>
                </a:cubicBezTo>
                <a:cubicBezTo>
                  <a:pt x="217" y="72"/>
                  <a:pt x="217" y="92"/>
                  <a:pt x="217" y="97"/>
                </a:cubicBezTo>
                <a:cubicBezTo>
                  <a:pt x="206" y="97"/>
                  <a:pt x="195" y="97"/>
                  <a:pt x="190" y="97"/>
                </a:cubicBezTo>
                <a:cubicBezTo>
                  <a:pt x="184" y="97"/>
                  <a:pt x="179" y="103"/>
                  <a:pt x="179" y="107"/>
                </a:cubicBezTo>
                <a:cubicBezTo>
                  <a:pt x="179" y="111"/>
                  <a:pt x="179" y="136"/>
                  <a:pt x="179" y="136"/>
                </a:cubicBezTo>
                <a:cubicBezTo>
                  <a:pt x="179" y="136"/>
                  <a:pt x="213" y="136"/>
                  <a:pt x="217" y="136"/>
                </a:cubicBezTo>
                <a:cubicBezTo>
                  <a:pt x="215" y="157"/>
                  <a:pt x="212" y="177"/>
                  <a:pt x="212" y="177"/>
                </a:cubicBezTo>
                <a:cubicBezTo>
                  <a:pt x="178" y="177"/>
                  <a:pt x="178" y="177"/>
                  <a:pt x="178" y="177"/>
                </a:cubicBezTo>
                <a:cubicBezTo>
                  <a:pt x="178" y="283"/>
                  <a:pt x="178" y="283"/>
                  <a:pt x="178" y="283"/>
                </a:cubicBezTo>
                <a:cubicBezTo>
                  <a:pt x="241" y="268"/>
                  <a:pt x="288" y="211"/>
                  <a:pt x="288" y="14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836"/>
          <p:cNvSpPr>
            <a:spLocks noEditPoints="1"/>
          </p:cNvSpPr>
          <p:nvPr/>
        </p:nvSpPr>
        <p:spPr bwMode="auto">
          <a:xfrm>
            <a:off x="2609308" y="5020136"/>
            <a:ext cx="383825" cy="383825"/>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264 w 288"/>
              <a:gd name="T11" fmla="*/ 143 h 288"/>
              <a:gd name="T12" fmla="*/ 212 w 288"/>
              <a:gd name="T13" fmla="*/ 137 h 288"/>
              <a:gd name="T14" fmla="*/ 176 w 288"/>
              <a:gd name="T15" fmla="*/ 141 h 288"/>
              <a:gd name="T16" fmla="*/ 166 w 288"/>
              <a:gd name="T17" fmla="*/ 116 h 288"/>
              <a:gd name="T18" fmla="*/ 235 w 288"/>
              <a:gd name="T19" fmla="*/ 66 h 288"/>
              <a:gd name="T20" fmla="*/ 264 w 288"/>
              <a:gd name="T21" fmla="*/ 143 h 288"/>
              <a:gd name="T22" fmla="*/ 222 w 288"/>
              <a:gd name="T23" fmla="*/ 53 h 288"/>
              <a:gd name="T24" fmla="*/ 158 w 288"/>
              <a:gd name="T25" fmla="*/ 99 h 288"/>
              <a:gd name="T26" fmla="*/ 113 w 288"/>
              <a:gd name="T27" fmla="*/ 29 h 288"/>
              <a:gd name="T28" fmla="*/ 144 w 288"/>
              <a:gd name="T29" fmla="*/ 24 h 288"/>
              <a:gd name="T30" fmla="*/ 222 w 288"/>
              <a:gd name="T31" fmla="*/ 53 h 288"/>
              <a:gd name="T32" fmla="*/ 94 w 288"/>
              <a:gd name="T33" fmla="*/ 35 h 288"/>
              <a:gd name="T34" fmla="*/ 140 w 288"/>
              <a:gd name="T35" fmla="*/ 106 h 288"/>
              <a:gd name="T36" fmla="*/ 41 w 288"/>
              <a:gd name="T37" fmla="*/ 120 h 288"/>
              <a:gd name="T38" fmla="*/ 27 w 288"/>
              <a:gd name="T39" fmla="*/ 120 h 288"/>
              <a:gd name="T40" fmla="*/ 94 w 288"/>
              <a:gd name="T41" fmla="*/ 35 h 288"/>
              <a:gd name="T42" fmla="*/ 25 w 288"/>
              <a:gd name="T43" fmla="*/ 144 h 288"/>
              <a:gd name="T44" fmla="*/ 25 w 288"/>
              <a:gd name="T45" fmla="*/ 138 h 288"/>
              <a:gd name="T46" fmla="*/ 41 w 288"/>
              <a:gd name="T47" fmla="*/ 138 h 288"/>
              <a:gd name="T48" fmla="*/ 148 w 288"/>
              <a:gd name="T49" fmla="*/ 122 h 288"/>
              <a:gd name="T50" fmla="*/ 158 w 288"/>
              <a:gd name="T51" fmla="*/ 145 h 288"/>
              <a:gd name="T52" fmla="*/ 91 w 288"/>
              <a:gd name="T53" fmla="*/ 184 h 288"/>
              <a:gd name="T54" fmla="*/ 57 w 288"/>
              <a:gd name="T55" fmla="*/ 225 h 288"/>
              <a:gd name="T56" fmla="*/ 25 w 288"/>
              <a:gd name="T57" fmla="*/ 144 h 288"/>
              <a:gd name="T58" fmla="*/ 70 w 288"/>
              <a:gd name="T59" fmla="*/ 237 h 288"/>
              <a:gd name="T60" fmla="*/ 71 w 288"/>
              <a:gd name="T61" fmla="*/ 236 h 288"/>
              <a:gd name="T62" fmla="*/ 165 w 288"/>
              <a:gd name="T63" fmla="*/ 162 h 288"/>
              <a:gd name="T64" fmla="*/ 190 w 288"/>
              <a:gd name="T65" fmla="*/ 254 h 288"/>
              <a:gd name="T66" fmla="*/ 144 w 288"/>
              <a:gd name="T67" fmla="*/ 263 h 288"/>
              <a:gd name="T68" fmla="*/ 70 w 288"/>
              <a:gd name="T69" fmla="*/ 237 h 288"/>
              <a:gd name="T70" fmla="*/ 207 w 288"/>
              <a:gd name="T71" fmla="*/ 245 h 288"/>
              <a:gd name="T72" fmla="*/ 183 w 288"/>
              <a:gd name="T73" fmla="*/ 158 h 288"/>
              <a:gd name="T74" fmla="*/ 212 w 288"/>
              <a:gd name="T75" fmla="*/ 155 h 288"/>
              <a:gd name="T76" fmla="*/ 262 w 288"/>
              <a:gd name="T77" fmla="*/ 162 h 288"/>
              <a:gd name="T78" fmla="*/ 207 w 288"/>
              <a:gd name="T79" fmla="*/ 245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8" h="288">
                <a:moveTo>
                  <a:pt x="144" y="0"/>
                </a:moveTo>
                <a:cubicBezTo>
                  <a:pt x="65" y="0"/>
                  <a:pt x="0" y="64"/>
                  <a:pt x="0" y="144"/>
                </a:cubicBezTo>
                <a:cubicBezTo>
                  <a:pt x="0" y="223"/>
                  <a:pt x="65" y="288"/>
                  <a:pt x="144" y="288"/>
                </a:cubicBezTo>
                <a:cubicBezTo>
                  <a:pt x="224" y="288"/>
                  <a:pt x="288" y="223"/>
                  <a:pt x="288" y="144"/>
                </a:cubicBezTo>
                <a:cubicBezTo>
                  <a:pt x="288" y="64"/>
                  <a:pt x="224" y="0"/>
                  <a:pt x="144" y="0"/>
                </a:cubicBezTo>
                <a:close/>
                <a:moveTo>
                  <a:pt x="264" y="143"/>
                </a:moveTo>
                <a:cubicBezTo>
                  <a:pt x="245" y="139"/>
                  <a:pt x="228" y="137"/>
                  <a:pt x="212" y="137"/>
                </a:cubicBezTo>
                <a:cubicBezTo>
                  <a:pt x="199" y="137"/>
                  <a:pt x="187" y="138"/>
                  <a:pt x="176" y="141"/>
                </a:cubicBezTo>
                <a:cubicBezTo>
                  <a:pt x="173" y="132"/>
                  <a:pt x="169" y="124"/>
                  <a:pt x="166" y="116"/>
                </a:cubicBezTo>
                <a:cubicBezTo>
                  <a:pt x="191" y="105"/>
                  <a:pt x="216" y="90"/>
                  <a:pt x="235" y="66"/>
                </a:cubicBezTo>
                <a:cubicBezTo>
                  <a:pt x="253" y="87"/>
                  <a:pt x="263" y="114"/>
                  <a:pt x="264" y="143"/>
                </a:cubicBezTo>
                <a:close/>
                <a:moveTo>
                  <a:pt x="222" y="53"/>
                </a:moveTo>
                <a:cubicBezTo>
                  <a:pt x="205" y="75"/>
                  <a:pt x="182" y="89"/>
                  <a:pt x="158" y="99"/>
                </a:cubicBezTo>
                <a:cubicBezTo>
                  <a:pt x="140" y="64"/>
                  <a:pt x="123" y="41"/>
                  <a:pt x="113" y="29"/>
                </a:cubicBezTo>
                <a:cubicBezTo>
                  <a:pt x="123" y="26"/>
                  <a:pt x="133" y="24"/>
                  <a:pt x="144" y="24"/>
                </a:cubicBezTo>
                <a:cubicBezTo>
                  <a:pt x="174" y="24"/>
                  <a:pt x="201" y="35"/>
                  <a:pt x="222" y="53"/>
                </a:cubicBezTo>
                <a:close/>
                <a:moveTo>
                  <a:pt x="94" y="35"/>
                </a:moveTo>
                <a:cubicBezTo>
                  <a:pt x="102" y="44"/>
                  <a:pt x="120" y="67"/>
                  <a:pt x="140" y="106"/>
                </a:cubicBezTo>
                <a:cubicBezTo>
                  <a:pt x="102" y="118"/>
                  <a:pt x="64" y="120"/>
                  <a:pt x="41" y="120"/>
                </a:cubicBezTo>
                <a:cubicBezTo>
                  <a:pt x="35" y="120"/>
                  <a:pt x="30" y="120"/>
                  <a:pt x="27" y="120"/>
                </a:cubicBezTo>
                <a:cubicBezTo>
                  <a:pt x="35" y="82"/>
                  <a:pt x="60" y="51"/>
                  <a:pt x="94" y="35"/>
                </a:cubicBezTo>
                <a:close/>
                <a:moveTo>
                  <a:pt x="25" y="144"/>
                </a:moveTo>
                <a:cubicBezTo>
                  <a:pt x="25" y="142"/>
                  <a:pt x="25" y="140"/>
                  <a:pt x="25" y="138"/>
                </a:cubicBezTo>
                <a:cubicBezTo>
                  <a:pt x="28" y="138"/>
                  <a:pt x="34" y="138"/>
                  <a:pt x="41" y="138"/>
                </a:cubicBezTo>
                <a:cubicBezTo>
                  <a:pt x="65" y="138"/>
                  <a:pt x="107" y="136"/>
                  <a:pt x="148" y="122"/>
                </a:cubicBezTo>
                <a:cubicBezTo>
                  <a:pt x="152" y="130"/>
                  <a:pt x="155" y="137"/>
                  <a:pt x="158" y="145"/>
                </a:cubicBezTo>
                <a:cubicBezTo>
                  <a:pt x="129" y="154"/>
                  <a:pt x="107" y="169"/>
                  <a:pt x="91" y="184"/>
                </a:cubicBezTo>
                <a:cubicBezTo>
                  <a:pt x="73" y="200"/>
                  <a:pt x="62" y="216"/>
                  <a:pt x="57" y="225"/>
                </a:cubicBezTo>
                <a:cubicBezTo>
                  <a:pt x="37" y="203"/>
                  <a:pt x="25" y="175"/>
                  <a:pt x="25" y="144"/>
                </a:cubicBezTo>
                <a:close/>
                <a:moveTo>
                  <a:pt x="70" y="237"/>
                </a:moveTo>
                <a:cubicBezTo>
                  <a:pt x="71" y="237"/>
                  <a:pt x="71" y="237"/>
                  <a:pt x="71" y="236"/>
                </a:cubicBezTo>
                <a:cubicBezTo>
                  <a:pt x="79" y="223"/>
                  <a:pt x="108" y="179"/>
                  <a:pt x="165" y="162"/>
                </a:cubicBezTo>
                <a:cubicBezTo>
                  <a:pt x="175" y="189"/>
                  <a:pt x="183" y="219"/>
                  <a:pt x="190" y="254"/>
                </a:cubicBezTo>
                <a:cubicBezTo>
                  <a:pt x="176" y="260"/>
                  <a:pt x="160" y="263"/>
                  <a:pt x="144" y="263"/>
                </a:cubicBezTo>
                <a:cubicBezTo>
                  <a:pt x="116" y="263"/>
                  <a:pt x="91" y="254"/>
                  <a:pt x="70" y="237"/>
                </a:cubicBezTo>
                <a:close/>
                <a:moveTo>
                  <a:pt x="207" y="245"/>
                </a:moveTo>
                <a:cubicBezTo>
                  <a:pt x="200" y="213"/>
                  <a:pt x="192" y="183"/>
                  <a:pt x="183" y="158"/>
                </a:cubicBezTo>
                <a:cubicBezTo>
                  <a:pt x="192" y="156"/>
                  <a:pt x="202" y="155"/>
                  <a:pt x="212" y="155"/>
                </a:cubicBezTo>
                <a:cubicBezTo>
                  <a:pt x="227" y="155"/>
                  <a:pt x="244" y="157"/>
                  <a:pt x="262" y="162"/>
                </a:cubicBezTo>
                <a:cubicBezTo>
                  <a:pt x="257" y="197"/>
                  <a:pt x="236" y="227"/>
                  <a:pt x="207" y="24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852"/>
          <p:cNvSpPr>
            <a:spLocks noEditPoints="1"/>
          </p:cNvSpPr>
          <p:nvPr/>
        </p:nvSpPr>
        <p:spPr bwMode="auto">
          <a:xfrm>
            <a:off x="7254121" y="2358476"/>
            <a:ext cx="383825" cy="383825"/>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34 w 288"/>
              <a:gd name="T11" fmla="*/ 244 h 288"/>
              <a:gd name="T12" fmla="*/ 107 w 288"/>
              <a:gd name="T13" fmla="*/ 174 h 288"/>
              <a:gd name="T14" fmla="*/ 136 w 288"/>
              <a:gd name="T15" fmla="*/ 174 h 288"/>
              <a:gd name="T16" fmla="*/ 150 w 288"/>
              <a:gd name="T17" fmla="*/ 132 h 288"/>
              <a:gd name="T18" fmla="*/ 90 w 288"/>
              <a:gd name="T19" fmla="*/ 133 h 288"/>
              <a:gd name="T20" fmla="*/ 90 w 288"/>
              <a:gd name="T21" fmla="*/ 132 h 288"/>
              <a:gd name="T22" fmla="*/ 90 w 288"/>
              <a:gd name="T23" fmla="*/ 132 h 288"/>
              <a:gd name="T24" fmla="*/ 90 w 288"/>
              <a:gd name="T25" fmla="*/ 132 h 288"/>
              <a:gd name="T26" fmla="*/ 121 w 288"/>
              <a:gd name="T27" fmla="*/ 44 h 288"/>
              <a:gd name="T28" fmla="*/ 155 w 288"/>
              <a:gd name="T29" fmla="*/ 44 h 288"/>
              <a:gd name="T30" fmla="*/ 133 w 288"/>
              <a:gd name="T31" fmla="*/ 109 h 288"/>
              <a:gd name="T32" fmla="*/ 193 w 288"/>
              <a:gd name="T33" fmla="*/ 109 h 288"/>
              <a:gd name="T34" fmla="*/ 193 w 288"/>
              <a:gd name="T35" fmla="*/ 109 h 288"/>
              <a:gd name="T36" fmla="*/ 193 w 288"/>
              <a:gd name="T37" fmla="*/ 109 h 288"/>
              <a:gd name="T38" fmla="*/ 193 w 288"/>
              <a:gd name="T39" fmla="*/ 109 h 288"/>
              <a:gd name="T40" fmla="*/ 170 w 288"/>
              <a:gd name="T41" fmla="*/ 174 h 288"/>
              <a:gd name="T42" fmla="*/ 200 w 288"/>
              <a:gd name="T43" fmla="*/ 174 h 288"/>
              <a:gd name="T44" fmla="*/ 134 w 288"/>
              <a:gd name="T45"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8" h="288">
                <a:moveTo>
                  <a:pt x="144" y="0"/>
                </a:moveTo>
                <a:cubicBezTo>
                  <a:pt x="64" y="0"/>
                  <a:pt x="0" y="64"/>
                  <a:pt x="0" y="144"/>
                </a:cubicBezTo>
                <a:cubicBezTo>
                  <a:pt x="0" y="223"/>
                  <a:pt x="64" y="288"/>
                  <a:pt x="144" y="288"/>
                </a:cubicBezTo>
                <a:cubicBezTo>
                  <a:pt x="223" y="288"/>
                  <a:pt x="288" y="223"/>
                  <a:pt x="288" y="144"/>
                </a:cubicBezTo>
                <a:cubicBezTo>
                  <a:pt x="288" y="64"/>
                  <a:pt x="223" y="0"/>
                  <a:pt x="144" y="0"/>
                </a:cubicBezTo>
                <a:close/>
                <a:moveTo>
                  <a:pt x="134" y="244"/>
                </a:moveTo>
                <a:cubicBezTo>
                  <a:pt x="107" y="174"/>
                  <a:pt x="107" y="174"/>
                  <a:pt x="107" y="174"/>
                </a:cubicBezTo>
                <a:cubicBezTo>
                  <a:pt x="136" y="174"/>
                  <a:pt x="136" y="174"/>
                  <a:pt x="136" y="174"/>
                </a:cubicBezTo>
                <a:cubicBezTo>
                  <a:pt x="142" y="153"/>
                  <a:pt x="150" y="133"/>
                  <a:pt x="150" y="132"/>
                </a:cubicBezTo>
                <a:cubicBezTo>
                  <a:pt x="90" y="133"/>
                  <a:pt x="90" y="133"/>
                  <a:pt x="90" y="133"/>
                </a:cubicBezTo>
                <a:cubicBezTo>
                  <a:pt x="90" y="132"/>
                  <a:pt x="90" y="132"/>
                  <a:pt x="90" y="132"/>
                </a:cubicBezTo>
                <a:cubicBezTo>
                  <a:pt x="90" y="132"/>
                  <a:pt x="90" y="132"/>
                  <a:pt x="90" y="132"/>
                </a:cubicBezTo>
                <a:cubicBezTo>
                  <a:pt x="90" y="132"/>
                  <a:pt x="90" y="132"/>
                  <a:pt x="90" y="132"/>
                </a:cubicBezTo>
                <a:cubicBezTo>
                  <a:pt x="121" y="44"/>
                  <a:pt x="121" y="44"/>
                  <a:pt x="121" y="44"/>
                </a:cubicBezTo>
                <a:cubicBezTo>
                  <a:pt x="155" y="44"/>
                  <a:pt x="155" y="44"/>
                  <a:pt x="155" y="44"/>
                </a:cubicBezTo>
                <a:cubicBezTo>
                  <a:pt x="148" y="69"/>
                  <a:pt x="133" y="108"/>
                  <a:pt x="133" y="109"/>
                </a:cubicBezTo>
                <a:cubicBezTo>
                  <a:pt x="193" y="109"/>
                  <a:pt x="193" y="109"/>
                  <a:pt x="193" y="109"/>
                </a:cubicBezTo>
                <a:cubicBezTo>
                  <a:pt x="193" y="109"/>
                  <a:pt x="193" y="109"/>
                  <a:pt x="193" y="109"/>
                </a:cubicBezTo>
                <a:cubicBezTo>
                  <a:pt x="193" y="109"/>
                  <a:pt x="193" y="109"/>
                  <a:pt x="193" y="109"/>
                </a:cubicBezTo>
                <a:cubicBezTo>
                  <a:pt x="193" y="109"/>
                  <a:pt x="193" y="109"/>
                  <a:pt x="193" y="109"/>
                </a:cubicBezTo>
                <a:cubicBezTo>
                  <a:pt x="170" y="174"/>
                  <a:pt x="170" y="174"/>
                  <a:pt x="170" y="174"/>
                </a:cubicBezTo>
                <a:cubicBezTo>
                  <a:pt x="200" y="174"/>
                  <a:pt x="200" y="174"/>
                  <a:pt x="200" y="174"/>
                </a:cubicBezTo>
                <a:lnTo>
                  <a:pt x="134" y="24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323" name="组合 322"/>
          <p:cNvGrpSpPr/>
          <p:nvPr/>
        </p:nvGrpSpPr>
        <p:grpSpPr>
          <a:xfrm>
            <a:off x="5236417" y="5626706"/>
            <a:ext cx="385654" cy="383825"/>
            <a:chOff x="5260575" y="3701288"/>
            <a:chExt cx="419924" cy="417933"/>
          </a:xfrm>
        </p:grpSpPr>
        <p:sp>
          <p:nvSpPr>
            <p:cNvPr id="181" name="Oval 861"/>
            <p:cNvSpPr>
              <a:spLocks noChangeArrowheads="1"/>
            </p:cNvSpPr>
            <p:nvPr/>
          </p:nvSpPr>
          <p:spPr bwMode="auto">
            <a:xfrm>
              <a:off x="5525267" y="3850551"/>
              <a:ext cx="35822" cy="33834"/>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862"/>
            <p:cNvSpPr>
              <a:spLocks noEditPoints="1"/>
            </p:cNvSpPr>
            <p:nvPr/>
          </p:nvSpPr>
          <p:spPr bwMode="auto">
            <a:xfrm>
              <a:off x="5260575" y="3701288"/>
              <a:ext cx="419924" cy="41793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223 w 288"/>
                <a:gd name="T11" fmla="*/ 144 h 288"/>
                <a:gd name="T12" fmla="*/ 211 w 288"/>
                <a:gd name="T13" fmla="*/ 157 h 288"/>
                <a:gd name="T14" fmla="*/ 131 w 288"/>
                <a:gd name="T15" fmla="*/ 207 h 288"/>
                <a:gd name="T16" fmla="*/ 34 w 288"/>
                <a:gd name="T17" fmla="*/ 153 h 288"/>
                <a:gd name="T18" fmla="*/ 102 w 288"/>
                <a:gd name="T19" fmla="*/ 157 h 288"/>
                <a:gd name="T20" fmla="*/ 82 w 288"/>
                <a:gd name="T21" fmla="*/ 121 h 288"/>
                <a:gd name="T22" fmla="*/ 137 w 288"/>
                <a:gd name="T23" fmla="*/ 132 h 288"/>
                <a:gd name="T24" fmla="*/ 143 w 288"/>
                <a:gd name="T25" fmla="*/ 125 h 288"/>
                <a:gd name="T26" fmla="*/ 143 w 288"/>
                <a:gd name="T27" fmla="*/ 124 h 288"/>
                <a:gd name="T28" fmla="*/ 185 w 288"/>
                <a:gd name="T29" fmla="*/ 82 h 288"/>
                <a:gd name="T30" fmla="*/ 227 w 288"/>
                <a:gd name="T31" fmla="*/ 121 h 288"/>
                <a:gd name="T32" fmla="*/ 254 w 288"/>
                <a:gd name="T33" fmla="*/ 134 h 288"/>
                <a:gd name="T34" fmla="*/ 223 w 288"/>
                <a:gd name="T35" fmla="*/ 1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8" h="288">
                  <a:moveTo>
                    <a:pt x="144" y="0"/>
                  </a:moveTo>
                  <a:cubicBezTo>
                    <a:pt x="65" y="0"/>
                    <a:pt x="0" y="65"/>
                    <a:pt x="0" y="144"/>
                  </a:cubicBezTo>
                  <a:cubicBezTo>
                    <a:pt x="0" y="224"/>
                    <a:pt x="65" y="288"/>
                    <a:pt x="144" y="288"/>
                  </a:cubicBezTo>
                  <a:cubicBezTo>
                    <a:pt x="224" y="288"/>
                    <a:pt x="288" y="224"/>
                    <a:pt x="288" y="144"/>
                  </a:cubicBezTo>
                  <a:cubicBezTo>
                    <a:pt x="288" y="65"/>
                    <a:pt x="224" y="0"/>
                    <a:pt x="144" y="0"/>
                  </a:cubicBezTo>
                  <a:close/>
                  <a:moveTo>
                    <a:pt x="223" y="144"/>
                  </a:moveTo>
                  <a:cubicBezTo>
                    <a:pt x="220" y="149"/>
                    <a:pt x="216" y="154"/>
                    <a:pt x="211" y="157"/>
                  </a:cubicBezTo>
                  <a:cubicBezTo>
                    <a:pt x="205" y="174"/>
                    <a:pt x="184" y="207"/>
                    <a:pt x="131" y="207"/>
                  </a:cubicBezTo>
                  <a:cubicBezTo>
                    <a:pt x="58" y="207"/>
                    <a:pt x="34" y="153"/>
                    <a:pt x="34" y="153"/>
                  </a:cubicBezTo>
                  <a:cubicBezTo>
                    <a:pt x="34" y="153"/>
                    <a:pt x="67" y="170"/>
                    <a:pt x="102" y="157"/>
                  </a:cubicBezTo>
                  <a:cubicBezTo>
                    <a:pt x="73" y="145"/>
                    <a:pt x="67" y="107"/>
                    <a:pt x="82" y="121"/>
                  </a:cubicBezTo>
                  <a:cubicBezTo>
                    <a:pt x="93" y="132"/>
                    <a:pt x="119" y="133"/>
                    <a:pt x="137" y="132"/>
                  </a:cubicBezTo>
                  <a:cubicBezTo>
                    <a:pt x="139" y="130"/>
                    <a:pt x="141" y="128"/>
                    <a:pt x="143" y="125"/>
                  </a:cubicBezTo>
                  <a:cubicBezTo>
                    <a:pt x="143" y="125"/>
                    <a:pt x="143" y="124"/>
                    <a:pt x="143" y="124"/>
                  </a:cubicBezTo>
                  <a:cubicBezTo>
                    <a:pt x="143" y="101"/>
                    <a:pt x="162" y="82"/>
                    <a:pt x="185" y="82"/>
                  </a:cubicBezTo>
                  <a:cubicBezTo>
                    <a:pt x="208" y="82"/>
                    <a:pt x="226" y="99"/>
                    <a:pt x="227" y="121"/>
                  </a:cubicBezTo>
                  <a:cubicBezTo>
                    <a:pt x="254" y="134"/>
                    <a:pt x="254" y="134"/>
                    <a:pt x="254" y="134"/>
                  </a:cubicBezTo>
                  <a:lnTo>
                    <a:pt x="223" y="14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33" name="组合 332"/>
          <p:cNvGrpSpPr/>
          <p:nvPr/>
        </p:nvGrpSpPr>
        <p:grpSpPr>
          <a:xfrm>
            <a:off x="4006327" y="4324430"/>
            <a:ext cx="239950" cy="380460"/>
            <a:chOff x="6362638" y="5376226"/>
            <a:chExt cx="261273" cy="414269"/>
          </a:xfrm>
        </p:grpSpPr>
        <p:sp>
          <p:nvSpPr>
            <p:cNvPr id="183" name="Freeform 18"/>
            <p:cNvSpPr>
              <a:spLocks noEditPoints="1"/>
            </p:cNvSpPr>
            <p:nvPr/>
          </p:nvSpPr>
          <p:spPr bwMode="auto">
            <a:xfrm>
              <a:off x="6362638" y="5376226"/>
              <a:ext cx="261273" cy="381316"/>
            </a:xfrm>
            <a:custGeom>
              <a:avLst/>
              <a:gdLst>
                <a:gd name="T0" fmla="*/ 181 w 182"/>
                <a:gd name="T1" fmla="*/ 137 h 265"/>
                <a:gd name="T2" fmla="*/ 182 w 182"/>
                <a:gd name="T3" fmla="*/ 89 h 265"/>
                <a:gd name="T4" fmla="*/ 182 w 182"/>
                <a:gd name="T5" fmla="*/ 76 h 265"/>
                <a:gd name="T6" fmla="*/ 154 w 182"/>
                <a:gd name="T7" fmla="*/ 18 h 265"/>
                <a:gd name="T8" fmla="*/ 98 w 182"/>
                <a:gd name="T9" fmla="*/ 0 h 265"/>
                <a:gd name="T10" fmla="*/ 98 w 182"/>
                <a:gd name="T11" fmla="*/ 0 h 265"/>
                <a:gd name="T12" fmla="*/ 91 w 182"/>
                <a:gd name="T13" fmla="*/ 0 h 265"/>
                <a:gd name="T14" fmla="*/ 91 w 182"/>
                <a:gd name="T15" fmla="*/ 0 h 265"/>
                <a:gd name="T16" fmla="*/ 91 w 182"/>
                <a:gd name="T17" fmla="*/ 0 h 265"/>
                <a:gd name="T18" fmla="*/ 84 w 182"/>
                <a:gd name="T19" fmla="*/ 0 h 265"/>
                <a:gd name="T20" fmla="*/ 84 w 182"/>
                <a:gd name="T21" fmla="*/ 0 h 265"/>
                <a:gd name="T22" fmla="*/ 84 w 182"/>
                <a:gd name="T23" fmla="*/ 0 h 265"/>
                <a:gd name="T24" fmla="*/ 28 w 182"/>
                <a:gd name="T25" fmla="*/ 18 h 265"/>
                <a:gd name="T26" fmla="*/ 0 w 182"/>
                <a:gd name="T27" fmla="*/ 76 h 265"/>
                <a:gd name="T28" fmla="*/ 0 w 182"/>
                <a:gd name="T29" fmla="*/ 86 h 265"/>
                <a:gd name="T30" fmla="*/ 2 w 182"/>
                <a:gd name="T31" fmla="*/ 141 h 265"/>
                <a:gd name="T32" fmla="*/ 1 w 182"/>
                <a:gd name="T33" fmla="*/ 152 h 265"/>
                <a:gd name="T34" fmla="*/ 1 w 182"/>
                <a:gd name="T35" fmla="*/ 153 h 265"/>
                <a:gd name="T36" fmla="*/ 19 w 182"/>
                <a:gd name="T37" fmla="*/ 215 h 265"/>
                <a:gd name="T38" fmla="*/ 21 w 182"/>
                <a:gd name="T39" fmla="*/ 220 h 265"/>
                <a:gd name="T40" fmla="*/ 38 w 182"/>
                <a:gd name="T41" fmla="*/ 265 h 265"/>
                <a:gd name="T42" fmla="*/ 45 w 182"/>
                <a:gd name="T43" fmla="*/ 255 h 265"/>
                <a:gd name="T44" fmla="*/ 46 w 182"/>
                <a:gd name="T45" fmla="*/ 252 h 265"/>
                <a:gd name="T46" fmla="*/ 56 w 182"/>
                <a:gd name="T47" fmla="*/ 261 h 265"/>
                <a:gd name="T48" fmla="*/ 65 w 182"/>
                <a:gd name="T49" fmla="*/ 252 h 265"/>
                <a:gd name="T50" fmla="*/ 117 w 182"/>
                <a:gd name="T51" fmla="*/ 252 h 265"/>
                <a:gd name="T52" fmla="*/ 127 w 182"/>
                <a:gd name="T53" fmla="*/ 261 h 265"/>
                <a:gd name="T54" fmla="*/ 136 w 182"/>
                <a:gd name="T55" fmla="*/ 252 h 265"/>
                <a:gd name="T56" fmla="*/ 138 w 182"/>
                <a:gd name="T57" fmla="*/ 255 h 265"/>
                <a:gd name="T58" fmla="*/ 144 w 182"/>
                <a:gd name="T59" fmla="*/ 265 h 265"/>
                <a:gd name="T60" fmla="*/ 163 w 182"/>
                <a:gd name="T61" fmla="*/ 214 h 265"/>
                <a:gd name="T62" fmla="*/ 175 w 182"/>
                <a:gd name="T63" fmla="*/ 180 h 265"/>
                <a:gd name="T64" fmla="*/ 181 w 182"/>
                <a:gd name="T65" fmla="*/ 153 h 265"/>
                <a:gd name="T66" fmla="*/ 181 w 182"/>
                <a:gd name="T67" fmla="*/ 152 h 265"/>
                <a:gd name="T68" fmla="*/ 181 w 182"/>
                <a:gd name="T69" fmla="*/ 137 h 265"/>
                <a:gd name="T70" fmla="*/ 178 w 182"/>
                <a:gd name="T71" fmla="*/ 169 h 265"/>
                <a:gd name="T72" fmla="*/ 136 w 182"/>
                <a:gd name="T73" fmla="*/ 245 h 265"/>
                <a:gd name="T74" fmla="*/ 127 w 182"/>
                <a:gd name="T75" fmla="*/ 253 h 265"/>
                <a:gd name="T76" fmla="*/ 119 w 182"/>
                <a:gd name="T77" fmla="*/ 245 h 265"/>
                <a:gd name="T78" fmla="*/ 63 w 182"/>
                <a:gd name="T79" fmla="*/ 245 h 265"/>
                <a:gd name="T80" fmla="*/ 55 w 182"/>
                <a:gd name="T81" fmla="*/ 253 h 265"/>
                <a:gd name="T82" fmla="*/ 46 w 182"/>
                <a:gd name="T83" fmla="*/ 245 h 265"/>
                <a:gd name="T84" fmla="*/ 5 w 182"/>
                <a:gd name="T85" fmla="*/ 169 h 265"/>
                <a:gd name="T86" fmla="*/ 3 w 182"/>
                <a:gd name="T87" fmla="*/ 153 h 265"/>
                <a:gd name="T88" fmla="*/ 13 w 182"/>
                <a:gd name="T89" fmla="*/ 131 h 265"/>
                <a:gd name="T90" fmla="*/ 14 w 182"/>
                <a:gd name="T91" fmla="*/ 68 h 265"/>
                <a:gd name="T92" fmla="*/ 66 w 182"/>
                <a:gd name="T93" fmla="*/ 16 h 265"/>
                <a:gd name="T94" fmla="*/ 72 w 182"/>
                <a:gd name="T95" fmla="*/ 78 h 265"/>
                <a:gd name="T96" fmla="*/ 75 w 182"/>
                <a:gd name="T97" fmla="*/ 82 h 265"/>
                <a:gd name="T98" fmla="*/ 90 w 182"/>
                <a:gd name="T99" fmla="*/ 82 h 265"/>
                <a:gd name="T100" fmla="*/ 92 w 182"/>
                <a:gd name="T101" fmla="*/ 82 h 265"/>
                <a:gd name="T102" fmla="*/ 107 w 182"/>
                <a:gd name="T103" fmla="*/ 82 h 265"/>
                <a:gd name="T104" fmla="*/ 111 w 182"/>
                <a:gd name="T105" fmla="*/ 78 h 265"/>
                <a:gd name="T106" fmla="*/ 117 w 182"/>
                <a:gd name="T107" fmla="*/ 16 h 265"/>
                <a:gd name="T108" fmla="*/ 168 w 182"/>
                <a:gd name="T109" fmla="*/ 68 h 265"/>
                <a:gd name="T110" fmla="*/ 170 w 182"/>
                <a:gd name="T111" fmla="*/ 131 h 265"/>
                <a:gd name="T112" fmla="*/ 179 w 182"/>
                <a:gd name="T113" fmla="*/ 153 h 265"/>
                <a:gd name="T114" fmla="*/ 178 w 182"/>
                <a:gd name="T115" fmla="*/ 169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2" h="265">
                  <a:moveTo>
                    <a:pt x="181" y="137"/>
                  </a:moveTo>
                  <a:cubicBezTo>
                    <a:pt x="181" y="117"/>
                    <a:pt x="182" y="101"/>
                    <a:pt x="182" y="89"/>
                  </a:cubicBezTo>
                  <a:cubicBezTo>
                    <a:pt x="182" y="84"/>
                    <a:pt x="182" y="80"/>
                    <a:pt x="182" y="76"/>
                  </a:cubicBezTo>
                  <a:cubicBezTo>
                    <a:pt x="180" y="50"/>
                    <a:pt x="170" y="30"/>
                    <a:pt x="154" y="18"/>
                  </a:cubicBezTo>
                  <a:cubicBezTo>
                    <a:pt x="139" y="6"/>
                    <a:pt x="120" y="1"/>
                    <a:pt x="98" y="0"/>
                  </a:cubicBezTo>
                  <a:cubicBezTo>
                    <a:pt x="98" y="0"/>
                    <a:pt x="98" y="0"/>
                    <a:pt x="98" y="0"/>
                  </a:cubicBezTo>
                  <a:cubicBezTo>
                    <a:pt x="91" y="0"/>
                    <a:pt x="91" y="0"/>
                    <a:pt x="91" y="0"/>
                  </a:cubicBezTo>
                  <a:cubicBezTo>
                    <a:pt x="91" y="0"/>
                    <a:pt x="91" y="0"/>
                    <a:pt x="91" y="0"/>
                  </a:cubicBezTo>
                  <a:cubicBezTo>
                    <a:pt x="91" y="0"/>
                    <a:pt x="91" y="0"/>
                    <a:pt x="91" y="0"/>
                  </a:cubicBezTo>
                  <a:cubicBezTo>
                    <a:pt x="84" y="0"/>
                    <a:pt x="84" y="0"/>
                    <a:pt x="84" y="0"/>
                  </a:cubicBezTo>
                  <a:cubicBezTo>
                    <a:pt x="84" y="0"/>
                    <a:pt x="84" y="0"/>
                    <a:pt x="84" y="0"/>
                  </a:cubicBezTo>
                  <a:cubicBezTo>
                    <a:pt x="84" y="0"/>
                    <a:pt x="84" y="0"/>
                    <a:pt x="84" y="0"/>
                  </a:cubicBezTo>
                  <a:cubicBezTo>
                    <a:pt x="62" y="1"/>
                    <a:pt x="43" y="6"/>
                    <a:pt x="28" y="18"/>
                  </a:cubicBezTo>
                  <a:cubicBezTo>
                    <a:pt x="12" y="30"/>
                    <a:pt x="2" y="50"/>
                    <a:pt x="0" y="76"/>
                  </a:cubicBezTo>
                  <a:cubicBezTo>
                    <a:pt x="0" y="79"/>
                    <a:pt x="0" y="82"/>
                    <a:pt x="0" y="86"/>
                  </a:cubicBezTo>
                  <a:cubicBezTo>
                    <a:pt x="0" y="99"/>
                    <a:pt x="2" y="117"/>
                    <a:pt x="2" y="141"/>
                  </a:cubicBezTo>
                  <a:cubicBezTo>
                    <a:pt x="2" y="145"/>
                    <a:pt x="1" y="148"/>
                    <a:pt x="1" y="152"/>
                  </a:cubicBezTo>
                  <a:cubicBezTo>
                    <a:pt x="1" y="152"/>
                    <a:pt x="1" y="153"/>
                    <a:pt x="1" y="153"/>
                  </a:cubicBezTo>
                  <a:cubicBezTo>
                    <a:pt x="2" y="177"/>
                    <a:pt x="14" y="197"/>
                    <a:pt x="19" y="215"/>
                  </a:cubicBezTo>
                  <a:cubicBezTo>
                    <a:pt x="20" y="217"/>
                    <a:pt x="20" y="219"/>
                    <a:pt x="21" y="220"/>
                  </a:cubicBezTo>
                  <a:cubicBezTo>
                    <a:pt x="27" y="240"/>
                    <a:pt x="32" y="255"/>
                    <a:pt x="38" y="265"/>
                  </a:cubicBezTo>
                  <a:cubicBezTo>
                    <a:pt x="40" y="263"/>
                    <a:pt x="43" y="259"/>
                    <a:pt x="45" y="255"/>
                  </a:cubicBezTo>
                  <a:cubicBezTo>
                    <a:pt x="45" y="254"/>
                    <a:pt x="46" y="253"/>
                    <a:pt x="46" y="252"/>
                  </a:cubicBezTo>
                  <a:cubicBezTo>
                    <a:pt x="56" y="261"/>
                    <a:pt x="56" y="261"/>
                    <a:pt x="56" y="261"/>
                  </a:cubicBezTo>
                  <a:cubicBezTo>
                    <a:pt x="65" y="252"/>
                    <a:pt x="65" y="252"/>
                    <a:pt x="65" y="252"/>
                  </a:cubicBezTo>
                  <a:cubicBezTo>
                    <a:pt x="117" y="252"/>
                    <a:pt x="117" y="252"/>
                    <a:pt x="117" y="252"/>
                  </a:cubicBezTo>
                  <a:cubicBezTo>
                    <a:pt x="127" y="261"/>
                    <a:pt x="127" y="261"/>
                    <a:pt x="127" y="261"/>
                  </a:cubicBezTo>
                  <a:cubicBezTo>
                    <a:pt x="136" y="252"/>
                    <a:pt x="136" y="252"/>
                    <a:pt x="136" y="252"/>
                  </a:cubicBezTo>
                  <a:cubicBezTo>
                    <a:pt x="137" y="253"/>
                    <a:pt x="137" y="254"/>
                    <a:pt x="138" y="255"/>
                  </a:cubicBezTo>
                  <a:cubicBezTo>
                    <a:pt x="139" y="259"/>
                    <a:pt x="142" y="263"/>
                    <a:pt x="144" y="265"/>
                  </a:cubicBezTo>
                  <a:cubicBezTo>
                    <a:pt x="151" y="254"/>
                    <a:pt x="157" y="237"/>
                    <a:pt x="163" y="214"/>
                  </a:cubicBezTo>
                  <a:cubicBezTo>
                    <a:pt x="167" y="203"/>
                    <a:pt x="172" y="192"/>
                    <a:pt x="175" y="180"/>
                  </a:cubicBezTo>
                  <a:cubicBezTo>
                    <a:pt x="179" y="172"/>
                    <a:pt x="181" y="163"/>
                    <a:pt x="181" y="153"/>
                  </a:cubicBezTo>
                  <a:cubicBezTo>
                    <a:pt x="181" y="152"/>
                    <a:pt x="181" y="152"/>
                    <a:pt x="181" y="152"/>
                  </a:cubicBezTo>
                  <a:cubicBezTo>
                    <a:pt x="181" y="147"/>
                    <a:pt x="181" y="142"/>
                    <a:pt x="181" y="137"/>
                  </a:cubicBezTo>
                  <a:close/>
                  <a:moveTo>
                    <a:pt x="178" y="169"/>
                  </a:moveTo>
                  <a:cubicBezTo>
                    <a:pt x="166" y="195"/>
                    <a:pt x="138" y="224"/>
                    <a:pt x="136" y="245"/>
                  </a:cubicBezTo>
                  <a:cubicBezTo>
                    <a:pt x="127" y="253"/>
                    <a:pt x="127" y="253"/>
                    <a:pt x="127" y="253"/>
                  </a:cubicBezTo>
                  <a:cubicBezTo>
                    <a:pt x="119" y="245"/>
                    <a:pt x="119" y="245"/>
                    <a:pt x="119" y="245"/>
                  </a:cubicBezTo>
                  <a:cubicBezTo>
                    <a:pt x="63" y="245"/>
                    <a:pt x="63" y="245"/>
                    <a:pt x="63" y="245"/>
                  </a:cubicBezTo>
                  <a:cubicBezTo>
                    <a:pt x="55" y="253"/>
                    <a:pt x="55" y="253"/>
                    <a:pt x="55" y="253"/>
                  </a:cubicBezTo>
                  <a:cubicBezTo>
                    <a:pt x="46" y="245"/>
                    <a:pt x="46" y="245"/>
                    <a:pt x="46" y="245"/>
                  </a:cubicBezTo>
                  <a:cubicBezTo>
                    <a:pt x="44" y="224"/>
                    <a:pt x="16" y="195"/>
                    <a:pt x="5" y="169"/>
                  </a:cubicBezTo>
                  <a:cubicBezTo>
                    <a:pt x="4" y="164"/>
                    <a:pt x="3" y="159"/>
                    <a:pt x="3" y="153"/>
                  </a:cubicBezTo>
                  <a:cubicBezTo>
                    <a:pt x="13" y="131"/>
                    <a:pt x="13" y="131"/>
                    <a:pt x="13" y="131"/>
                  </a:cubicBezTo>
                  <a:cubicBezTo>
                    <a:pt x="14" y="68"/>
                    <a:pt x="14" y="68"/>
                    <a:pt x="14" y="68"/>
                  </a:cubicBezTo>
                  <a:cubicBezTo>
                    <a:pt x="23" y="23"/>
                    <a:pt x="66" y="16"/>
                    <a:pt x="66" y="16"/>
                  </a:cubicBezTo>
                  <a:cubicBezTo>
                    <a:pt x="72" y="78"/>
                    <a:pt x="72" y="78"/>
                    <a:pt x="72" y="78"/>
                  </a:cubicBezTo>
                  <a:cubicBezTo>
                    <a:pt x="72" y="78"/>
                    <a:pt x="72" y="82"/>
                    <a:pt x="75" y="82"/>
                  </a:cubicBezTo>
                  <a:cubicBezTo>
                    <a:pt x="78" y="82"/>
                    <a:pt x="86" y="82"/>
                    <a:pt x="90" y="82"/>
                  </a:cubicBezTo>
                  <a:cubicBezTo>
                    <a:pt x="90" y="82"/>
                    <a:pt x="91" y="82"/>
                    <a:pt x="92" y="82"/>
                  </a:cubicBezTo>
                  <a:cubicBezTo>
                    <a:pt x="96" y="82"/>
                    <a:pt x="105" y="82"/>
                    <a:pt x="107" y="82"/>
                  </a:cubicBezTo>
                  <a:cubicBezTo>
                    <a:pt x="110" y="82"/>
                    <a:pt x="111" y="78"/>
                    <a:pt x="111" y="78"/>
                  </a:cubicBezTo>
                  <a:cubicBezTo>
                    <a:pt x="117" y="16"/>
                    <a:pt x="117" y="16"/>
                    <a:pt x="117" y="16"/>
                  </a:cubicBezTo>
                  <a:cubicBezTo>
                    <a:pt x="117" y="16"/>
                    <a:pt x="160" y="23"/>
                    <a:pt x="168" y="68"/>
                  </a:cubicBezTo>
                  <a:cubicBezTo>
                    <a:pt x="170" y="131"/>
                    <a:pt x="170" y="131"/>
                    <a:pt x="170" y="131"/>
                  </a:cubicBezTo>
                  <a:cubicBezTo>
                    <a:pt x="179" y="153"/>
                    <a:pt x="179" y="153"/>
                    <a:pt x="179" y="153"/>
                  </a:cubicBezTo>
                  <a:cubicBezTo>
                    <a:pt x="180" y="159"/>
                    <a:pt x="179" y="164"/>
                    <a:pt x="178" y="16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19"/>
            <p:cNvSpPr>
              <a:spLocks/>
            </p:cNvSpPr>
            <p:nvPr/>
          </p:nvSpPr>
          <p:spPr bwMode="auto">
            <a:xfrm>
              <a:off x="6437960" y="5757542"/>
              <a:ext cx="112983" cy="32953"/>
            </a:xfrm>
            <a:custGeom>
              <a:avLst/>
              <a:gdLst>
                <a:gd name="T0" fmla="*/ 51 w 79"/>
                <a:gd name="T1" fmla="*/ 4 h 22"/>
                <a:gd name="T2" fmla="*/ 49 w 79"/>
                <a:gd name="T3" fmla="*/ 0 h 22"/>
                <a:gd name="T4" fmla="*/ 30 w 79"/>
                <a:gd name="T5" fmla="*/ 0 h 22"/>
                <a:gd name="T6" fmla="*/ 28 w 79"/>
                <a:gd name="T7" fmla="*/ 4 h 22"/>
                <a:gd name="T8" fmla="*/ 12 w 79"/>
                <a:gd name="T9" fmla="*/ 4 h 22"/>
                <a:gd name="T10" fmla="*/ 0 w 79"/>
                <a:gd name="T11" fmla="*/ 14 h 22"/>
                <a:gd name="T12" fmla="*/ 31 w 79"/>
                <a:gd name="T13" fmla="*/ 22 h 22"/>
                <a:gd name="T14" fmla="*/ 39 w 79"/>
                <a:gd name="T15" fmla="*/ 22 h 22"/>
                <a:gd name="T16" fmla="*/ 39 w 79"/>
                <a:gd name="T17" fmla="*/ 22 h 22"/>
                <a:gd name="T18" fmla="*/ 39 w 79"/>
                <a:gd name="T19" fmla="*/ 22 h 22"/>
                <a:gd name="T20" fmla="*/ 47 w 79"/>
                <a:gd name="T21" fmla="*/ 22 h 22"/>
                <a:gd name="T22" fmla="*/ 79 w 79"/>
                <a:gd name="T23" fmla="*/ 14 h 22"/>
                <a:gd name="T24" fmla="*/ 67 w 79"/>
                <a:gd name="T25" fmla="*/ 4 h 22"/>
                <a:gd name="T26" fmla="*/ 51 w 79"/>
                <a:gd name="T27"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9" h="22">
                  <a:moveTo>
                    <a:pt x="51" y="4"/>
                  </a:moveTo>
                  <a:cubicBezTo>
                    <a:pt x="49" y="0"/>
                    <a:pt x="49" y="0"/>
                    <a:pt x="49" y="0"/>
                  </a:cubicBezTo>
                  <a:cubicBezTo>
                    <a:pt x="30" y="0"/>
                    <a:pt x="30" y="0"/>
                    <a:pt x="30" y="0"/>
                  </a:cubicBezTo>
                  <a:cubicBezTo>
                    <a:pt x="28" y="4"/>
                    <a:pt x="28" y="4"/>
                    <a:pt x="28" y="4"/>
                  </a:cubicBezTo>
                  <a:cubicBezTo>
                    <a:pt x="12" y="4"/>
                    <a:pt x="12" y="4"/>
                    <a:pt x="12" y="4"/>
                  </a:cubicBezTo>
                  <a:cubicBezTo>
                    <a:pt x="0" y="14"/>
                    <a:pt x="0" y="14"/>
                    <a:pt x="0" y="14"/>
                  </a:cubicBezTo>
                  <a:cubicBezTo>
                    <a:pt x="8" y="20"/>
                    <a:pt x="18" y="22"/>
                    <a:pt x="31" y="22"/>
                  </a:cubicBezTo>
                  <a:cubicBezTo>
                    <a:pt x="32" y="22"/>
                    <a:pt x="32" y="22"/>
                    <a:pt x="39" y="22"/>
                  </a:cubicBezTo>
                  <a:cubicBezTo>
                    <a:pt x="39" y="22"/>
                    <a:pt x="39" y="22"/>
                    <a:pt x="39" y="22"/>
                  </a:cubicBezTo>
                  <a:cubicBezTo>
                    <a:pt x="39" y="22"/>
                    <a:pt x="39" y="22"/>
                    <a:pt x="39" y="22"/>
                  </a:cubicBezTo>
                  <a:cubicBezTo>
                    <a:pt x="46" y="22"/>
                    <a:pt x="47" y="22"/>
                    <a:pt x="47" y="22"/>
                  </a:cubicBezTo>
                  <a:cubicBezTo>
                    <a:pt x="61" y="22"/>
                    <a:pt x="71" y="20"/>
                    <a:pt x="79" y="14"/>
                  </a:cubicBezTo>
                  <a:cubicBezTo>
                    <a:pt x="67" y="4"/>
                    <a:pt x="67" y="4"/>
                    <a:pt x="67" y="4"/>
                  </a:cubicBezTo>
                  <a:lnTo>
                    <a:pt x="51" y="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20"/>
            <p:cNvSpPr>
              <a:spLocks/>
            </p:cNvSpPr>
            <p:nvPr/>
          </p:nvSpPr>
          <p:spPr bwMode="auto">
            <a:xfrm>
              <a:off x="6515634" y="5581006"/>
              <a:ext cx="72969" cy="25893"/>
            </a:xfrm>
            <a:custGeom>
              <a:avLst/>
              <a:gdLst>
                <a:gd name="T0" fmla="*/ 0 w 50"/>
                <a:gd name="T1" fmla="*/ 11 h 19"/>
                <a:gd name="T2" fmla="*/ 3 w 50"/>
                <a:gd name="T3" fmla="*/ 18 h 19"/>
                <a:gd name="T4" fmla="*/ 50 w 50"/>
                <a:gd name="T5" fmla="*/ 10 h 19"/>
                <a:gd name="T6" fmla="*/ 47 w 50"/>
                <a:gd name="T7" fmla="*/ 0 h 19"/>
                <a:gd name="T8" fmla="*/ 0 w 50"/>
                <a:gd name="T9" fmla="*/ 11 h 19"/>
              </a:gdLst>
              <a:ahLst/>
              <a:cxnLst>
                <a:cxn ang="0">
                  <a:pos x="T0" y="T1"/>
                </a:cxn>
                <a:cxn ang="0">
                  <a:pos x="T2" y="T3"/>
                </a:cxn>
                <a:cxn ang="0">
                  <a:pos x="T4" y="T5"/>
                </a:cxn>
                <a:cxn ang="0">
                  <a:pos x="T6" y="T7"/>
                </a:cxn>
                <a:cxn ang="0">
                  <a:pos x="T8" y="T9"/>
                </a:cxn>
              </a:cxnLst>
              <a:rect l="0" t="0" r="r" b="b"/>
              <a:pathLst>
                <a:path w="50" h="19">
                  <a:moveTo>
                    <a:pt x="0" y="11"/>
                  </a:moveTo>
                  <a:cubicBezTo>
                    <a:pt x="3" y="18"/>
                    <a:pt x="3" y="18"/>
                    <a:pt x="3" y="18"/>
                  </a:cubicBezTo>
                  <a:cubicBezTo>
                    <a:pt x="3" y="18"/>
                    <a:pt x="42" y="19"/>
                    <a:pt x="50" y="10"/>
                  </a:cubicBezTo>
                  <a:cubicBezTo>
                    <a:pt x="47" y="0"/>
                    <a:pt x="47" y="0"/>
                    <a:pt x="47" y="0"/>
                  </a:cubicBezTo>
                  <a:cubicBezTo>
                    <a:pt x="47" y="0"/>
                    <a:pt x="32" y="9"/>
                    <a:pt x="0" y="1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21"/>
            <p:cNvSpPr>
              <a:spLocks/>
            </p:cNvSpPr>
            <p:nvPr/>
          </p:nvSpPr>
          <p:spPr bwMode="auto">
            <a:xfrm>
              <a:off x="6397944" y="5581006"/>
              <a:ext cx="72969" cy="25893"/>
            </a:xfrm>
            <a:custGeom>
              <a:avLst/>
              <a:gdLst>
                <a:gd name="T0" fmla="*/ 0 w 50"/>
                <a:gd name="T1" fmla="*/ 10 h 19"/>
                <a:gd name="T2" fmla="*/ 47 w 50"/>
                <a:gd name="T3" fmla="*/ 18 h 19"/>
                <a:gd name="T4" fmla="*/ 50 w 50"/>
                <a:gd name="T5" fmla="*/ 11 h 19"/>
                <a:gd name="T6" fmla="*/ 4 w 50"/>
                <a:gd name="T7" fmla="*/ 0 h 19"/>
                <a:gd name="T8" fmla="*/ 0 w 50"/>
                <a:gd name="T9" fmla="*/ 10 h 19"/>
              </a:gdLst>
              <a:ahLst/>
              <a:cxnLst>
                <a:cxn ang="0">
                  <a:pos x="T0" y="T1"/>
                </a:cxn>
                <a:cxn ang="0">
                  <a:pos x="T2" y="T3"/>
                </a:cxn>
                <a:cxn ang="0">
                  <a:pos x="T4" y="T5"/>
                </a:cxn>
                <a:cxn ang="0">
                  <a:pos x="T6" y="T7"/>
                </a:cxn>
                <a:cxn ang="0">
                  <a:pos x="T8" y="T9"/>
                </a:cxn>
              </a:cxnLst>
              <a:rect l="0" t="0" r="r" b="b"/>
              <a:pathLst>
                <a:path w="50" h="19">
                  <a:moveTo>
                    <a:pt x="0" y="10"/>
                  </a:moveTo>
                  <a:cubicBezTo>
                    <a:pt x="9" y="19"/>
                    <a:pt x="47" y="18"/>
                    <a:pt x="47" y="18"/>
                  </a:cubicBezTo>
                  <a:cubicBezTo>
                    <a:pt x="50" y="11"/>
                    <a:pt x="50" y="11"/>
                    <a:pt x="50" y="11"/>
                  </a:cubicBezTo>
                  <a:cubicBezTo>
                    <a:pt x="18" y="9"/>
                    <a:pt x="4" y="0"/>
                    <a:pt x="4" y="0"/>
                  </a:cubicBezTo>
                  <a:lnTo>
                    <a:pt x="0" y="1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32" name="组合 331"/>
          <p:cNvGrpSpPr/>
          <p:nvPr/>
        </p:nvGrpSpPr>
        <p:grpSpPr>
          <a:xfrm>
            <a:off x="3949789" y="5019191"/>
            <a:ext cx="389108" cy="324256"/>
            <a:chOff x="5304604" y="5393881"/>
            <a:chExt cx="423685" cy="353070"/>
          </a:xfrm>
        </p:grpSpPr>
        <p:sp>
          <p:nvSpPr>
            <p:cNvPr id="187" name="Freeform 37"/>
            <p:cNvSpPr>
              <a:spLocks/>
            </p:cNvSpPr>
            <p:nvPr/>
          </p:nvSpPr>
          <p:spPr bwMode="auto">
            <a:xfrm>
              <a:off x="5304604" y="5393881"/>
              <a:ext cx="249503" cy="273041"/>
            </a:xfrm>
            <a:custGeom>
              <a:avLst/>
              <a:gdLst>
                <a:gd name="T0" fmla="*/ 22 w 174"/>
                <a:gd name="T1" fmla="*/ 112 h 189"/>
                <a:gd name="T2" fmla="*/ 85 w 174"/>
                <a:gd name="T3" fmla="*/ 20 h 189"/>
                <a:gd name="T4" fmla="*/ 161 w 174"/>
                <a:gd name="T5" fmla="*/ 49 h 189"/>
                <a:gd name="T6" fmla="*/ 174 w 174"/>
                <a:gd name="T7" fmla="*/ 45 h 189"/>
                <a:gd name="T8" fmla="*/ 82 w 174"/>
                <a:gd name="T9" fmla="*/ 7 h 189"/>
                <a:gd name="T10" fmla="*/ 9 w 174"/>
                <a:gd name="T11" fmla="*/ 114 h 189"/>
                <a:gd name="T12" fmla="*/ 97 w 174"/>
                <a:gd name="T13" fmla="*/ 189 h 189"/>
                <a:gd name="T14" fmla="*/ 94 w 174"/>
                <a:gd name="T15" fmla="*/ 176 h 189"/>
                <a:gd name="T16" fmla="*/ 22 w 174"/>
                <a:gd name="T17" fmla="*/ 112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 h="189">
                  <a:moveTo>
                    <a:pt x="22" y="112"/>
                  </a:moveTo>
                  <a:cubicBezTo>
                    <a:pt x="14" y="69"/>
                    <a:pt x="42" y="28"/>
                    <a:pt x="85" y="20"/>
                  </a:cubicBezTo>
                  <a:cubicBezTo>
                    <a:pt x="115" y="14"/>
                    <a:pt x="144" y="27"/>
                    <a:pt x="161" y="49"/>
                  </a:cubicBezTo>
                  <a:cubicBezTo>
                    <a:pt x="166" y="48"/>
                    <a:pt x="170" y="46"/>
                    <a:pt x="174" y="45"/>
                  </a:cubicBezTo>
                  <a:cubicBezTo>
                    <a:pt x="154" y="16"/>
                    <a:pt x="119" y="0"/>
                    <a:pt x="82" y="7"/>
                  </a:cubicBezTo>
                  <a:cubicBezTo>
                    <a:pt x="32" y="17"/>
                    <a:pt x="0" y="65"/>
                    <a:pt x="9" y="114"/>
                  </a:cubicBezTo>
                  <a:cubicBezTo>
                    <a:pt x="17" y="158"/>
                    <a:pt x="55" y="188"/>
                    <a:pt x="97" y="189"/>
                  </a:cubicBezTo>
                  <a:cubicBezTo>
                    <a:pt x="96" y="185"/>
                    <a:pt x="95" y="180"/>
                    <a:pt x="94" y="176"/>
                  </a:cubicBezTo>
                  <a:cubicBezTo>
                    <a:pt x="59" y="173"/>
                    <a:pt x="29" y="148"/>
                    <a:pt x="22" y="11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38"/>
            <p:cNvSpPr>
              <a:spLocks/>
            </p:cNvSpPr>
            <p:nvPr/>
          </p:nvSpPr>
          <p:spPr bwMode="auto">
            <a:xfrm>
              <a:off x="5330495" y="5424479"/>
              <a:ext cx="200074" cy="214197"/>
            </a:xfrm>
            <a:custGeom>
              <a:avLst/>
              <a:gdLst>
                <a:gd name="T0" fmla="*/ 74 w 138"/>
                <a:gd name="T1" fmla="*/ 150 h 150"/>
                <a:gd name="T2" fmla="*/ 72 w 138"/>
                <a:gd name="T3" fmla="*/ 133 h 150"/>
                <a:gd name="T4" fmla="*/ 73 w 138"/>
                <a:gd name="T5" fmla="*/ 126 h 150"/>
                <a:gd name="T6" fmla="*/ 60 w 138"/>
                <a:gd name="T7" fmla="*/ 123 h 150"/>
                <a:gd name="T8" fmla="*/ 60 w 138"/>
                <a:gd name="T9" fmla="*/ 122 h 150"/>
                <a:gd name="T10" fmla="*/ 62 w 138"/>
                <a:gd name="T11" fmla="*/ 109 h 150"/>
                <a:gd name="T12" fmla="*/ 63 w 138"/>
                <a:gd name="T13" fmla="*/ 108 h 150"/>
                <a:gd name="T14" fmla="*/ 75 w 138"/>
                <a:gd name="T15" fmla="*/ 111 h 150"/>
                <a:gd name="T16" fmla="*/ 79 w 138"/>
                <a:gd name="T17" fmla="*/ 94 h 150"/>
                <a:gd name="T18" fmla="*/ 78 w 138"/>
                <a:gd name="T19" fmla="*/ 84 h 150"/>
                <a:gd name="T20" fmla="*/ 48 w 138"/>
                <a:gd name="T21" fmla="*/ 62 h 150"/>
                <a:gd name="T22" fmla="*/ 68 w 138"/>
                <a:gd name="T23" fmla="*/ 31 h 150"/>
                <a:gd name="T24" fmla="*/ 66 w 138"/>
                <a:gd name="T25" fmla="*/ 24 h 150"/>
                <a:gd name="T26" fmla="*/ 69 w 138"/>
                <a:gd name="T27" fmla="*/ 21 h 150"/>
                <a:gd name="T28" fmla="*/ 71 w 138"/>
                <a:gd name="T29" fmla="*/ 20 h 150"/>
                <a:gd name="T30" fmla="*/ 75 w 138"/>
                <a:gd name="T31" fmla="*/ 22 h 150"/>
                <a:gd name="T32" fmla="*/ 76 w 138"/>
                <a:gd name="T33" fmla="*/ 29 h 150"/>
                <a:gd name="T34" fmla="*/ 99 w 138"/>
                <a:gd name="T35" fmla="*/ 33 h 150"/>
                <a:gd name="T36" fmla="*/ 99 w 138"/>
                <a:gd name="T37" fmla="*/ 34 h 150"/>
                <a:gd name="T38" fmla="*/ 97 w 138"/>
                <a:gd name="T39" fmla="*/ 45 h 150"/>
                <a:gd name="T40" fmla="*/ 96 w 138"/>
                <a:gd name="T41" fmla="*/ 46 h 150"/>
                <a:gd name="T42" fmla="*/ 79 w 138"/>
                <a:gd name="T43" fmla="*/ 43 h 150"/>
                <a:gd name="T44" fmla="*/ 84 w 138"/>
                <a:gd name="T45" fmla="*/ 69 h 150"/>
                <a:gd name="T46" fmla="*/ 91 w 138"/>
                <a:gd name="T47" fmla="*/ 71 h 150"/>
                <a:gd name="T48" fmla="*/ 138 w 138"/>
                <a:gd name="T49" fmla="*/ 32 h 150"/>
                <a:gd name="T50" fmla="*/ 66 w 138"/>
                <a:gd name="T51" fmla="*/ 5 h 150"/>
                <a:gd name="T52" fmla="*/ 8 w 138"/>
                <a:gd name="T53" fmla="*/ 91 h 150"/>
                <a:gd name="T54" fmla="*/ 74 w 138"/>
                <a:gd name="T5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8" h="150">
                  <a:moveTo>
                    <a:pt x="74" y="150"/>
                  </a:moveTo>
                  <a:cubicBezTo>
                    <a:pt x="73" y="145"/>
                    <a:pt x="72" y="139"/>
                    <a:pt x="72" y="133"/>
                  </a:cubicBezTo>
                  <a:cubicBezTo>
                    <a:pt x="72" y="131"/>
                    <a:pt x="72" y="129"/>
                    <a:pt x="73" y="126"/>
                  </a:cubicBezTo>
                  <a:cubicBezTo>
                    <a:pt x="66" y="126"/>
                    <a:pt x="61" y="125"/>
                    <a:pt x="60" y="123"/>
                  </a:cubicBezTo>
                  <a:cubicBezTo>
                    <a:pt x="60" y="123"/>
                    <a:pt x="60" y="123"/>
                    <a:pt x="60" y="122"/>
                  </a:cubicBezTo>
                  <a:cubicBezTo>
                    <a:pt x="62" y="109"/>
                    <a:pt x="62" y="109"/>
                    <a:pt x="62" y="109"/>
                  </a:cubicBezTo>
                  <a:cubicBezTo>
                    <a:pt x="62" y="109"/>
                    <a:pt x="62" y="108"/>
                    <a:pt x="63" y="108"/>
                  </a:cubicBezTo>
                  <a:cubicBezTo>
                    <a:pt x="64" y="108"/>
                    <a:pt x="69" y="110"/>
                    <a:pt x="75" y="111"/>
                  </a:cubicBezTo>
                  <a:cubicBezTo>
                    <a:pt x="76" y="105"/>
                    <a:pt x="77" y="99"/>
                    <a:pt x="79" y="94"/>
                  </a:cubicBezTo>
                  <a:cubicBezTo>
                    <a:pt x="78" y="84"/>
                    <a:pt x="78" y="84"/>
                    <a:pt x="78" y="84"/>
                  </a:cubicBezTo>
                  <a:cubicBezTo>
                    <a:pt x="68" y="82"/>
                    <a:pt x="52" y="80"/>
                    <a:pt x="48" y="62"/>
                  </a:cubicBezTo>
                  <a:cubicBezTo>
                    <a:pt x="44" y="41"/>
                    <a:pt x="61" y="32"/>
                    <a:pt x="68" y="31"/>
                  </a:cubicBezTo>
                  <a:cubicBezTo>
                    <a:pt x="66" y="24"/>
                    <a:pt x="66" y="24"/>
                    <a:pt x="66" y="24"/>
                  </a:cubicBezTo>
                  <a:cubicBezTo>
                    <a:pt x="66" y="21"/>
                    <a:pt x="66" y="21"/>
                    <a:pt x="69" y="21"/>
                  </a:cubicBezTo>
                  <a:cubicBezTo>
                    <a:pt x="71" y="20"/>
                    <a:pt x="71" y="20"/>
                    <a:pt x="71" y="20"/>
                  </a:cubicBezTo>
                  <a:cubicBezTo>
                    <a:pt x="74" y="20"/>
                    <a:pt x="74" y="20"/>
                    <a:pt x="75" y="22"/>
                  </a:cubicBezTo>
                  <a:cubicBezTo>
                    <a:pt x="76" y="29"/>
                    <a:pt x="76" y="29"/>
                    <a:pt x="76" y="29"/>
                  </a:cubicBezTo>
                  <a:cubicBezTo>
                    <a:pt x="80" y="28"/>
                    <a:pt x="98" y="28"/>
                    <a:pt x="99" y="33"/>
                  </a:cubicBezTo>
                  <a:cubicBezTo>
                    <a:pt x="99" y="33"/>
                    <a:pt x="99" y="34"/>
                    <a:pt x="99" y="34"/>
                  </a:cubicBezTo>
                  <a:cubicBezTo>
                    <a:pt x="97" y="45"/>
                    <a:pt x="97" y="45"/>
                    <a:pt x="97" y="45"/>
                  </a:cubicBezTo>
                  <a:cubicBezTo>
                    <a:pt x="97" y="45"/>
                    <a:pt x="96" y="46"/>
                    <a:pt x="96" y="46"/>
                  </a:cubicBezTo>
                  <a:cubicBezTo>
                    <a:pt x="95" y="46"/>
                    <a:pt x="85" y="42"/>
                    <a:pt x="79" y="43"/>
                  </a:cubicBezTo>
                  <a:cubicBezTo>
                    <a:pt x="84" y="69"/>
                    <a:pt x="84" y="69"/>
                    <a:pt x="84" y="69"/>
                  </a:cubicBezTo>
                  <a:cubicBezTo>
                    <a:pt x="86" y="70"/>
                    <a:pt x="88" y="70"/>
                    <a:pt x="91" y="71"/>
                  </a:cubicBezTo>
                  <a:cubicBezTo>
                    <a:pt x="103" y="54"/>
                    <a:pt x="119" y="40"/>
                    <a:pt x="138" y="32"/>
                  </a:cubicBezTo>
                  <a:cubicBezTo>
                    <a:pt x="121" y="11"/>
                    <a:pt x="94" y="0"/>
                    <a:pt x="66" y="5"/>
                  </a:cubicBezTo>
                  <a:cubicBezTo>
                    <a:pt x="27" y="13"/>
                    <a:pt x="0" y="51"/>
                    <a:pt x="8" y="91"/>
                  </a:cubicBezTo>
                  <a:cubicBezTo>
                    <a:pt x="14" y="124"/>
                    <a:pt x="42" y="148"/>
                    <a:pt x="74"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39"/>
            <p:cNvSpPr>
              <a:spLocks/>
            </p:cNvSpPr>
            <p:nvPr/>
          </p:nvSpPr>
          <p:spPr bwMode="auto">
            <a:xfrm>
              <a:off x="5419939" y="5488033"/>
              <a:ext cx="18830" cy="32953"/>
            </a:xfrm>
            <a:custGeom>
              <a:avLst/>
              <a:gdLst>
                <a:gd name="T0" fmla="*/ 2 w 13"/>
                <a:gd name="T1" fmla="*/ 12 h 22"/>
                <a:gd name="T2" fmla="*/ 13 w 13"/>
                <a:gd name="T3" fmla="*/ 22 h 22"/>
                <a:gd name="T4" fmla="*/ 9 w 13"/>
                <a:gd name="T5" fmla="*/ 0 h 22"/>
                <a:gd name="T6" fmla="*/ 2 w 13"/>
                <a:gd name="T7" fmla="*/ 12 h 22"/>
              </a:gdLst>
              <a:ahLst/>
              <a:cxnLst>
                <a:cxn ang="0">
                  <a:pos x="T0" y="T1"/>
                </a:cxn>
                <a:cxn ang="0">
                  <a:pos x="T2" y="T3"/>
                </a:cxn>
                <a:cxn ang="0">
                  <a:pos x="T4" y="T5"/>
                </a:cxn>
                <a:cxn ang="0">
                  <a:pos x="T6" y="T7"/>
                </a:cxn>
              </a:cxnLst>
              <a:rect l="0" t="0" r="r" b="b"/>
              <a:pathLst>
                <a:path w="13" h="22">
                  <a:moveTo>
                    <a:pt x="2" y="12"/>
                  </a:moveTo>
                  <a:cubicBezTo>
                    <a:pt x="3" y="20"/>
                    <a:pt x="10" y="22"/>
                    <a:pt x="13" y="22"/>
                  </a:cubicBezTo>
                  <a:cubicBezTo>
                    <a:pt x="9" y="0"/>
                    <a:pt x="9" y="0"/>
                    <a:pt x="9" y="0"/>
                  </a:cubicBezTo>
                  <a:cubicBezTo>
                    <a:pt x="7" y="1"/>
                    <a:pt x="0" y="4"/>
                    <a:pt x="2" y="1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40"/>
            <p:cNvSpPr>
              <a:spLocks noEditPoints="1"/>
            </p:cNvSpPr>
            <p:nvPr/>
          </p:nvSpPr>
          <p:spPr bwMode="auto">
            <a:xfrm>
              <a:off x="5462308" y="5483325"/>
              <a:ext cx="265981" cy="263626"/>
            </a:xfrm>
            <a:custGeom>
              <a:avLst/>
              <a:gdLst>
                <a:gd name="T0" fmla="*/ 92 w 184"/>
                <a:gd name="T1" fmla="*/ 0 h 184"/>
                <a:gd name="T2" fmla="*/ 0 w 184"/>
                <a:gd name="T3" fmla="*/ 92 h 184"/>
                <a:gd name="T4" fmla="*/ 92 w 184"/>
                <a:gd name="T5" fmla="*/ 184 h 184"/>
                <a:gd name="T6" fmla="*/ 184 w 184"/>
                <a:gd name="T7" fmla="*/ 92 h 184"/>
                <a:gd name="T8" fmla="*/ 92 w 184"/>
                <a:gd name="T9" fmla="*/ 0 h 184"/>
                <a:gd name="T10" fmla="*/ 92 w 184"/>
                <a:gd name="T11" fmla="*/ 170 h 184"/>
                <a:gd name="T12" fmla="*/ 13 w 184"/>
                <a:gd name="T13" fmla="*/ 92 h 184"/>
                <a:gd name="T14" fmla="*/ 92 w 184"/>
                <a:gd name="T15" fmla="*/ 13 h 184"/>
                <a:gd name="T16" fmla="*/ 170 w 184"/>
                <a:gd name="T17" fmla="*/ 92 h 184"/>
                <a:gd name="T18" fmla="*/ 92 w 184"/>
                <a:gd name="T19" fmla="*/ 17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84">
                  <a:moveTo>
                    <a:pt x="92" y="0"/>
                  </a:moveTo>
                  <a:cubicBezTo>
                    <a:pt x="41" y="0"/>
                    <a:pt x="0" y="41"/>
                    <a:pt x="0" y="92"/>
                  </a:cubicBezTo>
                  <a:cubicBezTo>
                    <a:pt x="0" y="143"/>
                    <a:pt x="41" y="184"/>
                    <a:pt x="92" y="184"/>
                  </a:cubicBezTo>
                  <a:cubicBezTo>
                    <a:pt x="142" y="184"/>
                    <a:pt x="184" y="143"/>
                    <a:pt x="184" y="92"/>
                  </a:cubicBezTo>
                  <a:cubicBezTo>
                    <a:pt x="184" y="41"/>
                    <a:pt x="142" y="0"/>
                    <a:pt x="92" y="0"/>
                  </a:cubicBezTo>
                  <a:close/>
                  <a:moveTo>
                    <a:pt x="92" y="170"/>
                  </a:moveTo>
                  <a:cubicBezTo>
                    <a:pt x="48" y="170"/>
                    <a:pt x="13" y="135"/>
                    <a:pt x="13" y="92"/>
                  </a:cubicBezTo>
                  <a:cubicBezTo>
                    <a:pt x="13" y="49"/>
                    <a:pt x="48" y="13"/>
                    <a:pt x="92" y="13"/>
                  </a:cubicBezTo>
                  <a:cubicBezTo>
                    <a:pt x="135" y="13"/>
                    <a:pt x="170" y="49"/>
                    <a:pt x="170" y="92"/>
                  </a:cubicBezTo>
                  <a:cubicBezTo>
                    <a:pt x="170" y="135"/>
                    <a:pt x="135" y="170"/>
                    <a:pt x="92" y="17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41"/>
            <p:cNvSpPr>
              <a:spLocks/>
            </p:cNvSpPr>
            <p:nvPr/>
          </p:nvSpPr>
          <p:spPr bwMode="auto">
            <a:xfrm>
              <a:off x="5577645" y="5565707"/>
              <a:ext cx="14123" cy="32953"/>
            </a:xfrm>
            <a:custGeom>
              <a:avLst/>
              <a:gdLst>
                <a:gd name="T0" fmla="*/ 0 w 9"/>
                <a:gd name="T1" fmla="*/ 11 h 23"/>
                <a:gd name="T2" fmla="*/ 9 w 9"/>
                <a:gd name="T3" fmla="*/ 23 h 23"/>
                <a:gd name="T4" fmla="*/ 9 w 9"/>
                <a:gd name="T5" fmla="*/ 0 h 23"/>
                <a:gd name="T6" fmla="*/ 0 w 9"/>
                <a:gd name="T7" fmla="*/ 11 h 23"/>
              </a:gdLst>
              <a:ahLst/>
              <a:cxnLst>
                <a:cxn ang="0">
                  <a:pos x="T0" y="T1"/>
                </a:cxn>
                <a:cxn ang="0">
                  <a:pos x="T2" y="T3"/>
                </a:cxn>
                <a:cxn ang="0">
                  <a:pos x="T4" y="T5"/>
                </a:cxn>
                <a:cxn ang="0">
                  <a:pos x="T6" y="T7"/>
                </a:cxn>
              </a:cxnLst>
              <a:rect l="0" t="0" r="r" b="b"/>
              <a:pathLst>
                <a:path w="9" h="23">
                  <a:moveTo>
                    <a:pt x="0" y="11"/>
                  </a:moveTo>
                  <a:cubicBezTo>
                    <a:pt x="0" y="19"/>
                    <a:pt x="6" y="22"/>
                    <a:pt x="9" y="23"/>
                  </a:cubicBezTo>
                  <a:cubicBezTo>
                    <a:pt x="9" y="0"/>
                    <a:pt x="9" y="0"/>
                    <a:pt x="9" y="0"/>
                  </a:cubicBezTo>
                  <a:cubicBezTo>
                    <a:pt x="6" y="1"/>
                    <a:pt x="0" y="3"/>
                    <a:pt x="0" y="1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42"/>
            <p:cNvSpPr>
              <a:spLocks noEditPoints="1"/>
            </p:cNvSpPr>
            <p:nvPr/>
          </p:nvSpPr>
          <p:spPr bwMode="auto">
            <a:xfrm>
              <a:off x="5488200" y="5509216"/>
              <a:ext cx="211842" cy="209489"/>
            </a:xfrm>
            <a:custGeom>
              <a:avLst/>
              <a:gdLst>
                <a:gd name="T0" fmla="*/ 74 w 147"/>
                <a:gd name="T1" fmla="*/ 0 h 147"/>
                <a:gd name="T2" fmla="*/ 0 w 147"/>
                <a:gd name="T3" fmla="*/ 74 h 147"/>
                <a:gd name="T4" fmla="*/ 74 w 147"/>
                <a:gd name="T5" fmla="*/ 147 h 147"/>
                <a:gd name="T6" fmla="*/ 147 w 147"/>
                <a:gd name="T7" fmla="*/ 74 h 147"/>
                <a:gd name="T8" fmla="*/ 74 w 147"/>
                <a:gd name="T9" fmla="*/ 0 h 147"/>
                <a:gd name="T10" fmla="*/ 79 w 147"/>
                <a:gd name="T11" fmla="*/ 123 h 147"/>
                <a:gd name="T12" fmla="*/ 79 w 147"/>
                <a:gd name="T13" fmla="*/ 129 h 147"/>
                <a:gd name="T14" fmla="*/ 76 w 147"/>
                <a:gd name="T15" fmla="*/ 132 h 147"/>
                <a:gd name="T16" fmla="*/ 73 w 147"/>
                <a:gd name="T17" fmla="*/ 132 h 147"/>
                <a:gd name="T18" fmla="*/ 70 w 147"/>
                <a:gd name="T19" fmla="*/ 129 h 147"/>
                <a:gd name="T20" fmla="*/ 70 w 147"/>
                <a:gd name="T21" fmla="*/ 123 h 147"/>
                <a:gd name="T22" fmla="*/ 46 w 147"/>
                <a:gd name="T23" fmla="*/ 115 h 147"/>
                <a:gd name="T24" fmla="*/ 46 w 147"/>
                <a:gd name="T25" fmla="*/ 114 h 147"/>
                <a:gd name="T26" fmla="*/ 50 w 147"/>
                <a:gd name="T27" fmla="*/ 102 h 147"/>
                <a:gd name="T28" fmla="*/ 51 w 147"/>
                <a:gd name="T29" fmla="*/ 101 h 147"/>
                <a:gd name="T30" fmla="*/ 70 w 147"/>
                <a:gd name="T31" fmla="*/ 107 h 147"/>
                <a:gd name="T32" fmla="*/ 70 w 147"/>
                <a:gd name="T33" fmla="*/ 80 h 147"/>
                <a:gd name="T34" fmla="*/ 45 w 147"/>
                <a:gd name="T35" fmla="*/ 52 h 147"/>
                <a:gd name="T36" fmla="*/ 70 w 147"/>
                <a:gd name="T37" fmla="*/ 26 h 147"/>
                <a:gd name="T38" fmla="*/ 70 w 147"/>
                <a:gd name="T39" fmla="*/ 19 h 147"/>
                <a:gd name="T40" fmla="*/ 73 w 147"/>
                <a:gd name="T41" fmla="*/ 16 h 147"/>
                <a:gd name="T42" fmla="*/ 76 w 147"/>
                <a:gd name="T43" fmla="*/ 16 h 147"/>
                <a:gd name="T44" fmla="*/ 79 w 147"/>
                <a:gd name="T45" fmla="*/ 19 h 147"/>
                <a:gd name="T46" fmla="*/ 79 w 147"/>
                <a:gd name="T47" fmla="*/ 26 h 147"/>
                <a:gd name="T48" fmla="*/ 101 w 147"/>
                <a:gd name="T49" fmla="*/ 34 h 147"/>
                <a:gd name="T50" fmla="*/ 101 w 147"/>
                <a:gd name="T51" fmla="*/ 35 h 147"/>
                <a:gd name="T52" fmla="*/ 96 w 147"/>
                <a:gd name="T53" fmla="*/ 45 h 147"/>
                <a:gd name="T54" fmla="*/ 95 w 147"/>
                <a:gd name="T55" fmla="*/ 46 h 147"/>
                <a:gd name="T56" fmla="*/ 79 w 147"/>
                <a:gd name="T57" fmla="*/ 40 h 147"/>
                <a:gd name="T58" fmla="*/ 79 w 147"/>
                <a:gd name="T59" fmla="*/ 66 h 147"/>
                <a:gd name="T60" fmla="*/ 104 w 147"/>
                <a:gd name="T61" fmla="*/ 95 h 147"/>
                <a:gd name="T62" fmla="*/ 79 w 147"/>
                <a:gd name="T63" fmla="*/ 12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7" h="147">
                  <a:moveTo>
                    <a:pt x="74" y="0"/>
                  </a:moveTo>
                  <a:cubicBezTo>
                    <a:pt x="33" y="1"/>
                    <a:pt x="0" y="33"/>
                    <a:pt x="0" y="74"/>
                  </a:cubicBezTo>
                  <a:cubicBezTo>
                    <a:pt x="0" y="114"/>
                    <a:pt x="33" y="147"/>
                    <a:pt x="74" y="147"/>
                  </a:cubicBezTo>
                  <a:cubicBezTo>
                    <a:pt x="114" y="147"/>
                    <a:pt x="147" y="114"/>
                    <a:pt x="147" y="74"/>
                  </a:cubicBezTo>
                  <a:cubicBezTo>
                    <a:pt x="147" y="33"/>
                    <a:pt x="114" y="1"/>
                    <a:pt x="74" y="0"/>
                  </a:cubicBezTo>
                  <a:close/>
                  <a:moveTo>
                    <a:pt x="79" y="123"/>
                  </a:moveTo>
                  <a:cubicBezTo>
                    <a:pt x="79" y="129"/>
                    <a:pt x="79" y="129"/>
                    <a:pt x="79" y="129"/>
                  </a:cubicBezTo>
                  <a:cubicBezTo>
                    <a:pt x="79" y="131"/>
                    <a:pt x="78" y="132"/>
                    <a:pt x="76" y="132"/>
                  </a:cubicBezTo>
                  <a:cubicBezTo>
                    <a:pt x="73" y="132"/>
                    <a:pt x="73" y="132"/>
                    <a:pt x="73" y="132"/>
                  </a:cubicBezTo>
                  <a:cubicBezTo>
                    <a:pt x="71" y="132"/>
                    <a:pt x="70" y="131"/>
                    <a:pt x="70" y="129"/>
                  </a:cubicBezTo>
                  <a:cubicBezTo>
                    <a:pt x="70" y="123"/>
                    <a:pt x="70" y="123"/>
                    <a:pt x="70" y="123"/>
                  </a:cubicBezTo>
                  <a:cubicBezTo>
                    <a:pt x="65" y="123"/>
                    <a:pt x="46" y="119"/>
                    <a:pt x="46" y="115"/>
                  </a:cubicBezTo>
                  <a:cubicBezTo>
                    <a:pt x="46" y="115"/>
                    <a:pt x="46" y="115"/>
                    <a:pt x="46" y="114"/>
                  </a:cubicBezTo>
                  <a:cubicBezTo>
                    <a:pt x="50" y="102"/>
                    <a:pt x="50" y="102"/>
                    <a:pt x="50" y="102"/>
                  </a:cubicBezTo>
                  <a:cubicBezTo>
                    <a:pt x="50" y="102"/>
                    <a:pt x="51" y="101"/>
                    <a:pt x="51" y="101"/>
                  </a:cubicBezTo>
                  <a:cubicBezTo>
                    <a:pt x="52" y="101"/>
                    <a:pt x="62" y="106"/>
                    <a:pt x="70" y="107"/>
                  </a:cubicBezTo>
                  <a:cubicBezTo>
                    <a:pt x="70" y="80"/>
                    <a:pt x="70" y="80"/>
                    <a:pt x="70" y="80"/>
                  </a:cubicBezTo>
                  <a:cubicBezTo>
                    <a:pt x="62" y="76"/>
                    <a:pt x="45" y="71"/>
                    <a:pt x="45" y="52"/>
                  </a:cubicBezTo>
                  <a:cubicBezTo>
                    <a:pt x="45" y="32"/>
                    <a:pt x="64" y="26"/>
                    <a:pt x="70" y="26"/>
                  </a:cubicBezTo>
                  <a:cubicBezTo>
                    <a:pt x="70" y="19"/>
                    <a:pt x="70" y="19"/>
                    <a:pt x="70" y="19"/>
                  </a:cubicBezTo>
                  <a:cubicBezTo>
                    <a:pt x="70" y="16"/>
                    <a:pt x="71" y="16"/>
                    <a:pt x="73" y="16"/>
                  </a:cubicBezTo>
                  <a:cubicBezTo>
                    <a:pt x="76" y="16"/>
                    <a:pt x="76" y="16"/>
                    <a:pt x="76" y="16"/>
                  </a:cubicBezTo>
                  <a:cubicBezTo>
                    <a:pt x="78" y="16"/>
                    <a:pt x="79" y="16"/>
                    <a:pt x="79" y="19"/>
                  </a:cubicBezTo>
                  <a:cubicBezTo>
                    <a:pt x="79" y="26"/>
                    <a:pt x="79" y="26"/>
                    <a:pt x="79" y="26"/>
                  </a:cubicBezTo>
                  <a:cubicBezTo>
                    <a:pt x="83" y="26"/>
                    <a:pt x="101" y="29"/>
                    <a:pt x="101" y="34"/>
                  </a:cubicBezTo>
                  <a:cubicBezTo>
                    <a:pt x="101" y="34"/>
                    <a:pt x="101" y="35"/>
                    <a:pt x="101" y="35"/>
                  </a:cubicBezTo>
                  <a:cubicBezTo>
                    <a:pt x="96" y="45"/>
                    <a:pt x="96" y="45"/>
                    <a:pt x="96" y="45"/>
                  </a:cubicBezTo>
                  <a:cubicBezTo>
                    <a:pt x="96" y="46"/>
                    <a:pt x="95" y="46"/>
                    <a:pt x="95" y="46"/>
                  </a:cubicBezTo>
                  <a:cubicBezTo>
                    <a:pt x="94" y="46"/>
                    <a:pt x="85" y="40"/>
                    <a:pt x="79" y="40"/>
                  </a:cubicBezTo>
                  <a:cubicBezTo>
                    <a:pt x="79" y="66"/>
                    <a:pt x="79" y="66"/>
                    <a:pt x="79" y="66"/>
                  </a:cubicBezTo>
                  <a:cubicBezTo>
                    <a:pt x="88" y="71"/>
                    <a:pt x="104" y="77"/>
                    <a:pt x="104" y="95"/>
                  </a:cubicBezTo>
                  <a:cubicBezTo>
                    <a:pt x="104" y="115"/>
                    <a:pt x="88" y="121"/>
                    <a:pt x="79" y="12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43"/>
            <p:cNvSpPr>
              <a:spLocks/>
            </p:cNvSpPr>
            <p:nvPr/>
          </p:nvSpPr>
          <p:spPr bwMode="auto">
            <a:xfrm>
              <a:off x="5601183" y="5626906"/>
              <a:ext cx="11770" cy="35308"/>
            </a:xfrm>
            <a:custGeom>
              <a:avLst/>
              <a:gdLst>
                <a:gd name="T0" fmla="*/ 0 w 9"/>
                <a:gd name="T1" fmla="*/ 0 h 24"/>
                <a:gd name="T2" fmla="*/ 0 w 9"/>
                <a:gd name="T3" fmla="*/ 24 h 24"/>
                <a:gd name="T4" fmla="*/ 9 w 9"/>
                <a:gd name="T5" fmla="*/ 13 h 24"/>
                <a:gd name="T6" fmla="*/ 0 w 9"/>
                <a:gd name="T7" fmla="*/ 0 h 24"/>
              </a:gdLst>
              <a:ahLst/>
              <a:cxnLst>
                <a:cxn ang="0">
                  <a:pos x="T0" y="T1"/>
                </a:cxn>
                <a:cxn ang="0">
                  <a:pos x="T2" y="T3"/>
                </a:cxn>
                <a:cxn ang="0">
                  <a:pos x="T4" y="T5"/>
                </a:cxn>
                <a:cxn ang="0">
                  <a:pos x="T6" y="T7"/>
                </a:cxn>
              </a:cxnLst>
              <a:rect l="0" t="0" r="r" b="b"/>
              <a:pathLst>
                <a:path w="9" h="24">
                  <a:moveTo>
                    <a:pt x="0" y="0"/>
                  </a:moveTo>
                  <a:cubicBezTo>
                    <a:pt x="0" y="24"/>
                    <a:pt x="0" y="24"/>
                    <a:pt x="0" y="24"/>
                  </a:cubicBezTo>
                  <a:cubicBezTo>
                    <a:pt x="4" y="23"/>
                    <a:pt x="9" y="21"/>
                    <a:pt x="9" y="13"/>
                  </a:cubicBezTo>
                  <a:cubicBezTo>
                    <a:pt x="9" y="5"/>
                    <a:pt x="3" y="2"/>
                    <a:pt x="0"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35" name="组合 334"/>
          <p:cNvGrpSpPr/>
          <p:nvPr/>
        </p:nvGrpSpPr>
        <p:grpSpPr>
          <a:xfrm>
            <a:off x="9925049" y="3674233"/>
            <a:ext cx="330742" cy="386945"/>
            <a:chOff x="7997355" y="5405650"/>
            <a:chExt cx="360133" cy="421330"/>
          </a:xfrm>
        </p:grpSpPr>
        <p:sp>
          <p:nvSpPr>
            <p:cNvPr id="194" name="Freeform 45"/>
            <p:cNvSpPr>
              <a:spLocks/>
            </p:cNvSpPr>
            <p:nvPr/>
          </p:nvSpPr>
          <p:spPr bwMode="auto">
            <a:xfrm>
              <a:off x="8159768" y="5558647"/>
              <a:ext cx="105922" cy="160059"/>
            </a:xfrm>
            <a:custGeom>
              <a:avLst/>
              <a:gdLst>
                <a:gd name="T0" fmla="*/ 65 w 74"/>
                <a:gd name="T1" fmla="*/ 111 h 113"/>
                <a:gd name="T2" fmla="*/ 62 w 74"/>
                <a:gd name="T3" fmla="*/ 113 h 113"/>
                <a:gd name="T4" fmla="*/ 61 w 74"/>
                <a:gd name="T5" fmla="*/ 113 h 113"/>
                <a:gd name="T6" fmla="*/ 58 w 74"/>
                <a:gd name="T7" fmla="*/ 113 h 113"/>
                <a:gd name="T8" fmla="*/ 3 w 74"/>
                <a:gd name="T9" fmla="*/ 75 h 113"/>
                <a:gd name="T10" fmla="*/ 1 w 74"/>
                <a:gd name="T11" fmla="*/ 74 h 113"/>
                <a:gd name="T12" fmla="*/ 0 w 74"/>
                <a:gd name="T13" fmla="*/ 71 h 113"/>
                <a:gd name="T14" fmla="*/ 0 w 74"/>
                <a:gd name="T15" fmla="*/ 5 h 113"/>
                <a:gd name="T16" fmla="*/ 1 w 74"/>
                <a:gd name="T17" fmla="*/ 1 h 113"/>
                <a:gd name="T18" fmla="*/ 5 w 74"/>
                <a:gd name="T19" fmla="*/ 0 h 113"/>
                <a:gd name="T20" fmla="*/ 18 w 74"/>
                <a:gd name="T21" fmla="*/ 0 h 113"/>
                <a:gd name="T22" fmla="*/ 22 w 74"/>
                <a:gd name="T23" fmla="*/ 1 h 113"/>
                <a:gd name="T24" fmla="*/ 23 w 74"/>
                <a:gd name="T25" fmla="*/ 5 h 113"/>
                <a:gd name="T26" fmla="*/ 23 w 74"/>
                <a:gd name="T27" fmla="*/ 61 h 113"/>
                <a:gd name="T28" fmla="*/ 71 w 74"/>
                <a:gd name="T29" fmla="*/ 93 h 113"/>
                <a:gd name="T30" fmla="*/ 72 w 74"/>
                <a:gd name="T31" fmla="*/ 100 h 113"/>
                <a:gd name="T32" fmla="*/ 65 w 74"/>
                <a:gd name="T33" fmla="*/ 11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4" h="113">
                  <a:moveTo>
                    <a:pt x="65" y="111"/>
                  </a:moveTo>
                  <a:cubicBezTo>
                    <a:pt x="65" y="112"/>
                    <a:pt x="64" y="113"/>
                    <a:pt x="62" y="113"/>
                  </a:cubicBezTo>
                  <a:cubicBezTo>
                    <a:pt x="62" y="113"/>
                    <a:pt x="62" y="113"/>
                    <a:pt x="61" y="113"/>
                  </a:cubicBezTo>
                  <a:cubicBezTo>
                    <a:pt x="60" y="113"/>
                    <a:pt x="59" y="113"/>
                    <a:pt x="58" y="113"/>
                  </a:cubicBezTo>
                  <a:cubicBezTo>
                    <a:pt x="3" y="75"/>
                    <a:pt x="3" y="75"/>
                    <a:pt x="3" y="75"/>
                  </a:cubicBezTo>
                  <a:cubicBezTo>
                    <a:pt x="2" y="75"/>
                    <a:pt x="2" y="75"/>
                    <a:pt x="1" y="74"/>
                  </a:cubicBezTo>
                  <a:cubicBezTo>
                    <a:pt x="0" y="73"/>
                    <a:pt x="0" y="72"/>
                    <a:pt x="0" y="71"/>
                  </a:cubicBezTo>
                  <a:cubicBezTo>
                    <a:pt x="0" y="5"/>
                    <a:pt x="0" y="5"/>
                    <a:pt x="0" y="5"/>
                  </a:cubicBezTo>
                  <a:cubicBezTo>
                    <a:pt x="0" y="3"/>
                    <a:pt x="0" y="2"/>
                    <a:pt x="1" y="1"/>
                  </a:cubicBezTo>
                  <a:cubicBezTo>
                    <a:pt x="2" y="0"/>
                    <a:pt x="3" y="0"/>
                    <a:pt x="5" y="0"/>
                  </a:cubicBezTo>
                  <a:cubicBezTo>
                    <a:pt x="18" y="0"/>
                    <a:pt x="18" y="0"/>
                    <a:pt x="18" y="0"/>
                  </a:cubicBezTo>
                  <a:cubicBezTo>
                    <a:pt x="19" y="0"/>
                    <a:pt x="21" y="0"/>
                    <a:pt x="22" y="1"/>
                  </a:cubicBezTo>
                  <a:cubicBezTo>
                    <a:pt x="23" y="2"/>
                    <a:pt x="23" y="3"/>
                    <a:pt x="23" y="5"/>
                  </a:cubicBezTo>
                  <a:cubicBezTo>
                    <a:pt x="23" y="61"/>
                    <a:pt x="23" y="61"/>
                    <a:pt x="23" y="61"/>
                  </a:cubicBezTo>
                  <a:cubicBezTo>
                    <a:pt x="71" y="93"/>
                    <a:pt x="71" y="93"/>
                    <a:pt x="71" y="93"/>
                  </a:cubicBezTo>
                  <a:cubicBezTo>
                    <a:pt x="73" y="94"/>
                    <a:pt x="74" y="98"/>
                    <a:pt x="72" y="100"/>
                  </a:cubicBezTo>
                  <a:lnTo>
                    <a:pt x="65" y="11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46"/>
            <p:cNvSpPr>
              <a:spLocks/>
            </p:cNvSpPr>
            <p:nvPr/>
          </p:nvSpPr>
          <p:spPr bwMode="auto">
            <a:xfrm>
              <a:off x="7997355" y="5405650"/>
              <a:ext cx="162413" cy="129460"/>
            </a:xfrm>
            <a:custGeom>
              <a:avLst/>
              <a:gdLst>
                <a:gd name="T0" fmla="*/ 113 w 113"/>
                <a:gd name="T1" fmla="*/ 38 h 90"/>
                <a:gd name="T2" fmla="*/ 100 w 113"/>
                <a:gd name="T3" fmla="*/ 15 h 90"/>
                <a:gd name="T4" fmla="*/ 40 w 113"/>
                <a:gd name="T5" fmla="*/ 18 h 90"/>
                <a:gd name="T6" fmla="*/ 7 w 113"/>
                <a:gd name="T7" fmla="*/ 69 h 90"/>
                <a:gd name="T8" fmla="*/ 19 w 113"/>
                <a:gd name="T9" fmla="*/ 90 h 90"/>
                <a:gd name="T10" fmla="*/ 113 w 113"/>
                <a:gd name="T11" fmla="*/ 38 h 90"/>
              </a:gdLst>
              <a:ahLst/>
              <a:cxnLst>
                <a:cxn ang="0">
                  <a:pos x="T0" y="T1"/>
                </a:cxn>
                <a:cxn ang="0">
                  <a:pos x="T2" y="T3"/>
                </a:cxn>
                <a:cxn ang="0">
                  <a:pos x="T4" y="T5"/>
                </a:cxn>
                <a:cxn ang="0">
                  <a:pos x="T6" y="T7"/>
                </a:cxn>
                <a:cxn ang="0">
                  <a:pos x="T8" y="T9"/>
                </a:cxn>
                <a:cxn ang="0">
                  <a:pos x="T10" y="T11"/>
                </a:cxn>
              </a:cxnLst>
              <a:rect l="0" t="0" r="r" b="b"/>
              <a:pathLst>
                <a:path w="113" h="90">
                  <a:moveTo>
                    <a:pt x="113" y="38"/>
                  </a:moveTo>
                  <a:cubicBezTo>
                    <a:pt x="100" y="15"/>
                    <a:pt x="100" y="15"/>
                    <a:pt x="100" y="15"/>
                  </a:cubicBezTo>
                  <a:cubicBezTo>
                    <a:pt x="92" y="2"/>
                    <a:pt x="71" y="0"/>
                    <a:pt x="40" y="18"/>
                  </a:cubicBezTo>
                  <a:cubicBezTo>
                    <a:pt x="9" y="36"/>
                    <a:pt x="0" y="56"/>
                    <a:pt x="7" y="69"/>
                  </a:cubicBezTo>
                  <a:cubicBezTo>
                    <a:pt x="19" y="90"/>
                    <a:pt x="19" y="90"/>
                    <a:pt x="19" y="90"/>
                  </a:cubicBezTo>
                  <a:cubicBezTo>
                    <a:pt x="41" y="61"/>
                    <a:pt x="75" y="42"/>
                    <a:pt x="113" y="3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47"/>
            <p:cNvSpPr>
              <a:spLocks/>
            </p:cNvSpPr>
            <p:nvPr/>
          </p:nvSpPr>
          <p:spPr bwMode="auto">
            <a:xfrm>
              <a:off x="8197429" y="5405650"/>
              <a:ext cx="160059" cy="127105"/>
            </a:xfrm>
            <a:custGeom>
              <a:avLst/>
              <a:gdLst>
                <a:gd name="T0" fmla="*/ 94 w 113"/>
                <a:gd name="T1" fmla="*/ 89 h 89"/>
                <a:gd name="T2" fmla="*/ 106 w 113"/>
                <a:gd name="T3" fmla="*/ 69 h 89"/>
                <a:gd name="T4" fmla="*/ 73 w 113"/>
                <a:gd name="T5" fmla="*/ 18 h 89"/>
                <a:gd name="T6" fmla="*/ 13 w 113"/>
                <a:gd name="T7" fmla="*/ 15 h 89"/>
                <a:gd name="T8" fmla="*/ 0 w 113"/>
                <a:gd name="T9" fmla="*/ 38 h 89"/>
                <a:gd name="T10" fmla="*/ 94 w 113"/>
                <a:gd name="T11" fmla="*/ 89 h 89"/>
              </a:gdLst>
              <a:ahLst/>
              <a:cxnLst>
                <a:cxn ang="0">
                  <a:pos x="T0" y="T1"/>
                </a:cxn>
                <a:cxn ang="0">
                  <a:pos x="T2" y="T3"/>
                </a:cxn>
                <a:cxn ang="0">
                  <a:pos x="T4" y="T5"/>
                </a:cxn>
                <a:cxn ang="0">
                  <a:pos x="T6" y="T7"/>
                </a:cxn>
                <a:cxn ang="0">
                  <a:pos x="T8" y="T9"/>
                </a:cxn>
                <a:cxn ang="0">
                  <a:pos x="T10" y="T11"/>
                </a:cxn>
              </a:cxnLst>
              <a:rect l="0" t="0" r="r" b="b"/>
              <a:pathLst>
                <a:path w="113" h="89">
                  <a:moveTo>
                    <a:pt x="94" y="89"/>
                  </a:moveTo>
                  <a:cubicBezTo>
                    <a:pt x="106" y="69"/>
                    <a:pt x="106" y="69"/>
                    <a:pt x="106" y="69"/>
                  </a:cubicBezTo>
                  <a:cubicBezTo>
                    <a:pt x="113" y="56"/>
                    <a:pt x="104" y="36"/>
                    <a:pt x="73" y="18"/>
                  </a:cubicBezTo>
                  <a:cubicBezTo>
                    <a:pt x="42" y="0"/>
                    <a:pt x="21" y="2"/>
                    <a:pt x="13" y="15"/>
                  </a:cubicBezTo>
                  <a:cubicBezTo>
                    <a:pt x="0" y="38"/>
                    <a:pt x="0" y="38"/>
                    <a:pt x="0" y="38"/>
                  </a:cubicBezTo>
                  <a:cubicBezTo>
                    <a:pt x="38" y="41"/>
                    <a:pt x="71" y="61"/>
                    <a:pt x="94" y="8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48"/>
            <p:cNvSpPr>
              <a:spLocks noEditPoints="1"/>
            </p:cNvSpPr>
            <p:nvPr/>
          </p:nvSpPr>
          <p:spPr bwMode="auto">
            <a:xfrm>
              <a:off x="8004417" y="5478617"/>
              <a:ext cx="346010" cy="348363"/>
            </a:xfrm>
            <a:custGeom>
              <a:avLst/>
              <a:gdLst>
                <a:gd name="T0" fmla="*/ 121 w 242"/>
                <a:gd name="T1" fmla="*/ 0 h 242"/>
                <a:gd name="T2" fmla="*/ 0 w 242"/>
                <a:gd name="T3" fmla="*/ 121 h 242"/>
                <a:gd name="T4" fmla="*/ 121 w 242"/>
                <a:gd name="T5" fmla="*/ 242 h 242"/>
                <a:gd name="T6" fmla="*/ 242 w 242"/>
                <a:gd name="T7" fmla="*/ 121 h 242"/>
                <a:gd name="T8" fmla="*/ 121 w 242"/>
                <a:gd name="T9" fmla="*/ 0 h 242"/>
                <a:gd name="T10" fmla="*/ 121 w 242"/>
                <a:gd name="T11" fmla="*/ 212 h 242"/>
                <a:gd name="T12" fmla="*/ 30 w 242"/>
                <a:gd name="T13" fmla="*/ 121 h 242"/>
                <a:gd name="T14" fmla="*/ 121 w 242"/>
                <a:gd name="T15" fmla="*/ 30 h 242"/>
                <a:gd name="T16" fmla="*/ 212 w 242"/>
                <a:gd name="T17" fmla="*/ 121 h 242"/>
                <a:gd name="T18" fmla="*/ 121 w 242"/>
                <a:gd name="T19" fmla="*/ 21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2" h="242">
                  <a:moveTo>
                    <a:pt x="121" y="0"/>
                  </a:moveTo>
                  <a:cubicBezTo>
                    <a:pt x="54" y="0"/>
                    <a:pt x="0" y="54"/>
                    <a:pt x="0" y="121"/>
                  </a:cubicBezTo>
                  <a:cubicBezTo>
                    <a:pt x="0" y="188"/>
                    <a:pt x="54" y="242"/>
                    <a:pt x="121" y="242"/>
                  </a:cubicBezTo>
                  <a:cubicBezTo>
                    <a:pt x="188" y="242"/>
                    <a:pt x="242" y="188"/>
                    <a:pt x="242" y="121"/>
                  </a:cubicBezTo>
                  <a:cubicBezTo>
                    <a:pt x="242" y="54"/>
                    <a:pt x="188" y="0"/>
                    <a:pt x="121" y="0"/>
                  </a:cubicBezTo>
                  <a:close/>
                  <a:moveTo>
                    <a:pt x="121" y="212"/>
                  </a:moveTo>
                  <a:cubicBezTo>
                    <a:pt x="71" y="212"/>
                    <a:pt x="30" y="171"/>
                    <a:pt x="30" y="121"/>
                  </a:cubicBezTo>
                  <a:cubicBezTo>
                    <a:pt x="30" y="71"/>
                    <a:pt x="71" y="30"/>
                    <a:pt x="121" y="30"/>
                  </a:cubicBezTo>
                  <a:cubicBezTo>
                    <a:pt x="171" y="30"/>
                    <a:pt x="212" y="71"/>
                    <a:pt x="212" y="121"/>
                  </a:cubicBezTo>
                  <a:cubicBezTo>
                    <a:pt x="212" y="171"/>
                    <a:pt x="171" y="212"/>
                    <a:pt x="121" y="21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49"/>
            <p:cNvSpPr>
              <a:spLocks/>
            </p:cNvSpPr>
            <p:nvPr/>
          </p:nvSpPr>
          <p:spPr bwMode="auto">
            <a:xfrm>
              <a:off x="8159768" y="5558647"/>
              <a:ext cx="105922" cy="160059"/>
            </a:xfrm>
            <a:custGeom>
              <a:avLst/>
              <a:gdLst>
                <a:gd name="T0" fmla="*/ 71 w 74"/>
                <a:gd name="T1" fmla="*/ 93 h 113"/>
                <a:gd name="T2" fmla="*/ 23 w 74"/>
                <a:gd name="T3" fmla="*/ 61 h 113"/>
                <a:gd name="T4" fmla="*/ 23 w 74"/>
                <a:gd name="T5" fmla="*/ 5 h 113"/>
                <a:gd name="T6" fmla="*/ 22 w 74"/>
                <a:gd name="T7" fmla="*/ 1 h 113"/>
                <a:gd name="T8" fmla="*/ 18 w 74"/>
                <a:gd name="T9" fmla="*/ 0 h 113"/>
                <a:gd name="T10" fmla="*/ 5 w 74"/>
                <a:gd name="T11" fmla="*/ 0 h 113"/>
                <a:gd name="T12" fmla="*/ 1 w 74"/>
                <a:gd name="T13" fmla="*/ 1 h 113"/>
                <a:gd name="T14" fmla="*/ 0 w 74"/>
                <a:gd name="T15" fmla="*/ 5 h 113"/>
                <a:gd name="T16" fmla="*/ 0 w 74"/>
                <a:gd name="T17" fmla="*/ 71 h 113"/>
                <a:gd name="T18" fmla="*/ 1 w 74"/>
                <a:gd name="T19" fmla="*/ 74 h 113"/>
                <a:gd name="T20" fmla="*/ 3 w 74"/>
                <a:gd name="T21" fmla="*/ 75 h 113"/>
                <a:gd name="T22" fmla="*/ 58 w 74"/>
                <a:gd name="T23" fmla="*/ 113 h 113"/>
                <a:gd name="T24" fmla="*/ 61 w 74"/>
                <a:gd name="T25" fmla="*/ 113 h 113"/>
                <a:gd name="T26" fmla="*/ 62 w 74"/>
                <a:gd name="T27" fmla="*/ 113 h 113"/>
                <a:gd name="T28" fmla="*/ 65 w 74"/>
                <a:gd name="T29" fmla="*/ 111 h 113"/>
                <a:gd name="T30" fmla="*/ 72 w 74"/>
                <a:gd name="T31" fmla="*/ 100 h 113"/>
                <a:gd name="T32" fmla="*/ 71 w 74"/>
                <a:gd name="T33" fmla="*/ 9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4" h="113">
                  <a:moveTo>
                    <a:pt x="71" y="93"/>
                  </a:moveTo>
                  <a:cubicBezTo>
                    <a:pt x="23" y="61"/>
                    <a:pt x="23" y="61"/>
                    <a:pt x="23" y="61"/>
                  </a:cubicBezTo>
                  <a:cubicBezTo>
                    <a:pt x="23" y="5"/>
                    <a:pt x="23" y="5"/>
                    <a:pt x="23" y="5"/>
                  </a:cubicBezTo>
                  <a:cubicBezTo>
                    <a:pt x="23" y="3"/>
                    <a:pt x="23" y="2"/>
                    <a:pt x="22" y="1"/>
                  </a:cubicBezTo>
                  <a:cubicBezTo>
                    <a:pt x="21" y="0"/>
                    <a:pt x="19" y="0"/>
                    <a:pt x="18" y="0"/>
                  </a:cubicBezTo>
                  <a:cubicBezTo>
                    <a:pt x="5" y="0"/>
                    <a:pt x="5" y="0"/>
                    <a:pt x="5" y="0"/>
                  </a:cubicBezTo>
                  <a:cubicBezTo>
                    <a:pt x="3" y="0"/>
                    <a:pt x="2" y="0"/>
                    <a:pt x="1" y="1"/>
                  </a:cubicBezTo>
                  <a:cubicBezTo>
                    <a:pt x="0" y="2"/>
                    <a:pt x="0" y="3"/>
                    <a:pt x="0" y="5"/>
                  </a:cubicBezTo>
                  <a:cubicBezTo>
                    <a:pt x="0" y="71"/>
                    <a:pt x="0" y="71"/>
                    <a:pt x="0" y="71"/>
                  </a:cubicBezTo>
                  <a:cubicBezTo>
                    <a:pt x="0" y="72"/>
                    <a:pt x="0" y="73"/>
                    <a:pt x="1" y="74"/>
                  </a:cubicBezTo>
                  <a:cubicBezTo>
                    <a:pt x="2" y="75"/>
                    <a:pt x="2" y="75"/>
                    <a:pt x="3" y="75"/>
                  </a:cubicBezTo>
                  <a:cubicBezTo>
                    <a:pt x="58" y="113"/>
                    <a:pt x="58" y="113"/>
                    <a:pt x="58" y="113"/>
                  </a:cubicBezTo>
                  <a:cubicBezTo>
                    <a:pt x="59" y="113"/>
                    <a:pt x="60" y="113"/>
                    <a:pt x="61" y="113"/>
                  </a:cubicBezTo>
                  <a:cubicBezTo>
                    <a:pt x="62" y="113"/>
                    <a:pt x="62" y="113"/>
                    <a:pt x="62" y="113"/>
                  </a:cubicBezTo>
                  <a:cubicBezTo>
                    <a:pt x="64" y="113"/>
                    <a:pt x="65" y="112"/>
                    <a:pt x="65" y="111"/>
                  </a:cubicBezTo>
                  <a:cubicBezTo>
                    <a:pt x="72" y="100"/>
                    <a:pt x="72" y="100"/>
                    <a:pt x="72" y="100"/>
                  </a:cubicBezTo>
                  <a:cubicBezTo>
                    <a:pt x="74" y="98"/>
                    <a:pt x="73" y="94"/>
                    <a:pt x="71" y="9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41" name="组合 340"/>
          <p:cNvGrpSpPr/>
          <p:nvPr/>
        </p:nvGrpSpPr>
        <p:grpSpPr>
          <a:xfrm>
            <a:off x="5276928" y="1656224"/>
            <a:ext cx="384784" cy="382623"/>
            <a:chOff x="7248172" y="6162734"/>
            <a:chExt cx="418977" cy="416624"/>
          </a:xfrm>
        </p:grpSpPr>
        <p:sp>
          <p:nvSpPr>
            <p:cNvPr id="199" name="Rectangle 52"/>
            <p:cNvSpPr>
              <a:spLocks noChangeArrowheads="1"/>
            </p:cNvSpPr>
            <p:nvPr/>
          </p:nvSpPr>
          <p:spPr bwMode="auto">
            <a:xfrm>
              <a:off x="7248172" y="6501682"/>
              <a:ext cx="115337" cy="21185"/>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53"/>
            <p:cNvSpPr>
              <a:spLocks/>
            </p:cNvSpPr>
            <p:nvPr/>
          </p:nvSpPr>
          <p:spPr bwMode="auto">
            <a:xfrm>
              <a:off x="7248172" y="6534635"/>
              <a:ext cx="115337" cy="42368"/>
            </a:xfrm>
            <a:custGeom>
              <a:avLst/>
              <a:gdLst>
                <a:gd name="T0" fmla="*/ 0 w 79"/>
                <a:gd name="T1" fmla="*/ 13 h 29"/>
                <a:gd name="T2" fmla="*/ 16 w 79"/>
                <a:gd name="T3" fmla="*/ 29 h 29"/>
                <a:gd name="T4" fmla="*/ 63 w 79"/>
                <a:gd name="T5" fmla="*/ 29 h 29"/>
                <a:gd name="T6" fmla="*/ 79 w 79"/>
                <a:gd name="T7" fmla="*/ 13 h 29"/>
                <a:gd name="T8" fmla="*/ 79 w 79"/>
                <a:gd name="T9" fmla="*/ 0 h 29"/>
                <a:gd name="T10" fmla="*/ 0 w 79"/>
                <a:gd name="T11" fmla="*/ 0 h 29"/>
                <a:gd name="T12" fmla="*/ 0 w 79"/>
                <a:gd name="T13" fmla="*/ 13 h 29"/>
              </a:gdLst>
              <a:ahLst/>
              <a:cxnLst>
                <a:cxn ang="0">
                  <a:pos x="T0" y="T1"/>
                </a:cxn>
                <a:cxn ang="0">
                  <a:pos x="T2" y="T3"/>
                </a:cxn>
                <a:cxn ang="0">
                  <a:pos x="T4" y="T5"/>
                </a:cxn>
                <a:cxn ang="0">
                  <a:pos x="T6" y="T7"/>
                </a:cxn>
                <a:cxn ang="0">
                  <a:pos x="T8" y="T9"/>
                </a:cxn>
                <a:cxn ang="0">
                  <a:pos x="T10" y="T11"/>
                </a:cxn>
                <a:cxn ang="0">
                  <a:pos x="T12" y="T13"/>
                </a:cxn>
              </a:cxnLst>
              <a:rect l="0" t="0" r="r" b="b"/>
              <a:pathLst>
                <a:path w="79" h="29">
                  <a:moveTo>
                    <a:pt x="0" y="13"/>
                  </a:moveTo>
                  <a:cubicBezTo>
                    <a:pt x="0" y="29"/>
                    <a:pt x="1" y="29"/>
                    <a:pt x="16" y="29"/>
                  </a:cubicBezTo>
                  <a:cubicBezTo>
                    <a:pt x="63" y="29"/>
                    <a:pt x="63" y="29"/>
                    <a:pt x="63" y="29"/>
                  </a:cubicBezTo>
                  <a:cubicBezTo>
                    <a:pt x="78" y="29"/>
                    <a:pt x="79" y="29"/>
                    <a:pt x="79" y="13"/>
                  </a:cubicBezTo>
                  <a:cubicBezTo>
                    <a:pt x="79" y="0"/>
                    <a:pt x="79" y="0"/>
                    <a:pt x="79" y="0"/>
                  </a:cubicBezTo>
                  <a:cubicBezTo>
                    <a:pt x="0" y="0"/>
                    <a:pt x="0" y="0"/>
                    <a:pt x="0" y="0"/>
                  </a:cubicBezTo>
                  <a:lnTo>
                    <a:pt x="0" y="13"/>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1" name="Rectangle 54"/>
            <p:cNvSpPr>
              <a:spLocks noChangeArrowheads="1"/>
            </p:cNvSpPr>
            <p:nvPr/>
          </p:nvSpPr>
          <p:spPr bwMode="auto">
            <a:xfrm>
              <a:off x="7248172" y="6325147"/>
              <a:ext cx="115337" cy="167121"/>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55"/>
            <p:cNvSpPr>
              <a:spLocks/>
            </p:cNvSpPr>
            <p:nvPr/>
          </p:nvSpPr>
          <p:spPr bwMode="auto">
            <a:xfrm>
              <a:off x="7248172" y="6249826"/>
              <a:ext cx="115337" cy="51784"/>
            </a:xfrm>
            <a:custGeom>
              <a:avLst/>
              <a:gdLst>
                <a:gd name="T0" fmla="*/ 79 w 79"/>
                <a:gd name="T1" fmla="*/ 16 h 37"/>
                <a:gd name="T2" fmla="*/ 63 w 79"/>
                <a:gd name="T3" fmla="*/ 0 h 37"/>
                <a:gd name="T4" fmla="*/ 16 w 79"/>
                <a:gd name="T5" fmla="*/ 0 h 37"/>
                <a:gd name="T6" fmla="*/ 0 w 79"/>
                <a:gd name="T7" fmla="*/ 16 h 37"/>
                <a:gd name="T8" fmla="*/ 0 w 79"/>
                <a:gd name="T9" fmla="*/ 37 h 37"/>
                <a:gd name="T10" fmla="*/ 79 w 79"/>
                <a:gd name="T11" fmla="*/ 37 h 37"/>
                <a:gd name="T12" fmla="*/ 79 w 79"/>
                <a:gd name="T13" fmla="*/ 16 h 37"/>
              </a:gdLst>
              <a:ahLst/>
              <a:cxnLst>
                <a:cxn ang="0">
                  <a:pos x="T0" y="T1"/>
                </a:cxn>
                <a:cxn ang="0">
                  <a:pos x="T2" y="T3"/>
                </a:cxn>
                <a:cxn ang="0">
                  <a:pos x="T4" y="T5"/>
                </a:cxn>
                <a:cxn ang="0">
                  <a:pos x="T6" y="T7"/>
                </a:cxn>
                <a:cxn ang="0">
                  <a:pos x="T8" y="T9"/>
                </a:cxn>
                <a:cxn ang="0">
                  <a:pos x="T10" y="T11"/>
                </a:cxn>
                <a:cxn ang="0">
                  <a:pos x="T12" y="T13"/>
                </a:cxn>
              </a:cxnLst>
              <a:rect l="0" t="0" r="r" b="b"/>
              <a:pathLst>
                <a:path w="79" h="37">
                  <a:moveTo>
                    <a:pt x="79" y="16"/>
                  </a:moveTo>
                  <a:cubicBezTo>
                    <a:pt x="79" y="1"/>
                    <a:pt x="78" y="0"/>
                    <a:pt x="63" y="0"/>
                  </a:cubicBezTo>
                  <a:cubicBezTo>
                    <a:pt x="16" y="0"/>
                    <a:pt x="16" y="0"/>
                    <a:pt x="16" y="0"/>
                  </a:cubicBezTo>
                  <a:cubicBezTo>
                    <a:pt x="1" y="0"/>
                    <a:pt x="0" y="1"/>
                    <a:pt x="0" y="16"/>
                  </a:cubicBezTo>
                  <a:cubicBezTo>
                    <a:pt x="0" y="37"/>
                    <a:pt x="0" y="37"/>
                    <a:pt x="0" y="37"/>
                  </a:cubicBezTo>
                  <a:cubicBezTo>
                    <a:pt x="79" y="37"/>
                    <a:pt x="79" y="37"/>
                    <a:pt x="79" y="37"/>
                  </a:cubicBezTo>
                  <a:lnTo>
                    <a:pt x="79" y="1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56"/>
            <p:cNvSpPr>
              <a:spLocks/>
            </p:cNvSpPr>
            <p:nvPr/>
          </p:nvSpPr>
          <p:spPr bwMode="auto">
            <a:xfrm>
              <a:off x="7396463" y="6162734"/>
              <a:ext cx="84737" cy="42368"/>
            </a:xfrm>
            <a:custGeom>
              <a:avLst/>
              <a:gdLst>
                <a:gd name="T0" fmla="*/ 59 w 59"/>
                <a:gd name="T1" fmla="*/ 16 h 29"/>
                <a:gd name="T2" fmla="*/ 38 w 59"/>
                <a:gd name="T3" fmla="*/ 0 h 29"/>
                <a:gd name="T4" fmla="*/ 20 w 59"/>
                <a:gd name="T5" fmla="*/ 0 h 29"/>
                <a:gd name="T6" fmla="*/ 0 w 59"/>
                <a:gd name="T7" fmla="*/ 16 h 29"/>
                <a:gd name="T8" fmla="*/ 0 w 59"/>
                <a:gd name="T9" fmla="*/ 29 h 29"/>
                <a:gd name="T10" fmla="*/ 59 w 59"/>
                <a:gd name="T11" fmla="*/ 29 h 29"/>
                <a:gd name="T12" fmla="*/ 59 w 59"/>
                <a:gd name="T13" fmla="*/ 16 h 29"/>
              </a:gdLst>
              <a:ahLst/>
              <a:cxnLst>
                <a:cxn ang="0">
                  <a:pos x="T0" y="T1"/>
                </a:cxn>
                <a:cxn ang="0">
                  <a:pos x="T2" y="T3"/>
                </a:cxn>
                <a:cxn ang="0">
                  <a:pos x="T4" y="T5"/>
                </a:cxn>
                <a:cxn ang="0">
                  <a:pos x="T6" y="T7"/>
                </a:cxn>
                <a:cxn ang="0">
                  <a:pos x="T8" y="T9"/>
                </a:cxn>
                <a:cxn ang="0">
                  <a:pos x="T10" y="T11"/>
                </a:cxn>
                <a:cxn ang="0">
                  <a:pos x="T12" y="T13"/>
                </a:cxn>
              </a:cxnLst>
              <a:rect l="0" t="0" r="r" b="b"/>
              <a:pathLst>
                <a:path w="59" h="29">
                  <a:moveTo>
                    <a:pt x="59" y="16"/>
                  </a:moveTo>
                  <a:cubicBezTo>
                    <a:pt x="59" y="1"/>
                    <a:pt x="54" y="0"/>
                    <a:pt x="38" y="0"/>
                  </a:cubicBezTo>
                  <a:cubicBezTo>
                    <a:pt x="20" y="0"/>
                    <a:pt x="20" y="0"/>
                    <a:pt x="20" y="0"/>
                  </a:cubicBezTo>
                  <a:cubicBezTo>
                    <a:pt x="5" y="0"/>
                    <a:pt x="0" y="1"/>
                    <a:pt x="0" y="16"/>
                  </a:cubicBezTo>
                  <a:cubicBezTo>
                    <a:pt x="0" y="29"/>
                    <a:pt x="0" y="29"/>
                    <a:pt x="0" y="29"/>
                  </a:cubicBezTo>
                  <a:cubicBezTo>
                    <a:pt x="59" y="29"/>
                    <a:pt x="59" y="29"/>
                    <a:pt x="59" y="29"/>
                  </a:cubicBezTo>
                  <a:lnTo>
                    <a:pt x="59" y="1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57"/>
            <p:cNvSpPr>
              <a:spLocks/>
            </p:cNvSpPr>
            <p:nvPr/>
          </p:nvSpPr>
          <p:spPr bwMode="auto">
            <a:xfrm>
              <a:off x="7396463" y="6214518"/>
              <a:ext cx="84737" cy="362486"/>
            </a:xfrm>
            <a:custGeom>
              <a:avLst/>
              <a:gdLst>
                <a:gd name="T0" fmla="*/ 0 w 59"/>
                <a:gd name="T1" fmla="*/ 235 h 251"/>
                <a:gd name="T2" fmla="*/ 20 w 59"/>
                <a:gd name="T3" fmla="*/ 251 h 251"/>
                <a:gd name="T4" fmla="*/ 38 w 59"/>
                <a:gd name="T5" fmla="*/ 251 h 251"/>
                <a:gd name="T6" fmla="*/ 59 w 59"/>
                <a:gd name="T7" fmla="*/ 235 h 251"/>
                <a:gd name="T8" fmla="*/ 59 w 59"/>
                <a:gd name="T9" fmla="*/ 0 h 251"/>
                <a:gd name="T10" fmla="*/ 0 w 59"/>
                <a:gd name="T11" fmla="*/ 0 h 251"/>
                <a:gd name="T12" fmla="*/ 0 w 59"/>
                <a:gd name="T13" fmla="*/ 235 h 251"/>
              </a:gdLst>
              <a:ahLst/>
              <a:cxnLst>
                <a:cxn ang="0">
                  <a:pos x="T0" y="T1"/>
                </a:cxn>
                <a:cxn ang="0">
                  <a:pos x="T2" y="T3"/>
                </a:cxn>
                <a:cxn ang="0">
                  <a:pos x="T4" y="T5"/>
                </a:cxn>
                <a:cxn ang="0">
                  <a:pos x="T6" y="T7"/>
                </a:cxn>
                <a:cxn ang="0">
                  <a:pos x="T8" y="T9"/>
                </a:cxn>
                <a:cxn ang="0">
                  <a:pos x="T10" y="T11"/>
                </a:cxn>
                <a:cxn ang="0">
                  <a:pos x="T12" y="T13"/>
                </a:cxn>
              </a:cxnLst>
              <a:rect l="0" t="0" r="r" b="b"/>
              <a:pathLst>
                <a:path w="59" h="251">
                  <a:moveTo>
                    <a:pt x="0" y="235"/>
                  </a:moveTo>
                  <a:cubicBezTo>
                    <a:pt x="0" y="251"/>
                    <a:pt x="5" y="251"/>
                    <a:pt x="20" y="251"/>
                  </a:cubicBezTo>
                  <a:cubicBezTo>
                    <a:pt x="38" y="251"/>
                    <a:pt x="38" y="251"/>
                    <a:pt x="38" y="251"/>
                  </a:cubicBezTo>
                  <a:cubicBezTo>
                    <a:pt x="56" y="251"/>
                    <a:pt x="59" y="251"/>
                    <a:pt x="59" y="235"/>
                  </a:cubicBezTo>
                  <a:cubicBezTo>
                    <a:pt x="59" y="0"/>
                    <a:pt x="59" y="0"/>
                    <a:pt x="59" y="0"/>
                  </a:cubicBezTo>
                  <a:cubicBezTo>
                    <a:pt x="0" y="0"/>
                    <a:pt x="0" y="0"/>
                    <a:pt x="0" y="0"/>
                  </a:cubicBezTo>
                  <a:lnTo>
                    <a:pt x="0" y="23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58"/>
            <p:cNvSpPr>
              <a:spLocks/>
            </p:cNvSpPr>
            <p:nvPr/>
          </p:nvSpPr>
          <p:spPr bwMode="auto">
            <a:xfrm>
              <a:off x="7507091" y="6285132"/>
              <a:ext cx="143583" cy="233027"/>
            </a:xfrm>
            <a:custGeom>
              <a:avLst/>
              <a:gdLst>
                <a:gd name="T0" fmla="*/ 64 w 100"/>
                <a:gd name="T1" fmla="*/ 12 h 163"/>
                <a:gd name="T2" fmla="*/ 45 w 100"/>
                <a:gd name="T3" fmla="*/ 4 h 163"/>
                <a:gd name="T4" fmla="*/ 16 w 100"/>
                <a:gd name="T5" fmla="*/ 11 h 163"/>
                <a:gd name="T6" fmla="*/ 4 w 100"/>
                <a:gd name="T7" fmla="*/ 31 h 163"/>
                <a:gd name="T8" fmla="*/ 39 w 100"/>
                <a:gd name="T9" fmla="*/ 163 h 163"/>
                <a:gd name="T10" fmla="*/ 100 w 100"/>
                <a:gd name="T11" fmla="*/ 148 h 163"/>
                <a:gd name="T12" fmla="*/ 64 w 100"/>
                <a:gd name="T13" fmla="*/ 12 h 163"/>
              </a:gdLst>
              <a:ahLst/>
              <a:cxnLst>
                <a:cxn ang="0">
                  <a:pos x="T0" y="T1"/>
                </a:cxn>
                <a:cxn ang="0">
                  <a:pos x="T2" y="T3"/>
                </a:cxn>
                <a:cxn ang="0">
                  <a:pos x="T4" y="T5"/>
                </a:cxn>
                <a:cxn ang="0">
                  <a:pos x="T6" y="T7"/>
                </a:cxn>
                <a:cxn ang="0">
                  <a:pos x="T8" y="T9"/>
                </a:cxn>
                <a:cxn ang="0">
                  <a:pos x="T10" y="T11"/>
                </a:cxn>
                <a:cxn ang="0">
                  <a:pos x="T12" y="T13"/>
                </a:cxn>
              </a:cxnLst>
              <a:rect l="0" t="0" r="r" b="b"/>
              <a:pathLst>
                <a:path w="100" h="163">
                  <a:moveTo>
                    <a:pt x="64" y="12"/>
                  </a:moveTo>
                  <a:cubicBezTo>
                    <a:pt x="61" y="1"/>
                    <a:pt x="60" y="0"/>
                    <a:pt x="45" y="4"/>
                  </a:cubicBezTo>
                  <a:cubicBezTo>
                    <a:pt x="16" y="11"/>
                    <a:pt x="16" y="11"/>
                    <a:pt x="16" y="11"/>
                  </a:cubicBezTo>
                  <a:cubicBezTo>
                    <a:pt x="1" y="15"/>
                    <a:pt x="0" y="16"/>
                    <a:pt x="4" y="31"/>
                  </a:cubicBezTo>
                  <a:cubicBezTo>
                    <a:pt x="39" y="163"/>
                    <a:pt x="39" y="163"/>
                    <a:pt x="39" y="163"/>
                  </a:cubicBezTo>
                  <a:cubicBezTo>
                    <a:pt x="100" y="148"/>
                    <a:pt x="100" y="148"/>
                    <a:pt x="100" y="148"/>
                  </a:cubicBezTo>
                  <a:lnTo>
                    <a:pt x="64" y="1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59"/>
            <p:cNvSpPr>
              <a:spLocks/>
            </p:cNvSpPr>
            <p:nvPr/>
          </p:nvSpPr>
          <p:spPr bwMode="auto">
            <a:xfrm>
              <a:off x="7568289" y="6518159"/>
              <a:ext cx="98860" cy="61199"/>
            </a:xfrm>
            <a:custGeom>
              <a:avLst/>
              <a:gdLst>
                <a:gd name="T0" fmla="*/ 63 w 69"/>
                <a:gd name="T1" fmla="*/ 8 h 42"/>
                <a:gd name="T2" fmla="*/ 61 w 69"/>
                <a:gd name="T3" fmla="*/ 0 h 42"/>
                <a:gd name="T4" fmla="*/ 0 w 69"/>
                <a:gd name="T5" fmla="*/ 15 h 42"/>
                <a:gd name="T6" fmla="*/ 3 w 69"/>
                <a:gd name="T7" fmla="*/ 27 h 42"/>
                <a:gd name="T8" fmla="*/ 22 w 69"/>
                <a:gd name="T9" fmla="*/ 38 h 42"/>
                <a:gd name="T10" fmla="*/ 52 w 69"/>
                <a:gd name="T11" fmla="*/ 31 h 42"/>
                <a:gd name="T12" fmla="*/ 63 w 69"/>
                <a:gd name="T13" fmla="*/ 8 h 42"/>
              </a:gdLst>
              <a:ahLst/>
              <a:cxnLst>
                <a:cxn ang="0">
                  <a:pos x="T0" y="T1"/>
                </a:cxn>
                <a:cxn ang="0">
                  <a:pos x="T2" y="T3"/>
                </a:cxn>
                <a:cxn ang="0">
                  <a:pos x="T4" y="T5"/>
                </a:cxn>
                <a:cxn ang="0">
                  <a:pos x="T6" y="T7"/>
                </a:cxn>
                <a:cxn ang="0">
                  <a:pos x="T8" y="T9"/>
                </a:cxn>
                <a:cxn ang="0">
                  <a:pos x="T10" y="T11"/>
                </a:cxn>
                <a:cxn ang="0">
                  <a:pos x="T12" y="T13"/>
                </a:cxn>
              </a:cxnLst>
              <a:rect l="0" t="0" r="r" b="b"/>
              <a:pathLst>
                <a:path w="69" h="42">
                  <a:moveTo>
                    <a:pt x="63" y="8"/>
                  </a:moveTo>
                  <a:cubicBezTo>
                    <a:pt x="61" y="0"/>
                    <a:pt x="61" y="0"/>
                    <a:pt x="61" y="0"/>
                  </a:cubicBezTo>
                  <a:cubicBezTo>
                    <a:pt x="0" y="15"/>
                    <a:pt x="0" y="15"/>
                    <a:pt x="0" y="15"/>
                  </a:cubicBezTo>
                  <a:cubicBezTo>
                    <a:pt x="3" y="27"/>
                    <a:pt x="3" y="27"/>
                    <a:pt x="3" y="27"/>
                  </a:cubicBezTo>
                  <a:cubicBezTo>
                    <a:pt x="6" y="42"/>
                    <a:pt x="7" y="42"/>
                    <a:pt x="22" y="38"/>
                  </a:cubicBezTo>
                  <a:cubicBezTo>
                    <a:pt x="52" y="31"/>
                    <a:pt x="52" y="31"/>
                    <a:pt x="52" y="31"/>
                  </a:cubicBezTo>
                  <a:cubicBezTo>
                    <a:pt x="69" y="27"/>
                    <a:pt x="67" y="27"/>
                    <a:pt x="63" y="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39" name="组合 338"/>
          <p:cNvGrpSpPr/>
          <p:nvPr/>
        </p:nvGrpSpPr>
        <p:grpSpPr>
          <a:xfrm>
            <a:off x="1958328" y="4997903"/>
            <a:ext cx="354520" cy="380460"/>
            <a:chOff x="10487344" y="5342097"/>
            <a:chExt cx="386024" cy="414269"/>
          </a:xfrm>
        </p:grpSpPr>
        <p:sp>
          <p:nvSpPr>
            <p:cNvPr id="207" name="Freeform 98"/>
            <p:cNvSpPr>
              <a:spLocks noEditPoints="1"/>
            </p:cNvSpPr>
            <p:nvPr/>
          </p:nvSpPr>
          <p:spPr bwMode="auto">
            <a:xfrm>
              <a:off x="10487344" y="5342097"/>
              <a:ext cx="386024" cy="414269"/>
            </a:xfrm>
            <a:custGeom>
              <a:avLst/>
              <a:gdLst>
                <a:gd name="T0" fmla="*/ 217 w 270"/>
                <a:gd name="T1" fmla="*/ 54 h 288"/>
                <a:gd name="T2" fmla="*/ 135 w 270"/>
                <a:gd name="T3" fmla="*/ 0 h 288"/>
                <a:gd name="T4" fmla="*/ 53 w 270"/>
                <a:gd name="T5" fmla="*/ 54 h 288"/>
                <a:gd name="T6" fmla="*/ 10 w 270"/>
                <a:gd name="T7" fmla="*/ 72 h 288"/>
                <a:gd name="T8" fmla="*/ 10 w 270"/>
                <a:gd name="T9" fmla="*/ 216 h 288"/>
                <a:gd name="T10" fmla="*/ 85 w 270"/>
                <a:gd name="T11" fmla="*/ 230 h 288"/>
                <a:gd name="T12" fmla="*/ 185 w 270"/>
                <a:gd name="T13" fmla="*/ 230 h 288"/>
                <a:gd name="T14" fmla="*/ 260 w 270"/>
                <a:gd name="T15" fmla="*/ 216 h 288"/>
                <a:gd name="T16" fmla="*/ 260 w 270"/>
                <a:gd name="T17" fmla="*/ 72 h 288"/>
                <a:gd name="T18" fmla="*/ 24 w 270"/>
                <a:gd name="T19" fmla="*/ 208 h 288"/>
                <a:gd name="T20" fmla="*/ 47 w 270"/>
                <a:gd name="T21" fmla="*/ 155 h 288"/>
                <a:gd name="T22" fmla="*/ 81 w 270"/>
                <a:gd name="T23" fmla="*/ 215 h 288"/>
                <a:gd name="T24" fmla="*/ 73 w 270"/>
                <a:gd name="T25" fmla="*/ 157 h 288"/>
                <a:gd name="T26" fmla="*/ 73 w 270"/>
                <a:gd name="T27" fmla="*/ 131 h 288"/>
                <a:gd name="T28" fmla="*/ 73 w 270"/>
                <a:gd name="T29" fmla="*/ 157 h 288"/>
                <a:gd name="T30" fmla="*/ 47 w 270"/>
                <a:gd name="T31" fmla="*/ 133 h 288"/>
                <a:gd name="T32" fmla="*/ 24 w 270"/>
                <a:gd name="T33" fmla="*/ 80 h 288"/>
                <a:gd name="T34" fmla="*/ 81 w 270"/>
                <a:gd name="T35" fmla="*/ 74 h 288"/>
                <a:gd name="T36" fmla="*/ 177 w 270"/>
                <a:gd name="T37" fmla="*/ 97 h 288"/>
                <a:gd name="T38" fmla="*/ 154 w 270"/>
                <a:gd name="T39" fmla="*/ 84 h 288"/>
                <a:gd name="T40" fmla="*/ 177 w 270"/>
                <a:gd name="T41" fmla="*/ 97 h 288"/>
                <a:gd name="T42" fmla="*/ 169 w 270"/>
                <a:gd name="T43" fmla="*/ 62 h 288"/>
                <a:gd name="T44" fmla="*/ 101 w 270"/>
                <a:gd name="T45" fmla="*/ 62 h 288"/>
                <a:gd name="T46" fmla="*/ 97 w 270"/>
                <a:gd name="T47" fmla="*/ 77 h 288"/>
                <a:gd name="T48" fmla="*/ 104 w 270"/>
                <a:gd name="T49" fmla="*/ 90 h 288"/>
                <a:gd name="T50" fmla="*/ 97 w 270"/>
                <a:gd name="T51" fmla="*/ 77 h 288"/>
                <a:gd name="T52" fmla="*/ 104 w 270"/>
                <a:gd name="T53" fmla="*/ 198 h 288"/>
                <a:gd name="T54" fmla="*/ 97 w 270"/>
                <a:gd name="T55" fmla="*/ 211 h 288"/>
                <a:gd name="T56" fmla="*/ 135 w 270"/>
                <a:gd name="T57" fmla="*/ 272 h 288"/>
                <a:gd name="T58" fmla="*/ 135 w 270"/>
                <a:gd name="T59" fmla="*/ 213 h 288"/>
                <a:gd name="T60" fmla="*/ 135 w 270"/>
                <a:gd name="T61" fmla="*/ 272 h 288"/>
                <a:gd name="T62" fmla="*/ 154 w 270"/>
                <a:gd name="T63" fmla="*/ 204 h 288"/>
                <a:gd name="T64" fmla="*/ 177 w 270"/>
                <a:gd name="T65" fmla="*/ 191 h 288"/>
                <a:gd name="T66" fmla="*/ 180 w 270"/>
                <a:gd name="T67" fmla="*/ 170 h 288"/>
                <a:gd name="T68" fmla="*/ 135 w 270"/>
                <a:gd name="T69" fmla="*/ 196 h 288"/>
                <a:gd name="T70" fmla="*/ 90 w 270"/>
                <a:gd name="T71" fmla="*/ 170 h 288"/>
                <a:gd name="T72" fmla="*/ 90 w 270"/>
                <a:gd name="T73" fmla="*/ 118 h 288"/>
                <a:gd name="T74" fmla="*/ 135 w 270"/>
                <a:gd name="T75" fmla="*/ 92 h 288"/>
                <a:gd name="T76" fmla="*/ 180 w 270"/>
                <a:gd name="T77" fmla="*/ 118 h 288"/>
                <a:gd name="T78" fmla="*/ 180 w 270"/>
                <a:gd name="T79" fmla="*/ 170 h 288"/>
                <a:gd name="T80" fmla="*/ 246 w 270"/>
                <a:gd name="T81" fmla="*/ 80 h 288"/>
                <a:gd name="T82" fmla="*/ 223 w 270"/>
                <a:gd name="T83" fmla="*/ 133 h 288"/>
                <a:gd name="T84" fmla="*/ 189 w 270"/>
                <a:gd name="T85" fmla="*/ 74 h 288"/>
                <a:gd name="T86" fmla="*/ 197 w 270"/>
                <a:gd name="T87" fmla="*/ 131 h 288"/>
                <a:gd name="T88" fmla="*/ 197 w 270"/>
                <a:gd name="T89" fmla="*/ 157 h 288"/>
                <a:gd name="T90" fmla="*/ 197 w 270"/>
                <a:gd name="T91" fmla="*/ 131 h 288"/>
                <a:gd name="T92" fmla="*/ 217 w 270"/>
                <a:gd name="T93" fmla="*/ 218 h 288"/>
                <a:gd name="T94" fmla="*/ 195 w 270"/>
                <a:gd name="T95" fmla="*/ 179 h 288"/>
                <a:gd name="T96" fmla="*/ 232 w 270"/>
                <a:gd name="T97" fmla="*/ 16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0" h="288">
                  <a:moveTo>
                    <a:pt x="260" y="72"/>
                  </a:moveTo>
                  <a:cubicBezTo>
                    <a:pt x="253" y="60"/>
                    <a:pt x="237" y="54"/>
                    <a:pt x="217" y="54"/>
                  </a:cubicBezTo>
                  <a:cubicBezTo>
                    <a:pt x="207" y="54"/>
                    <a:pt x="196" y="56"/>
                    <a:pt x="185" y="58"/>
                  </a:cubicBezTo>
                  <a:cubicBezTo>
                    <a:pt x="173" y="23"/>
                    <a:pt x="155" y="0"/>
                    <a:pt x="135" y="0"/>
                  </a:cubicBezTo>
                  <a:cubicBezTo>
                    <a:pt x="115" y="0"/>
                    <a:pt x="97" y="23"/>
                    <a:pt x="85" y="58"/>
                  </a:cubicBezTo>
                  <a:cubicBezTo>
                    <a:pt x="74" y="56"/>
                    <a:pt x="63" y="54"/>
                    <a:pt x="53" y="54"/>
                  </a:cubicBezTo>
                  <a:cubicBezTo>
                    <a:pt x="43" y="54"/>
                    <a:pt x="34" y="56"/>
                    <a:pt x="27" y="59"/>
                  </a:cubicBezTo>
                  <a:cubicBezTo>
                    <a:pt x="19" y="62"/>
                    <a:pt x="14" y="66"/>
                    <a:pt x="10" y="72"/>
                  </a:cubicBezTo>
                  <a:cubicBezTo>
                    <a:pt x="0" y="90"/>
                    <a:pt x="11" y="117"/>
                    <a:pt x="36" y="144"/>
                  </a:cubicBezTo>
                  <a:cubicBezTo>
                    <a:pt x="11" y="171"/>
                    <a:pt x="0" y="198"/>
                    <a:pt x="10" y="216"/>
                  </a:cubicBezTo>
                  <a:cubicBezTo>
                    <a:pt x="17" y="228"/>
                    <a:pt x="33" y="234"/>
                    <a:pt x="53" y="234"/>
                  </a:cubicBezTo>
                  <a:cubicBezTo>
                    <a:pt x="63" y="234"/>
                    <a:pt x="74" y="233"/>
                    <a:pt x="85" y="230"/>
                  </a:cubicBezTo>
                  <a:cubicBezTo>
                    <a:pt x="97" y="265"/>
                    <a:pt x="115" y="288"/>
                    <a:pt x="135" y="288"/>
                  </a:cubicBezTo>
                  <a:cubicBezTo>
                    <a:pt x="155" y="288"/>
                    <a:pt x="173" y="265"/>
                    <a:pt x="185" y="230"/>
                  </a:cubicBezTo>
                  <a:cubicBezTo>
                    <a:pt x="196" y="233"/>
                    <a:pt x="207" y="234"/>
                    <a:pt x="217" y="234"/>
                  </a:cubicBezTo>
                  <a:cubicBezTo>
                    <a:pt x="237" y="234"/>
                    <a:pt x="253" y="228"/>
                    <a:pt x="260" y="216"/>
                  </a:cubicBezTo>
                  <a:cubicBezTo>
                    <a:pt x="270" y="198"/>
                    <a:pt x="259" y="171"/>
                    <a:pt x="234" y="144"/>
                  </a:cubicBezTo>
                  <a:cubicBezTo>
                    <a:pt x="259" y="117"/>
                    <a:pt x="270" y="90"/>
                    <a:pt x="260" y="72"/>
                  </a:cubicBezTo>
                  <a:close/>
                  <a:moveTo>
                    <a:pt x="53" y="218"/>
                  </a:moveTo>
                  <a:cubicBezTo>
                    <a:pt x="38" y="218"/>
                    <a:pt x="28" y="214"/>
                    <a:pt x="24" y="208"/>
                  </a:cubicBezTo>
                  <a:cubicBezTo>
                    <a:pt x="20" y="200"/>
                    <a:pt x="25" y="184"/>
                    <a:pt x="38" y="167"/>
                  </a:cubicBezTo>
                  <a:cubicBezTo>
                    <a:pt x="41" y="163"/>
                    <a:pt x="44" y="159"/>
                    <a:pt x="47" y="155"/>
                  </a:cubicBezTo>
                  <a:cubicBezTo>
                    <a:pt x="55" y="163"/>
                    <a:pt x="65" y="171"/>
                    <a:pt x="75" y="179"/>
                  </a:cubicBezTo>
                  <a:cubicBezTo>
                    <a:pt x="76" y="191"/>
                    <a:pt x="78" y="203"/>
                    <a:pt x="81" y="215"/>
                  </a:cubicBezTo>
                  <a:cubicBezTo>
                    <a:pt x="71" y="217"/>
                    <a:pt x="62" y="218"/>
                    <a:pt x="53" y="218"/>
                  </a:cubicBezTo>
                  <a:close/>
                  <a:moveTo>
                    <a:pt x="73" y="157"/>
                  </a:moveTo>
                  <a:cubicBezTo>
                    <a:pt x="68" y="153"/>
                    <a:pt x="63" y="149"/>
                    <a:pt x="58" y="144"/>
                  </a:cubicBezTo>
                  <a:cubicBezTo>
                    <a:pt x="63" y="140"/>
                    <a:pt x="68" y="135"/>
                    <a:pt x="73" y="131"/>
                  </a:cubicBezTo>
                  <a:cubicBezTo>
                    <a:pt x="73" y="135"/>
                    <a:pt x="73" y="140"/>
                    <a:pt x="73" y="144"/>
                  </a:cubicBezTo>
                  <a:cubicBezTo>
                    <a:pt x="73" y="149"/>
                    <a:pt x="73" y="153"/>
                    <a:pt x="73" y="157"/>
                  </a:cubicBezTo>
                  <a:close/>
                  <a:moveTo>
                    <a:pt x="75" y="109"/>
                  </a:moveTo>
                  <a:cubicBezTo>
                    <a:pt x="65" y="117"/>
                    <a:pt x="55" y="125"/>
                    <a:pt x="47" y="133"/>
                  </a:cubicBezTo>
                  <a:cubicBezTo>
                    <a:pt x="44" y="129"/>
                    <a:pt x="41" y="125"/>
                    <a:pt x="38" y="121"/>
                  </a:cubicBezTo>
                  <a:cubicBezTo>
                    <a:pt x="25" y="104"/>
                    <a:pt x="20" y="88"/>
                    <a:pt x="24" y="80"/>
                  </a:cubicBezTo>
                  <a:cubicBezTo>
                    <a:pt x="28" y="74"/>
                    <a:pt x="38" y="70"/>
                    <a:pt x="53" y="70"/>
                  </a:cubicBezTo>
                  <a:cubicBezTo>
                    <a:pt x="62" y="70"/>
                    <a:pt x="71" y="71"/>
                    <a:pt x="81" y="74"/>
                  </a:cubicBezTo>
                  <a:cubicBezTo>
                    <a:pt x="78" y="85"/>
                    <a:pt x="76" y="97"/>
                    <a:pt x="75" y="109"/>
                  </a:cubicBezTo>
                  <a:close/>
                  <a:moveTo>
                    <a:pt x="177" y="97"/>
                  </a:moveTo>
                  <a:cubicBezTo>
                    <a:pt x="174" y="95"/>
                    <a:pt x="170" y="93"/>
                    <a:pt x="166" y="90"/>
                  </a:cubicBezTo>
                  <a:cubicBezTo>
                    <a:pt x="162" y="88"/>
                    <a:pt x="158" y="86"/>
                    <a:pt x="154" y="84"/>
                  </a:cubicBezTo>
                  <a:cubicBezTo>
                    <a:pt x="161" y="82"/>
                    <a:pt x="167" y="79"/>
                    <a:pt x="174" y="77"/>
                  </a:cubicBezTo>
                  <a:cubicBezTo>
                    <a:pt x="175" y="84"/>
                    <a:pt x="176" y="90"/>
                    <a:pt x="177" y="97"/>
                  </a:cubicBezTo>
                  <a:close/>
                  <a:moveTo>
                    <a:pt x="135" y="16"/>
                  </a:moveTo>
                  <a:cubicBezTo>
                    <a:pt x="146" y="16"/>
                    <a:pt x="160" y="33"/>
                    <a:pt x="169" y="62"/>
                  </a:cubicBezTo>
                  <a:cubicBezTo>
                    <a:pt x="158" y="65"/>
                    <a:pt x="147" y="70"/>
                    <a:pt x="135" y="75"/>
                  </a:cubicBezTo>
                  <a:cubicBezTo>
                    <a:pt x="123" y="69"/>
                    <a:pt x="112" y="65"/>
                    <a:pt x="101" y="62"/>
                  </a:cubicBezTo>
                  <a:cubicBezTo>
                    <a:pt x="111" y="33"/>
                    <a:pt x="124" y="16"/>
                    <a:pt x="135" y="16"/>
                  </a:cubicBezTo>
                  <a:close/>
                  <a:moveTo>
                    <a:pt x="97" y="77"/>
                  </a:moveTo>
                  <a:cubicBezTo>
                    <a:pt x="103" y="79"/>
                    <a:pt x="109" y="82"/>
                    <a:pt x="116" y="84"/>
                  </a:cubicBezTo>
                  <a:cubicBezTo>
                    <a:pt x="112" y="86"/>
                    <a:pt x="108" y="88"/>
                    <a:pt x="104" y="90"/>
                  </a:cubicBezTo>
                  <a:cubicBezTo>
                    <a:pt x="100" y="93"/>
                    <a:pt x="96" y="95"/>
                    <a:pt x="93" y="97"/>
                  </a:cubicBezTo>
                  <a:cubicBezTo>
                    <a:pt x="94" y="90"/>
                    <a:pt x="95" y="84"/>
                    <a:pt x="97" y="77"/>
                  </a:cubicBezTo>
                  <a:close/>
                  <a:moveTo>
                    <a:pt x="93" y="191"/>
                  </a:moveTo>
                  <a:cubicBezTo>
                    <a:pt x="96" y="193"/>
                    <a:pt x="100" y="195"/>
                    <a:pt x="104" y="198"/>
                  </a:cubicBezTo>
                  <a:cubicBezTo>
                    <a:pt x="108" y="200"/>
                    <a:pt x="112" y="202"/>
                    <a:pt x="116" y="204"/>
                  </a:cubicBezTo>
                  <a:cubicBezTo>
                    <a:pt x="109" y="207"/>
                    <a:pt x="103" y="209"/>
                    <a:pt x="97" y="211"/>
                  </a:cubicBezTo>
                  <a:cubicBezTo>
                    <a:pt x="95" y="204"/>
                    <a:pt x="94" y="198"/>
                    <a:pt x="93" y="191"/>
                  </a:cubicBezTo>
                  <a:close/>
                  <a:moveTo>
                    <a:pt x="135" y="272"/>
                  </a:moveTo>
                  <a:cubicBezTo>
                    <a:pt x="124" y="272"/>
                    <a:pt x="111" y="255"/>
                    <a:pt x="101" y="226"/>
                  </a:cubicBezTo>
                  <a:cubicBezTo>
                    <a:pt x="112" y="223"/>
                    <a:pt x="123" y="219"/>
                    <a:pt x="135" y="213"/>
                  </a:cubicBezTo>
                  <a:cubicBezTo>
                    <a:pt x="147" y="219"/>
                    <a:pt x="158" y="223"/>
                    <a:pt x="169" y="226"/>
                  </a:cubicBezTo>
                  <a:cubicBezTo>
                    <a:pt x="160" y="255"/>
                    <a:pt x="146" y="272"/>
                    <a:pt x="135" y="272"/>
                  </a:cubicBezTo>
                  <a:close/>
                  <a:moveTo>
                    <a:pt x="174" y="211"/>
                  </a:moveTo>
                  <a:cubicBezTo>
                    <a:pt x="167" y="209"/>
                    <a:pt x="161" y="207"/>
                    <a:pt x="154" y="204"/>
                  </a:cubicBezTo>
                  <a:cubicBezTo>
                    <a:pt x="158" y="202"/>
                    <a:pt x="162" y="200"/>
                    <a:pt x="166" y="198"/>
                  </a:cubicBezTo>
                  <a:cubicBezTo>
                    <a:pt x="170" y="195"/>
                    <a:pt x="174" y="193"/>
                    <a:pt x="177" y="191"/>
                  </a:cubicBezTo>
                  <a:cubicBezTo>
                    <a:pt x="176" y="198"/>
                    <a:pt x="175" y="204"/>
                    <a:pt x="174" y="211"/>
                  </a:cubicBezTo>
                  <a:close/>
                  <a:moveTo>
                    <a:pt x="180" y="170"/>
                  </a:moveTo>
                  <a:cubicBezTo>
                    <a:pt x="173" y="175"/>
                    <a:pt x="166" y="179"/>
                    <a:pt x="158" y="184"/>
                  </a:cubicBezTo>
                  <a:cubicBezTo>
                    <a:pt x="150" y="188"/>
                    <a:pt x="143" y="192"/>
                    <a:pt x="135" y="196"/>
                  </a:cubicBezTo>
                  <a:cubicBezTo>
                    <a:pt x="127" y="192"/>
                    <a:pt x="120" y="188"/>
                    <a:pt x="112" y="184"/>
                  </a:cubicBezTo>
                  <a:cubicBezTo>
                    <a:pt x="105" y="179"/>
                    <a:pt x="97" y="175"/>
                    <a:pt x="90" y="170"/>
                  </a:cubicBezTo>
                  <a:cubicBezTo>
                    <a:pt x="90" y="162"/>
                    <a:pt x="89" y="153"/>
                    <a:pt x="89" y="144"/>
                  </a:cubicBezTo>
                  <a:cubicBezTo>
                    <a:pt x="89" y="135"/>
                    <a:pt x="90" y="126"/>
                    <a:pt x="90" y="118"/>
                  </a:cubicBezTo>
                  <a:cubicBezTo>
                    <a:pt x="97" y="113"/>
                    <a:pt x="105" y="109"/>
                    <a:pt x="112" y="104"/>
                  </a:cubicBezTo>
                  <a:cubicBezTo>
                    <a:pt x="120" y="100"/>
                    <a:pt x="127" y="96"/>
                    <a:pt x="135" y="92"/>
                  </a:cubicBezTo>
                  <a:cubicBezTo>
                    <a:pt x="143" y="96"/>
                    <a:pt x="150" y="100"/>
                    <a:pt x="158" y="104"/>
                  </a:cubicBezTo>
                  <a:cubicBezTo>
                    <a:pt x="166" y="109"/>
                    <a:pt x="173" y="113"/>
                    <a:pt x="180" y="118"/>
                  </a:cubicBezTo>
                  <a:cubicBezTo>
                    <a:pt x="181" y="126"/>
                    <a:pt x="181" y="135"/>
                    <a:pt x="181" y="144"/>
                  </a:cubicBezTo>
                  <a:cubicBezTo>
                    <a:pt x="181" y="153"/>
                    <a:pt x="181" y="162"/>
                    <a:pt x="180" y="170"/>
                  </a:cubicBezTo>
                  <a:close/>
                  <a:moveTo>
                    <a:pt x="217" y="70"/>
                  </a:moveTo>
                  <a:cubicBezTo>
                    <a:pt x="232" y="70"/>
                    <a:pt x="242" y="74"/>
                    <a:pt x="246" y="80"/>
                  </a:cubicBezTo>
                  <a:cubicBezTo>
                    <a:pt x="251" y="88"/>
                    <a:pt x="245" y="104"/>
                    <a:pt x="232" y="121"/>
                  </a:cubicBezTo>
                  <a:cubicBezTo>
                    <a:pt x="230" y="125"/>
                    <a:pt x="226" y="129"/>
                    <a:pt x="223" y="133"/>
                  </a:cubicBezTo>
                  <a:cubicBezTo>
                    <a:pt x="215" y="125"/>
                    <a:pt x="205" y="117"/>
                    <a:pt x="195" y="109"/>
                  </a:cubicBezTo>
                  <a:cubicBezTo>
                    <a:pt x="194" y="97"/>
                    <a:pt x="192" y="85"/>
                    <a:pt x="189" y="74"/>
                  </a:cubicBezTo>
                  <a:cubicBezTo>
                    <a:pt x="199" y="71"/>
                    <a:pt x="208" y="70"/>
                    <a:pt x="217" y="70"/>
                  </a:cubicBezTo>
                  <a:close/>
                  <a:moveTo>
                    <a:pt x="197" y="131"/>
                  </a:moveTo>
                  <a:cubicBezTo>
                    <a:pt x="202" y="135"/>
                    <a:pt x="207" y="140"/>
                    <a:pt x="212" y="144"/>
                  </a:cubicBezTo>
                  <a:cubicBezTo>
                    <a:pt x="207" y="149"/>
                    <a:pt x="202" y="153"/>
                    <a:pt x="197" y="157"/>
                  </a:cubicBezTo>
                  <a:cubicBezTo>
                    <a:pt x="197" y="153"/>
                    <a:pt x="197" y="149"/>
                    <a:pt x="197" y="144"/>
                  </a:cubicBezTo>
                  <a:cubicBezTo>
                    <a:pt x="197" y="140"/>
                    <a:pt x="197" y="135"/>
                    <a:pt x="197" y="131"/>
                  </a:cubicBezTo>
                  <a:close/>
                  <a:moveTo>
                    <a:pt x="246" y="208"/>
                  </a:moveTo>
                  <a:cubicBezTo>
                    <a:pt x="242" y="214"/>
                    <a:pt x="232" y="218"/>
                    <a:pt x="217" y="218"/>
                  </a:cubicBezTo>
                  <a:cubicBezTo>
                    <a:pt x="208" y="218"/>
                    <a:pt x="199" y="217"/>
                    <a:pt x="189" y="215"/>
                  </a:cubicBezTo>
                  <a:cubicBezTo>
                    <a:pt x="192" y="203"/>
                    <a:pt x="194" y="191"/>
                    <a:pt x="195" y="179"/>
                  </a:cubicBezTo>
                  <a:cubicBezTo>
                    <a:pt x="205" y="171"/>
                    <a:pt x="215" y="163"/>
                    <a:pt x="223" y="155"/>
                  </a:cubicBezTo>
                  <a:cubicBezTo>
                    <a:pt x="226" y="159"/>
                    <a:pt x="230" y="163"/>
                    <a:pt x="232" y="167"/>
                  </a:cubicBezTo>
                  <a:cubicBezTo>
                    <a:pt x="245" y="184"/>
                    <a:pt x="251" y="200"/>
                    <a:pt x="246" y="20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0" name="Oval 101"/>
            <p:cNvSpPr>
              <a:spLocks noChangeArrowheads="1"/>
            </p:cNvSpPr>
            <p:nvPr/>
          </p:nvSpPr>
          <p:spPr bwMode="auto">
            <a:xfrm>
              <a:off x="10649757" y="5520986"/>
              <a:ext cx="61199" cy="58846"/>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37" name="组合 336"/>
          <p:cNvGrpSpPr/>
          <p:nvPr/>
        </p:nvGrpSpPr>
        <p:grpSpPr>
          <a:xfrm>
            <a:off x="4656806" y="3021728"/>
            <a:ext cx="257243" cy="378299"/>
            <a:chOff x="6364993" y="6266302"/>
            <a:chExt cx="280102" cy="411916"/>
          </a:xfrm>
        </p:grpSpPr>
        <p:sp>
          <p:nvSpPr>
            <p:cNvPr id="211" name="Freeform 115"/>
            <p:cNvSpPr>
              <a:spLocks/>
            </p:cNvSpPr>
            <p:nvPr/>
          </p:nvSpPr>
          <p:spPr bwMode="auto">
            <a:xfrm>
              <a:off x="6364993" y="6266302"/>
              <a:ext cx="157706" cy="411916"/>
            </a:xfrm>
            <a:custGeom>
              <a:avLst/>
              <a:gdLst>
                <a:gd name="T0" fmla="*/ 82 w 111"/>
                <a:gd name="T1" fmla="*/ 184 h 288"/>
                <a:gd name="T2" fmla="*/ 79 w 111"/>
                <a:gd name="T3" fmla="*/ 182 h 288"/>
                <a:gd name="T4" fmla="*/ 79 w 111"/>
                <a:gd name="T5" fmla="*/ 24 h 288"/>
                <a:gd name="T6" fmla="*/ 55 w 111"/>
                <a:gd name="T7" fmla="*/ 0 h 288"/>
                <a:gd name="T8" fmla="*/ 31 w 111"/>
                <a:gd name="T9" fmla="*/ 24 h 288"/>
                <a:gd name="T10" fmla="*/ 31 w 111"/>
                <a:gd name="T11" fmla="*/ 182 h 288"/>
                <a:gd name="T12" fmla="*/ 28 w 111"/>
                <a:gd name="T13" fmla="*/ 184 h 288"/>
                <a:gd name="T14" fmla="*/ 0 w 111"/>
                <a:gd name="T15" fmla="*/ 232 h 288"/>
                <a:gd name="T16" fmla="*/ 55 w 111"/>
                <a:gd name="T17" fmla="*/ 288 h 288"/>
                <a:gd name="T18" fmla="*/ 110 w 111"/>
                <a:gd name="T19" fmla="*/ 232 h 288"/>
                <a:gd name="T20" fmla="*/ 82 w 111"/>
                <a:gd name="T21" fmla="*/ 18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288">
                  <a:moveTo>
                    <a:pt x="82" y="184"/>
                  </a:moveTo>
                  <a:cubicBezTo>
                    <a:pt x="79" y="182"/>
                    <a:pt x="79" y="182"/>
                    <a:pt x="79" y="182"/>
                  </a:cubicBezTo>
                  <a:cubicBezTo>
                    <a:pt x="79" y="24"/>
                    <a:pt x="79" y="24"/>
                    <a:pt x="79" y="24"/>
                  </a:cubicBezTo>
                  <a:cubicBezTo>
                    <a:pt x="79" y="11"/>
                    <a:pt x="68" y="0"/>
                    <a:pt x="55" y="0"/>
                  </a:cubicBezTo>
                  <a:cubicBezTo>
                    <a:pt x="42" y="0"/>
                    <a:pt x="31" y="11"/>
                    <a:pt x="31" y="24"/>
                  </a:cubicBezTo>
                  <a:cubicBezTo>
                    <a:pt x="31" y="182"/>
                    <a:pt x="31" y="182"/>
                    <a:pt x="31" y="182"/>
                  </a:cubicBezTo>
                  <a:cubicBezTo>
                    <a:pt x="28" y="184"/>
                    <a:pt x="28" y="184"/>
                    <a:pt x="28" y="184"/>
                  </a:cubicBezTo>
                  <a:cubicBezTo>
                    <a:pt x="11" y="193"/>
                    <a:pt x="0" y="211"/>
                    <a:pt x="0" y="232"/>
                  </a:cubicBezTo>
                  <a:cubicBezTo>
                    <a:pt x="0" y="263"/>
                    <a:pt x="25" y="287"/>
                    <a:pt x="55" y="288"/>
                  </a:cubicBezTo>
                  <a:cubicBezTo>
                    <a:pt x="86" y="287"/>
                    <a:pt x="110" y="263"/>
                    <a:pt x="110" y="232"/>
                  </a:cubicBezTo>
                  <a:cubicBezTo>
                    <a:pt x="111" y="211"/>
                    <a:pt x="99" y="193"/>
                    <a:pt x="82" y="18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116"/>
            <p:cNvSpPr>
              <a:spLocks/>
            </p:cNvSpPr>
            <p:nvPr/>
          </p:nvSpPr>
          <p:spPr bwMode="auto">
            <a:xfrm>
              <a:off x="6532112" y="6306317"/>
              <a:ext cx="112983" cy="23538"/>
            </a:xfrm>
            <a:custGeom>
              <a:avLst/>
              <a:gdLst>
                <a:gd name="T0" fmla="*/ 8 w 79"/>
                <a:gd name="T1" fmla="*/ 16 h 16"/>
                <a:gd name="T2" fmla="*/ 71 w 79"/>
                <a:gd name="T3" fmla="*/ 16 h 16"/>
                <a:gd name="T4" fmla="*/ 79 w 79"/>
                <a:gd name="T5" fmla="*/ 8 h 16"/>
                <a:gd name="T6" fmla="*/ 71 w 79"/>
                <a:gd name="T7" fmla="*/ 0 h 16"/>
                <a:gd name="T8" fmla="*/ 8 w 79"/>
                <a:gd name="T9" fmla="*/ 0 h 16"/>
                <a:gd name="T10" fmla="*/ 0 w 79"/>
                <a:gd name="T11" fmla="*/ 8 h 16"/>
                <a:gd name="T12" fmla="*/ 8 w 79"/>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79" h="16">
                  <a:moveTo>
                    <a:pt x="8" y="16"/>
                  </a:moveTo>
                  <a:cubicBezTo>
                    <a:pt x="71" y="16"/>
                    <a:pt x="71" y="16"/>
                    <a:pt x="71" y="16"/>
                  </a:cubicBezTo>
                  <a:cubicBezTo>
                    <a:pt x="76" y="16"/>
                    <a:pt x="79" y="12"/>
                    <a:pt x="79" y="8"/>
                  </a:cubicBezTo>
                  <a:cubicBezTo>
                    <a:pt x="79" y="3"/>
                    <a:pt x="76" y="0"/>
                    <a:pt x="71" y="0"/>
                  </a:cubicBezTo>
                  <a:cubicBezTo>
                    <a:pt x="8" y="0"/>
                    <a:pt x="8" y="0"/>
                    <a:pt x="8" y="0"/>
                  </a:cubicBezTo>
                  <a:cubicBezTo>
                    <a:pt x="4" y="0"/>
                    <a:pt x="0" y="3"/>
                    <a:pt x="0" y="8"/>
                  </a:cubicBezTo>
                  <a:cubicBezTo>
                    <a:pt x="0" y="12"/>
                    <a:pt x="4" y="16"/>
                    <a:pt x="8" y="1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117"/>
            <p:cNvSpPr>
              <a:spLocks/>
            </p:cNvSpPr>
            <p:nvPr/>
          </p:nvSpPr>
          <p:spPr bwMode="auto">
            <a:xfrm>
              <a:off x="6532112" y="6369869"/>
              <a:ext cx="112983" cy="21185"/>
            </a:xfrm>
            <a:custGeom>
              <a:avLst/>
              <a:gdLst>
                <a:gd name="T0" fmla="*/ 71 w 79"/>
                <a:gd name="T1" fmla="*/ 0 h 16"/>
                <a:gd name="T2" fmla="*/ 8 w 79"/>
                <a:gd name="T3" fmla="*/ 0 h 16"/>
                <a:gd name="T4" fmla="*/ 0 w 79"/>
                <a:gd name="T5" fmla="*/ 8 h 16"/>
                <a:gd name="T6" fmla="*/ 8 w 79"/>
                <a:gd name="T7" fmla="*/ 16 h 16"/>
                <a:gd name="T8" fmla="*/ 71 w 79"/>
                <a:gd name="T9" fmla="*/ 16 h 16"/>
                <a:gd name="T10" fmla="*/ 79 w 79"/>
                <a:gd name="T11" fmla="*/ 8 h 16"/>
                <a:gd name="T12" fmla="*/ 71 w 79"/>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79" h="16">
                  <a:moveTo>
                    <a:pt x="71" y="0"/>
                  </a:moveTo>
                  <a:cubicBezTo>
                    <a:pt x="8" y="0"/>
                    <a:pt x="8" y="0"/>
                    <a:pt x="8" y="0"/>
                  </a:cubicBezTo>
                  <a:cubicBezTo>
                    <a:pt x="4" y="0"/>
                    <a:pt x="0" y="3"/>
                    <a:pt x="0" y="8"/>
                  </a:cubicBezTo>
                  <a:cubicBezTo>
                    <a:pt x="0" y="12"/>
                    <a:pt x="4" y="16"/>
                    <a:pt x="8" y="16"/>
                  </a:cubicBezTo>
                  <a:cubicBezTo>
                    <a:pt x="71" y="16"/>
                    <a:pt x="71" y="16"/>
                    <a:pt x="71" y="16"/>
                  </a:cubicBezTo>
                  <a:cubicBezTo>
                    <a:pt x="76" y="16"/>
                    <a:pt x="79" y="12"/>
                    <a:pt x="79" y="8"/>
                  </a:cubicBezTo>
                  <a:cubicBezTo>
                    <a:pt x="79" y="3"/>
                    <a:pt x="76" y="0"/>
                    <a:pt x="7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118"/>
            <p:cNvSpPr>
              <a:spLocks/>
            </p:cNvSpPr>
            <p:nvPr/>
          </p:nvSpPr>
          <p:spPr bwMode="auto">
            <a:xfrm>
              <a:off x="6532112" y="6433422"/>
              <a:ext cx="112983" cy="21185"/>
            </a:xfrm>
            <a:custGeom>
              <a:avLst/>
              <a:gdLst>
                <a:gd name="T0" fmla="*/ 71 w 79"/>
                <a:gd name="T1" fmla="*/ 0 h 16"/>
                <a:gd name="T2" fmla="*/ 8 w 79"/>
                <a:gd name="T3" fmla="*/ 0 h 16"/>
                <a:gd name="T4" fmla="*/ 0 w 79"/>
                <a:gd name="T5" fmla="*/ 8 h 16"/>
                <a:gd name="T6" fmla="*/ 8 w 79"/>
                <a:gd name="T7" fmla="*/ 16 h 16"/>
                <a:gd name="T8" fmla="*/ 71 w 79"/>
                <a:gd name="T9" fmla="*/ 16 h 16"/>
                <a:gd name="T10" fmla="*/ 79 w 79"/>
                <a:gd name="T11" fmla="*/ 8 h 16"/>
                <a:gd name="T12" fmla="*/ 71 w 79"/>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79" h="16">
                  <a:moveTo>
                    <a:pt x="71" y="0"/>
                  </a:moveTo>
                  <a:cubicBezTo>
                    <a:pt x="8" y="0"/>
                    <a:pt x="8" y="0"/>
                    <a:pt x="8" y="0"/>
                  </a:cubicBezTo>
                  <a:cubicBezTo>
                    <a:pt x="4" y="0"/>
                    <a:pt x="0" y="4"/>
                    <a:pt x="0" y="8"/>
                  </a:cubicBezTo>
                  <a:cubicBezTo>
                    <a:pt x="0" y="13"/>
                    <a:pt x="4" y="16"/>
                    <a:pt x="8" y="16"/>
                  </a:cubicBezTo>
                  <a:cubicBezTo>
                    <a:pt x="71" y="16"/>
                    <a:pt x="71" y="16"/>
                    <a:pt x="71" y="16"/>
                  </a:cubicBezTo>
                  <a:cubicBezTo>
                    <a:pt x="76" y="16"/>
                    <a:pt x="79" y="13"/>
                    <a:pt x="79" y="8"/>
                  </a:cubicBezTo>
                  <a:cubicBezTo>
                    <a:pt x="79" y="4"/>
                    <a:pt x="76" y="0"/>
                    <a:pt x="7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119"/>
            <p:cNvSpPr>
              <a:spLocks/>
            </p:cNvSpPr>
            <p:nvPr/>
          </p:nvSpPr>
          <p:spPr bwMode="auto">
            <a:xfrm>
              <a:off x="6532112" y="6494621"/>
              <a:ext cx="112983" cy="23538"/>
            </a:xfrm>
            <a:custGeom>
              <a:avLst/>
              <a:gdLst>
                <a:gd name="T0" fmla="*/ 71 w 79"/>
                <a:gd name="T1" fmla="*/ 0 h 16"/>
                <a:gd name="T2" fmla="*/ 8 w 79"/>
                <a:gd name="T3" fmla="*/ 0 h 16"/>
                <a:gd name="T4" fmla="*/ 0 w 79"/>
                <a:gd name="T5" fmla="*/ 8 h 16"/>
                <a:gd name="T6" fmla="*/ 8 w 79"/>
                <a:gd name="T7" fmla="*/ 16 h 16"/>
                <a:gd name="T8" fmla="*/ 71 w 79"/>
                <a:gd name="T9" fmla="*/ 16 h 16"/>
                <a:gd name="T10" fmla="*/ 79 w 79"/>
                <a:gd name="T11" fmla="*/ 8 h 16"/>
                <a:gd name="T12" fmla="*/ 71 w 79"/>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79" h="16">
                  <a:moveTo>
                    <a:pt x="71" y="0"/>
                  </a:moveTo>
                  <a:cubicBezTo>
                    <a:pt x="8" y="0"/>
                    <a:pt x="8" y="0"/>
                    <a:pt x="8" y="0"/>
                  </a:cubicBezTo>
                  <a:cubicBezTo>
                    <a:pt x="4" y="0"/>
                    <a:pt x="0" y="3"/>
                    <a:pt x="0" y="8"/>
                  </a:cubicBezTo>
                  <a:cubicBezTo>
                    <a:pt x="0" y="12"/>
                    <a:pt x="4" y="16"/>
                    <a:pt x="8" y="16"/>
                  </a:cubicBezTo>
                  <a:cubicBezTo>
                    <a:pt x="71" y="16"/>
                    <a:pt x="71" y="16"/>
                    <a:pt x="71" y="16"/>
                  </a:cubicBezTo>
                  <a:cubicBezTo>
                    <a:pt x="76" y="16"/>
                    <a:pt x="79" y="12"/>
                    <a:pt x="79" y="8"/>
                  </a:cubicBezTo>
                  <a:cubicBezTo>
                    <a:pt x="79" y="3"/>
                    <a:pt x="76" y="0"/>
                    <a:pt x="7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216" name="Freeform 144"/>
          <p:cNvSpPr>
            <a:spLocks noEditPoints="1"/>
          </p:cNvSpPr>
          <p:nvPr/>
        </p:nvSpPr>
        <p:spPr bwMode="auto">
          <a:xfrm>
            <a:off x="8560628" y="5673297"/>
            <a:ext cx="380460" cy="332903"/>
          </a:xfrm>
          <a:custGeom>
            <a:avLst/>
            <a:gdLst>
              <a:gd name="T0" fmla="*/ 288 w 288"/>
              <a:gd name="T1" fmla="*/ 63 h 253"/>
              <a:gd name="T2" fmla="*/ 288 w 288"/>
              <a:gd name="T3" fmla="*/ 40 h 253"/>
              <a:gd name="T4" fmla="*/ 259 w 288"/>
              <a:gd name="T5" fmla="*/ 19 h 253"/>
              <a:gd name="T6" fmla="*/ 145 w 288"/>
              <a:gd name="T7" fmla="*/ 0 h 253"/>
              <a:gd name="T8" fmla="*/ 144 w 288"/>
              <a:gd name="T9" fmla="*/ 0 h 253"/>
              <a:gd name="T10" fmla="*/ 29 w 288"/>
              <a:gd name="T11" fmla="*/ 19 h 253"/>
              <a:gd name="T12" fmla="*/ 0 w 288"/>
              <a:gd name="T13" fmla="*/ 40 h 253"/>
              <a:gd name="T14" fmla="*/ 0 w 288"/>
              <a:gd name="T15" fmla="*/ 41 h 253"/>
              <a:gd name="T16" fmla="*/ 0 w 288"/>
              <a:gd name="T17" fmla="*/ 213 h 253"/>
              <a:gd name="T18" fmla="*/ 143 w 288"/>
              <a:gd name="T19" fmla="*/ 253 h 253"/>
              <a:gd name="T20" fmla="*/ 144 w 288"/>
              <a:gd name="T21" fmla="*/ 253 h 253"/>
              <a:gd name="T22" fmla="*/ 288 w 288"/>
              <a:gd name="T23" fmla="*/ 212 h 253"/>
              <a:gd name="T24" fmla="*/ 288 w 288"/>
              <a:gd name="T25" fmla="*/ 63 h 253"/>
              <a:gd name="T26" fmla="*/ 144 w 288"/>
              <a:gd name="T27" fmla="*/ 29 h 253"/>
              <a:gd name="T28" fmla="*/ 145 w 288"/>
              <a:gd name="T29" fmla="*/ 29 h 253"/>
              <a:gd name="T30" fmla="*/ 259 w 288"/>
              <a:gd name="T31" fmla="*/ 51 h 253"/>
              <a:gd name="T32" fmla="*/ 259 w 288"/>
              <a:gd name="T33" fmla="*/ 52 h 253"/>
              <a:gd name="T34" fmla="*/ 144 w 288"/>
              <a:gd name="T35" fmla="*/ 73 h 253"/>
              <a:gd name="T36" fmla="*/ 143 w 288"/>
              <a:gd name="T37" fmla="*/ 73 h 253"/>
              <a:gd name="T38" fmla="*/ 29 w 288"/>
              <a:gd name="T39" fmla="*/ 52 h 253"/>
              <a:gd name="T40" fmla="*/ 29 w 288"/>
              <a:gd name="T41" fmla="*/ 51 h 253"/>
              <a:gd name="T42" fmla="*/ 144 w 288"/>
              <a:gd name="T43" fmla="*/ 29 h 253"/>
              <a:gd name="T44" fmla="*/ 144 w 288"/>
              <a:gd name="T45" fmla="*/ 162 h 253"/>
              <a:gd name="T46" fmla="*/ 143 w 288"/>
              <a:gd name="T47" fmla="*/ 162 h 253"/>
              <a:gd name="T48" fmla="*/ 29 w 288"/>
              <a:gd name="T49" fmla="*/ 140 h 253"/>
              <a:gd name="T50" fmla="*/ 29 w 288"/>
              <a:gd name="T51" fmla="*/ 83 h 253"/>
              <a:gd name="T52" fmla="*/ 143 w 288"/>
              <a:gd name="T53" fmla="*/ 102 h 253"/>
              <a:gd name="T54" fmla="*/ 144 w 288"/>
              <a:gd name="T55" fmla="*/ 102 h 253"/>
              <a:gd name="T56" fmla="*/ 259 w 288"/>
              <a:gd name="T57" fmla="*/ 83 h 253"/>
              <a:gd name="T58" fmla="*/ 259 w 288"/>
              <a:gd name="T59" fmla="*/ 140 h 253"/>
              <a:gd name="T60" fmla="*/ 144 w 288"/>
              <a:gd name="T61" fmla="*/ 16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8" h="253">
                <a:moveTo>
                  <a:pt x="288" y="63"/>
                </a:moveTo>
                <a:cubicBezTo>
                  <a:pt x="288" y="40"/>
                  <a:pt x="288" y="40"/>
                  <a:pt x="288" y="40"/>
                </a:cubicBezTo>
                <a:cubicBezTo>
                  <a:pt x="288" y="34"/>
                  <a:pt x="277" y="26"/>
                  <a:pt x="259" y="19"/>
                </a:cubicBezTo>
                <a:cubicBezTo>
                  <a:pt x="233" y="9"/>
                  <a:pt x="192" y="0"/>
                  <a:pt x="145" y="0"/>
                </a:cubicBezTo>
                <a:cubicBezTo>
                  <a:pt x="145" y="0"/>
                  <a:pt x="144" y="0"/>
                  <a:pt x="144" y="0"/>
                </a:cubicBezTo>
                <a:cubicBezTo>
                  <a:pt x="97" y="0"/>
                  <a:pt x="55" y="9"/>
                  <a:pt x="29" y="19"/>
                </a:cubicBezTo>
                <a:cubicBezTo>
                  <a:pt x="12" y="26"/>
                  <a:pt x="1" y="34"/>
                  <a:pt x="0" y="40"/>
                </a:cubicBezTo>
                <a:cubicBezTo>
                  <a:pt x="0" y="40"/>
                  <a:pt x="0" y="40"/>
                  <a:pt x="0" y="41"/>
                </a:cubicBezTo>
                <a:cubicBezTo>
                  <a:pt x="0" y="213"/>
                  <a:pt x="0" y="213"/>
                  <a:pt x="0" y="213"/>
                </a:cubicBezTo>
                <a:cubicBezTo>
                  <a:pt x="0" y="228"/>
                  <a:pt x="64" y="253"/>
                  <a:pt x="143" y="253"/>
                </a:cubicBezTo>
                <a:cubicBezTo>
                  <a:pt x="143" y="253"/>
                  <a:pt x="144" y="253"/>
                  <a:pt x="144" y="253"/>
                </a:cubicBezTo>
                <a:cubicBezTo>
                  <a:pt x="224" y="253"/>
                  <a:pt x="288" y="228"/>
                  <a:pt x="288" y="212"/>
                </a:cubicBezTo>
                <a:lnTo>
                  <a:pt x="288" y="63"/>
                </a:lnTo>
                <a:close/>
                <a:moveTo>
                  <a:pt x="144" y="29"/>
                </a:moveTo>
                <a:cubicBezTo>
                  <a:pt x="145" y="29"/>
                  <a:pt x="145" y="29"/>
                  <a:pt x="145" y="29"/>
                </a:cubicBezTo>
                <a:cubicBezTo>
                  <a:pt x="201" y="29"/>
                  <a:pt x="244" y="43"/>
                  <a:pt x="259" y="51"/>
                </a:cubicBezTo>
                <a:cubicBezTo>
                  <a:pt x="259" y="52"/>
                  <a:pt x="259" y="52"/>
                  <a:pt x="259" y="52"/>
                </a:cubicBezTo>
                <a:cubicBezTo>
                  <a:pt x="244" y="60"/>
                  <a:pt x="201" y="73"/>
                  <a:pt x="144" y="73"/>
                </a:cubicBezTo>
                <a:cubicBezTo>
                  <a:pt x="143" y="73"/>
                  <a:pt x="143" y="73"/>
                  <a:pt x="143" y="73"/>
                </a:cubicBezTo>
                <a:cubicBezTo>
                  <a:pt x="87" y="73"/>
                  <a:pt x="44" y="60"/>
                  <a:pt x="29" y="52"/>
                </a:cubicBezTo>
                <a:cubicBezTo>
                  <a:pt x="29" y="51"/>
                  <a:pt x="29" y="51"/>
                  <a:pt x="29" y="51"/>
                </a:cubicBezTo>
                <a:cubicBezTo>
                  <a:pt x="44" y="43"/>
                  <a:pt x="87" y="29"/>
                  <a:pt x="144" y="29"/>
                </a:cubicBezTo>
                <a:close/>
                <a:moveTo>
                  <a:pt x="144" y="162"/>
                </a:moveTo>
                <a:cubicBezTo>
                  <a:pt x="143" y="162"/>
                  <a:pt x="143" y="162"/>
                  <a:pt x="143" y="162"/>
                </a:cubicBezTo>
                <a:cubicBezTo>
                  <a:pt x="87" y="162"/>
                  <a:pt x="44" y="148"/>
                  <a:pt x="29" y="140"/>
                </a:cubicBezTo>
                <a:cubicBezTo>
                  <a:pt x="29" y="83"/>
                  <a:pt x="29" y="83"/>
                  <a:pt x="29" y="83"/>
                </a:cubicBezTo>
                <a:cubicBezTo>
                  <a:pt x="55" y="94"/>
                  <a:pt x="96" y="102"/>
                  <a:pt x="143" y="102"/>
                </a:cubicBezTo>
                <a:cubicBezTo>
                  <a:pt x="143" y="102"/>
                  <a:pt x="144" y="102"/>
                  <a:pt x="144" y="102"/>
                </a:cubicBezTo>
                <a:cubicBezTo>
                  <a:pt x="191" y="102"/>
                  <a:pt x="233" y="94"/>
                  <a:pt x="259" y="83"/>
                </a:cubicBezTo>
                <a:cubicBezTo>
                  <a:pt x="259" y="140"/>
                  <a:pt x="259" y="140"/>
                  <a:pt x="259" y="140"/>
                </a:cubicBezTo>
                <a:cubicBezTo>
                  <a:pt x="244" y="148"/>
                  <a:pt x="201" y="161"/>
                  <a:pt x="144" y="16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338" name="组合 337"/>
          <p:cNvGrpSpPr/>
          <p:nvPr/>
        </p:nvGrpSpPr>
        <p:grpSpPr>
          <a:xfrm>
            <a:off x="8571258" y="2383884"/>
            <a:ext cx="378299" cy="304801"/>
            <a:chOff x="10464142" y="6276894"/>
            <a:chExt cx="411916" cy="331887"/>
          </a:xfrm>
        </p:grpSpPr>
        <p:sp>
          <p:nvSpPr>
            <p:cNvPr id="217" name="Freeform 166"/>
            <p:cNvSpPr>
              <a:spLocks/>
            </p:cNvSpPr>
            <p:nvPr/>
          </p:nvSpPr>
          <p:spPr bwMode="auto">
            <a:xfrm>
              <a:off x="10464142" y="6276894"/>
              <a:ext cx="124752" cy="331887"/>
            </a:xfrm>
            <a:custGeom>
              <a:avLst/>
              <a:gdLst>
                <a:gd name="T0" fmla="*/ 31 w 53"/>
                <a:gd name="T1" fmla="*/ 0 h 141"/>
                <a:gd name="T2" fmla="*/ 22 w 53"/>
                <a:gd name="T3" fmla="*/ 0 h 141"/>
                <a:gd name="T4" fmla="*/ 22 w 53"/>
                <a:gd name="T5" fmla="*/ 29 h 141"/>
                <a:gd name="T6" fmla="*/ 0 w 53"/>
                <a:gd name="T7" fmla="*/ 29 h 141"/>
                <a:gd name="T8" fmla="*/ 0 w 53"/>
                <a:gd name="T9" fmla="*/ 58 h 141"/>
                <a:gd name="T10" fmla="*/ 22 w 53"/>
                <a:gd name="T11" fmla="*/ 58 h 141"/>
                <a:gd name="T12" fmla="*/ 22 w 53"/>
                <a:gd name="T13" fmla="*/ 141 h 141"/>
                <a:gd name="T14" fmla="*/ 31 w 53"/>
                <a:gd name="T15" fmla="*/ 141 h 141"/>
                <a:gd name="T16" fmla="*/ 31 w 53"/>
                <a:gd name="T17" fmla="*/ 58 h 141"/>
                <a:gd name="T18" fmla="*/ 53 w 53"/>
                <a:gd name="T19" fmla="*/ 58 h 141"/>
                <a:gd name="T20" fmla="*/ 53 w 53"/>
                <a:gd name="T21" fmla="*/ 29 h 141"/>
                <a:gd name="T22" fmla="*/ 31 w 53"/>
                <a:gd name="T23" fmla="*/ 29 h 141"/>
                <a:gd name="T24" fmla="*/ 31 w 53"/>
                <a:gd name="T25"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3" h="141">
                  <a:moveTo>
                    <a:pt x="31" y="0"/>
                  </a:moveTo>
                  <a:lnTo>
                    <a:pt x="22" y="0"/>
                  </a:lnTo>
                  <a:lnTo>
                    <a:pt x="22" y="29"/>
                  </a:lnTo>
                  <a:lnTo>
                    <a:pt x="0" y="29"/>
                  </a:lnTo>
                  <a:lnTo>
                    <a:pt x="0" y="58"/>
                  </a:lnTo>
                  <a:lnTo>
                    <a:pt x="22" y="58"/>
                  </a:lnTo>
                  <a:lnTo>
                    <a:pt x="22" y="141"/>
                  </a:lnTo>
                  <a:lnTo>
                    <a:pt x="31" y="141"/>
                  </a:lnTo>
                  <a:lnTo>
                    <a:pt x="31" y="58"/>
                  </a:lnTo>
                  <a:lnTo>
                    <a:pt x="53" y="58"/>
                  </a:lnTo>
                  <a:lnTo>
                    <a:pt x="53" y="29"/>
                  </a:lnTo>
                  <a:lnTo>
                    <a:pt x="31" y="29"/>
                  </a:lnTo>
                  <a:lnTo>
                    <a:pt x="31"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167"/>
            <p:cNvSpPr>
              <a:spLocks/>
            </p:cNvSpPr>
            <p:nvPr/>
          </p:nvSpPr>
          <p:spPr bwMode="auto">
            <a:xfrm>
              <a:off x="10607725" y="6276894"/>
              <a:ext cx="124752" cy="331887"/>
            </a:xfrm>
            <a:custGeom>
              <a:avLst/>
              <a:gdLst>
                <a:gd name="T0" fmla="*/ 31 w 53"/>
                <a:gd name="T1" fmla="*/ 0 h 141"/>
                <a:gd name="T2" fmla="*/ 22 w 53"/>
                <a:gd name="T3" fmla="*/ 0 h 141"/>
                <a:gd name="T4" fmla="*/ 22 w 53"/>
                <a:gd name="T5" fmla="*/ 83 h 141"/>
                <a:gd name="T6" fmla="*/ 0 w 53"/>
                <a:gd name="T7" fmla="*/ 83 h 141"/>
                <a:gd name="T8" fmla="*/ 0 w 53"/>
                <a:gd name="T9" fmla="*/ 112 h 141"/>
                <a:gd name="T10" fmla="*/ 22 w 53"/>
                <a:gd name="T11" fmla="*/ 112 h 141"/>
                <a:gd name="T12" fmla="*/ 22 w 53"/>
                <a:gd name="T13" fmla="*/ 141 h 141"/>
                <a:gd name="T14" fmla="*/ 31 w 53"/>
                <a:gd name="T15" fmla="*/ 141 h 141"/>
                <a:gd name="T16" fmla="*/ 31 w 53"/>
                <a:gd name="T17" fmla="*/ 112 h 141"/>
                <a:gd name="T18" fmla="*/ 53 w 53"/>
                <a:gd name="T19" fmla="*/ 112 h 141"/>
                <a:gd name="T20" fmla="*/ 53 w 53"/>
                <a:gd name="T21" fmla="*/ 83 h 141"/>
                <a:gd name="T22" fmla="*/ 31 w 53"/>
                <a:gd name="T23" fmla="*/ 83 h 141"/>
                <a:gd name="T24" fmla="*/ 31 w 53"/>
                <a:gd name="T25"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3" h="141">
                  <a:moveTo>
                    <a:pt x="31" y="0"/>
                  </a:moveTo>
                  <a:lnTo>
                    <a:pt x="22" y="0"/>
                  </a:lnTo>
                  <a:lnTo>
                    <a:pt x="22" y="83"/>
                  </a:lnTo>
                  <a:lnTo>
                    <a:pt x="0" y="83"/>
                  </a:lnTo>
                  <a:lnTo>
                    <a:pt x="0" y="112"/>
                  </a:lnTo>
                  <a:lnTo>
                    <a:pt x="22" y="112"/>
                  </a:lnTo>
                  <a:lnTo>
                    <a:pt x="22" y="141"/>
                  </a:lnTo>
                  <a:lnTo>
                    <a:pt x="31" y="141"/>
                  </a:lnTo>
                  <a:lnTo>
                    <a:pt x="31" y="112"/>
                  </a:lnTo>
                  <a:lnTo>
                    <a:pt x="53" y="112"/>
                  </a:lnTo>
                  <a:lnTo>
                    <a:pt x="53" y="83"/>
                  </a:lnTo>
                  <a:lnTo>
                    <a:pt x="31" y="83"/>
                  </a:lnTo>
                  <a:lnTo>
                    <a:pt x="31"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168"/>
            <p:cNvSpPr>
              <a:spLocks/>
            </p:cNvSpPr>
            <p:nvPr/>
          </p:nvSpPr>
          <p:spPr bwMode="auto">
            <a:xfrm>
              <a:off x="10751306" y="6276894"/>
              <a:ext cx="124752" cy="331887"/>
            </a:xfrm>
            <a:custGeom>
              <a:avLst/>
              <a:gdLst>
                <a:gd name="T0" fmla="*/ 53 w 53"/>
                <a:gd name="T1" fmla="*/ 29 h 141"/>
                <a:gd name="T2" fmla="*/ 31 w 53"/>
                <a:gd name="T3" fmla="*/ 29 h 141"/>
                <a:gd name="T4" fmla="*/ 31 w 53"/>
                <a:gd name="T5" fmla="*/ 0 h 141"/>
                <a:gd name="T6" fmla="*/ 22 w 53"/>
                <a:gd name="T7" fmla="*/ 0 h 141"/>
                <a:gd name="T8" fmla="*/ 22 w 53"/>
                <a:gd name="T9" fmla="*/ 29 h 141"/>
                <a:gd name="T10" fmla="*/ 0 w 53"/>
                <a:gd name="T11" fmla="*/ 29 h 141"/>
                <a:gd name="T12" fmla="*/ 0 w 53"/>
                <a:gd name="T13" fmla="*/ 58 h 141"/>
                <a:gd name="T14" fmla="*/ 22 w 53"/>
                <a:gd name="T15" fmla="*/ 58 h 141"/>
                <a:gd name="T16" fmla="*/ 22 w 53"/>
                <a:gd name="T17" fmla="*/ 141 h 141"/>
                <a:gd name="T18" fmla="*/ 31 w 53"/>
                <a:gd name="T19" fmla="*/ 141 h 141"/>
                <a:gd name="T20" fmla="*/ 31 w 53"/>
                <a:gd name="T21" fmla="*/ 58 h 141"/>
                <a:gd name="T22" fmla="*/ 53 w 53"/>
                <a:gd name="T23" fmla="*/ 58 h 141"/>
                <a:gd name="T24" fmla="*/ 53 w 53"/>
                <a:gd name="T25" fmla="*/ 2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3" h="141">
                  <a:moveTo>
                    <a:pt x="53" y="29"/>
                  </a:moveTo>
                  <a:lnTo>
                    <a:pt x="31" y="29"/>
                  </a:lnTo>
                  <a:lnTo>
                    <a:pt x="31" y="0"/>
                  </a:lnTo>
                  <a:lnTo>
                    <a:pt x="22" y="0"/>
                  </a:lnTo>
                  <a:lnTo>
                    <a:pt x="22" y="29"/>
                  </a:lnTo>
                  <a:lnTo>
                    <a:pt x="0" y="29"/>
                  </a:lnTo>
                  <a:lnTo>
                    <a:pt x="0" y="58"/>
                  </a:lnTo>
                  <a:lnTo>
                    <a:pt x="22" y="58"/>
                  </a:lnTo>
                  <a:lnTo>
                    <a:pt x="22" y="141"/>
                  </a:lnTo>
                  <a:lnTo>
                    <a:pt x="31" y="141"/>
                  </a:lnTo>
                  <a:lnTo>
                    <a:pt x="31" y="58"/>
                  </a:lnTo>
                  <a:lnTo>
                    <a:pt x="53" y="58"/>
                  </a:lnTo>
                  <a:lnTo>
                    <a:pt x="53" y="2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220" name="Freeform 177"/>
          <p:cNvSpPr>
            <a:spLocks noEditPoints="1"/>
          </p:cNvSpPr>
          <p:nvPr/>
        </p:nvSpPr>
        <p:spPr bwMode="auto">
          <a:xfrm>
            <a:off x="9200675" y="4375516"/>
            <a:ext cx="378299" cy="326418"/>
          </a:xfrm>
          <a:custGeom>
            <a:avLst/>
            <a:gdLst>
              <a:gd name="T0" fmla="*/ 246 w 288"/>
              <a:gd name="T1" fmla="*/ 26 h 247"/>
              <a:gd name="T2" fmla="*/ 144 w 288"/>
              <a:gd name="T3" fmla="*/ 0 h 247"/>
              <a:gd name="T4" fmla="*/ 41 w 288"/>
              <a:gd name="T5" fmla="*/ 26 h 247"/>
              <a:gd name="T6" fmla="*/ 0 w 288"/>
              <a:gd name="T7" fmla="*/ 98 h 247"/>
              <a:gd name="T8" fmla="*/ 144 w 288"/>
              <a:gd name="T9" fmla="*/ 247 h 247"/>
              <a:gd name="T10" fmla="*/ 288 w 288"/>
              <a:gd name="T11" fmla="*/ 98 h 247"/>
              <a:gd name="T12" fmla="*/ 246 w 288"/>
              <a:gd name="T13" fmla="*/ 26 h 247"/>
              <a:gd name="T14" fmla="*/ 245 w 288"/>
              <a:gd name="T15" fmla="*/ 115 h 247"/>
              <a:gd name="T16" fmla="*/ 201 w 288"/>
              <a:gd name="T17" fmla="*/ 71 h 247"/>
              <a:gd name="T18" fmla="*/ 234 w 288"/>
              <a:gd name="T19" fmla="*/ 41 h 247"/>
              <a:gd name="T20" fmla="*/ 245 w 288"/>
              <a:gd name="T21" fmla="*/ 115 h 247"/>
              <a:gd name="T22" fmla="*/ 227 w 288"/>
              <a:gd name="T23" fmla="*/ 40 h 247"/>
              <a:gd name="T24" fmla="*/ 143 w 288"/>
              <a:gd name="T25" fmla="*/ 72 h 247"/>
              <a:gd name="T26" fmla="*/ 59 w 288"/>
              <a:gd name="T27" fmla="*/ 40 h 247"/>
              <a:gd name="T28" fmla="*/ 62 w 288"/>
              <a:gd name="T29" fmla="*/ 32 h 247"/>
              <a:gd name="T30" fmla="*/ 144 w 288"/>
              <a:gd name="T31" fmla="*/ 15 h 247"/>
              <a:gd name="T32" fmla="*/ 223 w 288"/>
              <a:gd name="T33" fmla="*/ 30 h 247"/>
              <a:gd name="T34" fmla="*/ 227 w 288"/>
              <a:gd name="T35" fmla="*/ 40 h 247"/>
              <a:gd name="T36" fmla="*/ 183 w 288"/>
              <a:gd name="T37" fmla="*/ 76 h 247"/>
              <a:gd name="T38" fmla="*/ 144 w 288"/>
              <a:gd name="T39" fmla="*/ 143 h 247"/>
              <a:gd name="T40" fmla="*/ 105 w 288"/>
              <a:gd name="T41" fmla="*/ 76 h 247"/>
              <a:gd name="T42" fmla="*/ 143 w 288"/>
              <a:gd name="T43" fmla="*/ 80 h 247"/>
              <a:gd name="T44" fmla="*/ 183 w 288"/>
              <a:gd name="T45" fmla="*/ 76 h 247"/>
              <a:gd name="T46" fmla="*/ 52 w 288"/>
              <a:gd name="T47" fmla="*/ 43 h 247"/>
              <a:gd name="T48" fmla="*/ 89 w 288"/>
              <a:gd name="T49" fmla="*/ 72 h 247"/>
              <a:gd name="T50" fmla="*/ 44 w 288"/>
              <a:gd name="T51" fmla="*/ 117 h 247"/>
              <a:gd name="T52" fmla="*/ 52 w 288"/>
              <a:gd name="T53" fmla="*/ 43 h 247"/>
              <a:gd name="T54" fmla="*/ 96 w 288"/>
              <a:gd name="T55" fmla="*/ 76 h 247"/>
              <a:gd name="T56" fmla="*/ 136 w 288"/>
              <a:gd name="T57" fmla="*/ 145 h 247"/>
              <a:gd name="T58" fmla="*/ 49 w 288"/>
              <a:gd name="T59" fmla="*/ 122 h 247"/>
              <a:gd name="T60" fmla="*/ 96 w 288"/>
              <a:gd name="T61" fmla="*/ 76 h 247"/>
              <a:gd name="T62" fmla="*/ 144 w 288"/>
              <a:gd name="T63" fmla="*/ 153 h 247"/>
              <a:gd name="T64" fmla="*/ 187 w 288"/>
              <a:gd name="T65" fmla="*/ 149 h 247"/>
              <a:gd name="T66" fmla="*/ 144 w 288"/>
              <a:gd name="T67" fmla="*/ 224 h 247"/>
              <a:gd name="T68" fmla="*/ 101 w 288"/>
              <a:gd name="T69" fmla="*/ 149 h 247"/>
              <a:gd name="T70" fmla="*/ 144 w 288"/>
              <a:gd name="T71" fmla="*/ 153 h 247"/>
              <a:gd name="T72" fmla="*/ 151 w 288"/>
              <a:gd name="T73" fmla="*/ 145 h 247"/>
              <a:gd name="T74" fmla="*/ 193 w 288"/>
              <a:gd name="T75" fmla="*/ 73 h 247"/>
              <a:gd name="T76" fmla="*/ 241 w 288"/>
              <a:gd name="T77" fmla="*/ 121 h 247"/>
              <a:gd name="T78" fmla="*/ 151 w 288"/>
              <a:gd name="T79" fmla="*/ 145 h 247"/>
              <a:gd name="T80" fmla="*/ 273 w 288"/>
              <a:gd name="T81" fmla="*/ 94 h 247"/>
              <a:gd name="T82" fmla="*/ 253 w 288"/>
              <a:gd name="T83" fmla="*/ 113 h 247"/>
              <a:gd name="T84" fmla="*/ 242 w 288"/>
              <a:gd name="T85" fmla="*/ 41 h 247"/>
              <a:gd name="T86" fmla="*/ 273 w 288"/>
              <a:gd name="T87" fmla="*/ 94 h 247"/>
              <a:gd name="T88" fmla="*/ 44 w 288"/>
              <a:gd name="T89" fmla="*/ 42 h 247"/>
              <a:gd name="T90" fmla="*/ 36 w 288"/>
              <a:gd name="T91" fmla="*/ 114 h 247"/>
              <a:gd name="T92" fmla="*/ 15 w 288"/>
              <a:gd name="T93" fmla="*/ 93 h 247"/>
              <a:gd name="T94" fmla="*/ 44 w 288"/>
              <a:gd name="T95" fmla="*/ 42 h 247"/>
              <a:gd name="T96" fmla="*/ 47 w 288"/>
              <a:gd name="T97" fmla="*/ 130 h 247"/>
              <a:gd name="T98" fmla="*/ 91 w 288"/>
              <a:gd name="T99" fmla="*/ 147 h 247"/>
              <a:gd name="T100" fmla="*/ 127 w 288"/>
              <a:gd name="T101" fmla="*/ 209 h 247"/>
              <a:gd name="T102" fmla="*/ 47 w 288"/>
              <a:gd name="T103" fmla="*/ 130 h 247"/>
              <a:gd name="T104" fmla="*/ 161 w 288"/>
              <a:gd name="T105" fmla="*/ 209 h 247"/>
              <a:gd name="T106" fmla="*/ 197 w 288"/>
              <a:gd name="T107" fmla="*/ 147 h 247"/>
              <a:gd name="T108" fmla="*/ 241 w 288"/>
              <a:gd name="T109" fmla="*/ 130 h 247"/>
              <a:gd name="T110" fmla="*/ 161 w 288"/>
              <a:gd name="T111" fmla="*/ 20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8" h="247">
                <a:moveTo>
                  <a:pt x="246" y="26"/>
                </a:moveTo>
                <a:cubicBezTo>
                  <a:pt x="219" y="12"/>
                  <a:pt x="212" y="0"/>
                  <a:pt x="144" y="0"/>
                </a:cubicBezTo>
                <a:cubicBezTo>
                  <a:pt x="76" y="0"/>
                  <a:pt x="68" y="12"/>
                  <a:pt x="41" y="26"/>
                </a:cubicBezTo>
                <a:cubicBezTo>
                  <a:pt x="11" y="43"/>
                  <a:pt x="0" y="75"/>
                  <a:pt x="0" y="98"/>
                </a:cubicBezTo>
                <a:cubicBezTo>
                  <a:pt x="0" y="110"/>
                  <a:pt x="144" y="247"/>
                  <a:pt x="144" y="247"/>
                </a:cubicBezTo>
                <a:cubicBezTo>
                  <a:pt x="144" y="247"/>
                  <a:pt x="288" y="110"/>
                  <a:pt x="288" y="98"/>
                </a:cubicBezTo>
                <a:cubicBezTo>
                  <a:pt x="288" y="76"/>
                  <a:pt x="277" y="43"/>
                  <a:pt x="246" y="26"/>
                </a:cubicBezTo>
                <a:close/>
                <a:moveTo>
                  <a:pt x="245" y="115"/>
                </a:moveTo>
                <a:cubicBezTo>
                  <a:pt x="201" y="71"/>
                  <a:pt x="201" y="71"/>
                  <a:pt x="201" y="71"/>
                </a:cubicBezTo>
                <a:cubicBezTo>
                  <a:pt x="221" y="64"/>
                  <a:pt x="233" y="53"/>
                  <a:pt x="234" y="41"/>
                </a:cubicBezTo>
                <a:lnTo>
                  <a:pt x="245" y="115"/>
                </a:lnTo>
                <a:close/>
                <a:moveTo>
                  <a:pt x="227" y="40"/>
                </a:moveTo>
                <a:cubicBezTo>
                  <a:pt x="227" y="55"/>
                  <a:pt x="193" y="72"/>
                  <a:pt x="143" y="72"/>
                </a:cubicBezTo>
                <a:cubicBezTo>
                  <a:pt x="93" y="72"/>
                  <a:pt x="59" y="55"/>
                  <a:pt x="59" y="40"/>
                </a:cubicBezTo>
                <a:cubicBezTo>
                  <a:pt x="59" y="37"/>
                  <a:pt x="60" y="34"/>
                  <a:pt x="62" y="32"/>
                </a:cubicBezTo>
                <a:cubicBezTo>
                  <a:pt x="79" y="21"/>
                  <a:pt x="92" y="15"/>
                  <a:pt x="144" y="15"/>
                </a:cubicBezTo>
                <a:cubicBezTo>
                  <a:pt x="193" y="15"/>
                  <a:pt x="207" y="21"/>
                  <a:pt x="223" y="30"/>
                </a:cubicBezTo>
                <a:cubicBezTo>
                  <a:pt x="225" y="33"/>
                  <a:pt x="227" y="36"/>
                  <a:pt x="227" y="40"/>
                </a:cubicBezTo>
                <a:close/>
                <a:moveTo>
                  <a:pt x="183" y="76"/>
                </a:moveTo>
                <a:cubicBezTo>
                  <a:pt x="144" y="143"/>
                  <a:pt x="144" y="143"/>
                  <a:pt x="144" y="143"/>
                </a:cubicBezTo>
                <a:cubicBezTo>
                  <a:pt x="105" y="76"/>
                  <a:pt x="105" y="76"/>
                  <a:pt x="105" y="76"/>
                </a:cubicBezTo>
                <a:cubicBezTo>
                  <a:pt x="117" y="78"/>
                  <a:pt x="129" y="80"/>
                  <a:pt x="143" y="80"/>
                </a:cubicBezTo>
                <a:cubicBezTo>
                  <a:pt x="158" y="80"/>
                  <a:pt x="171" y="78"/>
                  <a:pt x="183" y="76"/>
                </a:cubicBezTo>
                <a:close/>
                <a:moveTo>
                  <a:pt x="52" y="43"/>
                </a:moveTo>
                <a:cubicBezTo>
                  <a:pt x="54" y="55"/>
                  <a:pt x="68" y="65"/>
                  <a:pt x="89" y="72"/>
                </a:cubicBezTo>
                <a:cubicBezTo>
                  <a:pt x="44" y="117"/>
                  <a:pt x="44" y="117"/>
                  <a:pt x="44" y="117"/>
                </a:cubicBezTo>
                <a:lnTo>
                  <a:pt x="52" y="43"/>
                </a:lnTo>
                <a:close/>
                <a:moveTo>
                  <a:pt x="96" y="76"/>
                </a:moveTo>
                <a:cubicBezTo>
                  <a:pt x="136" y="145"/>
                  <a:pt x="136" y="145"/>
                  <a:pt x="136" y="145"/>
                </a:cubicBezTo>
                <a:cubicBezTo>
                  <a:pt x="97" y="144"/>
                  <a:pt x="69" y="134"/>
                  <a:pt x="49" y="122"/>
                </a:cubicBezTo>
                <a:lnTo>
                  <a:pt x="96" y="76"/>
                </a:lnTo>
                <a:close/>
                <a:moveTo>
                  <a:pt x="144" y="153"/>
                </a:moveTo>
                <a:cubicBezTo>
                  <a:pt x="160" y="153"/>
                  <a:pt x="174" y="152"/>
                  <a:pt x="187" y="149"/>
                </a:cubicBezTo>
                <a:cubicBezTo>
                  <a:pt x="144" y="224"/>
                  <a:pt x="144" y="224"/>
                  <a:pt x="144" y="224"/>
                </a:cubicBezTo>
                <a:cubicBezTo>
                  <a:pt x="101" y="149"/>
                  <a:pt x="101" y="149"/>
                  <a:pt x="101" y="149"/>
                </a:cubicBezTo>
                <a:cubicBezTo>
                  <a:pt x="114" y="152"/>
                  <a:pt x="128" y="153"/>
                  <a:pt x="144" y="153"/>
                </a:cubicBezTo>
                <a:close/>
                <a:moveTo>
                  <a:pt x="151" y="145"/>
                </a:moveTo>
                <a:cubicBezTo>
                  <a:pt x="193" y="73"/>
                  <a:pt x="193" y="73"/>
                  <a:pt x="193" y="73"/>
                </a:cubicBezTo>
                <a:cubicBezTo>
                  <a:pt x="241" y="121"/>
                  <a:pt x="241" y="121"/>
                  <a:pt x="241" y="121"/>
                </a:cubicBezTo>
                <a:cubicBezTo>
                  <a:pt x="221" y="133"/>
                  <a:pt x="192" y="144"/>
                  <a:pt x="151" y="145"/>
                </a:cubicBezTo>
                <a:close/>
                <a:moveTo>
                  <a:pt x="273" y="94"/>
                </a:moveTo>
                <a:cubicBezTo>
                  <a:pt x="269" y="98"/>
                  <a:pt x="262" y="105"/>
                  <a:pt x="253" y="113"/>
                </a:cubicBezTo>
                <a:cubicBezTo>
                  <a:pt x="242" y="41"/>
                  <a:pt x="242" y="41"/>
                  <a:pt x="242" y="41"/>
                </a:cubicBezTo>
                <a:cubicBezTo>
                  <a:pt x="264" y="55"/>
                  <a:pt x="271" y="78"/>
                  <a:pt x="273" y="94"/>
                </a:cubicBezTo>
                <a:close/>
                <a:moveTo>
                  <a:pt x="44" y="42"/>
                </a:moveTo>
                <a:cubicBezTo>
                  <a:pt x="36" y="114"/>
                  <a:pt x="36" y="114"/>
                  <a:pt x="36" y="114"/>
                </a:cubicBezTo>
                <a:cubicBezTo>
                  <a:pt x="26" y="106"/>
                  <a:pt x="19" y="98"/>
                  <a:pt x="15" y="93"/>
                </a:cubicBezTo>
                <a:cubicBezTo>
                  <a:pt x="16" y="76"/>
                  <a:pt x="26" y="55"/>
                  <a:pt x="44" y="42"/>
                </a:cubicBezTo>
                <a:close/>
                <a:moveTo>
                  <a:pt x="47" y="130"/>
                </a:moveTo>
                <a:cubicBezTo>
                  <a:pt x="59" y="137"/>
                  <a:pt x="73" y="143"/>
                  <a:pt x="91" y="147"/>
                </a:cubicBezTo>
                <a:cubicBezTo>
                  <a:pt x="127" y="209"/>
                  <a:pt x="127" y="209"/>
                  <a:pt x="127" y="209"/>
                </a:cubicBezTo>
                <a:cubicBezTo>
                  <a:pt x="97" y="180"/>
                  <a:pt x="68" y="152"/>
                  <a:pt x="47" y="130"/>
                </a:cubicBezTo>
                <a:close/>
                <a:moveTo>
                  <a:pt x="161" y="209"/>
                </a:moveTo>
                <a:cubicBezTo>
                  <a:pt x="197" y="147"/>
                  <a:pt x="197" y="147"/>
                  <a:pt x="197" y="147"/>
                </a:cubicBezTo>
                <a:cubicBezTo>
                  <a:pt x="215" y="143"/>
                  <a:pt x="230" y="137"/>
                  <a:pt x="241" y="130"/>
                </a:cubicBezTo>
                <a:cubicBezTo>
                  <a:pt x="220" y="152"/>
                  <a:pt x="191" y="180"/>
                  <a:pt x="161" y="20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217"/>
          <p:cNvSpPr>
            <a:spLocks noEditPoints="1"/>
          </p:cNvSpPr>
          <p:nvPr/>
        </p:nvSpPr>
        <p:spPr bwMode="auto">
          <a:xfrm>
            <a:off x="7973331" y="5627901"/>
            <a:ext cx="237787" cy="378299"/>
          </a:xfrm>
          <a:custGeom>
            <a:avLst/>
            <a:gdLst>
              <a:gd name="T0" fmla="*/ 92 w 180"/>
              <a:gd name="T1" fmla="*/ 1 h 287"/>
              <a:gd name="T2" fmla="*/ 90 w 180"/>
              <a:gd name="T3" fmla="*/ 0 h 287"/>
              <a:gd name="T4" fmla="*/ 87 w 180"/>
              <a:gd name="T5" fmla="*/ 1 h 287"/>
              <a:gd name="T6" fmla="*/ 0 w 180"/>
              <a:gd name="T7" fmla="*/ 181 h 287"/>
              <a:gd name="T8" fmla="*/ 90 w 180"/>
              <a:gd name="T9" fmla="*/ 287 h 287"/>
              <a:gd name="T10" fmla="*/ 180 w 180"/>
              <a:gd name="T11" fmla="*/ 181 h 287"/>
              <a:gd name="T12" fmla="*/ 92 w 180"/>
              <a:gd name="T13" fmla="*/ 1 h 287"/>
              <a:gd name="T14" fmla="*/ 59 w 180"/>
              <a:gd name="T15" fmla="*/ 179 h 287"/>
              <a:gd name="T16" fmla="*/ 69 w 180"/>
              <a:gd name="T17" fmla="*/ 202 h 287"/>
              <a:gd name="T18" fmla="*/ 76 w 180"/>
              <a:gd name="T19" fmla="*/ 219 h 287"/>
              <a:gd name="T20" fmla="*/ 72 w 180"/>
              <a:gd name="T21" fmla="*/ 236 h 287"/>
              <a:gd name="T22" fmla="*/ 58 w 180"/>
              <a:gd name="T23" fmla="*/ 243 h 287"/>
              <a:gd name="T24" fmla="*/ 48 w 180"/>
              <a:gd name="T25" fmla="*/ 239 h 287"/>
              <a:gd name="T26" fmla="*/ 29 w 180"/>
              <a:gd name="T27" fmla="*/ 174 h 287"/>
              <a:gd name="T28" fmla="*/ 57 w 180"/>
              <a:gd name="T29" fmla="*/ 97 h 287"/>
              <a:gd name="T30" fmla="*/ 61 w 180"/>
              <a:gd name="T31" fmla="*/ 95 h 287"/>
              <a:gd name="T32" fmla="*/ 63 w 180"/>
              <a:gd name="T33" fmla="*/ 99 h 287"/>
              <a:gd name="T34" fmla="*/ 59 w 180"/>
              <a:gd name="T35" fmla="*/ 179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0" h="287">
                <a:moveTo>
                  <a:pt x="92" y="1"/>
                </a:moveTo>
                <a:cubicBezTo>
                  <a:pt x="92" y="0"/>
                  <a:pt x="91" y="0"/>
                  <a:pt x="90" y="0"/>
                </a:cubicBezTo>
                <a:cubicBezTo>
                  <a:pt x="89" y="0"/>
                  <a:pt x="88" y="0"/>
                  <a:pt x="87" y="1"/>
                </a:cubicBezTo>
                <a:cubicBezTo>
                  <a:pt x="84" y="6"/>
                  <a:pt x="0" y="122"/>
                  <a:pt x="0" y="181"/>
                </a:cubicBezTo>
                <a:cubicBezTo>
                  <a:pt x="0" y="282"/>
                  <a:pt x="75" y="287"/>
                  <a:pt x="90" y="287"/>
                </a:cubicBezTo>
                <a:cubicBezTo>
                  <a:pt x="105" y="287"/>
                  <a:pt x="180" y="282"/>
                  <a:pt x="180" y="181"/>
                </a:cubicBezTo>
                <a:cubicBezTo>
                  <a:pt x="180" y="123"/>
                  <a:pt x="96" y="6"/>
                  <a:pt x="92" y="1"/>
                </a:cubicBezTo>
                <a:close/>
                <a:moveTo>
                  <a:pt x="59" y="179"/>
                </a:moveTo>
                <a:cubicBezTo>
                  <a:pt x="62" y="191"/>
                  <a:pt x="65" y="197"/>
                  <a:pt x="69" y="202"/>
                </a:cubicBezTo>
                <a:cubicBezTo>
                  <a:pt x="71" y="207"/>
                  <a:pt x="74" y="211"/>
                  <a:pt x="76" y="219"/>
                </a:cubicBezTo>
                <a:cubicBezTo>
                  <a:pt x="77" y="225"/>
                  <a:pt x="76" y="231"/>
                  <a:pt x="72" y="236"/>
                </a:cubicBezTo>
                <a:cubicBezTo>
                  <a:pt x="69" y="240"/>
                  <a:pt x="64" y="243"/>
                  <a:pt x="58" y="243"/>
                </a:cubicBezTo>
                <a:cubicBezTo>
                  <a:pt x="55" y="243"/>
                  <a:pt x="51" y="241"/>
                  <a:pt x="48" y="239"/>
                </a:cubicBezTo>
                <a:cubicBezTo>
                  <a:pt x="34" y="231"/>
                  <a:pt x="25" y="202"/>
                  <a:pt x="29" y="174"/>
                </a:cubicBezTo>
                <a:cubicBezTo>
                  <a:pt x="32" y="147"/>
                  <a:pt x="56" y="99"/>
                  <a:pt x="57" y="97"/>
                </a:cubicBezTo>
                <a:cubicBezTo>
                  <a:pt x="58" y="95"/>
                  <a:pt x="60" y="95"/>
                  <a:pt x="61" y="95"/>
                </a:cubicBezTo>
                <a:cubicBezTo>
                  <a:pt x="63" y="96"/>
                  <a:pt x="64" y="98"/>
                  <a:pt x="63" y="99"/>
                </a:cubicBezTo>
                <a:cubicBezTo>
                  <a:pt x="51" y="135"/>
                  <a:pt x="55" y="161"/>
                  <a:pt x="59" y="17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220"/>
          <p:cNvSpPr>
            <a:spLocks/>
          </p:cNvSpPr>
          <p:nvPr/>
        </p:nvSpPr>
        <p:spPr bwMode="auto">
          <a:xfrm>
            <a:off x="9910789" y="2422345"/>
            <a:ext cx="380460" cy="283184"/>
          </a:xfrm>
          <a:custGeom>
            <a:avLst/>
            <a:gdLst>
              <a:gd name="T0" fmla="*/ 160 w 176"/>
              <a:gd name="T1" fmla="*/ 118 h 131"/>
              <a:gd name="T2" fmla="*/ 160 w 176"/>
              <a:gd name="T3" fmla="*/ 0 h 131"/>
              <a:gd name="T4" fmla="*/ 125 w 176"/>
              <a:gd name="T5" fmla="*/ 0 h 131"/>
              <a:gd name="T6" fmla="*/ 125 w 176"/>
              <a:gd name="T7" fmla="*/ 118 h 131"/>
              <a:gd name="T8" fmla="*/ 105 w 176"/>
              <a:gd name="T9" fmla="*/ 118 h 131"/>
              <a:gd name="T10" fmla="*/ 105 w 176"/>
              <a:gd name="T11" fmla="*/ 72 h 131"/>
              <a:gd name="T12" fmla="*/ 70 w 176"/>
              <a:gd name="T13" fmla="*/ 72 h 131"/>
              <a:gd name="T14" fmla="*/ 70 w 176"/>
              <a:gd name="T15" fmla="*/ 118 h 131"/>
              <a:gd name="T16" fmla="*/ 51 w 176"/>
              <a:gd name="T17" fmla="*/ 118 h 131"/>
              <a:gd name="T18" fmla="*/ 51 w 176"/>
              <a:gd name="T19" fmla="*/ 32 h 131"/>
              <a:gd name="T20" fmla="*/ 15 w 176"/>
              <a:gd name="T21" fmla="*/ 32 h 131"/>
              <a:gd name="T22" fmla="*/ 15 w 176"/>
              <a:gd name="T23" fmla="*/ 118 h 131"/>
              <a:gd name="T24" fmla="*/ 0 w 176"/>
              <a:gd name="T25" fmla="*/ 118 h 131"/>
              <a:gd name="T26" fmla="*/ 0 w 176"/>
              <a:gd name="T27" fmla="*/ 131 h 131"/>
              <a:gd name="T28" fmla="*/ 176 w 176"/>
              <a:gd name="T29" fmla="*/ 131 h 131"/>
              <a:gd name="T30" fmla="*/ 176 w 176"/>
              <a:gd name="T31" fmla="*/ 118 h 131"/>
              <a:gd name="T32" fmla="*/ 160 w 176"/>
              <a:gd name="T33" fmla="*/ 118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6" h="131">
                <a:moveTo>
                  <a:pt x="160" y="118"/>
                </a:moveTo>
                <a:lnTo>
                  <a:pt x="160" y="0"/>
                </a:lnTo>
                <a:lnTo>
                  <a:pt x="125" y="0"/>
                </a:lnTo>
                <a:lnTo>
                  <a:pt x="125" y="118"/>
                </a:lnTo>
                <a:lnTo>
                  <a:pt x="105" y="118"/>
                </a:lnTo>
                <a:lnTo>
                  <a:pt x="105" y="72"/>
                </a:lnTo>
                <a:lnTo>
                  <a:pt x="70" y="72"/>
                </a:lnTo>
                <a:lnTo>
                  <a:pt x="70" y="118"/>
                </a:lnTo>
                <a:lnTo>
                  <a:pt x="51" y="118"/>
                </a:lnTo>
                <a:lnTo>
                  <a:pt x="51" y="32"/>
                </a:lnTo>
                <a:lnTo>
                  <a:pt x="15" y="32"/>
                </a:lnTo>
                <a:lnTo>
                  <a:pt x="15" y="118"/>
                </a:lnTo>
                <a:lnTo>
                  <a:pt x="0" y="118"/>
                </a:lnTo>
                <a:lnTo>
                  <a:pt x="0" y="131"/>
                </a:lnTo>
                <a:lnTo>
                  <a:pt x="176" y="131"/>
                </a:lnTo>
                <a:lnTo>
                  <a:pt x="176" y="118"/>
                </a:lnTo>
                <a:lnTo>
                  <a:pt x="160" y="11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244"/>
          <p:cNvSpPr>
            <a:spLocks noEditPoints="1"/>
          </p:cNvSpPr>
          <p:nvPr/>
        </p:nvSpPr>
        <p:spPr bwMode="auto">
          <a:xfrm>
            <a:off x="9238905" y="3665573"/>
            <a:ext cx="378299" cy="380460"/>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44 w 288"/>
              <a:gd name="T11" fmla="*/ 264 h 288"/>
              <a:gd name="T12" fmla="*/ 24 w 288"/>
              <a:gd name="T13" fmla="*/ 144 h 288"/>
              <a:gd name="T14" fmla="*/ 144 w 288"/>
              <a:gd name="T15" fmla="*/ 24 h 288"/>
              <a:gd name="T16" fmla="*/ 144 w 288"/>
              <a:gd name="T17" fmla="*/ 144 h 288"/>
              <a:gd name="T18" fmla="*/ 229 w 288"/>
              <a:gd name="T19" fmla="*/ 60 h 288"/>
              <a:gd name="T20" fmla="*/ 264 w 288"/>
              <a:gd name="T21" fmla="*/ 144 h 288"/>
              <a:gd name="T22" fmla="*/ 144 w 288"/>
              <a:gd name="T23" fmla="*/ 26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 h="288">
                <a:moveTo>
                  <a:pt x="144" y="0"/>
                </a:moveTo>
                <a:cubicBezTo>
                  <a:pt x="64" y="0"/>
                  <a:pt x="0" y="65"/>
                  <a:pt x="0" y="144"/>
                </a:cubicBezTo>
                <a:cubicBezTo>
                  <a:pt x="0" y="224"/>
                  <a:pt x="64" y="288"/>
                  <a:pt x="144" y="288"/>
                </a:cubicBezTo>
                <a:cubicBezTo>
                  <a:pt x="223" y="288"/>
                  <a:pt x="288" y="224"/>
                  <a:pt x="288" y="144"/>
                </a:cubicBezTo>
                <a:cubicBezTo>
                  <a:pt x="288" y="65"/>
                  <a:pt x="223" y="0"/>
                  <a:pt x="144" y="0"/>
                </a:cubicBezTo>
                <a:close/>
                <a:moveTo>
                  <a:pt x="144" y="264"/>
                </a:moveTo>
                <a:cubicBezTo>
                  <a:pt x="78" y="264"/>
                  <a:pt x="24" y="210"/>
                  <a:pt x="24" y="144"/>
                </a:cubicBezTo>
                <a:cubicBezTo>
                  <a:pt x="24" y="78"/>
                  <a:pt x="78" y="24"/>
                  <a:pt x="144" y="24"/>
                </a:cubicBezTo>
                <a:cubicBezTo>
                  <a:pt x="144" y="144"/>
                  <a:pt x="144" y="144"/>
                  <a:pt x="144" y="144"/>
                </a:cubicBezTo>
                <a:cubicBezTo>
                  <a:pt x="229" y="60"/>
                  <a:pt x="229" y="60"/>
                  <a:pt x="229" y="60"/>
                </a:cubicBezTo>
                <a:cubicBezTo>
                  <a:pt x="251" y="82"/>
                  <a:pt x="264" y="111"/>
                  <a:pt x="264" y="144"/>
                </a:cubicBezTo>
                <a:cubicBezTo>
                  <a:pt x="264" y="210"/>
                  <a:pt x="210" y="264"/>
                  <a:pt x="144" y="26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289"/>
          <p:cNvSpPr>
            <a:spLocks noEditPoints="1"/>
          </p:cNvSpPr>
          <p:nvPr/>
        </p:nvSpPr>
        <p:spPr bwMode="auto">
          <a:xfrm>
            <a:off x="4603058" y="4322562"/>
            <a:ext cx="373976" cy="380460"/>
          </a:xfrm>
          <a:custGeom>
            <a:avLst/>
            <a:gdLst>
              <a:gd name="T0" fmla="*/ 211 w 284"/>
              <a:gd name="T1" fmla="*/ 18 h 288"/>
              <a:gd name="T2" fmla="*/ 141 w 284"/>
              <a:gd name="T3" fmla="*/ 0 h 288"/>
              <a:gd name="T4" fmla="*/ 0 w 284"/>
              <a:gd name="T5" fmla="*/ 0 h 288"/>
              <a:gd name="T6" fmla="*/ 0 w 284"/>
              <a:gd name="T7" fmla="*/ 67 h 288"/>
              <a:gd name="T8" fmla="*/ 140 w 284"/>
              <a:gd name="T9" fmla="*/ 67 h 288"/>
              <a:gd name="T10" fmla="*/ 180 w 284"/>
              <a:gd name="T11" fmla="*/ 78 h 288"/>
              <a:gd name="T12" fmla="*/ 217 w 284"/>
              <a:gd name="T13" fmla="*/ 145 h 288"/>
              <a:gd name="T14" fmla="*/ 182 w 284"/>
              <a:gd name="T15" fmla="*/ 210 h 288"/>
              <a:gd name="T16" fmla="*/ 140 w 284"/>
              <a:gd name="T17" fmla="*/ 221 h 288"/>
              <a:gd name="T18" fmla="*/ 0 w 284"/>
              <a:gd name="T19" fmla="*/ 221 h 288"/>
              <a:gd name="T20" fmla="*/ 0 w 284"/>
              <a:gd name="T21" fmla="*/ 288 h 288"/>
              <a:gd name="T22" fmla="*/ 140 w 284"/>
              <a:gd name="T23" fmla="*/ 288 h 288"/>
              <a:gd name="T24" fmla="*/ 210 w 284"/>
              <a:gd name="T25" fmla="*/ 271 h 288"/>
              <a:gd name="T26" fmla="*/ 284 w 284"/>
              <a:gd name="T27" fmla="*/ 145 h 288"/>
              <a:gd name="T28" fmla="*/ 211 w 284"/>
              <a:gd name="T29" fmla="*/ 18 h 288"/>
              <a:gd name="T30" fmla="*/ 52 w 284"/>
              <a:gd name="T31" fmla="*/ 50 h 288"/>
              <a:gd name="T32" fmla="*/ 19 w 284"/>
              <a:gd name="T33" fmla="*/ 50 h 288"/>
              <a:gd name="T34" fmla="*/ 19 w 284"/>
              <a:gd name="T35" fmla="*/ 17 h 288"/>
              <a:gd name="T36" fmla="*/ 52 w 284"/>
              <a:gd name="T37" fmla="*/ 17 h 288"/>
              <a:gd name="T38" fmla="*/ 52 w 284"/>
              <a:gd name="T39" fmla="*/ 50 h 288"/>
              <a:gd name="T40" fmla="*/ 52 w 284"/>
              <a:gd name="T41" fmla="*/ 272 h 288"/>
              <a:gd name="T42" fmla="*/ 19 w 284"/>
              <a:gd name="T43" fmla="*/ 272 h 288"/>
              <a:gd name="T44" fmla="*/ 19 w 284"/>
              <a:gd name="T45" fmla="*/ 238 h 288"/>
              <a:gd name="T46" fmla="*/ 52 w 284"/>
              <a:gd name="T47" fmla="*/ 238 h 288"/>
              <a:gd name="T48" fmla="*/ 52 w 284"/>
              <a:gd name="T49" fmla="*/ 2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4" h="288">
                <a:moveTo>
                  <a:pt x="211" y="18"/>
                </a:moveTo>
                <a:cubicBezTo>
                  <a:pt x="177" y="1"/>
                  <a:pt x="144" y="0"/>
                  <a:pt x="141" y="0"/>
                </a:cubicBezTo>
                <a:cubicBezTo>
                  <a:pt x="0" y="0"/>
                  <a:pt x="0" y="0"/>
                  <a:pt x="0" y="0"/>
                </a:cubicBezTo>
                <a:cubicBezTo>
                  <a:pt x="0" y="67"/>
                  <a:pt x="0" y="67"/>
                  <a:pt x="0" y="67"/>
                </a:cubicBezTo>
                <a:cubicBezTo>
                  <a:pt x="140" y="67"/>
                  <a:pt x="140" y="67"/>
                  <a:pt x="140" y="67"/>
                </a:cubicBezTo>
                <a:cubicBezTo>
                  <a:pt x="141" y="67"/>
                  <a:pt x="161" y="68"/>
                  <a:pt x="180" y="78"/>
                </a:cubicBezTo>
                <a:cubicBezTo>
                  <a:pt x="205" y="91"/>
                  <a:pt x="217" y="112"/>
                  <a:pt x="217" y="145"/>
                </a:cubicBezTo>
                <a:cubicBezTo>
                  <a:pt x="217" y="177"/>
                  <a:pt x="206" y="198"/>
                  <a:pt x="182" y="210"/>
                </a:cubicBezTo>
                <a:cubicBezTo>
                  <a:pt x="162" y="221"/>
                  <a:pt x="140" y="221"/>
                  <a:pt x="140" y="221"/>
                </a:cubicBezTo>
                <a:cubicBezTo>
                  <a:pt x="0" y="221"/>
                  <a:pt x="0" y="221"/>
                  <a:pt x="0" y="221"/>
                </a:cubicBezTo>
                <a:cubicBezTo>
                  <a:pt x="0" y="288"/>
                  <a:pt x="0" y="288"/>
                  <a:pt x="0" y="288"/>
                </a:cubicBezTo>
                <a:cubicBezTo>
                  <a:pt x="140" y="288"/>
                  <a:pt x="140" y="288"/>
                  <a:pt x="140" y="288"/>
                </a:cubicBezTo>
                <a:cubicBezTo>
                  <a:pt x="144" y="288"/>
                  <a:pt x="177" y="288"/>
                  <a:pt x="210" y="271"/>
                </a:cubicBezTo>
                <a:cubicBezTo>
                  <a:pt x="258" y="247"/>
                  <a:pt x="284" y="203"/>
                  <a:pt x="284" y="145"/>
                </a:cubicBezTo>
                <a:cubicBezTo>
                  <a:pt x="284" y="87"/>
                  <a:pt x="258" y="42"/>
                  <a:pt x="211" y="18"/>
                </a:cubicBezTo>
                <a:close/>
                <a:moveTo>
                  <a:pt x="52" y="50"/>
                </a:moveTo>
                <a:cubicBezTo>
                  <a:pt x="19" y="50"/>
                  <a:pt x="19" y="50"/>
                  <a:pt x="19" y="50"/>
                </a:cubicBezTo>
                <a:cubicBezTo>
                  <a:pt x="19" y="17"/>
                  <a:pt x="19" y="17"/>
                  <a:pt x="19" y="17"/>
                </a:cubicBezTo>
                <a:cubicBezTo>
                  <a:pt x="52" y="17"/>
                  <a:pt x="52" y="17"/>
                  <a:pt x="52" y="17"/>
                </a:cubicBezTo>
                <a:lnTo>
                  <a:pt x="52" y="50"/>
                </a:lnTo>
                <a:close/>
                <a:moveTo>
                  <a:pt x="52" y="272"/>
                </a:moveTo>
                <a:cubicBezTo>
                  <a:pt x="19" y="272"/>
                  <a:pt x="19" y="272"/>
                  <a:pt x="19" y="272"/>
                </a:cubicBezTo>
                <a:cubicBezTo>
                  <a:pt x="19" y="238"/>
                  <a:pt x="19" y="238"/>
                  <a:pt x="19" y="238"/>
                </a:cubicBezTo>
                <a:cubicBezTo>
                  <a:pt x="52" y="238"/>
                  <a:pt x="52" y="238"/>
                  <a:pt x="52" y="238"/>
                </a:cubicBezTo>
                <a:lnTo>
                  <a:pt x="52" y="2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334" name="组合 333"/>
          <p:cNvGrpSpPr/>
          <p:nvPr/>
        </p:nvGrpSpPr>
        <p:grpSpPr>
          <a:xfrm>
            <a:off x="5242363" y="5026966"/>
            <a:ext cx="378299" cy="304801"/>
            <a:chOff x="7189326" y="5431540"/>
            <a:chExt cx="411916" cy="331887"/>
          </a:xfrm>
        </p:grpSpPr>
        <p:sp>
          <p:nvSpPr>
            <p:cNvPr id="225" name="Oval 312"/>
            <p:cNvSpPr>
              <a:spLocks noChangeArrowheads="1"/>
            </p:cNvSpPr>
            <p:nvPr/>
          </p:nvSpPr>
          <p:spPr bwMode="auto">
            <a:xfrm>
              <a:off x="7351740" y="5704581"/>
              <a:ext cx="58846" cy="58846"/>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6" name="Oval 313"/>
            <p:cNvSpPr>
              <a:spLocks noChangeArrowheads="1"/>
            </p:cNvSpPr>
            <p:nvPr/>
          </p:nvSpPr>
          <p:spPr bwMode="auto">
            <a:xfrm>
              <a:off x="7490613" y="5704581"/>
              <a:ext cx="58846" cy="58846"/>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314"/>
            <p:cNvSpPr>
              <a:spLocks/>
            </p:cNvSpPr>
            <p:nvPr/>
          </p:nvSpPr>
          <p:spPr bwMode="auto">
            <a:xfrm>
              <a:off x="7189326" y="5431540"/>
              <a:ext cx="378963" cy="249503"/>
            </a:xfrm>
            <a:custGeom>
              <a:avLst/>
              <a:gdLst>
                <a:gd name="T0" fmla="*/ 255 w 265"/>
                <a:gd name="T1" fmla="*/ 153 h 174"/>
                <a:gd name="T2" fmla="*/ 113 w 265"/>
                <a:gd name="T3" fmla="*/ 153 h 174"/>
                <a:gd name="T4" fmla="*/ 64 w 265"/>
                <a:gd name="T5" fmla="*/ 7 h 174"/>
                <a:gd name="T6" fmla="*/ 54 w 265"/>
                <a:gd name="T7" fmla="*/ 0 h 174"/>
                <a:gd name="T8" fmla="*/ 10 w 265"/>
                <a:gd name="T9" fmla="*/ 0 h 174"/>
                <a:gd name="T10" fmla="*/ 0 w 265"/>
                <a:gd name="T11" fmla="*/ 11 h 174"/>
                <a:gd name="T12" fmla="*/ 10 w 265"/>
                <a:gd name="T13" fmla="*/ 21 h 174"/>
                <a:gd name="T14" fmla="*/ 46 w 265"/>
                <a:gd name="T15" fmla="*/ 21 h 174"/>
                <a:gd name="T16" fmla="*/ 95 w 265"/>
                <a:gd name="T17" fmla="*/ 167 h 174"/>
                <a:gd name="T18" fmla="*/ 105 w 265"/>
                <a:gd name="T19" fmla="*/ 174 h 174"/>
                <a:gd name="T20" fmla="*/ 255 w 265"/>
                <a:gd name="T21" fmla="*/ 174 h 174"/>
                <a:gd name="T22" fmla="*/ 265 w 265"/>
                <a:gd name="T23" fmla="*/ 164 h 174"/>
                <a:gd name="T24" fmla="*/ 255 w 265"/>
                <a:gd name="T25" fmla="*/ 153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5" h="174">
                  <a:moveTo>
                    <a:pt x="255" y="153"/>
                  </a:moveTo>
                  <a:cubicBezTo>
                    <a:pt x="113" y="153"/>
                    <a:pt x="113" y="153"/>
                    <a:pt x="113" y="153"/>
                  </a:cubicBezTo>
                  <a:cubicBezTo>
                    <a:pt x="64" y="7"/>
                    <a:pt x="64" y="7"/>
                    <a:pt x="64" y="7"/>
                  </a:cubicBezTo>
                  <a:cubicBezTo>
                    <a:pt x="62" y="3"/>
                    <a:pt x="58" y="0"/>
                    <a:pt x="54" y="0"/>
                  </a:cubicBezTo>
                  <a:cubicBezTo>
                    <a:pt x="10" y="0"/>
                    <a:pt x="10" y="0"/>
                    <a:pt x="10" y="0"/>
                  </a:cubicBezTo>
                  <a:cubicBezTo>
                    <a:pt x="5" y="0"/>
                    <a:pt x="0" y="5"/>
                    <a:pt x="0" y="11"/>
                  </a:cubicBezTo>
                  <a:cubicBezTo>
                    <a:pt x="0" y="16"/>
                    <a:pt x="5" y="21"/>
                    <a:pt x="10" y="21"/>
                  </a:cubicBezTo>
                  <a:cubicBezTo>
                    <a:pt x="46" y="21"/>
                    <a:pt x="46" y="21"/>
                    <a:pt x="46" y="21"/>
                  </a:cubicBezTo>
                  <a:cubicBezTo>
                    <a:pt x="95" y="167"/>
                    <a:pt x="95" y="167"/>
                    <a:pt x="95" y="167"/>
                  </a:cubicBezTo>
                  <a:cubicBezTo>
                    <a:pt x="97" y="171"/>
                    <a:pt x="101" y="174"/>
                    <a:pt x="105" y="174"/>
                  </a:cubicBezTo>
                  <a:cubicBezTo>
                    <a:pt x="255" y="174"/>
                    <a:pt x="255" y="174"/>
                    <a:pt x="255" y="174"/>
                  </a:cubicBezTo>
                  <a:cubicBezTo>
                    <a:pt x="261" y="174"/>
                    <a:pt x="265" y="169"/>
                    <a:pt x="265" y="164"/>
                  </a:cubicBezTo>
                  <a:cubicBezTo>
                    <a:pt x="265" y="158"/>
                    <a:pt x="261" y="153"/>
                    <a:pt x="255" y="15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315"/>
            <p:cNvSpPr>
              <a:spLocks noEditPoints="1"/>
            </p:cNvSpPr>
            <p:nvPr/>
          </p:nvSpPr>
          <p:spPr bwMode="auto">
            <a:xfrm>
              <a:off x="7321139" y="5466848"/>
              <a:ext cx="280103" cy="160059"/>
            </a:xfrm>
            <a:custGeom>
              <a:avLst/>
              <a:gdLst>
                <a:gd name="T0" fmla="*/ 185 w 195"/>
                <a:gd name="T1" fmla="*/ 16 h 111"/>
                <a:gd name="T2" fmla="*/ 9 w 195"/>
                <a:gd name="T3" fmla="*/ 0 h 111"/>
                <a:gd name="T4" fmla="*/ 8 w 195"/>
                <a:gd name="T5" fmla="*/ 0 h 111"/>
                <a:gd name="T6" fmla="*/ 2 w 195"/>
                <a:gd name="T7" fmla="*/ 9 h 111"/>
                <a:gd name="T8" fmla="*/ 33 w 195"/>
                <a:gd name="T9" fmla="*/ 101 h 111"/>
                <a:gd name="T10" fmla="*/ 46 w 195"/>
                <a:gd name="T11" fmla="*/ 111 h 111"/>
                <a:gd name="T12" fmla="*/ 175 w 195"/>
                <a:gd name="T13" fmla="*/ 111 h 111"/>
                <a:gd name="T14" fmla="*/ 187 w 195"/>
                <a:gd name="T15" fmla="*/ 100 h 111"/>
                <a:gd name="T16" fmla="*/ 195 w 195"/>
                <a:gd name="T17" fmla="*/ 27 h 111"/>
                <a:gd name="T18" fmla="*/ 185 w 195"/>
                <a:gd name="T19" fmla="*/ 16 h 111"/>
                <a:gd name="T20" fmla="*/ 167 w 195"/>
                <a:gd name="T21" fmla="*/ 90 h 111"/>
                <a:gd name="T22" fmla="*/ 51 w 195"/>
                <a:gd name="T23" fmla="*/ 90 h 111"/>
                <a:gd name="T24" fmla="*/ 28 w 195"/>
                <a:gd name="T25" fmla="*/ 23 h 111"/>
                <a:gd name="T26" fmla="*/ 173 w 195"/>
                <a:gd name="T27" fmla="*/ 36 h 111"/>
                <a:gd name="T28" fmla="*/ 167 w 195"/>
                <a:gd name="T29" fmla="*/ 9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5" h="111">
                  <a:moveTo>
                    <a:pt x="185" y="16"/>
                  </a:moveTo>
                  <a:cubicBezTo>
                    <a:pt x="9" y="0"/>
                    <a:pt x="9" y="0"/>
                    <a:pt x="9" y="0"/>
                  </a:cubicBezTo>
                  <a:cubicBezTo>
                    <a:pt x="9" y="0"/>
                    <a:pt x="8" y="0"/>
                    <a:pt x="8" y="0"/>
                  </a:cubicBezTo>
                  <a:cubicBezTo>
                    <a:pt x="3" y="0"/>
                    <a:pt x="0" y="4"/>
                    <a:pt x="2" y="9"/>
                  </a:cubicBezTo>
                  <a:cubicBezTo>
                    <a:pt x="33" y="101"/>
                    <a:pt x="33" y="101"/>
                    <a:pt x="33" y="101"/>
                  </a:cubicBezTo>
                  <a:cubicBezTo>
                    <a:pt x="35" y="106"/>
                    <a:pt x="41" y="111"/>
                    <a:pt x="46" y="111"/>
                  </a:cubicBezTo>
                  <a:cubicBezTo>
                    <a:pt x="175" y="111"/>
                    <a:pt x="175" y="111"/>
                    <a:pt x="175" y="111"/>
                  </a:cubicBezTo>
                  <a:cubicBezTo>
                    <a:pt x="181" y="111"/>
                    <a:pt x="186" y="106"/>
                    <a:pt x="187" y="100"/>
                  </a:cubicBezTo>
                  <a:cubicBezTo>
                    <a:pt x="195" y="27"/>
                    <a:pt x="195" y="27"/>
                    <a:pt x="195" y="27"/>
                  </a:cubicBezTo>
                  <a:cubicBezTo>
                    <a:pt x="195" y="21"/>
                    <a:pt x="191" y="16"/>
                    <a:pt x="185" y="16"/>
                  </a:cubicBezTo>
                  <a:close/>
                  <a:moveTo>
                    <a:pt x="167" y="90"/>
                  </a:moveTo>
                  <a:cubicBezTo>
                    <a:pt x="51" y="90"/>
                    <a:pt x="51" y="90"/>
                    <a:pt x="51" y="90"/>
                  </a:cubicBezTo>
                  <a:cubicBezTo>
                    <a:pt x="28" y="23"/>
                    <a:pt x="28" y="23"/>
                    <a:pt x="28" y="23"/>
                  </a:cubicBezTo>
                  <a:cubicBezTo>
                    <a:pt x="173" y="36"/>
                    <a:pt x="173" y="36"/>
                    <a:pt x="173" y="36"/>
                  </a:cubicBezTo>
                  <a:lnTo>
                    <a:pt x="167" y="9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229" name="Freeform 331"/>
          <p:cNvSpPr>
            <a:spLocks/>
          </p:cNvSpPr>
          <p:nvPr/>
        </p:nvSpPr>
        <p:spPr bwMode="auto">
          <a:xfrm>
            <a:off x="9254893" y="2439578"/>
            <a:ext cx="380460" cy="276699"/>
          </a:xfrm>
          <a:custGeom>
            <a:avLst/>
            <a:gdLst>
              <a:gd name="T0" fmla="*/ 260 w 288"/>
              <a:gd name="T1" fmla="*/ 0 h 210"/>
              <a:gd name="T2" fmla="*/ 232 w 288"/>
              <a:gd name="T3" fmla="*/ 28 h 210"/>
              <a:gd name="T4" fmla="*/ 239 w 288"/>
              <a:gd name="T5" fmla="*/ 46 h 210"/>
              <a:gd name="T6" fmla="*/ 191 w 288"/>
              <a:gd name="T7" fmla="*/ 117 h 210"/>
              <a:gd name="T8" fmla="*/ 183 w 288"/>
              <a:gd name="T9" fmla="*/ 116 h 210"/>
              <a:gd name="T10" fmla="*/ 170 w 288"/>
              <a:gd name="T11" fmla="*/ 119 h 210"/>
              <a:gd name="T12" fmla="*/ 130 w 288"/>
              <a:gd name="T13" fmla="*/ 79 h 210"/>
              <a:gd name="T14" fmla="*/ 133 w 288"/>
              <a:gd name="T15" fmla="*/ 67 h 210"/>
              <a:gd name="T16" fmla="*/ 105 w 288"/>
              <a:gd name="T17" fmla="*/ 39 h 210"/>
              <a:gd name="T18" fmla="*/ 78 w 288"/>
              <a:gd name="T19" fmla="*/ 67 h 210"/>
              <a:gd name="T20" fmla="*/ 84 w 288"/>
              <a:gd name="T21" fmla="*/ 84 h 210"/>
              <a:gd name="T22" fmla="*/ 36 w 288"/>
              <a:gd name="T23" fmla="*/ 156 h 210"/>
              <a:gd name="T24" fmla="*/ 28 w 288"/>
              <a:gd name="T25" fmla="*/ 155 h 210"/>
              <a:gd name="T26" fmla="*/ 0 w 288"/>
              <a:gd name="T27" fmla="*/ 183 h 210"/>
              <a:gd name="T28" fmla="*/ 28 w 288"/>
              <a:gd name="T29" fmla="*/ 210 h 210"/>
              <a:gd name="T30" fmla="*/ 56 w 288"/>
              <a:gd name="T31" fmla="*/ 183 h 210"/>
              <a:gd name="T32" fmla="*/ 50 w 288"/>
              <a:gd name="T33" fmla="*/ 166 h 210"/>
              <a:gd name="T34" fmla="*/ 98 w 288"/>
              <a:gd name="T35" fmla="*/ 94 h 210"/>
              <a:gd name="T36" fmla="*/ 105 w 288"/>
              <a:gd name="T37" fmla="*/ 95 h 210"/>
              <a:gd name="T38" fmla="*/ 118 w 288"/>
              <a:gd name="T39" fmla="*/ 92 h 210"/>
              <a:gd name="T40" fmla="*/ 158 w 288"/>
              <a:gd name="T41" fmla="*/ 132 h 210"/>
              <a:gd name="T42" fmla="*/ 155 w 288"/>
              <a:gd name="T43" fmla="*/ 144 h 210"/>
              <a:gd name="T44" fmla="*/ 183 w 288"/>
              <a:gd name="T45" fmla="*/ 172 h 210"/>
              <a:gd name="T46" fmla="*/ 211 w 288"/>
              <a:gd name="T47" fmla="*/ 144 h 210"/>
              <a:gd name="T48" fmla="*/ 205 w 288"/>
              <a:gd name="T49" fmla="*/ 127 h 210"/>
              <a:gd name="T50" fmla="*/ 253 w 288"/>
              <a:gd name="T51" fmla="*/ 55 h 210"/>
              <a:gd name="T52" fmla="*/ 260 w 288"/>
              <a:gd name="T53" fmla="*/ 56 h 210"/>
              <a:gd name="T54" fmla="*/ 288 w 288"/>
              <a:gd name="T55" fmla="*/ 28 h 210"/>
              <a:gd name="T56" fmla="*/ 260 w 288"/>
              <a:gd name="T57"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10">
                <a:moveTo>
                  <a:pt x="260" y="0"/>
                </a:moveTo>
                <a:cubicBezTo>
                  <a:pt x="245" y="0"/>
                  <a:pt x="232" y="12"/>
                  <a:pt x="232" y="28"/>
                </a:cubicBezTo>
                <a:cubicBezTo>
                  <a:pt x="232" y="34"/>
                  <a:pt x="235" y="41"/>
                  <a:pt x="239" y="46"/>
                </a:cubicBezTo>
                <a:cubicBezTo>
                  <a:pt x="191" y="117"/>
                  <a:pt x="191" y="117"/>
                  <a:pt x="191" y="117"/>
                </a:cubicBezTo>
                <a:cubicBezTo>
                  <a:pt x="188" y="116"/>
                  <a:pt x="186" y="116"/>
                  <a:pt x="183" y="116"/>
                </a:cubicBezTo>
                <a:cubicBezTo>
                  <a:pt x="178" y="116"/>
                  <a:pt x="174" y="117"/>
                  <a:pt x="170" y="119"/>
                </a:cubicBezTo>
                <a:cubicBezTo>
                  <a:pt x="130" y="79"/>
                  <a:pt x="130" y="79"/>
                  <a:pt x="130" y="79"/>
                </a:cubicBezTo>
                <a:cubicBezTo>
                  <a:pt x="132" y="76"/>
                  <a:pt x="133" y="71"/>
                  <a:pt x="133" y="67"/>
                </a:cubicBezTo>
                <a:cubicBezTo>
                  <a:pt x="133" y="51"/>
                  <a:pt x="121" y="39"/>
                  <a:pt x="105" y="39"/>
                </a:cubicBezTo>
                <a:cubicBezTo>
                  <a:pt x="90" y="39"/>
                  <a:pt x="78" y="51"/>
                  <a:pt x="78" y="67"/>
                </a:cubicBezTo>
                <a:cubicBezTo>
                  <a:pt x="78" y="73"/>
                  <a:pt x="80" y="79"/>
                  <a:pt x="84" y="84"/>
                </a:cubicBezTo>
                <a:cubicBezTo>
                  <a:pt x="36" y="156"/>
                  <a:pt x="36" y="156"/>
                  <a:pt x="36" y="156"/>
                </a:cubicBezTo>
                <a:cubicBezTo>
                  <a:pt x="34" y="155"/>
                  <a:pt x="31" y="155"/>
                  <a:pt x="28" y="155"/>
                </a:cubicBezTo>
                <a:cubicBezTo>
                  <a:pt x="13" y="155"/>
                  <a:pt x="0" y="167"/>
                  <a:pt x="0" y="183"/>
                </a:cubicBezTo>
                <a:cubicBezTo>
                  <a:pt x="0" y="198"/>
                  <a:pt x="13" y="210"/>
                  <a:pt x="28" y="210"/>
                </a:cubicBezTo>
                <a:cubicBezTo>
                  <a:pt x="43" y="210"/>
                  <a:pt x="56" y="198"/>
                  <a:pt x="56" y="183"/>
                </a:cubicBezTo>
                <a:cubicBezTo>
                  <a:pt x="56" y="176"/>
                  <a:pt x="54" y="170"/>
                  <a:pt x="50" y="166"/>
                </a:cubicBezTo>
                <a:cubicBezTo>
                  <a:pt x="98" y="94"/>
                  <a:pt x="98" y="94"/>
                  <a:pt x="98" y="94"/>
                </a:cubicBezTo>
                <a:cubicBezTo>
                  <a:pt x="100" y="94"/>
                  <a:pt x="103" y="95"/>
                  <a:pt x="105" y="95"/>
                </a:cubicBezTo>
                <a:cubicBezTo>
                  <a:pt x="110" y="95"/>
                  <a:pt x="114" y="93"/>
                  <a:pt x="118" y="92"/>
                </a:cubicBezTo>
                <a:cubicBezTo>
                  <a:pt x="158" y="132"/>
                  <a:pt x="158" y="132"/>
                  <a:pt x="158" y="132"/>
                </a:cubicBezTo>
                <a:cubicBezTo>
                  <a:pt x="156" y="135"/>
                  <a:pt x="155" y="140"/>
                  <a:pt x="155" y="144"/>
                </a:cubicBezTo>
                <a:cubicBezTo>
                  <a:pt x="155" y="159"/>
                  <a:pt x="167" y="172"/>
                  <a:pt x="183" y="172"/>
                </a:cubicBezTo>
                <a:cubicBezTo>
                  <a:pt x="198" y="172"/>
                  <a:pt x="211" y="159"/>
                  <a:pt x="211" y="144"/>
                </a:cubicBezTo>
                <a:cubicBezTo>
                  <a:pt x="211" y="138"/>
                  <a:pt x="209" y="132"/>
                  <a:pt x="205" y="127"/>
                </a:cubicBezTo>
                <a:cubicBezTo>
                  <a:pt x="253" y="55"/>
                  <a:pt x="253" y="55"/>
                  <a:pt x="253" y="55"/>
                </a:cubicBezTo>
                <a:cubicBezTo>
                  <a:pt x="255" y="55"/>
                  <a:pt x="258" y="56"/>
                  <a:pt x="260" y="56"/>
                </a:cubicBezTo>
                <a:cubicBezTo>
                  <a:pt x="276" y="56"/>
                  <a:pt x="288" y="43"/>
                  <a:pt x="288" y="28"/>
                </a:cubicBezTo>
                <a:cubicBezTo>
                  <a:pt x="288" y="12"/>
                  <a:pt x="276" y="0"/>
                  <a:pt x="260"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340" name="组合 339"/>
          <p:cNvGrpSpPr/>
          <p:nvPr/>
        </p:nvGrpSpPr>
        <p:grpSpPr>
          <a:xfrm>
            <a:off x="4593512" y="4988967"/>
            <a:ext cx="380460" cy="380460"/>
            <a:chOff x="4487833" y="5367988"/>
            <a:chExt cx="414269" cy="414269"/>
          </a:xfrm>
        </p:grpSpPr>
        <p:sp>
          <p:nvSpPr>
            <p:cNvPr id="231" name="Freeform 376"/>
            <p:cNvSpPr>
              <a:spLocks/>
            </p:cNvSpPr>
            <p:nvPr/>
          </p:nvSpPr>
          <p:spPr bwMode="auto">
            <a:xfrm>
              <a:off x="4704383" y="5593953"/>
              <a:ext cx="21185" cy="54138"/>
            </a:xfrm>
            <a:custGeom>
              <a:avLst/>
              <a:gdLst>
                <a:gd name="T0" fmla="*/ 0 w 15"/>
                <a:gd name="T1" fmla="*/ 0 h 38"/>
                <a:gd name="T2" fmla="*/ 0 w 15"/>
                <a:gd name="T3" fmla="*/ 38 h 38"/>
                <a:gd name="T4" fmla="*/ 15 w 15"/>
                <a:gd name="T5" fmla="*/ 20 h 38"/>
                <a:gd name="T6" fmla="*/ 0 w 15"/>
                <a:gd name="T7" fmla="*/ 0 h 38"/>
              </a:gdLst>
              <a:ahLst/>
              <a:cxnLst>
                <a:cxn ang="0">
                  <a:pos x="T0" y="T1"/>
                </a:cxn>
                <a:cxn ang="0">
                  <a:pos x="T2" y="T3"/>
                </a:cxn>
                <a:cxn ang="0">
                  <a:pos x="T4" y="T5"/>
                </a:cxn>
                <a:cxn ang="0">
                  <a:pos x="T6" y="T7"/>
                </a:cxn>
              </a:cxnLst>
              <a:rect l="0" t="0" r="r" b="b"/>
              <a:pathLst>
                <a:path w="15" h="38">
                  <a:moveTo>
                    <a:pt x="0" y="0"/>
                  </a:moveTo>
                  <a:cubicBezTo>
                    <a:pt x="0" y="38"/>
                    <a:pt x="0" y="38"/>
                    <a:pt x="0" y="38"/>
                  </a:cubicBezTo>
                  <a:cubicBezTo>
                    <a:pt x="6" y="37"/>
                    <a:pt x="15" y="33"/>
                    <a:pt x="15" y="20"/>
                  </a:cubicBezTo>
                  <a:cubicBezTo>
                    <a:pt x="15" y="7"/>
                    <a:pt x="5" y="3"/>
                    <a:pt x="0"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377"/>
            <p:cNvSpPr>
              <a:spLocks/>
            </p:cNvSpPr>
            <p:nvPr/>
          </p:nvSpPr>
          <p:spPr bwMode="auto">
            <a:xfrm>
              <a:off x="4666722" y="5497448"/>
              <a:ext cx="21185" cy="51784"/>
            </a:xfrm>
            <a:custGeom>
              <a:avLst/>
              <a:gdLst>
                <a:gd name="T0" fmla="*/ 0 w 15"/>
                <a:gd name="T1" fmla="*/ 17 h 36"/>
                <a:gd name="T2" fmla="*/ 15 w 15"/>
                <a:gd name="T3" fmla="*/ 36 h 36"/>
                <a:gd name="T4" fmla="*/ 15 w 15"/>
                <a:gd name="T5" fmla="*/ 0 h 36"/>
                <a:gd name="T6" fmla="*/ 0 w 15"/>
                <a:gd name="T7" fmla="*/ 17 h 36"/>
              </a:gdLst>
              <a:ahLst/>
              <a:cxnLst>
                <a:cxn ang="0">
                  <a:pos x="T0" y="T1"/>
                </a:cxn>
                <a:cxn ang="0">
                  <a:pos x="T2" y="T3"/>
                </a:cxn>
                <a:cxn ang="0">
                  <a:pos x="T4" y="T5"/>
                </a:cxn>
                <a:cxn ang="0">
                  <a:pos x="T6" y="T7"/>
                </a:cxn>
              </a:cxnLst>
              <a:rect l="0" t="0" r="r" b="b"/>
              <a:pathLst>
                <a:path w="15" h="36">
                  <a:moveTo>
                    <a:pt x="0" y="17"/>
                  </a:moveTo>
                  <a:cubicBezTo>
                    <a:pt x="0" y="29"/>
                    <a:pt x="10" y="34"/>
                    <a:pt x="15" y="36"/>
                  </a:cubicBezTo>
                  <a:cubicBezTo>
                    <a:pt x="15" y="0"/>
                    <a:pt x="15" y="0"/>
                    <a:pt x="15" y="0"/>
                  </a:cubicBezTo>
                  <a:cubicBezTo>
                    <a:pt x="11" y="1"/>
                    <a:pt x="0" y="4"/>
                    <a:pt x="0" y="1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331" name="组合 330"/>
            <p:cNvGrpSpPr/>
            <p:nvPr/>
          </p:nvGrpSpPr>
          <p:grpSpPr>
            <a:xfrm>
              <a:off x="4487833" y="5367988"/>
              <a:ext cx="414269" cy="414269"/>
              <a:chOff x="4487833" y="5367988"/>
              <a:chExt cx="414269" cy="414269"/>
            </a:xfrm>
          </p:grpSpPr>
          <p:sp>
            <p:nvSpPr>
              <p:cNvPr id="230" name="Freeform 375"/>
              <p:cNvSpPr>
                <a:spLocks noEditPoints="1"/>
              </p:cNvSpPr>
              <p:nvPr/>
            </p:nvSpPr>
            <p:spPr bwMode="auto">
              <a:xfrm>
                <a:off x="4487833" y="5367988"/>
                <a:ext cx="414269" cy="414269"/>
              </a:xfrm>
              <a:custGeom>
                <a:avLst/>
                <a:gdLst>
                  <a:gd name="T0" fmla="*/ 144 w 289"/>
                  <a:gd name="T1" fmla="*/ 0 h 288"/>
                  <a:gd name="T2" fmla="*/ 0 w 289"/>
                  <a:gd name="T3" fmla="*/ 144 h 288"/>
                  <a:gd name="T4" fmla="*/ 144 w 289"/>
                  <a:gd name="T5" fmla="*/ 288 h 288"/>
                  <a:gd name="T6" fmla="*/ 289 w 289"/>
                  <a:gd name="T7" fmla="*/ 144 h 288"/>
                  <a:gd name="T8" fmla="*/ 144 w 289"/>
                  <a:gd name="T9" fmla="*/ 0 h 288"/>
                  <a:gd name="T10" fmla="*/ 144 w 289"/>
                  <a:gd name="T11" fmla="*/ 267 h 288"/>
                  <a:gd name="T12" fmla="*/ 21 w 289"/>
                  <a:gd name="T13" fmla="*/ 144 h 288"/>
                  <a:gd name="T14" fmla="*/ 144 w 289"/>
                  <a:gd name="T15" fmla="*/ 20 h 288"/>
                  <a:gd name="T16" fmla="*/ 268 w 289"/>
                  <a:gd name="T17" fmla="*/ 144 h 288"/>
                  <a:gd name="T18" fmla="*/ 144 w 289"/>
                  <a:gd name="T19" fmla="*/ 26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9" h="288">
                    <a:moveTo>
                      <a:pt x="144" y="0"/>
                    </a:moveTo>
                    <a:cubicBezTo>
                      <a:pt x="65" y="0"/>
                      <a:pt x="0" y="64"/>
                      <a:pt x="0" y="144"/>
                    </a:cubicBezTo>
                    <a:cubicBezTo>
                      <a:pt x="0" y="224"/>
                      <a:pt x="65" y="288"/>
                      <a:pt x="144" y="288"/>
                    </a:cubicBezTo>
                    <a:cubicBezTo>
                      <a:pt x="224" y="288"/>
                      <a:pt x="289" y="224"/>
                      <a:pt x="289" y="144"/>
                    </a:cubicBezTo>
                    <a:cubicBezTo>
                      <a:pt x="289" y="64"/>
                      <a:pt x="224" y="0"/>
                      <a:pt x="144" y="0"/>
                    </a:cubicBezTo>
                    <a:close/>
                    <a:moveTo>
                      <a:pt x="144" y="267"/>
                    </a:moveTo>
                    <a:cubicBezTo>
                      <a:pt x="76" y="267"/>
                      <a:pt x="21" y="212"/>
                      <a:pt x="21" y="144"/>
                    </a:cubicBezTo>
                    <a:cubicBezTo>
                      <a:pt x="21" y="76"/>
                      <a:pt x="76" y="20"/>
                      <a:pt x="144" y="20"/>
                    </a:cubicBezTo>
                    <a:cubicBezTo>
                      <a:pt x="213" y="20"/>
                      <a:pt x="268" y="76"/>
                      <a:pt x="268" y="144"/>
                    </a:cubicBezTo>
                    <a:cubicBezTo>
                      <a:pt x="268" y="212"/>
                      <a:pt x="213" y="267"/>
                      <a:pt x="144" y="26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378"/>
              <p:cNvSpPr>
                <a:spLocks noEditPoints="1"/>
              </p:cNvSpPr>
              <p:nvPr/>
            </p:nvSpPr>
            <p:spPr bwMode="auto">
              <a:xfrm>
                <a:off x="4530202" y="5408003"/>
                <a:ext cx="329532" cy="331887"/>
              </a:xfrm>
              <a:custGeom>
                <a:avLst/>
                <a:gdLst>
                  <a:gd name="T0" fmla="*/ 115 w 231"/>
                  <a:gd name="T1" fmla="*/ 0 h 231"/>
                  <a:gd name="T2" fmla="*/ 0 w 231"/>
                  <a:gd name="T3" fmla="*/ 116 h 231"/>
                  <a:gd name="T4" fmla="*/ 115 w 231"/>
                  <a:gd name="T5" fmla="*/ 231 h 231"/>
                  <a:gd name="T6" fmla="*/ 231 w 231"/>
                  <a:gd name="T7" fmla="*/ 116 h 231"/>
                  <a:gd name="T8" fmla="*/ 115 w 231"/>
                  <a:gd name="T9" fmla="*/ 0 h 231"/>
                  <a:gd name="T10" fmla="*/ 123 w 231"/>
                  <a:gd name="T11" fmla="*/ 192 h 231"/>
                  <a:gd name="T12" fmla="*/ 123 w 231"/>
                  <a:gd name="T13" fmla="*/ 202 h 231"/>
                  <a:gd name="T14" fmla="*/ 119 w 231"/>
                  <a:gd name="T15" fmla="*/ 207 h 231"/>
                  <a:gd name="T16" fmla="*/ 114 w 231"/>
                  <a:gd name="T17" fmla="*/ 207 h 231"/>
                  <a:gd name="T18" fmla="*/ 110 w 231"/>
                  <a:gd name="T19" fmla="*/ 202 h 231"/>
                  <a:gd name="T20" fmla="*/ 110 w 231"/>
                  <a:gd name="T21" fmla="*/ 192 h 231"/>
                  <a:gd name="T22" fmla="*/ 71 w 231"/>
                  <a:gd name="T23" fmla="*/ 181 h 231"/>
                  <a:gd name="T24" fmla="*/ 72 w 231"/>
                  <a:gd name="T25" fmla="*/ 179 h 231"/>
                  <a:gd name="T26" fmla="*/ 78 w 231"/>
                  <a:gd name="T27" fmla="*/ 160 h 231"/>
                  <a:gd name="T28" fmla="*/ 80 w 231"/>
                  <a:gd name="T29" fmla="*/ 158 h 231"/>
                  <a:gd name="T30" fmla="*/ 110 w 231"/>
                  <a:gd name="T31" fmla="*/ 168 h 231"/>
                  <a:gd name="T32" fmla="*/ 110 w 231"/>
                  <a:gd name="T33" fmla="*/ 125 h 231"/>
                  <a:gd name="T34" fmla="*/ 71 w 231"/>
                  <a:gd name="T35" fmla="*/ 82 h 231"/>
                  <a:gd name="T36" fmla="*/ 110 w 231"/>
                  <a:gd name="T37" fmla="*/ 40 h 231"/>
                  <a:gd name="T38" fmla="*/ 110 w 231"/>
                  <a:gd name="T39" fmla="*/ 29 h 231"/>
                  <a:gd name="T40" fmla="*/ 114 w 231"/>
                  <a:gd name="T41" fmla="*/ 25 h 231"/>
                  <a:gd name="T42" fmla="*/ 119 w 231"/>
                  <a:gd name="T43" fmla="*/ 25 h 231"/>
                  <a:gd name="T44" fmla="*/ 123 w 231"/>
                  <a:gd name="T45" fmla="*/ 29 h 231"/>
                  <a:gd name="T46" fmla="*/ 123 w 231"/>
                  <a:gd name="T47" fmla="*/ 40 h 231"/>
                  <a:gd name="T48" fmla="*/ 158 w 231"/>
                  <a:gd name="T49" fmla="*/ 53 h 231"/>
                  <a:gd name="T50" fmla="*/ 157 w 231"/>
                  <a:gd name="T51" fmla="*/ 55 h 231"/>
                  <a:gd name="T52" fmla="*/ 151 w 231"/>
                  <a:gd name="T53" fmla="*/ 70 h 231"/>
                  <a:gd name="T54" fmla="*/ 149 w 231"/>
                  <a:gd name="T55" fmla="*/ 72 h 231"/>
                  <a:gd name="T56" fmla="*/ 123 w 231"/>
                  <a:gd name="T57" fmla="*/ 63 h 231"/>
                  <a:gd name="T58" fmla="*/ 123 w 231"/>
                  <a:gd name="T59" fmla="*/ 104 h 231"/>
                  <a:gd name="T60" fmla="*/ 162 w 231"/>
                  <a:gd name="T61" fmla="*/ 149 h 231"/>
                  <a:gd name="T62" fmla="*/ 123 w 231"/>
                  <a:gd name="T63" fmla="*/ 19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1" h="231">
                    <a:moveTo>
                      <a:pt x="115" y="0"/>
                    </a:moveTo>
                    <a:cubicBezTo>
                      <a:pt x="52" y="0"/>
                      <a:pt x="0" y="52"/>
                      <a:pt x="0" y="116"/>
                    </a:cubicBezTo>
                    <a:cubicBezTo>
                      <a:pt x="0" y="180"/>
                      <a:pt x="52" y="231"/>
                      <a:pt x="115" y="231"/>
                    </a:cubicBezTo>
                    <a:cubicBezTo>
                      <a:pt x="179" y="231"/>
                      <a:pt x="231" y="180"/>
                      <a:pt x="231" y="116"/>
                    </a:cubicBezTo>
                    <a:cubicBezTo>
                      <a:pt x="231" y="52"/>
                      <a:pt x="179" y="0"/>
                      <a:pt x="115" y="0"/>
                    </a:cubicBezTo>
                    <a:close/>
                    <a:moveTo>
                      <a:pt x="123" y="192"/>
                    </a:moveTo>
                    <a:cubicBezTo>
                      <a:pt x="123" y="202"/>
                      <a:pt x="123" y="202"/>
                      <a:pt x="123" y="202"/>
                    </a:cubicBezTo>
                    <a:cubicBezTo>
                      <a:pt x="123" y="206"/>
                      <a:pt x="123" y="207"/>
                      <a:pt x="119" y="207"/>
                    </a:cubicBezTo>
                    <a:cubicBezTo>
                      <a:pt x="114" y="207"/>
                      <a:pt x="114" y="207"/>
                      <a:pt x="114" y="207"/>
                    </a:cubicBezTo>
                    <a:cubicBezTo>
                      <a:pt x="110" y="207"/>
                      <a:pt x="110" y="206"/>
                      <a:pt x="110" y="202"/>
                    </a:cubicBezTo>
                    <a:cubicBezTo>
                      <a:pt x="110" y="192"/>
                      <a:pt x="110" y="192"/>
                      <a:pt x="110" y="192"/>
                    </a:cubicBezTo>
                    <a:cubicBezTo>
                      <a:pt x="102" y="192"/>
                      <a:pt x="71" y="187"/>
                      <a:pt x="71" y="181"/>
                    </a:cubicBezTo>
                    <a:cubicBezTo>
                      <a:pt x="71" y="180"/>
                      <a:pt x="71" y="180"/>
                      <a:pt x="72" y="179"/>
                    </a:cubicBezTo>
                    <a:cubicBezTo>
                      <a:pt x="78" y="160"/>
                      <a:pt x="78" y="160"/>
                      <a:pt x="78" y="160"/>
                    </a:cubicBezTo>
                    <a:cubicBezTo>
                      <a:pt x="78" y="160"/>
                      <a:pt x="79" y="158"/>
                      <a:pt x="80" y="158"/>
                    </a:cubicBezTo>
                    <a:cubicBezTo>
                      <a:pt x="81" y="158"/>
                      <a:pt x="96" y="167"/>
                      <a:pt x="110" y="168"/>
                    </a:cubicBezTo>
                    <a:cubicBezTo>
                      <a:pt x="110" y="125"/>
                      <a:pt x="110" y="125"/>
                      <a:pt x="110" y="125"/>
                    </a:cubicBezTo>
                    <a:cubicBezTo>
                      <a:pt x="96" y="119"/>
                      <a:pt x="71" y="111"/>
                      <a:pt x="71" y="82"/>
                    </a:cubicBezTo>
                    <a:cubicBezTo>
                      <a:pt x="71" y="50"/>
                      <a:pt x="99" y="40"/>
                      <a:pt x="110" y="40"/>
                    </a:cubicBezTo>
                    <a:cubicBezTo>
                      <a:pt x="110" y="29"/>
                      <a:pt x="110" y="29"/>
                      <a:pt x="110" y="29"/>
                    </a:cubicBezTo>
                    <a:cubicBezTo>
                      <a:pt x="110" y="25"/>
                      <a:pt x="110" y="25"/>
                      <a:pt x="114" y="25"/>
                    </a:cubicBezTo>
                    <a:cubicBezTo>
                      <a:pt x="119" y="25"/>
                      <a:pt x="119" y="25"/>
                      <a:pt x="119" y="25"/>
                    </a:cubicBezTo>
                    <a:cubicBezTo>
                      <a:pt x="123" y="25"/>
                      <a:pt x="123" y="25"/>
                      <a:pt x="123" y="29"/>
                    </a:cubicBezTo>
                    <a:cubicBezTo>
                      <a:pt x="123" y="40"/>
                      <a:pt x="123" y="40"/>
                      <a:pt x="123" y="40"/>
                    </a:cubicBezTo>
                    <a:cubicBezTo>
                      <a:pt x="130" y="40"/>
                      <a:pt x="158" y="45"/>
                      <a:pt x="158" y="53"/>
                    </a:cubicBezTo>
                    <a:cubicBezTo>
                      <a:pt x="158" y="54"/>
                      <a:pt x="158" y="54"/>
                      <a:pt x="157" y="55"/>
                    </a:cubicBezTo>
                    <a:cubicBezTo>
                      <a:pt x="151" y="70"/>
                      <a:pt x="151" y="70"/>
                      <a:pt x="151" y="70"/>
                    </a:cubicBezTo>
                    <a:cubicBezTo>
                      <a:pt x="150" y="71"/>
                      <a:pt x="150" y="72"/>
                      <a:pt x="149" y="72"/>
                    </a:cubicBezTo>
                    <a:cubicBezTo>
                      <a:pt x="147" y="72"/>
                      <a:pt x="133" y="63"/>
                      <a:pt x="123" y="63"/>
                    </a:cubicBezTo>
                    <a:cubicBezTo>
                      <a:pt x="123" y="104"/>
                      <a:pt x="123" y="104"/>
                      <a:pt x="123" y="104"/>
                    </a:cubicBezTo>
                    <a:cubicBezTo>
                      <a:pt x="138" y="111"/>
                      <a:pt x="162" y="121"/>
                      <a:pt x="162" y="149"/>
                    </a:cubicBezTo>
                    <a:cubicBezTo>
                      <a:pt x="162" y="180"/>
                      <a:pt x="138" y="190"/>
                      <a:pt x="123" y="19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42" name="组合 341"/>
          <p:cNvGrpSpPr/>
          <p:nvPr/>
        </p:nvGrpSpPr>
        <p:grpSpPr>
          <a:xfrm>
            <a:off x="7928181" y="1716508"/>
            <a:ext cx="378299" cy="328579"/>
            <a:chOff x="9637958" y="6265124"/>
            <a:chExt cx="411916" cy="357778"/>
          </a:xfrm>
        </p:grpSpPr>
        <p:sp>
          <p:nvSpPr>
            <p:cNvPr id="234" name="Freeform 412"/>
            <p:cNvSpPr>
              <a:spLocks noEditPoints="1"/>
            </p:cNvSpPr>
            <p:nvPr/>
          </p:nvSpPr>
          <p:spPr bwMode="auto">
            <a:xfrm>
              <a:off x="9637958" y="6265124"/>
              <a:ext cx="411916" cy="357778"/>
            </a:xfrm>
            <a:custGeom>
              <a:avLst/>
              <a:gdLst>
                <a:gd name="T0" fmla="*/ 235 w 288"/>
                <a:gd name="T1" fmla="*/ 0 h 250"/>
                <a:gd name="T2" fmla="*/ 53 w 288"/>
                <a:gd name="T3" fmla="*/ 0 h 250"/>
                <a:gd name="T4" fmla="*/ 0 w 288"/>
                <a:gd name="T5" fmla="*/ 53 h 250"/>
                <a:gd name="T6" fmla="*/ 0 w 288"/>
                <a:gd name="T7" fmla="*/ 156 h 250"/>
                <a:gd name="T8" fmla="*/ 40 w 288"/>
                <a:gd name="T9" fmla="*/ 207 h 250"/>
                <a:gd name="T10" fmla="*/ 11 w 288"/>
                <a:gd name="T11" fmla="*/ 243 h 250"/>
                <a:gd name="T12" fmla="*/ 25 w 288"/>
                <a:gd name="T13" fmla="*/ 250 h 250"/>
                <a:gd name="T14" fmla="*/ 106 w 288"/>
                <a:gd name="T15" fmla="*/ 209 h 250"/>
                <a:gd name="T16" fmla="*/ 235 w 288"/>
                <a:gd name="T17" fmla="*/ 209 h 250"/>
                <a:gd name="T18" fmla="*/ 288 w 288"/>
                <a:gd name="T19" fmla="*/ 156 h 250"/>
                <a:gd name="T20" fmla="*/ 288 w 288"/>
                <a:gd name="T21" fmla="*/ 53 h 250"/>
                <a:gd name="T22" fmla="*/ 235 w 288"/>
                <a:gd name="T23" fmla="*/ 0 h 250"/>
                <a:gd name="T24" fmla="*/ 265 w 288"/>
                <a:gd name="T25" fmla="*/ 156 h 250"/>
                <a:gd name="T26" fmla="*/ 235 w 288"/>
                <a:gd name="T27" fmla="*/ 185 h 250"/>
                <a:gd name="T28" fmla="*/ 106 w 288"/>
                <a:gd name="T29" fmla="*/ 185 h 250"/>
                <a:gd name="T30" fmla="*/ 96 w 288"/>
                <a:gd name="T31" fmla="*/ 185 h 250"/>
                <a:gd name="T32" fmla="*/ 89 w 288"/>
                <a:gd name="T33" fmla="*/ 192 h 250"/>
                <a:gd name="T34" fmla="*/ 63 w 288"/>
                <a:gd name="T35" fmla="*/ 213 h 250"/>
                <a:gd name="T36" fmla="*/ 71 w 288"/>
                <a:gd name="T37" fmla="*/ 191 h 250"/>
                <a:gd name="T38" fmla="*/ 46 w 288"/>
                <a:gd name="T39" fmla="*/ 184 h 250"/>
                <a:gd name="T40" fmla="*/ 24 w 288"/>
                <a:gd name="T41" fmla="*/ 156 h 250"/>
                <a:gd name="T42" fmla="*/ 24 w 288"/>
                <a:gd name="T43" fmla="*/ 53 h 250"/>
                <a:gd name="T44" fmla="*/ 53 w 288"/>
                <a:gd name="T45" fmla="*/ 24 h 250"/>
                <a:gd name="T46" fmla="*/ 235 w 288"/>
                <a:gd name="T47" fmla="*/ 24 h 250"/>
                <a:gd name="T48" fmla="*/ 265 w 288"/>
                <a:gd name="T49" fmla="*/ 53 h 250"/>
                <a:gd name="T50" fmla="*/ 265 w 288"/>
                <a:gd name="T51" fmla="*/ 156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8" h="250">
                  <a:moveTo>
                    <a:pt x="235" y="0"/>
                  </a:moveTo>
                  <a:cubicBezTo>
                    <a:pt x="53" y="0"/>
                    <a:pt x="53" y="0"/>
                    <a:pt x="53" y="0"/>
                  </a:cubicBezTo>
                  <a:cubicBezTo>
                    <a:pt x="24" y="0"/>
                    <a:pt x="0" y="24"/>
                    <a:pt x="0" y="53"/>
                  </a:cubicBezTo>
                  <a:cubicBezTo>
                    <a:pt x="0" y="156"/>
                    <a:pt x="0" y="156"/>
                    <a:pt x="0" y="156"/>
                  </a:cubicBezTo>
                  <a:cubicBezTo>
                    <a:pt x="0" y="181"/>
                    <a:pt x="17" y="201"/>
                    <a:pt x="40" y="207"/>
                  </a:cubicBezTo>
                  <a:cubicBezTo>
                    <a:pt x="36" y="218"/>
                    <a:pt x="28" y="231"/>
                    <a:pt x="11" y="243"/>
                  </a:cubicBezTo>
                  <a:cubicBezTo>
                    <a:pt x="7" y="246"/>
                    <a:pt x="13" y="250"/>
                    <a:pt x="25" y="250"/>
                  </a:cubicBezTo>
                  <a:cubicBezTo>
                    <a:pt x="43" y="250"/>
                    <a:pt x="75" y="241"/>
                    <a:pt x="106" y="209"/>
                  </a:cubicBezTo>
                  <a:cubicBezTo>
                    <a:pt x="235" y="209"/>
                    <a:pt x="235" y="209"/>
                    <a:pt x="235" y="209"/>
                  </a:cubicBezTo>
                  <a:cubicBezTo>
                    <a:pt x="265" y="209"/>
                    <a:pt x="288" y="185"/>
                    <a:pt x="288" y="156"/>
                  </a:cubicBezTo>
                  <a:cubicBezTo>
                    <a:pt x="288" y="53"/>
                    <a:pt x="288" y="53"/>
                    <a:pt x="288" y="53"/>
                  </a:cubicBezTo>
                  <a:cubicBezTo>
                    <a:pt x="288" y="24"/>
                    <a:pt x="265" y="0"/>
                    <a:pt x="235" y="0"/>
                  </a:cubicBezTo>
                  <a:close/>
                  <a:moveTo>
                    <a:pt x="265" y="156"/>
                  </a:moveTo>
                  <a:cubicBezTo>
                    <a:pt x="265" y="172"/>
                    <a:pt x="251" y="185"/>
                    <a:pt x="235" y="185"/>
                  </a:cubicBezTo>
                  <a:cubicBezTo>
                    <a:pt x="106" y="185"/>
                    <a:pt x="106" y="185"/>
                    <a:pt x="106" y="185"/>
                  </a:cubicBezTo>
                  <a:cubicBezTo>
                    <a:pt x="96" y="185"/>
                    <a:pt x="96" y="185"/>
                    <a:pt x="96" y="185"/>
                  </a:cubicBezTo>
                  <a:cubicBezTo>
                    <a:pt x="89" y="192"/>
                    <a:pt x="89" y="192"/>
                    <a:pt x="89" y="192"/>
                  </a:cubicBezTo>
                  <a:cubicBezTo>
                    <a:pt x="80" y="202"/>
                    <a:pt x="71" y="209"/>
                    <a:pt x="63" y="213"/>
                  </a:cubicBezTo>
                  <a:cubicBezTo>
                    <a:pt x="71" y="191"/>
                    <a:pt x="71" y="191"/>
                    <a:pt x="71" y="191"/>
                  </a:cubicBezTo>
                  <a:cubicBezTo>
                    <a:pt x="46" y="184"/>
                    <a:pt x="46" y="184"/>
                    <a:pt x="46" y="184"/>
                  </a:cubicBezTo>
                  <a:cubicBezTo>
                    <a:pt x="33" y="181"/>
                    <a:pt x="24" y="169"/>
                    <a:pt x="24" y="156"/>
                  </a:cubicBezTo>
                  <a:cubicBezTo>
                    <a:pt x="24" y="53"/>
                    <a:pt x="24" y="53"/>
                    <a:pt x="24" y="53"/>
                  </a:cubicBezTo>
                  <a:cubicBezTo>
                    <a:pt x="24" y="37"/>
                    <a:pt x="37" y="24"/>
                    <a:pt x="53" y="24"/>
                  </a:cubicBezTo>
                  <a:cubicBezTo>
                    <a:pt x="235" y="24"/>
                    <a:pt x="235" y="24"/>
                    <a:pt x="235" y="24"/>
                  </a:cubicBezTo>
                  <a:cubicBezTo>
                    <a:pt x="251" y="24"/>
                    <a:pt x="265" y="37"/>
                    <a:pt x="265" y="53"/>
                  </a:cubicBezTo>
                  <a:lnTo>
                    <a:pt x="265" y="1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5" name="Rectangle 413"/>
            <p:cNvSpPr>
              <a:spLocks noChangeArrowheads="1"/>
            </p:cNvSpPr>
            <p:nvPr/>
          </p:nvSpPr>
          <p:spPr bwMode="auto">
            <a:xfrm>
              <a:off x="9734463" y="6356923"/>
              <a:ext cx="218904" cy="32953"/>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6" name="Rectangle 414"/>
            <p:cNvSpPr>
              <a:spLocks noChangeArrowheads="1"/>
            </p:cNvSpPr>
            <p:nvPr/>
          </p:nvSpPr>
          <p:spPr bwMode="auto">
            <a:xfrm>
              <a:off x="9734463" y="6439306"/>
              <a:ext cx="218904" cy="32953"/>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237" name="Freeform 487"/>
          <p:cNvSpPr>
            <a:spLocks noEditPoints="1"/>
          </p:cNvSpPr>
          <p:nvPr/>
        </p:nvSpPr>
        <p:spPr bwMode="auto">
          <a:xfrm>
            <a:off x="5269899" y="4307946"/>
            <a:ext cx="335065" cy="378299"/>
          </a:xfrm>
          <a:custGeom>
            <a:avLst/>
            <a:gdLst>
              <a:gd name="T0" fmla="*/ 185 w 253"/>
              <a:gd name="T1" fmla="*/ 37 h 287"/>
              <a:gd name="T2" fmla="*/ 127 w 253"/>
              <a:gd name="T3" fmla="*/ 0 h 287"/>
              <a:gd name="T4" fmla="*/ 126 w 253"/>
              <a:gd name="T5" fmla="*/ 0 h 287"/>
              <a:gd name="T6" fmla="*/ 69 w 253"/>
              <a:gd name="T7" fmla="*/ 37 h 287"/>
              <a:gd name="T8" fmla="*/ 0 w 253"/>
              <a:gd name="T9" fmla="*/ 30 h 287"/>
              <a:gd name="T10" fmla="*/ 0 w 253"/>
              <a:gd name="T11" fmla="*/ 30 h 287"/>
              <a:gd name="T12" fmla="*/ 0 w 253"/>
              <a:gd name="T13" fmla="*/ 97 h 287"/>
              <a:gd name="T14" fmla="*/ 0 w 253"/>
              <a:gd name="T15" fmla="*/ 98 h 287"/>
              <a:gd name="T16" fmla="*/ 14 w 253"/>
              <a:gd name="T17" fmla="*/ 170 h 287"/>
              <a:gd name="T18" fmla="*/ 49 w 253"/>
              <a:gd name="T19" fmla="*/ 229 h 287"/>
              <a:gd name="T20" fmla="*/ 122 w 253"/>
              <a:gd name="T21" fmla="*/ 284 h 287"/>
              <a:gd name="T22" fmla="*/ 127 w 253"/>
              <a:gd name="T23" fmla="*/ 287 h 287"/>
              <a:gd name="T24" fmla="*/ 132 w 253"/>
              <a:gd name="T25" fmla="*/ 284 h 287"/>
              <a:gd name="T26" fmla="*/ 204 w 253"/>
              <a:gd name="T27" fmla="*/ 229 h 287"/>
              <a:gd name="T28" fmla="*/ 240 w 253"/>
              <a:gd name="T29" fmla="*/ 170 h 287"/>
              <a:gd name="T30" fmla="*/ 253 w 253"/>
              <a:gd name="T31" fmla="*/ 98 h 287"/>
              <a:gd name="T32" fmla="*/ 253 w 253"/>
              <a:gd name="T33" fmla="*/ 30 h 287"/>
              <a:gd name="T34" fmla="*/ 253 w 253"/>
              <a:gd name="T35" fmla="*/ 30 h 287"/>
              <a:gd name="T36" fmla="*/ 185 w 253"/>
              <a:gd name="T37" fmla="*/ 37 h 287"/>
              <a:gd name="T38" fmla="*/ 219 w 253"/>
              <a:gd name="T39" fmla="*/ 101 h 287"/>
              <a:gd name="T40" fmla="*/ 208 w 253"/>
              <a:gd name="T41" fmla="*/ 159 h 287"/>
              <a:gd name="T42" fmla="*/ 182 w 253"/>
              <a:gd name="T43" fmla="*/ 204 h 287"/>
              <a:gd name="T44" fmla="*/ 180 w 253"/>
              <a:gd name="T45" fmla="*/ 205 h 287"/>
              <a:gd name="T46" fmla="*/ 127 w 253"/>
              <a:gd name="T47" fmla="*/ 249 h 287"/>
              <a:gd name="T48" fmla="*/ 73 w 253"/>
              <a:gd name="T49" fmla="*/ 205 h 287"/>
              <a:gd name="T50" fmla="*/ 72 w 253"/>
              <a:gd name="T51" fmla="*/ 204 h 287"/>
              <a:gd name="T52" fmla="*/ 45 w 253"/>
              <a:gd name="T53" fmla="*/ 159 h 287"/>
              <a:gd name="T54" fmla="*/ 34 w 253"/>
              <a:gd name="T55" fmla="*/ 101 h 287"/>
              <a:gd name="T56" fmla="*/ 34 w 253"/>
              <a:gd name="T57" fmla="*/ 75 h 287"/>
              <a:gd name="T58" fmla="*/ 79 w 253"/>
              <a:gd name="T59" fmla="*/ 73 h 287"/>
              <a:gd name="T60" fmla="*/ 126 w 253"/>
              <a:gd name="T61" fmla="*/ 48 h 287"/>
              <a:gd name="T62" fmla="*/ 174 w 253"/>
              <a:gd name="T63" fmla="*/ 73 h 287"/>
              <a:gd name="T64" fmla="*/ 219 w 253"/>
              <a:gd name="T65" fmla="*/ 75 h 287"/>
              <a:gd name="T66" fmla="*/ 219 w 253"/>
              <a:gd name="T67" fmla="*/ 101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287">
                <a:moveTo>
                  <a:pt x="185" y="37"/>
                </a:moveTo>
                <a:cubicBezTo>
                  <a:pt x="156" y="32"/>
                  <a:pt x="129" y="0"/>
                  <a:pt x="127" y="0"/>
                </a:cubicBezTo>
                <a:cubicBezTo>
                  <a:pt x="126" y="0"/>
                  <a:pt x="126" y="0"/>
                  <a:pt x="126" y="0"/>
                </a:cubicBezTo>
                <a:cubicBezTo>
                  <a:pt x="125" y="0"/>
                  <a:pt x="98" y="32"/>
                  <a:pt x="69" y="37"/>
                </a:cubicBezTo>
                <a:cubicBezTo>
                  <a:pt x="40" y="42"/>
                  <a:pt x="2" y="29"/>
                  <a:pt x="0" y="30"/>
                </a:cubicBezTo>
                <a:cubicBezTo>
                  <a:pt x="0" y="30"/>
                  <a:pt x="0" y="30"/>
                  <a:pt x="0" y="30"/>
                </a:cubicBezTo>
                <a:cubicBezTo>
                  <a:pt x="0" y="97"/>
                  <a:pt x="0" y="97"/>
                  <a:pt x="0" y="97"/>
                </a:cubicBezTo>
                <a:cubicBezTo>
                  <a:pt x="0" y="98"/>
                  <a:pt x="0" y="98"/>
                  <a:pt x="0" y="98"/>
                </a:cubicBezTo>
                <a:cubicBezTo>
                  <a:pt x="0" y="99"/>
                  <a:pt x="3" y="141"/>
                  <a:pt x="14" y="170"/>
                </a:cubicBezTo>
                <a:cubicBezTo>
                  <a:pt x="24" y="199"/>
                  <a:pt x="44" y="223"/>
                  <a:pt x="49" y="229"/>
                </a:cubicBezTo>
                <a:cubicBezTo>
                  <a:pt x="53" y="233"/>
                  <a:pt x="81" y="263"/>
                  <a:pt x="122" y="284"/>
                </a:cubicBezTo>
                <a:cubicBezTo>
                  <a:pt x="127" y="287"/>
                  <a:pt x="127" y="287"/>
                  <a:pt x="127" y="287"/>
                </a:cubicBezTo>
                <a:cubicBezTo>
                  <a:pt x="132" y="284"/>
                  <a:pt x="132" y="284"/>
                  <a:pt x="132" y="284"/>
                </a:cubicBezTo>
                <a:cubicBezTo>
                  <a:pt x="173" y="263"/>
                  <a:pt x="201" y="233"/>
                  <a:pt x="204" y="229"/>
                </a:cubicBezTo>
                <a:cubicBezTo>
                  <a:pt x="210" y="223"/>
                  <a:pt x="230" y="199"/>
                  <a:pt x="240" y="170"/>
                </a:cubicBezTo>
                <a:cubicBezTo>
                  <a:pt x="250" y="141"/>
                  <a:pt x="253" y="99"/>
                  <a:pt x="253" y="98"/>
                </a:cubicBezTo>
                <a:cubicBezTo>
                  <a:pt x="253" y="30"/>
                  <a:pt x="253" y="30"/>
                  <a:pt x="253" y="30"/>
                </a:cubicBezTo>
                <a:cubicBezTo>
                  <a:pt x="253" y="30"/>
                  <a:pt x="253" y="30"/>
                  <a:pt x="253" y="30"/>
                </a:cubicBezTo>
                <a:cubicBezTo>
                  <a:pt x="252" y="29"/>
                  <a:pt x="214" y="42"/>
                  <a:pt x="185" y="37"/>
                </a:cubicBezTo>
                <a:close/>
                <a:moveTo>
                  <a:pt x="219" y="101"/>
                </a:moveTo>
                <a:cubicBezTo>
                  <a:pt x="219" y="105"/>
                  <a:pt x="216" y="137"/>
                  <a:pt x="208" y="159"/>
                </a:cubicBezTo>
                <a:cubicBezTo>
                  <a:pt x="200" y="183"/>
                  <a:pt x="183" y="202"/>
                  <a:pt x="182" y="204"/>
                </a:cubicBezTo>
                <a:cubicBezTo>
                  <a:pt x="180" y="205"/>
                  <a:pt x="180" y="205"/>
                  <a:pt x="180" y="205"/>
                </a:cubicBezTo>
                <a:cubicBezTo>
                  <a:pt x="180" y="205"/>
                  <a:pt x="158" y="230"/>
                  <a:pt x="127" y="249"/>
                </a:cubicBezTo>
                <a:cubicBezTo>
                  <a:pt x="95" y="230"/>
                  <a:pt x="73" y="205"/>
                  <a:pt x="73" y="205"/>
                </a:cubicBezTo>
                <a:cubicBezTo>
                  <a:pt x="72" y="204"/>
                  <a:pt x="72" y="204"/>
                  <a:pt x="72" y="204"/>
                </a:cubicBezTo>
                <a:cubicBezTo>
                  <a:pt x="70" y="202"/>
                  <a:pt x="53" y="183"/>
                  <a:pt x="45" y="159"/>
                </a:cubicBezTo>
                <a:cubicBezTo>
                  <a:pt x="37" y="137"/>
                  <a:pt x="35" y="105"/>
                  <a:pt x="34" y="101"/>
                </a:cubicBezTo>
                <a:cubicBezTo>
                  <a:pt x="34" y="75"/>
                  <a:pt x="34" y="75"/>
                  <a:pt x="34" y="75"/>
                </a:cubicBezTo>
                <a:cubicBezTo>
                  <a:pt x="44" y="73"/>
                  <a:pt x="62" y="76"/>
                  <a:pt x="79" y="73"/>
                </a:cubicBezTo>
                <a:cubicBezTo>
                  <a:pt x="101" y="69"/>
                  <a:pt x="124" y="48"/>
                  <a:pt x="126" y="48"/>
                </a:cubicBezTo>
                <a:cubicBezTo>
                  <a:pt x="129" y="48"/>
                  <a:pt x="151" y="69"/>
                  <a:pt x="174" y="73"/>
                </a:cubicBezTo>
                <a:cubicBezTo>
                  <a:pt x="191" y="76"/>
                  <a:pt x="209" y="73"/>
                  <a:pt x="219" y="75"/>
                </a:cubicBezTo>
                <a:lnTo>
                  <a:pt x="219" y="10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490"/>
          <p:cNvSpPr>
            <a:spLocks noEditPoints="1"/>
          </p:cNvSpPr>
          <p:nvPr/>
        </p:nvSpPr>
        <p:spPr bwMode="auto">
          <a:xfrm>
            <a:off x="9903737" y="1672964"/>
            <a:ext cx="386947" cy="386947"/>
          </a:xfrm>
          <a:custGeom>
            <a:avLst/>
            <a:gdLst>
              <a:gd name="T0" fmla="*/ 237 w 294"/>
              <a:gd name="T1" fmla="*/ 58 h 294"/>
              <a:gd name="T2" fmla="*/ 153 w 294"/>
              <a:gd name="T3" fmla="*/ 10 h 294"/>
              <a:gd name="T4" fmla="*/ 160 w 294"/>
              <a:gd name="T5" fmla="*/ 46 h 294"/>
              <a:gd name="T6" fmla="*/ 82 w 294"/>
              <a:gd name="T7" fmla="*/ 123 h 294"/>
              <a:gd name="T8" fmla="*/ 30 w 294"/>
              <a:gd name="T9" fmla="*/ 108 h 294"/>
              <a:gd name="T10" fmla="*/ 74 w 294"/>
              <a:gd name="T11" fmla="*/ 196 h 294"/>
              <a:gd name="T12" fmla="*/ 0 w 294"/>
              <a:gd name="T13" fmla="*/ 286 h 294"/>
              <a:gd name="T14" fmla="*/ 8 w 294"/>
              <a:gd name="T15" fmla="*/ 294 h 294"/>
              <a:gd name="T16" fmla="*/ 98 w 294"/>
              <a:gd name="T17" fmla="*/ 220 h 294"/>
              <a:gd name="T18" fmla="*/ 186 w 294"/>
              <a:gd name="T19" fmla="*/ 264 h 294"/>
              <a:gd name="T20" fmla="*/ 171 w 294"/>
              <a:gd name="T21" fmla="*/ 213 h 294"/>
              <a:gd name="T22" fmla="*/ 249 w 294"/>
              <a:gd name="T23" fmla="*/ 135 h 294"/>
              <a:gd name="T24" fmla="*/ 284 w 294"/>
              <a:gd name="T25" fmla="*/ 142 h 294"/>
              <a:gd name="T26" fmla="*/ 237 w 294"/>
              <a:gd name="T27" fmla="*/ 58 h 294"/>
              <a:gd name="T28" fmla="*/ 174 w 294"/>
              <a:gd name="T29" fmla="*/ 85 h 294"/>
              <a:gd name="T30" fmla="*/ 116 w 294"/>
              <a:gd name="T31" fmla="*/ 144 h 294"/>
              <a:gd name="T32" fmla="*/ 103 w 294"/>
              <a:gd name="T33" fmla="*/ 144 h 294"/>
              <a:gd name="T34" fmla="*/ 103 w 294"/>
              <a:gd name="T35" fmla="*/ 131 h 294"/>
              <a:gd name="T36" fmla="*/ 162 w 294"/>
              <a:gd name="T37" fmla="*/ 72 h 294"/>
              <a:gd name="T38" fmla="*/ 174 w 294"/>
              <a:gd name="T39" fmla="*/ 72 h 294"/>
              <a:gd name="T40" fmla="*/ 174 w 294"/>
              <a:gd name="T41" fmla="*/ 85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4" h="294">
                <a:moveTo>
                  <a:pt x="237" y="58"/>
                </a:moveTo>
                <a:cubicBezTo>
                  <a:pt x="197" y="17"/>
                  <a:pt x="163" y="0"/>
                  <a:pt x="153" y="10"/>
                </a:cubicBezTo>
                <a:cubicBezTo>
                  <a:pt x="147" y="16"/>
                  <a:pt x="150" y="29"/>
                  <a:pt x="160" y="46"/>
                </a:cubicBezTo>
                <a:cubicBezTo>
                  <a:pt x="82" y="123"/>
                  <a:pt x="82" y="123"/>
                  <a:pt x="82" y="123"/>
                </a:cubicBezTo>
                <a:cubicBezTo>
                  <a:pt x="57" y="106"/>
                  <a:pt x="38" y="101"/>
                  <a:pt x="30" y="108"/>
                </a:cubicBezTo>
                <a:cubicBezTo>
                  <a:pt x="19" y="120"/>
                  <a:pt x="35" y="154"/>
                  <a:pt x="74" y="196"/>
                </a:cubicBezTo>
                <a:cubicBezTo>
                  <a:pt x="0" y="286"/>
                  <a:pt x="0" y="286"/>
                  <a:pt x="0" y="286"/>
                </a:cubicBezTo>
                <a:cubicBezTo>
                  <a:pt x="8" y="294"/>
                  <a:pt x="8" y="294"/>
                  <a:pt x="8" y="294"/>
                </a:cubicBezTo>
                <a:cubicBezTo>
                  <a:pt x="98" y="220"/>
                  <a:pt x="98" y="220"/>
                  <a:pt x="98" y="220"/>
                </a:cubicBezTo>
                <a:cubicBezTo>
                  <a:pt x="141" y="260"/>
                  <a:pt x="175" y="276"/>
                  <a:pt x="186" y="264"/>
                </a:cubicBezTo>
                <a:cubicBezTo>
                  <a:pt x="194" y="257"/>
                  <a:pt x="189" y="238"/>
                  <a:pt x="171" y="213"/>
                </a:cubicBezTo>
                <a:cubicBezTo>
                  <a:pt x="249" y="135"/>
                  <a:pt x="249" y="135"/>
                  <a:pt x="249" y="135"/>
                </a:cubicBezTo>
                <a:cubicBezTo>
                  <a:pt x="266" y="145"/>
                  <a:pt x="278" y="148"/>
                  <a:pt x="284" y="142"/>
                </a:cubicBezTo>
                <a:cubicBezTo>
                  <a:pt x="294" y="132"/>
                  <a:pt x="277" y="98"/>
                  <a:pt x="237" y="58"/>
                </a:cubicBezTo>
                <a:close/>
                <a:moveTo>
                  <a:pt x="174" y="85"/>
                </a:moveTo>
                <a:cubicBezTo>
                  <a:pt x="116" y="144"/>
                  <a:pt x="116" y="144"/>
                  <a:pt x="116" y="144"/>
                </a:cubicBezTo>
                <a:cubicBezTo>
                  <a:pt x="112" y="147"/>
                  <a:pt x="107" y="147"/>
                  <a:pt x="103" y="144"/>
                </a:cubicBezTo>
                <a:cubicBezTo>
                  <a:pt x="99" y="140"/>
                  <a:pt x="99" y="134"/>
                  <a:pt x="103" y="131"/>
                </a:cubicBezTo>
                <a:cubicBezTo>
                  <a:pt x="162" y="72"/>
                  <a:pt x="162" y="72"/>
                  <a:pt x="162" y="72"/>
                </a:cubicBezTo>
                <a:cubicBezTo>
                  <a:pt x="165" y="69"/>
                  <a:pt x="171" y="69"/>
                  <a:pt x="174" y="72"/>
                </a:cubicBezTo>
                <a:cubicBezTo>
                  <a:pt x="178" y="76"/>
                  <a:pt x="178" y="82"/>
                  <a:pt x="174" y="8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493"/>
          <p:cNvSpPr>
            <a:spLocks/>
          </p:cNvSpPr>
          <p:nvPr/>
        </p:nvSpPr>
        <p:spPr bwMode="auto">
          <a:xfrm>
            <a:off x="3976253" y="3018417"/>
            <a:ext cx="361006" cy="378299"/>
          </a:xfrm>
          <a:custGeom>
            <a:avLst/>
            <a:gdLst>
              <a:gd name="T0" fmla="*/ 69 w 275"/>
              <a:gd name="T1" fmla="*/ 169 h 287"/>
              <a:gd name="T2" fmla="*/ 103 w 275"/>
              <a:gd name="T3" fmla="*/ 135 h 287"/>
              <a:gd name="T4" fmla="*/ 124 w 275"/>
              <a:gd name="T5" fmla="*/ 156 h 287"/>
              <a:gd name="T6" fmla="*/ 124 w 275"/>
              <a:gd name="T7" fmla="*/ 224 h 287"/>
              <a:gd name="T8" fmla="*/ 124 w 275"/>
              <a:gd name="T9" fmla="*/ 225 h 287"/>
              <a:gd name="T10" fmla="*/ 117 w 275"/>
              <a:gd name="T11" fmla="*/ 256 h 287"/>
              <a:gd name="T12" fmla="*/ 103 w 275"/>
              <a:gd name="T13" fmla="*/ 261 h 287"/>
              <a:gd name="T14" fmla="*/ 87 w 275"/>
              <a:gd name="T15" fmla="*/ 255 h 287"/>
              <a:gd name="T16" fmla="*/ 82 w 275"/>
              <a:gd name="T17" fmla="*/ 237 h 287"/>
              <a:gd name="T18" fmla="*/ 71 w 275"/>
              <a:gd name="T19" fmla="*/ 222 h 287"/>
              <a:gd name="T20" fmla="*/ 56 w 275"/>
              <a:gd name="T21" fmla="*/ 234 h 287"/>
              <a:gd name="T22" fmla="*/ 67 w 275"/>
              <a:gd name="T23" fmla="*/ 273 h 287"/>
              <a:gd name="T24" fmla="*/ 103 w 275"/>
              <a:gd name="T25" fmla="*/ 287 h 287"/>
              <a:gd name="T26" fmla="*/ 136 w 275"/>
              <a:gd name="T27" fmla="*/ 274 h 287"/>
              <a:gd name="T28" fmla="*/ 151 w 275"/>
              <a:gd name="T29" fmla="*/ 224 h 287"/>
              <a:gd name="T30" fmla="*/ 151 w 275"/>
              <a:gd name="T31" fmla="*/ 156 h 287"/>
              <a:gd name="T32" fmla="*/ 172 w 275"/>
              <a:gd name="T33" fmla="*/ 135 h 287"/>
              <a:gd name="T34" fmla="*/ 206 w 275"/>
              <a:gd name="T35" fmla="*/ 169 h 287"/>
              <a:gd name="T36" fmla="*/ 241 w 275"/>
              <a:gd name="T37" fmla="*/ 135 h 287"/>
              <a:gd name="T38" fmla="*/ 273 w 275"/>
              <a:gd name="T39" fmla="*/ 167 h 287"/>
              <a:gd name="T40" fmla="*/ 275 w 275"/>
              <a:gd name="T41" fmla="*/ 142 h 287"/>
              <a:gd name="T42" fmla="*/ 147 w 275"/>
              <a:gd name="T43" fmla="*/ 24 h 287"/>
              <a:gd name="T44" fmla="*/ 147 w 275"/>
              <a:gd name="T45" fmla="*/ 9 h 287"/>
              <a:gd name="T46" fmla="*/ 138 w 275"/>
              <a:gd name="T47" fmla="*/ 0 h 287"/>
              <a:gd name="T48" fmla="*/ 128 w 275"/>
              <a:gd name="T49" fmla="*/ 9 h 287"/>
              <a:gd name="T50" fmla="*/ 128 w 275"/>
              <a:gd name="T51" fmla="*/ 24 h 287"/>
              <a:gd name="T52" fmla="*/ 0 w 275"/>
              <a:gd name="T53" fmla="*/ 142 h 287"/>
              <a:gd name="T54" fmla="*/ 3 w 275"/>
              <a:gd name="T55" fmla="*/ 167 h 287"/>
              <a:gd name="T56" fmla="*/ 35 w 275"/>
              <a:gd name="T57" fmla="*/ 135 h 287"/>
              <a:gd name="T58" fmla="*/ 69 w 275"/>
              <a:gd name="T59" fmla="*/ 169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5" h="287">
                <a:moveTo>
                  <a:pt x="69" y="169"/>
                </a:moveTo>
                <a:cubicBezTo>
                  <a:pt x="103" y="135"/>
                  <a:pt x="103" y="135"/>
                  <a:pt x="103" y="135"/>
                </a:cubicBezTo>
                <a:cubicBezTo>
                  <a:pt x="124" y="156"/>
                  <a:pt x="124" y="156"/>
                  <a:pt x="124" y="156"/>
                </a:cubicBezTo>
                <a:cubicBezTo>
                  <a:pt x="124" y="224"/>
                  <a:pt x="124" y="224"/>
                  <a:pt x="124" y="224"/>
                </a:cubicBezTo>
                <a:cubicBezTo>
                  <a:pt x="124" y="225"/>
                  <a:pt x="124" y="225"/>
                  <a:pt x="124" y="225"/>
                </a:cubicBezTo>
                <a:cubicBezTo>
                  <a:pt x="125" y="231"/>
                  <a:pt x="124" y="247"/>
                  <a:pt x="117" y="256"/>
                </a:cubicBezTo>
                <a:cubicBezTo>
                  <a:pt x="115" y="258"/>
                  <a:pt x="111" y="261"/>
                  <a:pt x="103" y="261"/>
                </a:cubicBezTo>
                <a:cubicBezTo>
                  <a:pt x="96" y="261"/>
                  <a:pt x="91" y="259"/>
                  <a:pt x="87" y="255"/>
                </a:cubicBezTo>
                <a:cubicBezTo>
                  <a:pt x="82" y="250"/>
                  <a:pt x="82" y="240"/>
                  <a:pt x="82" y="237"/>
                </a:cubicBezTo>
                <a:cubicBezTo>
                  <a:pt x="83" y="230"/>
                  <a:pt x="78" y="223"/>
                  <a:pt x="71" y="222"/>
                </a:cubicBezTo>
                <a:cubicBezTo>
                  <a:pt x="63" y="222"/>
                  <a:pt x="57" y="227"/>
                  <a:pt x="56" y="234"/>
                </a:cubicBezTo>
                <a:cubicBezTo>
                  <a:pt x="56" y="237"/>
                  <a:pt x="54" y="258"/>
                  <a:pt x="67" y="273"/>
                </a:cubicBezTo>
                <a:cubicBezTo>
                  <a:pt x="73" y="279"/>
                  <a:pt x="84" y="287"/>
                  <a:pt x="103" y="287"/>
                </a:cubicBezTo>
                <a:cubicBezTo>
                  <a:pt x="117" y="287"/>
                  <a:pt x="128" y="283"/>
                  <a:pt x="136" y="274"/>
                </a:cubicBezTo>
                <a:cubicBezTo>
                  <a:pt x="152" y="256"/>
                  <a:pt x="151" y="229"/>
                  <a:pt x="151" y="224"/>
                </a:cubicBezTo>
                <a:cubicBezTo>
                  <a:pt x="151" y="156"/>
                  <a:pt x="151" y="156"/>
                  <a:pt x="151" y="156"/>
                </a:cubicBezTo>
                <a:cubicBezTo>
                  <a:pt x="172" y="135"/>
                  <a:pt x="172" y="135"/>
                  <a:pt x="172" y="135"/>
                </a:cubicBezTo>
                <a:cubicBezTo>
                  <a:pt x="206" y="169"/>
                  <a:pt x="206" y="169"/>
                  <a:pt x="206" y="169"/>
                </a:cubicBezTo>
                <a:cubicBezTo>
                  <a:pt x="241" y="135"/>
                  <a:pt x="241" y="135"/>
                  <a:pt x="241" y="135"/>
                </a:cubicBezTo>
                <a:cubicBezTo>
                  <a:pt x="273" y="167"/>
                  <a:pt x="273" y="167"/>
                  <a:pt x="273" y="167"/>
                </a:cubicBezTo>
                <a:cubicBezTo>
                  <a:pt x="274" y="159"/>
                  <a:pt x="275" y="151"/>
                  <a:pt x="275" y="142"/>
                </a:cubicBezTo>
                <a:cubicBezTo>
                  <a:pt x="275" y="109"/>
                  <a:pt x="243" y="29"/>
                  <a:pt x="147" y="24"/>
                </a:cubicBezTo>
                <a:cubicBezTo>
                  <a:pt x="147" y="9"/>
                  <a:pt x="147" y="9"/>
                  <a:pt x="147" y="9"/>
                </a:cubicBezTo>
                <a:cubicBezTo>
                  <a:pt x="147" y="4"/>
                  <a:pt x="143" y="0"/>
                  <a:pt x="138" y="0"/>
                </a:cubicBezTo>
                <a:cubicBezTo>
                  <a:pt x="133" y="0"/>
                  <a:pt x="128" y="4"/>
                  <a:pt x="128" y="9"/>
                </a:cubicBezTo>
                <a:cubicBezTo>
                  <a:pt x="128" y="24"/>
                  <a:pt x="128" y="24"/>
                  <a:pt x="128" y="24"/>
                </a:cubicBezTo>
                <a:cubicBezTo>
                  <a:pt x="33" y="29"/>
                  <a:pt x="0" y="109"/>
                  <a:pt x="0" y="142"/>
                </a:cubicBezTo>
                <a:cubicBezTo>
                  <a:pt x="0" y="150"/>
                  <a:pt x="1" y="159"/>
                  <a:pt x="3" y="167"/>
                </a:cubicBezTo>
                <a:cubicBezTo>
                  <a:pt x="35" y="135"/>
                  <a:pt x="35" y="135"/>
                  <a:pt x="35" y="135"/>
                </a:cubicBezTo>
                <a:lnTo>
                  <a:pt x="69" y="16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349" name="组合 348"/>
          <p:cNvGrpSpPr/>
          <p:nvPr/>
        </p:nvGrpSpPr>
        <p:grpSpPr>
          <a:xfrm>
            <a:off x="5949166" y="4995591"/>
            <a:ext cx="292219" cy="399626"/>
            <a:chOff x="6732588" y="4449763"/>
            <a:chExt cx="293687" cy="401637"/>
          </a:xfrm>
        </p:grpSpPr>
        <p:sp>
          <p:nvSpPr>
            <p:cNvPr id="347" name="Freeform 5"/>
            <p:cNvSpPr>
              <a:spLocks noEditPoints="1"/>
            </p:cNvSpPr>
            <p:nvPr/>
          </p:nvSpPr>
          <p:spPr bwMode="auto">
            <a:xfrm>
              <a:off x="6732588" y="4449763"/>
              <a:ext cx="293687" cy="401637"/>
            </a:xfrm>
            <a:custGeom>
              <a:avLst/>
              <a:gdLst>
                <a:gd name="T0" fmla="*/ 94 w 105"/>
                <a:gd name="T1" fmla="*/ 63 h 146"/>
                <a:gd name="T2" fmla="*/ 94 w 105"/>
                <a:gd name="T3" fmla="*/ 41 h 146"/>
                <a:gd name="T4" fmla="*/ 94 w 105"/>
                <a:gd name="T5" fmla="*/ 41 h 146"/>
                <a:gd name="T6" fmla="*/ 52 w 105"/>
                <a:gd name="T7" fmla="*/ 0 h 146"/>
                <a:gd name="T8" fmla="*/ 10 w 105"/>
                <a:gd name="T9" fmla="*/ 41 h 146"/>
                <a:gd name="T10" fmla="*/ 10 w 105"/>
                <a:gd name="T11" fmla="*/ 41 h 146"/>
                <a:gd name="T12" fmla="*/ 10 w 105"/>
                <a:gd name="T13" fmla="*/ 63 h 146"/>
                <a:gd name="T14" fmla="*/ 0 w 105"/>
                <a:gd name="T15" fmla="*/ 94 h 146"/>
                <a:gd name="T16" fmla="*/ 52 w 105"/>
                <a:gd name="T17" fmla="*/ 146 h 146"/>
                <a:gd name="T18" fmla="*/ 105 w 105"/>
                <a:gd name="T19" fmla="*/ 94 h 146"/>
                <a:gd name="T20" fmla="*/ 94 w 105"/>
                <a:gd name="T21" fmla="*/ 63 h 146"/>
                <a:gd name="T22" fmla="*/ 52 w 105"/>
                <a:gd name="T23" fmla="*/ 118 h 146"/>
                <a:gd name="T24" fmla="*/ 28 w 105"/>
                <a:gd name="T25" fmla="*/ 94 h 146"/>
                <a:gd name="T26" fmla="*/ 52 w 105"/>
                <a:gd name="T27" fmla="*/ 69 h 146"/>
                <a:gd name="T28" fmla="*/ 77 w 105"/>
                <a:gd name="T29" fmla="*/ 94 h 146"/>
                <a:gd name="T30" fmla="*/ 52 w 105"/>
                <a:gd name="T31" fmla="*/ 118 h 146"/>
                <a:gd name="T32" fmla="*/ 75 w 105"/>
                <a:gd name="T33" fmla="*/ 47 h 146"/>
                <a:gd name="T34" fmla="*/ 52 w 105"/>
                <a:gd name="T35" fmla="*/ 41 h 146"/>
                <a:gd name="T36" fmla="*/ 29 w 105"/>
                <a:gd name="T37" fmla="*/ 47 h 146"/>
                <a:gd name="T38" fmla="*/ 29 w 105"/>
                <a:gd name="T39" fmla="*/ 42 h 146"/>
                <a:gd name="T40" fmla="*/ 52 w 105"/>
                <a:gd name="T41" fmla="*/ 20 h 146"/>
                <a:gd name="T42" fmla="*/ 75 w 105"/>
                <a:gd name="T43" fmla="*/ 42 h 146"/>
                <a:gd name="T44" fmla="*/ 75 w 105"/>
                <a:gd name="T45" fmla="*/ 47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5" h="146">
                  <a:moveTo>
                    <a:pt x="94" y="63"/>
                  </a:moveTo>
                  <a:cubicBezTo>
                    <a:pt x="94" y="41"/>
                    <a:pt x="94" y="41"/>
                    <a:pt x="94" y="41"/>
                  </a:cubicBezTo>
                  <a:cubicBezTo>
                    <a:pt x="94" y="41"/>
                    <a:pt x="94" y="41"/>
                    <a:pt x="94" y="41"/>
                  </a:cubicBezTo>
                  <a:cubicBezTo>
                    <a:pt x="93" y="18"/>
                    <a:pt x="75" y="0"/>
                    <a:pt x="52" y="0"/>
                  </a:cubicBezTo>
                  <a:cubicBezTo>
                    <a:pt x="29" y="0"/>
                    <a:pt x="11" y="19"/>
                    <a:pt x="10" y="41"/>
                  </a:cubicBezTo>
                  <a:cubicBezTo>
                    <a:pt x="10" y="41"/>
                    <a:pt x="10" y="41"/>
                    <a:pt x="10" y="41"/>
                  </a:cubicBezTo>
                  <a:cubicBezTo>
                    <a:pt x="10" y="63"/>
                    <a:pt x="10" y="63"/>
                    <a:pt x="10" y="63"/>
                  </a:cubicBezTo>
                  <a:cubicBezTo>
                    <a:pt x="4" y="71"/>
                    <a:pt x="0" y="82"/>
                    <a:pt x="0" y="94"/>
                  </a:cubicBezTo>
                  <a:cubicBezTo>
                    <a:pt x="0" y="123"/>
                    <a:pt x="23" y="146"/>
                    <a:pt x="52" y="146"/>
                  </a:cubicBezTo>
                  <a:cubicBezTo>
                    <a:pt x="81" y="146"/>
                    <a:pt x="105" y="123"/>
                    <a:pt x="105" y="94"/>
                  </a:cubicBezTo>
                  <a:cubicBezTo>
                    <a:pt x="105" y="82"/>
                    <a:pt x="101" y="71"/>
                    <a:pt x="94" y="63"/>
                  </a:cubicBezTo>
                  <a:close/>
                  <a:moveTo>
                    <a:pt x="52" y="118"/>
                  </a:moveTo>
                  <a:cubicBezTo>
                    <a:pt x="39" y="118"/>
                    <a:pt x="28" y="107"/>
                    <a:pt x="28" y="94"/>
                  </a:cubicBezTo>
                  <a:cubicBezTo>
                    <a:pt x="28" y="80"/>
                    <a:pt x="39" y="69"/>
                    <a:pt x="52" y="69"/>
                  </a:cubicBezTo>
                  <a:cubicBezTo>
                    <a:pt x="66" y="69"/>
                    <a:pt x="77" y="80"/>
                    <a:pt x="77" y="94"/>
                  </a:cubicBezTo>
                  <a:cubicBezTo>
                    <a:pt x="77" y="107"/>
                    <a:pt x="66" y="118"/>
                    <a:pt x="52" y="118"/>
                  </a:cubicBezTo>
                  <a:close/>
                  <a:moveTo>
                    <a:pt x="75" y="47"/>
                  </a:moveTo>
                  <a:cubicBezTo>
                    <a:pt x="68" y="43"/>
                    <a:pt x="61" y="41"/>
                    <a:pt x="52" y="41"/>
                  </a:cubicBezTo>
                  <a:cubicBezTo>
                    <a:pt x="44" y="41"/>
                    <a:pt x="36" y="43"/>
                    <a:pt x="29" y="47"/>
                  </a:cubicBezTo>
                  <a:cubicBezTo>
                    <a:pt x="29" y="42"/>
                    <a:pt x="29" y="42"/>
                    <a:pt x="29" y="42"/>
                  </a:cubicBezTo>
                  <a:cubicBezTo>
                    <a:pt x="29" y="30"/>
                    <a:pt x="40" y="20"/>
                    <a:pt x="52" y="20"/>
                  </a:cubicBezTo>
                  <a:cubicBezTo>
                    <a:pt x="65" y="20"/>
                    <a:pt x="75" y="30"/>
                    <a:pt x="75" y="42"/>
                  </a:cubicBezTo>
                  <a:lnTo>
                    <a:pt x="75" y="4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8" name="Oval 6"/>
            <p:cNvSpPr>
              <a:spLocks noChangeArrowheads="1"/>
            </p:cNvSpPr>
            <p:nvPr/>
          </p:nvSpPr>
          <p:spPr bwMode="auto">
            <a:xfrm>
              <a:off x="6846888" y="4675188"/>
              <a:ext cx="61912" cy="603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67" name="组合 366"/>
          <p:cNvGrpSpPr/>
          <p:nvPr/>
        </p:nvGrpSpPr>
        <p:grpSpPr>
          <a:xfrm>
            <a:off x="6559768" y="4997682"/>
            <a:ext cx="399476" cy="398018"/>
            <a:chOff x="6603484" y="4449803"/>
            <a:chExt cx="434975" cy="433387"/>
          </a:xfrm>
        </p:grpSpPr>
        <p:sp>
          <p:nvSpPr>
            <p:cNvPr id="353" name="Freeform 10"/>
            <p:cNvSpPr>
              <a:spLocks/>
            </p:cNvSpPr>
            <p:nvPr/>
          </p:nvSpPr>
          <p:spPr bwMode="auto">
            <a:xfrm>
              <a:off x="6654284" y="4606965"/>
              <a:ext cx="120650" cy="106362"/>
            </a:xfrm>
            <a:custGeom>
              <a:avLst/>
              <a:gdLst>
                <a:gd name="T0" fmla="*/ 5 w 37"/>
                <a:gd name="T1" fmla="*/ 0 h 33"/>
                <a:gd name="T2" fmla="*/ 4 w 37"/>
                <a:gd name="T3" fmla="*/ 33 h 33"/>
                <a:gd name="T4" fmla="*/ 37 w 37"/>
                <a:gd name="T5" fmla="*/ 1 h 33"/>
                <a:gd name="T6" fmla="*/ 5 w 37"/>
                <a:gd name="T7" fmla="*/ 0 h 33"/>
              </a:gdLst>
              <a:ahLst/>
              <a:cxnLst>
                <a:cxn ang="0">
                  <a:pos x="T0" y="T1"/>
                </a:cxn>
                <a:cxn ang="0">
                  <a:pos x="T2" y="T3"/>
                </a:cxn>
                <a:cxn ang="0">
                  <a:pos x="T4" y="T5"/>
                </a:cxn>
                <a:cxn ang="0">
                  <a:pos x="T6" y="T7"/>
                </a:cxn>
              </a:cxnLst>
              <a:rect l="0" t="0" r="r" b="b"/>
              <a:pathLst>
                <a:path w="37" h="33">
                  <a:moveTo>
                    <a:pt x="5" y="0"/>
                  </a:moveTo>
                  <a:cubicBezTo>
                    <a:pt x="1" y="10"/>
                    <a:pt x="0" y="22"/>
                    <a:pt x="4" y="33"/>
                  </a:cubicBezTo>
                  <a:cubicBezTo>
                    <a:pt x="37" y="1"/>
                    <a:pt x="37" y="1"/>
                    <a:pt x="37" y="1"/>
                  </a:cubicBezTo>
                  <a:lnTo>
                    <a:pt x="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4" name="Freeform 11"/>
            <p:cNvSpPr>
              <a:spLocks/>
            </p:cNvSpPr>
            <p:nvPr/>
          </p:nvSpPr>
          <p:spPr bwMode="auto">
            <a:xfrm>
              <a:off x="6774934" y="4500603"/>
              <a:ext cx="109538" cy="125412"/>
            </a:xfrm>
            <a:custGeom>
              <a:avLst/>
              <a:gdLst>
                <a:gd name="T0" fmla="*/ 34 w 34"/>
                <a:gd name="T1" fmla="*/ 5 h 39"/>
                <a:gd name="T2" fmla="*/ 0 w 34"/>
                <a:gd name="T3" fmla="*/ 4 h 39"/>
                <a:gd name="T4" fmla="*/ 33 w 34"/>
                <a:gd name="T5" fmla="*/ 39 h 39"/>
                <a:gd name="T6" fmla="*/ 34 w 34"/>
                <a:gd name="T7" fmla="*/ 5 h 39"/>
              </a:gdLst>
              <a:ahLst/>
              <a:cxnLst>
                <a:cxn ang="0">
                  <a:pos x="T0" y="T1"/>
                </a:cxn>
                <a:cxn ang="0">
                  <a:pos x="T2" y="T3"/>
                </a:cxn>
                <a:cxn ang="0">
                  <a:pos x="T4" y="T5"/>
                </a:cxn>
                <a:cxn ang="0">
                  <a:pos x="T6" y="T7"/>
                </a:cxn>
              </a:cxnLst>
              <a:rect l="0" t="0" r="r" b="b"/>
              <a:pathLst>
                <a:path w="34" h="39">
                  <a:moveTo>
                    <a:pt x="34" y="5"/>
                  </a:moveTo>
                  <a:cubicBezTo>
                    <a:pt x="23" y="0"/>
                    <a:pt x="11" y="0"/>
                    <a:pt x="0" y="4"/>
                  </a:cubicBezTo>
                  <a:cubicBezTo>
                    <a:pt x="33" y="39"/>
                    <a:pt x="33" y="39"/>
                    <a:pt x="33" y="39"/>
                  </a:cubicBezTo>
                  <a:lnTo>
                    <a:pt x="34"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5" name="Freeform 12"/>
            <p:cNvSpPr>
              <a:spLocks/>
            </p:cNvSpPr>
            <p:nvPr/>
          </p:nvSpPr>
          <p:spPr bwMode="auto">
            <a:xfrm>
              <a:off x="6678097" y="4516478"/>
              <a:ext cx="153988" cy="80962"/>
            </a:xfrm>
            <a:custGeom>
              <a:avLst/>
              <a:gdLst>
                <a:gd name="T0" fmla="*/ 25 w 48"/>
                <a:gd name="T1" fmla="*/ 0 h 25"/>
                <a:gd name="T2" fmla="*/ 11 w 48"/>
                <a:gd name="T3" fmla="*/ 10 h 25"/>
                <a:gd name="T4" fmla="*/ 0 w 48"/>
                <a:gd name="T5" fmla="*/ 23 h 25"/>
                <a:gd name="T6" fmla="*/ 48 w 48"/>
                <a:gd name="T7" fmla="*/ 25 h 25"/>
                <a:gd name="T8" fmla="*/ 25 w 48"/>
                <a:gd name="T9" fmla="*/ 0 h 25"/>
              </a:gdLst>
              <a:ahLst/>
              <a:cxnLst>
                <a:cxn ang="0">
                  <a:pos x="T0" y="T1"/>
                </a:cxn>
                <a:cxn ang="0">
                  <a:pos x="T2" y="T3"/>
                </a:cxn>
                <a:cxn ang="0">
                  <a:pos x="T4" y="T5"/>
                </a:cxn>
                <a:cxn ang="0">
                  <a:pos x="T6" y="T7"/>
                </a:cxn>
                <a:cxn ang="0">
                  <a:pos x="T8" y="T9"/>
                </a:cxn>
              </a:cxnLst>
              <a:rect l="0" t="0" r="r" b="b"/>
              <a:pathLst>
                <a:path w="48" h="25">
                  <a:moveTo>
                    <a:pt x="25" y="0"/>
                  </a:moveTo>
                  <a:cubicBezTo>
                    <a:pt x="20" y="2"/>
                    <a:pt x="15" y="6"/>
                    <a:pt x="11" y="10"/>
                  </a:cubicBezTo>
                  <a:cubicBezTo>
                    <a:pt x="6" y="14"/>
                    <a:pt x="3" y="18"/>
                    <a:pt x="0" y="23"/>
                  </a:cubicBezTo>
                  <a:cubicBezTo>
                    <a:pt x="48" y="25"/>
                    <a:pt x="48" y="25"/>
                    <a:pt x="48" y="25"/>
                  </a:cubicBezTo>
                  <a:lnTo>
                    <a:pt x="2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7" name="Freeform 14"/>
            <p:cNvSpPr>
              <a:spLocks/>
            </p:cNvSpPr>
            <p:nvPr/>
          </p:nvSpPr>
          <p:spPr bwMode="auto">
            <a:xfrm>
              <a:off x="6865422" y="4619665"/>
              <a:ext cx="122238" cy="109537"/>
            </a:xfrm>
            <a:custGeom>
              <a:avLst/>
              <a:gdLst>
                <a:gd name="T0" fmla="*/ 35 w 38"/>
                <a:gd name="T1" fmla="*/ 0 h 34"/>
                <a:gd name="T2" fmla="*/ 0 w 38"/>
                <a:gd name="T3" fmla="*/ 33 h 34"/>
                <a:gd name="T4" fmla="*/ 33 w 38"/>
                <a:gd name="T5" fmla="*/ 34 h 34"/>
                <a:gd name="T6" fmla="*/ 35 w 38"/>
                <a:gd name="T7" fmla="*/ 0 h 34"/>
              </a:gdLst>
              <a:ahLst/>
              <a:cxnLst>
                <a:cxn ang="0">
                  <a:pos x="T0" y="T1"/>
                </a:cxn>
                <a:cxn ang="0">
                  <a:pos x="T2" y="T3"/>
                </a:cxn>
                <a:cxn ang="0">
                  <a:pos x="T4" y="T5"/>
                </a:cxn>
                <a:cxn ang="0">
                  <a:pos x="T6" y="T7"/>
                </a:cxn>
              </a:cxnLst>
              <a:rect l="0" t="0" r="r" b="b"/>
              <a:pathLst>
                <a:path w="38" h="34">
                  <a:moveTo>
                    <a:pt x="35" y="0"/>
                  </a:moveTo>
                  <a:cubicBezTo>
                    <a:pt x="0" y="33"/>
                    <a:pt x="0" y="33"/>
                    <a:pt x="0" y="33"/>
                  </a:cubicBezTo>
                  <a:cubicBezTo>
                    <a:pt x="33" y="34"/>
                    <a:pt x="33" y="34"/>
                    <a:pt x="33" y="34"/>
                  </a:cubicBezTo>
                  <a:cubicBezTo>
                    <a:pt x="38" y="24"/>
                    <a:pt x="38" y="12"/>
                    <a:pt x="3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8" name="Freeform 15"/>
            <p:cNvSpPr>
              <a:spLocks noEditPoints="1"/>
            </p:cNvSpPr>
            <p:nvPr/>
          </p:nvSpPr>
          <p:spPr bwMode="auto">
            <a:xfrm>
              <a:off x="6603484" y="4449803"/>
              <a:ext cx="434975" cy="433387"/>
            </a:xfrm>
            <a:custGeom>
              <a:avLst/>
              <a:gdLst>
                <a:gd name="T0" fmla="*/ 112 w 135"/>
                <a:gd name="T1" fmla="*/ 26 h 135"/>
                <a:gd name="T2" fmla="*/ 27 w 135"/>
                <a:gd name="T3" fmla="*/ 23 h 135"/>
                <a:gd name="T4" fmla="*/ 23 w 135"/>
                <a:gd name="T5" fmla="*/ 109 h 135"/>
                <a:gd name="T6" fmla="*/ 109 w 135"/>
                <a:gd name="T7" fmla="*/ 112 h 135"/>
                <a:gd name="T8" fmla="*/ 112 w 135"/>
                <a:gd name="T9" fmla="*/ 26 h 135"/>
                <a:gd name="T10" fmla="*/ 106 w 135"/>
                <a:gd name="T11" fmla="*/ 109 h 135"/>
                <a:gd name="T12" fmla="*/ 27 w 135"/>
                <a:gd name="T13" fmla="*/ 106 h 135"/>
                <a:gd name="T14" fmla="*/ 30 w 135"/>
                <a:gd name="T15" fmla="*/ 27 h 135"/>
                <a:gd name="T16" fmla="*/ 109 w 135"/>
                <a:gd name="T17" fmla="*/ 30 h 135"/>
                <a:gd name="T18" fmla="*/ 106 w 135"/>
                <a:gd name="T19" fmla="*/ 109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35">
                  <a:moveTo>
                    <a:pt x="112" y="26"/>
                  </a:moveTo>
                  <a:cubicBezTo>
                    <a:pt x="90" y="2"/>
                    <a:pt x="51" y="0"/>
                    <a:pt x="27" y="23"/>
                  </a:cubicBezTo>
                  <a:cubicBezTo>
                    <a:pt x="2" y="46"/>
                    <a:pt x="0" y="85"/>
                    <a:pt x="23" y="109"/>
                  </a:cubicBezTo>
                  <a:cubicBezTo>
                    <a:pt x="46" y="134"/>
                    <a:pt x="85" y="135"/>
                    <a:pt x="109" y="112"/>
                  </a:cubicBezTo>
                  <a:cubicBezTo>
                    <a:pt x="134" y="90"/>
                    <a:pt x="135" y="51"/>
                    <a:pt x="112" y="26"/>
                  </a:cubicBezTo>
                  <a:close/>
                  <a:moveTo>
                    <a:pt x="106" y="109"/>
                  </a:moveTo>
                  <a:cubicBezTo>
                    <a:pt x="83" y="130"/>
                    <a:pt x="48" y="129"/>
                    <a:pt x="27" y="106"/>
                  </a:cubicBezTo>
                  <a:cubicBezTo>
                    <a:pt x="6" y="83"/>
                    <a:pt x="7" y="48"/>
                    <a:pt x="30" y="27"/>
                  </a:cubicBezTo>
                  <a:cubicBezTo>
                    <a:pt x="52" y="6"/>
                    <a:pt x="88" y="7"/>
                    <a:pt x="109" y="30"/>
                  </a:cubicBezTo>
                  <a:cubicBezTo>
                    <a:pt x="130" y="52"/>
                    <a:pt x="129" y="88"/>
                    <a:pt x="106" y="10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9" name="Freeform 16"/>
            <p:cNvSpPr>
              <a:spLocks/>
            </p:cNvSpPr>
            <p:nvPr/>
          </p:nvSpPr>
          <p:spPr bwMode="auto">
            <a:xfrm>
              <a:off x="6816209" y="4741903"/>
              <a:ext cx="149225" cy="74612"/>
            </a:xfrm>
            <a:custGeom>
              <a:avLst/>
              <a:gdLst>
                <a:gd name="T0" fmla="*/ 0 w 46"/>
                <a:gd name="T1" fmla="*/ 0 h 23"/>
                <a:gd name="T2" fmla="*/ 21 w 46"/>
                <a:gd name="T3" fmla="*/ 23 h 23"/>
                <a:gd name="T4" fmla="*/ 36 w 46"/>
                <a:gd name="T5" fmla="*/ 13 h 23"/>
                <a:gd name="T6" fmla="*/ 46 w 46"/>
                <a:gd name="T7" fmla="*/ 2 h 23"/>
                <a:gd name="T8" fmla="*/ 0 w 46"/>
                <a:gd name="T9" fmla="*/ 0 h 23"/>
              </a:gdLst>
              <a:ahLst/>
              <a:cxnLst>
                <a:cxn ang="0">
                  <a:pos x="T0" y="T1"/>
                </a:cxn>
                <a:cxn ang="0">
                  <a:pos x="T2" y="T3"/>
                </a:cxn>
                <a:cxn ang="0">
                  <a:pos x="T4" y="T5"/>
                </a:cxn>
                <a:cxn ang="0">
                  <a:pos x="T6" y="T7"/>
                </a:cxn>
                <a:cxn ang="0">
                  <a:pos x="T8" y="T9"/>
                </a:cxn>
              </a:cxnLst>
              <a:rect l="0" t="0" r="r" b="b"/>
              <a:pathLst>
                <a:path w="46" h="23">
                  <a:moveTo>
                    <a:pt x="0" y="0"/>
                  </a:moveTo>
                  <a:cubicBezTo>
                    <a:pt x="21" y="23"/>
                    <a:pt x="21" y="23"/>
                    <a:pt x="21" y="23"/>
                  </a:cubicBezTo>
                  <a:cubicBezTo>
                    <a:pt x="27" y="21"/>
                    <a:pt x="32" y="18"/>
                    <a:pt x="36" y="13"/>
                  </a:cubicBezTo>
                  <a:cubicBezTo>
                    <a:pt x="40" y="10"/>
                    <a:pt x="43" y="6"/>
                    <a:pt x="46" y="2"/>
                  </a:cubicBezTo>
                  <a:cubicBezTo>
                    <a:pt x="46" y="2"/>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1" name="Freeform 18"/>
            <p:cNvSpPr>
              <a:spLocks/>
            </p:cNvSpPr>
            <p:nvPr/>
          </p:nvSpPr>
          <p:spPr bwMode="auto">
            <a:xfrm>
              <a:off x="6760647" y="4716503"/>
              <a:ext cx="104775" cy="115887"/>
            </a:xfrm>
            <a:custGeom>
              <a:avLst/>
              <a:gdLst>
                <a:gd name="T0" fmla="*/ 1 w 32"/>
                <a:gd name="T1" fmla="*/ 0 h 36"/>
                <a:gd name="T2" fmla="*/ 0 w 32"/>
                <a:gd name="T3" fmla="*/ 31 h 36"/>
                <a:gd name="T4" fmla="*/ 32 w 32"/>
                <a:gd name="T5" fmla="*/ 33 h 36"/>
                <a:gd name="T6" fmla="*/ 5 w 32"/>
                <a:gd name="T7" fmla="*/ 4 h 36"/>
                <a:gd name="T8" fmla="*/ 1 w 32"/>
                <a:gd name="T9" fmla="*/ 0 h 36"/>
              </a:gdLst>
              <a:ahLst/>
              <a:cxnLst>
                <a:cxn ang="0">
                  <a:pos x="T0" y="T1"/>
                </a:cxn>
                <a:cxn ang="0">
                  <a:pos x="T2" y="T3"/>
                </a:cxn>
                <a:cxn ang="0">
                  <a:pos x="T4" y="T5"/>
                </a:cxn>
                <a:cxn ang="0">
                  <a:pos x="T6" y="T7"/>
                </a:cxn>
                <a:cxn ang="0">
                  <a:pos x="T8" y="T9"/>
                </a:cxn>
              </a:cxnLst>
              <a:rect l="0" t="0" r="r" b="b"/>
              <a:pathLst>
                <a:path w="32" h="36">
                  <a:moveTo>
                    <a:pt x="1" y="0"/>
                  </a:moveTo>
                  <a:cubicBezTo>
                    <a:pt x="0" y="31"/>
                    <a:pt x="0" y="31"/>
                    <a:pt x="0" y="31"/>
                  </a:cubicBezTo>
                  <a:cubicBezTo>
                    <a:pt x="10" y="35"/>
                    <a:pt x="21" y="36"/>
                    <a:pt x="32" y="33"/>
                  </a:cubicBezTo>
                  <a:cubicBezTo>
                    <a:pt x="5" y="4"/>
                    <a:pt x="5" y="4"/>
                    <a:pt x="5" y="4"/>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2" name="Freeform 11"/>
            <p:cNvSpPr>
              <a:spLocks/>
            </p:cNvSpPr>
            <p:nvPr/>
          </p:nvSpPr>
          <p:spPr bwMode="auto">
            <a:xfrm rot="2700000">
              <a:off x="6846948" y="4536640"/>
              <a:ext cx="109538" cy="125412"/>
            </a:xfrm>
            <a:custGeom>
              <a:avLst/>
              <a:gdLst>
                <a:gd name="T0" fmla="*/ 34 w 34"/>
                <a:gd name="T1" fmla="*/ 5 h 39"/>
                <a:gd name="T2" fmla="*/ 0 w 34"/>
                <a:gd name="T3" fmla="*/ 4 h 39"/>
                <a:gd name="T4" fmla="*/ 33 w 34"/>
                <a:gd name="T5" fmla="*/ 39 h 39"/>
                <a:gd name="T6" fmla="*/ 34 w 34"/>
                <a:gd name="T7" fmla="*/ 5 h 39"/>
              </a:gdLst>
              <a:ahLst/>
              <a:cxnLst>
                <a:cxn ang="0">
                  <a:pos x="T0" y="T1"/>
                </a:cxn>
                <a:cxn ang="0">
                  <a:pos x="T2" y="T3"/>
                </a:cxn>
                <a:cxn ang="0">
                  <a:pos x="T4" y="T5"/>
                </a:cxn>
                <a:cxn ang="0">
                  <a:pos x="T6" y="T7"/>
                </a:cxn>
              </a:cxnLst>
              <a:rect l="0" t="0" r="r" b="b"/>
              <a:pathLst>
                <a:path w="34" h="39">
                  <a:moveTo>
                    <a:pt x="34" y="5"/>
                  </a:moveTo>
                  <a:cubicBezTo>
                    <a:pt x="23" y="0"/>
                    <a:pt x="11" y="0"/>
                    <a:pt x="0" y="4"/>
                  </a:cubicBezTo>
                  <a:cubicBezTo>
                    <a:pt x="33" y="39"/>
                    <a:pt x="33" y="39"/>
                    <a:pt x="33" y="39"/>
                  </a:cubicBezTo>
                  <a:lnTo>
                    <a:pt x="34"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3" name="Freeform 18"/>
            <p:cNvSpPr>
              <a:spLocks/>
            </p:cNvSpPr>
            <p:nvPr/>
          </p:nvSpPr>
          <p:spPr bwMode="auto">
            <a:xfrm rot="2700000">
              <a:off x="6688247" y="4678913"/>
              <a:ext cx="104775" cy="115887"/>
            </a:xfrm>
            <a:custGeom>
              <a:avLst/>
              <a:gdLst>
                <a:gd name="T0" fmla="*/ 1 w 32"/>
                <a:gd name="T1" fmla="*/ 0 h 36"/>
                <a:gd name="T2" fmla="*/ 0 w 32"/>
                <a:gd name="T3" fmla="*/ 31 h 36"/>
                <a:gd name="T4" fmla="*/ 32 w 32"/>
                <a:gd name="T5" fmla="*/ 33 h 36"/>
                <a:gd name="T6" fmla="*/ 5 w 32"/>
                <a:gd name="T7" fmla="*/ 4 h 36"/>
                <a:gd name="T8" fmla="*/ 1 w 32"/>
                <a:gd name="T9" fmla="*/ 0 h 36"/>
              </a:gdLst>
              <a:ahLst/>
              <a:cxnLst>
                <a:cxn ang="0">
                  <a:pos x="T0" y="T1"/>
                </a:cxn>
                <a:cxn ang="0">
                  <a:pos x="T2" y="T3"/>
                </a:cxn>
                <a:cxn ang="0">
                  <a:pos x="T4" y="T5"/>
                </a:cxn>
                <a:cxn ang="0">
                  <a:pos x="T6" y="T7"/>
                </a:cxn>
                <a:cxn ang="0">
                  <a:pos x="T8" y="T9"/>
                </a:cxn>
              </a:cxnLst>
              <a:rect l="0" t="0" r="r" b="b"/>
              <a:pathLst>
                <a:path w="32" h="36">
                  <a:moveTo>
                    <a:pt x="1" y="0"/>
                  </a:moveTo>
                  <a:cubicBezTo>
                    <a:pt x="0" y="31"/>
                    <a:pt x="0" y="31"/>
                    <a:pt x="0" y="31"/>
                  </a:cubicBezTo>
                  <a:cubicBezTo>
                    <a:pt x="10" y="35"/>
                    <a:pt x="21" y="36"/>
                    <a:pt x="32" y="33"/>
                  </a:cubicBezTo>
                  <a:cubicBezTo>
                    <a:pt x="5" y="4"/>
                    <a:pt x="5" y="4"/>
                    <a:pt x="5" y="4"/>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68" name="Group 21"/>
          <p:cNvGrpSpPr>
            <a:grpSpLocks noChangeAspect="1"/>
          </p:cNvGrpSpPr>
          <p:nvPr/>
        </p:nvGrpSpPr>
        <p:grpSpPr bwMode="auto">
          <a:xfrm>
            <a:off x="7302440" y="5014464"/>
            <a:ext cx="239415" cy="366448"/>
            <a:chOff x="4724" y="2825"/>
            <a:chExt cx="147" cy="225"/>
          </a:xfrm>
        </p:grpSpPr>
        <p:sp>
          <p:nvSpPr>
            <p:cNvPr id="370" name="Freeform 22"/>
            <p:cNvSpPr>
              <a:spLocks/>
            </p:cNvSpPr>
            <p:nvPr/>
          </p:nvSpPr>
          <p:spPr bwMode="auto">
            <a:xfrm>
              <a:off x="4756" y="2825"/>
              <a:ext cx="83" cy="51"/>
            </a:xfrm>
            <a:custGeom>
              <a:avLst/>
              <a:gdLst>
                <a:gd name="T0" fmla="*/ 47 w 47"/>
                <a:gd name="T1" fmla="*/ 23 h 29"/>
                <a:gd name="T2" fmla="*/ 23 w 47"/>
                <a:gd name="T3" fmla="*/ 0 h 29"/>
                <a:gd name="T4" fmla="*/ 0 w 47"/>
                <a:gd name="T5" fmla="*/ 23 h 29"/>
                <a:gd name="T6" fmla="*/ 0 w 47"/>
                <a:gd name="T7" fmla="*/ 29 h 29"/>
                <a:gd name="T8" fmla="*/ 47 w 47"/>
                <a:gd name="T9" fmla="*/ 29 h 29"/>
                <a:gd name="T10" fmla="*/ 47 w 47"/>
                <a:gd name="T11" fmla="*/ 23 h 29"/>
              </a:gdLst>
              <a:ahLst/>
              <a:cxnLst>
                <a:cxn ang="0">
                  <a:pos x="T0" y="T1"/>
                </a:cxn>
                <a:cxn ang="0">
                  <a:pos x="T2" y="T3"/>
                </a:cxn>
                <a:cxn ang="0">
                  <a:pos x="T4" y="T5"/>
                </a:cxn>
                <a:cxn ang="0">
                  <a:pos x="T6" y="T7"/>
                </a:cxn>
                <a:cxn ang="0">
                  <a:pos x="T8" y="T9"/>
                </a:cxn>
                <a:cxn ang="0">
                  <a:pos x="T10" y="T11"/>
                </a:cxn>
              </a:cxnLst>
              <a:rect l="0" t="0" r="r" b="b"/>
              <a:pathLst>
                <a:path w="47" h="29">
                  <a:moveTo>
                    <a:pt x="47" y="23"/>
                  </a:moveTo>
                  <a:cubicBezTo>
                    <a:pt x="47" y="11"/>
                    <a:pt x="39" y="0"/>
                    <a:pt x="23" y="0"/>
                  </a:cubicBezTo>
                  <a:cubicBezTo>
                    <a:pt x="8" y="0"/>
                    <a:pt x="0" y="11"/>
                    <a:pt x="0" y="23"/>
                  </a:cubicBezTo>
                  <a:cubicBezTo>
                    <a:pt x="0" y="29"/>
                    <a:pt x="0" y="29"/>
                    <a:pt x="0" y="29"/>
                  </a:cubicBezTo>
                  <a:cubicBezTo>
                    <a:pt x="47" y="29"/>
                    <a:pt x="47" y="29"/>
                    <a:pt x="47" y="29"/>
                  </a:cubicBezTo>
                  <a:lnTo>
                    <a:pt x="47"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1" name="Freeform 23"/>
            <p:cNvSpPr>
              <a:spLocks/>
            </p:cNvSpPr>
            <p:nvPr/>
          </p:nvSpPr>
          <p:spPr bwMode="auto">
            <a:xfrm>
              <a:off x="4756" y="2883"/>
              <a:ext cx="83" cy="87"/>
            </a:xfrm>
            <a:custGeom>
              <a:avLst/>
              <a:gdLst>
                <a:gd name="T0" fmla="*/ 23 w 47"/>
                <a:gd name="T1" fmla="*/ 50 h 50"/>
                <a:gd name="T2" fmla="*/ 47 w 47"/>
                <a:gd name="T3" fmla="*/ 27 h 50"/>
                <a:gd name="T4" fmla="*/ 47 w 47"/>
                <a:gd name="T5" fmla="*/ 0 h 50"/>
                <a:gd name="T6" fmla="*/ 0 w 47"/>
                <a:gd name="T7" fmla="*/ 0 h 50"/>
                <a:gd name="T8" fmla="*/ 0 w 47"/>
                <a:gd name="T9" fmla="*/ 27 h 50"/>
                <a:gd name="T10" fmla="*/ 23 w 47"/>
                <a:gd name="T11" fmla="*/ 50 h 50"/>
              </a:gdLst>
              <a:ahLst/>
              <a:cxnLst>
                <a:cxn ang="0">
                  <a:pos x="T0" y="T1"/>
                </a:cxn>
                <a:cxn ang="0">
                  <a:pos x="T2" y="T3"/>
                </a:cxn>
                <a:cxn ang="0">
                  <a:pos x="T4" y="T5"/>
                </a:cxn>
                <a:cxn ang="0">
                  <a:pos x="T6" y="T7"/>
                </a:cxn>
                <a:cxn ang="0">
                  <a:pos x="T8" y="T9"/>
                </a:cxn>
                <a:cxn ang="0">
                  <a:pos x="T10" y="T11"/>
                </a:cxn>
              </a:cxnLst>
              <a:rect l="0" t="0" r="r" b="b"/>
              <a:pathLst>
                <a:path w="47" h="50">
                  <a:moveTo>
                    <a:pt x="23" y="50"/>
                  </a:moveTo>
                  <a:cubicBezTo>
                    <a:pt x="39" y="50"/>
                    <a:pt x="47" y="40"/>
                    <a:pt x="47" y="27"/>
                  </a:cubicBezTo>
                  <a:cubicBezTo>
                    <a:pt x="47" y="0"/>
                    <a:pt x="47" y="0"/>
                    <a:pt x="47" y="0"/>
                  </a:cubicBezTo>
                  <a:cubicBezTo>
                    <a:pt x="0" y="0"/>
                    <a:pt x="0" y="0"/>
                    <a:pt x="0" y="0"/>
                  </a:cubicBezTo>
                  <a:cubicBezTo>
                    <a:pt x="0" y="27"/>
                    <a:pt x="0" y="27"/>
                    <a:pt x="0" y="27"/>
                  </a:cubicBezTo>
                  <a:cubicBezTo>
                    <a:pt x="0" y="40"/>
                    <a:pt x="8" y="50"/>
                    <a:pt x="23" y="5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2" name="Freeform 24"/>
            <p:cNvSpPr>
              <a:spLocks/>
            </p:cNvSpPr>
            <p:nvPr/>
          </p:nvSpPr>
          <p:spPr bwMode="auto">
            <a:xfrm>
              <a:off x="4724" y="2864"/>
              <a:ext cx="147" cy="186"/>
            </a:xfrm>
            <a:custGeom>
              <a:avLst/>
              <a:gdLst>
                <a:gd name="T0" fmla="*/ 74 w 83"/>
                <a:gd name="T1" fmla="*/ 6 h 107"/>
                <a:gd name="T2" fmla="*/ 74 w 83"/>
                <a:gd name="T3" fmla="*/ 38 h 107"/>
                <a:gd name="T4" fmla="*/ 41 w 83"/>
                <a:gd name="T5" fmla="*/ 71 h 107"/>
                <a:gd name="T6" fmla="*/ 9 w 83"/>
                <a:gd name="T7" fmla="*/ 38 h 107"/>
                <a:gd name="T8" fmla="*/ 9 w 83"/>
                <a:gd name="T9" fmla="*/ 6 h 107"/>
                <a:gd name="T10" fmla="*/ 0 w 83"/>
                <a:gd name="T11" fmla="*/ 6 h 107"/>
                <a:gd name="T12" fmla="*/ 0 w 83"/>
                <a:gd name="T13" fmla="*/ 38 h 107"/>
                <a:gd name="T14" fmla="*/ 0 w 83"/>
                <a:gd name="T15" fmla="*/ 38 h 107"/>
                <a:gd name="T16" fmla="*/ 37 w 83"/>
                <a:gd name="T17" fmla="*/ 80 h 107"/>
                <a:gd name="T18" fmla="*/ 37 w 83"/>
                <a:gd name="T19" fmla="*/ 94 h 107"/>
                <a:gd name="T20" fmla="*/ 18 w 83"/>
                <a:gd name="T21" fmla="*/ 94 h 107"/>
                <a:gd name="T22" fmla="*/ 14 w 83"/>
                <a:gd name="T23" fmla="*/ 107 h 107"/>
                <a:gd name="T24" fmla="*/ 68 w 83"/>
                <a:gd name="T25" fmla="*/ 107 h 107"/>
                <a:gd name="T26" fmla="*/ 63 w 83"/>
                <a:gd name="T27" fmla="*/ 94 h 107"/>
                <a:gd name="T28" fmla="*/ 46 w 83"/>
                <a:gd name="T29" fmla="*/ 94 h 107"/>
                <a:gd name="T30" fmla="*/ 46 w 83"/>
                <a:gd name="T31" fmla="*/ 80 h 107"/>
                <a:gd name="T32" fmla="*/ 83 w 83"/>
                <a:gd name="T33" fmla="*/ 38 h 107"/>
                <a:gd name="T34" fmla="*/ 83 w 83"/>
                <a:gd name="T35" fmla="*/ 38 h 107"/>
                <a:gd name="T36" fmla="*/ 83 w 83"/>
                <a:gd name="T37" fmla="*/ 6 h 107"/>
                <a:gd name="T38" fmla="*/ 74 w 83"/>
                <a:gd name="T39" fmla="*/ 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 h="107">
                  <a:moveTo>
                    <a:pt x="74" y="6"/>
                  </a:moveTo>
                  <a:cubicBezTo>
                    <a:pt x="74" y="38"/>
                    <a:pt x="74" y="38"/>
                    <a:pt x="74" y="38"/>
                  </a:cubicBezTo>
                  <a:cubicBezTo>
                    <a:pt x="74" y="56"/>
                    <a:pt x="62" y="71"/>
                    <a:pt x="41" y="71"/>
                  </a:cubicBezTo>
                  <a:cubicBezTo>
                    <a:pt x="21" y="71"/>
                    <a:pt x="9" y="56"/>
                    <a:pt x="9" y="38"/>
                  </a:cubicBezTo>
                  <a:cubicBezTo>
                    <a:pt x="9" y="6"/>
                    <a:pt x="9" y="6"/>
                    <a:pt x="9" y="6"/>
                  </a:cubicBezTo>
                  <a:cubicBezTo>
                    <a:pt x="4" y="1"/>
                    <a:pt x="0" y="6"/>
                    <a:pt x="0" y="6"/>
                  </a:cubicBezTo>
                  <a:cubicBezTo>
                    <a:pt x="0" y="38"/>
                    <a:pt x="0" y="38"/>
                    <a:pt x="0" y="38"/>
                  </a:cubicBezTo>
                  <a:cubicBezTo>
                    <a:pt x="0" y="38"/>
                    <a:pt x="0" y="38"/>
                    <a:pt x="0" y="38"/>
                  </a:cubicBezTo>
                  <a:cubicBezTo>
                    <a:pt x="0" y="60"/>
                    <a:pt x="16" y="77"/>
                    <a:pt x="37" y="80"/>
                  </a:cubicBezTo>
                  <a:cubicBezTo>
                    <a:pt x="37" y="94"/>
                    <a:pt x="37" y="94"/>
                    <a:pt x="37" y="94"/>
                  </a:cubicBezTo>
                  <a:cubicBezTo>
                    <a:pt x="18" y="94"/>
                    <a:pt x="18" y="94"/>
                    <a:pt x="18" y="94"/>
                  </a:cubicBezTo>
                  <a:cubicBezTo>
                    <a:pt x="14" y="107"/>
                    <a:pt x="14" y="107"/>
                    <a:pt x="14" y="107"/>
                  </a:cubicBezTo>
                  <a:cubicBezTo>
                    <a:pt x="68" y="107"/>
                    <a:pt x="68" y="107"/>
                    <a:pt x="68" y="107"/>
                  </a:cubicBezTo>
                  <a:cubicBezTo>
                    <a:pt x="63" y="94"/>
                    <a:pt x="63" y="94"/>
                    <a:pt x="63" y="94"/>
                  </a:cubicBezTo>
                  <a:cubicBezTo>
                    <a:pt x="46" y="94"/>
                    <a:pt x="46" y="94"/>
                    <a:pt x="46" y="94"/>
                  </a:cubicBezTo>
                  <a:cubicBezTo>
                    <a:pt x="46" y="80"/>
                    <a:pt x="46" y="80"/>
                    <a:pt x="46" y="80"/>
                  </a:cubicBezTo>
                  <a:cubicBezTo>
                    <a:pt x="67" y="77"/>
                    <a:pt x="83" y="60"/>
                    <a:pt x="83" y="38"/>
                  </a:cubicBezTo>
                  <a:cubicBezTo>
                    <a:pt x="83" y="38"/>
                    <a:pt x="83" y="38"/>
                    <a:pt x="83" y="38"/>
                  </a:cubicBezTo>
                  <a:cubicBezTo>
                    <a:pt x="83" y="6"/>
                    <a:pt x="83" y="6"/>
                    <a:pt x="83" y="6"/>
                  </a:cubicBezTo>
                  <a:cubicBezTo>
                    <a:pt x="77" y="0"/>
                    <a:pt x="74" y="6"/>
                    <a:pt x="74"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99" name="组合 398"/>
          <p:cNvGrpSpPr/>
          <p:nvPr/>
        </p:nvGrpSpPr>
        <p:grpSpPr>
          <a:xfrm>
            <a:off x="9904941" y="5642450"/>
            <a:ext cx="342008" cy="342008"/>
            <a:chOff x="9564688" y="4427538"/>
            <a:chExt cx="250826" cy="250826"/>
          </a:xfrm>
        </p:grpSpPr>
        <p:sp>
          <p:nvSpPr>
            <p:cNvPr id="377" name="Freeform 28"/>
            <p:cNvSpPr>
              <a:spLocks/>
            </p:cNvSpPr>
            <p:nvPr/>
          </p:nvSpPr>
          <p:spPr bwMode="auto">
            <a:xfrm>
              <a:off x="9564688" y="4427538"/>
              <a:ext cx="65088" cy="66675"/>
            </a:xfrm>
            <a:custGeom>
              <a:avLst/>
              <a:gdLst>
                <a:gd name="T0" fmla="*/ 23 w 24"/>
                <a:gd name="T1" fmla="*/ 24 h 24"/>
                <a:gd name="T2" fmla="*/ 24 w 24"/>
                <a:gd name="T3" fmla="*/ 24 h 24"/>
                <a:gd name="T4" fmla="*/ 24 w 24"/>
                <a:gd name="T5" fmla="*/ 0 h 24"/>
                <a:gd name="T6" fmla="*/ 23 w 24"/>
                <a:gd name="T7" fmla="*/ 0 h 24"/>
                <a:gd name="T8" fmla="*/ 1 w 24"/>
                <a:gd name="T9" fmla="*/ 0 h 24"/>
                <a:gd name="T10" fmla="*/ 0 w 24"/>
                <a:gd name="T11" fmla="*/ 0 h 24"/>
                <a:gd name="T12" fmla="*/ 0 w 24"/>
                <a:gd name="T13" fmla="*/ 24 h 24"/>
                <a:gd name="T14" fmla="*/ 1 w 24"/>
                <a:gd name="T15" fmla="*/ 24 h 24"/>
                <a:gd name="T16" fmla="*/ 23 w 24"/>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4">
                  <a:moveTo>
                    <a:pt x="23" y="24"/>
                  </a:moveTo>
                  <a:cubicBezTo>
                    <a:pt x="23" y="24"/>
                    <a:pt x="24" y="24"/>
                    <a:pt x="24" y="24"/>
                  </a:cubicBezTo>
                  <a:cubicBezTo>
                    <a:pt x="24" y="0"/>
                    <a:pt x="24" y="0"/>
                    <a:pt x="24" y="0"/>
                  </a:cubicBezTo>
                  <a:cubicBezTo>
                    <a:pt x="24" y="0"/>
                    <a:pt x="23" y="0"/>
                    <a:pt x="23" y="0"/>
                  </a:cubicBezTo>
                  <a:cubicBezTo>
                    <a:pt x="1" y="0"/>
                    <a:pt x="1" y="0"/>
                    <a:pt x="1" y="0"/>
                  </a:cubicBezTo>
                  <a:cubicBezTo>
                    <a:pt x="0" y="0"/>
                    <a:pt x="0" y="0"/>
                    <a:pt x="0" y="0"/>
                  </a:cubicBezTo>
                  <a:cubicBezTo>
                    <a:pt x="0" y="24"/>
                    <a:pt x="0" y="24"/>
                    <a:pt x="0" y="24"/>
                  </a:cubicBezTo>
                  <a:cubicBezTo>
                    <a:pt x="0" y="24"/>
                    <a:pt x="0" y="24"/>
                    <a:pt x="1" y="24"/>
                  </a:cubicBezTo>
                  <a:lnTo>
                    <a:pt x="2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8" name="Freeform 29"/>
            <p:cNvSpPr>
              <a:spLocks/>
            </p:cNvSpPr>
            <p:nvPr/>
          </p:nvSpPr>
          <p:spPr bwMode="auto">
            <a:xfrm>
              <a:off x="9656763" y="4427538"/>
              <a:ext cx="66675" cy="66675"/>
            </a:xfrm>
            <a:custGeom>
              <a:avLst/>
              <a:gdLst>
                <a:gd name="T0" fmla="*/ 23 w 24"/>
                <a:gd name="T1" fmla="*/ 24 h 24"/>
                <a:gd name="T2" fmla="*/ 24 w 24"/>
                <a:gd name="T3" fmla="*/ 24 h 24"/>
                <a:gd name="T4" fmla="*/ 24 w 24"/>
                <a:gd name="T5" fmla="*/ 0 h 24"/>
                <a:gd name="T6" fmla="*/ 23 w 24"/>
                <a:gd name="T7" fmla="*/ 0 h 24"/>
                <a:gd name="T8" fmla="*/ 1 w 24"/>
                <a:gd name="T9" fmla="*/ 0 h 24"/>
                <a:gd name="T10" fmla="*/ 0 w 24"/>
                <a:gd name="T11" fmla="*/ 0 h 24"/>
                <a:gd name="T12" fmla="*/ 0 w 24"/>
                <a:gd name="T13" fmla="*/ 24 h 24"/>
                <a:gd name="T14" fmla="*/ 1 w 24"/>
                <a:gd name="T15" fmla="*/ 24 h 24"/>
                <a:gd name="T16" fmla="*/ 23 w 24"/>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4">
                  <a:moveTo>
                    <a:pt x="23" y="24"/>
                  </a:moveTo>
                  <a:cubicBezTo>
                    <a:pt x="23" y="24"/>
                    <a:pt x="24" y="24"/>
                    <a:pt x="24" y="24"/>
                  </a:cubicBezTo>
                  <a:cubicBezTo>
                    <a:pt x="24" y="0"/>
                    <a:pt x="24" y="0"/>
                    <a:pt x="24" y="0"/>
                  </a:cubicBezTo>
                  <a:cubicBezTo>
                    <a:pt x="24" y="0"/>
                    <a:pt x="23" y="0"/>
                    <a:pt x="23" y="0"/>
                  </a:cubicBezTo>
                  <a:cubicBezTo>
                    <a:pt x="1" y="0"/>
                    <a:pt x="1" y="0"/>
                    <a:pt x="1" y="0"/>
                  </a:cubicBezTo>
                  <a:cubicBezTo>
                    <a:pt x="0" y="0"/>
                    <a:pt x="0" y="0"/>
                    <a:pt x="0" y="0"/>
                  </a:cubicBezTo>
                  <a:cubicBezTo>
                    <a:pt x="0" y="24"/>
                    <a:pt x="0" y="24"/>
                    <a:pt x="0" y="24"/>
                  </a:cubicBezTo>
                  <a:cubicBezTo>
                    <a:pt x="0" y="24"/>
                    <a:pt x="0" y="24"/>
                    <a:pt x="1" y="24"/>
                  </a:cubicBezTo>
                  <a:lnTo>
                    <a:pt x="2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9" name="Freeform 30"/>
            <p:cNvSpPr>
              <a:spLocks/>
            </p:cNvSpPr>
            <p:nvPr/>
          </p:nvSpPr>
          <p:spPr bwMode="auto">
            <a:xfrm>
              <a:off x="9750426" y="4427538"/>
              <a:ext cx="61913" cy="66675"/>
            </a:xfrm>
            <a:custGeom>
              <a:avLst/>
              <a:gdLst>
                <a:gd name="T0" fmla="*/ 23 w 23"/>
                <a:gd name="T1" fmla="*/ 24 h 24"/>
                <a:gd name="T2" fmla="*/ 23 w 23"/>
                <a:gd name="T3" fmla="*/ 24 h 24"/>
                <a:gd name="T4" fmla="*/ 23 w 23"/>
                <a:gd name="T5" fmla="*/ 0 h 24"/>
                <a:gd name="T6" fmla="*/ 23 w 23"/>
                <a:gd name="T7" fmla="*/ 0 h 24"/>
                <a:gd name="T8" fmla="*/ 0 w 23"/>
                <a:gd name="T9" fmla="*/ 0 h 24"/>
                <a:gd name="T10" fmla="*/ 0 w 23"/>
                <a:gd name="T11" fmla="*/ 0 h 24"/>
                <a:gd name="T12" fmla="*/ 0 w 23"/>
                <a:gd name="T13" fmla="*/ 24 h 24"/>
                <a:gd name="T14" fmla="*/ 0 w 23"/>
                <a:gd name="T15" fmla="*/ 24 h 24"/>
                <a:gd name="T16" fmla="*/ 23 w 23"/>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4">
                  <a:moveTo>
                    <a:pt x="23" y="24"/>
                  </a:moveTo>
                  <a:cubicBezTo>
                    <a:pt x="23" y="24"/>
                    <a:pt x="23" y="24"/>
                    <a:pt x="23" y="24"/>
                  </a:cubicBezTo>
                  <a:cubicBezTo>
                    <a:pt x="23" y="0"/>
                    <a:pt x="23" y="0"/>
                    <a:pt x="23" y="0"/>
                  </a:cubicBezTo>
                  <a:cubicBezTo>
                    <a:pt x="23" y="0"/>
                    <a:pt x="23" y="0"/>
                    <a:pt x="23" y="0"/>
                  </a:cubicBezTo>
                  <a:cubicBezTo>
                    <a:pt x="0" y="0"/>
                    <a:pt x="0" y="0"/>
                    <a:pt x="0" y="0"/>
                  </a:cubicBezTo>
                  <a:cubicBezTo>
                    <a:pt x="0" y="0"/>
                    <a:pt x="0" y="0"/>
                    <a:pt x="0" y="0"/>
                  </a:cubicBezTo>
                  <a:cubicBezTo>
                    <a:pt x="0" y="24"/>
                    <a:pt x="0" y="24"/>
                    <a:pt x="0" y="24"/>
                  </a:cubicBezTo>
                  <a:cubicBezTo>
                    <a:pt x="0" y="24"/>
                    <a:pt x="0" y="24"/>
                    <a:pt x="0" y="24"/>
                  </a:cubicBezTo>
                  <a:lnTo>
                    <a:pt x="2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0" name="Freeform 31"/>
            <p:cNvSpPr>
              <a:spLocks/>
            </p:cNvSpPr>
            <p:nvPr/>
          </p:nvSpPr>
          <p:spPr bwMode="auto">
            <a:xfrm>
              <a:off x="9564688" y="4518026"/>
              <a:ext cx="65088" cy="66675"/>
            </a:xfrm>
            <a:custGeom>
              <a:avLst/>
              <a:gdLst>
                <a:gd name="T0" fmla="*/ 23 w 24"/>
                <a:gd name="T1" fmla="*/ 24 h 24"/>
                <a:gd name="T2" fmla="*/ 24 w 24"/>
                <a:gd name="T3" fmla="*/ 24 h 24"/>
                <a:gd name="T4" fmla="*/ 24 w 24"/>
                <a:gd name="T5" fmla="*/ 0 h 24"/>
                <a:gd name="T6" fmla="*/ 23 w 24"/>
                <a:gd name="T7" fmla="*/ 0 h 24"/>
                <a:gd name="T8" fmla="*/ 1 w 24"/>
                <a:gd name="T9" fmla="*/ 0 h 24"/>
                <a:gd name="T10" fmla="*/ 0 w 24"/>
                <a:gd name="T11" fmla="*/ 0 h 24"/>
                <a:gd name="T12" fmla="*/ 0 w 24"/>
                <a:gd name="T13" fmla="*/ 24 h 24"/>
                <a:gd name="T14" fmla="*/ 1 w 24"/>
                <a:gd name="T15" fmla="*/ 24 h 24"/>
                <a:gd name="T16" fmla="*/ 23 w 24"/>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4">
                  <a:moveTo>
                    <a:pt x="23" y="24"/>
                  </a:moveTo>
                  <a:cubicBezTo>
                    <a:pt x="23" y="24"/>
                    <a:pt x="24" y="24"/>
                    <a:pt x="24" y="24"/>
                  </a:cubicBezTo>
                  <a:cubicBezTo>
                    <a:pt x="24" y="0"/>
                    <a:pt x="24" y="0"/>
                    <a:pt x="24" y="0"/>
                  </a:cubicBezTo>
                  <a:cubicBezTo>
                    <a:pt x="24" y="0"/>
                    <a:pt x="23" y="0"/>
                    <a:pt x="23" y="0"/>
                  </a:cubicBezTo>
                  <a:cubicBezTo>
                    <a:pt x="1" y="0"/>
                    <a:pt x="1" y="0"/>
                    <a:pt x="1" y="0"/>
                  </a:cubicBezTo>
                  <a:cubicBezTo>
                    <a:pt x="0" y="0"/>
                    <a:pt x="0" y="0"/>
                    <a:pt x="0" y="0"/>
                  </a:cubicBezTo>
                  <a:cubicBezTo>
                    <a:pt x="0" y="24"/>
                    <a:pt x="0" y="24"/>
                    <a:pt x="0" y="24"/>
                  </a:cubicBezTo>
                  <a:cubicBezTo>
                    <a:pt x="0" y="24"/>
                    <a:pt x="0" y="24"/>
                    <a:pt x="1" y="24"/>
                  </a:cubicBezTo>
                  <a:lnTo>
                    <a:pt x="2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1" name="Freeform 32"/>
            <p:cNvSpPr>
              <a:spLocks/>
            </p:cNvSpPr>
            <p:nvPr/>
          </p:nvSpPr>
          <p:spPr bwMode="auto">
            <a:xfrm>
              <a:off x="9656763" y="4518026"/>
              <a:ext cx="66675" cy="66675"/>
            </a:xfrm>
            <a:custGeom>
              <a:avLst/>
              <a:gdLst>
                <a:gd name="T0" fmla="*/ 23 w 24"/>
                <a:gd name="T1" fmla="*/ 24 h 24"/>
                <a:gd name="T2" fmla="*/ 24 w 24"/>
                <a:gd name="T3" fmla="*/ 24 h 24"/>
                <a:gd name="T4" fmla="*/ 24 w 24"/>
                <a:gd name="T5" fmla="*/ 0 h 24"/>
                <a:gd name="T6" fmla="*/ 23 w 24"/>
                <a:gd name="T7" fmla="*/ 0 h 24"/>
                <a:gd name="T8" fmla="*/ 1 w 24"/>
                <a:gd name="T9" fmla="*/ 0 h 24"/>
                <a:gd name="T10" fmla="*/ 0 w 24"/>
                <a:gd name="T11" fmla="*/ 0 h 24"/>
                <a:gd name="T12" fmla="*/ 0 w 24"/>
                <a:gd name="T13" fmla="*/ 24 h 24"/>
                <a:gd name="T14" fmla="*/ 1 w 24"/>
                <a:gd name="T15" fmla="*/ 24 h 24"/>
                <a:gd name="T16" fmla="*/ 23 w 24"/>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4">
                  <a:moveTo>
                    <a:pt x="23" y="24"/>
                  </a:moveTo>
                  <a:cubicBezTo>
                    <a:pt x="24" y="24"/>
                    <a:pt x="24" y="24"/>
                    <a:pt x="24" y="24"/>
                  </a:cubicBezTo>
                  <a:cubicBezTo>
                    <a:pt x="24" y="0"/>
                    <a:pt x="24" y="0"/>
                    <a:pt x="24" y="0"/>
                  </a:cubicBezTo>
                  <a:cubicBezTo>
                    <a:pt x="24" y="0"/>
                    <a:pt x="24" y="0"/>
                    <a:pt x="23" y="0"/>
                  </a:cubicBezTo>
                  <a:cubicBezTo>
                    <a:pt x="1" y="0"/>
                    <a:pt x="1" y="0"/>
                    <a:pt x="1" y="0"/>
                  </a:cubicBezTo>
                  <a:cubicBezTo>
                    <a:pt x="1" y="0"/>
                    <a:pt x="0" y="0"/>
                    <a:pt x="0" y="0"/>
                  </a:cubicBezTo>
                  <a:cubicBezTo>
                    <a:pt x="0" y="24"/>
                    <a:pt x="0" y="24"/>
                    <a:pt x="0" y="24"/>
                  </a:cubicBezTo>
                  <a:cubicBezTo>
                    <a:pt x="0" y="24"/>
                    <a:pt x="1" y="24"/>
                    <a:pt x="1" y="24"/>
                  </a:cubicBezTo>
                  <a:lnTo>
                    <a:pt x="2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2" name="Freeform 33"/>
            <p:cNvSpPr>
              <a:spLocks/>
            </p:cNvSpPr>
            <p:nvPr/>
          </p:nvSpPr>
          <p:spPr bwMode="auto">
            <a:xfrm>
              <a:off x="9750426" y="4518026"/>
              <a:ext cx="65088" cy="66675"/>
            </a:xfrm>
            <a:custGeom>
              <a:avLst/>
              <a:gdLst>
                <a:gd name="T0" fmla="*/ 23 w 24"/>
                <a:gd name="T1" fmla="*/ 24 h 24"/>
                <a:gd name="T2" fmla="*/ 24 w 24"/>
                <a:gd name="T3" fmla="*/ 24 h 24"/>
                <a:gd name="T4" fmla="*/ 24 w 24"/>
                <a:gd name="T5" fmla="*/ 0 h 24"/>
                <a:gd name="T6" fmla="*/ 23 w 24"/>
                <a:gd name="T7" fmla="*/ 0 h 24"/>
                <a:gd name="T8" fmla="*/ 1 w 24"/>
                <a:gd name="T9" fmla="*/ 0 h 24"/>
                <a:gd name="T10" fmla="*/ 0 w 24"/>
                <a:gd name="T11" fmla="*/ 0 h 24"/>
                <a:gd name="T12" fmla="*/ 0 w 24"/>
                <a:gd name="T13" fmla="*/ 24 h 24"/>
                <a:gd name="T14" fmla="*/ 1 w 24"/>
                <a:gd name="T15" fmla="*/ 24 h 24"/>
                <a:gd name="T16" fmla="*/ 23 w 24"/>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4">
                  <a:moveTo>
                    <a:pt x="23" y="24"/>
                  </a:moveTo>
                  <a:cubicBezTo>
                    <a:pt x="23" y="24"/>
                    <a:pt x="24" y="24"/>
                    <a:pt x="24" y="24"/>
                  </a:cubicBezTo>
                  <a:cubicBezTo>
                    <a:pt x="24" y="0"/>
                    <a:pt x="24" y="0"/>
                    <a:pt x="24" y="0"/>
                  </a:cubicBezTo>
                  <a:cubicBezTo>
                    <a:pt x="24" y="0"/>
                    <a:pt x="23" y="0"/>
                    <a:pt x="23" y="0"/>
                  </a:cubicBezTo>
                  <a:cubicBezTo>
                    <a:pt x="1" y="0"/>
                    <a:pt x="1" y="0"/>
                    <a:pt x="1" y="0"/>
                  </a:cubicBezTo>
                  <a:cubicBezTo>
                    <a:pt x="0" y="0"/>
                    <a:pt x="0" y="0"/>
                    <a:pt x="0" y="0"/>
                  </a:cubicBezTo>
                  <a:cubicBezTo>
                    <a:pt x="0" y="24"/>
                    <a:pt x="0" y="24"/>
                    <a:pt x="0" y="24"/>
                  </a:cubicBezTo>
                  <a:cubicBezTo>
                    <a:pt x="0" y="24"/>
                    <a:pt x="0" y="24"/>
                    <a:pt x="1" y="24"/>
                  </a:cubicBezTo>
                  <a:lnTo>
                    <a:pt x="2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3" name="Freeform 34"/>
            <p:cNvSpPr>
              <a:spLocks/>
            </p:cNvSpPr>
            <p:nvPr/>
          </p:nvSpPr>
          <p:spPr bwMode="auto">
            <a:xfrm>
              <a:off x="9564688" y="4610101"/>
              <a:ext cx="65088" cy="68263"/>
            </a:xfrm>
            <a:custGeom>
              <a:avLst/>
              <a:gdLst>
                <a:gd name="T0" fmla="*/ 23 w 24"/>
                <a:gd name="T1" fmla="*/ 0 h 25"/>
                <a:gd name="T2" fmla="*/ 1 w 24"/>
                <a:gd name="T3" fmla="*/ 0 h 25"/>
                <a:gd name="T4" fmla="*/ 0 w 24"/>
                <a:gd name="T5" fmla="*/ 1 h 25"/>
                <a:gd name="T6" fmla="*/ 0 w 24"/>
                <a:gd name="T7" fmla="*/ 24 h 25"/>
                <a:gd name="T8" fmla="*/ 1 w 24"/>
                <a:gd name="T9" fmla="*/ 25 h 25"/>
                <a:gd name="T10" fmla="*/ 23 w 24"/>
                <a:gd name="T11" fmla="*/ 25 h 25"/>
                <a:gd name="T12" fmla="*/ 24 w 24"/>
                <a:gd name="T13" fmla="*/ 24 h 25"/>
                <a:gd name="T14" fmla="*/ 24 w 24"/>
                <a:gd name="T15" fmla="*/ 1 h 25"/>
                <a:gd name="T16" fmla="*/ 23 w 24"/>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5">
                  <a:moveTo>
                    <a:pt x="23" y="0"/>
                  </a:moveTo>
                  <a:cubicBezTo>
                    <a:pt x="1" y="0"/>
                    <a:pt x="1" y="0"/>
                    <a:pt x="1" y="0"/>
                  </a:cubicBezTo>
                  <a:cubicBezTo>
                    <a:pt x="1" y="0"/>
                    <a:pt x="0" y="0"/>
                    <a:pt x="0" y="1"/>
                  </a:cubicBezTo>
                  <a:cubicBezTo>
                    <a:pt x="0" y="24"/>
                    <a:pt x="0" y="24"/>
                    <a:pt x="0" y="24"/>
                  </a:cubicBezTo>
                  <a:cubicBezTo>
                    <a:pt x="0" y="25"/>
                    <a:pt x="1" y="25"/>
                    <a:pt x="1" y="25"/>
                  </a:cubicBezTo>
                  <a:cubicBezTo>
                    <a:pt x="23" y="25"/>
                    <a:pt x="23" y="25"/>
                    <a:pt x="23" y="25"/>
                  </a:cubicBezTo>
                  <a:cubicBezTo>
                    <a:pt x="24" y="25"/>
                    <a:pt x="24" y="25"/>
                    <a:pt x="24" y="24"/>
                  </a:cubicBezTo>
                  <a:cubicBezTo>
                    <a:pt x="24" y="1"/>
                    <a:pt x="24" y="1"/>
                    <a:pt x="24" y="1"/>
                  </a:cubicBezTo>
                  <a:cubicBezTo>
                    <a:pt x="24" y="0"/>
                    <a:pt x="24" y="0"/>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4" name="Freeform 35"/>
            <p:cNvSpPr>
              <a:spLocks/>
            </p:cNvSpPr>
            <p:nvPr/>
          </p:nvSpPr>
          <p:spPr bwMode="auto">
            <a:xfrm>
              <a:off x="9659938" y="4610101"/>
              <a:ext cx="63500" cy="68263"/>
            </a:xfrm>
            <a:custGeom>
              <a:avLst/>
              <a:gdLst>
                <a:gd name="T0" fmla="*/ 23 w 23"/>
                <a:gd name="T1" fmla="*/ 0 h 25"/>
                <a:gd name="T2" fmla="*/ 0 w 23"/>
                <a:gd name="T3" fmla="*/ 0 h 25"/>
                <a:gd name="T4" fmla="*/ 0 w 23"/>
                <a:gd name="T5" fmla="*/ 1 h 25"/>
                <a:gd name="T6" fmla="*/ 0 w 23"/>
                <a:gd name="T7" fmla="*/ 24 h 25"/>
                <a:gd name="T8" fmla="*/ 0 w 23"/>
                <a:gd name="T9" fmla="*/ 25 h 25"/>
                <a:gd name="T10" fmla="*/ 23 w 23"/>
                <a:gd name="T11" fmla="*/ 25 h 25"/>
                <a:gd name="T12" fmla="*/ 23 w 23"/>
                <a:gd name="T13" fmla="*/ 24 h 25"/>
                <a:gd name="T14" fmla="*/ 23 w 23"/>
                <a:gd name="T15" fmla="*/ 1 h 25"/>
                <a:gd name="T16" fmla="*/ 23 w 23"/>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5">
                  <a:moveTo>
                    <a:pt x="23" y="0"/>
                  </a:moveTo>
                  <a:cubicBezTo>
                    <a:pt x="0" y="0"/>
                    <a:pt x="0" y="0"/>
                    <a:pt x="0" y="0"/>
                  </a:cubicBezTo>
                  <a:cubicBezTo>
                    <a:pt x="0" y="0"/>
                    <a:pt x="0" y="0"/>
                    <a:pt x="0" y="1"/>
                  </a:cubicBezTo>
                  <a:cubicBezTo>
                    <a:pt x="0" y="24"/>
                    <a:pt x="0" y="24"/>
                    <a:pt x="0" y="24"/>
                  </a:cubicBezTo>
                  <a:cubicBezTo>
                    <a:pt x="0" y="25"/>
                    <a:pt x="0" y="25"/>
                    <a:pt x="0" y="25"/>
                  </a:cubicBezTo>
                  <a:cubicBezTo>
                    <a:pt x="23" y="25"/>
                    <a:pt x="23" y="25"/>
                    <a:pt x="23" y="25"/>
                  </a:cubicBezTo>
                  <a:cubicBezTo>
                    <a:pt x="23" y="25"/>
                    <a:pt x="23" y="25"/>
                    <a:pt x="23" y="24"/>
                  </a:cubicBezTo>
                  <a:cubicBezTo>
                    <a:pt x="23" y="1"/>
                    <a:pt x="23" y="1"/>
                    <a:pt x="23" y="1"/>
                  </a:cubicBezTo>
                  <a:cubicBezTo>
                    <a:pt x="23" y="0"/>
                    <a:pt x="23" y="0"/>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5" name="Freeform 36"/>
            <p:cNvSpPr>
              <a:spLocks/>
            </p:cNvSpPr>
            <p:nvPr/>
          </p:nvSpPr>
          <p:spPr bwMode="auto">
            <a:xfrm>
              <a:off x="9750426" y="4610101"/>
              <a:ext cx="65088" cy="68263"/>
            </a:xfrm>
            <a:custGeom>
              <a:avLst/>
              <a:gdLst>
                <a:gd name="T0" fmla="*/ 23 w 24"/>
                <a:gd name="T1" fmla="*/ 0 h 25"/>
                <a:gd name="T2" fmla="*/ 1 w 24"/>
                <a:gd name="T3" fmla="*/ 0 h 25"/>
                <a:gd name="T4" fmla="*/ 0 w 24"/>
                <a:gd name="T5" fmla="*/ 1 h 25"/>
                <a:gd name="T6" fmla="*/ 0 w 24"/>
                <a:gd name="T7" fmla="*/ 24 h 25"/>
                <a:gd name="T8" fmla="*/ 1 w 24"/>
                <a:gd name="T9" fmla="*/ 25 h 25"/>
                <a:gd name="T10" fmla="*/ 23 w 24"/>
                <a:gd name="T11" fmla="*/ 25 h 25"/>
                <a:gd name="T12" fmla="*/ 24 w 24"/>
                <a:gd name="T13" fmla="*/ 24 h 25"/>
                <a:gd name="T14" fmla="*/ 24 w 24"/>
                <a:gd name="T15" fmla="*/ 1 h 25"/>
                <a:gd name="T16" fmla="*/ 23 w 24"/>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5">
                  <a:moveTo>
                    <a:pt x="23" y="0"/>
                  </a:moveTo>
                  <a:cubicBezTo>
                    <a:pt x="1" y="0"/>
                    <a:pt x="1" y="0"/>
                    <a:pt x="1" y="0"/>
                  </a:cubicBezTo>
                  <a:cubicBezTo>
                    <a:pt x="0" y="0"/>
                    <a:pt x="0" y="0"/>
                    <a:pt x="0" y="1"/>
                  </a:cubicBezTo>
                  <a:cubicBezTo>
                    <a:pt x="0" y="24"/>
                    <a:pt x="0" y="24"/>
                    <a:pt x="0" y="24"/>
                  </a:cubicBezTo>
                  <a:cubicBezTo>
                    <a:pt x="0" y="25"/>
                    <a:pt x="0" y="25"/>
                    <a:pt x="1" y="25"/>
                  </a:cubicBezTo>
                  <a:cubicBezTo>
                    <a:pt x="23" y="25"/>
                    <a:pt x="23" y="25"/>
                    <a:pt x="23" y="25"/>
                  </a:cubicBezTo>
                  <a:cubicBezTo>
                    <a:pt x="24" y="25"/>
                    <a:pt x="24" y="25"/>
                    <a:pt x="24" y="24"/>
                  </a:cubicBezTo>
                  <a:cubicBezTo>
                    <a:pt x="24" y="1"/>
                    <a:pt x="24" y="1"/>
                    <a:pt x="24" y="1"/>
                  </a:cubicBezTo>
                  <a:cubicBezTo>
                    <a:pt x="24" y="0"/>
                    <a:pt x="24" y="0"/>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96" name="组合 395"/>
          <p:cNvGrpSpPr/>
          <p:nvPr/>
        </p:nvGrpSpPr>
        <p:grpSpPr>
          <a:xfrm>
            <a:off x="9170126" y="4973844"/>
            <a:ext cx="418309" cy="420290"/>
            <a:chOff x="7815263" y="4386263"/>
            <a:chExt cx="334963" cy="336550"/>
          </a:xfrm>
        </p:grpSpPr>
        <p:sp>
          <p:nvSpPr>
            <p:cNvPr id="386" name="Freeform 37"/>
            <p:cNvSpPr>
              <a:spLocks noEditPoints="1"/>
            </p:cNvSpPr>
            <p:nvPr/>
          </p:nvSpPr>
          <p:spPr bwMode="auto">
            <a:xfrm>
              <a:off x="7815263" y="4386263"/>
              <a:ext cx="334963" cy="336550"/>
            </a:xfrm>
            <a:custGeom>
              <a:avLst/>
              <a:gdLst>
                <a:gd name="T0" fmla="*/ 62 w 123"/>
                <a:gd name="T1" fmla="*/ 0 h 122"/>
                <a:gd name="T2" fmla="*/ 0 w 123"/>
                <a:gd name="T3" fmla="*/ 61 h 122"/>
                <a:gd name="T4" fmla="*/ 62 w 123"/>
                <a:gd name="T5" fmla="*/ 122 h 122"/>
                <a:gd name="T6" fmla="*/ 123 w 123"/>
                <a:gd name="T7" fmla="*/ 61 h 122"/>
                <a:gd name="T8" fmla="*/ 62 w 123"/>
                <a:gd name="T9" fmla="*/ 0 h 122"/>
                <a:gd name="T10" fmla="*/ 62 w 123"/>
                <a:gd name="T11" fmla="*/ 112 h 122"/>
                <a:gd name="T12" fmla="*/ 10 w 123"/>
                <a:gd name="T13" fmla="*/ 61 h 122"/>
                <a:gd name="T14" fmla="*/ 62 w 123"/>
                <a:gd name="T15" fmla="*/ 10 h 122"/>
                <a:gd name="T16" fmla="*/ 113 w 123"/>
                <a:gd name="T17" fmla="*/ 61 h 122"/>
                <a:gd name="T18" fmla="*/ 62 w 123"/>
                <a:gd name="T19" fmla="*/ 11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2">
                  <a:moveTo>
                    <a:pt x="62" y="0"/>
                  </a:moveTo>
                  <a:cubicBezTo>
                    <a:pt x="28" y="0"/>
                    <a:pt x="0" y="27"/>
                    <a:pt x="0" y="61"/>
                  </a:cubicBezTo>
                  <a:cubicBezTo>
                    <a:pt x="0" y="95"/>
                    <a:pt x="28" y="122"/>
                    <a:pt x="62" y="122"/>
                  </a:cubicBezTo>
                  <a:cubicBezTo>
                    <a:pt x="96" y="122"/>
                    <a:pt x="123" y="95"/>
                    <a:pt x="123" y="61"/>
                  </a:cubicBezTo>
                  <a:cubicBezTo>
                    <a:pt x="123" y="27"/>
                    <a:pt x="96" y="0"/>
                    <a:pt x="62" y="0"/>
                  </a:cubicBezTo>
                  <a:close/>
                  <a:moveTo>
                    <a:pt x="62" y="112"/>
                  </a:moveTo>
                  <a:cubicBezTo>
                    <a:pt x="33" y="112"/>
                    <a:pt x="10" y="89"/>
                    <a:pt x="10" y="61"/>
                  </a:cubicBezTo>
                  <a:cubicBezTo>
                    <a:pt x="10" y="33"/>
                    <a:pt x="33" y="10"/>
                    <a:pt x="62" y="10"/>
                  </a:cubicBezTo>
                  <a:cubicBezTo>
                    <a:pt x="90" y="10"/>
                    <a:pt x="113" y="33"/>
                    <a:pt x="113" y="61"/>
                  </a:cubicBezTo>
                  <a:cubicBezTo>
                    <a:pt x="113" y="89"/>
                    <a:pt x="90" y="112"/>
                    <a:pt x="62" y="1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7" name="Freeform 38"/>
            <p:cNvSpPr>
              <a:spLocks/>
            </p:cNvSpPr>
            <p:nvPr/>
          </p:nvSpPr>
          <p:spPr bwMode="auto">
            <a:xfrm>
              <a:off x="7940676" y="4513263"/>
              <a:ext cx="80963" cy="153988"/>
            </a:xfrm>
            <a:custGeom>
              <a:avLst/>
              <a:gdLst>
                <a:gd name="T0" fmla="*/ 41 w 51"/>
                <a:gd name="T1" fmla="*/ 0 h 97"/>
                <a:gd name="T2" fmla="*/ 12 w 51"/>
                <a:gd name="T3" fmla="*/ 0 h 97"/>
                <a:gd name="T4" fmla="*/ 12 w 51"/>
                <a:gd name="T5" fmla="*/ 0 h 97"/>
                <a:gd name="T6" fmla="*/ 1 w 51"/>
                <a:gd name="T7" fmla="*/ 0 h 97"/>
                <a:gd name="T8" fmla="*/ 1 w 51"/>
                <a:gd name="T9" fmla="*/ 17 h 97"/>
                <a:gd name="T10" fmla="*/ 12 w 51"/>
                <a:gd name="T11" fmla="*/ 17 h 97"/>
                <a:gd name="T12" fmla="*/ 12 w 51"/>
                <a:gd name="T13" fmla="*/ 80 h 97"/>
                <a:gd name="T14" fmla="*/ 0 w 51"/>
                <a:gd name="T15" fmla="*/ 80 h 97"/>
                <a:gd name="T16" fmla="*/ 0 w 51"/>
                <a:gd name="T17" fmla="*/ 95 h 97"/>
                <a:gd name="T18" fmla="*/ 12 w 51"/>
                <a:gd name="T19" fmla="*/ 95 h 97"/>
                <a:gd name="T20" fmla="*/ 12 w 51"/>
                <a:gd name="T21" fmla="*/ 97 h 97"/>
                <a:gd name="T22" fmla="*/ 41 w 51"/>
                <a:gd name="T23" fmla="*/ 97 h 97"/>
                <a:gd name="T24" fmla="*/ 41 w 51"/>
                <a:gd name="T25" fmla="*/ 95 h 97"/>
                <a:gd name="T26" fmla="*/ 51 w 51"/>
                <a:gd name="T27" fmla="*/ 95 h 97"/>
                <a:gd name="T28" fmla="*/ 51 w 51"/>
                <a:gd name="T29" fmla="*/ 80 h 97"/>
                <a:gd name="T30" fmla="*/ 41 w 51"/>
                <a:gd name="T31" fmla="*/ 80 h 97"/>
                <a:gd name="T32" fmla="*/ 41 w 51"/>
                <a:gd name="T33"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97">
                  <a:moveTo>
                    <a:pt x="41" y="0"/>
                  </a:moveTo>
                  <a:lnTo>
                    <a:pt x="12" y="0"/>
                  </a:lnTo>
                  <a:lnTo>
                    <a:pt x="12" y="0"/>
                  </a:lnTo>
                  <a:lnTo>
                    <a:pt x="1" y="0"/>
                  </a:lnTo>
                  <a:lnTo>
                    <a:pt x="1" y="17"/>
                  </a:lnTo>
                  <a:lnTo>
                    <a:pt x="12" y="17"/>
                  </a:lnTo>
                  <a:lnTo>
                    <a:pt x="12" y="80"/>
                  </a:lnTo>
                  <a:lnTo>
                    <a:pt x="0" y="80"/>
                  </a:lnTo>
                  <a:lnTo>
                    <a:pt x="0" y="95"/>
                  </a:lnTo>
                  <a:lnTo>
                    <a:pt x="12" y="95"/>
                  </a:lnTo>
                  <a:lnTo>
                    <a:pt x="12" y="97"/>
                  </a:lnTo>
                  <a:lnTo>
                    <a:pt x="41" y="97"/>
                  </a:lnTo>
                  <a:lnTo>
                    <a:pt x="41" y="95"/>
                  </a:lnTo>
                  <a:lnTo>
                    <a:pt x="51" y="95"/>
                  </a:lnTo>
                  <a:lnTo>
                    <a:pt x="51" y="80"/>
                  </a:lnTo>
                  <a:lnTo>
                    <a:pt x="41" y="80"/>
                  </a:lnTo>
                  <a:lnTo>
                    <a:pt x="4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8" name="Oval 39"/>
            <p:cNvSpPr>
              <a:spLocks noChangeArrowheads="1"/>
            </p:cNvSpPr>
            <p:nvPr/>
          </p:nvSpPr>
          <p:spPr bwMode="auto">
            <a:xfrm>
              <a:off x="7959726" y="4446588"/>
              <a:ext cx="49213" cy="476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97" name="组合 396"/>
          <p:cNvGrpSpPr/>
          <p:nvPr/>
        </p:nvGrpSpPr>
        <p:grpSpPr>
          <a:xfrm>
            <a:off x="7898170" y="4975661"/>
            <a:ext cx="408795" cy="412687"/>
            <a:chOff x="8386763" y="4386263"/>
            <a:chExt cx="333375" cy="336550"/>
          </a:xfrm>
        </p:grpSpPr>
        <p:sp>
          <p:nvSpPr>
            <p:cNvPr id="389" name="Freeform 40"/>
            <p:cNvSpPr>
              <a:spLocks noEditPoints="1"/>
            </p:cNvSpPr>
            <p:nvPr/>
          </p:nvSpPr>
          <p:spPr bwMode="auto">
            <a:xfrm>
              <a:off x="8386763" y="4386263"/>
              <a:ext cx="333375" cy="336550"/>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1 w 122"/>
                <a:gd name="T11" fmla="*/ 112 h 122"/>
                <a:gd name="T12" fmla="*/ 10 w 122"/>
                <a:gd name="T13" fmla="*/ 61 h 122"/>
                <a:gd name="T14" fmla="*/ 61 w 122"/>
                <a:gd name="T15" fmla="*/ 10 h 122"/>
                <a:gd name="T16" fmla="*/ 112 w 122"/>
                <a:gd name="T17" fmla="*/ 61 h 122"/>
                <a:gd name="T18" fmla="*/ 61 w 122"/>
                <a:gd name="T19" fmla="*/ 11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122">
                  <a:moveTo>
                    <a:pt x="61" y="0"/>
                  </a:moveTo>
                  <a:cubicBezTo>
                    <a:pt x="27" y="0"/>
                    <a:pt x="0" y="27"/>
                    <a:pt x="0" y="61"/>
                  </a:cubicBezTo>
                  <a:cubicBezTo>
                    <a:pt x="0" y="95"/>
                    <a:pt x="27" y="122"/>
                    <a:pt x="61" y="122"/>
                  </a:cubicBezTo>
                  <a:cubicBezTo>
                    <a:pt x="95" y="122"/>
                    <a:pt x="122" y="95"/>
                    <a:pt x="122" y="61"/>
                  </a:cubicBezTo>
                  <a:cubicBezTo>
                    <a:pt x="122" y="27"/>
                    <a:pt x="95" y="0"/>
                    <a:pt x="61" y="0"/>
                  </a:cubicBezTo>
                  <a:close/>
                  <a:moveTo>
                    <a:pt x="61" y="112"/>
                  </a:moveTo>
                  <a:cubicBezTo>
                    <a:pt x="33" y="112"/>
                    <a:pt x="10" y="89"/>
                    <a:pt x="10" y="61"/>
                  </a:cubicBezTo>
                  <a:cubicBezTo>
                    <a:pt x="10" y="33"/>
                    <a:pt x="33" y="10"/>
                    <a:pt x="61" y="10"/>
                  </a:cubicBezTo>
                  <a:cubicBezTo>
                    <a:pt x="89" y="10"/>
                    <a:pt x="112" y="33"/>
                    <a:pt x="112" y="61"/>
                  </a:cubicBezTo>
                  <a:cubicBezTo>
                    <a:pt x="112" y="89"/>
                    <a:pt x="89" y="112"/>
                    <a:pt x="61" y="1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0" name="Oval 41"/>
            <p:cNvSpPr>
              <a:spLocks noChangeArrowheads="1"/>
            </p:cNvSpPr>
            <p:nvPr/>
          </p:nvSpPr>
          <p:spPr bwMode="auto">
            <a:xfrm>
              <a:off x="8523288" y="4606926"/>
              <a:ext cx="52388" cy="555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1" name="Freeform 42"/>
            <p:cNvSpPr>
              <a:spLocks/>
            </p:cNvSpPr>
            <p:nvPr/>
          </p:nvSpPr>
          <p:spPr bwMode="auto">
            <a:xfrm>
              <a:off x="8504238" y="4454526"/>
              <a:ext cx="106363" cy="138113"/>
            </a:xfrm>
            <a:custGeom>
              <a:avLst/>
              <a:gdLst>
                <a:gd name="T0" fmla="*/ 18 w 39"/>
                <a:gd name="T1" fmla="*/ 0 h 50"/>
                <a:gd name="T2" fmla="*/ 0 w 39"/>
                <a:gd name="T3" fmla="*/ 4 h 50"/>
                <a:gd name="T4" fmla="*/ 4 w 39"/>
                <a:gd name="T5" fmla="*/ 16 h 50"/>
                <a:gd name="T6" fmla="*/ 14 w 39"/>
                <a:gd name="T7" fmla="*/ 13 h 50"/>
                <a:gd name="T8" fmla="*/ 22 w 39"/>
                <a:gd name="T9" fmla="*/ 19 h 50"/>
                <a:gd name="T10" fmla="*/ 16 w 39"/>
                <a:gd name="T11" fmla="*/ 30 h 50"/>
                <a:gd name="T12" fmla="*/ 10 w 39"/>
                <a:gd name="T13" fmla="*/ 47 h 50"/>
                <a:gd name="T14" fmla="*/ 10 w 39"/>
                <a:gd name="T15" fmla="*/ 50 h 50"/>
                <a:gd name="T16" fmla="*/ 24 w 39"/>
                <a:gd name="T17" fmla="*/ 50 h 50"/>
                <a:gd name="T18" fmla="*/ 24 w 39"/>
                <a:gd name="T19" fmla="*/ 48 h 50"/>
                <a:gd name="T20" fmla="*/ 29 w 39"/>
                <a:gd name="T21" fmla="*/ 35 h 50"/>
                <a:gd name="T22" fmla="*/ 39 w 39"/>
                <a:gd name="T23" fmla="*/ 17 h 50"/>
                <a:gd name="T24" fmla="*/ 18 w 39"/>
                <a:gd name="T25"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50">
                  <a:moveTo>
                    <a:pt x="18" y="0"/>
                  </a:moveTo>
                  <a:cubicBezTo>
                    <a:pt x="10" y="0"/>
                    <a:pt x="4" y="2"/>
                    <a:pt x="0" y="4"/>
                  </a:cubicBezTo>
                  <a:cubicBezTo>
                    <a:pt x="4" y="16"/>
                    <a:pt x="4" y="16"/>
                    <a:pt x="4" y="16"/>
                  </a:cubicBezTo>
                  <a:cubicBezTo>
                    <a:pt x="7" y="14"/>
                    <a:pt x="11" y="13"/>
                    <a:pt x="14" y="13"/>
                  </a:cubicBezTo>
                  <a:cubicBezTo>
                    <a:pt x="20" y="13"/>
                    <a:pt x="22" y="16"/>
                    <a:pt x="22" y="19"/>
                  </a:cubicBezTo>
                  <a:cubicBezTo>
                    <a:pt x="22" y="23"/>
                    <a:pt x="19" y="26"/>
                    <a:pt x="16" y="30"/>
                  </a:cubicBezTo>
                  <a:cubicBezTo>
                    <a:pt x="11" y="36"/>
                    <a:pt x="9" y="42"/>
                    <a:pt x="10" y="47"/>
                  </a:cubicBezTo>
                  <a:cubicBezTo>
                    <a:pt x="10" y="50"/>
                    <a:pt x="10" y="50"/>
                    <a:pt x="10" y="50"/>
                  </a:cubicBezTo>
                  <a:cubicBezTo>
                    <a:pt x="24" y="50"/>
                    <a:pt x="24" y="50"/>
                    <a:pt x="24" y="50"/>
                  </a:cubicBezTo>
                  <a:cubicBezTo>
                    <a:pt x="24" y="48"/>
                    <a:pt x="24" y="48"/>
                    <a:pt x="24" y="48"/>
                  </a:cubicBezTo>
                  <a:cubicBezTo>
                    <a:pt x="24" y="43"/>
                    <a:pt x="26" y="39"/>
                    <a:pt x="29" y="35"/>
                  </a:cubicBezTo>
                  <a:cubicBezTo>
                    <a:pt x="33" y="30"/>
                    <a:pt x="39" y="25"/>
                    <a:pt x="39" y="17"/>
                  </a:cubicBezTo>
                  <a:cubicBezTo>
                    <a:pt x="39" y="8"/>
                    <a:pt x="32" y="0"/>
                    <a:pt x="1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98" name="组合 397"/>
          <p:cNvGrpSpPr/>
          <p:nvPr/>
        </p:nvGrpSpPr>
        <p:grpSpPr>
          <a:xfrm>
            <a:off x="8547631" y="4971644"/>
            <a:ext cx="410274" cy="414181"/>
            <a:chOff x="8937626" y="4386263"/>
            <a:chExt cx="333375" cy="336550"/>
          </a:xfrm>
        </p:grpSpPr>
        <p:sp>
          <p:nvSpPr>
            <p:cNvPr id="392" name="Freeform 43"/>
            <p:cNvSpPr>
              <a:spLocks noEditPoints="1"/>
            </p:cNvSpPr>
            <p:nvPr/>
          </p:nvSpPr>
          <p:spPr bwMode="auto">
            <a:xfrm>
              <a:off x="8937626" y="4386263"/>
              <a:ext cx="333375" cy="336550"/>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1 w 122"/>
                <a:gd name="T11" fmla="*/ 112 h 122"/>
                <a:gd name="T12" fmla="*/ 10 w 122"/>
                <a:gd name="T13" fmla="*/ 61 h 122"/>
                <a:gd name="T14" fmla="*/ 61 w 122"/>
                <a:gd name="T15" fmla="*/ 10 h 122"/>
                <a:gd name="T16" fmla="*/ 112 w 122"/>
                <a:gd name="T17" fmla="*/ 61 h 122"/>
                <a:gd name="T18" fmla="*/ 61 w 122"/>
                <a:gd name="T19" fmla="*/ 11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122">
                  <a:moveTo>
                    <a:pt x="61" y="0"/>
                  </a:moveTo>
                  <a:cubicBezTo>
                    <a:pt x="27" y="0"/>
                    <a:pt x="0" y="27"/>
                    <a:pt x="0" y="61"/>
                  </a:cubicBezTo>
                  <a:cubicBezTo>
                    <a:pt x="0" y="95"/>
                    <a:pt x="27" y="122"/>
                    <a:pt x="61" y="122"/>
                  </a:cubicBezTo>
                  <a:cubicBezTo>
                    <a:pt x="95" y="122"/>
                    <a:pt x="122" y="95"/>
                    <a:pt x="122" y="61"/>
                  </a:cubicBezTo>
                  <a:cubicBezTo>
                    <a:pt x="122" y="27"/>
                    <a:pt x="95" y="0"/>
                    <a:pt x="61" y="0"/>
                  </a:cubicBezTo>
                  <a:close/>
                  <a:moveTo>
                    <a:pt x="61" y="112"/>
                  </a:moveTo>
                  <a:cubicBezTo>
                    <a:pt x="33" y="112"/>
                    <a:pt x="10" y="89"/>
                    <a:pt x="10" y="61"/>
                  </a:cubicBezTo>
                  <a:cubicBezTo>
                    <a:pt x="10" y="33"/>
                    <a:pt x="33" y="10"/>
                    <a:pt x="61" y="10"/>
                  </a:cubicBezTo>
                  <a:cubicBezTo>
                    <a:pt x="89" y="10"/>
                    <a:pt x="112" y="33"/>
                    <a:pt x="112" y="61"/>
                  </a:cubicBezTo>
                  <a:cubicBezTo>
                    <a:pt x="112" y="89"/>
                    <a:pt x="89" y="112"/>
                    <a:pt x="61" y="1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3" name="Freeform 44"/>
            <p:cNvSpPr>
              <a:spLocks/>
            </p:cNvSpPr>
            <p:nvPr/>
          </p:nvSpPr>
          <p:spPr bwMode="auto">
            <a:xfrm>
              <a:off x="9078913" y="4449763"/>
              <a:ext cx="49213" cy="139700"/>
            </a:xfrm>
            <a:custGeom>
              <a:avLst/>
              <a:gdLst>
                <a:gd name="T0" fmla="*/ 26 w 31"/>
                <a:gd name="T1" fmla="*/ 88 h 88"/>
                <a:gd name="T2" fmla="*/ 31 w 31"/>
                <a:gd name="T3" fmla="*/ 0 h 88"/>
                <a:gd name="T4" fmla="*/ 0 w 31"/>
                <a:gd name="T5" fmla="*/ 0 h 88"/>
                <a:gd name="T6" fmla="*/ 6 w 31"/>
                <a:gd name="T7" fmla="*/ 88 h 88"/>
                <a:gd name="T8" fmla="*/ 26 w 31"/>
                <a:gd name="T9" fmla="*/ 88 h 88"/>
              </a:gdLst>
              <a:ahLst/>
              <a:cxnLst>
                <a:cxn ang="0">
                  <a:pos x="T0" y="T1"/>
                </a:cxn>
                <a:cxn ang="0">
                  <a:pos x="T2" y="T3"/>
                </a:cxn>
                <a:cxn ang="0">
                  <a:pos x="T4" y="T5"/>
                </a:cxn>
                <a:cxn ang="0">
                  <a:pos x="T6" y="T7"/>
                </a:cxn>
                <a:cxn ang="0">
                  <a:pos x="T8" y="T9"/>
                </a:cxn>
              </a:cxnLst>
              <a:rect l="0" t="0" r="r" b="b"/>
              <a:pathLst>
                <a:path w="31" h="88">
                  <a:moveTo>
                    <a:pt x="26" y="88"/>
                  </a:moveTo>
                  <a:lnTo>
                    <a:pt x="31" y="0"/>
                  </a:lnTo>
                  <a:lnTo>
                    <a:pt x="0" y="0"/>
                  </a:lnTo>
                  <a:lnTo>
                    <a:pt x="6" y="88"/>
                  </a:lnTo>
                  <a:lnTo>
                    <a:pt x="26" y="8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4" name="Freeform 45"/>
            <p:cNvSpPr>
              <a:spLocks/>
            </p:cNvSpPr>
            <p:nvPr/>
          </p:nvSpPr>
          <p:spPr bwMode="auto">
            <a:xfrm>
              <a:off x="9077326" y="4606926"/>
              <a:ext cx="53975" cy="57150"/>
            </a:xfrm>
            <a:custGeom>
              <a:avLst/>
              <a:gdLst>
                <a:gd name="T0" fmla="*/ 10 w 20"/>
                <a:gd name="T1" fmla="*/ 0 h 21"/>
                <a:gd name="T2" fmla="*/ 0 w 20"/>
                <a:gd name="T3" fmla="*/ 10 h 21"/>
                <a:gd name="T4" fmla="*/ 10 w 20"/>
                <a:gd name="T5" fmla="*/ 21 h 21"/>
                <a:gd name="T6" fmla="*/ 10 w 20"/>
                <a:gd name="T7" fmla="*/ 21 h 21"/>
                <a:gd name="T8" fmla="*/ 20 w 20"/>
                <a:gd name="T9" fmla="*/ 10 h 21"/>
                <a:gd name="T10" fmla="*/ 10 w 20"/>
                <a:gd name="T11" fmla="*/ 0 h 21"/>
              </a:gdLst>
              <a:ahLst/>
              <a:cxnLst>
                <a:cxn ang="0">
                  <a:pos x="T0" y="T1"/>
                </a:cxn>
                <a:cxn ang="0">
                  <a:pos x="T2" y="T3"/>
                </a:cxn>
                <a:cxn ang="0">
                  <a:pos x="T4" y="T5"/>
                </a:cxn>
                <a:cxn ang="0">
                  <a:pos x="T6" y="T7"/>
                </a:cxn>
                <a:cxn ang="0">
                  <a:pos x="T8" y="T9"/>
                </a:cxn>
                <a:cxn ang="0">
                  <a:pos x="T10" y="T11"/>
                </a:cxn>
              </a:cxnLst>
              <a:rect l="0" t="0" r="r" b="b"/>
              <a:pathLst>
                <a:path w="20" h="21">
                  <a:moveTo>
                    <a:pt x="10" y="0"/>
                  </a:moveTo>
                  <a:cubicBezTo>
                    <a:pt x="4" y="0"/>
                    <a:pt x="0" y="4"/>
                    <a:pt x="0" y="10"/>
                  </a:cubicBezTo>
                  <a:cubicBezTo>
                    <a:pt x="0" y="16"/>
                    <a:pt x="4" y="21"/>
                    <a:pt x="10" y="21"/>
                  </a:cubicBezTo>
                  <a:cubicBezTo>
                    <a:pt x="10" y="21"/>
                    <a:pt x="10" y="21"/>
                    <a:pt x="10" y="21"/>
                  </a:cubicBezTo>
                  <a:cubicBezTo>
                    <a:pt x="16" y="21"/>
                    <a:pt x="20" y="16"/>
                    <a:pt x="20" y="10"/>
                  </a:cubicBezTo>
                  <a:cubicBezTo>
                    <a:pt x="20" y="4"/>
                    <a:pt x="16" y="0"/>
                    <a:pt x="1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06" name="组合 405"/>
          <p:cNvGrpSpPr/>
          <p:nvPr/>
        </p:nvGrpSpPr>
        <p:grpSpPr>
          <a:xfrm>
            <a:off x="9243701" y="5642450"/>
            <a:ext cx="313020" cy="381379"/>
            <a:chOff x="9572625" y="5245100"/>
            <a:chExt cx="276225" cy="336551"/>
          </a:xfrm>
        </p:grpSpPr>
        <p:sp>
          <p:nvSpPr>
            <p:cNvPr id="402" name="Freeform 49"/>
            <p:cNvSpPr>
              <a:spLocks/>
            </p:cNvSpPr>
            <p:nvPr/>
          </p:nvSpPr>
          <p:spPr bwMode="auto">
            <a:xfrm>
              <a:off x="9572625" y="5386388"/>
              <a:ext cx="276225" cy="109538"/>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3" name="Freeform 50"/>
            <p:cNvSpPr>
              <a:spLocks/>
            </p:cNvSpPr>
            <p:nvPr/>
          </p:nvSpPr>
          <p:spPr bwMode="auto">
            <a:xfrm>
              <a:off x="9572625" y="5468938"/>
              <a:ext cx="276225" cy="112713"/>
            </a:xfrm>
            <a:custGeom>
              <a:avLst/>
              <a:gdLst>
                <a:gd name="T0" fmla="*/ 49 w 98"/>
                <a:gd name="T1" fmla="*/ 16 h 41"/>
                <a:gd name="T2" fmla="*/ 2 w 98"/>
                <a:gd name="T3" fmla="*/ 0 h 41"/>
                <a:gd name="T4" fmla="*/ 0 w 98"/>
                <a:gd name="T5" fmla="*/ 5 h 41"/>
                <a:gd name="T6" fmla="*/ 0 w 98"/>
                <a:gd name="T7" fmla="*/ 20 h 41"/>
                <a:gd name="T8" fmla="*/ 49 w 98"/>
                <a:gd name="T9" fmla="*/ 41 h 41"/>
                <a:gd name="T10" fmla="*/ 98 w 98"/>
                <a:gd name="T11" fmla="*/ 20 h 41"/>
                <a:gd name="T12" fmla="*/ 98 w 98"/>
                <a:gd name="T13" fmla="*/ 5 h 41"/>
                <a:gd name="T14" fmla="*/ 96 w 98"/>
                <a:gd name="T15" fmla="*/ 0 h 41"/>
                <a:gd name="T16" fmla="*/ 49 w 98"/>
                <a:gd name="T17" fmla="*/ 1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49" y="16"/>
                  </a:moveTo>
                  <a:cubicBezTo>
                    <a:pt x="26" y="16"/>
                    <a:pt x="7"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ubicBezTo>
                    <a:pt x="91" y="9"/>
                    <a:pt x="72" y="16"/>
                    <a:pt x="49"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4" name="Freeform 51"/>
            <p:cNvSpPr>
              <a:spLocks/>
            </p:cNvSpPr>
            <p:nvPr/>
          </p:nvSpPr>
          <p:spPr bwMode="auto">
            <a:xfrm>
              <a:off x="9572625" y="5303838"/>
              <a:ext cx="276225" cy="109538"/>
            </a:xfrm>
            <a:custGeom>
              <a:avLst/>
              <a:gdLst>
                <a:gd name="T0" fmla="*/ 96 w 98"/>
                <a:gd name="T1" fmla="*/ 0 h 40"/>
                <a:gd name="T2" fmla="*/ 49 w 98"/>
                <a:gd name="T3" fmla="*/ 15 h 40"/>
                <a:gd name="T4" fmla="*/ 2 w 98"/>
                <a:gd name="T5" fmla="*/ 0 h 40"/>
                <a:gd name="T6" fmla="*/ 0 w 98"/>
                <a:gd name="T7" fmla="*/ 5 h 40"/>
                <a:gd name="T8" fmla="*/ 0 w 98"/>
                <a:gd name="T9" fmla="*/ 19 h 40"/>
                <a:gd name="T10" fmla="*/ 49 w 98"/>
                <a:gd name="T11" fmla="*/ 40 h 40"/>
                <a:gd name="T12" fmla="*/ 98 w 98"/>
                <a:gd name="T13" fmla="*/ 19 h 40"/>
                <a:gd name="T14" fmla="*/ 98 w 98"/>
                <a:gd name="T15" fmla="*/ 5 h 40"/>
                <a:gd name="T16" fmla="*/ 96 w 98"/>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96" y="0"/>
                  </a:moveTo>
                  <a:cubicBezTo>
                    <a:pt x="95" y="8"/>
                    <a:pt x="75" y="15"/>
                    <a:pt x="49" y="15"/>
                  </a:cubicBezTo>
                  <a:cubicBezTo>
                    <a:pt x="23" y="15"/>
                    <a:pt x="3" y="8"/>
                    <a:pt x="2" y="0"/>
                  </a:cubicBezTo>
                  <a:cubicBezTo>
                    <a:pt x="1" y="1"/>
                    <a:pt x="0" y="3"/>
                    <a:pt x="0" y="5"/>
                  </a:cubicBezTo>
                  <a:cubicBezTo>
                    <a:pt x="0" y="19"/>
                    <a:pt x="0" y="19"/>
                    <a:pt x="0" y="19"/>
                  </a:cubicBezTo>
                  <a:cubicBezTo>
                    <a:pt x="0" y="31"/>
                    <a:pt x="22" y="40"/>
                    <a:pt x="49" y="40"/>
                  </a:cubicBezTo>
                  <a:cubicBezTo>
                    <a:pt x="76" y="40"/>
                    <a:pt x="98" y="31"/>
                    <a:pt x="98" y="19"/>
                  </a:cubicBezTo>
                  <a:cubicBezTo>
                    <a:pt x="98" y="5"/>
                    <a:pt x="98" y="5"/>
                    <a:pt x="98" y="5"/>
                  </a:cubicBezTo>
                  <a:cubicBezTo>
                    <a:pt x="98" y="3"/>
                    <a:pt x="97" y="1"/>
                    <a:pt x="9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5" name="Oval 52"/>
            <p:cNvSpPr>
              <a:spLocks noChangeArrowheads="1"/>
            </p:cNvSpPr>
            <p:nvPr/>
          </p:nvSpPr>
          <p:spPr bwMode="auto">
            <a:xfrm>
              <a:off x="9578975" y="5245100"/>
              <a:ext cx="263525" cy="857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17" name="组合 416"/>
          <p:cNvGrpSpPr/>
          <p:nvPr/>
        </p:nvGrpSpPr>
        <p:grpSpPr>
          <a:xfrm>
            <a:off x="6578247" y="5632281"/>
            <a:ext cx="346990" cy="342616"/>
            <a:chOff x="6680200" y="5275263"/>
            <a:chExt cx="377825" cy="373062"/>
          </a:xfrm>
        </p:grpSpPr>
        <p:sp>
          <p:nvSpPr>
            <p:cNvPr id="411" name="Freeform 56"/>
            <p:cNvSpPr>
              <a:spLocks/>
            </p:cNvSpPr>
            <p:nvPr/>
          </p:nvSpPr>
          <p:spPr bwMode="auto">
            <a:xfrm>
              <a:off x="6819900" y="5321300"/>
              <a:ext cx="238125" cy="327025"/>
            </a:xfrm>
            <a:custGeom>
              <a:avLst/>
              <a:gdLst>
                <a:gd name="T0" fmla="*/ 134 w 150"/>
                <a:gd name="T1" fmla="*/ 0 h 206"/>
                <a:gd name="T2" fmla="*/ 131 w 150"/>
                <a:gd name="T3" fmla="*/ 65 h 206"/>
                <a:gd name="T4" fmla="*/ 0 w 150"/>
                <a:gd name="T5" fmla="*/ 194 h 206"/>
                <a:gd name="T6" fmla="*/ 12 w 150"/>
                <a:gd name="T7" fmla="*/ 206 h 206"/>
                <a:gd name="T8" fmla="*/ 146 w 150"/>
                <a:gd name="T9" fmla="*/ 73 h 206"/>
                <a:gd name="T10" fmla="*/ 150 w 150"/>
                <a:gd name="T11" fmla="*/ 0 h 206"/>
                <a:gd name="T12" fmla="*/ 134 w 150"/>
                <a:gd name="T13" fmla="*/ 0 h 206"/>
              </a:gdLst>
              <a:ahLst/>
              <a:cxnLst>
                <a:cxn ang="0">
                  <a:pos x="T0" y="T1"/>
                </a:cxn>
                <a:cxn ang="0">
                  <a:pos x="T2" y="T3"/>
                </a:cxn>
                <a:cxn ang="0">
                  <a:pos x="T4" y="T5"/>
                </a:cxn>
                <a:cxn ang="0">
                  <a:pos x="T6" y="T7"/>
                </a:cxn>
                <a:cxn ang="0">
                  <a:pos x="T8" y="T9"/>
                </a:cxn>
                <a:cxn ang="0">
                  <a:pos x="T10" y="T11"/>
                </a:cxn>
                <a:cxn ang="0">
                  <a:pos x="T12" y="T13"/>
                </a:cxn>
              </a:cxnLst>
              <a:rect l="0" t="0" r="r" b="b"/>
              <a:pathLst>
                <a:path w="150" h="206">
                  <a:moveTo>
                    <a:pt x="134" y="0"/>
                  </a:moveTo>
                  <a:lnTo>
                    <a:pt x="131" y="65"/>
                  </a:lnTo>
                  <a:lnTo>
                    <a:pt x="0" y="194"/>
                  </a:lnTo>
                  <a:lnTo>
                    <a:pt x="12" y="206"/>
                  </a:lnTo>
                  <a:lnTo>
                    <a:pt x="146" y="73"/>
                  </a:lnTo>
                  <a:lnTo>
                    <a:pt x="150" y="0"/>
                  </a:lnTo>
                  <a:lnTo>
                    <a:pt x="13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2" name="Freeform 57"/>
            <p:cNvSpPr>
              <a:spLocks noEditPoints="1"/>
            </p:cNvSpPr>
            <p:nvPr/>
          </p:nvSpPr>
          <p:spPr bwMode="auto">
            <a:xfrm>
              <a:off x="6680200" y="5275263"/>
              <a:ext cx="344488" cy="344487"/>
            </a:xfrm>
            <a:custGeom>
              <a:avLst/>
              <a:gdLst>
                <a:gd name="T0" fmla="*/ 123 w 124"/>
                <a:gd name="T1" fmla="*/ 13 h 125"/>
                <a:gd name="T2" fmla="*/ 124 w 124"/>
                <a:gd name="T3" fmla="*/ 0 h 125"/>
                <a:gd name="T4" fmla="*/ 74 w 124"/>
                <a:gd name="T5" fmla="*/ 3 h 125"/>
                <a:gd name="T6" fmla="*/ 0 w 124"/>
                <a:gd name="T7" fmla="*/ 77 h 125"/>
                <a:gd name="T8" fmla="*/ 11 w 124"/>
                <a:gd name="T9" fmla="*/ 88 h 125"/>
                <a:gd name="T10" fmla="*/ 48 w 124"/>
                <a:gd name="T11" fmla="*/ 125 h 125"/>
                <a:gd name="T12" fmla="*/ 122 w 124"/>
                <a:gd name="T13" fmla="*/ 50 h 125"/>
                <a:gd name="T14" fmla="*/ 123 w 124"/>
                <a:gd name="T15" fmla="*/ 13 h 125"/>
                <a:gd name="T16" fmla="*/ 45 w 124"/>
                <a:gd name="T17" fmla="*/ 116 h 125"/>
                <a:gd name="T18" fmla="*/ 14 w 124"/>
                <a:gd name="T19" fmla="*/ 85 h 125"/>
                <a:gd name="T20" fmla="*/ 8 w 124"/>
                <a:gd name="T21" fmla="*/ 79 h 125"/>
                <a:gd name="T22" fmla="*/ 15 w 124"/>
                <a:gd name="T23" fmla="*/ 73 h 125"/>
                <a:gd name="T24" fmla="*/ 20 w 124"/>
                <a:gd name="T25" fmla="*/ 78 h 125"/>
                <a:gd name="T26" fmla="*/ 52 w 124"/>
                <a:gd name="T27" fmla="*/ 110 h 125"/>
                <a:gd name="T28" fmla="*/ 45 w 124"/>
                <a:gd name="T29" fmla="*/ 116 h 125"/>
                <a:gd name="T30" fmla="*/ 107 w 124"/>
                <a:gd name="T31" fmla="*/ 31 h 125"/>
                <a:gd name="T32" fmla="*/ 93 w 124"/>
                <a:gd name="T33" fmla="*/ 31 h 125"/>
                <a:gd name="T34" fmla="*/ 93 w 124"/>
                <a:gd name="T35" fmla="*/ 17 h 125"/>
                <a:gd name="T36" fmla="*/ 96 w 124"/>
                <a:gd name="T37" fmla="*/ 15 h 125"/>
                <a:gd name="T38" fmla="*/ 104 w 124"/>
                <a:gd name="T39" fmla="*/ 14 h 125"/>
                <a:gd name="T40" fmla="*/ 107 w 124"/>
                <a:gd name="T41" fmla="*/ 17 h 125"/>
                <a:gd name="T42" fmla="*/ 107 w 124"/>
                <a:gd name="T43" fmla="*/ 31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4" h="125">
                  <a:moveTo>
                    <a:pt x="123" y="13"/>
                  </a:moveTo>
                  <a:cubicBezTo>
                    <a:pt x="124" y="0"/>
                    <a:pt x="124" y="0"/>
                    <a:pt x="124" y="0"/>
                  </a:cubicBezTo>
                  <a:cubicBezTo>
                    <a:pt x="74" y="3"/>
                    <a:pt x="74" y="3"/>
                    <a:pt x="74" y="3"/>
                  </a:cubicBezTo>
                  <a:cubicBezTo>
                    <a:pt x="0" y="77"/>
                    <a:pt x="0" y="77"/>
                    <a:pt x="0" y="77"/>
                  </a:cubicBezTo>
                  <a:cubicBezTo>
                    <a:pt x="11" y="88"/>
                    <a:pt x="11" y="88"/>
                    <a:pt x="11" y="88"/>
                  </a:cubicBezTo>
                  <a:cubicBezTo>
                    <a:pt x="48" y="125"/>
                    <a:pt x="48" y="125"/>
                    <a:pt x="48" y="125"/>
                  </a:cubicBezTo>
                  <a:cubicBezTo>
                    <a:pt x="122" y="50"/>
                    <a:pt x="122" y="50"/>
                    <a:pt x="122" y="50"/>
                  </a:cubicBezTo>
                  <a:lnTo>
                    <a:pt x="123" y="13"/>
                  </a:lnTo>
                  <a:close/>
                  <a:moveTo>
                    <a:pt x="45" y="116"/>
                  </a:moveTo>
                  <a:cubicBezTo>
                    <a:pt x="14" y="85"/>
                    <a:pt x="14" y="85"/>
                    <a:pt x="14" y="85"/>
                  </a:cubicBezTo>
                  <a:cubicBezTo>
                    <a:pt x="8" y="79"/>
                    <a:pt x="8" y="79"/>
                    <a:pt x="8" y="79"/>
                  </a:cubicBezTo>
                  <a:cubicBezTo>
                    <a:pt x="15" y="73"/>
                    <a:pt x="15" y="73"/>
                    <a:pt x="15" y="73"/>
                  </a:cubicBezTo>
                  <a:cubicBezTo>
                    <a:pt x="20" y="78"/>
                    <a:pt x="20" y="78"/>
                    <a:pt x="20" y="78"/>
                  </a:cubicBezTo>
                  <a:cubicBezTo>
                    <a:pt x="52" y="110"/>
                    <a:pt x="52" y="110"/>
                    <a:pt x="52" y="110"/>
                  </a:cubicBezTo>
                  <a:lnTo>
                    <a:pt x="45" y="116"/>
                  </a:lnTo>
                  <a:close/>
                  <a:moveTo>
                    <a:pt x="107" y="31"/>
                  </a:moveTo>
                  <a:cubicBezTo>
                    <a:pt x="104" y="35"/>
                    <a:pt x="97" y="35"/>
                    <a:pt x="93" y="31"/>
                  </a:cubicBezTo>
                  <a:cubicBezTo>
                    <a:pt x="89" y="27"/>
                    <a:pt x="89" y="21"/>
                    <a:pt x="93" y="17"/>
                  </a:cubicBezTo>
                  <a:cubicBezTo>
                    <a:pt x="94" y="16"/>
                    <a:pt x="95" y="15"/>
                    <a:pt x="96" y="15"/>
                  </a:cubicBezTo>
                  <a:cubicBezTo>
                    <a:pt x="98" y="14"/>
                    <a:pt x="101" y="14"/>
                    <a:pt x="104" y="14"/>
                  </a:cubicBezTo>
                  <a:cubicBezTo>
                    <a:pt x="105" y="15"/>
                    <a:pt x="106" y="16"/>
                    <a:pt x="107" y="17"/>
                  </a:cubicBezTo>
                  <a:cubicBezTo>
                    <a:pt x="111" y="21"/>
                    <a:pt x="111" y="27"/>
                    <a:pt x="107" y="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18" name="组合 417"/>
          <p:cNvGrpSpPr/>
          <p:nvPr/>
        </p:nvGrpSpPr>
        <p:grpSpPr>
          <a:xfrm>
            <a:off x="7245375" y="5631314"/>
            <a:ext cx="358559" cy="356739"/>
            <a:chOff x="7448550" y="5245100"/>
            <a:chExt cx="312738" cy="311150"/>
          </a:xfrm>
        </p:grpSpPr>
        <p:sp>
          <p:nvSpPr>
            <p:cNvPr id="415" name="Freeform 61"/>
            <p:cNvSpPr>
              <a:spLocks noEditPoints="1"/>
            </p:cNvSpPr>
            <p:nvPr/>
          </p:nvSpPr>
          <p:spPr bwMode="auto">
            <a:xfrm>
              <a:off x="7448550" y="5245100"/>
              <a:ext cx="312738" cy="311150"/>
            </a:xfrm>
            <a:custGeom>
              <a:avLst/>
              <a:gdLst>
                <a:gd name="T0" fmla="*/ 56 w 112"/>
                <a:gd name="T1" fmla="*/ 0 h 112"/>
                <a:gd name="T2" fmla="*/ 0 w 112"/>
                <a:gd name="T3" fmla="*/ 56 h 112"/>
                <a:gd name="T4" fmla="*/ 56 w 112"/>
                <a:gd name="T5" fmla="*/ 112 h 112"/>
                <a:gd name="T6" fmla="*/ 112 w 112"/>
                <a:gd name="T7" fmla="*/ 56 h 112"/>
                <a:gd name="T8" fmla="*/ 56 w 112"/>
                <a:gd name="T9" fmla="*/ 0 h 112"/>
                <a:gd name="T10" fmla="*/ 73 w 112"/>
                <a:gd name="T11" fmla="*/ 7 h 112"/>
                <a:gd name="T12" fmla="*/ 60 w 112"/>
                <a:gd name="T13" fmla="*/ 32 h 112"/>
                <a:gd name="T14" fmla="*/ 56 w 112"/>
                <a:gd name="T15" fmla="*/ 32 h 112"/>
                <a:gd name="T16" fmla="*/ 49 w 112"/>
                <a:gd name="T17" fmla="*/ 6 h 112"/>
                <a:gd name="T18" fmla="*/ 73 w 112"/>
                <a:gd name="T19" fmla="*/ 7 h 112"/>
                <a:gd name="T20" fmla="*/ 56 w 112"/>
                <a:gd name="T21" fmla="*/ 78 h 112"/>
                <a:gd name="T22" fmla="*/ 34 w 112"/>
                <a:gd name="T23" fmla="*/ 56 h 112"/>
                <a:gd name="T24" fmla="*/ 56 w 112"/>
                <a:gd name="T25" fmla="*/ 34 h 112"/>
                <a:gd name="T26" fmla="*/ 78 w 112"/>
                <a:gd name="T27" fmla="*/ 56 h 112"/>
                <a:gd name="T28" fmla="*/ 56 w 112"/>
                <a:gd name="T29" fmla="*/ 7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2" h="112">
                  <a:moveTo>
                    <a:pt x="56" y="0"/>
                  </a:moveTo>
                  <a:cubicBezTo>
                    <a:pt x="25" y="0"/>
                    <a:pt x="0" y="26"/>
                    <a:pt x="0" y="56"/>
                  </a:cubicBezTo>
                  <a:cubicBezTo>
                    <a:pt x="0" y="87"/>
                    <a:pt x="25" y="112"/>
                    <a:pt x="56" y="112"/>
                  </a:cubicBezTo>
                  <a:cubicBezTo>
                    <a:pt x="87" y="112"/>
                    <a:pt x="112" y="87"/>
                    <a:pt x="112" y="56"/>
                  </a:cubicBezTo>
                  <a:cubicBezTo>
                    <a:pt x="112" y="26"/>
                    <a:pt x="87" y="0"/>
                    <a:pt x="56" y="0"/>
                  </a:cubicBezTo>
                  <a:close/>
                  <a:moveTo>
                    <a:pt x="73" y="7"/>
                  </a:moveTo>
                  <a:cubicBezTo>
                    <a:pt x="60" y="32"/>
                    <a:pt x="60" y="32"/>
                    <a:pt x="60" y="32"/>
                  </a:cubicBezTo>
                  <a:cubicBezTo>
                    <a:pt x="58" y="31"/>
                    <a:pt x="56" y="32"/>
                    <a:pt x="56" y="32"/>
                  </a:cubicBezTo>
                  <a:cubicBezTo>
                    <a:pt x="49" y="6"/>
                    <a:pt x="49" y="6"/>
                    <a:pt x="49" y="6"/>
                  </a:cubicBezTo>
                  <a:cubicBezTo>
                    <a:pt x="49" y="6"/>
                    <a:pt x="58" y="1"/>
                    <a:pt x="73" y="7"/>
                  </a:cubicBezTo>
                  <a:close/>
                  <a:moveTo>
                    <a:pt x="56" y="78"/>
                  </a:moveTo>
                  <a:cubicBezTo>
                    <a:pt x="44" y="78"/>
                    <a:pt x="34" y="69"/>
                    <a:pt x="34" y="56"/>
                  </a:cubicBezTo>
                  <a:cubicBezTo>
                    <a:pt x="34" y="44"/>
                    <a:pt x="44" y="34"/>
                    <a:pt x="56" y="34"/>
                  </a:cubicBezTo>
                  <a:cubicBezTo>
                    <a:pt x="68" y="34"/>
                    <a:pt x="78" y="44"/>
                    <a:pt x="78" y="56"/>
                  </a:cubicBezTo>
                  <a:cubicBezTo>
                    <a:pt x="78" y="69"/>
                    <a:pt x="68" y="78"/>
                    <a:pt x="56" y="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6" name="Freeform 62"/>
            <p:cNvSpPr>
              <a:spLocks noEditPoints="1"/>
            </p:cNvSpPr>
            <p:nvPr/>
          </p:nvSpPr>
          <p:spPr bwMode="auto">
            <a:xfrm>
              <a:off x="7551738" y="5349875"/>
              <a:ext cx="103188" cy="103188"/>
            </a:xfrm>
            <a:custGeom>
              <a:avLst/>
              <a:gdLst>
                <a:gd name="T0" fmla="*/ 19 w 37"/>
                <a:gd name="T1" fmla="*/ 0 h 37"/>
                <a:gd name="T2" fmla="*/ 0 w 37"/>
                <a:gd name="T3" fmla="*/ 18 h 37"/>
                <a:gd name="T4" fmla="*/ 19 w 37"/>
                <a:gd name="T5" fmla="*/ 37 h 37"/>
                <a:gd name="T6" fmla="*/ 37 w 37"/>
                <a:gd name="T7" fmla="*/ 18 h 37"/>
                <a:gd name="T8" fmla="*/ 19 w 37"/>
                <a:gd name="T9" fmla="*/ 0 h 37"/>
                <a:gd name="T10" fmla="*/ 19 w 37"/>
                <a:gd name="T11" fmla="*/ 27 h 37"/>
                <a:gd name="T12" fmla="*/ 11 w 37"/>
                <a:gd name="T13" fmla="*/ 18 h 37"/>
                <a:gd name="T14" fmla="*/ 19 w 37"/>
                <a:gd name="T15" fmla="*/ 10 h 37"/>
                <a:gd name="T16" fmla="*/ 27 w 37"/>
                <a:gd name="T17" fmla="*/ 18 h 37"/>
                <a:gd name="T18" fmla="*/ 19 w 37"/>
                <a:gd name="T19"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 h="37">
                  <a:moveTo>
                    <a:pt x="19" y="0"/>
                  </a:moveTo>
                  <a:cubicBezTo>
                    <a:pt x="9" y="0"/>
                    <a:pt x="0" y="8"/>
                    <a:pt x="0" y="18"/>
                  </a:cubicBezTo>
                  <a:cubicBezTo>
                    <a:pt x="0" y="28"/>
                    <a:pt x="9" y="37"/>
                    <a:pt x="19" y="37"/>
                  </a:cubicBezTo>
                  <a:cubicBezTo>
                    <a:pt x="29" y="37"/>
                    <a:pt x="37" y="28"/>
                    <a:pt x="37" y="18"/>
                  </a:cubicBezTo>
                  <a:cubicBezTo>
                    <a:pt x="37" y="8"/>
                    <a:pt x="29" y="0"/>
                    <a:pt x="19" y="0"/>
                  </a:cubicBezTo>
                  <a:close/>
                  <a:moveTo>
                    <a:pt x="19" y="27"/>
                  </a:moveTo>
                  <a:cubicBezTo>
                    <a:pt x="14" y="27"/>
                    <a:pt x="11" y="23"/>
                    <a:pt x="11" y="18"/>
                  </a:cubicBezTo>
                  <a:cubicBezTo>
                    <a:pt x="11" y="14"/>
                    <a:pt x="14" y="10"/>
                    <a:pt x="19" y="10"/>
                  </a:cubicBezTo>
                  <a:cubicBezTo>
                    <a:pt x="23" y="10"/>
                    <a:pt x="27" y="14"/>
                    <a:pt x="27" y="18"/>
                  </a:cubicBezTo>
                  <a:cubicBezTo>
                    <a:pt x="27" y="23"/>
                    <a:pt x="23" y="27"/>
                    <a:pt x="19"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20" name="文本占位符 2"/>
          <p:cNvSpPr txBox="1">
            <a:spLocks/>
          </p:cNvSpPr>
          <p:nvPr/>
        </p:nvSpPr>
        <p:spPr>
          <a:xfrm>
            <a:off x="3395663" y="778251"/>
            <a:ext cx="5400675" cy="57270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95000"/>
                  </a:schemeClr>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CN" altLang="en-US" sz="4400" dirty="0">
                <a:solidFill>
                  <a:srgbClr val="FEEA74"/>
                </a:solidFill>
                <a:latin typeface="方正正黑简体" panose="02000000000000000000" pitchFamily="2" charset="-122"/>
                <a:ea typeface="方正正黑简体" panose="02000000000000000000" pitchFamily="2" charset="-122"/>
              </a:rPr>
              <a:t>精选图标</a:t>
            </a:r>
          </a:p>
        </p:txBody>
      </p:sp>
    </p:spTree>
    <p:extLst>
      <p:ext uri="{BB962C8B-B14F-4D97-AF65-F5344CB8AC3E}">
        <p14:creationId xmlns:p14="http://schemas.microsoft.com/office/powerpoint/2010/main" val="1145120010"/>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3848127" y="-2251645"/>
            <a:ext cx="4495746" cy="4495744"/>
            <a:chOff x="3848127" y="-2251645"/>
            <a:chExt cx="4495746" cy="4495744"/>
          </a:xfrm>
        </p:grpSpPr>
        <p:sp>
          <p:nvSpPr>
            <p:cNvPr id="4" name="椭圆 3"/>
            <p:cNvSpPr/>
            <p:nvPr/>
          </p:nvSpPr>
          <p:spPr>
            <a:xfrm>
              <a:off x="5016000" y="-1080000"/>
              <a:ext cx="2160000" cy="2160000"/>
            </a:xfrm>
            <a:prstGeom prst="ellipse">
              <a:avLst/>
            </a:prstGeom>
            <a:solidFill>
              <a:srgbClr val="FEEA7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5010397" y="-1080000"/>
              <a:ext cx="2160000" cy="2160000"/>
            </a:xfrm>
            <a:prstGeom prst="ellipse">
              <a:avLst/>
            </a:prstGeom>
            <a:solidFill>
              <a:srgbClr val="37201C">
                <a:alpha val="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椭圆 11"/>
            <p:cNvSpPr/>
            <p:nvPr/>
          </p:nvSpPr>
          <p:spPr>
            <a:xfrm>
              <a:off x="3848127" y="-2251645"/>
              <a:ext cx="4495746" cy="4495744"/>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9" name="文本框 58"/>
          <p:cNvSpPr txBox="1"/>
          <p:nvPr/>
        </p:nvSpPr>
        <p:spPr>
          <a:xfrm>
            <a:off x="5761358" y="3747848"/>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此处输入目录一</a:t>
            </a:r>
          </a:p>
        </p:txBody>
      </p:sp>
      <p:sp>
        <p:nvSpPr>
          <p:cNvPr id="6" name="文本框 5"/>
          <p:cNvSpPr txBox="1"/>
          <p:nvPr/>
        </p:nvSpPr>
        <p:spPr>
          <a:xfrm>
            <a:off x="4762500" y="500"/>
            <a:ext cx="2667000" cy="830997"/>
          </a:xfrm>
          <a:prstGeom prst="rect">
            <a:avLst/>
          </a:prstGeom>
          <a:noFill/>
        </p:spPr>
        <p:txBody>
          <a:bodyPr wrap="square" rtlCol="0">
            <a:spAutoFit/>
          </a:bodyPr>
          <a:lstStyle/>
          <a:p>
            <a:pPr algn="ctr"/>
            <a:r>
              <a:rPr lang="zh-CN" altLang="en-US" sz="4800" dirty="0">
                <a:solidFill>
                  <a:srgbClr val="1D1C24"/>
                </a:solidFill>
                <a:latin typeface="方正正黑简体" panose="02000000000000000000" pitchFamily="2" charset="-122"/>
                <a:ea typeface="方正正黑简体" panose="02000000000000000000" pitchFamily="2" charset="-122"/>
              </a:rPr>
              <a:t>目录</a:t>
            </a:r>
          </a:p>
        </p:txBody>
      </p:sp>
      <p:grpSp>
        <p:nvGrpSpPr>
          <p:cNvPr id="84" name="组合 83"/>
          <p:cNvGrpSpPr/>
          <p:nvPr/>
        </p:nvGrpSpPr>
        <p:grpSpPr>
          <a:xfrm>
            <a:off x="5465681" y="2113154"/>
            <a:ext cx="1260638" cy="1527045"/>
            <a:chOff x="6693039" y="2414150"/>
            <a:chExt cx="1260638" cy="1527045"/>
          </a:xfrm>
        </p:grpSpPr>
        <p:sp>
          <p:nvSpPr>
            <p:cNvPr id="85" name="椭圆 84"/>
            <p:cNvSpPr/>
            <p:nvPr/>
          </p:nvSpPr>
          <p:spPr>
            <a:xfrm>
              <a:off x="6857628" y="2712513"/>
              <a:ext cx="931460" cy="931460"/>
            </a:xfrm>
            <a:prstGeom prst="ellipse">
              <a:avLst/>
            </a:prstGeom>
            <a:gradFill>
              <a:gsLst>
                <a:gs pos="0">
                  <a:srgbClr val="E5D369"/>
                </a:gs>
                <a:gs pos="100000">
                  <a:srgbClr val="F5A51D"/>
                </a:gs>
                <a:gs pos="50000">
                  <a:srgbClr val="F5BB4D"/>
                </a:gs>
              </a:gsLst>
              <a:lin ang="27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dirty="0">
                <a:solidFill>
                  <a:srgbClr val="1D1C24"/>
                </a:solidFill>
                <a:latin typeface="Impact" panose="020B0806030902050204" pitchFamily="34" charset="0"/>
              </a:endParaRPr>
            </a:p>
          </p:txBody>
        </p:sp>
        <p:sp>
          <p:nvSpPr>
            <p:cNvPr id="86" name="椭圆 85"/>
            <p:cNvSpPr/>
            <p:nvPr/>
          </p:nvSpPr>
          <p:spPr>
            <a:xfrm rot="10800000" flipV="1">
              <a:off x="6693039" y="254792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同心圆 22"/>
            <p:cNvSpPr/>
            <p:nvPr/>
          </p:nvSpPr>
          <p:spPr>
            <a:xfrm rot="2700000">
              <a:off x="7189583" y="2414150"/>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8" name="同心圆 22"/>
            <p:cNvSpPr/>
            <p:nvPr/>
          </p:nvSpPr>
          <p:spPr>
            <a:xfrm rot="2700000">
              <a:off x="7189582" y="3673648"/>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68" name="组合 67"/>
          <p:cNvGrpSpPr/>
          <p:nvPr/>
        </p:nvGrpSpPr>
        <p:grpSpPr>
          <a:xfrm>
            <a:off x="5465681" y="2116146"/>
            <a:ext cx="1260638" cy="1527045"/>
            <a:chOff x="6693039" y="2414150"/>
            <a:chExt cx="1260638" cy="1527045"/>
          </a:xfrm>
        </p:grpSpPr>
        <p:sp>
          <p:nvSpPr>
            <p:cNvPr id="14" name="椭圆 13"/>
            <p:cNvSpPr/>
            <p:nvPr/>
          </p:nvSpPr>
          <p:spPr>
            <a:xfrm>
              <a:off x="6857628" y="2712513"/>
              <a:ext cx="931460" cy="931460"/>
            </a:xfrm>
            <a:prstGeom prst="ellipse">
              <a:avLst/>
            </a:prstGeom>
            <a:gradFill>
              <a:gsLst>
                <a:gs pos="0">
                  <a:srgbClr val="E5D369"/>
                </a:gs>
                <a:gs pos="100000">
                  <a:srgbClr val="F5A51D"/>
                </a:gs>
                <a:gs pos="50000">
                  <a:srgbClr val="F5BB4D"/>
                </a:gs>
              </a:gsLst>
              <a:lin ang="27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文本框 48"/>
            <p:cNvSpPr txBox="1"/>
            <p:nvPr/>
          </p:nvSpPr>
          <p:spPr>
            <a:xfrm>
              <a:off x="6947824" y="2851516"/>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1</a:t>
              </a:r>
              <a:endParaRPr lang="zh-CN" altLang="en-US" sz="3600" dirty="0">
                <a:solidFill>
                  <a:srgbClr val="1D1C24"/>
                </a:solidFill>
                <a:latin typeface="Impact" panose="020B0806030902050204" pitchFamily="34" charset="0"/>
              </a:endParaRPr>
            </a:p>
          </p:txBody>
        </p:sp>
        <p:sp>
          <p:nvSpPr>
            <p:cNvPr id="61" name="椭圆 60"/>
            <p:cNvSpPr/>
            <p:nvPr/>
          </p:nvSpPr>
          <p:spPr>
            <a:xfrm rot="10800000" flipV="1">
              <a:off x="6693039" y="254792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同心圆 22"/>
            <p:cNvSpPr/>
            <p:nvPr/>
          </p:nvSpPr>
          <p:spPr>
            <a:xfrm rot="2700000">
              <a:off x="7189583" y="2414150"/>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6" name="同心圆 22"/>
            <p:cNvSpPr/>
            <p:nvPr/>
          </p:nvSpPr>
          <p:spPr>
            <a:xfrm rot="2700000">
              <a:off x="7189582" y="3673648"/>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9" name="椭圆 18"/>
          <p:cNvSpPr/>
          <p:nvPr/>
        </p:nvSpPr>
        <p:spPr>
          <a:xfrm>
            <a:off x="5569721" y="6061798"/>
            <a:ext cx="210893" cy="210893"/>
          </a:xfrm>
          <a:prstGeom prst="ellipse">
            <a:avLst/>
          </a:prstGeom>
          <a:gradFill>
            <a:gsLst>
              <a:gs pos="46000">
                <a:srgbClr val="FEEA74">
                  <a:alpha val="2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6426323" y="5605639"/>
            <a:ext cx="300364" cy="300364"/>
          </a:xfrm>
          <a:prstGeom prst="ellipse">
            <a:avLst/>
          </a:prstGeom>
          <a:gradFill>
            <a:gsLst>
              <a:gs pos="40000">
                <a:srgbClr val="FEEA74">
                  <a:alpha val="50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5027663" y="4464202"/>
            <a:ext cx="586139" cy="586139"/>
          </a:xfrm>
          <a:prstGeom prst="ellipse">
            <a:avLst/>
          </a:prstGeom>
          <a:gradFill>
            <a:gsLst>
              <a:gs pos="45000">
                <a:srgbClr val="FEEA74">
                  <a:alpha val="7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6471059" y="5004928"/>
            <a:ext cx="210893" cy="210893"/>
          </a:xfrm>
          <a:prstGeom prst="ellipse">
            <a:avLst/>
          </a:prstGeom>
          <a:gradFill>
            <a:gsLst>
              <a:gs pos="46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4919041" y="5226965"/>
            <a:ext cx="678968" cy="678968"/>
          </a:xfrm>
          <a:prstGeom prst="ellipse">
            <a:avLst/>
          </a:prstGeom>
          <a:solidFill>
            <a:srgbClr val="FEEA74">
              <a:alpha val="2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6409190" y="5756324"/>
            <a:ext cx="678968" cy="678968"/>
          </a:xfrm>
          <a:prstGeom prst="ellipse">
            <a:avLst/>
          </a:prstGeom>
          <a:solidFill>
            <a:srgbClr val="FEEA74">
              <a:alpha val="2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5928876" y="6385067"/>
            <a:ext cx="636638" cy="636638"/>
          </a:xfrm>
          <a:prstGeom prst="ellipse">
            <a:avLst/>
          </a:prstGeom>
          <a:solidFill>
            <a:srgbClr val="FEEA74">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6455604" y="4629682"/>
            <a:ext cx="586139" cy="586139"/>
          </a:xfrm>
          <a:prstGeom prst="ellipse">
            <a:avLst/>
          </a:prstGeom>
          <a:gradFill>
            <a:gsLst>
              <a:gs pos="46000">
                <a:srgbClr val="FEEA74">
                  <a:alpha val="5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5219875" y="6490276"/>
            <a:ext cx="586139" cy="586139"/>
          </a:xfrm>
          <a:prstGeom prst="ellipse">
            <a:avLst/>
          </a:prstGeom>
          <a:gradFill>
            <a:gsLst>
              <a:gs pos="46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6434587" y="3853500"/>
            <a:ext cx="210893" cy="210893"/>
          </a:xfrm>
          <a:prstGeom prst="ellipse">
            <a:avLst/>
          </a:prstGeom>
          <a:gradFill>
            <a:gsLst>
              <a:gs pos="25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5510696" y="4622180"/>
            <a:ext cx="210893" cy="210893"/>
          </a:xfrm>
          <a:prstGeom prst="ellipse">
            <a:avLst/>
          </a:prstGeom>
          <a:gradFill>
            <a:gsLst>
              <a:gs pos="46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64382481"/>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1000"/>
                                        <p:tgtEl>
                                          <p:spTgt spid="68"/>
                                        </p:tgtEl>
                                      </p:cBhvr>
                                    </p:animEffect>
                                    <p:anim calcmode="lin" valueType="num">
                                      <p:cBhvr>
                                        <p:cTn id="8" dur="1000" fill="hold"/>
                                        <p:tgtEl>
                                          <p:spTgt spid="68"/>
                                        </p:tgtEl>
                                        <p:attrNameLst>
                                          <p:attrName>ppt_x</p:attrName>
                                        </p:attrNameLst>
                                      </p:cBhvr>
                                      <p:tavLst>
                                        <p:tav tm="0">
                                          <p:val>
                                            <p:strVal val="#ppt_x"/>
                                          </p:val>
                                        </p:tav>
                                        <p:tav tm="100000">
                                          <p:val>
                                            <p:strVal val="#ppt_x"/>
                                          </p:val>
                                        </p:tav>
                                      </p:tavLst>
                                    </p:anim>
                                    <p:anim calcmode="lin" valueType="num">
                                      <p:cBhvr>
                                        <p:cTn id="9" dur="1000" fill="hold"/>
                                        <p:tgtEl>
                                          <p:spTgt spid="68"/>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1000"/>
                                  </p:stCondLst>
                                  <p:iterate type="lt">
                                    <p:tmPct val="25000"/>
                                  </p:iterate>
                                  <p:childTnLst>
                                    <p:set>
                                      <p:cBhvr>
                                        <p:cTn id="11" dur="1" fill="hold">
                                          <p:stCondLst>
                                            <p:cond delay="0"/>
                                          </p:stCondLst>
                                        </p:cTn>
                                        <p:tgtEl>
                                          <p:spTgt spid="59"/>
                                        </p:tgtEl>
                                        <p:attrNameLst>
                                          <p:attrName>style.visibility</p:attrName>
                                        </p:attrNameLst>
                                      </p:cBhvr>
                                      <p:to>
                                        <p:strVal val="visible"/>
                                      </p:to>
                                    </p:set>
                                    <p:animEffect transition="in" filter="fade">
                                      <p:cBhvr>
                                        <p:cTn id="12" dur="500"/>
                                        <p:tgtEl>
                                          <p:spTgt spid="59"/>
                                        </p:tgtEl>
                                      </p:cBhvr>
                                    </p:animEffect>
                                  </p:childTnLst>
                                </p:cTn>
                              </p:par>
                              <p:par>
                                <p:cTn id="13" presetID="1" presetClass="entr" presetSubtype="0" fill="hold" grpId="1" nodeType="withEffect">
                                  <p:stCondLst>
                                    <p:cond delay="350"/>
                                  </p:stCondLst>
                                  <p:childTnLst>
                                    <p:set>
                                      <p:cBhvr>
                                        <p:cTn id="14" dur="1" fill="hold">
                                          <p:stCondLst>
                                            <p:cond delay="0"/>
                                          </p:stCondLst>
                                        </p:cTn>
                                        <p:tgtEl>
                                          <p:spTgt spid="28"/>
                                        </p:tgtEl>
                                        <p:attrNameLst>
                                          <p:attrName>style.visibility</p:attrName>
                                        </p:attrNameLst>
                                      </p:cBhvr>
                                      <p:to>
                                        <p:strVal val="visible"/>
                                      </p:to>
                                    </p:set>
                                  </p:childTnLst>
                                </p:cTn>
                              </p:par>
                              <p:par>
                                <p:cTn id="15" presetID="42" presetClass="path" presetSubtype="0" decel="50000" fill="hold" grpId="0" nodeType="withEffect">
                                  <p:stCondLst>
                                    <p:cond delay="350"/>
                                  </p:stCondLst>
                                  <p:childTnLst>
                                    <p:animMotion origin="layout" path="M 0 0 L 0 0.25 E" pathEditMode="relative" ptsTypes="">
                                      <p:cBhvr>
                                        <p:cTn id="16" dur="1000" spd="-100000" fill="hold"/>
                                        <p:tgtEl>
                                          <p:spTgt spid="28"/>
                                        </p:tgtEl>
                                        <p:attrNameLst>
                                          <p:attrName>ppt_x</p:attrName>
                                          <p:attrName>ppt_y</p:attrName>
                                        </p:attrNameLst>
                                      </p:cBhvr>
                                    </p:animMotion>
                                  </p:childTnLst>
                                </p:cTn>
                              </p:par>
                              <p:par>
                                <p:cTn id="17" presetID="1" presetClass="entr" presetSubtype="0" fill="hold" grpId="1" nodeType="withEffect">
                                  <p:stCondLst>
                                    <p:cond delay="500"/>
                                  </p:stCondLst>
                                  <p:childTnLst>
                                    <p:set>
                                      <p:cBhvr>
                                        <p:cTn id="18" dur="1" fill="hold">
                                          <p:stCondLst>
                                            <p:cond delay="0"/>
                                          </p:stCondLst>
                                        </p:cTn>
                                        <p:tgtEl>
                                          <p:spTgt spid="27"/>
                                        </p:tgtEl>
                                        <p:attrNameLst>
                                          <p:attrName>style.visibility</p:attrName>
                                        </p:attrNameLst>
                                      </p:cBhvr>
                                      <p:to>
                                        <p:strVal val="visible"/>
                                      </p:to>
                                    </p:set>
                                  </p:childTnLst>
                                </p:cTn>
                              </p:par>
                              <p:par>
                                <p:cTn id="19" presetID="42" presetClass="path" presetSubtype="0" decel="50000" fill="hold" grpId="0" nodeType="withEffect">
                                  <p:stCondLst>
                                    <p:cond delay="500"/>
                                  </p:stCondLst>
                                  <p:childTnLst>
                                    <p:animMotion origin="layout" path="M 0 0 L 0 0.25 E" pathEditMode="relative" ptsTypes="">
                                      <p:cBhvr>
                                        <p:cTn id="20" dur="1000" spd="-100000" fill="hold"/>
                                        <p:tgtEl>
                                          <p:spTgt spid="27"/>
                                        </p:tgtEl>
                                        <p:attrNameLst>
                                          <p:attrName>ppt_x</p:attrName>
                                          <p:attrName>ppt_y</p:attrName>
                                        </p:attrNameLst>
                                      </p:cBhvr>
                                    </p:animMotion>
                                  </p:childTnLst>
                                </p:cTn>
                              </p:par>
                              <p:par>
                                <p:cTn id="21" presetID="1" presetClass="entr" presetSubtype="0" fill="hold" grpId="1" nodeType="withEffect">
                                  <p:stCondLst>
                                    <p:cond delay="400"/>
                                  </p:stCondLst>
                                  <p:childTnLst>
                                    <p:set>
                                      <p:cBhvr>
                                        <p:cTn id="22" dur="1" fill="hold">
                                          <p:stCondLst>
                                            <p:cond delay="0"/>
                                          </p:stCondLst>
                                        </p:cTn>
                                        <p:tgtEl>
                                          <p:spTgt spid="26"/>
                                        </p:tgtEl>
                                        <p:attrNameLst>
                                          <p:attrName>style.visibility</p:attrName>
                                        </p:attrNameLst>
                                      </p:cBhvr>
                                      <p:to>
                                        <p:strVal val="visible"/>
                                      </p:to>
                                    </p:set>
                                  </p:childTnLst>
                                </p:cTn>
                              </p:par>
                              <p:par>
                                <p:cTn id="23" presetID="42" presetClass="path" presetSubtype="0" decel="50000" fill="hold" grpId="0" nodeType="withEffect">
                                  <p:stCondLst>
                                    <p:cond delay="400"/>
                                  </p:stCondLst>
                                  <p:childTnLst>
                                    <p:animMotion origin="layout" path="M 0 0 L 0 0.25 E" pathEditMode="relative" ptsTypes="">
                                      <p:cBhvr>
                                        <p:cTn id="24" dur="1000" spd="-100000" fill="hold"/>
                                        <p:tgtEl>
                                          <p:spTgt spid="26"/>
                                        </p:tgtEl>
                                        <p:attrNameLst>
                                          <p:attrName>ppt_x</p:attrName>
                                          <p:attrName>ppt_y</p:attrName>
                                        </p:attrNameLst>
                                      </p:cBhvr>
                                    </p:animMotion>
                                  </p:childTnLst>
                                </p:cTn>
                              </p:par>
                              <p:par>
                                <p:cTn id="25" presetID="1" presetClass="entr" presetSubtype="0" fill="hold" grpId="1" nodeType="withEffect">
                                  <p:stCondLst>
                                    <p:cond delay="500"/>
                                  </p:stCondLst>
                                  <p:childTnLst>
                                    <p:set>
                                      <p:cBhvr>
                                        <p:cTn id="26" dur="1" fill="hold">
                                          <p:stCondLst>
                                            <p:cond delay="0"/>
                                          </p:stCondLst>
                                        </p:cTn>
                                        <p:tgtEl>
                                          <p:spTgt spid="32"/>
                                        </p:tgtEl>
                                        <p:attrNameLst>
                                          <p:attrName>style.visibility</p:attrName>
                                        </p:attrNameLst>
                                      </p:cBhvr>
                                      <p:to>
                                        <p:strVal val="visible"/>
                                      </p:to>
                                    </p:set>
                                  </p:childTnLst>
                                </p:cTn>
                              </p:par>
                              <p:par>
                                <p:cTn id="27" presetID="42" presetClass="path" presetSubtype="0" decel="50000" fill="hold" grpId="0" nodeType="withEffect">
                                  <p:stCondLst>
                                    <p:cond delay="500"/>
                                  </p:stCondLst>
                                  <p:childTnLst>
                                    <p:animMotion origin="layout" path="M 0 0 L 0 0.25 E" pathEditMode="relative" ptsTypes="">
                                      <p:cBhvr>
                                        <p:cTn id="28" dur="1000" spd="-100000" fill="hold"/>
                                        <p:tgtEl>
                                          <p:spTgt spid="32"/>
                                        </p:tgtEl>
                                        <p:attrNameLst>
                                          <p:attrName>ppt_x</p:attrName>
                                          <p:attrName>ppt_y</p:attrName>
                                        </p:attrNameLst>
                                      </p:cBhvr>
                                    </p:animMotion>
                                  </p:childTnLst>
                                </p:cTn>
                              </p:par>
                              <p:par>
                                <p:cTn id="29" presetID="1" presetClass="entr" presetSubtype="0" fill="hold" grpId="1" nodeType="withEffect">
                                  <p:stCondLst>
                                    <p:cond delay="450"/>
                                  </p:stCondLst>
                                  <p:childTnLst>
                                    <p:set>
                                      <p:cBhvr>
                                        <p:cTn id="30" dur="1" fill="hold">
                                          <p:stCondLst>
                                            <p:cond delay="0"/>
                                          </p:stCondLst>
                                        </p:cTn>
                                        <p:tgtEl>
                                          <p:spTgt spid="22"/>
                                        </p:tgtEl>
                                        <p:attrNameLst>
                                          <p:attrName>style.visibility</p:attrName>
                                        </p:attrNameLst>
                                      </p:cBhvr>
                                      <p:to>
                                        <p:strVal val="visible"/>
                                      </p:to>
                                    </p:set>
                                  </p:childTnLst>
                                </p:cTn>
                              </p:par>
                              <p:par>
                                <p:cTn id="31" presetID="42" presetClass="path" presetSubtype="0" decel="50000" fill="hold" grpId="0" nodeType="withEffect">
                                  <p:stCondLst>
                                    <p:cond delay="450"/>
                                  </p:stCondLst>
                                  <p:childTnLst>
                                    <p:animMotion origin="layout" path="M 1.875E-6 1.48148E-6 L 1.875E-6 0.25 " pathEditMode="relative" rAng="0" ptsTypes="AA">
                                      <p:cBhvr>
                                        <p:cTn id="32" dur="1000" spd="-100000" fill="hold"/>
                                        <p:tgtEl>
                                          <p:spTgt spid="22"/>
                                        </p:tgtEl>
                                        <p:attrNameLst>
                                          <p:attrName>ppt_x</p:attrName>
                                          <p:attrName>ppt_y</p:attrName>
                                        </p:attrNameLst>
                                      </p:cBhvr>
                                      <p:rCtr x="0" y="12500"/>
                                    </p:animMotion>
                                  </p:childTnLst>
                                </p:cTn>
                              </p:par>
                              <p:par>
                                <p:cTn id="33" presetID="1" presetClass="entr" presetSubtype="0" fill="hold" grpId="1" nodeType="withEffect">
                                  <p:stCondLst>
                                    <p:cond delay="500"/>
                                  </p:stCondLst>
                                  <p:childTnLst>
                                    <p:set>
                                      <p:cBhvr>
                                        <p:cTn id="34" dur="1" fill="hold">
                                          <p:stCondLst>
                                            <p:cond delay="0"/>
                                          </p:stCondLst>
                                        </p:cTn>
                                        <p:tgtEl>
                                          <p:spTgt spid="33"/>
                                        </p:tgtEl>
                                        <p:attrNameLst>
                                          <p:attrName>style.visibility</p:attrName>
                                        </p:attrNameLst>
                                      </p:cBhvr>
                                      <p:to>
                                        <p:strVal val="visible"/>
                                      </p:to>
                                    </p:set>
                                  </p:childTnLst>
                                </p:cTn>
                              </p:par>
                              <p:par>
                                <p:cTn id="35" presetID="42" presetClass="path" presetSubtype="0" decel="50000" fill="hold" grpId="0" nodeType="withEffect">
                                  <p:stCondLst>
                                    <p:cond delay="500"/>
                                  </p:stCondLst>
                                  <p:childTnLst>
                                    <p:animMotion origin="layout" path="M 0 0 L 0 0.25 E" pathEditMode="relative" ptsTypes="">
                                      <p:cBhvr>
                                        <p:cTn id="36" dur="1000" spd="-100000" fill="hold"/>
                                        <p:tgtEl>
                                          <p:spTgt spid="33"/>
                                        </p:tgtEl>
                                        <p:attrNameLst>
                                          <p:attrName>ppt_x</p:attrName>
                                          <p:attrName>ppt_y</p:attrName>
                                        </p:attrNameLst>
                                      </p:cBhvr>
                                    </p:animMotion>
                                  </p:childTnLst>
                                </p:cTn>
                              </p:par>
                              <p:par>
                                <p:cTn id="37" presetID="1" presetClass="entr" presetSubtype="0" fill="hold" grpId="1" nodeType="withEffect">
                                  <p:stCondLst>
                                    <p:cond delay="500"/>
                                  </p:stCondLst>
                                  <p:childTnLst>
                                    <p:set>
                                      <p:cBhvr>
                                        <p:cTn id="38" dur="1" fill="hold">
                                          <p:stCondLst>
                                            <p:cond delay="0"/>
                                          </p:stCondLst>
                                        </p:cTn>
                                        <p:tgtEl>
                                          <p:spTgt spid="34"/>
                                        </p:tgtEl>
                                        <p:attrNameLst>
                                          <p:attrName>style.visibility</p:attrName>
                                        </p:attrNameLst>
                                      </p:cBhvr>
                                      <p:to>
                                        <p:strVal val="visible"/>
                                      </p:to>
                                    </p:set>
                                  </p:childTnLst>
                                </p:cTn>
                              </p:par>
                              <p:par>
                                <p:cTn id="39" presetID="0" presetClass="path" presetSubtype="0" accel="50000" decel="50000" fill="hold" grpId="0" nodeType="withEffect">
                                  <p:stCondLst>
                                    <p:cond delay="500"/>
                                  </p:stCondLst>
                                  <p:childTnLst>
                                    <p:animMotion origin="layout" path="M 2.29167E-6 2.59259E-6 C -0.02383 0.01504 -0.04115 0.05208 -0.03985 0.11273 C -0.03854 0.17315 -0.01094 0.20602 2.29167E-6 0.28588 C 0.01081 0.36504 0.0112 0.40393 0.00755 0.4574 " pathEditMode="relative" rAng="0" ptsTypes="AAAA">
                                      <p:cBhvr>
                                        <p:cTn id="40" dur="1000" spd="-100000" fill="hold"/>
                                        <p:tgtEl>
                                          <p:spTgt spid="34"/>
                                        </p:tgtEl>
                                        <p:attrNameLst>
                                          <p:attrName>ppt_x</p:attrName>
                                          <p:attrName>ppt_y</p:attrName>
                                        </p:attrNameLst>
                                      </p:cBhvr>
                                      <p:rCtr x="-1510" y="22870"/>
                                    </p:animMotion>
                                  </p:childTnLst>
                                </p:cTn>
                              </p:par>
                              <p:par>
                                <p:cTn id="41" presetID="1" presetClass="entr" presetSubtype="0" fill="hold" grpId="0" nodeType="withEffect">
                                  <p:stCondLst>
                                    <p:cond delay="750"/>
                                  </p:stCondLst>
                                  <p:childTnLst>
                                    <p:set>
                                      <p:cBhvr>
                                        <p:cTn id="42" dur="1" fill="hold">
                                          <p:stCondLst>
                                            <p:cond delay="0"/>
                                          </p:stCondLst>
                                        </p:cTn>
                                        <p:tgtEl>
                                          <p:spTgt spid="24"/>
                                        </p:tgtEl>
                                        <p:attrNameLst>
                                          <p:attrName>style.visibility</p:attrName>
                                        </p:attrNameLst>
                                      </p:cBhvr>
                                      <p:to>
                                        <p:strVal val="visible"/>
                                      </p:to>
                                    </p:set>
                                  </p:childTnLst>
                                </p:cTn>
                              </p:par>
                              <p:par>
                                <p:cTn id="43" presetID="0" presetClass="path" presetSubtype="0" accel="50000" decel="50000" fill="hold" grpId="1" nodeType="withEffect">
                                  <p:stCondLst>
                                    <p:cond delay="750"/>
                                  </p:stCondLst>
                                  <p:childTnLst>
                                    <p:animMotion origin="layout" path="M -2.91667E-6 1.11111E-6 C -0.02929 0.00833 -0.06354 0.01319 -0.06575 0.07801 C -0.06797 0.14259 -0.02317 0.13657 -0.01484 0.19606 C -0.00638 0.25486 -0.04323 0.3669 -0.04244 0.41505 " pathEditMode="relative" rAng="0" ptsTypes="AAAA">
                                      <p:cBhvr>
                                        <p:cTn id="44" dur="1000" spd="-100000" fill="hold"/>
                                        <p:tgtEl>
                                          <p:spTgt spid="24"/>
                                        </p:tgtEl>
                                        <p:attrNameLst>
                                          <p:attrName>ppt_x</p:attrName>
                                          <p:attrName>ppt_y</p:attrName>
                                        </p:attrNameLst>
                                      </p:cBhvr>
                                      <p:rCtr x="-3294" y="20741"/>
                                    </p:animMotion>
                                  </p:childTnLst>
                                </p:cTn>
                              </p:par>
                              <p:par>
                                <p:cTn id="45" presetID="1" presetClass="entr" presetSubtype="0" fill="hold" grpId="0" nodeType="withEffect">
                                  <p:stCondLst>
                                    <p:cond delay="800"/>
                                  </p:stCondLst>
                                  <p:childTnLst>
                                    <p:set>
                                      <p:cBhvr>
                                        <p:cTn id="46" dur="1" fill="hold">
                                          <p:stCondLst>
                                            <p:cond delay="0"/>
                                          </p:stCondLst>
                                        </p:cTn>
                                        <p:tgtEl>
                                          <p:spTgt spid="19"/>
                                        </p:tgtEl>
                                        <p:attrNameLst>
                                          <p:attrName>style.visibility</p:attrName>
                                        </p:attrNameLst>
                                      </p:cBhvr>
                                      <p:to>
                                        <p:strVal val="visible"/>
                                      </p:to>
                                    </p:set>
                                  </p:childTnLst>
                                </p:cTn>
                              </p:par>
                              <p:par>
                                <p:cTn id="47" presetID="0" presetClass="path" presetSubtype="0" accel="50000" decel="50000" fill="hold" grpId="1" nodeType="withEffect">
                                  <p:stCondLst>
                                    <p:cond delay="800"/>
                                  </p:stCondLst>
                                  <p:childTnLst>
                                    <p:animMotion origin="layout" path="M 3.125E-6 1.48148E-6 C 0.02135 0.04444 0.01823 0.175 0.00729 0.24236 " pathEditMode="relative" rAng="0" ptsTypes="AA">
                                      <p:cBhvr>
                                        <p:cTn id="48" dur="1000" spd="-100000" fill="hold"/>
                                        <p:tgtEl>
                                          <p:spTgt spid="19"/>
                                        </p:tgtEl>
                                        <p:attrNameLst>
                                          <p:attrName>ppt_x</p:attrName>
                                          <p:attrName>ppt_y</p:attrName>
                                        </p:attrNameLst>
                                      </p:cBhvr>
                                      <p:rCtr x="794" y="12106"/>
                                    </p:animMotion>
                                  </p:childTnLst>
                                </p:cTn>
                              </p:par>
                              <p:par>
                                <p:cTn id="49" presetID="1" presetClass="entr" presetSubtype="0" fill="hold" grpId="0" nodeType="withEffect">
                                  <p:stCondLst>
                                    <p:cond delay="750"/>
                                  </p:stCondLst>
                                  <p:childTnLst>
                                    <p:set>
                                      <p:cBhvr>
                                        <p:cTn id="50" dur="1" fill="hold">
                                          <p:stCondLst>
                                            <p:cond delay="0"/>
                                          </p:stCondLst>
                                        </p:cTn>
                                        <p:tgtEl>
                                          <p:spTgt spid="21"/>
                                        </p:tgtEl>
                                        <p:attrNameLst>
                                          <p:attrName>style.visibility</p:attrName>
                                        </p:attrNameLst>
                                      </p:cBhvr>
                                      <p:to>
                                        <p:strVal val="visible"/>
                                      </p:to>
                                    </p:set>
                                  </p:childTnLst>
                                </p:cTn>
                              </p:par>
                              <p:par>
                                <p:cTn id="51" presetID="0" presetClass="path" presetSubtype="0" accel="50000" decel="50000" fill="hold" grpId="1" nodeType="withEffect">
                                  <p:stCondLst>
                                    <p:cond delay="750"/>
                                  </p:stCondLst>
                                  <p:childTnLst>
                                    <p:animMotion origin="layout" path="M -2.91667E-6 -3.7037E-7 C -0.0233 0.05023 -0.03086 0.07083 -0.03541 0.12639 C -0.03424 0.18773 -0.00547 0.21944 -2.91667E-6 0.28588 " pathEditMode="relative" rAng="0" ptsTypes="AAA">
                                      <p:cBhvr>
                                        <p:cTn id="52" dur="1000" spd="-100000" fill="hold"/>
                                        <p:tgtEl>
                                          <p:spTgt spid="21"/>
                                        </p:tgtEl>
                                        <p:attrNameLst>
                                          <p:attrName>ppt_x</p:attrName>
                                          <p:attrName>ppt_y</p:attrName>
                                        </p:attrNameLst>
                                      </p:cBhvr>
                                      <p:rCtr x="-1771" y="14282"/>
                                    </p:animMotion>
                                  </p:childTnLst>
                                </p:cTn>
                              </p:par>
                              <p:par>
                                <p:cTn id="53" presetID="1" presetClass="entr" presetSubtype="0" fill="hold" grpId="0" nodeType="withEffect">
                                  <p:stCondLst>
                                    <p:cond delay="550"/>
                                  </p:stCondLst>
                                  <p:childTnLst>
                                    <p:set>
                                      <p:cBhvr>
                                        <p:cTn id="54" dur="1" fill="hold">
                                          <p:stCondLst>
                                            <p:cond delay="0"/>
                                          </p:stCondLst>
                                        </p:cTn>
                                        <p:tgtEl>
                                          <p:spTgt spid="37"/>
                                        </p:tgtEl>
                                        <p:attrNameLst>
                                          <p:attrName>style.visibility</p:attrName>
                                        </p:attrNameLst>
                                      </p:cBhvr>
                                      <p:to>
                                        <p:strVal val="visible"/>
                                      </p:to>
                                    </p:set>
                                  </p:childTnLst>
                                </p:cTn>
                              </p:par>
                              <p:par>
                                <p:cTn id="55" presetID="0" presetClass="path" presetSubtype="0" accel="50000" decel="50000" fill="hold" grpId="1" nodeType="withEffect">
                                  <p:stCondLst>
                                    <p:cond delay="550"/>
                                  </p:stCondLst>
                                  <p:childTnLst>
                                    <p:animMotion origin="layout" path="M -4.58333E-6 -4.07407E-6 C 0.03308 0.01158 0.06915 0.07292 0.06719 0.10834 C 0.06524 0.14375 0.00352 0.17037 0.00066 0.22732 C -0.0026 0.28403 0.02969 0.36459 0.03138 0.43357 " pathEditMode="relative" rAng="0" ptsTypes="AAAA">
                                      <p:cBhvr>
                                        <p:cTn id="56" dur="1000" spd="-100000" fill="hold"/>
                                        <p:tgtEl>
                                          <p:spTgt spid="37"/>
                                        </p:tgtEl>
                                        <p:attrNameLst>
                                          <p:attrName>ppt_x</p:attrName>
                                          <p:attrName>ppt_y</p:attrName>
                                        </p:attrNameLst>
                                      </p:cBhvr>
                                      <p:rCtr x="3359" y="21667"/>
                                    </p:animMotion>
                                  </p:childTnLst>
                                </p:cTn>
                              </p:par>
                              <p:par>
                                <p:cTn id="57" presetID="10" presetClass="exit" presetSubtype="0" fill="hold" grpId="2" nodeType="withEffect">
                                  <p:stCondLst>
                                    <p:cond delay="3750"/>
                                  </p:stCondLst>
                                  <p:childTnLst>
                                    <p:animEffect transition="out" filter="fade">
                                      <p:cBhvr>
                                        <p:cTn id="58" dur="500"/>
                                        <p:tgtEl>
                                          <p:spTgt spid="28"/>
                                        </p:tgtEl>
                                      </p:cBhvr>
                                    </p:animEffect>
                                    <p:set>
                                      <p:cBhvr>
                                        <p:cTn id="59" dur="1" fill="hold">
                                          <p:stCondLst>
                                            <p:cond delay="499"/>
                                          </p:stCondLst>
                                        </p:cTn>
                                        <p:tgtEl>
                                          <p:spTgt spid="28"/>
                                        </p:tgtEl>
                                        <p:attrNameLst>
                                          <p:attrName>style.visibility</p:attrName>
                                        </p:attrNameLst>
                                      </p:cBhvr>
                                      <p:to>
                                        <p:strVal val="hidden"/>
                                      </p:to>
                                    </p:set>
                                  </p:childTnLst>
                                </p:cTn>
                              </p:par>
                              <p:par>
                                <p:cTn id="60" presetID="64" presetClass="path" presetSubtype="0" accel="50000" decel="50000" fill="hold" grpId="3" nodeType="withEffect">
                                  <p:stCondLst>
                                    <p:cond delay="3750"/>
                                  </p:stCondLst>
                                  <p:childTnLst>
                                    <p:animMotion origin="layout" path="M 0 0 L 0 -0.25 E" pathEditMode="relative" ptsTypes="">
                                      <p:cBhvr>
                                        <p:cTn id="61" dur="500" fill="hold"/>
                                        <p:tgtEl>
                                          <p:spTgt spid="28"/>
                                        </p:tgtEl>
                                        <p:attrNameLst>
                                          <p:attrName>ppt_x</p:attrName>
                                          <p:attrName>ppt_y</p:attrName>
                                        </p:attrNameLst>
                                      </p:cBhvr>
                                    </p:animMotion>
                                  </p:childTnLst>
                                </p:cTn>
                              </p:par>
                              <p:par>
                                <p:cTn id="62" presetID="10" presetClass="exit" presetSubtype="0" fill="hold" grpId="2" nodeType="withEffect">
                                  <p:stCondLst>
                                    <p:cond delay="3700"/>
                                  </p:stCondLst>
                                  <p:childTnLst>
                                    <p:animEffect transition="out" filter="fade">
                                      <p:cBhvr>
                                        <p:cTn id="63" dur="500"/>
                                        <p:tgtEl>
                                          <p:spTgt spid="27"/>
                                        </p:tgtEl>
                                      </p:cBhvr>
                                    </p:animEffect>
                                    <p:set>
                                      <p:cBhvr>
                                        <p:cTn id="64" dur="1" fill="hold">
                                          <p:stCondLst>
                                            <p:cond delay="499"/>
                                          </p:stCondLst>
                                        </p:cTn>
                                        <p:tgtEl>
                                          <p:spTgt spid="27"/>
                                        </p:tgtEl>
                                        <p:attrNameLst>
                                          <p:attrName>style.visibility</p:attrName>
                                        </p:attrNameLst>
                                      </p:cBhvr>
                                      <p:to>
                                        <p:strVal val="hidden"/>
                                      </p:to>
                                    </p:set>
                                  </p:childTnLst>
                                </p:cTn>
                              </p:par>
                              <p:par>
                                <p:cTn id="65" presetID="64" presetClass="path" presetSubtype="0" accel="50000" decel="50000" fill="hold" grpId="3" nodeType="withEffect">
                                  <p:stCondLst>
                                    <p:cond delay="3700"/>
                                  </p:stCondLst>
                                  <p:childTnLst>
                                    <p:animMotion origin="layout" path="M 4.375E-6 1.11111E-6 L 4.375E-6 -0.09908 " pathEditMode="relative" rAng="0" ptsTypes="AA">
                                      <p:cBhvr>
                                        <p:cTn id="66" dur="500" fill="hold"/>
                                        <p:tgtEl>
                                          <p:spTgt spid="27"/>
                                        </p:tgtEl>
                                        <p:attrNameLst>
                                          <p:attrName>ppt_x</p:attrName>
                                          <p:attrName>ppt_y</p:attrName>
                                        </p:attrNameLst>
                                      </p:cBhvr>
                                      <p:rCtr x="0" y="-4954"/>
                                    </p:animMotion>
                                  </p:childTnLst>
                                </p:cTn>
                              </p:par>
                              <p:par>
                                <p:cTn id="67" presetID="10" presetClass="exit" presetSubtype="0" fill="hold" grpId="2" nodeType="withEffect">
                                  <p:stCondLst>
                                    <p:cond delay="3750"/>
                                  </p:stCondLst>
                                  <p:childTnLst>
                                    <p:animEffect transition="out" filter="fade">
                                      <p:cBhvr>
                                        <p:cTn id="68" dur="500"/>
                                        <p:tgtEl>
                                          <p:spTgt spid="26"/>
                                        </p:tgtEl>
                                      </p:cBhvr>
                                    </p:animEffect>
                                    <p:set>
                                      <p:cBhvr>
                                        <p:cTn id="69" dur="1" fill="hold">
                                          <p:stCondLst>
                                            <p:cond delay="499"/>
                                          </p:stCondLst>
                                        </p:cTn>
                                        <p:tgtEl>
                                          <p:spTgt spid="26"/>
                                        </p:tgtEl>
                                        <p:attrNameLst>
                                          <p:attrName>style.visibility</p:attrName>
                                        </p:attrNameLst>
                                      </p:cBhvr>
                                      <p:to>
                                        <p:strVal val="hidden"/>
                                      </p:to>
                                    </p:set>
                                  </p:childTnLst>
                                </p:cTn>
                              </p:par>
                              <p:par>
                                <p:cTn id="70" presetID="64" presetClass="path" presetSubtype="0" accel="50000" decel="50000" fill="hold" grpId="3" nodeType="withEffect">
                                  <p:stCondLst>
                                    <p:cond delay="3750"/>
                                  </p:stCondLst>
                                  <p:childTnLst>
                                    <p:animMotion origin="layout" path="M 5.55112E-17 -4.07407E-6 L 5.55112E-17 -0.08171 " pathEditMode="relative" rAng="0" ptsTypes="AA">
                                      <p:cBhvr>
                                        <p:cTn id="71" dur="500" fill="hold"/>
                                        <p:tgtEl>
                                          <p:spTgt spid="26"/>
                                        </p:tgtEl>
                                        <p:attrNameLst>
                                          <p:attrName>ppt_x</p:attrName>
                                          <p:attrName>ppt_y</p:attrName>
                                        </p:attrNameLst>
                                      </p:cBhvr>
                                      <p:rCtr x="0" y="-4097"/>
                                    </p:animMotion>
                                  </p:childTnLst>
                                </p:cTn>
                              </p:par>
                              <p:par>
                                <p:cTn id="72" presetID="10" presetClass="exit" presetSubtype="0" fill="hold" grpId="2" nodeType="withEffect">
                                  <p:stCondLst>
                                    <p:cond delay="3800"/>
                                  </p:stCondLst>
                                  <p:childTnLst>
                                    <p:animEffect transition="out" filter="fade">
                                      <p:cBhvr>
                                        <p:cTn id="73" dur="500"/>
                                        <p:tgtEl>
                                          <p:spTgt spid="32"/>
                                        </p:tgtEl>
                                      </p:cBhvr>
                                    </p:animEffect>
                                    <p:set>
                                      <p:cBhvr>
                                        <p:cTn id="74" dur="1" fill="hold">
                                          <p:stCondLst>
                                            <p:cond delay="499"/>
                                          </p:stCondLst>
                                        </p:cTn>
                                        <p:tgtEl>
                                          <p:spTgt spid="32"/>
                                        </p:tgtEl>
                                        <p:attrNameLst>
                                          <p:attrName>style.visibility</p:attrName>
                                        </p:attrNameLst>
                                      </p:cBhvr>
                                      <p:to>
                                        <p:strVal val="hidden"/>
                                      </p:to>
                                    </p:set>
                                  </p:childTnLst>
                                </p:cTn>
                              </p:par>
                              <p:par>
                                <p:cTn id="75" presetID="64" presetClass="path" presetSubtype="0" accel="50000" decel="50000" fill="hold" grpId="3" nodeType="withEffect">
                                  <p:stCondLst>
                                    <p:cond delay="3800"/>
                                  </p:stCondLst>
                                  <p:childTnLst>
                                    <p:animMotion origin="layout" path="M 4.375E-6 -4.07407E-6 L 4.375E-6 -0.11504 " pathEditMode="relative" rAng="0" ptsTypes="AA">
                                      <p:cBhvr>
                                        <p:cTn id="76" dur="500" fill="hold"/>
                                        <p:tgtEl>
                                          <p:spTgt spid="32"/>
                                        </p:tgtEl>
                                        <p:attrNameLst>
                                          <p:attrName>ppt_x</p:attrName>
                                          <p:attrName>ppt_y</p:attrName>
                                        </p:attrNameLst>
                                      </p:cBhvr>
                                      <p:rCtr x="0" y="-5764"/>
                                    </p:animMotion>
                                  </p:childTnLst>
                                </p:cTn>
                              </p:par>
                              <p:par>
                                <p:cTn id="77" presetID="10" presetClass="exit" presetSubtype="0" fill="hold" grpId="2" nodeType="withEffect">
                                  <p:stCondLst>
                                    <p:cond delay="3750"/>
                                  </p:stCondLst>
                                  <p:childTnLst>
                                    <p:animEffect transition="out" filter="fade">
                                      <p:cBhvr>
                                        <p:cTn id="78" dur="500"/>
                                        <p:tgtEl>
                                          <p:spTgt spid="22"/>
                                        </p:tgtEl>
                                      </p:cBhvr>
                                    </p:animEffect>
                                    <p:set>
                                      <p:cBhvr>
                                        <p:cTn id="79" dur="1" fill="hold">
                                          <p:stCondLst>
                                            <p:cond delay="499"/>
                                          </p:stCondLst>
                                        </p:cTn>
                                        <p:tgtEl>
                                          <p:spTgt spid="22"/>
                                        </p:tgtEl>
                                        <p:attrNameLst>
                                          <p:attrName>style.visibility</p:attrName>
                                        </p:attrNameLst>
                                      </p:cBhvr>
                                      <p:to>
                                        <p:strVal val="hidden"/>
                                      </p:to>
                                    </p:set>
                                  </p:childTnLst>
                                </p:cTn>
                              </p:par>
                              <p:par>
                                <p:cTn id="80" presetID="64" presetClass="path" presetSubtype="0" accel="50000" decel="50000" fill="hold" grpId="3" nodeType="withEffect">
                                  <p:stCondLst>
                                    <p:cond delay="3750"/>
                                  </p:stCondLst>
                                  <p:childTnLst>
                                    <p:animMotion origin="layout" path="M 1.875E-6 1.48148E-6 L 1.875E-6 -0.18218 " pathEditMode="relative" rAng="0" ptsTypes="AA">
                                      <p:cBhvr>
                                        <p:cTn id="81" dur="500" fill="hold"/>
                                        <p:tgtEl>
                                          <p:spTgt spid="22"/>
                                        </p:tgtEl>
                                        <p:attrNameLst>
                                          <p:attrName>ppt_x</p:attrName>
                                          <p:attrName>ppt_y</p:attrName>
                                        </p:attrNameLst>
                                      </p:cBhvr>
                                      <p:rCtr x="0" y="-9120"/>
                                    </p:animMotion>
                                  </p:childTnLst>
                                </p:cTn>
                              </p:par>
                              <p:par>
                                <p:cTn id="82" presetID="10" presetClass="exit" presetSubtype="0" fill="hold" grpId="2" nodeType="withEffect">
                                  <p:stCondLst>
                                    <p:cond delay="3750"/>
                                  </p:stCondLst>
                                  <p:childTnLst>
                                    <p:animEffect transition="out" filter="fade">
                                      <p:cBhvr>
                                        <p:cTn id="83" dur="500"/>
                                        <p:tgtEl>
                                          <p:spTgt spid="33"/>
                                        </p:tgtEl>
                                      </p:cBhvr>
                                    </p:animEffect>
                                    <p:set>
                                      <p:cBhvr>
                                        <p:cTn id="84" dur="1" fill="hold">
                                          <p:stCondLst>
                                            <p:cond delay="499"/>
                                          </p:stCondLst>
                                        </p:cTn>
                                        <p:tgtEl>
                                          <p:spTgt spid="33"/>
                                        </p:tgtEl>
                                        <p:attrNameLst>
                                          <p:attrName>style.visibility</p:attrName>
                                        </p:attrNameLst>
                                      </p:cBhvr>
                                      <p:to>
                                        <p:strVal val="hidden"/>
                                      </p:to>
                                    </p:set>
                                  </p:childTnLst>
                                </p:cTn>
                              </p:par>
                              <p:par>
                                <p:cTn id="85" presetID="64" presetClass="path" presetSubtype="0" accel="50000" decel="50000" fill="hold" grpId="3" nodeType="withEffect">
                                  <p:stCondLst>
                                    <p:cond delay="3750"/>
                                  </p:stCondLst>
                                  <p:childTnLst>
                                    <p:animMotion origin="layout" path="M -3.33333E-6 -3.7037E-7 L -3.33333E-6 -0.14977 " pathEditMode="relative" rAng="0" ptsTypes="AA">
                                      <p:cBhvr>
                                        <p:cTn id="86" dur="500" fill="hold"/>
                                        <p:tgtEl>
                                          <p:spTgt spid="33"/>
                                        </p:tgtEl>
                                        <p:attrNameLst>
                                          <p:attrName>ppt_x</p:attrName>
                                          <p:attrName>ppt_y</p:attrName>
                                        </p:attrNameLst>
                                      </p:cBhvr>
                                      <p:rCtr x="0" y="-7500"/>
                                    </p:animMotion>
                                  </p:childTnLst>
                                </p:cTn>
                              </p:par>
                              <p:par>
                                <p:cTn id="87" presetID="10" presetClass="exit" presetSubtype="0" fill="hold" grpId="2" nodeType="withEffect">
                                  <p:stCondLst>
                                    <p:cond delay="3750"/>
                                  </p:stCondLst>
                                  <p:childTnLst>
                                    <p:animEffect transition="out" filter="fade">
                                      <p:cBhvr>
                                        <p:cTn id="88" dur="500"/>
                                        <p:tgtEl>
                                          <p:spTgt spid="34"/>
                                        </p:tgtEl>
                                      </p:cBhvr>
                                    </p:animEffect>
                                    <p:set>
                                      <p:cBhvr>
                                        <p:cTn id="89" dur="1" fill="hold">
                                          <p:stCondLst>
                                            <p:cond delay="499"/>
                                          </p:stCondLst>
                                        </p:cTn>
                                        <p:tgtEl>
                                          <p:spTgt spid="34"/>
                                        </p:tgtEl>
                                        <p:attrNameLst>
                                          <p:attrName>style.visibility</p:attrName>
                                        </p:attrNameLst>
                                      </p:cBhvr>
                                      <p:to>
                                        <p:strVal val="hidden"/>
                                      </p:to>
                                    </p:set>
                                  </p:childTnLst>
                                </p:cTn>
                              </p:par>
                              <p:par>
                                <p:cTn id="90" presetID="64" presetClass="path" presetSubtype="0" accel="50000" decel="50000" fill="hold" grpId="3" nodeType="withEffect">
                                  <p:stCondLst>
                                    <p:cond delay="3750"/>
                                  </p:stCondLst>
                                  <p:childTnLst>
                                    <p:animMotion origin="layout" path="M 1.875E-6 -3.33333E-6 L 1.875E-6 -0.04838 " pathEditMode="relative" rAng="0" ptsTypes="AA">
                                      <p:cBhvr>
                                        <p:cTn id="91" dur="500" fill="hold"/>
                                        <p:tgtEl>
                                          <p:spTgt spid="34"/>
                                        </p:tgtEl>
                                        <p:attrNameLst>
                                          <p:attrName>ppt_x</p:attrName>
                                          <p:attrName>ppt_y</p:attrName>
                                        </p:attrNameLst>
                                      </p:cBhvr>
                                      <p:rCtr x="0" y="-2431"/>
                                    </p:animMotion>
                                  </p:childTnLst>
                                </p:cTn>
                              </p:par>
                              <p:par>
                                <p:cTn id="92" presetID="10" presetClass="exit" presetSubtype="0" fill="hold" grpId="2" nodeType="withEffect">
                                  <p:stCondLst>
                                    <p:cond delay="3750"/>
                                  </p:stCondLst>
                                  <p:childTnLst>
                                    <p:animEffect transition="out" filter="fade">
                                      <p:cBhvr>
                                        <p:cTn id="93" dur="500"/>
                                        <p:tgtEl>
                                          <p:spTgt spid="24"/>
                                        </p:tgtEl>
                                      </p:cBhvr>
                                    </p:animEffect>
                                    <p:set>
                                      <p:cBhvr>
                                        <p:cTn id="94" dur="1" fill="hold">
                                          <p:stCondLst>
                                            <p:cond delay="499"/>
                                          </p:stCondLst>
                                        </p:cTn>
                                        <p:tgtEl>
                                          <p:spTgt spid="24"/>
                                        </p:tgtEl>
                                        <p:attrNameLst>
                                          <p:attrName>style.visibility</p:attrName>
                                        </p:attrNameLst>
                                      </p:cBhvr>
                                      <p:to>
                                        <p:strVal val="hidden"/>
                                      </p:to>
                                    </p:set>
                                  </p:childTnLst>
                                </p:cTn>
                              </p:par>
                              <p:par>
                                <p:cTn id="95" presetID="64" presetClass="path" presetSubtype="0" accel="50000" decel="50000" fill="hold" grpId="3" nodeType="withEffect">
                                  <p:stCondLst>
                                    <p:cond delay="3750"/>
                                  </p:stCondLst>
                                  <p:childTnLst>
                                    <p:animMotion origin="layout" path="M -2.91667E-6 1.11111E-6 L -2.91667E-6 -0.09421 " pathEditMode="relative" rAng="0" ptsTypes="AA">
                                      <p:cBhvr>
                                        <p:cTn id="96" dur="500" fill="hold"/>
                                        <p:tgtEl>
                                          <p:spTgt spid="24"/>
                                        </p:tgtEl>
                                        <p:attrNameLst>
                                          <p:attrName>ppt_x</p:attrName>
                                          <p:attrName>ppt_y</p:attrName>
                                        </p:attrNameLst>
                                      </p:cBhvr>
                                      <p:rCtr x="0" y="-4722"/>
                                    </p:animMotion>
                                  </p:childTnLst>
                                </p:cTn>
                              </p:par>
                              <p:par>
                                <p:cTn id="97" presetID="10" presetClass="exit" presetSubtype="0" fill="hold" grpId="2" nodeType="withEffect">
                                  <p:stCondLst>
                                    <p:cond delay="3750"/>
                                  </p:stCondLst>
                                  <p:childTnLst>
                                    <p:animEffect transition="out" filter="fade">
                                      <p:cBhvr>
                                        <p:cTn id="98" dur="500"/>
                                        <p:tgtEl>
                                          <p:spTgt spid="19"/>
                                        </p:tgtEl>
                                      </p:cBhvr>
                                    </p:animEffect>
                                    <p:set>
                                      <p:cBhvr>
                                        <p:cTn id="99" dur="1" fill="hold">
                                          <p:stCondLst>
                                            <p:cond delay="499"/>
                                          </p:stCondLst>
                                        </p:cTn>
                                        <p:tgtEl>
                                          <p:spTgt spid="19"/>
                                        </p:tgtEl>
                                        <p:attrNameLst>
                                          <p:attrName>style.visibility</p:attrName>
                                        </p:attrNameLst>
                                      </p:cBhvr>
                                      <p:to>
                                        <p:strVal val="hidden"/>
                                      </p:to>
                                    </p:set>
                                  </p:childTnLst>
                                </p:cTn>
                              </p:par>
                              <p:par>
                                <p:cTn id="100" presetID="64" presetClass="path" presetSubtype="0" accel="50000" decel="50000" fill="hold" grpId="3" nodeType="withEffect">
                                  <p:stCondLst>
                                    <p:cond delay="3750"/>
                                  </p:stCondLst>
                                  <p:childTnLst>
                                    <p:animMotion origin="layout" path="M -4.58333E-6 -4.07407E-6 L -4.58333E-6 -0.26018 " pathEditMode="relative" rAng="0" ptsTypes="AA">
                                      <p:cBhvr>
                                        <p:cTn id="101" dur="500" fill="hold"/>
                                        <p:tgtEl>
                                          <p:spTgt spid="19"/>
                                        </p:tgtEl>
                                        <p:attrNameLst>
                                          <p:attrName>ppt_x</p:attrName>
                                          <p:attrName>ppt_y</p:attrName>
                                        </p:attrNameLst>
                                      </p:cBhvr>
                                      <p:rCtr x="0" y="-13009"/>
                                    </p:animMotion>
                                  </p:childTnLst>
                                </p:cTn>
                              </p:par>
                              <p:par>
                                <p:cTn id="102" presetID="10" presetClass="exit" presetSubtype="0" fill="hold" grpId="2" nodeType="withEffect">
                                  <p:stCondLst>
                                    <p:cond delay="3750"/>
                                  </p:stCondLst>
                                  <p:childTnLst>
                                    <p:animEffect transition="out" filter="fade">
                                      <p:cBhvr>
                                        <p:cTn id="103" dur="500"/>
                                        <p:tgtEl>
                                          <p:spTgt spid="21"/>
                                        </p:tgtEl>
                                      </p:cBhvr>
                                    </p:animEffect>
                                    <p:set>
                                      <p:cBhvr>
                                        <p:cTn id="104" dur="1" fill="hold">
                                          <p:stCondLst>
                                            <p:cond delay="499"/>
                                          </p:stCondLst>
                                        </p:cTn>
                                        <p:tgtEl>
                                          <p:spTgt spid="21"/>
                                        </p:tgtEl>
                                        <p:attrNameLst>
                                          <p:attrName>style.visibility</p:attrName>
                                        </p:attrNameLst>
                                      </p:cBhvr>
                                      <p:to>
                                        <p:strVal val="hidden"/>
                                      </p:to>
                                    </p:set>
                                  </p:childTnLst>
                                </p:cTn>
                              </p:par>
                              <p:par>
                                <p:cTn id="105" presetID="64" presetClass="path" presetSubtype="0" accel="50000" decel="50000" fill="hold" grpId="3" nodeType="withEffect">
                                  <p:stCondLst>
                                    <p:cond delay="3750"/>
                                  </p:stCondLst>
                                  <p:childTnLst>
                                    <p:animMotion origin="layout" path="M 0 0 L 0 -0.25 E" pathEditMode="relative" ptsTypes="">
                                      <p:cBhvr>
                                        <p:cTn id="106" dur="500" fill="hold"/>
                                        <p:tgtEl>
                                          <p:spTgt spid="21"/>
                                        </p:tgtEl>
                                        <p:attrNameLst>
                                          <p:attrName>ppt_x</p:attrName>
                                          <p:attrName>ppt_y</p:attrName>
                                        </p:attrNameLst>
                                      </p:cBhvr>
                                    </p:animMotion>
                                  </p:childTnLst>
                                </p:cTn>
                              </p:par>
                              <p:par>
                                <p:cTn id="107" presetID="10" presetClass="exit" presetSubtype="0" fill="hold" grpId="2" nodeType="withEffect">
                                  <p:stCondLst>
                                    <p:cond delay="3750"/>
                                  </p:stCondLst>
                                  <p:childTnLst>
                                    <p:animEffect transition="out" filter="fade">
                                      <p:cBhvr>
                                        <p:cTn id="108" dur="500"/>
                                        <p:tgtEl>
                                          <p:spTgt spid="37"/>
                                        </p:tgtEl>
                                      </p:cBhvr>
                                    </p:animEffect>
                                    <p:set>
                                      <p:cBhvr>
                                        <p:cTn id="109" dur="1" fill="hold">
                                          <p:stCondLst>
                                            <p:cond delay="499"/>
                                          </p:stCondLst>
                                        </p:cTn>
                                        <p:tgtEl>
                                          <p:spTgt spid="37"/>
                                        </p:tgtEl>
                                        <p:attrNameLst>
                                          <p:attrName>style.visibility</p:attrName>
                                        </p:attrNameLst>
                                      </p:cBhvr>
                                      <p:to>
                                        <p:strVal val="hidden"/>
                                      </p:to>
                                    </p:set>
                                  </p:childTnLst>
                                </p:cTn>
                              </p:par>
                              <p:par>
                                <p:cTn id="110" presetID="64" presetClass="path" presetSubtype="0" accel="50000" decel="50000" fill="hold" grpId="3" nodeType="withEffect">
                                  <p:stCondLst>
                                    <p:cond delay="3750"/>
                                  </p:stCondLst>
                                  <p:childTnLst>
                                    <p:animMotion origin="layout" path="M 3.125E-6 -1.85185E-6 L 3.125E-6 -0.15787 " pathEditMode="relative" rAng="0" ptsTypes="AA">
                                      <p:cBhvr>
                                        <p:cTn id="111" dur="500" fill="hold"/>
                                        <p:tgtEl>
                                          <p:spTgt spid="37"/>
                                        </p:tgtEl>
                                        <p:attrNameLst>
                                          <p:attrName>ppt_x</p:attrName>
                                          <p:attrName>ppt_y</p:attrName>
                                        </p:attrNameLst>
                                      </p:cBhvr>
                                      <p:rCtr x="0" y="-7894"/>
                                    </p:animMotion>
                                  </p:childTnLst>
                                </p:cTn>
                              </p:par>
                              <p:par>
                                <p:cTn id="112" presetID="47" presetClass="exit" presetSubtype="0" fill="hold" grpId="1" nodeType="withEffect">
                                  <p:stCondLst>
                                    <p:cond delay="3750"/>
                                  </p:stCondLst>
                                  <p:iterate type="lt">
                                    <p:tmPct val="0"/>
                                  </p:iterate>
                                  <p:childTnLst>
                                    <p:animEffect transition="out" filter="fade">
                                      <p:cBhvr>
                                        <p:cTn id="113" dur="500"/>
                                        <p:tgtEl>
                                          <p:spTgt spid="59"/>
                                        </p:tgtEl>
                                      </p:cBhvr>
                                    </p:animEffect>
                                    <p:anim calcmode="lin" valueType="num">
                                      <p:cBhvr>
                                        <p:cTn id="114" dur="500"/>
                                        <p:tgtEl>
                                          <p:spTgt spid="59"/>
                                        </p:tgtEl>
                                        <p:attrNameLst>
                                          <p:attrName>ppt_x</p:attrName>
                                        </p:attrNameLst>
                                      </p:cBhvr>
                                      <p:tavLst>
                                        <p:tav tm="0">
                                          <p:val>
                                            <p:strVal val="ppt_x"/>
                                          </p:val>
                                        </p:tav>
                                        <p:tav tm="100000">
                                          <p:val>
                                            <p:strVal val="ppt_x"/>
                                          </p:val>
                                        </p:tav>
                                      </p:tavLst>
                                    </p:anim>
                                    <p:anim calcmode="lin" valueType="num">
                                      <p:cBhvr>
                                        <p:cTn id="115" dur="500"/>
                                        <p:tgtEl>
                                          <p:spTgt spid="59"/>
                                        </p:tgtEl>
                                        <p:attrNameLst>
                                          <p:attrName>ppt_y</p:attrName>
                                        </p:attrNameLst>
                                      </p:cBhvr>
                                      <p:tavLst>
                                        <p:tav tm="0">
                                          <p:val>
                                            <p:strVal val="ppt_y"/>
                                          </p:val>
                                        </p:tav>
                                        <p:tav tm="100000">
                                          <p:val>
                                            <p:strVal val="ppt_y-.1"/>
                                          </p:val>
                                        </p:tav>
                                      </p:tavLst>
                                    </p:anim>
                                    <p:set>
                                      <p:cBhvr>
                                        <p:cTn id="116" dur="1" fill="hold">
                                          <p:stCondLst>
                                            <p:cond delay="499"/>
                                          </p:stCondLst>
                                        </p:cTn>
                                        <p:tgtEl>
                                          <p:spTgt spid="59"/>
                                        </p:tgtEl>
                                        <p:attrNameLst>
                                          <p:attrName>style.visibility</p:attrName>
                                        </p:attrNameLst>
                                      </p:cBhvr>
                                      <p:to>
                                        <p:strVal val="hidden"/>
                                      </p:to>
                                    </p:set>
                                  </p:childTnLst>
                                </p:cTn>
                              </p:par>
                              <p:par>
                                <p:cTn id="117" presetID="1" presetClass="exit" presetSubtype="0" fill="hold" nodeType="withEffect">
                                  <p:stCondLst>
                                    <p:cond delay="4000"/>
                                  </p:stCondLst>
                                  <p:childTnLst>
                                    <p:set>
                                      <p:cBhvr>
                                        <p:cTn id="118" dur="1" fill="hold">
                                          <p:stCondLst>
                                            <p:cond delay="0"/>
                                          </p:stCondLst>
                                        </p:cTn>
                                        <p:tgtEl>
                                          <p:spTgt spid="68"/>
                                        </p:tgtEl>
                                        <p:attrNameLst>
                                          <p:attrName>style.visibility</p:attrName>
                                        </p:attrNameLst>
                                      </p:cBhvr>
                                      <p:to>
                                        <p:strVal val="hidden"/>
                                      </p:to>
                                    </p:set>
                                  </p:childTnLst>
                                </p:cTn>
                              </p:par>
                              <p:par>
                                <p:cTn id="119" presetID="1" presetClass="entr" presetSubtype="0" fill="hold" nodeType="withEffect">
                                  <p:stCondLst>
                                    <p:cond delay="4000"/>
                                  </p:stCondLst>
                                  <p:childTnLst>
                                    <p:set>
                                      <p:cBhvr>
                                        <p:cTn id="120" dur="1" fill="hold">
                                          <p:stCondLst>
                                            <p:cond delay="0"/>
                                          </p:stCondLst>
                                        </p:cTn>
                                        <p:tgtEl>
                                          <p:spTgt spid="84"/>
                                        </p:tgtEl>
                                        <p:attrNameLst>
                                          <p:attrName>style.visibility</p:attrName>
                                        </p:attrNameLst>
                                      </p:cBhvr>
                                      <p:to>
                                        <p:strVal val="visible"/>
                                      </p:to>
                                    </p:set>
                                  </p:childTnLst>
                                </p:cTn>
                              </p:par>
                              <p:par>
                                <p:cTn id="121" presetID="6" presetClass="emph" presetSubtype="0" autoRev="1" fill="hold" nodeType="withEffect">
                                  <p:stCondLst>
                                    <p:cond delay="4000"/>
                                  </p:stCondLst>
                                  <p:childTnLst>
                                    <p:animScale>
                                      <p:cBhvr>
                                        <p:cTn id="122" dur="250" fill="hold"/>
                                        <p:tgtEl>
                                          <p:spTgt spid="10"/>
                                        </p:tgtEl>
                                      </p:cBhvr>
                                      <p:by x="105000" y="105000"/>
                                    </p:animScale>
                                  </p:childTnLst>
                                </p:cTn>
                              </p:par>
                              <p:par>
                                <p:cTn id="123" presetID="53" presetClass="exit" presetSubtype="32" fill="hold" nodeType="withEffect">
                                  <p:stCondLst>
                                    <p:cond delay="4500"/>
                                  </p:stCondLst>
                                  <p:childTnLst>
                                    <p:anim calcmode="lin" valueType="num">
                                      <p:cBhvr>
                                        <p:cTn id="124" dur="500"/>
                                        <p:tgtEl>
                                          <p:spTgt spid="10"/>
                                        </p:tgtEl>
                                        <p:attrNameLst>
                                          <p:attrName>ppt_w</p:attrName>
                                        </p:attrNameLst>
                                      </p:cBhvr>
                                      <p:tavLst>
                                        <p:tav tm="0">
                                          <p:val>
                                            <p:strVal val="ppt_w"/>
                                          </p:val>
                                        </p:tav>
                                        <p:tav tm="100000">
                                          <p:val>
                                            <p:fltVal val="0"/>
                                          </p:val>
                                        </p:tav>
                                      </p:tavLst>
                                    </p:anim>
                                    <p:anim calcmode="lin" valueType="num">
                                      <p:cBhvr>
                                        <p:cTn id="125" dur="500"/>
                                        <p:tgtEl>
                                          <p:spTgt spid="10"/>
                                        </p:tgtEl>
                                        <p:attrNameLst>
                                          <p:attrName>ppt_h</p:attrName>
                                        </p:attrNameLst>
                                      </p:cBhvr>
                                      <p:tavLst>
                                        <p:tav tm="0">
                                          <p:val>
                                            <p:strVal val="ppt_h"/>
                                          </p:val>
                                        </p:tav>
                                        <p:tav tm="100000">
                                          <p:val>
                                            <p:fltVal val="0"/>
                                          </p:val>
                                        </p:tav>
                                      </p:tavLst>
                                    </p:anim>
                                    <p:animEffect transition="out" filter="fade">
                                      <p:cBhvr>
                                        <p:cTn id="126" dur="500"/>
                                        <p:tgtEl>
                                          <p:spTgt spid="10"/>
                                        </p:tgtEl>
                                      </p:cBhvr>
                                    </p:animEffect>
                                    <p:set>
                                      <p:cBhvr>
                                        <p:cTn id="127" dur="1" fill="hold">
                                          <p:stCondLst>
                                            <p:cond delay="499"/>
                                          </p:stCondLst>
                                        </p:cTn>
                                        <p:tgtEl>
                                          <p:spTgt spid="10"/>
                                        </p:tgtEl>
                                        <p:attrNameLst>
                                          <p:attrName>style.visibility</p:attrName>
                                        </p:attrNameLst>
                                      </p:cBhvr>
                                      <p:to>
                                        <p:strVal val="hidden"/>
                                      </p:to>
                                    </p:set>
                                  </p:childTnLst>
                                </p:cTn>
                              </p:par>
                              <p:par>
                                <p:cTn id="128" presetID="42" presetClass="path" presetSubtype="0" accel="50000" decel="50000" fill="hold" nodeType="withEffect">
                                  <p:stCondLst>
                                    <p:cond delay="4000"/>
                                  </p:stCondLst>
                                  <p:childTnLst>
                                    <p:animMotion origin="layout" path="M 0 -4.44444E-6 L -0.46497 -0.37963 " pathEditMode="relative" rAng="0" ptsTypes="AA">
                                      <p:cBhvr>
                                        <p:cTn id="129" dur="1000" fill="hold"/>
                                        <p:tgtEl>
                                          <p:spTgt spid="84"/>
                                        </p:tgtEl>
                                        <p:attrNameLst>
                                          <p:attrName>ppt_x</p:attrName>
                                          <p:attrName>ppt_y</p:attrName>
                                        </p:attrNameLst>
                                      </p:cBhvr>
                                      <p:rCtr x="-23255" y="-18981"/>
                                    </p:animMotion>
                                  </p:childTnLst>
                                </p:cTn>
                              </p:par>
                              <p:par>
                                <p:cTn id="130" presetID="8" presetClass="emph" presetSubtype="0" fill="hold" nodeType="withEffect">
                                  <p:stCondLst>
                                    <p:cond delay="4000"/>
                                  </p:stCondLst>
                                  <p:childTnLst>
                                    <p:animRot by="5400000">
                                      <p:cBhvr>
                                        <p:cTn id="131" dur="1000" fill="hold"/>
                                        <p:tgtEl>
                                          <p:spTgt spid="84"/>
                                        </p:tgtEl>
                                        <p:attrNameLst>
                                          <p:attrName>r</p:attrName>
                                        </p:attrNameLst>
                                      </p:cBhvr>
                                    </p:animRot>
                                  </p:childTnLst>
                                </p:cTn>
                              </p:par>
                              <p:par>
                                <p:cTn id="132" presetID="6" presetClass="emph" presetSubtype="0" fill="hold" nodeType="withEffect">
                                  <p:stCondLst>
                                    <p:cond delay="4000"/>
                                  </p:stCondLst>
                                  <p:childTnLst>
                                    <p:animScale>
                                      <p:cBhvr>
                                        <p:cTn id="133" dur="1000" fill="hold"/>
                                        <p:tgtEl>
                                          <p:spTgt spid="84"/>
                                        </p:tgtEl>
                                      </p:cBhvr>
                                      <p:by x="52800" y="52800"/>
                                    </p:animScale>
                                  </p:childTnLst>
                                </p:cTn>
                              </p:par>
                              <p:par>
                                <p:cTn id="134" presetID="1" presetClass="exit" presetSubtype="0" fill="hold" nodeType="withEffect">
                                  <p:stCondLst>
                                    <p:cond delay="5000"/>
                                  </p:stCondLst>
                                  <p:childTnLst>
                                    <p:set>
                                      <p:cBhvr>
                                        <p:cTn id="135" dur="1" fill="hold">
                                          <p:stCondLst>
                                            <p:cond delay="0"/>
                                          </p:stCondLst>
                                        </p:cTn>
                                        <p:tgtEl>
                                          <p:spTgt spid="8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59" grpId="1"/>
      <p:bldP spid="19" grpId="0" animBg="1"/>
      <p:bldP spid="19" grpId="1" animBg="1"/>
      <p:bldP spid="19" grpId="2" animBg="1"/>
      <p:bldP spid="19" grpId="3" animBg="1"/>
      <p:bldP spid="21" grpId="0" animBg="1"/>
      <p:bldP spid="21" grpId="1" animBg="1"/>
      <p:bldP spid="21" grpId="2" animBg="1"/>
      <p:bldP spid="21" grpId="3" animBg="1"/>
      <p:bldP spid="22" grpId="0" animBg="1"/>
      <p:bldP spid="22" grpId="1" animBg="1"/>
      <p:bldP spid="22" grpId="2" animBg="1"/>
      <p:bldP spid="22" grpId="3" animBg="1"/>
      <p:bldP spid="24" grpId="0" animBg="1"/>
      <p:bldP spid="24" grpId="1" animBg="1"/>
      <p:bldP spid="24" grpId="2" animBg="1"/>
      <p:bldP spid="24" grpId="3" animBg="1"/>
      <p:bldP spid="26" grpId="0" animBg="1"/>
      <p:bldP spid="26" grpId="1" animBg="1"/>
      <p:bldP spid="26" grpId="2" animBg="1"/>
      <p:bldP spid="26" grpId="3" animBg="1"/>
      <p:bldP spid="27" grpId="0" animBg="1"/>
      <p:bldP spid="27" grpId="1" animBg="1"/>
      <p:bldP spid="27" grpId="2" animBg="1"/>
      <p:bldP spid="27" grpId="3" animBg="1"/>
      <p:bldP spid="28" grpId="0" animBg="1"/>
      <p:bldP spid="28" grpId="1" animBg="1"/>
      <p:bldP spid="28" grpId="2" animBg="1"/>
      <p:bldP spid="28" grpId="3" animBg="1"/>
      <p:bldP spid="32" grpId="0" animBg="1"/>
      <p:bldP spid="32" grpId="1" animBg="1"/>
      <p:bldP spid="32" grpId="2" animBg="1"/>
      <p:bldP spid="32" grpId="3" animBg="1"/>
      <p:bldP spid="33" grpId="0" animBg="1"/>
      <p:bldP spid="33" grpId="1" animBg="1"/>
      <p:bldP spid="33" grpId="2" animBg="1"/>
      <p:bldP spid="33" grpId="3" animBg="1"/>
      <p:bldP spid="34" grpId="0" animBg="1"/>
      <p:bldP spid="34" grpId="1" animBg="1"/>
      <p:bldP spid="34" grpId="2" animBg="1"/>
      <p:bldP spid="34" grpId="3" animBg="1"/>
      <p:bldP spid="37" grpId="0" animBg="1"/>
      <p:bldP spid="37" grpId="1" animBg="1"/>
      <p:bldP spid="37" grpId="2" animBg="1"/>
      <p:bldP spid="37" grpId="3"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061054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组合 66"/>
          <p:cNvGrpSpPr/>
          <p:nvPr/>
        </p:nvGrpSpPr>
        <p:grpSpPr>
          <a:xfrm rot="5400000">
            <a:off x="4261658" y="5001122"/>
            <a:ext cx="1924650" cy="1926146"/>
            <a:chOff x="8307718" y="2910165"/>
            <a:chExt cx="1814400" cy="1815811"/>
          </a:xfrm>
        </p:grpSpPr>
        <p:sp>
          <p:nvSpPr>
            <p:cNvPr id="68" name="自由: 形状 67"/>
            <p:cNvSpPr/>
            <p:nvPr/>
          </p:nvSpPr>
          <p:spPr>
            <a:xfrm>
              <a:off x="8307718" y="2910165"/>
              <a:ext cx="1814400" cy="1815811"/>
            </a:xfrm>
            <a:custGeom>
              <a:avLst/>
              <a:gdLst/>
              <a:ahLst/>
              <a:cxnLst/>
              <a:rect l="0" t="0" r="0" b="0"/>
              <a:pathLst>
                <a:path w="1814400" h="1815811">
                  <a:moveTo>
                    <a:pt x="0" y="0"/>
                  </a:moveTo>
                  <a:lnTo>
                    <a:pt x="1814399" y="0"/>
                  </a:lnTo>
                  <a:lnTo>
                    <a:pt x="1814399" y="1815810"/>
                  </a:lnTo>
                  <a:lnTo>
                    <a:pt x="0" y="1815810"/>
                  </a:lnTo>
                  <a:close/>
                </a:path>
              </a:pathLst>
            </a:cu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圆角 68"/>
            <p:cNvSpPr/>
            <p:nvPr/>
          </p:nvSpPr>
          <p:spPr>
            <a:xfrm>
              <a:off x="8995556" y="3598538"/>
              <a:ext cx="438724" cy="439066"/>
            </a:xfrm>
            <a:prstGeom prst="roundRect">
              <a:avLst>
                <a:gd name="adj" fmla="val 50000"/>
              </a:avLst>
            </a:prstGeom>
            <a:gradFill>
              <a:gsLst>
                <a:gs pos="0">
                  <a:srgbClr val="E5D369"/>
                </a:gs>
                <a:gs pos="49000">
                  <a:srgbClr val="F5A51D"/>
                </a:gs>
                <a:gs pos="100000">
                  <a:srgbClr val="E67700"/>
                </a:gs>
              </a:gsLst>
              <a:lin ang="5400000" scaled="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4" name="组合 63"/>
          <p:cNvGrpSpPr/>
          <p:nvPr/>
        </p:nvGrpSpPr>
        <p:grpSpPr>
          <a:xfrm rot="5400000">
            <a:off x="4261658" y="3571546"/>
            <a:ext cx="1924650" cy="1926146"/>
            <a:chOff x="8307718" y="2910165"/>
            <a:chExt cx="1814400" cy="1815811"/>
          </a:xfrm>
        </p:grpSpPr>
        <p:sp>
          <p:nvSpPr>
            <p:cNvPr id="65" name="自由: 形状 64"/>
            <p:cNvSpPr/>
            <p:nvPr/>
          </p:nvSpPr>
          <p:spPr>
            <a:xfrm>
              <a:off x="8307718" y="2910165"/>
              <a:ext cx="1814400" cy="1815811"/>
            </a:xfrm>
            <a:custGeom>
              <a:avLst/>
              <a:gdLst/>
              <a:ahLst/>
              <a:cxnLst/>
              <a:rect l="0" t="0" r="0" b="0"/>
              <a:pathLst>
                <a:path w="1814400" h="1815811">
                  <a:moveTo>
                    <a:pt x="0" y="0"/>
                  </a:moveTo>
                  <a:lnTo>
                    <a:pt x="1814399" y="0"/>
                  </a:lnTo>
                  <a:lnTo>
                    <a:pt x="1814399" y="1815810"/>
                  </a:lnTo>
                  <a:lnTo>
                    <a:pt x="0" y="1815810"/>
                  </a:lnTo>
                  <a:close/>
                </a:path>
              </a:pathLst>
            </a:cu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圆角 65"/>
            <p:cNvSpPr/>
            <p:nvPr/>
          </p:nvSpPr>
          <p:spPr>
            <a:xfrm>
              <a:off x="8995556" y="3598538"/>
              <a:ext cx="438724" cy="439066"/>
            </a:xfrm>
            <a:prstGeom prst="roundRect">
              <a:avLst>
                <a:gd name="adj" fmla="val 50000"/>
              </a:avLst>
            </a:prstGeom>
            <a:gradFill>
              <a:gsLst>
                <a:gs pos="0">
                  <a:srgbClr val="E5D369"/>
                </a:gs>
                <a:gs pos="49000">
                  <a:srgbClr val="F5A51D"/>
                </a:gs>
                <a:gs pos="100000">
                  <a:srgbClr val="E67700"/>
                </a:gs>
              </a:gsLst>
              <a:lin ang="5400000" scaled="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 name="组合 60"/>
          <p:cNvGrpSpPr/>
          <p:nvPr/>
        </p:nvGrpSpPr>
        <p:grpSpPr>
          <a:xfrm rot="5400000">
            <a:off x="4261658" y="2129977"/>
            <a:ext cx="1924650" cy="1926146"/>
            <a:chOff x="8307718" y="2910165"/>
            <a:chExt cx="1814400" cy="1815811"/>
          </a:xfrm>
        </p:grpSpPr>
        <p:sp>
          <p:nvSpPr>
            <p:cNvPr id="62" name="自由: 形状 61"/>
            <p:cNvSpPr/>
            <p:nvPr/>
          </p:nvSpPr>
          <p:spPr>
            <a:xfrm>
              <a:off x="8307718" y="2910165"/>
              <a:ext cx="1814400" cy="1815811"/>
            </a:xfrm>
            <a:custGeom>
              <a:avLst/>
              <a:gdLst/>
              <a:ahLst/>
              <a:cxnLst/>
              <a:rect l="0" t="0" r="0" b="0"/>
              <a:pathLst>
                <a:path w="1814400" h="1815811">
                  <a:moveTo>
                    <a:pt x="0" y="0"/>
                  </a:moveTo>
                  <a:lnTo>
                    <a:pt x="1814399" y="0"/>
                  </a:lnTo>
                  <a:lnTo>
                    <a:pt x="1814399" y="1815810"/>
                  </a:lnTo>
                  <a:lnTo>
                    <a:pt x="0" y="1815810"/>
                  </a:lnTo>
                  <a:close/>
                </a:path>
              </a:pathLst>
            </a:cu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圆角 62"/>
            <p:cNvSpPr/>
            <p:nvPr/>
          </p:nvSpPr>
          <p:spPr>
            <a:xfrm>
              <a:off x="8995556" y="3598538"/>
              <a:ext cx="438724" cy="439066"/>
            </a:xfrm>
            <a:prstGeom prst="roundRect">
              <a:avLst>
                <a:gd name="adj" fmla="val 50000"/>
              </a:avLst>
            </a:prstGeom>
            <a:gradFill>
              <a:gsLst>
                <a:gs pos="0">
                  <a:srgbClr val="E5D369"/>
                </a:gs>
                <a:gs pos="49000">
                  <a:srgbClr val="F5A51D"/>
                </a:gs>
                <a:gs pos="100000">
                  <a:srgbClr val="E67700"/>
                </a:gs>
              </a:gsLst>
              <a:lin ang="5400000" scaled="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8307718" y="2910165"/>
            <a:ext cx="1814400" cy="1815811"/>
            <a:chOff x="8307718" y="2910165"/>
            <a:chExt cx="1814400" cy="1815811"/>
          </a:xfrm>
        </p:grpSpPr>
        <p:sp>
          <p:nvSpPr>
            <p:cNvPr id="5" name="自由: 形状 4"/>
            <p:cNvSpPr/>
            <p:nvPr/>
          </p:nvSpPr>
          <p:spPr>
            <a:xfrm>
              <a:off x="8307718" y="2910165"/>
              <a:ext cx="1814400" cy="1815811"/>
            </a:xfrm>
            <a:custGeom>
              <a:avLst/>
              <a:gdLst/>
              <a:ahLst/>
              <a:cxnLst/>
              <a:rect l="0" t="0" r="0" b="0"/>
              <a:pathLst>
                <a:path w="1814400" h="1815811">
                  <a:moveTo>
                    <a:pt x="0" y="0"/>
                  </a:moveTo>
                  <a:lnTo>
                    <a:pt x="1814399" y="0"/>
                  </a:lnTo>
                  <a:lnTo>
                    <a:pt x="1814399" y="1815810"/>
                  </a:lnTo>
                  <a:lnTo>
                    <a:pt x="0" y="1815810"/>
                  </a:lnTo>
                  <a:close/>
                </a:path>
              </a:pathLst>
            </a:cu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圆角 23"/>
            <p:cNvSpPr/>
            <p:nvPr/>
          </p:nvSpPr>
          <p:spPr>
            <a:xfrm>
              <a:off x="8761318" y="3364118"/>
              <a:ext cx="907200" cy="907905"/>
            </a:xfrm>
            <a:prstGeom prst="roundRect">
              <a:avLst>
                <a:gd name="adj" fmla="val 50000"/>
              </a:avLst>
            </a:prstGeom>
            <a:gradFill>
              <a:gsLst>
                <a:gs pos="0">
                  <a:srgbClr val="E5D369"/>
                </a:gs>
                <a:gs pos="49000">
                  <a:srgbClr val="F5A51D"/>
                </a:gs>
                <a:gs pos="100000">
                  <a:srgbClr val="E67700"/>
                </a:gs>
              </a:gsLst>
              <a:lin ang="54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p:cNvSpPr/>
          <p:nvPr/>
        </p:nvSpPr>
        <p:spPr>
          <a:xfrm>
            <a:off x="-6831" y="732420"/>
            <a:ext cx="12192000" cy="45719"/>
          </a:xfrm>
          <a:prstGeom prst="rect">
            <a:avLst/>
          </a:prstGeom>
          <a:solidFill>
            <a:srgbClr val="FEE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rot="5400000">
            <a:off x="162414" y="-26991"/>
            <a:ext cx="665764" cy="806458"/>
            <a:chOff x="6693039" y="2414150"/>
            <a:chExt cx="1260638" cy="1527045"/>
          </a:xfrm>
        </p:grpSpPr>
        <p:sp>
          <p:nvSpPr>
            <p:cNvPr id="11" name="椭圆 10"/>
            <p:cNvSpPr/>
            <p:nvPr/>
          </p:nvSpPr>
          <p:spPr>
            <a:xfrm>
              <a:off x="6857628" y="2712513"/>
              <a:ext cx="931460" cy="931460"/>
            </a:xfrm>
            <a:prstGeom prst="ellipse">
              <a:avLst/>
            </a:prstGeom>
            <a:gradFill>
              <a:gsLst>
                <a:gs pos="0">
                  <a:srgbClr val="E5D369"/>
                </a:gs>
                <a:gs pos="100000">
                  <a:srgbClr val="F5A51D"/>
                </a:gs>
                <a:gs pos="50000">
                  <a:srgbClr val="F5BB4D"/>
                </a:gs>
              </a:gsLst>
              <a:lin ang="2700000" scaled="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文本框 11"/>
            <p:cNvSpPr txBox="1"/>
            <p:nvPr/>
          </p:nvSpPr>
          <p:spPr>
            <a:xfrm rot="16200000">
              <a:off x="6947824" y="2807690"/>
              <a:ext cx="751063" cy="733984"/>
            </a:xfrm>
            <a:prstGeom prst="rect">
              <a:avLst/>
            </a:prstGeom>
            <a:noFill/>
          </p:spPr>
          <p:txBody>
            <a:bodyPr wrap="square" rtlCol="0">
              <a:spAutoFit/>
            </a:bodyPr>
            <a:lstStyle/>
            <a:p>
              <a:pPr algn="ctr"/>
              <a:r>
                <a:rPr lang="en-US" altLang="zh-CN" sz="2000" dirty="0">
                  <a:solidFill>
                    <a:srgbClr val="1D1C24"/>
                  </a:solidFill>
                  <a:latin typeface="Impact" panose="020B0806030902050204" pitchFamily="34" charset="0"/>
                </a:rPr>
                <a:t>1</a:t>
              </a:r>
              <a:endParaRPr lang="zh-CN" altLang="en-US" sz="2000" dirty="0">
                <a:solidFill>
                  <a:srgbClr val="1D1C24"/>
                </a:solidFill>
                <a:latin typeface="Impact" panose="020B0806030902050204" pitchFamily="34" charset="0"/>
              </a:endParaRPr>
            </a:p>
          </p:txBody>
        </p:sp>
        <p:sp>
          <p:nvSpPr>
            <p:cNvPr id="13" name="椭圆 12"/>
            <p:cNvSpPr/>
            <p:nvPr/>
          </p:nvSpPr>
          <p:spPr>
            <a:xfrm rot="10800000" flipV="1">
              <a:off x="6693039" y="254792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同心圆 22"/>
            <p:cNvSpPr/>
            <p:nvPr/>
          </p:nvSpPr>
          <p:spPr>
            <a:xfrm rot="2700000">
              <a:off x="7189583" y="2414150"/>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同心圆 22"/>
            <p:cNvSpPr/>
            <p:nvPr/>
          </p:nvSpPr>
          <p:spPr>
            <a:xfrm rot="2700000">
              <a:off x="7189582" y="3673648"/>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2" name="文本框 21"/>
          <p:cNvSpPr txBox="1"/>
          <p:nvPr/>
        </p:nvSpPr>
        <p:spPr>
          <a:xfrm>
            <a:off x="1074854" y="114626"/>
            <a:ext cx="3845489" cy="523220"/>
          </a:xfrm>
          <a:prstGeom prst="rect">
            <a:avLst/>
          </a:prstGeom>
          <a:noFill/>
        </p:spPr>
        <p:txBody>
          <a:bodyPr vert="horz"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此处输入标题</a:t>
            </a:r>
          </a:p>
        </p:txBody>
      </p:sp>
      <p:sp>
        <p:nvSpPr>
          <p:cNvPr id="83" name="文本框 82"/>
          <p:cNvSpPr txBox="1"/>
          <p:nvPr/>
        </p:nvSpPr>
        <p:spPr>
          <a:xfrm>
            <a:off x="1110150" y="1395209"/>
            <a:ext cx="3422282" cy="544765"/>
          </a:xfrm>
          <a:prstGeom prst="rect">
            <a:avLst/>
          </a:prstGeom>
          <a:noFill/>
        </p:spPr>
        <p:txBody>
          <a:bodyPr wrap="square" rtlCol="0">
            <a:spAutoFit/>
          </a:bodyPr>
          <a:lstStyle/>
          <a:p>
            <a:pPr algn="r">
              <a:lnSpc>
                <a:spcPct val="130000"/>
              </a:lnSpc>
            </a:pPr>
            <a:r>
              <a:rPr lang="zh-CN" altLang="en-US" sz="2400" dirty="0">
                <a:solidFill>
                  <a:schemeClr val="bg1"/>
                </a:solidFill>
                <a:latin typeface="方正正黑简体" panose="02000000000000000000" pitchFamily="2" charset="-122"/>
                <a:ea typeface="方正正黑简体" panose="02000000000000000000" pitchFamily="2" charset="-122"/>
              </a:rPr>
              <a:t>添加项目一简单介绍</a:t>
            </a:r>
          </a:p>
        </p:txBody>
      </p:sp>
      <p:sp>
        <p:nvSpPr>
          <p:cNvPr id="89" name="文本框 88"/>
          <p:cNvSpPr txBox="1"/>
          <p:nvPr/>
        </p:nvSpPr>
        <p:spPr>
          <a:xfrm>
            <a:off x="1110150" y="2829001"/>
            <a:ext cx="3422282" cy="544765"/>
          </a:xfrm>
          <a:prstGeom prst="rect">
            <a:avLst/>
          </a:prstGeom>
          <a:noFill/>
        </p:spPr>
        <p:txBody>
          <a:bodyPr wrap="square" rtlCol="0">
            <a:spAutoFit/>
          </a:bodyPr>
          <a:lstStyle/>
          <a:p>
            <a:pPr algn="r">
              <a:lnSpc>
                <a:spcPct val="130000"/>
              </a:lnSpc>
            </a:pPr>
            <a:r>
              <a:rPr lang="zh-CN" altLang="en-US" sz="2400" dirty="0">
                <a:solidFill>
                  <a:schemeClr val="bg1"/>
                </a:solidFill>
                <a:latin typeface="方正正黑简体" panose="02000000000000000000" pitchFamily="2" charset="-122"/>
                <a:ea typeface="方正正黑简体" panose="02000000000000000000" pitchFamily="2" charset="-122"/>
              </a:rPr>
              <a:t>添加项目二简单介绍</a:t>
            </a:r>
          </a:p>
        </p:txBody>
      </p:sp>
      <p:sp>
        <p:nvSpPr>
          <p:cNvPr id="90" name="文本框 89"/>
          <p:cNvSpPr txBox="1"/>
          <p:nvPr/>
        </p:nvSpPr>
        <p:spPr>
          <a:xfrm>
            <a:off x="1110150" y="4268166"/>
            <a:ext cx="3422282" cy="544765"/>
          </a:xfrm>
          <a:prstGeom prst="rect">
            <a:avLst/>
          </a:prstGeom>
          <a:noFill/>
        </p:spPr>
        <p:txBody>
          <a:bodyPr wrap="square" rtlCol="0">
            <a:spAutoFit/>
          </a:bodyPr>
          <a:lstStyle/>
          <a:p>
            <a:pPr algn="r">
              <a:lnSpc>
                <a:spcPct val="130000"/>
              </a:lnSpc>
            </a:pPr>
            <a:r>
              <a:rPr lang="zh-CN" altLang="en-US" sz="2400" dirty="0">
                <a:solidFill>
                  <a:schemeClr val="bg1"/>
                </a:solidFill>
                <a:latin typeface="方正正黑简体" panose="02000000000000000000" pitchFamily="2" charset="-122"/>
                <a:ea typeface="方正正黑简体" panose="02000000000000000000" pitchFamily="2" charset="-122"/>
              </a:rPr>
              <a:t>添加项目三简单介绍</a:t>
            </a:r>
          </a:p>
        </p:txBody>
      </p:sp>
      <p:sp>
        <p:nvSpPr>
          <p:cNvPr id="91" name="文本框 90"/>
          <p:cNvSpPr txBox="1"/>
          <p:nvPr/>
        </p:nvSpPr>
        <p:spPr>
          <a:xfrm>
            <a:off x="1110150" y="5709735"/>
            <a:ext cx="3422282" cy="544765"/>
          </a:xfrm>
          <a:prstGeom prst="rect">
            <a:avLst/>
          </a:prstGeom>
          <a:noFill/>
        </p:spPr>
        <p:txBody>
          <a:bodyPr wrap="square" rtlCol="0">
            <a:spAutoFit/>
          </a:bodyPr>
          <a:lstStyle/>
          <a:p>
            <a:pPr algn="r">
              <a:lnSpc>
                <a:spcPct val="130000"/>
              </a:lnSpc>
            </a:pPr>
            <a:r>
              <a:rPr lang="zh-CN" altLang="en-US" sz="2400" dirty="0">
                <a:solidFill>
                  <a:schemeClr val="bg1"/>
                </a:solidFill>
                <a:latin typeface="方正正黑简体" panose="02000000000000000000" pitchFamily="2" charset="-122"/>
                <a:ea typeface="方正正黑简体" panose="02000000000000000000" pitchFamily="2" charset="-122"/>
              </a:rPr>
              <a:t>添加项目四简单介绍</a:t>
            </a:r>
          </a:p>
        </p:txBody>
      </p:sp>
      <p:grpSp>
        <p:nvGrpSpPr>
          <p:cNvPr id="57" name="组合 56"/>
          <p:cNvGrpSpPr/>
          <p:nvPr/>
        </p:nvGrpSpPr>
        <p:grpSpPr>
          <a:xfrm rot="5400000">
            <a:off x="4261658" y="696184"/>
            <a:ext cx="1924650" cy="1926146"/>
            <a:chOff x="8307718" y="2910165"/>
            <a:chExt cx="1814400" cy="1815811"/>
          </a:xfrm>
        </p:grpSpPr>
        <p:sp>
          <p:nvSpPr>
            <p:cNvPr id="58" name="自由: 形状 57"/>
            <p:cNvSpPr/>
            <p:nvPr/>
          </p:nvSpPr>
          <p:spPr>
            <a:xfrm>
              <a:off x="8307718" y="2910165"/>
              <a:ext cx="1814400" cy="1815811"/>
            </a:xfrm>
            <a:custGeom>
              <a:avLst/>
              <a:gdLst/>
              <a:ahLst/>
              <a:cxnLst/>
              <a:rect l="0" t="0" r="0" b="0"/>
              <a:pathLst>
                <a:path w="1814400" h="1815811">
                  <a:moveTo>
                    <a:pt x="0" y="0"/>
                  </a:moveTo>
                  <a:lnTo>
                    <a:pt x="1814399" y="0"/>
                  </a:lnTo>
                  <a:lnTo>
                    <a:pt x="1814399" y="1815810"/>
                  </a:lnTo>
                  <a:lnTo>
                    <a:pt x="0" y="1815810"/>
                  </a:lnTo>
                  <a:close/>
                </a:path>
              </a:pathLst>
            </a:cu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圆角 58"/>
            <p:cNvSpPr/>
            <p:nvPr/>
          </p:nvSpPr>
          <p:spPr>
            <a:xfrm>
              <a:off x="8995556" y="3598538"/>
              <a:ext cx="438724" cy="439066"/>
            </a:xfrm>
            <a:prstGeom prst="roundRect">
              <a:avLst>
                <a:gd name="adj" fmla="val 50000"/>
              </a:avLst>
            </a:prstGeom>
            <a:gradFill>
              <a:gsLst>
                <a:gs pos="0">
                  <a:srgbClr val="E5D369"/>
                </a:gs>
                <a:gs pos="49000">
                  <a:srgbClr val="F5A51D"/>
                </a:gs>
                <a:gs pos="100000">
                  <a:srgbClr val="E67700"/>
                </a:gs>
              </a:gsLst>
              <a:lin ang="5400000" scaled="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a:off x="4680990" y="778139"/>
            <a:ext cx="6400860" cy="6079862"/>
            <a:chOff x="4680990" y="778139"/>
            <a:chExt cx="6400860" cy="6079862"/>
          </a:xfrm>
        </p:grpSpPr>
        <p:sp>
          <p:nvSpPr>
            <p:cNvPr id="31" name="椭圆 30"/>
            <p:cNvSpPr/>
            <p:nvPr/>
          </p:nvSpPr>
          <p:spPr>
            <a:xfrm rot="5400000">
              <a:off x="3218139" y="2298104"/>
              <a:ext cx="6079862" cy="3039931"/>
            </a:xfrm>
            <a:custGeom>
              <a:avLst/>
              <a:gdLst>
                <a:gd name="connsiteX0" fmla="*/ 0 w 6079862"/>
                <a:gd name="connsiteY0" fmla="*/ 3039931 h 6079862"/>
                <a:gd name="connsiteX1" fmla="*/ 3039931 w 6079862"/>
                <a:gd name="connsiteY1" fmla="*/ 0 h 6079862"/>
                <a:gd name="connsiteX2" fmla="*/ 6079862 w 6079862"/>
                <a:gd name="connsiteY2" fmla="*/ 3039931 h 6079862"/>
                <a:gd name="connsiteX3" fmla="*/ 3039931 w 6079862"/>
                <a:gd name="connsiteY3" fmla="*/ 6079862 h 6079862"/>
                <a:gd name="connsiteX4" fmla="*/ 0 w 6079862"/>
                <a:gd name="connsiteY4" fmla="*/ 3039931 h 6079862"/>
                <a:gd name="connsiteX0" fmla="*/ 3039931 w 6079862"/>
                <a:gd name="connsiteY0" fmla="*/ 6079862 h 6171302"/>
                <a:gd name="connsiteX1" fmla="*/ 0 w 6079862"/>
                <a:gd name="connsiteY1" fmla="*/ 3039931 h 6171302"/>
                <a:gd name="connsiteX2" fmla="*/ 3039931 w 6079862"/>
                <a:gd name="connsiteY2" fmla="*/ 0 h 6171302"/>
                <a:gd name="connsiteX3" fmla="*/ 6079862 w 6079862"/>
                <a:gd name="connsiteY3" fmla="*/ 3039931 h 6171302"/>
                <a:gd name="connsiteX4" fmla="*/ 3131371 w 6079862"/>
                <a:gd name="connsiteY4" fmla="*/ 6171302 h 6171302"/>
                <a:gd name="connsiteX0" fmla="*/ 3039931 w 6079862"/>
                <a:gd name="connsiteY0" fmla="*/ 6079862 h 6079862"/>
                <a:gd name="connsiteX1" fmla="*/ 0 w 6079862"/>
                <a:gd name="connsiteY1" fmla="*/ 3039931 h 6079862"/>
                <a:gd name="connsiteX2" fmla="*/ 3039931 w 6079862"/>
                <a:gd name="connsiteY2" fmla="*/ 0 h 6079862"/>
                <a:gd name="connsiteX3" fmla="*/ 6079862 w 6079862"/>
                <a:gd name="connsiteY3" fmla="*/ 3039931 h 6079862"/>
                <a:gd name="connsiteX0" fmla="*/ 0 w 6079862"/>
                <a:gd name="connsiteY0" fmla="*/ 3039931 h 3039931"/>
                <a:gd name="connsiteX1" fmla="*/ 3039931 w 6079862"/>
                <a:gd name="connsiteY1" fmla="*/ 0 h 3039931"/>
                <a:gd name="connsiteX2" fmla="*/ 6079862 w 6079862"/>
                <a:gd name="connsiteY2" fmla="*/ 3039931 h 3039931"/>
              </a:gdLst>
              <a:ahLst/>
              <a:cxnLst>
                <a:cxn ang="0">
                  <a:pos x="connsiteX0" y="connsiteY0"/>
                </a:cxn>
                <a:cxn ang="0">
                  <a:pos x="connsiteX1" y="connsiteY1"/>
                </a:cxn>
                <a:cxn ang="0">
                  <a:pos x="connsiteX2" y="connsiteY2"/>
                </a:cxn>
              </a:cxnLst>
              <a:rect l="l" t="t" r="r" b="b"/>
              <a:pathLst>
                <a:path w="6079862" h="3039931">
                  <a:moveTo>
                    <a:pt x="0" y="3039931"/>
                  </a:moveTo>
                  <a:cubicBezTo>
                    <a:pt x="0" y="1361023"/>
                    <a:pt x="1361023" y="0"/>
                    <a:pt x="3039931" y="0"/>
                  </a:cubicBezTo>
                  <a:cubicBezTo>
                    <a:pt x="4718839" y="0"/>
                    <a:pt x="6079862" y="1361023"/>
                    <a:pt x="6079862" y="3039931"/>
                  </a:cubicBezTo>
                </a:path>
              </a:pathLst>
            </a:custGeom>
            <a:noFill/>
            <a:ln w="25400">
              <a:solidFill>
                <a:schemeClr val="bg1">
                  <a:alpha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36" idx="0"/>
            </p:cNvCxnSpPr>
            <p:nvPr/>
          </p:nvCxnSpPr>
          <p:spPr>
            <a:xfrm>
              <a:off x="5727034" y="1668419"/>
              <a:ext cx="1167203" cy="0"/>
            </a:xfrm>
            <a:prstGeom prst="line">
              <a:avLst/>
            </a:prstGeom>
            <a:noFill/>
            <a:ln w="25400">
              <a:solidFill>
                <a:schemeClr val="bg1">
                  <a:alpha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cxnSp>
          <p:nvCxnSpPr>
            <p:cNvPr id="78" name="直接连接符 77"/>
            <p:cNvCxnSpPr>
              <a:stCxn id="46" idx="0"/>
            </p:cNvCxnSpPr>
            <p:nvPr/>
          </p:nvCxnSpPr>
          <p:spPr>
            <a:xfrm flipV="1">
              <a:off x="5727035" y="5964195"/>
              <a:ext cx="1167202" cy="3527"/>
            </a:xfrm>
            <a:prstGeom prst="line">
              <a:avLst/>
            </a:prstGeom>
            <a:noFill/>
            <a:ln w="25400">
              <a:solidFill>
                <a:schemeClr val="bg1">
                  <a:alpha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cxnSp>
          <p:nvCxnSpPr>
            <p:cNvPr id="79" name="直接连接符 78"/>
            <p:cNvCxnSpPr>
              <a:stCxn id="41" idx="0"/>
            </p:cNvCxnSpPr>
            <p:nvPr/>
          </p:nvCxnSpPr>
          <p:spPr>
            <a:xfrm>
              <a:off x="5747216" y="4534621"/>
              <a:ext cx="1955715" cy="2294"/>
            </a:xfrm>
            <a:prstGeom prst="line">
              <a:avLst/>
            </a:prstGeom>
            <a:noFill/>
            <a:ln w="25400">
              <a:solidFill>
                <a:schemeClr val="bg1">
                  <a:alpha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nvGrpSpPr>
            <p:cNvPr id="2" name="组合 1"/>
            <p:cNvGrpSpPr/>
            <p:nvPr/>
          </p:nvGrpSpPr>
          <p:grpSpPr>
            <a:xfrm>
              <a:off x="7334324" y="3364118"/>
              <a:ext cx="3747526" cy="907905"/>
              <a:chOff x="7334324" y="3364118"/>
              <a:chExt cx="3747526" cy="907905"/>
            </a:xfrm>
          </p:grpSpPr>
          <p:sp>
            <p:nvSpPr>
              <p:cNvPr id="114" name="矩形: 圆角 113"/>
              <p:cNvSpPr/>
              <p:nvPr/>
            </p:nvSpPr>
            <p:spPr>
              <a:xfrm>
                <a:off x="7334324" y="3364118"/>
                <a:ext cx="3747526" cy="907905"/>
              </a:xfrm>
              <a:prstGeom prst="roundRect">
                <a:avLst>
                  <a:gd name="adj" fmla="val 50000"/>
                </a:avLst>
              </a:prstGeom>
              <a:gradFill>
                <a:gsLst>
                  <a:gs pos="0">
                    <a:srgbClr val="E5D369"/>
                  </a:gs>
                  <a:gs pos="49000">
                    <a:srgbClr val="F5A51D"/>
                  </a:gs>
                  <a:gs pos="100000">
                    <a:srgbClr val="E67700"/>
                  </a:gs>
                </a:gsLst>
                <a:lin ang="54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文本框 114"/>
              <p:cNvSpPr txBox="1"/>
              <p:nvPr/>
            </p:nvSpPr>
            <p:spPr>
              <a:xfrm>
                <a:off x="7675603" y="3556460"/>
                <a:ext cx="3064968" cy="523220"/>
              </a:xfrm>
              <a:prstGeom prst="rect">
                <a:avLst/>
              </a:prstGeom>
              <a:noFill/>
            </p:spPr>
            <p:txBody>
              <a:bodyPr vert="horz" wrap="square" rtlCol="0">
                <a:spAutoFit/>
              </a:bodyPr>
              <a:lstStyle/>
              <a:p>
                <a:pPr algn="ctr"/>
                <a:r>
                  <a:rPr lang="zh-CN" altLang="en-US" sz="2800" b="1" dirty="0">
                    <a:solidFill>
                      <a:schemeClr val="bg1"/>
                    </a:solidFill>
                    <a:latin typeface="方正正黑简体" panose="02000000000000000000" pitchFamily="2" charset="-122"/>
                    <a:ea typeface="方正正黑简体" panose="02000000000000000000" pitchFamily="2" charset="-122"/>
                  </a:rPr>
                  <a:t>锐普广告有限公司</a:t>
                </a:r>
              </a:p>
            </p:txBody>
          </p:sp>
        </p:grpSp>
        <p:cxnSp>
          <p:nvCxnSpPr>
            <p:cNvPr id="82" name="直接连接符 81"/>
            <p:cNvCxnSpPr>
              <a:stCxn id="29" idx="0"/>
            </p:cNvCxnSpPr>
            <p:nvPr/>
          </p:nvCxnSpPr>
          <p:spPr>
            <a:xfrm>
              <a:off x="5747005" y="3101520"/>
              <a:ext cx="1955926" cy="6012"/>
            </a:xfrm>
            <a:prstGeom prst="line">
              <a:avLst/>
            </a:prstGeom>
            <a:noFill/>
            <a:ln w="25400">
              <a:solidFill>
                <a:schemeClr val="bg1">
                  <a:alpha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nvGrpSpPr>
            <p:cNvPr id="32" name="组合 31"/>
            <p:cNvGrpSpPr/>
            <p:nvPr/>
          </p:nvGrpSpPr>
          <p:grpSpPr>
            <a:xfrm rot="5400000">
              <a:off x="4746004" y="1080383"/>
              <a:ext cx="1046044" cy="1176071"/>
              <a:chOff x="5255869" y="1854200"/>
              <a:chExt cx="1680262" cy="1889126"/>
            </a:xfrm>
          </p:grpSpPr>
          <p:grpSp>
            <p:nvGrpSpPr>
              <p:cNvPr id="33" name="组合 32"/>
              <p:cNvGrpSpPr/>
              <p:nvPr/>
            </p:nvGrpSpPr>
            <p:grpSpPr>
              <a:xfrm>
                <a:off x="5255869" y="2063063"/>
                <a:ext cx="1680262" cy="1680263"/>
                <a:chOff x="8594155" y="1313789"/>
                <a:chExt cx="1680262" cy="1680263"/>
              </a:xfrm>
            </p:grpSpPr>
            <p:sp>
              <p:nvSpPr>
                <p:cNvPr id="35" name="椭圆 34"/>
                <p:cNvSpPr/>
                <p:nvPr/>
              </p:nvSpPr>
              <p:spPr>
                <a:xfrm>
                  <a:off x="8837386" y="1557020"/>
                  <a:ext cx="1193800" cy="1193800"/>
                </a:xfrm>
                <a:prstGeom prst="ellipse">
                  <a:avLst/>
                </a:prstGeom>
                <a:gradFill>
                  <a:gsLst>
                    <a:gs pos="0">
                      <a:srgbClr val="E5D369"/>
                    </a:gs>
                    <a:gs pos="49000">
                      <a:srgbClr val="F5A51D"/>
                    </a:gs>
                    <a:gs pos="100000">
                      <a:srgbClr val="E67700"/>
                    </a:gs>
                  </a:gsLst>
                  <a:lin ang="54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6" name="椭圆 35"/>
                <p:cNvSpPr/>
                <p:nvPr/>
              </p:nvSpPr>
              <p:spPr>
                <a:xfrm>
                  <a:off x="8594155" y="1313789"/>
                  <a:ext cx="1680262" cy="1680263"/>
                </a:xfrm>
                <a:prstGeom prst="ellipse">
                  <a:avLst/>
                </a:prstGeom>
                <a:noFill/>
                <a:ln w="25400">
                  <a:solidFill>
                    <a:schemeClr val="bg1">
                      <a:alpha val="1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34" name="同心圆 22"/>
              <p:cNvSpPr/>
              <p:nvPr/>
            </p:nvSpPr>
            <p:spPr>
              <a:xfrm>
                <a:off x="5924549" y="1854200"/>
                <a:ext cx="342900" cy="342900"/>
              </a:xfrm>
              <a:prstGeom prst="donut">
                <a:avLst/>
              </a:prstGeom>
              <a:solidFill>
                <a:srgbClr val="56555B"/>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3" name="组合 2"/>
            <p:cNvGrpSpPr/>
            <p:nvPr/>
          </p:nvGrpSpPr>
          <p:grpSpPr>
            <a:xfrm rot="5400000">
              <a:off x="4765975" y="2513484"/>
              <a:ext cx="1046044" cy="1176071"/>
              <a:chOff x="5255869" y="1854200"/>
              <a:chExt cx="1680262" cy="1889125"/>
            </a:xfrm>
          </p:grpSpPr>
          <p:grpSp>
            <p:nvGrpSpPr>
              <p:cNvPr id="25" name="组合 24"/>
              <p:cNvGrpSpPr/>
              <p:nvPr/>
            </p:nvGrpSpPr>
            <p:grpSpPr>
              <a:xfrm>
                <a:off x="5255869" y="2063063"/>
                <a:ext cx="1680262" cy="1680262"/>
                <a:chOff x="8594155" y="1313789"/>
                <a:chExt cx="1680262" cy="1680262"/>
              </a:xfrm>
            </p:grpSpPr>
            <p:sp>
              <p:nvSpPr>
                <p:cNvPr id="26" name="椭圆 25"/>
                <p:cNvSpPr/>
                <p:nvPr/>
              </p:nvSpPr>
              <p:spPr>
                <a:xfrm>
                  <a:off x="8837386" y="1557020"/>
                  <a:ext cx="1193800" cy="1193800"/>
                </a:xfrm>
                <a:prstGeom prst="ellipse">
                  <a:avLst/>
                </a:prstGeom>
                <a:gradFill>
                  <a:gsLst>
                    <a:gs pos="0">
                      <a:srgbClr val="E5D369"/>
                    </a:gs>
                    <a:gs pos="49000">
                      <a:srgbClr val="F5A51D"/>
                    </a:gs>
                    <a:gs pos="100000">
                      <a:srgbClr val="E67700"/>
                    </a:gs>
                  </a:gsLst>
                  <a:lin ang="54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8594155" y="1313789"/>
                  <a:ext cx="1680262" cy="1680262"/>
                </a:xfrm>
                <a:prstGeom prst="ellipse">
                  <a:avLst/>
                </a:prstGeom>
                <a:noFill/>
                <a:ln w="25400">
                  <a:solidFill>
                    <a:schemeClr val="bg1">
                      <a:alpha val="1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同心圆 22"/>
              <p:cNvSpPr/>
              <p:nvPr/>
            </p:nvSpPr>
            <p:spPr>
              <a:xfrm>
                <a:off x="5924549" y="1854200"/>
                <a:ext cx="342900" cy="342900"/>
              </a:xfrm>
              <a:prstGeom prst="donut">
                <a:avLst/>
              </a:prstGeom>
              <a:solidFill>
                <a:srgbClr val="56555B"/>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37" name="组合 36"/>
            <p:cNvGrpSpPr/>
            <p:nvPr/>
          </p:nvGrpSpPr>
          <p:grpSpPr>
            <a:xfrm rot="16200000" flipV="1">
              <a:off x="4766186" y="3946585"/>
              <a:ext cx="1046044" cy="1176071"/>
              <a:chOff x="5255869" y="1854200"/>
              <a:chExt cx="1680262" cy="1889125"/>
            </a:xfrm>
          </p:grpSpPr>
          <p:grpSp>
            <p:nvGrpSpPr>
              <p:cNvPr id="38" name="组合 37"/>
              <p:cNvGrpSpPr/>
              <p:nvPr/>
            </p:nvGrpSpPr>
            <p:grpSpPr>
              <a:xfrm>
                <a:off x="5255869" y="2063063"/>
                <a:ext cx="1680262" cy="1680262"/>
                <a:chOff x="8594155" y="1313789"/>
                <a:chExt cx="1680262" cy="1680262"/>
              </a:xfrm>
            </p:grpSpPr>
            <p:sp>
              <p:nvSpPr>
                <p:cNvPr id="40" name="椭圆 39"/>
                <p:cNvSpPr/>
                <p:nvPr/>
              </p:nvSpPr>
              <p:spPr>
                <a:xfrm>
                  <a:off x="8837386" y="1557020"/>
                  <a:ext cx="1193800" cy="1193800"/>
                </a:xfrm>
                <a:prstGeom prst="ellipse">
                  <a:avLst/>
                </a:prstGeom>
                <a:gradFill>
                  <a:gsLst>
                    <a:gs pos="0">
                      <a:srgbClr val="E5D369"/>
                    </a:gs>
                    <a:gs pos="49000">
                      <a:srgbClr val="F5A51D"/>
                    </a:gs>
                    <a:gs pos="100000">
                      <a:srgbClr val="E67700"/>
                    </a:gs>
                  </a:gsLst>
                  <a:lin ang="54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8594155" y="1313789"/>
                  <a:ext cx="1680262" cy="1680262"/>
                </a:xfrm>
                <a:prstGeom prst="ellipse">
                  <a:avLst/>
                </a:prstGeom>
                <a:noFill/>
                <a:ln w="25400">
                  <a:solidFill>
                    <a:schemeClr val="bg1">
                      <a:alpha val="1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同心圆 22"/>
              <p:cNvSpPr/>
              <p:nvPr/>
            </p:nvSpPr>
            <p:spPr>
              <a:xfrm>
                <a:off x="5924549" y="1854200"/>
                <a:ext cx="342900" cy="342900"/>
              </a:xfrm>
              <a:prstGeom prst="donut">
                <a:avLst/>
              </a:prstGeom>
              <a:solidFill>
                <a:srgbClr val="56555B"/>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2" name="组合 41"/>
            <p:cNvGrpSpPr/>
            <p:nvPr/>
          </p:nvGrpSpPr>
          <p:grpSpPr>
            <a:xfrm rot="16200000" flipV="1">
              <a:off x="4746005" y="5379686"/>
              <a:ext cx="1046044" cy="1176071"/>
              <a:chOff x="5255869" y="1854200"/>
              <a:chExt cx="1680262" cy="1889125"/>
            </a:xfrm>
          </p:grpSpPr>
          <p:grpSp>
            <p:nvGrpSpPr>
              <p:cNvPr id="43" name="组合 42"/>
              <p:cNvGrpSpPr/>
              <p:nvPr/>
            </p:nvGrpSpPr>
            <p:grpSpPr>
              <a:xfrm>
                <a:off x="5255869" y="2063063"/>
                <a:ext cx="1680262" cy="1680262"/>
                <a:chOff x="8594155" y="1313789"/>
                <a:chExt cx="1680262" cy="1680262"/>
              </a:xfrm>
            </p:grpSpPr>
            <p:sp>
              <p:nvSpPr>
                <p:cNvPr id="45" name="椭圆 44"/>
                <p:cNvSpPr/>
                <p:nvPr/>
              </p:nvSpPr>
              <p:spPr>
                <a:xfrm>
                  <a:off x="8837386" y="1557020"/>
                  <a:ext cx="1193800" cy="1193800"/>
                </a:xfrm>
                <a:prstGeom prst="ellipse">
                  <a:avLst/>
                </a:prstGeom>
                <a:gradFill>
                  <a:gsLst>
                    <a:gs pos="0">
                      <a:srgbClr val="E5D369"/>
                    </a:gs>
                    <a:gs pos="49000">
                      <a:srgbClr val="F5A51D"/>
                    </a:gs>
                    <a:gs pos="100000">
                      <a:srgbClr val="E67700"/>
                    </a:gs>
                  </a:gsLst>
                  <a:lin ang="54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8594155" y="1313789"/>
                  <a:ext cx="1680262" cy="1680262"/>
                </a:xfrm>
                <a:prstGeom prst="ellipse">
                  <a:avLst/>
                </a:prstGeom>
                <a:noFill/>
                <a:ln w="25400">
                  <a:solidFill>
                    <a:schemeClr val="bg1">
                      <a:alpha val="1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同心圆 22"/>
              <p:cNvSpPr/>
              <p:nvPr/>
            </p:nvSpPr>
            <p:spPr>
              <a:xfrm>
                <a:off x="5924549" y="1854200"/>
                <a:ext cx="342900" cy="342900"/>
              </a:xfrm>
              <a:prstGeom prst="donut">
                <a:avLst/>
              </a:prstGeom>
              <a:solidFill>
                <a:srgbClr val="56555B"/>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grpSp>
      </p:grpSp>
      <p:sp>
        <p:nvSpPr>
          <p:cNvPr id="53" name="文本框 52"/>
          <p:cNvSpPr txBox="1"/>
          <p:nvPr/>
        </p:nvSpPr>
        <p:spPr>
          <a:xfrm>
            <a:off x="4828481" y="1336092"/>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1</a:t>
            </a:r>
            <a:endParaRPr lang="zh-CN" altLang="en-US" sz="3600" dirty="0">
              <a:solidFill>
                <a:srgbClr val="1D1C24"/>
              </a:solidFill>
              <a:latin typeface="Impact" panose="020B0806030902050204" pitchFamily="34" charset="0"/>
            </a:endParaRPr>
          </a:p>
        </p:txBody>
      </p:sp>
      <p:sp>
        <p:nvSpPr>
          <p:cNvPr id="54" name="文本框 53"/>
          <p:cNvSpPr txBox="1"/>
          <p:nvPr/>
        </p:nvSpPr>
        <p:spPr>
          <a:xfrm>
            <a:off x="4849346" y="2773079"/>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2</a:t>
            </a:r>
            <a:endParaRPr lang="zh-CN" altLang="en-US" sz="3600" dirty="0">
              <a:solidFill>
                <a:srgbClr val="1D1C24"/>
              </a:solidFill>
              <a:latin typeface="Impact" panose="020B0806030902050204" pitchFamily="34" charset="0"/>
            </a:endParaRPr>
          </a:p>
        </p:txBody>
      </p:sp>
      <p:sp>
        <p:nvSpPr>
          <p:cNvPr id="55" name="文本框 54"/>
          <p:cNvSpPr txBox="1"/>
          <p:nvPr/>
        </p:nvSpPr>
        <p:spPr>
          <a:xfrm>
            <a:off x="4849346" y="4211454"/>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3</a:t>
            </a:r>
            <a:endParaRPr lang="zh-CN" altLang="en-US" sz="3600" dirty="0">
              <a:solidFill>
                <a:srgbClr val="1D1C24"/>
              </a:solidFill>
              <a:latin typeface="Impact" panose="020B0806030902050204" pitchFamily="34" charset="0"/>
            </a:endParaRPr>
          </a:p>
        </p:txBody>
      </p:sp>
      <p:sp>
        <p:nvSpPr>
          <p:cNvPr id="56" name="文本框 55"/>
          <p:cNvSpPr txBox="1"/>
          <p:nvPr/>
        </p:nvSpPr>
        <p:spPr>
          <a:xfrm>
            <a:off x="4828481" y="5644107"/>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4</a:t>
            </a:r>
            <a:endParaRPr lang="zh-CN" altLang="en-US" sz="3600" dirty="0">
              <a:solidFill>
                <a:srgbClr val="1D1C24"/>
              </a:solidFill>
              <a:latin typeface="Impact" panose="020B0806030902050204" pitchFamily="34" charset="0"/>
            </a:endParaRPr>
          </a:p>
        </p:txBody>
      </p:sp>
    </p:spTree>
    <p:extLst>
      <p:ext uri="{BB962C8B-B14F-4D97-AF65-F5344CB8AC3E}">
        <p14:creationId xmlns:p14="http://schemas.microsoft.com/office/powerpoint/2010/main" val="395901834"/>
      </p:ext>
    </p:extLst>
  </p:cSld>
  <p:clrMapOvr>
    <a:masterClrMapping/>
  </p:clrMapOvr>
  <mc:AlternateContent xmlns:mc="http://schemas.openxmlformats.org/markup-compatibility/2006" xmlns:p14="http://schemas.microsoft.com/office/powerpoint/2010/main">
    <mc:Choice Requires="p14">
      <p:transition p14:dur="10" advClick="0" advTm="8000"/>
    </mc:Choice>
    <mc:Fallback xmlns="">
      <p:transition advClick="0" advTm="8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53" presetClass="entr" presetSubtype="16" fill="hold" grpId="0" nodeType="withEffect">
                                      <p:stCondLst>
                                        <p:cond delay="500"/>
                                      </p:stCondLst>
                                      <p:childTnLst>
                                        <p:set>
                                          <p:cBhvr>
                                            <p:cTn id="9" dur="1" fill="hold">
                                              <p:stCondLst>
                                                <p:cond delay="0"/>
                                              </p:stCondLst>
                                            </p:cTn>
                                            <p:tgtEl>
                                              <p:spTgt spid="22"/>
                                            </p:tgtEl>
                                            <p:attrNameLst>
                                              <p:attrName>style.visibility</p:attrName>
                                            </p:attrNameLst>
                                          </p:cBhvr>
                                          <p:to>
                                            <p:strVal val="visible"/>
                                          </p:to>
                                        </p:set>
                                        <p:anim calcmode="lin" valueType="num">
                                          <p:cBhvr>
                                            <p:cTn id="10" dur="750" fill="hold"/>
                                            <p:tgtEl>
                                              <p:spTgt spid="22"/>
                                            </p:tgtEl>
                                            <p:attrNameLst>
                                              <p:attrName>ppt_w</p:attrName>
                                            </p:attrNameLst>
                                          </p:cBhvr>
                                          <p:tavLst>
                                            <p:tav tm="0">
                                              <p:val>
                                                <p:fltVal val="0"/>
                                              </p:val>
                                            </p:tav>
                                            <p:tav tm="100000">
                                              <p:val>
                                                <p:strVal val="#ppt_w"/>
                                              </p:val>
                                            </p:tav>
                                          </p:tavLst>
                                        </p:anim>
                                        <p:anim calcmode="lin" valueType="num">
                                          <p:cBhvr>
                                            <p:cTn id="11" dur="750" fill="hold"/>
                                            <p:tgtEl>
                                              <p:spTgt spid="22"/>
                                            </p:tgtEl>
                                            <p:attrNameLst>
                                              <p:attrName>ppt_h</p:attrName>
                                            </p:attrNameLst>
                                          </p:cBhvr>
                                          <p:tavLst>
                                            <p:tav tm="0">
                                              <p:val>
                                                <p:fltVal val="0"/>
                                              </p:val>
                                            </p:tav>
                                            <p:tav tm="100000">
                                              <p:val>
                                                <p:strVal val="#ppt_h"/>
                                              </p:val>
                                            </p:tav>
                                          </p:tavLst>
                                        </p:anim>
                                        <p:animEffect transition="in" filter="fade">
                                          <p:cBhvr>
                                            <p:cTn id="12" dur="750"/>
                                            <p:tgtEl>
                                              <p:spTgt spid="22"/>
                                            </p:tgtEl>
                                          </p:cBhvr>
                                        </p:animEffect>
                                      </p:childTnLst>
                                    </p:cTn>
                                  </p:par>
                                  <p:par>
                                    <p:cTn id="13" presetID="63" presetClass="path" presetSubtype="0" accel="50000" decel="50000" fill="hold" grpId="1" nodeType="withEffect">
                                      <p:stCondLst>
                                        <p:cond delay="500"/>
                                      </p:stCondLst>
                                      <p:childTnLst>
                                        <p:animMotion origin="layout" path="M -3.33333E-6 -1.11111E-6 L 0.12591 -1.11111E-6 " pathEditMode="relative" rAng="0" ptsTypes="AA">
                                          <p:cBhvr>
                                            <p:cTn id="14" dur="750" spd="-100000" fill="hold"/>
                                            <p:tgtEl>
                                              <p:spTgt spid="22"/>
                                            </p:tgtEl>
                                            <p:attrNameLst>
                                              <p:attrName>ppt_x</p:attrName>
                                              <p:attrName>ppt_y</p:attrName>
                                            </p:attrNameLst>
                                          </p:cBhvr>
                                          <p:rCtr x="6289" y="0"/>
                                        </p:animMotion>
                                      </p:childTnLst>
                                    </p:cTn>
                                  </p:par>
                                  <p:par>
                                    <p:cTn id="15" presetID="1" presetClass="entr" presetSubtype="0" fill="hold" nodeType="withEffect">
                                      <p:stCondLst>
                                        <p:cond delay="1000"/>
                                      </p:stCondLst>
                                      <p:childTnLst>
                                        <p:set>
                                          <p:cBhvr>
                                            <p:cTn id="16" dur="1" fill="hold">
                                              <p:stCondLst>
                                                <p:cond delay="0"/>
                                              </p:stCondLst>
                                            </p:cTn>
                                            <p:tgtEl>
                                              <p:spTgt spid="6"/>
                                            </p:tgtEl>
                                            <p:attrNameLst>
                                              <p:attrName>style.visibility</p:attrName>
                                            </p:attrNameLst>
                                          </p:cBhvr>
                                          <p:to>
                                            <p:strVal val="visible"/>
                                          </p:to>
                                        </p:set>
                                      </p:childTnLst>
                                    </p:cTn>
                                  </p:par>
                                  <p:par>
                                    <p:cTn id="17" presetID="35" presetClass="path" presetSubtype="0" decel="50000" fill="hold" nodeType="withEffect">
                                      <p:stCondLst>
                                        <p:cond delay="1000"/>
                                      </p:stCondLst>
                                      <p:childTnLst>
                                        <p:animMotion origin="layout" path="M 8.33333E-7 -2.96296E-6 L -0.80651 -2.96296E-6 " pathEditMode="relative" rAng="0" ptsTypes="AA">
                                          <p:cBhvr>
                                            <p:cTn id="18" dur="1000" spd="-100000" fill="hold"/>
                                            <p:tgtEl>
                                              <p:spTgt spid="6"/>
                                            </p:tgtEl>
                                            <p:attrNameLst>
                                              <p:attrName>ppt_x</p:attrName>
                                              <p:attrName>ppt_y</p:attrName>
                                            </p:attrNameLst>
                                          </p:cBhvr>
                                          <p:rCtr x="-40326" y="0"/>
                                        </p:animMotion>
                                      </p:childTnLst>
                                    </p:cTn>
                                  </p:par>
                                  <p:par>
                                    <p:cTn id="19" presetID="6" presetClass="emph" presetSubtype="0" fill="hold" nodeType="withEffect">
                                      <p:stCondLst>
                                        <p:cond delay="2000"/>
                                      </p:stCondLst>
                                      <p:childTnLst>
                                        <p:animScale>
                                          <p:cBhvr>
                                            <p:cTn id="20" dur="500" fill="hold"/>
                                            <p:tgtEl>
                                              <p:spTgt spid="6"/>
                                            </p:tgtEl>
                                          </p:cBhvr>
                                          <p:by x="300000" y="300000"/>
                                        </p:animScale>
                                      </p:childTnLst>
                                    </p:cTn>
                                  </p:par>
                                  <p:par>
                                    <p:cTn id="21" presetID="10" presetClass="exit" presetSubtype="0" fill="hold" nodeType="withEffect">
                                      <p:stCondLst>
                                        <p:cond delay="2000"/>
                                      </p:stCondLst>
                                      <p:childTnLst>
                                        <p:animEffect transition="out" filter="fade">
                                          <p:cBhvr>
                                            <p:cTn id="22" dur="500"/>
                                            <p:tgtEl>
                                              <p:spTgt spid="6"/>
                                            </p:tgtEl>
                                          </p:cBhvr>
                                        </p:animEffect>
                                        <p:set>
                                          <p:cBhvr>
                                            <p:cTn id="23" dur="1" fill="hold">
                                              <p:stCondLst>
                                                <p:cond delay="499"/>
                                              </p:stCondLst>
                                            </p:cTn>
                                            <p:tgtEl>
                                              <p:spTgt spid="6"/>
                                            </p:tgtEl>
                                            <p:attrNameLst>
                                              <p:attrName>style.visibility</p:attrName>
                                            </p:attrNameLst>
                                          </p:cBhvr>
                                          <p:to>
                                            <p:strVal val="hidden"/>
                                          </p:to>
                                        </p:set>
                                      </p:childTnLst>
                                    </p:cTn>
                                  </p:par>
                                  <p:par>
                                    <p:cTn id="24" presetID="2" presetClass="entr" presetSubtype="8" fill="hold" nodeType="withEffect">
                                      <p:stCondLst>
                                        <p:cond delay="13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750" fill="hold"/>
                                            <p:tgtEl>
                                              <p:spTgt spid="4"/>
                                            </p:tgtEl>
                                            <p:attrNameLst>
                                              <p:attrName>ppt_x</p:attrName>
                                            </p:attrNameLst>
                                          </p:cBhvr>
                                          <p:tavLst>
                                            <p:tav tm="0">
                                              <p:val>
                                                <p:strVal val="0-#ppt_w/2"/>
                                              </p:val>
                                            </p:tav>
                                            <p:tav tm="100000">
                                              <p:val>
                                                <p:strVal val="#ppt_x"/>
                                              </p:val>
                                            </p:tav>
                                          </p:tavLst>
                                        </p:anim>
                                        <p:anim calcmode="lin" valueType="num">
                                          <p:cBhvr additive="base">
                                            <p:cTn id="27" dur="750" fill="hold"/>
                                            <p:tgtEl>
                                              <p:spTgt spid="4"/>
                                            </p:tgtEl>
                                            <p:attrNameLst>
                                              <p:attrName>ppt_y</p:attrName>
                                            </p:attrNameLst>
                                          </p:cBhvr>
                                          <p:tavLst>
                                            <p:tav tm="0">
                                              <p:val>
                                                <p:strVal val="#ppt_y"/>
                                              </p:val>
                                            </p:tav>
                                            <p:tav tm="100000">
                                              <p:val>
                                                <p:strVal val="#ppt_y"/>
                                              </p:val>
                                            </p:tav>
                                          </p:tavLst>
                                        </p:anim>
                                      </p:childTnLst>
                                    </p:cTn>
                                  </p:par>
                                  <p:par>
                                    <p:cTn id="28" presetID="1" presetClass="entr" presetSubtype="0" fill="hold" nodeType="withEffect">
                                      <p:stCondLst>
                                        <p:cond delay="2600"/>
                                      </p:stCondLst>
                                      <p:childTnLst>
                                        <p:set>
                                          <p:cBhvr>
                                            <p:cTn id="29" dur="1" fill="hold">
                                              <p:stCondLst>
                                                <p:cond delay="0"/>
                                              </p:stCondLst>
                                            </p:cTn>
                                            <p:tgtEl>
                                              <p:spTgt spid="57"/>
                                            </p:tgtEl>
                                            <p:attrNameLst>
                                              <p:attrName>style.visibility</p:attrName>
                                            </p:attrNameLst>
                                          </p:cBhvr>
                                          <p:to>
                                            <p:strVal val="visible"/>
                                          </p:to>
                                        </p:set>
                                      </p:childTnLst>
                                    </p:cTn>
                                  </p:par>
                                  <p:par>
                                    <p:cTn id="30" presetID="6" presetClass="emph" presetSubtype="0" fill="hold" nodeType="withEffect">
                                      <p:stCondLst>
                                        <p:cond delay="2600"/>
                                      </p:stCondLst>
                                      <p:childTnLst>
                                        <p:animScale>
                                          <p:cBhvr>
                                            <p:cTn id="31" dur="500" fill="hold"/>
                                            <p:tgtEl>
                                              <p:spTgt spid="57"/>
                                            </p:tgtEl>
                                          </p:cBhvr>
                                          <p:by x="300000" y="300000"/>
                                        </p:animScale>
                                      </p:childTnLst>
                                    </p:cTn>
                                  </p:par>
                                  <p:par>
                                    <p:cTn id="32" presetID="10" presetClass="exit" presetSubtype="0" fill="hold" nodeType="withEffect">
                                      <p:stCondLst>
                                        <p:cond delay="2600"/>
                                      </p:stCondLst>
                                      <p:childTnLst>
                                        <p:animEffect transition="out" filter="fade">
                                          <p:cBhvr>
                                            <p:cTn id="33" dur="500"/>
                                            <p:tgtEl>
                                              <p:spTgt spid="57"/>
                                            </p:tgtEl>
                                          </p:cBhvr>
                                        </p:animEffect>
                                        <p:set>
                                          <p:cBhvr>
                                            <p:cTn id="34" dur="1" fill="hold">
                                              <p:stCondLst>
                                                <p:cond delay="499"/>
                                              </p:stCondLst>
                                            </p:cTn>
                                            <p:tgtEl>
                                              <p:spTgt spid="57"/>
                                            </p:tgtEl>
                                            <p:attrNameLst>
                                              <p:attrName>style.visibility</p:attrName>
                                            </p:attrNameLst>
                                          </p:cBhvr>
                                          <p:to>
                                            <p:strVal val="hidden"/>
                                          </p:to>
                                        </p:set>
                                      </p:childTnLst>
                                    </p:cTn>
                                  </p:par>
                                  <p:par>
                                    <p:cTn id="35" presetID="2" presetClass="entr" presetSubtype="8" fill="hold" grpId="0" nodeType="withEffect" p14:presetBounceEnd="50000">
                                      <p:stCondLst>
                                        <p:cond delay="2500"/>
                                      </p:stCondLst>
                                      <p:childTnLst>
                                        <p:set>
                                          <p:cBhvr>
                                            <p:cTn id="36" dur="1" fill="hold">
                                              <p:stCondLst>
                                                <p:cond delay="0"/>
                                              </p:stCondLst>
                                            </p:cTn>
                                            <p:tgtEl>
                                              <p:spTgt spid="83"/>
                                            </p:tgtEl>
                                            <p:attrNameLst>
                                              <p:attrName>style.visibility</p:attrName>
                                            </p:attrNameLst>
                                          </p:cBhvr>
                                          <p:to>
                                            <p:strVal val="visible"/>
                                          </p:to>
                                        </p:set>
                                        <p:anim calcmode="lin" valueType="num" p14:bounceEnd="50000">
                                          <p:cBhvr additive="base">
                                            <p:cTn id="37" dur="500" fill="hold"/>
                                            <p:tgtEl>
                                              <p:spTgt spid="83"/>
                                            </p:tgtEl>
                                            <p:attrNameLst>
                                              <p:attrName>ppt_x</p:attrName>
                                            </p:attrNameLst>
                                          </p:cBhvr>
                                          <p:tavLst>
                                            <p:tav tm="0">
                                              <p:val>
                                                <p:strVal val="0-#ppt_w/2"/>
                                              </p:val>
                                            </p:tav>
                                            <p:tav tm="100000">
                                              <p:val>
                                                <p:strVal val="#ppt_x"/>
                                              </p:val>
                                            </p:tav>
                                          </p:tavLst>
                                        </p:anim>
                                        <p:anim calcmode="lin" valueType="num" p14:bounceEnd="50000">
                                          <p:cBhvr additive="base">
                                            <p:cTn id="38" dur="500" fill="hold"/>
                                            <p:tgtEl>
                                              <p:spTgt spid="83"/>
                                            </p:tgtEl>
                                            <p:attrNameLst>
                                              <p:attrName>ppt_y</p:attrName>
                                            </p:attrNameLst>
                                          </p:cBhvr>
                                          <p:tavLst>
                                            <p:tav tm="0">
                                              <p:val>
                                                <p:strVal val="#ppt_y"/>
                                              </p:val>
                                            </p:tav>
                                            <p:tav tm="100000">
                                              <p:val>
                                                <p:strVal val="#ppt_y"/>
                                              </p:val>
                                            </p:tav>
                                          </p:tavLst>
                                        </p:anim>
                                      </p:childTnLst>
                                    </p:cTn>
                                  </p:par>
                                  <p:par>
                                    <p:cTn id="39" presetID="10" presetClass="entr" presetSubtype="0" fill="hold" grpId="0" nodeType="withEffect">
                                      <p:stCondLst>
                                        <p:cond delay="2800"/>
                                      </p:stCondLst>
                                      <p:childTnLst>
                                        <p:set>
                                          <p:cBhvr>
                                            <p:cTn id="40" dur="1" fill="hold">
                                              <p:stCondLst>
                                                <p:cond delay="0"/>
                                              </p:stCondLst>
                                            </p:cTn>
                                            <p:tgtEl>
                                              <p:spTgt spid="53"/>
                                            </p:tgtEl>
                                            <p:attrNameLst>
                                              <p:attrName>style.visibility</p:attrName>
                                            </p:attrNameLst>
                                          </p:cBhvr>
                                          <p:to>
                                            <p:strVal val="visible"/>
                                          </p:to>
                                        </p:set>
                                        <p:animEffect transition="in" filter="fade">
                                          <p:cBhvr>
                                            <p:cTn id="41" dur="200"/>
                                            <p:tgtEl>
                                              <p:spTgt spid="53"/>
                                            </p:tgtEl>
                                          </p:cBhvr>
                                        </p:animEffect>
                                      </p:childTnLst>
                                    </p:cTn>
                                  </p:par>
                                  <p:par>
                                    <p:cTn id="42" presetID="1" presetClass="entr" presetSubtype="0" fill="hold" nodeType="withEffect">
                                      <p:stCondLst>
                                        <p:cond delay="3600"/>
                                      </p:stCondLst>
                                      <p:childTnLst>
                                        <p:set>
                                          <p:cBhvr>
                                            <p:cTn id="43" dur="1" fill="hold">
                                              <p:stCondLst>
                                                <p:cond delay="0"/>
                                              </p:stCondLst>
                                            </p:cTn>
                                            <p:tgtEl>
                                              <p:spTgt spid="61"/>
                                            </p:tgtEl>
                                            <p:attrNameLst>
                                              <p:attrName>style.visibility</p:attrName>
                                            </p:attrNameLst>
                                          </p:cBhvr>
                                          <p:to>
                                            <p:strVal val="visible"/>
                                          </p:to>
                                        </p:set>
                                      </p:childTnLst>
                                    </p:cTn>
                                  </p:par>
                                  <p:par>
                                    <p:cTn id="44" presetID="6" presetClass="emph" presetSubtype="0" fill="hold" nodeType="withEffect">
                                      <p:stCondLst>
                                        <p:cond delay="3600"/>
                                      </p:stCondLst>
                                      <p:childTnLst>
                                        <p:animScale>
                                          <p:cBhvr>
                                            <p:cTn id="45" dur="500" fill="hold"/>
                                            <p:tgtEl>
                                              <p:spTgt spid="61"/>
                                            </p:tgtEl>
                                          </p:cBhvr>
                                          <p:by x="300000" y="300000"/>
                                        </p:animScale>
                                      </p:childTnLst>
                                    </p:cTn>
                                  </p:par>
                                  <p:par>
                                    <p:cTn id="46" presetID="10" presetClass="exit" presetSubtype="0" fill="hold" nodeType="withEffect">
                                      <p:stCondLst>
                                        <p:cond delay="3600"/>
                                      </p:stCondLst>
                                      <p:childTnLst>
                                        <p:animEffect transition="out" filter="fade">
                                          <p:cBhvr>
                                            <p:cTn id="47" dur="500"/>
                                            <p:tgtEl>
                                              <p:spTgt spid="61"/>
                                            </p:tgtEl>
                                          </p:cBhvr>
                                        </p:animEffect>
                                        <p:set>
                                          <p:cBhvr>
                                            <p:cTn id="48" dur="1" fill="hold">
                                              <p:stCondLst>
                                                <p:cond delay="499"/>
                                              </p:stCondLst>
                                            </p:cTn>
                                            <p:tgtEl>
                                              <p:spTgt spid="61"/>
                                            </p:tgtEl>
                                            <p:attrNameLst>
                                              <p:attrName>style.visibility</p:attrName>
                                            </p:attrNameLst>
                                          </p:cBhvr>
                                          <p:to>
                                            <p:strVal val="hidden"/>
                                          </p:to>
                                        </p:set>
                                      </p:childTnLst>
                                    </p:cTn>
                                  </p:par>
                                  <p:par>
                                    <p:cTn id="49" presetID="2" presetClass="entr" presetSubtype="8" fill="hold" grpId="0" nodeType="withEffect" p14:presetBounceEnd="50000">
                                      <p:stCondLst>
                                        <p:cond delay="3500"/>
                                      </p:stCondLst>
                                      <p:childTnLst>
                                        <p:set>
                                          <p:cBhvr>
                                            <p:cTn id="50" dur="1" fill="hold">
                                              <p:stCondLst>
                                                <p:cond delay="0"/>
                                              </p:stCondLst>
                                            </p:cTn>
                                            <p:tgtEl>
                                              <p:spTgt spid="89"/>
                                            </p:tgtEl>
                                            <p:attrNameLst>
                                              <p:attrName>style.visibility</p:attrName>
                                            </p:attrNameLst>
                                          </p:cBhvr>
                                          <p:to>
                                            <p:strVal val="visible"/>
                                          </p:to>
                                        </p:set>
                                        <p:anim calcmode="lin" valueType="num" p14:bounceEnd="50000">
                                          <p:cBhvr additive="base">
                                            <p:cTn id="51" dur="500" fill="hold"/>
                                            <p:tgtEl>
                                              <p:spTgt spid="89"/>
                                            </p:tgtEl>
                                            <p:attrNameLst>
                                              <p:attrName>ppt_x</p:attrName>
                                            </p:attrNameLst>
                                          </p:cBhvr>
                                          <p:tavLst>
                                            <p:tav tm="0">
                                              <p:val>
                                                <p:strVal val="0-#ppt_w/2"/>
                                              </p:val>
                                            </p:tav>
                                            <p:tav tm="100000">
                                              <p:val>
                                                <p:strVal val="#ppt_x"/>
                                              </p:val>
                                            </p:tav>
                                          </p:tavLst>
                                        </p:anim>
                                        <p:anim calcmode="lin" valueType="num" p14:bounceEnd="50000">
                                          <p:cBhvr additive="base">
                                            <p:cTn id="52" dur="500" fill="hold"/>
                                            <p:tgtEl>
                                              <p:spTgt spid="89"/>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3800"/>
                                      </p:stCondLst>
                                      <p:childTnLst>
                                        <p:set>
                                          <p:cBhvr>
                                            <p:cTn id="54" dur="1" fill="hold">
                                              <p:stCondLst>
                                                <p:cond delay="0"/>
                                              </p:stCondLst>
                                            </p:cTn>
                                            <p:tgtEl>
                                              <p:spTgt spid="54"/>
                                            </p:tgtEl>
                                            <p:attrNameLst>
                                              <p:attrName>style.visibility</p:attrName>
                                            </p:attrNameLst>
                                          </p:cBhvr>
                                          <p:to>
                                            <p:strVal val="visible"/>
                                          </p:to>
                                        </p:set>
                                        <p:animEffect transition="in" filter="fade">
                                          <p:cBhvr>
                                            <p:cTn id="55" dur="200"/>
                                            <p:tgtEl>
                                              <p:spTgt spid="54"/>
                                            </p:tgtEl>
                                          </p:cBhvr>
                                        </p:animEffect>
                                      </p:childTnLst>
                                    </p:cTn>
                                  </p:par>
                                  <p:par>
                                    <p:cTn id="56" presetID="1" presetClass="entr" presetSubtype="0" fill="hold" nodeType="withEffect">
                                      <p:stCondLst>
                                        <p:cond delay="4600"/>
                                      </p:stCondLst>
                                      <p:childTnLst>
                                        <p:set>
                                          <p:cBhvr>
                                            <p:cTn id="57" dur="1" fill="hold">
                                              <p:stCondLst>
                                                <p:cond delay="0"/>
                                              </p:stCondLst>
                                            </p:cTn>
                                            <p:tgtEl>
                                              <p:spTgt spid="64"/>
                                            </p:tgtEl>
                                            <p:attrNameLst>
                                              <p:attrName>style.visibility</p:attrName>
                                            </p:attrNameLst>
                                          </p:cBhvr>
                                          <p:to>
                                            <p:strVal val="visible"/>
                                          </p:to>
                                        </p:set>
                                      </p:childTnLst>
                                    </p:cTn>
                                  </p:par>
                                  <p:par>
                                    <p:cTn id="58" presetID="6" presetClass="emph" presetSubtype="0" fill="hold" nodeType="withEffect">
                                      <p:stCondLst>
                                        <p:cond delay="4600"/>
                                      </p:stCondLst>
                                      <p:childTnLst>
                                        <p:animScale>
                                          <p:cBhvr>
                                            <p:cTn id="59" dur="500" fill="hold"/>
                                            <p:tgtEl>
                                              <p:spTgt spid="64"/>
                                            </p:tgtEl>
                                          </p:cBhvr>
                                          <p:by x="300000" y="300000"/>
                                        </p:animScale>
                                      </p:childTnLst>
                                    </p:cTn>
                                  </p:par>
                                  <p:par>
                                    <p:cTn id="60" presetID="10" presetClass="exit" presetSubtype="0" fill="hold" nodeType="withEffect">
                                      <p:stCondLst>
                                        <p:cond delay="4600"/>
                                      </p:stCondLst>
                                      <p:childTnLst>
                                        <p:animEffect transition="out" filter="fade">
                                          <p:cBhvr>
                                            <p:cTn id="61" dur="500"/>
                                            <p:tgtEl>
                                              <p:spTgt spid="64"/>
                                            </p:tgtEl>
                                          </p:cBhvr>
                                        </p:animEffect>
                                        <p:set>
                                          <p:cBhvr>
                                            <p:cTn id="62" dur="1" fill="hold">
                                              <p:stCondLst>
                                                <p:cond delay="499"/>
                                              </p:stCondLst>
                                            </p:cTn>
                                            <p:tgtEl>
                                              <p:spTgt spid="64"/>
                                            </p:tgtEl>
                                            <p:attrNameLst>
                                              <p:attrName>style.visibility</p:attrName>
                                            </p:attrNameLst>
                                          </p:cBhvr>
                                          <p:to>
                                            <p:strVal val="hidden"/>
                                          </p:to>
                                        </p:set>
                                      </p:childTnLst>
                                    </p:cTn>
                                  </p:par>
                                  <p:par>
                                    <p:cTn id="63" presetID="2" presetClass="entr" presetSubtype="8" fill="hold" grpId="0" nodeType="withEffect" p14:presetBounceEnd="50000">
                                      <p:stCondLst>
                                        <p:cond delay="4500"/>
                                      </p:stCondLst>
                                      <p:childTnLst>
                                        <p:set>
                                          <p:cBhvr>
                                            <p:cTn id="64" dur="1" fill="hold">
                                              <p:stCondLst>
                                                <p:cond delay="0"/>
                                              </p:stCondLst>
                                            </p:cTn>
                                            <p:tgtEl>
                                              <p:spTgt spid="90"/>
                                            </p:tgtEl>
                                            <p:attrNameLst>
                                              <p:attrName>style.visibility</p:attrName>
                                            </p:attrNameLst>
                                          </p:cBhvr>
                                          <p:to>
                                            <p:strVal val="visible"/>
                                          </p:to>
                                        </p:set>
                                        <p:anim calcmode="lin" valueType="num" p14:bounceEnd="50000">
                                          <p:cBhvr additive="base">
                                            <p:cTn id="65" dur="500" fill="hold"/>
                                            <p:tgtEl>
                                              <p:spTgt spid="90"/>
                                            </p:tgtEl>
                                            <p:attrNameLst>
                                              <p:attrName>ppt_x</p:attrName>
                                            </p:attrNameLst>
                                          </p:cBhvr>
                                          <p:tavLst>
                                            <p:tav tm="0">
                                              <p:val>
                                                <p:strVal val="0-#ppt_w/2"/>
                                              </p:val>
                                            </p:tav>
                                            <p:tav tm="100000">
                                              <p:val>
                                                <p:strVal val="#ppt_x"/>
                                              </p:val>
                                            </p:tav>
                                          </p:tavLst>
                                        </p:anim>
                                        <p:anim calcmode="lin" valueType="num" p14:bounceEnd="50000">
                                          <p:cBhvr additive="base">
                                            <p:cTn id="66" dur="500" fill="hold"/>
                                            <p:tgtEl>
                                              <p:spTgt spid="90"/>
                                            </p:tgtEl>
                                            <p:attrNameLst>
                                              <p:attrName>ppt_y</p:attrName>
                                            </p:attrNameLst>
                                          </p:cBhvr>
                                          <p:tavLst>
                                            <p:tav tm="0">
                                              <p:val>
                                                <p:strVal val="#ppt_y"/>
                                              </p:val>
                                            </p:tav>
                                            <p:tav tm="100000">
                                              <p:val>
                                                <p:strVal val="#ppt_y"/>
                                              </p:val>
                                            </p:tav>
                                          </p:tavLst>
                                        </p:anim>
                                      </p:childTnLst>
                                    </p:cTn>
                                  </p:par>
                                  <p:par>
                                    <p:cTn id="67" presetID="10" presetClass="entr" presetSubtype="0" fill="hold" grpId="0" nodeType="withEffect">
                                      <p:stCondLst>
                                        <p:cond delay="4800"/>
                                      </p:stCondLst>
                                      <p:childTnLst>
                                        <p:set>
                                          <p:cBhvr>
                                            <p:cTn id="68" dur="1" fill="hold">
                                              <p:stCondLst>
                                                <p:cond delay="0"/>
                                              </p:stCondLst>
                                            </p:cTn>
                                            <p:tgtEl>
                                              <p:spTgt spid="55"/>
                                            </p:tgtEl>
                                            <p:attrNameLst>
                                              <p:attrName>style.visibility</p:attrName>
                                            </p:attrNameLst>
                                          </p:cBhvr>
                                          <p:to>
                                            <p:strVal val="visible"/>
                                          </p:to>
                                        </p:set>
                                        <p:animEffect transition="in" filter="fade">
                                          <p:cBhvr>
                                            <p:cTn id="69" dur="200"/>
                                            <p:tgtEl>
                                              <p:spTgt spid="55"/>
                                            </p:tgtEl>
                                          </p:cBhvr>
                                        </p:animEffect>
                                      </p:childTnLst>
                                    </p:cTn>
                                  </p:par>
                                  <p:par>
                                    <p:cTn id="70" presetID="1" presetClass="entr" presetSubtype="0" fill="hold" nodeType="withEffect">
                                      <p:stCondLst>
                                        <p:cond delay="5600"/>
                                      </p:stCondLst>
                                      <p:childTnLst>
                                        <p:set>
                                          <p:cBhvr>
                                            <p:cTn id="71" dur="1" fill="hold">
                                              <p:stCondLst>
                                                <p:cond delay="0"/>
                                              </p:stCondLst>
                                            </p:cTn>
                                            <p:tgtEl>
                                              <p:spTgt spid="67"/>
                                            </p:tgtEl>
                                            <p:attrNameLst>
                                              <p:attrName>style.visibility</p:attrName>
                                            </p:attrNameLst>
                                          </p:cBhvr>
                                          <p:to>
                                            <p:strVal val="visible"/>
                                          </p:to>
                                        </p:set>
                                      </p:childTnLst>
                                    </p:cTn>
                                  </p:par>
                                  <p:par>
                                    <p:cTn id="72" presetID="6" presetClass="emph" presetSubtype="0" fill="hold" nodeType="withEffect">
                                      <p:stCondLst>
                                        <p:cond delay="5600"/>
                                      </p:stCondLst>
                                      <p:childTnLst>
                                        <p:animScale>
                                          <p:cBhvr>
                                            <p:cTn id="73" dur="500" fill="hold"/>
                                            <p:tgtEl>
                                              <p:spTgt spid="67"/>
                                            </p:tgtEl>
                                          </p:cBhvr>
                                          <p:by x="300000" y="300000"/>
                                        </p:animScale>
                                      </p:childTnLst>
                                    </p:cTn>
                                  </p:par>
                                  <p:par>
                                    <p:cTn id="74" presetID="10" presetClass="exit" presetSubtype="0" fill="hold" nodeType="withEffect">
                                      <p:stCondLst>
                                        <p:cond delay="5600"/>
                                      </p:stCondLst>
                                      <p:childTnLst>
                                        <p:animEffect transition="out" filter="fade">
                                          <p:cBhvr>
                                            <p:cTn id="75" dur="500"/>
                                            <p:tgtEl>
                                              <p:spTgt spid="67"/>
                                            </p:tgtEl>
                                          </p:cBhvr>
                                        </p:animEffect>
                                        <p:set>
                                          <p:cBhvr>
                                            <p:cTn id="76" dur="1" fill="hold">
                                              <p:stCondLst>
                                                <p:cond delay="499"/>
                                              </p:stCondLst>
                                            </p:cTn>
                                            <p:tgtEl>
                                              <p:spTgt spid="67"/>
                                            </p:tgtEl>
                                            <p:attrNameLst>
                                              <p:attrName>style.visibility</p:attrName>
                                            </p:attrNameLst>
                                          </p:cBhvr>
                                          <p:to>
                                            <p:strVal val="hidden"/>
                                          </p:to>
                                        </p:set>
                                      </p:childTnLst>
                                    </p:cTn>
                                  </p:par>
                                  <p:par>
                                    <p:cTn id="77" presetID="2" presetClass="entr" presetSubtype="8" fill="hold" grpId="0" nodeType="withEffect" p14:presetBounceEnd="50000">
                                      <p:stCondLst>
                                        <p:cond delay="5500"/>
                                      </p:stCondLst>
                                      <p:childTnLst>
                                        <p:set>
                                          <p:cBhvr>
                                            <p:cTn id="78" dur="1" fill="hold">
                                              <p:stCondLst>
                                                <p:cond delay="0"/>
                                              </p:stCondLst>
                                            </p:cTn>
                                            <p:tgtEl>
                                              <p:spTgt spid="91"/>
                                            </p:tgtEl>
                                            <p:attrNameLst>
                                              <p:attrName>style.visibility</p:attrName>
                                            </p:attrNameLst>
                                          </p:cBhvr>
                                          <p:to>
                                            <p:strVal val="visible"/>
                                          </p:to>
                                        </p:set>
                                        <p:anim calcmode="lin" valueType="num" p14:bounceEnd="50000">
                                          <p:cBhvr additive="base">
                                            <p:cTn id="79" dur="500" fill="hold"/>
                                            <p:tgtEl>
                                              <p:spTgt spid="91"/>
                                            </p:tgtEl>
                                            <p:attrNameLst>
                                              <p:attrName>ppt_x</p:attrName>
                                            </p:attrNameLst>
                                          </p:cBhvr>
                                          <p:tavLst>
                                            <p:tav tm="0">
                                              <p:val>
                                                <p:strVal val="0-#ppt_w/2"/>
                                              </p:val>
                                            </p:tav>
                                            <p:tav tm="100000">
                                              <p:val>
                                                <p:strVal val="#ppt_x"/>
                                              </p:val>
                                            </p:tav>
                                          </p:tavLst>
                                        </p:anim>
                                        <p:anim calcmode="lin" valueType="num" p14:bounceEnd="50000">
                                          <p:cBhvr additive="base">
                                            <p:cTn id="80" dur="500" fill="hold"/>
                                            <p:tgtEl>
                                              <p:spTgt spid="91"/>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800"/>
                                      </p:stCondLst>
                                      <p:childTnLst>
                                        <p:set>
                                          <p:cBhvr>
                                            <p:cTn id="82" dur="1" fill="hold">
                                              <p:stCondLst>
                                                <p:cond delay="0"/>
                                              </p:stCondLst>
                                            </p:cTn>
                                            <p:tgtEl>
                                              <p:spTgt spid="56"/>
                                            </p:tgtEl>
                                            <p:attrNameLst>
                                              <p:attrName>style.visibility</p:attrName>
                                            </p:attrNameLst>
                                          </p:cBhvr>
                                          <p:to>
                                            <p:strVal val="visible"/>
                                          </p:to>
                                        </p:set>
                                        <p:animEffect transition="in" filter="fade">
                                          <p:cBhvr>
                                            <p:cTn id="83" dur="2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2" grpId="0"/>
          <p:bldP spid="22" grpId="1"/>
          <p:bldP spid="83" grpId="0"/>
          <p:bldP spid="89" grpId="0"/>
          <p:bldP spid="90" grpId="0"/>
          <p:bldP spid="91" grpId="0"/>
          <p:bldP spid="53" grpId="0"/>
          <p:bldP spid="54" grpId="0"/>
          <p:bldP spid="55" grpId="0"/>
          <p:bldP spid="5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53" presetClass="entr" presetSubtype="16" fill="hold" grpId="0" nodeType="withEffect">
                                      <p:stCondLst>
                                        <p:cond delay="500"/>
                                      </p:stCondLst>
                                      <p:childTnLst>
                                        <p:set>
                                          <p:cBhvr>
                                            <p:cTn id="9" dur="1" fill="hold">
                                              <p:stCondLst>
                                                <p:cond delay="0"/>
                                              </p:stCondLst>
                                            </p:cTn>
                                            <p:tgtEl>
                                              <p:spTgt spid="22"/>
                                            </p:tgtEl>
                                            <p:attrNameLst>
                                              <p:attrName>style.visibility</p:attrName>
                                            </p:attrNameLst>
                                          </p:cBhvr>
                                          <p:to>
                                            <p:strVal val="visible"/>
                                          </p:to>
                                        </p:set>
                                        <p:anim calcmode="lin" valueType="num">
                                          <p:cBhvr>
                                            <p:cTn id="10" dur="750" fill="hold"/>
                                            <p:tgtEl>
                                              <p:spTgt spid="22"/>
                                            </p:tgtEl>
                                            <p:attrNameLst>
                                              <p:attrName>ppt_w</p:attrName>
                                            </p:attrNameLst>
                                          </p:cBhvr>
                                          <p:tavLst>
                                            <p:tav tm="0">
                                              <p:val>
                                                <p:fltVal val="0"/>
                                              </p:val>
                                            </p:tav>
                                            <p:tav tm="100000">
                                              <p:val>
                                                <p:strVal val="#ppt_w"/>
                                              </p:val>
                                            </p:tav>
                                          </p:tavLst>
                                        </p:anim>
                                        <p:anim calcmode="lin" valueType="num">
                                          <p:cBhvr>
                                            <p:cTn id="11" dur="750" fill="hold"/>
                                            <p:tgtEl>
                                              <p:spTgt spid="22"/>
                                            </p:tgtEl>
                                            <p:attrNameLst>
                                              <p:attrName>ppt_h</p:attrName>
                                            </p:attrNameLst>
                                          </p:cBhvr>
                                          <p:tavLst>
                                            <p:tav tm="0">
                                              <p:val>
                                                <p:fltVal val="0"/>
                                              </p:val>
                                            </p:tav>
                                            <p:tav tm="100000">
                                              <p:val>
                                                <p:strVal val="#ppt_h"/>
                                              </p:val>
                                            </p:tav>
                                          </p:tavLst>
                                        </p:anim>
                                        <p:animEffect transition="in" filter="fade">
                                          <p:cBhvr>
                                            <p:cTn id="12" dur="750"/>
                                            <p:tgtEl>
                                              <p:spTgt spid="22"/>
                                            </p:tgtEl>
                                          </p:cBhvr>
                                        </p:animEffect>
                                      </p:childTnLst>
                                    </p:cTn>
                                  </p:par>
                                  <p:par>
                                    <p:cTn id="13" presetID="63" presetClass="path" presetSubtype="0" accel="50000" decel="50000" fill="hold" grpId="1" nodeType="withEffect">
                                      <p:stCondLst>
                                        <p:cond delay="500"/>
                                      </p:stCondLst>
                                      <p:childTnLst>
                                        <p:animMotion origin="layout" path="M -3.33333E-6 -1.11111E-6 L 0.12591 -1.11111E-6 " pathEditMode="relative" rAng="0" ptsTypes="AA">
                                          <p:cBhvr>
                                            <p:cTn id="14" dur="750" spd="-100000" fill="hold"/>
                                            <p:tgtEl>
                                              <p:spTgt spid="22"/>
                                            </p:tgtEl>
                                            <p:attrNameLst>
                                              <p:attrName>ppt_x</p:attrName>
                                              <p:attrName>ppt_y</p:attrName>
                                            </p:attrNameLst>
                                          </p:cBhvr>
                                          <p:rCtr x="6289" y="0"/>
                                        </p:animMotion>
                                      </p:childTnLst>
                                    </p:cTn>
                                  </p:par>
                                  <p:par>
                                    <p:cTn id="15" presetID="1" presetClass="entr" presetSubtype="0" fill="hold" nodeType="withEffect">
                                      <p:stCondLst>
                                        <p:cond delay="1000"/>
                                      </p:stCondLst>
                                      <p:childTnLst>
                                        <p:set>
                                          <p:cBhvr>
                                            <p:cTn id="16" dur="1" fill="hold">
                                              <p:stCondLst>
                                                <p:cond delay="0"/>
                                              </p:stCondLst>
                                            </p:cTn>
                                            <p:tgtEl>
                                              <p:spTgt spid="6"/>
                                            </p:tgtEl>
                                            <p:attrNameLst>
                                              <p:attrName>style.visibility</p:attrName>
                                            </p:attrNameLst>
                                          </p:cBhvr>
                                          <p:to>
                                            <p:strVal val="visible"/>
                                          </p:to>
                                        </p:set>
                                      </p:childTnLst>
                                    </p:cTn>
                                  </p:par>
                                  <p:par>
                                    <p:cTn id="17" presetID="35" presetClass="path" presetSubtype="0" decel="50000" fill="hold" nodeType="withEffect">
                                      <p:stCondLst>
                                        <p:cond delay="1000"/>
                                      </p:stCondLst>
                                      <p:childTnLst>
                                        <p:animMotion origin="layout" path="M 8.33333E-7 -2.96296E-6 L -0.80651 -2.96296E-6 " pathEditMode="relative" rAng="0" ptsTypes="AA">
                                          <p:cBhvr>
                                            <p:cTn id="18" dur="1000" spd="-100000" fill="hold"/>
                                            <p:tgtEl>
                                              <p:spTgt spid="6"/>
                                            </p:tgtEl>
                                            <p:attrNameLst>
                                              <p:attrName>ppt_x</p:attrName>
                                              <p:attrName>ppt_y</p:attrName>
                                            </p:attrNameLst>
                                          </p:cBhvr>
                                          <p:rCtr x="-40326" y="0"/>
                                        </p:animMotion>
                                      </p:childTnLst>
                                    </p:cTn>
                                  </p:par>
                                  <p:par>
                                    <p:cTn id="19" presetID="6" presetClass="emph" presetSubtype="0" fill="hold" nodeType="withEffect">
                                      <p:stCondLst>
                                        <p:cond delay="2000"/>
                                      </p:stCondLst>
                                      <p:childTnLst>
                                        <p:animScale>
                                          <p:cBhvr>
                                            <p:cTn id="20" dur="500" fill="hold"/>
                                            <p:tgtEl>
                                              <p:spTgt spid="6"/>
                                            </p:tgtEl>
                                          </p:cBhvr>
                                          <p:by x="300000" y="300000"/>
                                        </p:animScale>
                                      </p:childTnLst>
                                    </p:cTn>
                                  </p:par>
                                  <p:par>
                                    <p:cTn id="21" presetID="10" presetClass="exit" presetSubtype="0" fill="hold" nodeType="withEffect">
                                      <p:stCondLst>
                                        <p:cond delay="2000"/>
                                      </p:stCondLst>
                                      <p:childTnLst>
                                        <p:animEffect transition="out" filter="fade">
                                          <p:cBhvr>
                                            <p:cTn id="22" dur="500"/>
                                            <p:tgtEl>
                                              <p:spTgt spid="6"/>
                                            </p:tgtEl>
                                          </p:cBhvr>
                                        </p:animEffect>
                                        <p:set>
                                          <p:cBhvr>
                                            <p:cTn id="23" dur="1" fill="hold">
                                              <p:stCondLst>
                                                <p:cond delay="499"/>
                                              </p:stCondLst>
                                            </p:cTn>
                                            <p:tgtEl>
                                              <p:spTgt spid="6"/>
                                            </p:tgtEl>
                                            <p:attrNameLst>
                                              <p:attrName>style.visibility</p:attrName>
                                            </p:attrNameLst>
                                          </p:cBhvr>
                                          <p:to>
                                            <p:strVal val="hidden"/>
                                          </p:to>
                                        </p:set>
                                      </p:childTnLst>
                                    </p:cTn>
                                  </p:par>
                                  <p:par>
                                    <p:cTn id="24" presetID="2" presetClass="entr" presetSubtype="8" fill="hold" nodeType="withEffect">
                                      <p:stCondLst>
                                        <p:cond delay="13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750" fill="hold"/>
                                            <p:tgtEl>
                                              <p:spTgt spid="4"/>
                                            </p:tgtEl>
                                            <p:attrNameLst>
                                              <p:attrName>ppt_x</p:attrName>
                                            </p:attrNameLst>
                                          </p:cBhvr>
                                          <p:tavLst>
                                            <p:tav tm="0">
                                              <p:val>
                                                <p:strVal val="0-#ppt_w/2"/>
                                              </p:val>
                                            </p:tav>
                                            <p:tav tm="100000">
                                              <p:val>
                                                <p:strVal val="#ppt_x"/>
                                              </p:val>
                                            </p:tav>
                                          </p:tavLst>
                                        </p:anim>
                                        <p:anim calcmode="lin" valueType="num">
                                          <p:cBhvr additive="base">
                                            <p:cTn id="27" dur="750" fill="hold"/>
                                            <p:tgtEl>
                                              <p:spTgt spid="4"/>
                                            </p:tgtEl>
                                            <p:attrNameLst>
                                              <p:attrName>ppt_y</p:attrName>
                                            </p:attrNameLst>
                                          </p:cBhvr>
                                          <p:tavLst>
                                            <p:tav tm="0">
                                              <p:val>
                                                <p:strVal val="#ppt_y"/>
                                              </p:val>
                                            </p:tav>
                                            <p:tav tm="100000">
                                              <p:val>
                                                <p:strVal val="#ppt_y"/>
                                              </p:val>
                                            </p:tav>
                                          </p:tavLst>
                                        </p:anim>
                                      </p:childTnLst>
                                    </p:cTn>
                                  </p:par>
                                  <p:par>
                                    <p:cTn id="28" presetID="1" presetClass="entr" presetSubtype="0" fill="hold" nodeType="withEffect">
                                      <p:stCondLst>
                                        <p:cond delay="2600"/>
                                      </p:stCondLst>
                                      <p:childTnLst>
                                        <p:set>
                                          <p:cBhvr>
                                            <p:cTn id="29" dur="1" fill="hold">
                                              <p:stCondLst>
                                                <p:cond delay="0"/>
                                              </p:stCondLst>
                                            </p:cTn>
                                            <p:tgtEl>
                                              <p:spTgt spid="57"/>
                                            </p:tgtEl>
                                            <p:attrNameLst>
                                              <p:attrName>style.visibility</p:attrName>
                                            </p:attrNameLst>
                                          </p:cBhvr>
                                          <p:to>
                                            <p:strVal val="visible"/>
                                          </p:to>
                                        </p:set>
                                      </p:childTnLst>
                                    </p:cTn>
                                  </p:par>
                                  <p:par>
                                    <p:cTn id="30" presetID="6" presetClass="emph" presetSubtype="0" fill="hold" nodeType="withEffect">
                                      <p:stCondLst>
                                        <p:cond delay="2600"/>
                                      </p:stCondLst>
                                      <p:childTnLst>
                                        <p:animScale>
                                          <p:cBhvr>
                                            <p:cTn id="31" dur="500" fill="hold"/>
                                            <p:tgtEl>
                                              <p:spTgt spid="57"/>
                                            </p:tgtEl>
                                          </p:cBhvr>
                                          <p:by x="300000" y="300000"/>
                                        </p:animScale>
                                      </p:childTnLst>
                                    </p:cTn>
                                  </p:par>
                                  <p:par>
                                    <p:cTn id="32" presetID="10" presetClass="exit" presetSubtype="0" fill="hold" nodeType="withEffect">
                                      <p:stCondLst>
                                        <p:cond delay="2600"/>
                                      </p:stCondLst>
                                      <p:childTnLst>
                                        <p:animEffect transition="out" filter="fade">
                                          <p:cBhvr>
                                            <p:cTn id="33" dur="500"/>
                                            <p:tgtEl>
                                              <p:spTgt spid="57"/>
                                            </p:tgtEl>
                                          </p:cBhvr>
                                        </p:animEffect>
                                        <p:set>
                                          <p:cBhvr>
                                            <p:cTn id="34" dur="1" fill="hold">
                                              <p:stCondLst>
                                                <p:cond delay="499"/>
                                              </p:stCondLst>
                                            </p:cTn>
                                            <p:tgtEl>
                                              <p:spTgt spid="57"/>
                                            </p:tgtEl>
                                            <p:attrNameLst>
                                              <p:attrName>style.visibility</p:attrName>
                                            </p:attrNameLst>
                                          </p:cBhvr>
                                          <p:to>
                                            <p:strVal val="hidden"/>
                                          </p:to>
                                        </p:set>
                                      </p:childTnLst>
                                    </p:cTn>
                                  </p:par>
                                  <p:par>
                                    <p:cTn id="35" presetID="2" presetClass="entr" presetSubtype="8" fill="hold" grpId="0" nodeType="withEffect">
                                      <p:stCondLst>
                                        <p:cond delay="2500"/>
                                      </p:stCondLst>
                                      <p:childTnLst>
                                        <p:set>
                                          <p:cBhvr>
                                            <p:cTn id="36" dur="1" fill="hold">
                                              <p:stCondLst>
                                                <p:cond delay="0"/>
                                              </p:stCondLst>
                                            </p:cTn>
                                            <p:tgtEl>
                                              <p:spTgt spid="83"/>
                                            </p:tgtEl>
                                            <p:attrNameLst>
                                              <p:attrName>style.visibility</p:attrName>
                                            </p:attrNameLst>
                                          </p:cBhvr>
                                          <p:to>
                                            <p:strVal val="visible"/>
                                          </p:to>
                                        </p:set>
                                        <p:anim calcmode="lin" valueType="num">
                                          <p:cBhvr additive="base">
                                            <p:cTn id="37" dur="500" fill="hold"/>
                                            <p:tgtEl>
                                              <p:spTgt spid="83"/>
                                            </p:tgtEl>
                                            <p:attrNameLst>
                                              <p:attrName>ppt_x</p:attrName>
                                            </p:attrNameLst>
                                          </p:cBhvr>
                                          <p:tavLst>
                                            <p:tav tm="0">
                                              <p:val>
                                                <p:strVal val="0-#ppt_w/2"/>
                                              </p:val>
                                            </p:tav>
                                            <p:tav tm="100000">
                                              <p:val>
                                                <p:strVal val="#ppt_x"/>
                                              </p:val>
                                            </p:tav>
                                          </p:tavLst>
                                        </p:anim>
                                        <p:anim calcmode="lin" valueType="num">
                                          <p:cBhvr additive="base">
                                            <p:cTn id="38" dur="500" fill="hold"/>
                                            <p:tgtEl>
                                              <p:spTgt spid="83"/>
                                            </p:tgtEl>
                                            <p:attrNameLst>
                                              <p:attrName>ppt_y</p:attrName>
                                            </p:attrNameLst>
                                          </p:cBhvr>
                                          <p:tavLst>
                                            <p:tav tm="0">
                                              <p:val>
                                                <p:strVal val="#ppt_y"/>
                                              </p:val>
                                            </p:tav>
                                            <p:tav tm="100000">
                                              <p:val>
                                                <p:strVal val="#ppt_y"/>
                                              </p:val>
                                            </p:tav>
                                          </p:tavLst>
                                        </p:anim>
                                      </p:childTnLst>
                                    </p:cTn>
                                  </p:par>
                                  <p:par>
                                    <p:cTn id="39" presetID="10" presetClass="entr" presetSubtype="0" fill="hold" grpId="0" nodeType="withEffect">
                                      <p:stCondLst>
                                        <p:cond delay="2800"/>
                                      </p:stCondLst>
                                      <p:childTnLst>
                                        <p:set>
                                          <p:cBhvr>
                                            <p:cTn id="40" dur="1" fill="hold">
                                              <p:stCondLst>
                                                <p:cond delay="0"/>
                                              </p:stCondLst>
                                            </p:cTn>
                                            <p:tgtEl>
                                              <p:spTgt spid="53"/>
                                            </p:tgtEl>
                                            <p:attrNameLst>
                                              <p:attrName>style.visibility</p:attrName>
                                            </p:attrNameLst>
                                          </p:cBhvr>
                                          <p:to>
                                            <p:strVal val="visible"/>
                                          </p:to>
                                        </p:set>
                                        <p:animEffect transition="in" filter="fade">
                                          <p:cBhvr>
                                            <p:cTn id="41" dur="200"/>
                                            <p:tgtEl>
                                              <p:spTgt spid="53"/>
                                            </p:tgtEl>
                                          </p:cBhvr>
                                        </p:animEffect>
                                      </p:childTnLst>
                                    </p:cTn>
                                  </p:par>
                                  <p:par>
                                    <p:cTn id="42" presetID="1" presetClass="entr" presetSubtype="0" fill="hold" nodeType="withEffect">
                                      <p:stCondLst>
                                        <p:cond delay="3600"/>
                                      </p:stCondLst>
                                      <p:childTnLst>
                                        <p:set>
                                          <p:cBhvr>
                                            <p:cTn id="43" dur="1" fill="hold">
                                              <p:stCondLst>
                                                <p:cond delay="0"/>
                                              </p:stCondLst>
                                            </p:cTn>
                                            <p:tgtEl>
                                              <p:spTgt spid="61"/>
                                            </p:tgtEl>
                                            <p:attrNameLst>
                                              <p:attrName>style.visibility</p:attrName>
                                            </p:attrNameLst>
                                          </p:cBhvr>
                                          <p:to>
                                            <p:strVal val="visible"/>
                                          </p:to>
                                        </p:set>
                                      </p:childTnLst>
                                    </p:cTn>
                                  </p:par>
                                  <p:par>
                                    <p:cTn id="44" presetID="6" presetClass="emph" presetSubtype="0" fill="hold" nodeType="withEffect">
                                      <p:stCondLst>
                                        <p:cond delay="3600"/>
                                      </p:stCondLst>
                                      <p:childTnLst>
                                        <p:animScale>
                                          <p:cBhvr>
                                            <p:cTn id="45" dur="500" fill="hold"/>
                                            <p:tgtEl>
                                              <p:spTgt spid="61"/>
                                            </p:tgtEl>
                                          </p:cBhvr>
                                          <p:by x="300000" y="300000"/>
                                        </p:animScale>
                                      </p:childTnLst>
                                    </p:cTn>
                                  </p:par>
                                  <p:par>
                                    <p:cTn id="46" presetID="10" presetClass="exit" presetSubtype="0" fill="hold" nodeType="withEffect">
                                      <p:stCondLst>
                                        <p:cond delay="3600"/>
                                      </p:stCondLst>
                                      <p:childTnLst>
                                        <p:animEffect transition="out" filter="fade">
                                          <p:cBhvr>
                                            <p:cTn id="47" dur="500"/>
                                            <p:tgtEl>
                                              <p:spTgt spid="61"/>
                                            </p:tgtEl>
                                          </p:cBhvr>
                                        </p:animEffect>
                                        <p:set>
                                          <p:cBhvr>
                                            <p:cTn id="48" dur="1" fill="hold">
                                              <p:stCondLst>
                                                <p:cond delay="499"/>
                                              </p:stCondLst>
                                            </p:cTn>
                                            <p:tgtEl>
                                              <p:spTgt spid="61"/>
                                            </p:tgtEl>
                                            <p:attrNameLst>
                                              <p:attrName>style.visibility</p:attrName>
                                            </p:attrNameLst>
                                          </p:cBhvr>
                                          <p:to>
                                            <p:strVal val="hidden"/>
                                          </p:to>
                                        </p:set>
                                      </p:childTnLst>
                                    </p:cTn>
                                  </p:par>
                                  <p:par>
                                    <p:cTn id="49" presetID="2" presetClass="entr" presetSubtype="8" fill="hold" grpId="0" nodeType="withEffect">
                                      <p:stCondLst>
                                        <p:cond delay="3500"/>
                                      </p:stCondLst>
                                      <p:childTnLst>
                                        <p:set>
                                          <p:cBhvr>
                                            <p:cTn id="50" dur="1" fill="hold">
                                              <p:stCondLst>
                                                <p:cond delay="0"/>
                                              </p:stCondLst>
                                            </p:cTn>
                                            <p:tgtEl>
                                              <p:spTgt spid="89"/>
                                            </p:tgtEl>
                                            <p:attrNameLst>
                                              <p:attrName>style.visibility</p:attrName>
                                            </p:attrNameLst>
                                          </p:cBhvr>
                                          <p:to>
                                            <p:strVal val="visible"/>
                                          </p:to>
                                        </p:set>
                                        <p:anim calcmode="lin" valueType="num">
                                          <p:cBhvr additive="base">
                                            <p:cTn id="51" dur="500" fill="hold"/>
                                            <p:tgtEl>
                                              <p:spTgt spid="89"/>
                                            </p:tgtEl>
                                            <p:attrNameLst>
                                              <p:attrName>ppt_x</p:attrName>
                                            </p:attrNameLst>
                                          </p:cBhvr>
                                          <p:tavLst>
                                            <p:tav tm="0">
                                              <p:val>
                                                <p:strVal val="0-#ppt_w/2"/>
                                              </p:val>
                                            </p:tav>
                                            <p:tav tm="100000">
                                              <p:val>
                                                <p:strVal val="#ppt_x"/>
                                              </p:val>
                                            </p:tav>
                                          </p:tavLst>
                                        </p:anim>
                                        <p:anim calcmode="lin" valueType="num">
                                          <p:cBhvr additive="base">
                                            <p:cTn id="52" dur="500" fill="hold"/>
                                            <p:tgtEl>
                                              <p:spTgt spid="89"/>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3800"/>
                                      </p:stCondLst>
                                      <p:childTnLst>
                                        <p:set>
                                          <p:cBhvr>
                                            <p:cTn id="54" dur="1" fill="hold">
                                              <p:stCondLst>
                                                <p:cond delay="0"/>
                                              </p:stCondLst>
                                            </p:cTn>
                                            <p:tgtEl>
                                              <p:spTgt spid="54"/>
                                            </p:tgtEl>
                                            <p:attrNameLst>
                                              <p:attrName>style.visibility</p:attrName>
                                            </p:attrNameLst>
                                          </p:cBhvr>
                                          <p:to>
                                            <p:strVal val="visible"/>
                                          </p:to>
                                        </p:set>
                                        <p:animEffect transition="in" filter="fade">
                                          <p:cBhvr>
                                            <p:cTn id="55" dur="200"/>
                                            <p:tgtEl>
                                              <p:spTgt spid="54"/>
                                            </p:tgtEl>
                                          </p:cBhvr>
                                        </p:animEffect>
                                      </p:childTnLst>
                                    </p:cTn>
                                  </p:par>
                                  <p:par>
                                    <p:cTn id="56" presetID="1" presetClass="entr" presetSubtype="0" fill="hold" nodeType="withEffect">
                                      <p:stCondLst>
                                        <p:cond delay="4600"/>
                                      </p:stCondLst>
                                      <p:childTnLst>
                                        <p:set>
                                          <p:cBhvr>
                                            <p:cTn id="57" dur="1" fill="hold">
                                              <p:stCondLst>
                                                <p:cond delay="0"/>
                                              </p:stCondLst>
                                            </p:cTn>
                                            <p:tgtEl>
                                              <p:spTgt spid="64"/>
                                            </p:tgtEl>
                                            <p:attrNameLst>
                                              <p:attrName>style.visibility</p:attrName>
                                            </p:attrNameLst>
                                          </p:cBhvr>
                                          <p:to>
                                            <p:strVal val="visible"/>
                                          </p:to>
                                        </p:set>
                                      </p:childTnLst>
                                    </p:cTn>
                                  </p:par>
                                  <p:par>
                                    <p:cTn id="58" presetID="6" presetClass="emph" presetSubtype="0" fill="hold" nodeType="withEffect">
                                      <p:stCondLst>
                                        <p:cond delay="4600"/>
                                      </p:stCondLst>
                                      <p:childTnLst>
                                        <p:animScale>
                                          <p:cBhvr>
                                            <p:cTn id="59" dur="500" fill="hold"/>
                                            <p:tgtEl>
                                              <p:spTgt spid="64"/>
                                            </p:tgtEl>
                                          </p:cBhvr>
                                          <p:by x="300000" y="300000"/>
                                        </p:animScale>
                                      </p:childTnLst>
                                    </p:cTn>
                                  </p:par>
                                  <p:par>
                                    <p:cTn id="60" presetID="10" presetClass="exit" presetSubtype="0" fill="hold" nodeType="withEffect">
                                      <p:stCondLst>
                                        <p:cond delay="4600"/>
                                      </p:stCondLst>
                                      <p:childTnLst>
                                        <p:animEffect transition="out" filter="fade">
                                          <p:cBhvr>
                                            <p:cTn id="61" dur="500"/>
                                            <p:tgtEl>
                                              <p:spTgt spid="64"/>
                                            </p:tgtEl>
                                          </p:cBhvr>
                                        </p:animEffect>
                                        <p:set>
                                          <p:cBhvr>
                                            <p:cTn id="62" dur="1" fill="hold">
                                              <p:stCondLst>
                                                <p:cond delay="499"/>
                                              </p:stCondLst>
                                            </p:cTn>
                                            <p:tgtEl>
                                              <p:spTgt spid="64"/>
                                            </p:tgtEl>
                                            <p:attrNameLst>
                                              <p:attrName>style.visibility</p:attrName>
                                            </p:attrNameLst>
                                          </p:cBhvr>
                                          <p:to>
                                            <p:strVal val="hidden"/>
                                          </p:to>
                                        </p:set>
                                      </p:childTnLst>
                                    </p:cTn>
                                  </p:par>
                                  <p:par>
                                    <p:cTn id="63" presetID="2" presetClass="entr" presetSubtype="8" fill="hold" grpId="0" nodeType="withEffect">
                                      <p:stCondLst>
                                        <p:cond delay="4500"/>
                                      </p:stCondLst>
                                      <p:childTnLst>
                                        <p:set>
                                          <p:cBhvr>
                                            <p:cTn id="64" dur="1" fill="hold">
                                              <p:stCondLst>
                                                <p:cond delay="0"/>
                                              </p:stCondLst>
                                            </p:cTn>
                                            <p:tgtEl>
                                              <p:spTgt spid="90"/>
                                            </p:tgtEl>
                                            <p:attrNameLst>
                                              <p:attrName>style.visibility</p:attrName>
                                            </p:attrNameLst>
                                          </p:cBhvr>
                                          <p:to>
                                            <p:strVal val="visible"/>
                                          </p:to>
                                        </p:set>
                                        <p:anim calcmode="lin" valueType="num">
                                          <p:cBhvr additive="base">
                                            <p:cTn id="65" dur="500" fill="hold"/>
                                            <p:tgtEl>
                                              <p:spTgt spid="90"/>
                                            </p:tgtEl>
                                            <p:attrNameLst>
                                              <p:attrName>ppt_x</p:attrName>
                                            </p:attrNameLst>
                                          </p:cBhvr>
                                          <p:tavLst>
                                            <p:tav tm="0">
                                              <p:val>
                                                <p:strVal val="0-#ppt_w/2"/>
                                              </p:val>
                                            </p:tav>
                                            <p:tav tm="100000">
                                              <p:val>
                                                <p:strVal val="#ppt_x"/>
                                              </p:val>
                                            </p:tav>
                                          </p:tavLst>
                                        </p:anim>
                                        <p:anim calcmode="lin" valueType="num">
                                          <p:cBhvr additive="base">
                                            <p:cTn id="66" dur="500" fill="hold"/>
                                            <p:tgtEl>
                                              <p:spTgt spid="90"/>
                                            </p:tgtEl>
                                            <p:attrNameLst>
                                              <p:attrName>ppt_y</p:attrName>
                                            </p:attrNameLst>
                                          </p:cBhvr>
                                          <p:tavLst>
                                            <p:tav tm="0">
                                              <p:val>
                                                <p:strVal val="#ppt_y"/>
                                              </p:val>
                                            </p:tav>
                                            <p:tav tm="100000">
                                              <p:val>
                                                <p:strVal val="#ppt_y"/>
                                              </p:val>
                                            </p:tav>
                                          </p:tavLst>
                                        </p:anim>
                                      </p:childTnLst>
                                    </p:cTn>
                                  </p:par>
                                  <p:par>
                                    <p:cTn id="67" presetID="10" presetClass="entr" presetSubtype="0" fill="hold" grpId="0" nodeType="withEffect">
                                      <p:stCondLst>
                                        <p:cond delay="4800"/>
                                      </p:stCondLst>
                                      <p:childTnLst>
                                        <p:set>
                                          <p:cBhvr>
                                            <p:cTn id="68" dur="1" fill="hold">
                                              <p:stCondLst>
                                                <p:cond delay="0"/>
                                              </p:stCondLst>
                                            </p:cTn>
                                            <p:tgtEl>
                                              <p:spTgt spid="55"/>
                                            </p:tgtEl>
                                            <p:attrNameLst>
                                              <p:attrName>style.visibility</p:attrName>
                                            </p:attrNameLst>
                                          </p:cBhvr>
                                          <p:to>
                                            <p:strVal val="visible"/>
                                          </p:to>
                                        </p:set>
                                        <p:animEffect transition="in" filter="fade">
                                          <p:cBhvr>
                                            <p:cTn id="69" dur="200"/>
                                            <p:tgtEl>
                                              <p:spTgt spid="55"/>
                                            </p:tgtEl>
                                          </p:cBhvr>
                                        </p:animEffect>
                                      </p:childTnLst>
                                    </p:cTn>
                                  </p:par>
                                  <p:par>
                                    <p:cTn id="70" presetID="1" presetClass="entr" presetSubtype="0" fill="hold" nodeType="withEffect">
                                      <p:stCondLst>
                                        <p:cond delay="5600"/>
                                      </p:stCondLst>
                                      <p:childTnLst>
                                        <p:set>
                                          <p:cBhvr>
                                            <p:cTn id="71" dur="1" fill="hold">
                                              <p:stCondLst>
                                                <p:cond delay="0"/>
                                              </p:stCondLst>
                                            </p:cTn>
                                            <p:tgtEl>
                                              <p:spTgt spid="67"/>
                                            </p:tgtEl>
                                            <p:attrNameLst>
                                              <p:attrName>style.visibility</p:attrName>
                                            </p:attrNameLst>
                                          </p:cBhvr>
                                          <p:to>
                                            <p:strVal val="visible"/>
                                          </p:to>
                                        </p:set>
                                      </p:childTnLst>
                                    </p:cTn>
                                  </p:par>
                                  <p:par>
                                    <p:cTn id="72" presetID="6" presetClass="emph" presetSubtype="0" fill="hold" nodeType="withEffect">
                                      <p:stCondLst>
                                        <p:cond delay="5600"/>
                                      </p:stCondLst>
                                      <p:childTnLst>
                                        <p:animScale>
                                          <p:cBhvr>
                                            <p:cTn id="73" dur="500" fill="hold"/>
                                            <p:tgtEl>
                                              <p:spTgt spid="67"/>
                                            </p:tgtEl>
                                          </p:cBhvr>
                                          <p:by x="300000" y="300000"/>
                                        </p:animScale>
                                      </p:childTnLst>
                                    </p:cTn>
                                  </p:par>
                                  <p:par>
                                    <p:cTn id="74" presetID="10" presetClass="exit" presetSubtype="0" fill="hold" nodeType="withEffect">
                                      <p:stCondLst>
                                        <p:cond delay="5600"/>
                                      </p:stCondLst>
                                      <p:childTnLst>
                                        <p:animEffect transition="out" filter="fade">
                                          <p:cBhvr>
                                            <p:cTn id="75" dur="500"/>
                                            <p:tgtEl>
                                              <p:spTgt spid="67"/>
                                            </p:tgtEl>
                                          </p:cBhvr>
                                        </p:animEffect>
                                        <p:set>
                                          <p:cBhvr>
                                            <p:cTn id="76" dur="1" fill="hold">
                                              <p:stCondLst>
                                                <p:cond delay="499"/>
                                              </p:stCondLst>
                                            </p:cTn>
                                            <p:tgtEl>
                                              <p:spTgt spid="67"/>
                                            </p:tgtEl>
                                            <p:attrNameLst>
                                              <p:attrName>style.visibility</p:attrName>
                                            </p:attrNameLst>
                                          </p:cBhvr>
                                          <p:to>
                                            <p:strVal val="hidden"/>
                                          </p:to>
                                        </p:set>
                                      </p:childTnLst>
                                    </p:cTn>
                                  </p:par>
                                  <p:par>
                                    <p:cTn id="77" presetID="2" presetClass="entr" presetSubtype="8" fill="hold" grpId="0" nodeType="withEffect">
                                      <p:stCondLst>
                                        <p:cond delay="5500"/>
                                      </p:stCondLst>
                                      <p:childTnLst>
                                        <p:set>
                                          <p:cBhvr>
                                            <p:cTn id="78" dur="1" fill="hold">
                                              <p:stCondLst>
                                                <p:cond delay="0"/>
                                              </p:stCondLst>
                                            </p:cTn>
                                            <p:tgtEl>
                                              <p:spTgt spid="91"/>
                                            </p:tgtEl>
                                            <p:attrNameLst>
                                              <p:attrName>style.visibility</p:attrName>
                                            </p:attrNameLst>
                                          </p:cBhvr>
                                          <p:to>
                                            <p:strVal val="visible"/>
                                          </p:to>
                                        </p:set>
                                        <p:anim calcmode="lin" valueType="num">
                                          <p:cBhvr additive="base">
                                            <p:cTn id="79" dur="500" fill="hold"/>
                                            <p:tgtEl>
                                              <p:spTgt spid="91"/>
                                            </p:tgtEl>
                                            <p:attrNameLst>
                                              <p:attrName>ppt_x</p:attrName>
                                            </p:attrNameLst>
                                          </p:cBhvr>
                                          <p:tavLst>
                                            <p:tav tm="0">
                                              <p:val>
                                                <p:strVal val="0-#ppt_w/2"/>
                                              </p:val>
                                            </p:tav>
                                            <p:tav tm="100000">
                                              <p:val>
                                                <p:strVal val="#ppt_x"/>
                                              </p:val>
                                            </p:tav>
                                          </p:tavLst>
                                        </p:anim>
                                        <p:anim calcmode="lin" valueType="num">
                                          <p:cBhvr additive="base">
                                            <p:cTn id="80" dur="500" fill="hold"/>
                                            <p:tgtEl>
                                              <p:spTgt spid="91"/>
                                            </p:tgtEl>
                                            <p:attrNameLst>
                                              <p:attrName>ppt_y</p:attrName>
                                            </p:attrNameLst>
                                          </p:cBhvr>
                                          <p:tavLst>
                                            <p:tav tm="0">
                                              <p:val>
                                                <p:strVal val="#ppt_y"/>
                                              </p:val>
                                            </p:tav>
                                            <p:tav tm="100000">
                                              <p:val>
                                                <p:strVal val="#ppt_y"/>
                                              </p:val>
                                            </p:tav>
                                          </p:tavLst>
                                        </p:anim>
                                      </p:childTnLst>
                                    </p:cTn>
                                  </p:par>
                                  <p:par>
                                    <p:cTn id="81" presetID="10" presetClass="entr" presetSubtype="0" fill="hold" grpId="0" nodeType="withEffect">
                                      <p:stCondLst>
                                        <p:cond delay="5800"/>
                                      </p:stCondLst>
                                      <p:childTnLst>
                                        <p:set>
                                          <p:cBhvr>
                                            <p:cTn id="82" dur="1" fill="hold">
                                              <p:stCondLst>
                                                <p:cond delay="0"/>
                                              </p:stCondLst>
                                            </p:cTn>
                                            <p:tgtEl>
                                              <p:spTgt spid="56"/>
                                            </p:tgtEl>
                                            <p:attrNameLst>
                                              <p:attrName>style.visibility</p:attrName>
                                            </p:attrNameLst>
                                          </p:cBhvr>
                                          <p:to>
                                            <p:strVal val="visible"/>
                                          </p:to>
                                        </p:set>
                                        <p:animEffect transition="in" filter="fade">
                                          <p:cBhvr>
                                            <p:cTn id="83" dur="2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2" grpId="0"/>
          <p:bldP spid="22" grpId="1"/>
          <p:bldP spid="83" grpId="0"/>
          <p:bldP spid="89" grpId="0"/>
          <p:bldP spid="90" grpId="0"/>
          <p:bldP spid="91" grpId="0"/>
          <p:bldP spid="53" grpId="0"/>
          <p:bldP spid="54" grpId="0"/>
          <p:bldP spid="55" grpId="0"/>
          <p:bldP spid="56"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6831" y="732420"/>
            <a:ext cx="12192000" cy="45719"/>
          </a:xfrm>
          <a:prstGeom prst="rect">
            <a:avLst/>
          </a:prstGeom>
          <a:solidFill>
            <a:srgbClr val="FEE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rot="5400000">
            <a:off x="162414" y="-26991"/>
            <a:ext cx="665764" cy="806458"/>
            <a:chOff x="6693039" y="2414150"/>
            <a:chExt cx="1260638" cy="1527045"/>
          </a:xfrm>
        </p:grpSpPr>
        <p:sp>
          <p:nvSpPr>
            <p:cNvPr id="11" name="椭圆 10"/>
            <p:cNvSpPr/>
            <p:nvPr/>
          </p:nvSpPr>
          <p:spPr>
            <a:xfrm>
              <a:off x="6857628" y="2712513"/>
              <a:ext cx="931460" cy="931460"/>
            </a:xfrm>
            <a:prstGeom prst="ellipse">
              <a:avLst/>
            </a:prstGeom>
            <a:gradFill>
              <a:gsLst>
                <a:gs pos="0">
                  <a:srgbClr val="E5D369"/>
                </a:gs>
                <a:gs pos="100000">
                  <a:srgbClr val="F5A51D"/>
                </a:gs>
                <a:gs pos="50000">
                  <a:srgbClr val="F5BB4D"/>
                </a:gs>
              </a:gsLst>
              <a:lin ang="2700000" scaled="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文本框 11"/>
            <p:cNvSpPr txBox="1"/>
            <p:nvPr/>
          </p:nvSpPr>
          <p:spPr>
            <a:xfrm rot="16200000">
              <a:off x="6947824" y="2807690"/>
              <a:ext cx="751063" cy="733984"/>
            </a:xfrm>
            <a:prstGeom prst="rect">
              <a:avLst/>
            </a:prstGeom>
            <a:noFill/>
          </p:spPr>
          <p:txBody>
            <a:bodyPr wrap="square" rtlCol="0">
              <a:spAutoFit/>
            </a:bodyPr>
            <a:lstStyle/>
            <a:p>
              <a:pPr algn="ctr"/>
              <a:r>
                <a:rPr lang="en-US" altLang="zh-CN" sz="2000" dirty="0">
                  <a:solidFill>
                    <a:srgbClr val="1D1C24"/>
                  </a:solidFill>
                  <a:latin typeface="Impact" panose="020B0806030902050204" pitchFamily="34" charset="0"/>
                </a:rPr>
                <a:t>1</a:t>
              </a:r>
              <a:endParaRPr lang="zh-CN" altLang="en-US" sz="2000" dirty="0">
                <a:solidFill>
                  <a:srgbClr val="1D1C24"/>
                </a:solidFill>
                <a:latin typeface="Impact" panose="020B0806030902050204" pitchFamily="34" charset="0"/>
              </a:endParaRPr>
            </a:p>
          </p:txBody>
        </p:sp>
        <p:sp>
          <p:nvSpPr>
            <p:cNvPr id="13" name="椭圆 12"/>
            <p:cNvSpPr/>
            <p:nvPr/>
          </p:nvSpPr>
          <p:spPr>
            <a:xfrm rot="10800000" flipV="1">
              <a:off x="6693039" y="254792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同心圆 22"/>
            <p:cNvSpPr/>
            <p:nvPr/>
          </p:nvSpPr>
          <p:spPr>
            <a:xfrm rot="2700000">
              <a:off x="7189583" y="2414150"/>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同心圆 22"/>
            <p:cNvSpPr/>
            <p:nvPr/>
          </p:nvSpPr>
          <p:spPr>
            <a:xfrm rot="2700000">
              <a:off x="7189582" y="3673648"/>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2" name="文本框 21"/>
          <p:cNvSpPr txBox="1"/>
          <p:nvPr/>
        </p:nvSpPr>
        <p:spPr>
          <a:xfrm>
            <a:off x="1074854" y="114626"/>
            <a:ext cx="3845489" cy="523220"/>
          </a:xfrm>
          <a:prstGeom prst="rect">
            <a:avLst/>
          </a:prstGeom>
          <a:noFill/>
        </p:spPr>
        <p:txBody>
          <a:bodyPr vert="horz"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此处输入标题</a:t>
            </a:r>
          </a:p>
        </p:txBody>
      </p:sp>
      <p:sp>
        <p:nvSpPr>
          <p:cNvPr id="56" name="自由: 形状 55"/>
          <p:cNvSpPr/>
          <p:nvPr/>
        </p:nvSpPr>
        <p:spPr>
          <a:xfrm>
            <a:off x="6096000" y="1101599"/>
            <a:ext cx="73620" cy="3718"/>
          </a:xfrm>
          <a:custGeom>
            <a:avLst/>
            <a:gdLst>
              <a:gd name="connsiteX0" fmla="*/ 0 w 73620"/>
              <a:gd name="connsiteY0" fmla="*/ 0 h 3718"/>
              <a:gd name="connsiteX1" fmla="*/ 73616 w 73620"/>
              <a:gd name="connsiteY1" fmla="*/ 3717 h 3718"/>
              <a:gd name="connsiteX2" fmla="*/ 73620 w 73620"/>
              <a:gd name="connsiteY2" fmla="*/ 3718 h 3718"/>
              <a:gd name="connsiteX3" fmla="*/ 0 w 73620"/>
              <a:gd name="connsiteY3" fmla="*/ 0 h 3718"/>
            </a:gdLst>
            <a:ahLst/>
            <a:cxnLst>
              <a:cxn ang="0">
                <a:pos x="connsiteX0" y="connsiteY0"/>
              </a:cxn>
              <a:cxn ang="0">
                <a:pos x="connsiteX1" y="connsiteY1"/>
              </a:cxn>
              <a:cxn ang="0">
                <a:pos x="connsiteX2" y="connsiteY2"/>
              </a:cxn>
              <a:cxn ang="0">
                <a:pos x="connsiteX3" y="connsiteY3"/>
              </a:cxn>
            </a:cxnLst>
            <a:rect l="l" t="t" r="r" b="b"/>
            <a:pathLst>
              <a:path w="73620" h="3718">
                <a:moveTo>
                  <a:pt x="0" y="0"/>
                </a:moveTo>
                <a:cubicBezTo>
                  <a:pt x="24853" y="0"/>
                  <a:pt x="49412" y="1259"/>
                  <a:pt x="73616" y="3717"/>
                </a:cubicBezTo>
                <a:lnTo>
                  <a:pt x="73620" y="3718"/>
                </a:lnTo>
                <a:lnTo>
                  <a:pt x="0" y="0"/>
                </a:lnTo>
                <a:close/>
              </a:path>
            </a:pathLst>
          </a:cu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zh-CN" altLang="en-US"/>
          </a:p>
        </p:txBody>
      </p:sp>
      <p:sp>
        <p:nvSpPr>
          <p:cNvPr id="55" name="自由: 形状 54"/>
          <p:cNvSpPr/>
          <p:nvPr/>
        </p:nvSpPr>
        <p:spPr>
          <a:xfrm>
            <a:off x="6022382" y="1101599"/>
            <a:ext cx="73619" cy="3718"/>
          </a:xfrm>
          <a:custGeom>
            <a:avLst/>
            <a:gdLst>
              <a:gd name="connsiteX0" fmla="*/ 73619 w 73619"/>
              <a:gd name="connsiteY0" fmla="*/ 0 h 3718"/>
              <a:gd name="connsiteX1" fmla="*/ 0 w 73619"/>
              <a:gd name="connsiteY1" fmla="*/ 3718 h 3718"/>
              <a:gd name="connsiteX2" fmla="*/ 3 w 73619"/>
              <a:gd name="connsiteY2" fmla="*/ 3717 h 3718"/>
              <a:gd name="connsiteX3" fmla="*/ 73619 w 73619"/>
              <a:gd name="connsiteY3" fmla="*/ 0 h 3718"/>
            </a:gdLst>
            <a:ahLst/>
            <a:cxnLst>
              <a:cxn ang="0">
                <a:pos x="connsiteX0" y="connsiteY0"/>
              </a:cxn>
              <a:cxn ang="0">
                <a:pos x="connsiteX1" y="connsiteY1"/>
              </a:cxn>
              <a:cxn ang="0">
                <a:pos x="connsiteX2" y="connsiteY2"/>
              </a:cxn>
              <a:cxn ang="0">
                <a:pos x="connsiteX3" y="connsiteY3"/>
              </a:cxn>
            </a:cxnLst>
            <a:rect l="l" t="t" r="r" b="b"/>
            <a:pathLst>
              <a:path w="73619" h="3718">
                <a:moveTo>
                  <a:pt x="73619" y="0"/>
                </a:moveTo>
                <a:lnTo>
                  <a:pt x="0" y="3718"/>
                </a:lnTo>
                <a:lnTo>
                  <a:pt x="3" y="3717"/>
                </a:lnTo>
                <a:cubicBezTo>
                  <a:pt x="24208" y="1259"/>
                  <a:pt x="48766" y="0"/>
                  <a:pt x="73619" y="0"/>
                </a:cubicBezTo>
                <a:close/>
              </a:path>
            </a:pathLst>
          </a:cu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zh-CN" altLang="en-US"/>
          </a:p>
        </p:txBody>
      </p:sp>
      <p:grpSp>
        <p:nvGrpSpPr>
          <p:cNvPr id="63" name="组合 62"/>
          <p:cNvGrpSpPr/>
          <p:nvPr/>
        </p:nvGrpSpPr>
        <p:grpSpPr>
          <a:xfrm>
            <a:off x="3780809" y="2827296"/>
            <a:ext cx="4631558" cy="1917372"/>
            <a:chOff x="4158317" y="2278570"/>
            <a:chExt cx="3998395" cy="1655255"/>
          </a:xfrm>
        </p:grpSpPr>
        <p:sp>
          <p:nvSpPr>
            <p:cNvPr id="61" name="自由: 形状 60"/>
            <p:cNvSpPr/>
            <p:nvPr/>
          </p:nvSpPr>
          <p:spPr>
            <a:xfrm rot="16200000">
              <a:off x="4571882" y="1865005"/>
              <a:ext cx="1654259" cy="2481390"/>
            </a:xfrm>
            <a:custGeom>
              <a:avLst/>
              <a:gdLst>
                <a:gd name="connsiteX0" fmla="*/ 2160000 w 2880000"/>
                <a:gd name="connsiteY0" fmla="*/ 0 h 4320000"/>
                <a:gd name="connsiteX1" fmla="*/ 2233620 w 2880000"/>
                <a:gd name="connsiteY1" fmla="*/ 3718 h 4320000"/>
                <a:gd name="connsiteX2" fmla="*/ 2305105 w 2880000"/>
                <a:gd name="connsiteY2" fmla="*/ 14628 h 4320000"/>
                <a:gd name="connsiteX3" fmla="*/ 2880000 w 2880000"/>
                <a:gd name="connsiteY3" fmla="*/ 720000 h 4320000"/>
                <a:gd name="connsiteX4" fmla="*/ 2160000 w 2880000"/>
                <a:gd name="connsiteY4" fmla="*/ 1440000 h 4320000"/>
                <a:gd name="connsiteX5" fmla="*/ 720000 w 2880000"/>
                <a:gd name="connsiteY5" fmla="*/ 2880000 h 4320000"/>
                <a:gd name="connsiteX6" fmla="*/ 2160000 w 2880000"/>
                <a:gd name="connsiteY6" fmla="*/ 4320000 h 4320000"/>
                <a:gd name="connsiteX7" fmla="*/ 0 w 2880000"/>
                <a:gd name="connsiteY7" fmla="*/ 2160000 h 4320000"/>
                <a:gd name="connsiteX8" fmla="*/ 1939153 w 2880000"/>
                <a:gd name="connsiteY8" fmla="*/ 11152 h 4320000"/>
                <a:gd name="connsiteX9" fmla="*/ 2086381 w 2880000"/>
                <a:gd name="connsiteY9" fmla="*/ 3718 h 43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80000" h="4320000">
                  <a:moveTo>
                    <a:pt x="2160000" y="0"/>
                  </a:moveTo>
                  <a:lnTo>
                    <a:pt x="2233620" y="3718"/>
                  </a:lnTo>
                  <a:lnTo>
                    <a:pt x="2305105" y="14628"/>
                  </a:lnTo>
                  <a:cubicBezTo>
                    <a:pt x="2633197" y="81765"/>
                    <a:pt x="2880000" y="372061"/>
                    <a:pt x="2880000" y="720000"/>
                  </a:cubicBezTo>
                  <a:cubicBezTo>
                    <a:pt x="2880000" y="1117645"/>
                    <a:pt x="2557645" y="1440000"/>
                    <a:pt x="2160000" y="1440000"/>
                  </a:cubicBezTo>
                  <a:cubicBezTo>
                    <a:pt x="1364710" y="1440000"/>
                    <a:pt x="720000" y="2084710"/>
                    <a:pt x="720000" y="2880000"/>
                  </a:cubicBezTo>
                  <a:cubicBezTo>
                    <a:pt x="720000" y="3675290"/>
                    <a:pt x="1364710" y="4320000"/>
                    <a:pt x="2160000" y="4320000"/>
                  </a:cubicBezTo>
                  <a:cubicBezTo>
                    <a:pt x="967065" y="4320000"/>
                    <a:pt x="0" y="3352935"/>
                    <a:pt x="0" y="2160000"/>
                  </a:cubicBezTo>
                  <a:cubicBezTo>
                    <a:pt x="0" y="1041624"/>
                    <a:pt x="849959" y="121765"/>
                    <a:pt x="1939153" y="11152"/>
                  </a:cubicBezTo>
                  <a:lnTo>
                    <a:pt x="2086381" y="3718"/>
                  </a:lnTo>
                  <a:close/>
                </a:path>
              </a:pathLst>
            </a:custGeom>
            <a:gradFill>
              <a:gsLst>
                <a:gs pos="0">
                  <a:srgbClr val="E5D369"/>
                </a:gs>
                <a:gs pos="100000">
                  <a:srgbClr val="F5A51D"/>
                </a:gs>
                <a:gs pos="50000">
                  <a:srgbClr val="F5BB4D"/>
                </a:gs>
              </a:gsLst>
              <a:lin ang="2700000" scaled="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自由: 形状 61"/>
            <p:cNvSpPr/>
            <p:nvPr/>
          </p:nvSpPr>
          <p:spPr>
            <a:xfrm rot="5400000">
              <a:off x="6088887" y="1866000"/>
              <a:ext cx="1654260" cy="2481390"/>
            </a:xfrm>
            <a:custGeom>
              <a:avLst/>
              <a:gdLst>
                <a:gd name="connsiteX0" fmla="*/ 2160000 w 2880000"/>
                <a:gd name="connsiteY0" fmla="*/ 0 h 4320000"/>
                <a:gd name="connsiteX1" fmla="*/ 2233620 w 2880000"/>
                <a:gd name="connsiteY1" fmla="*/ 3718 h 4320000"/>
                <a:gd name="connsiteX2" fmla="*/ 2305105 w 2880000"/>
                <a:gd name="connsiteY2" fmla="*/ 14628 h 4320000"/>
                <a:gd name="connsiteX3" fmla="*/ 2880000 w 2880000"/>
                <a:gd name="connsiteY3" fmla="*/ 720000 h 4320000"/>
                <a:gd name="connsiteX4" fmla="*/ 2160000 w 2880000"/>
                <a:gd name="connsiteY4" fmla="*/ 1440000 h 4320000"/>
                <a:gd name="connsiteX5" fmla="*/ 720000 w 2880000"/>
                <a:gd name="connsiteY5" fmla="*/ 2880000 h 4320000"/>
                <a:gd name="connsiteX6" fmla="*/ 2160000 w 2880000"/>
                <a:gd name="connsiteY6" fmla="*/ 4320000 h 4320000"/>
                <a:gd name="connsiteX7" fmla="*/ 0 w 2880000"/>
                <a:gd name="connsiteY7" fmla="*/ 2160000 h 4320000"/>
                <a:gd name="connsiteX8" fmla="*/ 1939153 w 2880000"/>
                <a:gd name="connsiteY8" fmla="*/ 11152 h 4320000"/>
                <a:gd name="connsiteX9" fmla="*/ 2086381 w 2880000"/>
                <a:gd name="connsiteY9" fmla="*/ 3718 h 43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80000" h="4320000">
                  <a:moveTo>
                    <a:pt x="2160000" y="0"/>
                  </a:moveTo>
                  <a:lnTo>
                    <a:pt x="2233620" y="3718"/>
                  </a:lnTo>
                  <a:lnTo>
                    <a:pt x="2305105" y="14628"/>
                  </a:lnTo>
                  <a:cubicBezTo>
                    <a:pt x="2633197" y="81765"/>
                    <a:pt x="2880000" y="372061"/>
                    <a:pt x="2880000" y="720000"/>
                  </a:cubicBezTo>
                  <a:cubicBezTo>
                    <a:pt x="2880000" y="1117645"/>
                    <a:pt x="2557645" y="1440000"/>
                    <a:pt x="2160000" y="1440000"/>
                  </a:cubicBezTo>
                  <a:cubicBezTo>
                    <a:pt x="1364710" y="1440000"/>
                    <a:pt x="720000" y="2084710"/>
                    <a:pt x="720000" y="2880000"/>
                  </a:cubicBezTo>
                  <a:cubicBezTo>
                    <a:pt x="720000" y="3675290"/>
                    <a:pt x="1364710" y="4320000"/>
                    <a:pt x="2160000" y="4320000"/>
                  </a:cubicBezTo>
                  <a:cubicBezTo>
                    <a:pt x="967065" y="4320000"/>
                    <a:pt x="0" y="3352935"/>
                    <a:pt x="0" y="2160000"/>
                  </a:cubicBezTo>
                  <a:cubicBezTo>
                    <a:pt x="0" y="1041624"/>
                    <a:pt x="849959" y="121765"/>
                    <a:pt x="1939153" y="11152"/>
                  </a:cubicBezTo>
                  <a:lnTo>
                    <a:pt x="2086381" y="3718"/>
                  </a:lnTo>
                  <a:close/>
                </a:path>
              </a:pathLst>
            </a:custGeom>
            <a:gradFill>
              <a:gsLst>
                <a:gs pos="0">
                  <a:srgbClr val="E5D369"/>
                </a:gs>
                <a:gs pos="100000">
                  <a:srgbClr val="F5A51D"/>
                </a:gs>
                <a:gs pos="50000">
                  <a:srgbClr val="F5BB4D"/>
                </a:gs>
              </a:gsLst>
              <a:lin ang="2700000" scaled="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组合 2"/>
          <p:cNvGrpSpPr/>
          <p:nvPr/>
        </p:nvGrpSpPr>
        <p:grpSpPr>
          <a:xfrm>
            <a:off x="7214150" y="3519982"/>
            <a:ext cx="1503418" cy="1503418"/>
            <a:chOff x="7345019" y="3463144"/>
            <a:chExt cx="1680262" cy="1680262"/>
          </a:xfrm>
        </p:grpSpPr>
        <p:grpSp>
          <p:nvGrpSpPr>
            <p:cNvPr id="67" name="组合 66"/>
            <p:cNvGrpSpPr/>
            <p:nvPr/>
          </p:nvGrpSpPr>
          <p:grpSpPr>
            <a:xfrm>
              <a:off x="7345019" y="3463144"/>
              <a:ext cx="1680262" cy="1680262"/>
              <a:chOff x="8594155" y="1313789"/>
              <a:chExt cx="1680262" cy="1680262"/>
            </a:xfrm>
          </p:grpSpPr>
          <p:sp>
            <p:nvSpPr>
              <p:cNvPr id="68" name="椭圆 67"/>
              <p:cNvSpPr/>
              <p:nvPr/>
            </p:nvSpPr>
            <p:spPr>
              <a:xfrm>
                <a:off x="8837386" y="1557020"/>
                <a:ext cx="1193800" cy="1193800"/>
              </a:xfrm>
              <a:prstGeom prst="ellipse">
                <a:avLst/>
              </a:prstGeom>
              <a:gradFill>
                <a:gsLst>
                  <a:gs pos="0">
                    <a:srgbClr val="E5D369"/>
                  </a:gs>
                  <a:gs pos="100000">
                    <a:srgbClr val="F5A51D"/>
                  </a:gs>
                  <a:gs pos="50000">
                    <a:srgbClr val="F5BB4D"/>
                  </a:gs>
                </a:gsLst>
                <a:lin ang="2700000" scaled="0"/>
              </a:gradFill>
              <a:ln w="25400"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p:nvPr/>
            </p:nvSpPr>
            <p:spPr>
              <a:xfrm>
                <a:off x="8594155" y="1313789"/>
                <a:ext cx="1680262" cy="1680262"/>
              </a:xfrm>
              <a:prstGeom prst="ellipse">
                <a:avLst/>
              </a:prstGeom>
              <a:noFill/>
              <a:ln w="25400">
                <a:solidFill>
                  <a:schemeClr val="bg1">
                    <a:alpha val="1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0" name="乘号 69"/>
            <p:cNvSpPr/>
            <p:nvPr/>
          </p:nvSpPr>
          <p:spPr>
            <a:xfrm>
              <a:off x="7741539" y="3859664"/>
              <a:ext cx="887222" cy="887222"/>
            </a:xfrm>
            <a:prstGeom prst="mathMultiply">
              <a:avLst>
                <a:gd name="adj1" fmla="val 15647"/>
              </a:avLst>
            </a:prstGeom>
            <a:solidFill>
              <a:srgbClr val="1D1C24"/>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4" name="组合 3"/>
          <p:cNvGrpSpPr/>
          <p:nvPr/>
        </p:nvGrpSpPr>
        <p:grpSpPr>
          <a:xfrm>
            <a:off x="3485608" y="2234196"/>
            <a:ext cx="1503418" cy="1503418"/>
            <a:chOff x="3177895" y="2026113"/>
            <a:chExt cx="1680262" cy="1680262"/>
          </a:xfrm>
        </p:grpSpPr>
        <p:grpSp>
          <p:nvGrpSpPr>
            <p:cNvPr id="64" name="组合 63"/>
            <p:cNvGrpSpPr/>
            <p:nvPr/>
          </p:nvGrpSpPr>
          <p:grpSpPr>
            <a:xfrm>
              <a:off x="3177895" y="2026113"/>
              <a:ext cx="1680262" cy="1680262"/>
              <a:chOff x="8594155" y="1313789"/>
              <a:chExt cx="1680262" cy="1680262"/>
            </a:xfrm>
          </p:grpSpPr>
          <p:sp>
            <p:nvSpPr>
              <p:cNvPr id="65" name="椭圆 64"/>
              <p:cNvSpPr/>
              <p:nvPr/>
            </p:nvSpPr>
            <p:spPr>
              <a:xfrm>
                <a:off x="8837385" y="1557019"/>
                <a:ext cx="1193800" cy="1193800"/>
              </a:xfrm>
              <a:prstGeom prst="ellipse">
                <a:avLst/>
              </a:prstGeom>
              <a:gradFill>
                <a:gsLst>
                  <a:gs pos="0">
                    <a:srgbClr val="E5D369"/>
                  </a:gs>
                  <a:gs pos="100000">
                    <a:srgbClr val="F5A51D"/>
                  </a:gs>
                  <a:gs pos="50000">
                    <a:srgbClr val="F5BB4D"/>
                  </a:gs>
                </a:gsLst>
                <a:lin ang="2700000" scaled="0"/>
              </a:gradFill>
              <a:ln w="25400"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6" name="椭圆 65"/>
              <p:cNvSpPr/>
              <p:nvPr/>
            </p:nvSpPr>
            <p:spPr>
              <a:xfrm>
                <a:off x="8594155" y="1313789"/>
                <a:ext cx="1680262" cy="1680262"/>
              </a:xfrm>
              <a:prstGeom prst="ellipse">
                <a:avLst/>
              </a:prstGeom>
              <a:noFill/>
              <a:ln w="25400">
                <a:solidFill>
                  <a:schemeClr val="bg1">
                    <a:alpha val="1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1" name="半闭框 70"/>
            <p:cNvSpPr/>
            <p:nvPr/>
          </p:nvSpPr>
          <p:spPr>
            <a:xfrm rot="13500000">
              <a:off x="3795907" y="2419335"/>
              <a:ext cx="445318" cy="639260"/>
            </a:xfrm>
            <a:custGeom>
              <a:avLst/>
              <a:gdLst>
                <a:gd name="connsiteX0" fmla="*/ 0 w 682345"/>
                <a:gd name="connsiteY0" fmla="*/ 0 h 682345"/>
                <a:gd name="connsiteX1" fmla="*/ 682345 w 682345"/>
                <a:gd name="connsiteY1" fmla="*/ 0 h 682345"/>
                <a:gd name="connsiteX2" fmla="*/ 454899 w 682345"/>
                <a:gd name="connsiteY2" fmla="*/ 227446 h 682345"/>
                <a:gd name="connsiteX3" fmla="*/ 134838 w 682345"/>
                <a:gd name="connsiteY3" fmla="*/ 227446 h 682345"/>
                <a:gd name="connsiteX4" fmla="*/ 134838 w 682345"/>
                <a:gd name="connsiteY4" fmla="*/ 547507 h 682345"/>
                <a:gd name="connsiteX5" fmla="*/ 0 w 682345"/>
                <a:gd name="connsiteY5" fmla="*/ 682345 h 682345"/>
                <a:gd name="connsiteX6" fmla="*/ 0 w 682345"/>
                <a:gd name="connsiteY6" fmla="*/ 0 h 682345"/>
                <a:gd name="connsiteX0" fmla="*/ 0 w 682345"/>
                <a:gd name="connsiteY0" fmla="*/ 0 h 682345"/>
                <a:gd name="connsiteX1" fmla="*/ 542469 w 682345"/>
                <a:gd name="connsiteY1" fmla="*/ 2729 h 682345"/>
                <a:gd name="connsiteX2" fmla="*/ 682345 w 682345"/>
                <a:gd name="connsiteY2" fmla="*/ 0 h 682345"/>
                <a:gd name="connsiteX3" fmla="*/ 454899 w 682345"/>
                <a:gd name="connsiteY3" fmla="*/ 227446 h 682345"/>
                <a:gd name="connsiteX4" fmla="*/ 134838 w 682345"/>
                <a:gd name="connsiteY4" fmla="*/ 227446 h 682345"/>
                <a:gd name="connsiteX5" fmla="*/ 134838 w 682345"/>
                <a:gd name="connsiteY5" fmla="*/ 547507 h 682345"/>
                <a:gd name="connsiteX6" fmla="*/ 0 w 682345"/>
                <a:gd name="connsiteY6" fmla="*/ 682345 h 682345"/>
                <a:gd name="connsiteX7" fmla="*/ 0 w 682345"/>
                <a:gd name="connsiteY7" fmla="*/ 0 h 682345"/>
                <a:gd name="connsiteX0" fmla="*/ 0 w 542469"/>
                <a:gd name="connsiteY0" fmla="*/ 0 h 682345"/>
                <a:gd name="connsiteX1" fmla="*/ 542469 w 542469"/>
                <a:gd name="connsiteY1" fmla="*/ 2729 h 682345"/>
                <a:gd name="connsiteX2" fmla="*/ 454899 w 542469"/>
                <a:gd name="connsiteY2" fmla="*/ 227446 h 682345"/>
                <a:gd name="connsiteX3" fmla="*/ 134838 w 542469"/>
                <a:gd name="connsiteY3" fmla="*/ 227446 h 682345"/>
                <a:gd name="connsiteX4" fmla="*/ 134838 w 542469"/>
                <a:gd name="connsiteY4" fmla="*/ 547507 h 682345"/>
                <a:gd name="connsiteX5" fmla="*/ 0 w 542469"/>
                <a:gd name="connsiteY5" fmla="*/ 682345 h 682345"/>
                <a:gd name="connsiteX6" fmla="*/ 0 w 542469"/>
                <a:gd name="connsiteY6" fmla="*/ 0 h 682345"/>
                <a:gd name="connsiteX0" fmla="*/ 0 w 542469"/>
                <a:gd name="connsiteY0" fmla="*/ 0 h 682345"/>
                <a:gd name="connsiteX1" fmla="*/ 542469 w 542469"/>
                <a:gd name="connsiteY1" fmla="*/ 2729 h 682345"/>
                <a:gd name="connsiteX2" fmla="*/ 454899 w 542469"/>
                <a:gd name="connsiteY2" fmla="*/ 227446 h 682345"/>
                <a:gd name="connsiteX3" fmla="*/ 134838 w 542469"/>
                <a:gd name="connsiteY3" fmla="*/ 227446 h 682345"/>
                <a:gd name="connsiteX4" fmla="*/ 134838 w 542469"/>
                <a:gd name="connsiteY4" fmla="*/ 547507 h 682345"/>
                <a:gd name="connsiteX5" fmla="*/ 0 w 542469"/>
                <a:gd name="connsiteY5" fmla="*/ 682345 h 682345"/>
                <a:gd name="connsiteX6" fmla="*/ 3654 w 542469"/>
                <a:gd name="connsiteY6" fmla="*/ 578589 h 682345"/>
                <a:gd name="connsiteX7" fmla="*/ 0 w 542469"/>
                <a:gd name="connsiteY7" fmla="*/ 0 h 682345"/>
                <a:gd name="connsiteX0" fmla="*/ 0 w 542469"/>
                <a:gd name="connsiteY0" fmla="*/ 0 h 578589"/>
                <a:gd name="connsiteX1" fmla="*/ 542469 w 542469"/>
                <a:gd name="connsiteY1" fmla="*/ 2729 h 578589"/>
                <a:gd name="connsiteX2" fmla="*/ 454899 w 542469"/>
                <a:gd name="connsiteY2" fmla="*/ 227446 h 578589"/>
                <a:gd name="connsiteX3" fmla="*/ 134838 w 542469"/>
                <a:gd name="connsiteY3" fmla="*/ 227446 h 578589"/>
                <a:gd name="connsiteX4" fmla="*/ 134838 w 542469"/>
                <a:gd name="connsiteY4" fmla="*/ 547507 h 578589"/>
                <a:gd name="connsiteX5" fmla="*/ 3654 w 542469"/>
                <a:gd name="connsiteY5" fmla="*/ 578589 h 578589"/>
                <a:gd name="connsiteX6" fmla="*/ 0 w 542469"/>
                <a:gd name="connsiteY6" fmla="*/ 0 h 578589"/>
                <a:gd name="connsiteX0" fmla="*/ 0 w 542469"/>
                <a:gd name="connsiteY0" fmla="*/ 0 h 578589"/>
                <a:gd name="connsiteX1" fmla="*/ 502058 w 542469"/>
                <a:gd name="connsiteY1" fmla="*/ 2729 h 578589"/>
                <a:gd name="connsiteX2" fmla="*/ 542469 w 542469"/>
                <a:gd name="connsiteY2" fmla="*/ 2729 h 578589"/>
                <a:gd name="connsiteX3" fmla="*/ 454899 w 542469"/>
                <a:gd name="connsiteY3" fmla="*/ 227446 h 578589"/>
                <a:gd name="connsiteX4" fmla="*/ 134838 w 542469"/>
                <a:gd name="connsiteY4" fmla="*/ 227446 h 578589"/>
                <a:gd name="connsiteX5" fmla="*/ 134838 w 542469"/>
                <a:gd name="connsiteY5" fmla="*/ 547507 h 578589"/>
                <a:gd name="connsiteX6" fmla="*/ 3654 w 542469"/>
                <a:gd name="connsiteY6" fmla="*/ 578589 h 578589"/>
                <a:gd name="connsiteX7" fmla="*/ 0 w 542469"/>
                <a:gd name="connsiteY7" fmla="*/ 0 h 578589"/>
                <a:gd name="connsiteX0" fmla="*/ 0 w 502058"/>
                <a:gd name="connsiteY0" fmla="*/ 0 h 578589"/>
                <a:gd name="connsiteX1" fmla="*/ 502058 w 502058"/>
                <a:gd name="connsiteY1" fmla="*/ 2729 h 578589"/>
                <a:gd name="connsiteX2" fmla="*/ 454899 w 502058"/>
                <a:gd name="connsiteY2" fmla="*/ 227446 h 578589"/>
                <a:gd name="connsiteX3" fmla="*/ 134838 w 502058"/>
                <a:gd name="connsiteY3" fmla="*/ 227446 h 578589"/>
                <a:gd name="connsiteX4" fmla="*/ 134838 w 502058"/>
                <a:gd name="connsiteY4" fmla="*/ 547507 h 578589"/>
                <a:gd name="connsiteX5" fmla="*/ 3654 w 502058"/>
                <a:gd name="connsiteY5" fmla="*/ 578589 h 578589"/>
                <a:gd name="connsiteX6" fmla="*/ 0 w 502058"/>
                <a:gd name="connsiteY6" fmla="*/ 0 h 578589"/>
                <a:gd name="connsiteX0" fmla="*/ 0 w 502058"/>
                <a:gd name="connsiteY0" fmla="*/ 0 h 578589"/>
                <a:gd name="connsiteX1" fmla="*/ 481852 w 502058"/>
                <a:gd name="connsiteY1" fmla="*/ 2728 h 578589"/>
                <a:gd name="connsiteX2" fmla="*/ 502058 w 502058"/>
                <a:gd name="connsiteY2" fmla="*/ 2729 h 578589"/>
                <a:gd name="connsiteX3" fmla="*/ 454899 w 502058"/>
                <a:gd name="connsiteY3" fmla="*/ 227446 h 578589"/>
                <a:gd name="connsiteX4" fmla="*/ 134838 w 502058"/>
                <a:gd name="connsiteY4" fmla="*/ 227446 h 578589"/>
                <a:gd name="connsiteX5" fmla="*/ 134838 w 502058"/>
                <a:gd name="connsiteY5" fmla="*/ 547507 h 578589"/>
                <a:gd name="connsiteX6" fmla="*/ 3654 w 502058"/>
                <a:gd name="connsiteY6" fmla="*/ 578589 h 578589"/>
                <a:gd name="connsiteX7" fmla="*/ 0 w 502058"/>
                <a:gd name="connsiteY7" fmla="*/ 0 h 578589"/>
                <a:gd name="connsiteX0" fmla="*/ 0 w 481852"/>
                <a:gd name="connsiteY0" fmla="*/ 0 h 578589"/>
                <a:gd name="connsiteX1" fmla="*/ 481852 w 481852"/>
                <a:gd name="connsiteY1" fmla="*/ 2728 h 578589"/>
                <a:gd name="connsiteX2" fmla="*/ 454899 w 481852"/>
                <a:gd name="connsiteY2" fmla="*/ 227446 h 578589"/>
                <a:gd name="connsiteX3" fmla="*/ 134838 w 481852"/>
                <a:gd name="connsiteY3" fmla="*/ 227446 h 578589"/>
                <a:gd name="connsiteX4" fmla="*/ 134838 w 481852"/>
                <a:gd name="connsiteY4" fmla="*/ 547507 h 578589"/>
                <a:gd name="connsiteX5" fmla="*/ 3654 w 481852"/>
                <a:gd name="connsiteY5" fmla="*/ 578589 h 578589"/>
                <a:gd name="connsiteX6" fmla="*/ 0 w 481852"/>
                <a:gd name="connsiteY6" fmla="*/ 0 h 578589"/>
                <a:gd name="connsiteX0" fmla="*/ 0 w 481852"/>
                <a:gd name="connsiteY0" fmla="*/ 0 h 578589"/>
                <a:gd name="connsiteX1" fmla="*/ 481852 w 481852"/>
                <a:gd name="connsiteY1" fmla="*/ 2728 h 578589"/>
                <a:gd name="connsiteX2" fmla="*/ 454899 w 481852"/>
                <a:gd name="connsiteY2" fmla="*/ 227446 h 578589"/>
                <a:gd name="connsiteX3" fmla="*/ 175492 w 481852"/>
                <a:gd name="connsiteY3" fmla="*/ 120729 h 578589"/>
                <a:gd name="connsiteX4" fmla="*/ 134838 w 481852"/>
                <a:gd name="connsiteY4" fmla="*/ 547507 h 578589"/>
                <a:gd name="connsiteX5" fmla="*/ 3654 w 481852"/>
                <a:gd name="connsiteY5" fmla="*/ 578589 h 578589"/>
                <a:gd name="connsiteX6" fmla="*/ 0 w 481852"/>
                <a:gd name="connsiteY6" fmla="*/ 0 h 578589"/>
                <a:gd name="connsiteX0" fmla="*/ 0 w 481852"/>
                <a:gd name="connsiteY0" fmla="*/ 0 h 578589"/>
                <a:gd name="connsiteX1" fmla="*/ 481852 w 481852"/>
                <a:gd name="connsiteY1" fmla="*/ 2728 h 578589"/>
                <a:gd name="connsiteX2" fmla="*/ 440924 w 481852"/>
                <a:gd name="connsiteY2" fmla="*/ 116918 h 578589"/>
                <a:gd name="connsiteX3" fmla="*/ 175492 w 481852"/>
                <a:gd name="connsiteY3" fmla="*/ 120729 h 578589"/>
                <a:gd name="connsiteX4" fmla="*/ 134838 w 481852"/>
                <a:gd name="connsiteY4" fmla="*/ 547507 h 578589"/>
                <a:gd name="connsiteX5" fmla="*/ 3654 w 481852"/>
                <a:gd name="connsiteY5" fmla="*/ 578589 h 578589"/>
                <a:gd name="connsiteX6" fmla="*/ 0 w 481852"/>
                <a:gd name="connsiteY6" fmla="*/ 0 h 578589"/>
                <a:gd name="connsiteX0" fmla="*/ 0 w 481852"/>
                <a:gd name="connsiteY0" fmla="*/ 0 h 578589"/>
                <a:gd name="connsiteX1" fmla="*/ 481852 w 481852"/>
                <a:gd name="connsiteY1" fmla="*/ 2728 h 578589"/>
                <a:gd name="connsiteX2" fmla="*/ 472685 w 481852"/>
                <a:gd name="connsiteY2" fmla="*/ 113107 h 578589"/>
                <a:gd name="connsiteX3" fmla="*/ 175492 w 481852"/>
                <a:gd name="connsiteY3" fmla="*/ 120729 h 578589"/>
                <a:gd name="connsiteX4" fmla="*/ 134838 w 481852"/>
                <a:gd name="connsiteY4" fmla="*/ 547507 h 578589"/>
                <a:gd name="connsiteX5" fmla="*/ 3654 w 481852"/>
                <a:gd name="connsiteY5" fmla="*/ 578589 h 578589"/>
                <a:gd name="connsiteX6" fmla="*/ 0 w 481852"/>
                <a:gd name="connsiteY6" fmla="*/ 0 h 578589"/>
                <a:gd name="connsiteX0" fmla="*/ 0 w 481852"/>
                <a:gd name="connsiteY0" fmla="*/ 0 h 578589"/>
                <a:gd name="connsiteX1" fmla="*/ 481852 w 481852"/>
                <a:gd name="connsiteY1" fmla="*/ 2728 h 578589"/>
                <a:gd name="connsiteX2" fmla="*/ 472685 w 481852"/>
                <a:gd name="connsiteY2" fmla="*/ 113107 h 578589"/>
                <a:gd name="connsiteX3" fmla="*/ 99266 w 481852"/>
                <a:gd name="connsiteY3" fmla="*/ 120729 h 578589"/>
                <a:gd name="connsiteX4" fmla="*/ 134838 w 481852"/>
                <a:gd name="connsiteY4" fmla="*/ 547507 h 578589"/>
                <a:gd name="connsiteX5" fmla="*/ 3654 w 481852"/>
                <a:gd name="connsiteY5" fmla="*/ 578589 h 578589"/>
                <a:gd name="connsiteX6" fmla="*/ 0 w 481852"/>
                <a:gd name="connsiteY6" fmla="*/ 0 h 578589"/>
                <a:gd name="connsiteX0" fmla="*/ 0 w 481852"/>
                <a:gd name="connsiteY0" fmla="*/ 0 h 578589"/>
                <a:gd name="connsiteX1" fmla="*/ 481852 w 481852"/>
                <a:gd name="connsiteY1" fmla="*/ 2728 h 578589"/>
                <a:gd name="connsiteX2" fmla="*/ 472685 w 481852"/>
                <a:gd name="connsiteY2" fmla="*/ 113107 h 578589"/>
                <a:gd name="connsiteX3" fmla="*/ 99266 w 481852"/>
                <a:gd name="connsiteY3" fmla="*/ 120729 h 578589"/>
                <a:gd name="connsiteX4" fmla="*/ 91643 w 481852"/>
                <a:gd name="connsiteY4" fmla="*/ 539885 h 578589"/>
                <a:gd name="connsiteX5" fmla="*/ 3654 w 481852"/>
                <a:gd name="connsiteY5" fmla="*/ 578589 h 578589"/>
                <a:gd name="connsiteX6" fmla="*/ 0 w 481852"/>
                <a:gd name="connsiteY6" fmla="*/ 0 h 578589"/>
                <a:gd name="connsiteX0" fmla="*/ 0 w 481852"/>
                <a:gd name="connsiteY0" fmla="*/ 0 h 578589"/>
                <a:gd name="connsiteX1" fmla="*/ 481852 w 481852"/>
                <a:gd name="connsiteY1" fmla="*/ 2728 h 578589"/>
                <a:gd name="connsiteX2" fmla="*/ 472685 w 481852"/>
                <a:gd name="connsiteY2" fmla="*/ 113107 h 578589"/>
                <a:gd name="connsiteX3" fmla="*/ 153895 w 481852"/>
                <a:gd name="connsiteY3" fmla="*/ 116918 h 578589"/>
                <a:gd name="connsiteX4" fmla="*/ 91643 w 481852"/>
                <a:gd name="connsiteY4" fmla="*/ 539885 h 578589"/>
                <a:gd name="connsiteX5" fmla="*/ 3654 w 481852"/>
                <a:gd name="connsiteY5" fmla="*/ 578589 h 578589"/>
                <a:gd name="connsiteX6" fmla="*/ 0 w 481852"/>
                <a:gd name="connsiteY6" fmla="*/ 0 h 578589"/>
                <a:gd name="connsiteX0" fmla="*/ 0 w 481852"/>
                <a:gd name="connsiteY0" fmla="*/ 0 h 580539"/>
                <a:gd name="connsiteX1" fmla="*/ 481852 w 481852"/>
                <a:gd name="connsiteY1" fmla="*/ 2728 h 580539"/>
                <a:gd name="connsiteX2" fmla="*/ 472685 w 481852"/>
                <a:gd name="connsiteY2" fmla="*/ 113107 h 580539"/>
                <a:gd name="connsiteX3" fmla="*/ 153895 w 481852"/>
                <a:gd name="connsiteY3" fmla="*/ 116918 h 580539"/>
                <a:gd name="connsiteX4" fmla="*/ 122133 w 481852"/>
                <a:gd name="connsiteY4" fmla="*/ 580539 h 580539"/>
                <a:gd name="connsiteX5" fmla="*/ 3654 w 481852"/>
                <a:gd name="connsiteY5" fmla="*/ 578589 h 580539"/>
                <a:gd name="connsiteX6" fmla="*/ 0 w 481852"/>
                <a:gd name="connsiteY6" fmla="*/ 0 h 580539"/>
                <a:gd name="connsiteX0" fmla="*/ 64950 w 478198"/>
                <a:gd name="connsiteY0" fmla="*/ 9976 h 577811"/>
                <a:gd name="connsiteX1" fmla="*/ 478198 w 478198"/>
                <a:gd name="connsiteY1" fmla="*/ 0 h 577811"/>
                <a:gd name="connsiteX2" fmla="*/ 469031 w 478198"/>
                <a:gd name="connsiteY2" fmla="*/ 110379 h 577811"/>
                <a:gd name="connsiteX3" fmla="*/ 150241 w 478198"/>
                <a:gd name="connsiteY3" fmla="*/ 114190 h 577811"/>
                <a:gd name="connsiteX4" fmla="*/ 118479 w 478198"/>
                <a:gd name="connsiteY4" fmla="*/ 577811 h 577811"/>
                <a:gd name="connsiteX5" fmla="*/ 0 w 478198"/>
                <a:gd name="connsiteY5" fmla="*/ 575861 h 577811"/>
                <a:gd name="connsiteX6" fmla="*/ 64950 w 478198"/>
                <a:gd name="connsiteY6" fmla="*/ 9976 h 577811"/>
                <a:gd name="connsiteX0" fmla="*/ 64950 w 478198"/>
                <a:gd name="connsiteY0" fmla="*/ 9976 h 575861"/>
                <a:gd name="connsiteX1" fmla="*/ 478198 w 478198"/>
                <a:gd name="connsiteY1" fmla="*/ 0 h 575861"/>
                <a:gd name="connsiteX2" fmla="*/ 469031 w 478198"/>
                <a:gd name="connsiteY2" fmla="*/ 110379 h 575861"/>
                <a:gd name="connsiteX3" fmla="*/ 150241 w 478198"/>
                <a:gd name="connsiteY3" fmla="*/ 114190 h 575861"/>
                <a:gd name="connsiteX4" fmla="*/ 123561 w 478198"/>
                <a:gd name="connsiteY4" fmla="*/ 511748 h 575861"/>
                <a:gd name="connsiteX5" fmla="*/ 0 w 478198"/>
                <a:gd name="connsiteY5" fmla="*/ 575861 h 575861"/>
                <a:gd name="connsiteX6" fmla="*/ 64950 w 478198"/>
                <a:gd name="connsiteY6" fmla="*/ 9976 h 575861"/>
                <a:gd name="connsiteX0" fmla="*/ 56057 w 469305"/>
                <a:gd name="connsiteY0" fmla="*/ 9976 h 511748"/>
                <a:gd name="connsiteX1" fmla="*/ 469305 w 469305"/>
                <a:gd name="connsiteY1" fmla="*/ 0 h 511748"/>
                <a:gd name="connsiteX2" fmla="*/ 460138 w 469305"/>
                <a:gd name="connsiteY2" fmla="*/ 110379 h 511748"/>
                <a:gd name="connsiteX3" fmla="*/ 141348 w 469305"/>
                <a:gd name="connsiteY3" fmla="*/ 114190 h 511748"/>
                <a:gd name="connsiteX4" fmla="*/ 114668 w 469305"/>
                <a:gd name="connsiteY4" fmla="*/ 511748 h 511748"/>
                <a:gd name="connsiteX5" fmla="*/ 0 w 469305"/>
                <a:gd name="connsiteY5" fmla="*/ 500905 h 511748"/>
                <a:gd name="connsiteX6" fmla="*/ 56057 w 469305"/>
                <a:gd name="connsiteY6" fmla="*/ 9976 h 511748"/>
                <a:gd name="connsiteX0" fmla="*/ 56057 w 469305"/>
                <a:gd name="connsiteY0" fmla="*/ 9976 h 511748"/>
                <a:gd name="connsiteX1" fmla="*/ 469305 w 469305"/>
                <a:gd name="connsiteY1" fmla="*/ 0 h 511748"/>
                <a:gd name="connsiteX2" fmla="*/ 382641 w 469305"/>
                <a:gd name="connsiteY2" fmla="*/ 111649 h 511748"/>
                <a:gd name="connsiteX3" fmla="*/ 141348 w 469305"/>
                <a:gd name="connsiteY3" fmla="*/ 114190 h 511748"/>
                <a:gd name="connsiteX4" fmla="*/ 114668 w 469305"/>
                <a:gd name="connsiteY4" fmla="*/ 511748 h 511748"/>
                <a:gd name="connsiteX5" fmla="*/ 0 w 469305"/>
                <a:gd name="connsiteY5" fmla="*/ 500905 h 511748"/>
                <a:gd name="connsiteX6" fmla="*/ 56057 w 469305"/>
                <a:gd name="connsiteY6" fmla="*/ 9976 h 511748"/>
                <a:gd name="connsiteX0" fmla="*/ 56057 w 382641"/>
                <a:gd name="connsiteY0" fmla="*/ 7435 h 509207"/>
                <a:gd name="connsiteX1" fmla="*/ 357507 w 382641"/>
                <a:gd name="connsiteY1" fmla="*/ 0 h 509207"/>
                <a:gd name="connsiteX2" fmla="*/ 382641 w 382641"/>
                <a:gd name="connsiteY2" fmla="*/ 109108 h 509207"/>
                <a:gd name="connsiteX3" fmla="*/ 141348 w 382641"/>
                <a:gd name="connsiteY3" fmla="*/ 111649 h 509207"/>
                <a:gd name="connsiteX4" fmla="*/ 114668 w 382641"/>
                <a:gd name="connsiteY4" fmla="*/ 509207 h 509207"/>
                <a:gd name="connsiteX5" fmla="*/ 0 w 382641"/>
                <a:gd name="connsiteY5" fmla="*/ 498364 h 509207"/>
                <a:gd name="connsiteX6" fmla="*/ 56057 w 382641"/>
                <a:gd name="connsiteY6" fmla="*/ 7435 h 509207"/>
                <a:gd name="connsiteX0" fmla="*/ 54787 w 381371"/>
                <a:gd name="connsiteY0" fmla="*/ 7435 h 509207"/>
                <a:gd name="connsiteX1" fmla="*/ 356237 w 381371"/>
                <a:gd name="connsiteY1" fmla="*/ 0 h 509207"/>
                <a:gd name="connsiteX2" fmla="*/ 381371 w 381371"/>
                <a:gd name="connsiteY2" fmla="*/ 109108 h 509207"/>
                <a:gd name="connsiteX3" fmla="*/ 140078 w 381371"/>
                <a:gd name="connsiteY3" fmla="*/ 111649 h 509207"/>
                <a:gd name="connsiteX4" fmla="*/ 113398 w 381371"/>
                <a:gd name="connsiteY4" fmla="*/ 509207 h 509207"/>
                <a:gd name="connsiteX5" fmla="*/ 0 w 381371"/>
                <a:gd name="connsiteY5" fmla="*/ 481848 h 509207"/>
                <a:gd name="connsiteX6" fmla="*/ 54787 w 381371"/>
                <a:gd name="connsiteY6" fmla="*/ 7435 h 509207"/>
                <a:gd name="connsiteX0" fmla="*/ 54787 w 381371"/>
                <a:gd name="connsiteY0" fmla="*/ 7435 h 507936"/>
                <a:gd name="connsiteX1" fmla="*/ 356237 w 381371"/>
                <a:gd name="connsiteY1" fmla="*/ 0 h 507936"/>
                <a:gd name="connsiteX2" fmla="*/ 381371 w 381371"/>
                <a:gd name="connsiteY2" fmla="*/ 109108 h 507936"/>
                <a:gd name="connsiteX3" fmla="*/ 140078 w 381371"/>
                <a:gd name="connsiteY3" fmla="*/ 111649 h 507936"/>
                <a:gd name="connsiteX4" fmla="*/ 107046 w 381371"/>
                <a:gd name="connsiteY4" fmla="*/ 507936 h 507936"/>
                <a:gd name="connsiteX5" fmla="*/ 0 w 381371"/>
                <a:gd name="connsiteY5" fmla="*/ 481848 h 507936"/>
                <a:gd name="connsiteX6" fmla="*/ 54787 w 381371"/>
                <a:gd name="connsiteY6" fmla="*/ 7435 h 507936"/>
                <a:gd name="connsiteX0" fmla="*/ 54787 w 380101"/>
                <a:gd name="connsiteY0" fmla="*/ 7435 h 507936"/>
                <a:gd name="connsiteX1" fmla="*/ 356237 w 380101"/>
                <a:gd name="connsiteY1" fmla="*/ 0 h 507936"/>
                <a:gd name="connsiteX2" fmla="*/ 380101 w 380101"/>
                <a:gd name="connsiteY2" fmla="*/ 110378 h 507936"/>
                <a:gd name="connsiteX3" fmla="*/ 140078 w 380101"/>
                <a:gd name="connsiteY3" fmla="*/ 111649 h 507936"/>
                <a:gd name="connsiteX4" fmla="*/ 107046 w 380101"/>
                <a:gd name="connsiteY4" fmla="*/ 507936 h 507936"/>
                <a:gd name="connsiteX5" fmla="*/ 0 w 380101"/>
                <a:gd name="connsiteY5" fmla="*/ 481848 h 507936"/>
                <a:gd name="connsiteX6" fmla="*/ 54787 w 380101"/>
                <a:gd name="connsiteY6" fmla="*/ 7435 h 507936"/>
                <a:gd name="connsiteX0" fmla="*/ 54787 w 380101"/>
                <a:gd name="connsiteY0" fmla="*/ 7435 h 500313"/>
                <a:gd name="connsiteX1" fmla="*/ 356237 w 380101"/>
                <a:gd name="connsiteY1" fmla="*/ 0 h 500313"/>
                <a:gd name="connsiteX2" fmla="*/ 380101 w 380101"/>
                <a:gd name="connsiteY2" fmla="*/ 110378 h 500313"/>
                <a:gd name="connsiteX3" fmla="*/ 140078 w 380101"/>
                <a:gd name="connsiteY3" fmla="*/ 111649 h 500313"/>
                <a:gd name="connsiteX4" fmla="*/ 107046 w 380101"/>
                <a:gd name="connsiteY4" fmla="*/ 500313 h 500313"/>
                <a:gd name="connsiteX5" fmla="*/ 0 w 380101"/>
                <a:gd name="connsiteY5" fmla="*/ 481848 h 500313"/>
                <a:gd name="connsiteX6" fmla="*/ 54787 w 380101"/>
                <a:gd name="connsiteY6" fmla="*/ 7435 h 500313"/>
                <a:gd name="connsiteX0" fmla="*/ 63680 w 380101"/>
                <a:gd name="connsiteY0" fmla="*/ 6164 h 500313"/>
                <a:gd name="connsiteX1" fmla="*/ 356237 w 380101"/>
                <a:gd name="connsiteY1" fmla="*/ 0 h 500313"/>
                <a:gd name="connsiteX2" fmla="*/ 380101 w 380101"/>
                <a:gd name="connsiteY2" fmla="*/ 110378 h 500313"/>
                <a:gd name="connsiteX3" fmla="*/ 140078 w 380101"/>
                <a:gd name="connsiteY3" fmla="*/ 111649 h 500313"/>
                <a:gd name="connsiteX4" fmla="*/ 107046 w 380101"/>
                <a:gd name="connsiteY4" fmla="*/ 500313 h 500313"/>
                <a:gd name="connsiteX5" fmla="*/ 0 w 380101"/>
                <a:gd name="connsiteY5" fmla="*/ 481848 h 500313"/>
                <a:gd name="connsiteX6" fmla="*/ 63680 w 380101"/>
                <a:gd name="connsiteY6" fmla="*/ 6164 h 500313"/>
                <a:gd name="connsiteX0" fmla="*/ 63680 w 380101"/>
                <a:gd name="connsiteY0" fmla="*/ 0 h 494149"/>
                <a:gd name="connsiteX1" fmla="*/ 360048 w 380101"/>
                <a:gd name="connsiteY1" fmla="*/ 5270 h 494149"/>
                <a:gd name="connsiteX2" fmla="*/ 380101 w 380101"/>
                <a:gd name="connsiteY2" fmla="*/ 104214 h 494149"/>
                <a:gd name="connsiteX3" fmla="*/ 140078 w 380101"/>
                <a:gd name="connsiteY3" fmla="*/ 105485 h 494149"/>
                <a:gd name="connsiteX4" fmla="*/ 107046 w 380101"/>
                <a:gd name="connsiteY4" fmla="*/ 494149 h 494149"/>
                <a:gd name="connsiteX5" fmla="*/ 0 w 380101"/>
                <a:gd name="connsiteY5" fmla="*/ 475684 h 494149"/>
                <a:gd name="connsiteX6" fmla="*/ 63680 w 380101"/>
                <a:gd name="connsiteY6" fmla="*/ 0 h 494149"/>
                <a:gd name="connsiteX0" fmla="*/ 63680 w 380101"/>
                <a:gd name="connsiteY0" fmla="*/ 0 h 494149"/>
                <a:gd name="connsiteX1" fmla="*/ 360048 w 380101"/>
                <a:gd name="connsiteY1" fmla="*/ 5270 h 494149"/>
                <a:gd name="connsiteX2" fmla="*/ 380101 w 380101"/>
                <a:gd name="connsiteY2" fmla="*/ 104214 h 494149"/>
                <a:gd name="connsiteX3" fmla="*/ 159135 w 380101"/>
                <a:gd name="connsiteY3" fmla="*/ 104214 h 494149"/>
                <a:gd name="connsiteX4" fmla="*/ 107046 w 380101"/>
                <a:gd name="connsiteY4" fmla="*/ 494149 h 494149"/>
                <a:gd name="connsiteX5" fmla="*/ 0 w 380101"/>
                <a:gd name="connsiteY5" fmla="*/ 475684 h 494149"/>
                <a:gd name="connsiteX6" fmla="*/ 63680 w 380101"/>
                <a:gd name="connsiteY6" fmla="*/ 0 h 494149"/>
                <a:gd name="connsiteX0" fmla="*/ 63680 w 380101"/>
                <a:gd name="connsiteY0" fmla="*/ 0 h 494149"/>
                <a:gd name="connsiteX1" fmla="*/ 360048 w 380101"/>
                <a:gd name="connsiteY1" fmla="*/ 5270 h 494149"/>
                <a:gd name="connsiteX2" fmla="*/ 380101 w 380101"/>
                <a:gd name="connsiteY2" fmla="*/ 104214 h 494149"/>
                <a:gd name="connsiteX3" fmla="*/ 148972 w 380101"/>
                <a:gd name="connsiteY3" fmla="*/ 106755 h 494149"/>
                <a:gd name="connsiteX4" fmla="*/ 107046 w 380101"/>
                <a:gd name="connsiteY4" fmla="*/ 494149 h 494149"/>
                <a:gd name="connsiteX5" fmla="*/ 0 w 380101"/>
                <a:gd name="connsiteY5" fmla="*/ 475684 h 494149"/>
                <a:gd name="connsiteX6" fmla="*/ 63680 w 380101"/>
                <a:gd name="connsiteY6" fmla="*/ 0 h 494149"/>
                <a:gd name="connsiteX0" fmla="*/ 63680 w 380101"/>
                <a:gd name="connsiteY0" fmla="*/ 0 h 486526"/>
                <a:gd name="connsiteX1" fmla="*/ 360048 w 380101"/>
                <a:gd name="connsiteY1" fmla="*/ 5270 h 486526"/>
                <a:gd name="connsiteX2" fmla="*/ 380101 w 380101"/>
                <a:gd name="connsiteY2" fmla="*/ 104214 h 486526"/>
                <a:gd name="connsiteX3" fmla="*/ 148972 w 380101"/>
                <a:gd name="connsiteY3" fmla="*/ 106755 h 486526"/>
                <a:gd name="connsiteX4" fmla="*/ 132455 w 380101"/>
                <a:gd name="connsiteY4" fmla="*/ 486526 h 486526"/>
                <a:gd name="connsiteX5" fmla="*/ 0 w 380101"/>
                <a:gd name="connsiteY5" fmla="*/ 475684 h 486526"/>
                <a:gd name="connsiteX6" fmla="*/ 63680 w 380101"/>
                <a:gd name="connsiteY6" fmla="*/ 0 h 486526"/>
                <a:gd name="connsiteX0" fmla="*/ 29378 w 345799"/>
                <a:gd name="connsiteY0" fmla="*/ 0 h 486526"/>
                <a:gd name="connsiteX1" fmla="*/ 325746 w 345799"/>
                <a:gd name="connsiteY1" fmla="*/ 5270 h 486526"/>
                <a:gd name="connsiteX2" fmla="*/ 345799 w 345799"/>
                <a:gd name="connsiteY2" fmla="*/ 104214 h 486526"/>
                <a:gd name="connsiteX3" fmla="*/ 114670 w 345799"/>
                <a:gd name="connsiteY3" fmla="*/ 106755 h 486526"/>
                <a:gd name="connsiteX4" fmla="*/ 98153 w 345799"/>
                <a:gd name="connsiteY4" fmla="*/ 486526 h 486526"/>
                <a:gd name="connsiteX5" fmla="*/ 0 w 345799"/>
                <a:gd name="connsiteY5" fmla="*/ 474413 h 486526"/>
                <a:gd name="connsiteX6" fmla="*/ 29378 w 345799"/>
                <a:gd name="connsiteY6" fmla="*/ 0 h 486526"/>
                <a:gd name="connsiteX0" fmla="*/ 29378 w 341988"/>
                <a:gd name="connsiteY0" fmla="*/ 0 h 486526"/>
                <a:gd name="connsiteX1" fmla="*/ 325746 w 341988"/>
                <a:gd name="connsiteY1" fmla="*/ 5270 h 486526"/>
                <a:gd name="connsiteX2" fmla="*/ 341988 w 341988"/>
                <a:gd name="connsiteY2" fmla="*/ 105485 h 486526"/>
                <a:gd name="connsiteX3" fmla="*/ 114670 w 341988"/>
                <a:gd name="connsiteY3" fmla="*/ 106755 h 486526"/>
                <a:gd name="connsiteX4" fmla="*/ 98153 w 341988"/>
                <a:gd name="connsiteY4" fmla="*/ 486526 h 486526"/>
                <a:gd name="connsiteX5" fmla="*/ 0 w 341988"/>
                <a:gd name="connsiteY5" fmla="*/ 474413 h 486526"/>
                <a:gd name="connsiteX6" fmla="*/ 29378 w 341988"/>
                <a:gd name="connsiteY6" fmla="*/ 0 h 486526"/>
                <a:gd name="connsiteX0" fmla="*/ 29378 w 341988"/>
                <a:gd name="connsiteY0" fmla="*/ 0 h 486526"/>
                <a:gd name="connsiteX1" fmla="*/ 318123 w 341988"/>
                <a:gd name="connsiteY1" fmla="*/ 7811 h 486526"/>
                <a:gd name="connsiteX2" fmla="*/ 341988 w 341988"/>
                <a:gd name="connsiteY2" fmla="*/ 105485 h 486526"/>
                <a:gd name="connsiteX3" fmla="*/ 114670 w 341988"/>
                <a:gd name="connsiteY3" fmla="*/ 106755 h 486526"/>
                <a:gd name="connsiteX4" fmla="*/ 98153 w 341988"/>
                <a:gd name="connsiteY4" fmla="*/ 486526 h 486526"/>
                <a:gd name="connsiteX5" fmla="*/ 0 w 341988"/>
                <a:gd name="connsiteY5" fmla="*/ 474413 h 486526"/>
                <a:gd name="connsiteX6" fmla="*/ 29378 w 341988"/>
                <a:gd name="connsiteY6" fmla="*/ 0 h 486526"/>
                <a:gd name="connsiteX0" fmla="*/ 29378 w 341988"/>
                <a:gd name="connsiteY0" fmla="*/ 0 h 487796"/>
                <a:gd name="connsiteX1" fmla="*/ 318123 w 341988"/>
                <a:gd name="connsiteY1" fmla="*/ 7811 h 487796"/>
                <a:gd name="connsiteX2" fmla="*/ 341988 w 341988"/>
                <a:gd name="connsiteY2" fmla="*/ 105485 h 487796"/>
                <a:gd name="connsiteX3" fmla="*/ 114670 w 341988"/>
                <a:gd name="connsiteY3" fmla="*/ 106755 h 487796"/>
                <a:gd name="connsiteX4" fmla="*/ 94342 w 341988"/>
                <a:gd name="connsiteY4" fmla="*/ 487796 h 487796"/>
                <a:gd name="connsiteX5" fmla="*/ 0 w 341988"/>
                <a:gd name="connsiteY5" fmla="*/ 474413 h 487796"/>
                <a:gd name="connsiteX6" fmla="*/ 29378 w 341988"/>
                <a:gd name="connsiteY6" fmla="*/ 0 h 487796"/>
                <a:gd name="connsiteX0" fmla="*/ 21755 w 334365"/>
                <a:gd name="connsiteY0" fmla="*/ 0 h 487796"/>
                <a:gd name="connsiteX1" fmla="*/ 310500 w 334365"/>
                <a:gd name="connsiteY1" fmla="*/ 7811 h 487796"/>
                <a:gd name="connsiteX2" fmla="*/ 334365 w 334365"/>
                <a:gd name="connsiteY2" fmla="*/ 105485 h 487796"/>
                <a:gd name="connsiteX3" fmla="*/ 107047 w 334365"/>
                <a:gd name="connsiteY3" fmla="*/ 106755 h 487796"/>
                <a:gd name="connsiteX4" fmla="*/ 86719 w 334365"/>
                <a:gd name="connsiteY4" fmla="*/ 487796 h 487796"/>
                <a:gd name="connsiteX5" fmla="*/ 0 w 334365"/>
                <a:gd name="connsiteY5" fmla="*/ 476954 h 487796"/>
                <a:gd name="connsiteX6" fmla="*/ 21755 w 334365"/>
                <a:gd name="connsiteY6" fmla="*/ 0 h 487796"/>
                <a:gd name="connsiteX0" fmla="*/ 15403 w 334365"/>
                <a:gd name="connsiteY0" fmla="*/ 8705 h 479985"/>
                <a:gd name="connsiteX1" fmla="*/ 310500 w 334365"/>
                <a:gd name="connsiteY1" fmla="*/ 0 h 479985"/>
                <a:gd name="connsiteX2" fmla="*/ 334365 w 334365"/>
                <a:gd name="connsiteY2" fmla="*/ 97674 h 479985"/>
                <a:gd name="connsiteX3" fmla="*/ 107047 w 334365"/>
                <a:gd name="connsiteY3" fmla="*/ 98944 h 479985"/>
                <a:gd name="connsiteX4" fmla="*/ 86719 w 334365"/>
                <a:gd name="connsiteY4" fmla="*/ 479985 h 479985"/>
                <a:gd name="connsiteX5" fmla="*/ 0 w 334365"/>
                <a:gd name="connsiteY5" fmla="*/ 469143 h 479985"/>
                <a:gd name="connsiteX6" fmla="*/ 15403 w 334365"/>
                <a:gd name="connsiteY6" fmla="*/ 8705 h 479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4365" h="479985">
                  <a:moveTo>
                    <a:pt x="15403" y="8705"/>
                  </a:moveTo>
                  <a:lnTo>
                    <a:pt x="310500" y="0"/>
                  </a:lnTo>
                  <a:lnTo>
                    <a:pt x="334365" y="97674"/>
                  </a:lnTo>
                  <a:lnTo>
                    <a:pt x="107047" y="98944"/>
                  </a:lnTo>
                  <a:lnTo>
                    <a:pt x="86719" y="479985"/>
                  </a:lnTo>
                  <a:lnTo>
                    <a:pt x="0" y="469143"/>
                  </a:lnTo>
                  <a:lnTo>
                    <a:pt x="15403" y="8705"/>
                  </a:lnTo>
                  <a:close/>
                </a:path>
              </a:pathLst>
            </a:custGeom>
            <a:solidFill>
              <a:srgbClr val="1D1C24"/>
            </a:solidFill>
            <a:ln w="12700" cap="flat" cmpd="sng" algn="ctr">
              <a:noFill/>
              <a:prstDash val="solid"/>
              <a:miter lim="800000"/>
            </a:ln>
            <a:effectLst/>
            <a:extLst>
              <a:ext uri="{91240B29-F687-4F45-9708-019B960494DF}">
                <a14:hiddenLine xmlns:a14="http://schemas.microsoft.com/office/drawing/2010/main" w="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8" name="矩形 77"/>
          <p:cNvSpPr/>
          <p:nvPr/>
        </p:nvSpPr>
        <p:spPr>
          <a:xfrm>
            <a:off x="5538038" y="2509883"/>
            <a:ext cx="1115924" cy="4348118"/>
          </a:xfrm>
          <a:prstGeom prst="rect">
            <a:avLst/>
          </a:prstGeom>
          <a:gradFill>
            <a:gsLst>
              <a:gs pos="0">
                <a:srgbClr val="E5D369"/>
              </a:gs>
              <a:gs pos="100000">
                <a:srgbClr val="F5A51D"/>
              </a:gs>
              <a:gs pos="50000">
                <a:srgbClr val="F5BB4D"/>
              </a:gs>
            </a:gsLst>
            <a:lin ang="8100000" scaled="0"/>
          </a:gra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299373" y="3044936"/>
            <a:ext cx="3099487" cy="1532727"/>
          </a:xfrm>
          <a:prstGeom prst="rect">
            <a:avLst/>
          </a:prstGeom>
          <a:noFill/>
        </p:spPr>
        <p:txBody>
          <a:bodyPr wrap="square" rtlCol="0">
            <a:spAutoFit/>
          </a:bodyPr>
          <a:lstStyle/>
          <a:p>
            <a:pPr algn="ctr">
              <a:lnSpc>
                <a:spcPct val="130000"/>
              </a:lnSpc>
            </a:pPr>
            <a:r>
              <a:rPr lang="zh-CN" altLang="en-US" sz="2400" dirty="0">
                <a:solidFill>
                  <a:schemeClr val="bg1"/>
                </a:solidFill>
                <a:latin typeface="方正正黑简体" panose="02000000000000000000" pitchFamily="2" charset="-122"/>
                <a:ea typeface="方正正黑简体" panose="02000000000000000000" pitchFamily="2" charset="-122"/>
              </a:rPr>
              <a:t>此处添加项目一简单介绍此处添加项目一简单介绍此处添加项</a:t>
            </a:r>
          </a:p>
        </p:txBody>
      </p:sp>
      <p:sp>
        <p:nvSpPr>
          <p:cNvPr id="29" name="文本框 28"/>
          <p:cNvSpPr txBox="1"/>
          <p:nvPr/>
        </p:nvSpPr>
        <p:spPr>
          <a:xfrm>
            <a:off x="437198" y="2381423"/>
            <a:ext cx="2831600" cy="523220"/>
          </a:xfrm>
          <a:prstGeom prst="rect">
            <a:avLst/>
          </a:prstGeom>
          <a:noFill/>
        </p:spPr>
        <p:txBody>
          <a:bodyPr vert="horz" wrap="square" rtlCol="0">
            <a:spAutoFit/>
          </a:bodyPr>
          <a:lstStyle/>
          <a:p>
            <a:pPr algn="ctr"/>
            <a:r>
              <a:rPr lang="zh-CN" altLang="en-US" sz="2800" dirty="0">
                <a:solidFill>
                  <a:srgbClr val="FEEA74"/>
                </a:solidFill>
                <a:latin typeface="方正正黑简体" panose="02000000000000000000" pitchFamily="2" charset="-122"/>
                <a:ea typeface="方正正黑简体" panose="02000000000000000000" pitchFamily="2" charset="-122"/>
              </a:rPr>
              <a:t>小标题一在此</a:t>
            </a:r>
          </a:p>
        </p:txBody>
      </p:sp>
      <p:sp>
        <p:nvSpPr>
          <p:cNvPr id="32" name="文本框 31"/>
          <p:cNvSpPr txBox="1"/>
          <p:nvPr/>
        </p:nvSpPr>
        <p:spPr>
          <a:xfrm>
            <a:off x="8793141" y="3044936"/>
            <a:ext cx="3099487" cy="1505027"/>
          </a:xfrm>
          <a:prstGeom prst="rect">
            <a:avLst/>
          </a:prstGeom>
          <a:noFill/>
        </p:spPr>
        <p:txBody>
          <a:bodyPr wrap="square" rtlCol="0">
            <a:spAutoFit/>
          </a:bodyPr>
          <a:lstStyle/>
          <a:p>
            <a:pPr algn="ctr">
              <a:lnSpc>
                <a:spcPct val="130000"/>
              </a:lnSpc>
            </a:pPr>
            <a:r>
              <a:rPr lang="zh-CN" altLang="en-US" sz="2400" dirty="0">
                <a:solidFill>
                  <a:schemeClr val="bg1"/>
                </a:solidFill>
                <a:latin typeface="方正正黑简体" panose="02000000000000000000" pitchFamily="2" charset="-122"/>
                <a:ea typeface="方正正黑简体" panose="02000000000000000000" pitchFamily="2" charset="-122"/>
              </a:rPr>
              <a:t>此处添加项目二简单介绍此处添加项目二简单介绍此处添加项</a:t>
            </a:r>
          </a:p>
        </p:txBody>
      </p:sp>
      <p:sp>
        <p:nvSpPr>
          <p:cNvPr id="33" name="文本框 32"/>
          <p:cNvSpPr txBox="1"/>
          <p:nvPr/>
        </p:nvSpPr>
        <p:spPr>
          <a:xfrm>
            <a:off x="8930966" y="2381423"/>
            <a:ext cx="2831600" cy="523220"/>
          </a:xfrm>
          <a:prstGeom prst="rect">
            <a:avLst/>
          </a:prstGeom>
          <a:noFill/>
        </p:spPr>
        <p:txBody>
          <a:bodyPr vert="horz" wrap="square" rtlCol="0">
            <a:spAutoFit/>
          </a:bodyPr>
          <a:lstStyle/>
          <a:p>
            <a:pPr algn="ctr"/>
            <a:r>
              <a:rPr lang="zh-CN" altLang="en-US" sz="2800" dirty="0">
                <a:solidFill>
                  <a:srgbClr val="FEEA74"/>
                </a:solidFill>
                <a:latin typeface="方正正黑简体" panose="02000000000000000000" pitchFamily="2" charset="-122"/>
                <a:ea typeface="方正正黑简体" panose="02000000000000000000" pitchFamily="2" charset="-122"/>
              </a:rPr>
              <a:t>小标题二在此</a:t>
            </a:r>
          </a:p>
        </p:txBody>
      </p:sp>
    </p:spTree>
    <p:extLst>
      <p:ext uri="{BB962C8B-B14F-4D97-AF65-F5344CB8AC3E}">
        <p14:creationId xmlns:p14="http://schemas.microsoft.com/office/powerpoint/2010/main" val="879069650"/>
      </p:ext>
    </p:extLst>
  </p:cSld>
  <p:clrMapOvr>
    <a:masterClrMapping/>
  </p:clrMapOvr>
  <p:transition spd="slow" advClick="0"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wipe(down)">
                                      <p:cBhvr>
                                        <p:cTn id="7" dur="600"/>
                                        <p:tgtEl>
                                          <p:spTgt spid="78"/>
                                        </p:tgtEl>
                                      </p:cBhvr>
                                    </p:animEffect>
                                  </p:childTnLst>
                                </p:cTn>
                              </p:par>
                              <p:par>
                                <p:cTn id="8" presetID="23" presetClass="entr" presetSubtype="16" fill="hold" nodeType="withEffect">
                                  <p:stCondLst>
                                    <p:cond delay="450"/>
                                  </p:stCondLst>
                                  <p:childTnLst>
                                    <p:set>
                                      <p:cBhvr>
                                        <p:cTn id="9" dur="1" fill="hold">
                                          <p:stCondLst>
                                            <p:cond delay="0"/>
                                          </p:stCondLst>
                                        </p:cTn>
                                        <p:tgtEl>
                                          <p:spTgt spid="63"/>
                                        </p:tgtEl>
                                        <p:attrNameLst>
                                          <p:attrName>style.visibility</p:attrName>
                                        </p:attrNameLst>
                                      </p:cBhvr>
                                      <p:to>
                                        <p:strVal val="visible"/>
                                      </p:to>
                                    </p:set>
                                    <p:anim calcmode="lin" valueType="num">
                                      <p:cBhvr>
                                        <p:cTn id="10" dur="250" fill="hold"/>
                                        <p:tgtEl>
                                          <p:spTgt spid="63"/>
                                        </p:tgtEl>
                                        <p:attrNameLst>
                                          <p:attrName>ppt_w</p:attrName>
                                        </p:attrNameLst>
                                      </p:cBhvr>
                                      <p:tavLst>
                                        <p:tav tm="0">
                                          <p:val>
                                            <p:fltVal val="0"/>
                                          </p:val>
                                        </p:tav>
                                        <p:tav tm="100000">
                                          <p:val>
                                            <p:strVal val="#ppt_w"/>
                                          </p:val>
                                        </p:tav>
                                      </p:tavLst>
                                    </p:anim>
                                    <p:anim calcmode="lin" valueType="num">
                                      <p:cBhvr>
                                        <p:cTn id="11" dur="250" fill="hold"/>
                                        <p:tgtEl>
                                          <p:spTgt spid="63"/>
                                        </p:tgtEl>
                                        <p:attrNameLst>
                                          <p:attrName>ppt_h</p:attrName>
                                        </p:attrNameLst>
                                      </p:cBhvr>
                                      <p:tavLst>
                                        <p:tav tm="0">
                                          <p:val>
                                            <p:fltVal val="0"/>
                                          </p:val>
                                        </p:tav>
                                        <p:tav tm="100000">
                                          <p:val>
                                            <p:strVal val="#ppt_h"/>
                                          </p:val>
                                        </p:tav>
                                      </p:tavLst>
                                    </p:anim>
                                  </p:childTnLst>
                                </p:cTn>
                              </p:par>
                              <p:par>
                                <p:cTn id="12" presetID="8" presetClass="emph" presetSubtype="0" decel="50000" fill="hold" nodeType="withEffect">
                                  <p:stCondLst>
                                    <p:cond delay="450"/>
                                  </p:stCondLst>
                                  <p:childTnLst>
                                    <p:animRot by="-10800000">
                                      <p:cBhvr>
                                        <p:cTn id="13" dur="500" fill="hold"/>
                                        <p:tgtEl>
                                          <p:spTgt spid="63"/>
                                        </p:tgtEl>
                                        <p:attrNameLst>
                                          <p:attrName>r</p:attrName>
                                        </p:attrNameLst>
                                      </p:cBhvr>
                                    </p:animRot>
                                  </p:childTnLst>
                                </p:cTn>
                              </p:par>
                              <p:par>
                                <p:cTn id="14" presetID="42" presetClass="entr" presetSubtype="0" fill="hold" nodeType="withEffect">
                                  <p:stCondLst>
                                    <p:cond delay="125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anim calcmode="lin" valueType="num">
                                      <p:cBhvr>
                                        <p:cTn id="17" dur="500" fill="hold"/>
                                        <p:tgtEl>
                                          <p:spTgt spid="4"/>
                                        </p:tgtEl>
                                        <p:attrNameLst>
                                          <p:attrName>ppt_x</p:attrName>
                                        </p:attrNameLst>
                                      </p:cBhvr>
                                      <p:tavLst>
                                        <p:tav tm="0">
                                          <p:val>
                                            <p:strVal val="#ppt_x"/>
                                          </p:val>
                                        </p:tav>
                                        <p:tav tm="100000">
                                          <p:val>
                                            <p:strVal val="#ppt_x"/>
                                          </p:val>
                                        </p:tav>
                                      </p:tavLst>
                                    </p:anim>
                                    <p:anim calcmode="lin" valueType="num">
                                      <p:cBhvr>
                                        <p:cTn id="18" dur="500" fill="hold"/>
                                        <p:tgtEl>
                                          <p:spTgt spid="4"/>
                                        </p:tgtEl>
                                        <p:attrNameLst>
                                          <p:attrName>ppt_y</p:attrName>
                                        </p:attrNameLst>
                                      </p:cBhvr>
                                      <p:tavLst>
                                        <p:tav tm="0">
                                          <p:val>
                                            <p:strVal val="#ppt_y+.1"/>
                                          </p:val>
                                        </p:tav>
                                        <p:tav tm="100000">
                                          <p:val>
                                            <p:strVal val="#ppt_y"/>
                                          </p:val>
                                        </p:tav>
                                      </p:tavLst>
                                    </p:anim>
                                  </p:childTnLst>
                                </p:cTn>
                              </p:par>
                              <p:par>
                                <p:cTn id="19" presetID="22" presetClass="entr" presetSubtype="2" fill="hold" grpId="0" nodeType="withEffect">
                                  <p:stCondLst>
                                    <p:cond delay="1500"/>
                                  </p:stCondLst>
                                  <p:childTnLst>
                                    <p:set>
                                      <p:cBhvr>
                                        <p:cTn id="20" dur="1" fill="hold">
                                          <p:stCondLst>
                                            <p:cond delay="0"/>
                                          </p:stCondLst>
                                        </p:cTn>
                                        <p:tgtEl>
                                          <p:spTgt spid="29"/>
                                        </p:tgtEl>
                                        <p:attrNameLst>
                                          <p:attrName>style.visibility</p:attrName>
                                        </p:attrNameLst>
                                      </p:cBhvr>
                                      <p:to>
                                        <p:strVal val="visible"/>
                                      </p:to>
                                    </p:set>
                                    <p:animEffect transition="in" filter="wipe(right)">
                                      <p:cBhvr>
                                        <p:cTn id="21" dur="500"/>
                                        <p:tgtEl>
                                          <p:spTgt spid="29"/>
                                        </p:tgtEl>
                                      </p:cBhvr>
                                    </p:animEffect>
                                  </p:childTnLst>
                                </p:cTn>
                              </p:par>
                              <p:par>
                                <p:cTn id="22" presetID="53" presetClass="entr" presetSubtype="16" fill="hold" grpId="0" nodeType="withEffect">
                                  <p:stCondLst>
                                    <p:cond delay="1500"/>
                                  </p:stCondLst>
                                  <p:iterate type="lt">
                                    <p:tmPct val="3000"/>
                                  </p:iterate>
                                  <p:childTnLst>
                                    <p:set>
                                      <p:cBhvr>
                                        <p:cTn id="23" dur="1" fill="hold">
                                          <p:stCondLst>
                                            <p:cond delay="0"/>
                                          </p:stCondLst>
                                        </p:cTn>
                                        <p:tgtEl>
                                          <p:spTgt spid="26"/>
                                        </p:tgtEl>
                                        <p:attrNameLst>
                                          <p:attrName>style.visibility</p:attrName>
                                        </p:attrNameLst>
                                      </p:cBhvr>
                                      <p:to>
                                        <p:strVal val="visible"/>
                                      </p:to>
                                    </p:set>
                                    <p:anim calcmode="lin" valueType="num">
                                      <p:cBhvr>
                                        <p:cTn id="24" dur="500" fill="hold"/>
                                        <p:tgtEl>
                                          <p:spTgt spid="26"/>
                                        </p:tgtEl>
                                        <p:attrNameLst>
                                          <p:attrName>ppt_w</p:attrName>
                                        </p:attrNameLst>
                                      </p:cBhvr>
                                      <p:tavLst>
                                        <p:tav tm="0">
                                          <p:val>
                                            <p:fltVal val="0"/>
                                          </p:val>
                                        </p:tav>
                                        <p:tav tm="100000">
                                          <p:val>
                                            <p:strVal val="#ppt_w"/>
                                          </p:val>
                                        </p:tav>
                                      </p:tavLst>
                                    </p:anim>
                                    <p:anim calcmode="lin" valueType="num">
                                      <p:cBhvr>
                                        <p:cTn id="25" dur="500" fill="hold"/>
                                        <p:tgtEl>
                                          <p:spTgt spid="26"/>
                                        </p:tgtEl>
                                        <p:attrNameLst>
                                          <p:attrName>ppt_h</p:attrName>
                                        </p:attrNameLst>
                                      </p:cBhvr>
                                      <p:tavLst>
                                        <p:tav tm="0">
                                          <p:val>
                                            <p:fltVal val="0"/>
                                          </p:val>
                                        </p:tav>
                                        <p:tav tm="100000">
                                          <p:val>
                                            <p:strVal val="#ppt_h"/>
                                          </p:val>
                                        </p:tav>
                                      </p:tavLst>
                                    </p:anim>
                                    <p:animEffect transition="in" filter="fade">
                                      <p:cBhvr>
                                        <p:cTn id="26" dur="500"/>
                                        <p:tgtEl>
                                          <p:spTgt spid="26"/>
                                        </p:tgtEl>
                                      </p:cBhvr>
                                    </p:animEffect>
                                  </p:childTnLst>
                                </p:cTn>
                              </p:par>
                              <p:par>
                                <p:cTn id="27" presetID="47" presetClass="entr" presetSubtype="0" fill="hold" nodeType="withEffect">
                                  <p:stCondLst>
                                    <p:cond delay="250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anim calcmode="lin" valueType="num">
                                      <p:cBhvr>
                                        <p:cTn id="30" dur="500" fill="hold"/>
                                        <p:tgtEl>
                                          <p:spTgt spid="3"/>
                                        </p:tgtEl>
                                        <p:attrNameLst>
                                          <p:attrName>ppt_x</p:attrName>
                                        </p:attrNameLst>
                                      </p:cBhvr>
                                      <p:tavLst>
                                        <p:tav tm="0">
                                          <p:val>
                                            <p:strVal val="#ppt_x"/>
                                          </p:val>
                                        </p:tav>
                                        <p:tav tm="100000">
                                          <p:val>
                                            <p:strVal val="#ppt_x"/>
                                          </p:val>
                                        </p:tav>
                                      </p:tavLst>
                                    </p:anim>
                                    <p:anim calcmode="lin" valueType="num">
                                      <p:cBhvr>
                                        <p:cTn id="31" dur="500" fill="hold"/>
                                        <p:tgtEl>
                                          <p:spTgt spid="3"/>
                                        </p:tgtEl>
                                        <p:attrNameLst>
                                          <p:attrName>ppt_y</p:attrName>
                                        </p:attrNameLst>
                                      </p:cBhvr>
                                      <p:tavLst>
                                        <p:tav tm="0">
                                          <p:val>
                                            <p:strVal val="#ppt_y-.1"/>
                                          </p:val>
                                        </p:tav>
                                        <p:tav tm="100000">
                                          <p:val>
                                            <p:strVal val="#ppt_y"/>
                                          </p:val>
                                        </p:tav>
                                      </p:tavLst>
                                    </p:anim>
                                  </p:childTnLst>
                                </p:cTn>
                              </p:par>
                              <p:par>
                                <p:cTn id="32" presetID="22" presetClass="entr" presetSubtype="8" fill="hold" grpId="0" nodeType="withEffect">
                                  <p:stCondLst>
                                    <p:cond delay="2500"/>
                                  </p:stCondLst>
                                  <p:childTnLst>
                                    <p:set>
                                      <p:cBhvr>
                                        <p:cTn id="33" dur="1" fill="hold">
                                          <p:stCondLst>
                                            <p:cond delay="0"/>
                                          </p:stCondLst>
                                        </p:cTn>
                                        <p:tgtEl>
                                          <p:spTgt spid="33"/>
                                        </p:tgtEl>
                                        <p:attrNameLst>
                                          <p:attrName>style.visibility</p:attrName>
                                        </p:attrNameLst>
                                      </p:cBhvr>
                                      <p:to>
                                        <p:strVal val="visible"/>
                                      </p:to>
                                    </p:set>
                                    <p:animEffect transition="in" filter="wipe(left)">
                                      <p:cBhvr>
                                        <p:cTn id="34" dur="500"/>
                                        <p:tgtEl>
                                          <p:spTgt spid="33"/>
                                        </p:tgtEl>
                                      </p:cBhvr>
                                    </p:animEffect>
                                  </p:childTnLst>
                                </p:cTn>
                              </p:par>
                              <p:par>
                                <p:cTn id="35" presetID="53" presetClass="entr" presetSubtype="16" fill="hold" grpId="0" nodeType="withEffect">
                                  <p:stCondLst>
                                    <p:cond delay="2500"/>
                                  </p:stCondLst>
                                  <p:iterate type="lt">
                                    <p:tmPct val="3000"/>
                                  </p:iterate>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26" grpId="0"/>
      <p:bldP spid="29" grpId="0"/>
      <p:bldP spid="32" grpId="0"/>
      <p:bldP spid="3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椭圆 67"/>
          <p:cNvSpPr/>
          <p:nvPr/>
        </p:nvSpPr>
        <p:spPr>
          <a:xfrm>
            <a:off x="5718194" y="3552354"/>
            <a:ext cx="755612" cy="755601"/>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椭圆 126"/>
          <p:cNvSpPr/>
          <p:nvPr/>
        </p:nvSpPr>
        <p:spPr>
          <a:xfrm>
            <a:off x="5718194" y="3561479"/>
            <a:ext cx="755612" cy="755601"/>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0" name="直接连接符 79"/>
          <p:cNvCxnSpPr/>
          <p:nvPr/>
        </p:nvCxnSpPr>
        <p:spPr>
          <a:xfrm>
            <a:off x="6283594" y="5155377"/>
            <a:ext cx="2577021" cy="0"/>
          </a:xfrm>
          <a:prstGeom prst="line">
            <a:avLst/>
          </a:prstGeom>
          <a:noFill/>
          <a:ln w="25400" cmpd="sng">
            <a:solidFill>
              <a:srgbClr val="56555B"/>
            </a:solidFill>
            <a:prstDash val="sysDot"/>
          </a:ln>
        </p:spPr>
        <p:style>
          <a:lnRef idx="2">
            <a:schemeClr val="accent1">
              <a:shade val="50000"/>
            </a:schemeClr>
          </a:lnRef>
          <a:fillRef idx="1">
            <a:schemeClr val="accent1"/>
          </a:fillRef>
          <a:effectRef idx="0">
            <a:schemeClr val="accent1"/>
          </a:effectRef>
          <a:fontRef idx="minor">
            <a:schemeClr val="lt1"/>
          </a:fontRef>
        </p:style>
      </p:cxnSp>
      <p:sp>
        <p:nvSpPr>
          <p:cNvPr id="16" name="矩形 15"/>
          <p:cNvSpPr/>
          <p:nvPr/>
        </p:nvSpPr>
        <p:spPr>
          <a:xfrm>
            <a:off x="-6831" y="732420"/>
            <a:ext cx="12192000" cy="45719"/>
          </a:xfrm>
          <a:prstGeom prst="rect">
            <a:avLst/>
          </a:prstGeom>
          <a:solidFill>
            <a:srgbClr val="FEE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rot="5400000">
            <a:off x="162414" y="-26991"/>
            <a:ext cx="665764" cy="806458"/>
            <a:chOff x="6693039" y="2414150"/>
            <a:chExt cx="1260638" cy="1527045"/>
          </a:xfrm>
        </p:grpSpPr>
        <p:sp>
          <p:nvSpPr>
            <p:cNvPr id="11" name="椭圆 10"/>
            <p:cNvSpPr/>
            <p:nvPr/>
          </p:nvSpPr>
          <p:spPr>
            <a:xfrm>
              <a:off x="6857628" y="2712513"/>
              <a:ext cx="931460" cy="931460"/>
            </a:xfrm>
            <a:prstGeom prst="ellipse">
              <a:avLst/>
            </a:prstGeom>
            <a:gradFill>
              <a:gsLst>
                <a:gs pos="0">
                  <a:srgbClr val="E5D369"/>
                </a:gs>
                <a:gs pos="100000">
                  <a:srgbClr val="F5A51D"/>
                </a:gs>
                <a:gs pos="50000">
                  <a:srgbClr val="F5BB4D"/>
                </a:gs>
              </a:gsLst>
              <a:lin ang="2700000" scaled="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文本框 11"/>
            <p:cNvSpPr txBox="1"/>
            <p:nvPr/>
          </p:nvSpPr>
          <p:spPr>
            <a:xfrm rot="16200000">
              <a:off x="6947824" y="2807690"/>
              <a:ext cx="751063" cy="733984"/>
            </a:xfrm>
            <a:prstGeom prst="rect">
              <a:avLst/>
            </a:prstGeom>
            <a:noFill/>
          </p:spPr>
          <p:txBody>
            <a:bodyPr wrap="square" rtlCol="0">
              <a:spAutoFit/>
            </a:bodyPr>
            <a:lstStyle/>
            <a:p>
              <a:pPr algn="ctr"/>
              <a:r>
                <a:rPr lang="en-US" altLang="zh-CN" sz="2000" dirty="0">
                  <a:solidFill>
                    <a:srgbClr val="1D1C24"/>
                  </a:solidFill>
                  <a:latin typeface="Impact" panose="020B0806030902050204" pitchFamily="34" charset="0"/>
                </a:rPr>
                <a:t>1</a:t>
              </a:r>
              <a:endParaRPr lang="zh-CN" altLang="en-US" sz="2000" dirty="0">
                <a:solidFill>
                  <a:srgbClr val="1D1C24"/>
                </a:solidFill>
                <a:latin typeface="Impact" panose="020B0806030902050204" pitchFamily="34" charset="0"/>
              </a:endParaRPr>
            </a:p>
          </p:txBody>
        </p:sp>
        <p:sp>
          <p:nvSpPr>
            <p:cNvPr id="13" name="椭圆 12"/>
            <p:cNvSpPr/>
            <p:nvPr/>
          </p:nvSpPr>
          <p:spPr>
            <a:xfrm rot="10800000" flipV="1">
              <a:off x="6693039" y="254792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同心圆 22"/>
            <p:cNvSpPr/>
            <p:nvPr/>
          </p:nvSpPr>
          <p:spPr>
            <a:xfrm rot="2700000">
              <a:off x="7189583" y="2414150"/>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同心圆 22"/>
            <p:cNvSpPr/>
            <p:nvPr/>
          </p:nvSpPr>
          <p:spPr>
            <a:xfrm rot="2700000">
              <a:off x="7189582" y="3673648"/>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2" name="文本框 21"/>
          <p:cNvSpPr txBox="1"/>
          <p:nvPr/>
        </p:nvSpPr>
        <p:spPr>
          <a:xfrm>
            <a:off x="1074854" y="114626"/>
            <a:ext cx="3845489" cy="523220"/>
          </a:xfrm>
          <a:prstGeom prst="rect">
            <a:avLst/>
          </a:prstGeom>
          <a:noFill/>
        </p:spPr>
        <p:txBody>
          <a:bodyPr vert="horz"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此处输入标题</a:t>
            </a:r>
          </a:p>
        </p:txBody>
      </p:sp>
      <p:sp>
        <p:nvSpPr>
          <p:cNvPr id="56" name="自由: 形状 55"/>
          <p:cNvSpPr/>
          <p:nvPr/>
        </p:nvSpPr>
        <p:spPr>
          <a:xfrm>
            <a:off x="6096000" y="1101599"/>
            <a:ext cx="73620" cy="3718"/>
          </a:xfrm>
          <a:custGeom>
            <a:avLst/>
            <a:gdLst>
              <a:gd name="connsiteX0" fmla="*/ 0 w 73620"/>
              <a:gd name="connsiteY0" fmla="*/ 0 h 3718"/>
              <a:gd name="connsiteX1" fmla="*/ 73616 w 73620"/>
              <a:gd name="connsiteY1" fmla="*/ 3717 h 3718"/>
              <a:gd name="connsiteX2" fmla="*/ 73620 w 73620"/>
              <a:gd name="connsiteY2" fmla="*/ 3718 h 3718"/>
              <a:gd name="connsiteX3" fmla="*/ 0 w 73620"/>
              <a:gd name="connsiteY3" fmla="*/ 0 h 3718"/>
            </a:gdLst>
            <a:ahLst/>
            <a:cxnLst>
              <a:cxn ang="0">
                <a:pos x="connsiteX0" y="connsiteY0"/>
              </a:cxn>
              <a:cxn ang="0">
                <a:pos x="connsiteX1" y="connsiteY1"/>
              </a:cxn>
              <a:cxn ang="0">
                <a:pos x="connsiteX2" y="connsiteY2"/>
              </a:cxn>
              <a:cxn ang="0">
                <a:pos x="connsiteX3" y="connsiteY3"/>
              </a:cxn>
            </a:cxnLst>
            <a:rect l="l" t="t" r="r" b="b"/>
            <a:pathLst>
              <a:path w="73620" h="3718">
                <a:moveTo>
                  <a:pt x="0" y="0"/>
                </a:moveTo>
                <a:cubicBezTo>
                  <a:pt x="24853" y="0"/>
                  <a:pt x="49412" y="1259"/>
                  <a:pt x="73616" y="3717"/>
                </a:cubicBezTo>
                <a:lnTo>
                  <a:pt x="73620" y="3718"/>
                </a:lnTo>
                <a:lnTo>
                  <a:pt x="0" y="0"/>
                </a:lnTo>
                <a:close/>
              </a:path>
            </a:pathLst>
          </a:cu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zh-CN" altLang="en-US"/>
          </a:p>
        </p:txBody>
      </p:sp>
      <p:sp>
        <p:nvSpPr>
          <p:cNvPr id="55" name="自由: 形状 54"/>
          <p:cNvSpPr/>
          <p:nvPr/>
        </p:nvSpPr>
        <p:spPr>
          <a:xfrm>
            <a:off x="6022382" y="1101599"/>
            <a:ext cx="73619" cy="3718"/>
          </a:xfrm>
          <a:custGeom>
            <a:avLst/>
            <a:gdLst>
              <a:gd name="connsiteX0" fmla="*/ 73619 w 73619"/>
              <a:gd name="connsiteY0" fmla="*/ 0 h 3718"/>
              <a:gd name="connsiteX1" fmla="*/ 0 w 73619"/>
              <a:gd name="connsiteY1" fmla="*/ 3718 h 3718"/>
              <a:gd name="connsiteX2" fmla="*/ 3 w 73619"/>
              <a:gd name="connsiteY2" fmla="*/ 3717 h 3718"/>
              <a:gd name="connsiteX3" fmla="*/ 73619 w 73619"/>
              <a:gd name="connsiteY3" fmla="*/ 0 h 3718"/>
            </a:gdLst>
            <a:ahLst/>
            <a:cxnLst>
              <a:cxn ang="0">
                <a:pos x="connsiteX0" y="connsiteY0"/>
              </a:cxn>
              <a:cxn ang="0">
                <a:pos x="connsiteX1" y="connsiteY1"/>
              </a:cxn>
              <a:cxn ang="0">
                <a:pos x="connsiteX2" y="connsiteY2"/>
              </a:cxn>
              <a:cxn ang="0">
                <a:pos x="connsiteX3" y="connsiteY3"/>
              </a:cxn>
            </a:cxnLst>
            <a:rect l="l" t="t" r="r" b="b"/>
            <a:pathLst>
              <a:path w="73619" h="3718">
                <a:moveTo>
                  <a:pt x="73619" y="0"/>
                </a:moveTo>
                <a:lnTo>
                  <a:pt x="0" y="3718"/>
                </a:lnTo>
                <a:lnTo>
                  <a:pt x="3" y="3717"/>
                </a:lnTo>
                <a:cubicBezTo>
                  <a:pt x="24208" y="1259"/>
                  <a:pt x="48766" y="0"/>
                  <a:pt x="73619" y="0"/>
                </a:cubicBezTo>
                <a:close/>
              </a:path>
            </a:pathLst>
          </a:cu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zh-CN" altLang="en-US"/>
          </a:p>
        </p:txBody>
      </p:sp>
      <p:cxnSp>
        <p:nvCxnSpPr>
          <p:cNvPr id="79" name="直接连接符 78"/>
          <p:cNvCxnSpPr/>
          <p:nvPr/>
        </p:nvCxnSpPr>
        <p:spPr>
          <a:xfrm>
            <a:off x="3352800" y="2521033"/>
            <a:ext cx="2582154" cy="0"/>
          </a:xfrm>
          <a:prstGeom prst="line">
            <a:avLst/>
          </a:prstGeom>
          <a:noFill/>
          <a:ln w="25400" cmpd="sng">
            <a:solidFill>
              <a:srgbClr val="56555B"/>
            </a:solidFill>
            <a:prstDash val="sysDot"/>
          </a:ln>
        </p:spPr>
        <p:style>
          <a:lnRef idx="2">
            <a:schemeClr val="accent1">
              <a:shade val="50000"/>
            </a:schemeClr>
          </a:lnRef>
          <a:fillRef idx="1">
            <a:schemeClr val="accent1"/>
          </a:fillRef>
          <a:effectRef idx="0">
            <a:schemeClr val="accent1"/>
          </a:effectRef>
          <a:fontRef idx="minor">
            <a:schemeClr val="lt1"/>
          </a:fontRef>
        </p:style>
      </p:cxnSp>
      <p:sp>
        <p:nvSpPr>
          <p:cNvPr id="96" name="同心圆 23"/>
          <p:cNvSpPr/>
          <p:nvPr/>
        </p:nvSpPr>
        <p:spPr>
          <a:xfrm>
            <a:off x="2868610" y="2281235"/>
            <a:ext cx="471490" cy="471490"/>
          </a:xfrm>
          <a:prstGeom prst="donut">
            <a:avLst>
              <a:gd name="adj" fmla="val 4156"/>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7" name="同心圆 23"/>
          <p:cNvSpPr/>
          <p:nvPr/>
        </p:nvSpPr>
        <p:spPr>
          <a:xfrm>
            <a:off x="2868610" y="4911446"/>
            <a:ext cx="471490" cy="471490"/>
          </a:xfrm>
          <a:prstGeom prst="donut">
            <a:avLst>
              <a:gd name="adj" fmla="val 4156"/>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8" name="同心圆 23"/>
          <p:cNvSpPr/>
          <p:nvPr/>
        </p:nvSpPr>
        <p:spPr>
          <a:xfrm>
            <a:off x="8864178" y="2295520"/>
            <a:ext cx="471490" cy="471490"/>
          </a:xfrm>
          <a:prstGeom prst="donut">
            <a:avLst>
              <a:gd name="adj" fmla="val 4156"/>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9" name="同心圆 23"/>
          <p:cNvSpPr/>
          <p:nvPr/>
        </p:nvSpPr>
        <p:spPr>
          <a:xfrm>
            <a:off x="8871163" y="4919632"/>
            <a:ext cx="471490" cy="471490"/>
          </a:xfrm>
          <a:prstGeom prst="donut">
            <a:avLst>
              <a:gd name="adj" fmla="val 4156"/>
            </a:avLst>
          </a:prstGeom>
          <a:solidFill>
            <a:schemeClr val="bg1">
              <a:alpha val="2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100" name="组合 99"/>
          <p:cNvGrpSpPr/>
          <p:nvPr/>
        </p:nvGrpSpPr>
        <p:grpSpPr>
          <a:xfrm rot="19800000">
            <a:off x="2981855" y="2398032"/>
            <a:ext cx="239636" cy="253100"/>
            <a:chOff x="3505753" y="2436279"/>
            <a:chExt cx="3618706" cy="3822052"/>
          </a:xfrm>
          <a:solidFill>
            <a:schemeClr val="bg1"/>
          </a:solidFill>
        </p:grpSpPr>
        <p:sp>
          <p:nvSpPr>
            <p:cNvPr id="101" name="同心圆 37"/>
            <p:cNvSpPr/>
            <p:nvPr/>
          </p:nvSpPr>
          <p:spPr>
            <a:xfrm>
              <a:off x="3505753" y="3195177"/>
              <a:ext cx="2304256" cy="2304256"/>
            </a:xfrm>
            <a:prstGeom prst="donut">
              <a:avLst>
                <a:gd name="adj" fmla="val 3408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同心圆 38"/>
            <p:cNvSpPr/>
            <p:nvPr/>
          </p:nvSpPr>
          <p:spPr>
            <a:xfrm>
              <a:off x="4820203" y="3954075"/>
              <a:ext cx="2304256" cy="2304256"/>
            </a:xfrm>
            <a:prstGeom prst="donut">
              <a:avLst>
                <a:gd name="adj" fmla="val 3408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同心圆 39"/>
            <p:cNvSpPr/>
            <p:nvPr/>
          </p:nvSpPr>
          <p:spPr>
            <a:xfrm>
              <a:off x="4820202" y="2436279"/>
              <a:ext cx="2304254" cy="2304256"/>
            </a:xfrm>
            <a:prstGeom prst="donut">
              <a:avLst>
                <a:gd name="adj" fmla="val 3408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6" name="文本框 115"/>
          <p:cNvSpPr txBox="1"/>
          <p:nvPr/>
        </p:nvSpPr>
        <p:spPr>
          <a:xfrm>
            <a:off x="180520" y="2565600"/>
            <a:ext cx="2674407" cy="892552"/>
          </a:xfrm>
          <a:prstGeom prst="rect">
            <a:avLst/>
          </a:prstGeom>
          <a:noFill/>
        </p:spPr>
        <p:txBody>
          <a:bodyPr wrap="square" rtlCol="0">
            <a:spAutoFit/>
          </a:bodyPr>
          <a:lstStyle/>
          <a:p>
            <a:pPr algn="ct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此处添加项目一此处添加项目一此处添加</a:t>
            </a:r>
          </a:p>
        </p:txBody>
      </p:sp>
      <p:sp>
        <p:nvSpPr>
          <p:cNvPr id="117" name="文本框 116"/>
          <p:cNvSpPr txBox="1"/>
          <p:nvPr/>
        </p:nvSpPr>
        <p:spPr>
          <a:xfrm>
            <a:off x="697392" y="2044560"/>
            <a:ext cx="2054450" cy="523220"/>
          </a:xfrm>
          <a:prstGeom prst="rect">
            <a:avLst/>
          </a:prstGeom>
          <a:noFill/>
        </p:spPr>
        <p:txBody>
          <a:bodyPr vert="horz" wrap="square" rtlCol="0">
            <a:spAutoFit/>
          </a:bodyPr>
          <a:lstStyle/>
          <a:p>
            <a:pPr algn="r"/>
            <a:r>
              <a:rPr lang="zh-CN" altLang="en-US" sz="2800" dirty="0">
                <a:solidFill>
                  <a:srgbClr val="FEEA74"/>
                </a:solidFill>
                <a:latin typeface="方正正黑简体" panose="02000000000000000000" pitchFamily="2" charset="-122"/>
                <a:ea typeface="方正正黑简体" panose="02000000000000000000" pitchFamily="2" charset="-122"/>
              </a:rPr>
              <a:t>小标题一</a:t>
            </a:r>
          </a:p>
        </p:txBody>
      </p:sp>
      <p:sp>
        <p:nvSpPr>
          <p:cNvPr id="122" name="文本框 121"/>
          <p:cNvSpPr txBox="1"/>
          <p:nvPr/>
        </p:nvSpPr>
        <p:spPr>
          <a:xfrm>
            <a:off x="180520" y="5105676"/>
            <a:ext cx="2674407" cy="892552"/>
          </a:xfrm>
          <a:prstGeom prst="rect">
            <a:avLst/>
          </a:prstGeom>
          <a:noFill/>
        </p:spPr>
        <p:txBody>
          <a:bodyPr wrap="square" rtlCol="0">
            <a:spAutoFit/>
          </a:bodyPr>
          <a:lstStyle/>
          <a:p>
            <a:pPr algn="ct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此处添加项目四此处添加项目四此处添加</a:t>
            </a:r>
          </a:p>
        </p:txBody>
      </p:sp>
      <p:sp>
        <p:nvSpPr>
          <p:cNvPr id="123" name="文本框 122"/>
          <p:cNvSpPr txBox="1"/>
          <p:nvPr/>
        </p:nvSpPr>
        <p:spPr>
          <a:xfrm>
            <a:off x="697392" y="4584636"/>
            <a:ext cx="2054450" cy="523220"/>
          </a:xfrm>
          <a:prstGeom prst="rect">
            <a:avLst/>
          </a:prstGeom>
          <a:noFill/>
        </p:spPr>
        <p:txBody>
          <a:bodyPr vert="horz" wrap="square" rtlCol="0">
            <a:spAutoFit/>
          </a:bodyPr>
          <a:lstStyle/>
          <a:p>
            <a:pPr algn="r"/>
            <a:r>
              <a:rPr lang="zh-CN" altLang="en-US" sz="2800" dirty="0">
                <a:solidFill>
                  <a:srgbClr val="FEEA74"/>
                </a:solidFill>
                <a:latin typeface="方正正黑简体" panose="02000000000000000000" pitchFamily="2" charset="-122"/>
                <a:ea typeface="方正正黑简体" panose="02000000000000000000" pitchFamily="2" charset="-122"/>
              </a:rPr>
              <a:t>小标题四</a:t>
            </a:r>
          </a:p>
        </p:txBody>
      </p:sp>
      <p:sp>
        <p:nvSpPr>
          <p:cNvPr id="125" name="文本框 124"/>
          <p:cNvSpPr txBox="1"/>
          <p:nvPr/>
        </p:nvSpPr>
        <p:spPr>
          <a:xfrm>
            <a:off x="9337074" y="2565600"/>
            <a:ext cx="2674407" cy="892552"/>
          </a:xfrm>
          <a:prstGeom prst="rect">
            <a:avLst/>
          </a:prstGeom>
          <a:noFill/>
        </p:spPr>
        <p:txBody>
          <a:bodyPr wrap="square" rtlCol="0">
            <a:spAutoFit/>
          </a:bodyPr>
          <a:lstStyle/>
          <a:p>
            <a:pPr algn="ct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此处添加项目二此处添加项目二此处添加</a:t>
            </a:r>
          </a:p>
        </p:txBody>
      </p:sp>
      <p:sp>
        <p:nvSpPr>
          <p:cNvPr id="126" name="文本框 125"/>
          <p:cNvSpPr txBox="1"/>
          <p:nvPr/>
        </p:nvSpPr>
        <p:spPr>
          <a:xfrm>
            <a:off x="9434953" y="2044560"/>
            <a:ext cx="2054450" cy="523220"/>
          </a:xfrm>
          <a:prstGeom prst="rect">
            <a:avLst/>
          </a:prstGeom>
          <a:noFill/>
        </p:spPr>
        <p:txBody>
          <a:bodyPr vert="horz"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小标题二</a:t>
            </a:r>
          </a:p>
        </p:txBody>
      </p:sp>
      <p:sp>
        <p:nvSpPr>
          <p:cNvPr id="130" name="文本框 129"/>
          <p:cNvSpPr txBox="1"/>
          <p:nvPr/>
        </p:nvSpPr>
        <p:spPr>
          <a:xfrm>
            <a:off x="9337074" y="5180507"/>
            <a:ext cx="2674407" cy="892552"/>
          </a:xfrm>
          <a:prstGeom prst="rect">
            <a:avLst/>
          </a:prstGeom>
          <a:noFill/>
        </p:spPr>
        <p:txBody>
          <a:bodyPr wrap="square" rtlCol="0">
            <a:spAutoFit/>
          </a:bodyPr>
          <a:lstStyle/>
          <a:p>
            <a:pPr algn="ctr">
              <a:lnSpc>
                <a:spcPct val="130000"/>
              </a:lnSpc>
            </a:pPr>
            <a:r>
              <a:rPr lang="zh-CN" altLang="en-US" sz="2000" dirty="0">
                <a:solidFill>
                  <a:schemeClr val="bg1"/>
                </a:solidFill>
                <a:latin typeface="方正正黑简体" panose="02000000000000000000" pitchFamily="2" charset="-122"/>
                <a:ea typeface="方正正黑简体" panose="02000000000000000000" pitchFamily="2" charset="-122"/>
              </a:rPr>
              <a:t>此处添加项目三此处添加项目三此处添加</a:t>
            </a:r>
          </a:p>
        </p:txBody>
      </p:sp>
      <p:sp>
        <p:nvSpPr>
          <p:cNvPr id="131" name="文本框 130"/>
          <p:cNvSpPr txBox="1"/>
          <p:nvPr/>
        </p:nvSpPr>
        <p:spPr>
          <a:xfrm>
            <a:off x="9434953" y="4659467"/>
            <a:ext cx="2054450" cy="523220"/>
          </a:xfrm>
          <a:prstGeom prst="rect">
            <a:avLst/>
          </a:prstGeom>
          <a:noFill/>
        </p:spPr>
        <p:txBody>
          <a:bodyPr vert="horz"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小标题三</a:t>
            </a:r>
          </a:p>
        </p:txBody>
      </p:sp>
      <p:grpSp>
        <p:nvGrpSpPr>
          <p:cNvPr id="58" name="组合 57"/>
          <p:cNvGrpSpPr/>
          <p:nvPr/>
        </p:nvGrpSpPr>
        <p:grpSpPr>
          <a:xfrm>
            <a:off x="8985298" y="2414421"/>
            <a:ext cx="223608" cy="229328"/>
            <a:chOff x="3740151" y="4270375"/>
            <a:chExt cx="620712" cy="636588"/>
          </a:xfrm>
          <a:solidFill>
            <a:schemeClr val="bg1"/>
          </a:solidFill>
        </p:grpSpPr>
        <p:sp>
          <p:nvSpPr>
            <p:cNvPr id="59" name="Freeform 10"/>
            <p:cNvSpPr>
              <a:spLocks/>
            </p:cNvSpPr>
            <p:nvPr/>
          </p:nvSpPr>
          <p:spPr bwMode="auto">
            <a:xfrm>
              <a:off x="3740151" y="4538663"/>
              <a:ext cx="620712" cy="225425"/>
            </a:xfrm>
            <a:custGeom>
              <a:avLst/>
              <a:gdLst>
                <a:gd name="T0" fmla="*/ 194 w 391"/>
                <a:gd name="T1" fmla="*/ 78 h 142"/>
                <a:gd name="T2" fmla="*/ 54 w 391"/>
                <a:gd name="T3" fmla="*/ 0 h 142"/>
                <a:gd name="T4" fmla="*/ 0 w 391"/>
                <a:gd name="T5" fmla="*/ 30 h 142"/>
                <a:gd name="T6" fmla="*/ 194 w 391"/>
                <a:gd name="T7" fmla="*/ 142 h 142"/>
                <a:gd name="T8" fmla="*/ 391 w 391"/>
                <a:gd name="T9" fmla="*/ 30 h 142"/>
                <a:gd name="T10" fmla="*/ 333 w 391"/>
                <a:gd name="T11" fmla="*/ 0 h 142"/>
                <a:gd name="T12" fmla="*/ 194 w 391"/>
                <a:gd name="T13" fmla="*/ 78 h 142"/>
              </a:gdLst>
              <a:ahLst/>
              <a:cxnLst>
                <a:cxn ang="0">
                  <a:pos x="T0" y="T1"/>
                </a:cxn>
                <a:cxn ang="0">
                  <a:pos x="T2" y="T3"/>
                </a:cxn>
                <a:cxn ang="0">
                  <a:pos x="T4" y="T5"/>
                </a:cxn>
                <a:cxn ang="0">
                  <a:pos x="T6" y="T7"/>
                </a:cxn>
                <a:cxn ang="0">
                  <a:pos x="T8" y="T9"/>
                </a:cxn>
                <a:cxn ang="0">
                  <a:pos x="T10" y="T11"/>
                </a:cxn>
                <a:cxn ang="0">
                  <a:pos x="T12" y="T13"/>
                </a:cxn>
              </a:cxnLst>
              <a:rect l="0" t="0" r="r" b="b"/>
              <a:pathLst>
                <a:path w="391" h="142">
                  <a:moveTo>
                    <a:pt x="194" y="78"/>
                  </a:moveTo>
                  <a:lnTo>
                    <a:pt x="54" y="0"/>
                  </a:lnTo>
                  <a:lnTo>
                    <a:pt x="0" y="30"/>
                  </a:lnTo>
                  <a:lnTo>
                    <a:pt x="194" y="142"/>
                  </a:lnTo>
                  <a:lnTo>
                    <a:pt x="391" y="30"/>
                  </a:lnTo>
                  <a:lnTo>
                    <a:pt x="333" y="0"/>
                  </a:lnTo>
                  <a:lnTo>
                    <a:pt x="194"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1"/>
            <p:cNvSpPr>
              <a:spLocks/>
            </p:cNvSpPr>
            <p:nvPr/>
          </p:nvSpPr>
          <p:spPr bwMode="auto">
            <a:xfrm>
              <a:off x="3740151" y="4681538"/>
              <a:ext cx="620712" cy="225425"/>
            </a:xfrm>
            <a:custGeom>
              <a:avLst/>
              <a:gdLst>
                <a:gd name="T0" fmla="*/ 194 w 391"/>
                <a:gd name="T1" fmla="*/ 79 h 142"/>
                <a:gd name="T2" fmla="*/ 54 w 391"/>
                <a:gd name="T3" fmla="*/ 0 h 142"/>
                <a:gd name="T4" fmla="*/ 0 w 391"/>
                <a:gd name="T5" fmla="*/ 31 h 142"/>
                <a:gd name="T6" fmla="*/ 194 w 391"/>
                <a:gd name="T7" fmla="*/ 142 h 142"/>
                <a:gd name="T8" fmla="*/ 391 w 391"/>
                <a:gd name="T9" fmla="*/ 31 h 142"/>
                <a:gd name="T10" fmla="*/ 333 w 391"/>
                <a:gd name="T11" fmla="*/ 0 h 142"/>
                <a:gd name="T12" fmla="*/ 194 w 391"/>
                <a:gd name="T13" fmla="*/ 79 h 142"/>
              </a:gdLst>
              <a:ahLst/>
              <a:cxnLst>
                <a:cxn ang="0">
                  <a:pos x="T0" y="T1"/>
                </a:cxn>
                <a:cxn ang="0">
                  <a:pos x="T2" y="T3"/>
                </a:cxn>
                <a:cxn ang="0">
                  <a:pos x="T4" y="T5"/>
                </a:cxn>
                <a:cxn ang="0">
                  <a:pos x="T6" y="T7"/>
                </a:cxn>
                <a:cxn ang="0">
                  <a:pos x="T8" y="T9"/>
                </a:cxn>
                <a:cxn ang="0">
                  <a:pos x="T10" y="T11"/>
                </a:cxn>
                <a:cxn ang="0">
                  <a:pos x="T12" y="T13"/>
                </a:cxn>
              </a:cxnLst>
              <a:rect l="0" t="0" r="r" b="b"/>
              <a:pathLst>
                <a:path w="391" h="142">
                  <a:moveTo>
                    <a:pt x="194" y="79"/>
                  </a:moveTo>
                  <a:lnTo>
                    <a:pt x="54" y="0"/>
                  </a:lnTo>
                  <a:lnTo>
                    <a:pt x="0" y="31"/>
                  </a:lnTo>
                  <a:lnTo>
                    <a:pt x="194" y="142"/>
                  </a:lnTo>
                  <a:lnTo>
                    <a:pt x="391" y="31"/>
                  </a:lnTo>
                  <a:lnTo>
                    <a:pt x="333" y="0"/>
                  </a:lnTo>
                  <a:lnTo>
                    <a:pt x="194"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2"/>
            <p:cNvSpPr>
              <a:spLocks/>
            </p:cNvSpPr>
            <p:nvPr/>
          </p:nvSpPr>
          <p:spPr bwMode="auto">
            <a:xfrm>
              <a:off x="3740151" y="4270375"/>
              <a:ext cx="620712" cy="349250"/>
            </a:xfrm>
            <a:custGeom>
              <a:avLst/>
              <a:gdLst>
                <a:gd name="T0" fmla="*/ 391 w 391"/>
                <a:gd name="T1" fmla="*/ 112 h 220"/>
                <a:gd name="T2" fmla="*/ 194 w 391"/>
                <a:gd name="T3" fmla="*/ 0 h 220"/>
                <a:gd name="T4" fmla="*/ 0 w 391"/>
                <a:gd name="T5" fmla="*/ 112 h 220"/>
                <a:gd name="T6" fmla="*/ 194 w 391"/>
                <a:gd name="T7" fmla="*/ 220 h 220"/>
                <a:gd name="T8" fmla="*/ 391 w 391"/>
                <a:gd name="T9" fmla="*/ 112 h 220"/>
              </a:gdLst>
              <a:ahLst/>
              <a:cxnLst>
                <a:cxn ang="0">
                  <a:pos x="T0" y="T1"/>
                </a:cxn>
                <a:cxn ang="0">
                  <a:pos x="T2" y="T3"/>
                </a:cxn>
                <a:cxn ang="0">
                  <a:pos x="T4" y="T5"/>
                </a:cxn>
                <a:cxn ang="0">
                  <a:pos x="T6" y="T7"/>
                </a:cxn>
                <a:cxn ang="0">
                  <a:pos x="T8" y="T9"/>
                </a:cxn>
              </a:cxnLst>
              <a:rect l="0" t="0" r="r" b="b"/>
              <a:pathLst>
                <a:path w="391" h="220">
                  <a:moveTo>
                    <a:pt x="391" y="112"/>
                  </a:moveTo>
                  <a:lnTo>
                    <a:pt x="194" y="0"/>
                  </a:lnTo>
                  <a:lnTo>
                    <a:pt x="0" y="112"/>
                  </a:lnTo>
                  <a:lnTo>
                    <a:pt x="194" y="220"/>
                  </a:lnTo>
                  <a:lnTo>
                    <a:pt x="391"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2" name="Freeform 487"/>
          <p:cNvSpPr>
            <a:spLocks noEditPoints="1"/>
          </p:cNvSpPr>
          <p:nvPr/>
        </p:nvSpPr>
        <p:spPr bwMode="auto">
          <a:xfrm>
            <a:off x="2987409" y="5018945"/>
            <a:ext cx="227180" cy="256492"/>
          </a:xfrm>
          <a:custGeom>
            <a:avLst/>
            <a:gdLst>
              <a:gd name="T0" fmla="*/ 185 w 253"/>
              <a:gd name="T1" fmla="*/ 37 h 287"/>
              <a:gd name="T2" fmla="*/ 127 w 253"/>
              <a:gd name="T3" fmla="*/ 0 h 287"/>
              <a:gd name="T4" fmla="*/ 126 w 253"/>
              <a:gd name="T5" fmla="*/ 0 h 287"/>
              <a:gd name="T6" fmla="*/ 69 w 253"/>
              <a:gd name="T7" fmla="*/ 37 h 287"/>
              <a:gd name="T8" fmla="*/ 0 w 253"/>
              <a:gd name="T9" fmla="*/ 30 h 287"/>
              <a:gd name="T10" fmla="*/ 0 w 253"/>
              <a:gd name="T11" fmla="*/ 30 h 287"/>
              <a:gd name="T12" fmla="*/ 0 w 253"/>
              <a:gd name="T13" fmla="*/ 97 h 287"/>
              <a:gd name="T14" fmla="*/ 0 w 253"/>
              <a:gd name="T15" fmla="*/ 98 h 287"/>
              <a:gd name="T16" fmla="*/ 14 w 253"/>
              <a:gd name="T17" fmla="*/ 170 h 287"/>
              <a:gd name="T18" fmla="*/ 49 w 253"/>
              <a:gd name="T19" fmla="*/ 229 h 287"/>
              <a:gd name="T20" fmla="*/ 122 w 253"/>
              <a:gd name="T21" fmla="*/ 284 h 287"/>
              <a:gd name="T22" fmla="*/ 127 w 253"/>
              <a:gd name="T23" fmla="*/ 287 h 287"/>
              <a:gd name="T24" fmla="*/ 132 w 253"/>
              <a:gd name="T25" fmla="*/ 284 h 287"/>
              <a:gd name="T26" fmla="*/ 204 w 253"/>
              <a:gd name="T27" fmla="*/ 229 h 287"/>
              <a:gd name="T28" fmla="*/ 240 w 253"/>
              <a:gd name="T29" fmla="*/ 170 h 287"/>
              <a:gd name="T30" fmla="*/ 253 w 253"/>
              <a:gd name="T31" fmla="*/ 98 h 287"/>
              <a:gd name="T32" fmla="*/ 253 w 253"/>
              <a:gd name="T33" fmla="*/ 30 h 287"/>
              <a:gd name="T34" fmla="*/ 253 w 253"/>
              <a:gd name="T35" fmla="*/ 30 h 287"/>
              <a:gd name="T36" fmla="*/ 185 w 253"/>
              <a:gd name="T37" fmla="*/ 37 h 287"/>
              <a:gd name="T38" fmla="*/ 219 w 253"/>
              <a:gd name="T39" fmla="*/ 101 h 287"/>
              <a:gd name="T40" fmla="*/ 208 w 253"/>
              <a:gd name="T41" fmla="*/ 159 h 287"/>
              <a:gd name="T42" fmla="*/ 182 w 253"/>
              <a:gd name="T43" fmla="*/ 204 h 287"/>
              <a:gd name="T44" fmla="*/ 180 w 253"/>
              <a:gd name="T45" fmla="*/ 205 h 287"/>
              <a:gd name="T46" fmla="*/ 127 w 253"/>
              <a:gd name="T47" fmla="*/ 249 h 287"/>
              <a:gd name="T48" fmla="*/ 73 w 253"/>
              <a:gd name="T49" fmla="*/ 205 h 287"/>
              <a:gd name="T50" fmla="*/ 72 w 253"/>
              <a:gd name="T51" fmla="*/ 204 h 287"/>
              <a:gd name="T52" fmla="*/ 45 w 253"/>
              <a:gd name="T53" fmla="*/ 159 h 287"/>
              <a:gd name="T54" fmla="*/ 34 w 253"/>
              <a:gd name="T55" fmla="*/ 101 h 287"/>
              <a:gd name="T56" fmla="*/ 34 w 253"/>
              <a:gd name="T57" fmla="*/ 75 h 287"/>
              <a:gd name="T58" fmla="*/ 79 w 253"/>
              <a:gd name="T59" fmla="*/ 73 h 287"/>
              <a:gd name="T60" fmla="*/ 126 w 253"/>
              <a:gd name="T61" fmla="*/ 48 h 287"/>
              <a:gd name="T62" fmla="*/ 174 w 253"/>
              <a:gd name="T63" fmla="*/ 73 h 287"/>
              <a:gd name="T64" fmla="*/ 219 w 253"/>
              <a:gd name="T65" fmla="*/ 75 h 287"/>
              <a:gd name="T66" fmla="*/ 219 w 253"/>
              <a:gd name="T67" fmla="*/ 101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287">
                <a:moveTo>
                  <a:pt x="185" y="37"/>
                </a:moveTo>
                <a:cubicBezTo>
                  <a:pt x="156" y="32"/>
                  <a:pt x="129" y="0"/>
                  <a:pt x="127" y="0"/>
                </a:cubicBezTo>
                <a:cubicBezTo>
                  <a:pt x="126" y="0"/>
                  <a:pt x="126" y="0"/>
                  <a:pt x="126" y="0"/>
                </a:cubicBezTo>
                <a:cubicBezTo>
                  <a:pt x="125" y="0"/>
                  <a:pt x="98" y="32"/>
                  <a:pt x="69" y="37"/>
                </a:cubicBezTo>
                <a:cubicBezTo>
                  <a:pt x="40" y="42"/>
                  <a:pt x="2" y="29"/>
                  <a:pt x="0" y="30"/>
                </a:cubicBezTo>
                <a:cubicBezTo>
                  <a:pt x="0" y="30"/>
                  <a:pt x="0" y="30"/>
                  <a:pt x="0" y="30"/>
                </a:cubicBezTo>
                <a:cubicBezTo>
                  <a:pt x="0" y="97"/>
                  <a:pt x="0" y="97"/>
                  <a:pt x="0" y="97"/>
                </a:cubicBezTo>
                <a:cubicBezTo>
                  <a:pt x="0" y="98"/>
                  <a:pt x="0" y="98"/>
                  <a:pt x="0" y="98"/>
                </a:cubicBezTo>
                <a:cubicBezTo>
                  <a:pt x="0" y="99"/>
                  <a:pt x="3" y="141"/>
                  <a:pt x="14" y="170"/>
                </a:cubicBezTo>
                <a:cubicBezTo>
                  <a:pt x="24" y="199"/>
                  <a:pt x="44" y="223"/>
                  <a:pt x="49" y="229"/>
                </a:cubicBezTo>
                <a:cubicBezTo>
                  <a:pt x="53" y="233"/>
                  <a:pt x="81" y="263"/>
                  <a:pt x="122" y="284"/>
                </a:cubicBezTo>
                <a:cubicBezTo>
                  <a:pt x="127" y="287"/>
                  <a:pt x="127" y="287"/>
                  <a:pt x="127" y="287"/>
                </a:cubicBezTo>
                <a:cubicBezTo>
                  <a:pt x="132" y="284"/>
                  <a:pt x="132" y="284"/>
                  <a:pt x="132" y="284"/>
                </a:cubicBezTo>
                <a:cubicBezTo>
                  <a:pt x="173" y="263"/>
                  <a:pt x="201" y="233"/>
                  <a:pt x="204" y="229"/>
                </a:cubicBezTo>
                <a:cubicBezTo>
                  <a:pt x="210" y="223"/>
                  <a:pt x="230" y="199"/>
                  <a:pt x="240" y="170"/>
                </a:cubicBezTo>
                <a:cubicBezTo>
                  <a:pt x="250" y="141"/>
                  <a:pt x="253" y="99"/>
                  <a:pt x="253" y="98"/>
                </a:cubicBezTo>
                <a:cubicBezTo>
                  <a:pt x="253" y="30"/>
                  <a:pt x="253" y="30"/>
                  <a:pt x="253" y="30"/>
                </a:cubicBezTo>
                <a:cubicBezTo>
                  <a:pt x="253" y="30"/>
                  <a:pt x="253" y="30"/>
                  <a:pt x="253" y="30"/>
                </a:cubicBezTo>
                <a:cubicBezTo>
                  <a:pt x="252" y="29"/>
                  <a:pt x="214" y="42"/>
                  <a:pt x="185" y="37"/>
                </a:cubicBezTo>
                <a:close/>
                <a:moveTo>
                  <a:pt x="219" y="101"/>
                </a:moveTo>
                <a:cubicBezTo>
                  <a:pt x="219" y="105"/>
                  <a:pt x="216" y="137"/>
                  <a:pt x="208" y="159"/>
                </a:cubicBezTo>
                <a:cubicBezTo>
                  <a:pt x="200" y="183"/>
                  <a:pt x="183" y="202"/>
                  <a:pt x="182" y="204"/>
                </a:cubicBezTo>
                <a:cubicBezTo>
                  <a:pt x="180" y="205"/>
                  <a:pt x="180" y="205"/>
                  <a:pt x="180" y="205"/>
                </a:cubicBezTo>
                <a:cubicBezTo>
                  <a:pt x="180" y="205"/>
                  <a:pt x="158" y="230"/>
                  <a:pt x="127" y="249"/>
                </a:cubicBezTo>
                <a:cubicBezTo>
                  <a:pt x="95" y="230"/>
                  <a:pt x="73" y="205"/>
                  <a:pt x="73" y="205"/>
                </a:cubicBezTo>
                <a:cubicBezTo>
                  <a:pt x="72" y="204"/>
                  <a:pt x="72" y="204"/>
                  <a:pt x="72" y="204"/>
                </a:cubicBezTo>
                <a:cubicBezTo>
                  <a:pt x="70" y="202"/>
                  <a:pt x="53" y="183"/>
                  <a:pt x="45" y="159"/>
                </a:cubicBezTo>
                <a:cubicBezTo>
                  <a:pt x="37" y="137"/>
                  <a:pt x="35" y="105"/>
                  <a:pt x="34" y="101"/>
                </a:cubicBezTo>
                <a:cubicBezTo>
                  <a:pt x="34" y="75"/>
                  <a:pt x="34" y="75"/>
                  <a:pt x="34" y="75"/>
                </a:cubicBezTo>
                <a:cubicBezTo>
                  <a:pt x="44" y="73"/>
                  <a:pt x="62" y="76"/>
                  <a:pt x="79" y="73"/>
                </a:cubicBezTo>
                <a:cubicBezTo>
                  <a:pt x="101" y="69"/>
                  <a:pt x="124" y="48"/>
                  <a:pt x="126" y="48"/>
                </a:cubicBezTo>
                <a:cubicBezTo>
                  <a:pt x="129" y="48"/>
                  <a:pt x="151" y="69"/>
                  <a:pt x="174" y="73"/>
                </a:cubicBezTo>
                <a:cubicBezTo>
                  <a:pt x="191" y="76"/>
                  <a:pt x="209" y="73"/>
                  <a:pt x="219" y="75"/>
                </a:cubicBezTo>
                <a:lnTo>
                  <a:pt x="219" y="10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63" name="组合 62"/>
          <p:cNvGrpSpPr/>
          <p:nvPr/>
        </p:nvGrpSpPr>
        <p:grpSpPr>
          <a:xfrm>
            <a:off x="8995367" y="5023853"/>
            <a:ext cx="223082" cy="271800"/>
            <a:chOff x="9572625" y="5245100"/>
            <a:chExt cx="276225" cy="336551"/>
          </a:xfrm>
        </p:grpSpPr>
        <p:sp>
          <p:nvSpPr>
            <p:cNvPr id="64" name="Freeform 49"/>
            <p:cNvSpPr>
              <a:spLocks/>
            </p:cNvSpPr>
            <p:nvPr/>
          </p:nvSpPr>
          <p:spPr bwMode="auto">
            <a:xfrm>
              <a:off x="9572625" y="5386388"/>
              <a:ext cx="276225" cy="109538"/>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50"/>
            <p:cNvSpPr>
              <a:spLocks/>
            </p:cNvSpPr>
            <p:nvPr/>
          </p:nvSpPr>
          <p:spPr bwMode="auto">
            <a:xfrm>
              <a:off x="9572625" y="5468938"/>
              <a:ext cx="276225" cy="112713"/>
            </a:xfrm>
            <a:custGeom>
              <a:avLst/>
              <a:gdLst>
                <a:gd name="T0" fmla="*/ 49 w 98"/>
                <a:gd name="T1" fmla="*/ 16 h 41"/>
                <a:gd name="T2" fmla="*/ 2 w 98"/>
                <a:gd name="T3" fmla="*/ 0 h 41"/>
                <a:gd name="T4" fmla="*/ 0 w 98"/>
                <a:gd name="T5" fmla="*/ 5 h 41"/>
                <a:gd name="T6" fmla="*/ 0 w 98"/>
                <a:gd name="T7" fmla="*/ 20 h 41"/>
                <a:gd name="T8" fmla="*/ 49 w 98"/>
                <a:gd name="T9" fmla="*/ 41 h 41"/>
                <a:gd name="T10" fmla="*/ 98 w 98"/>
                <a:gd name="T11" fmla="*/ 20 h 41"/>
                <a:gd name="T12" fmla="*/ 98 w 98"/>
                <a:gd name="T13" fmla="*/ 5 h 41"/>
                <a:gd name="T14" fmla="*/ 96 w 98"/>
                <a:gd name="T15" fmla="*/ 0 h 41"/>
                <a:gd name="T16" fmla="*/ 49 w 98"/>
                <a:gd name="T17" fmla="*/ 1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49" y="16"/>
                  </a:moveTo>
                  <a:cubicBezTo>
                    <a:pt x="26" y="16"/>
                    <a:pt x="7"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ubicBezTo>
                    <a:pt x="91" y="9"/>
                    <a:pt x="72" y="16"/>
                    <a:pt x="49"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51"/>
            <p:cNvSpPr>
              <a:spLocks/>
            </p:cNvSpPr>
            <p:nvPr/>
          </p:nvSpPr>
          <p:spPr bwMode="auto">
            <a:xfrm>
              <a:off x="9572625" y="5303838"/>
              <a:ext cx="276225" cy="109538"/>
            </a:xfrm>
            <a:custGeom>
              <a:avLst/>
              <a:gdLst>
                <a:gd name="T0" fmla="*/ 96 w 98"/>
                <a:gd name="T1" fmla="*/ 0 h 40"/>
                <a:gd name="T2" fmla="*/ 49 w 98"/>
                <a:gd name="T3" fmla="*/ 15 h 40"/>
                <a:gd name="T4" fmla="*/ 2 w 98"/>
                <a:gd name="T5" fmla="*/ 0 h 40"/>
                <a:gd name="T6" fmla="*/ 0 w 98"/>
                <a:gd name="T7" fmla="*/ 5 h 40"/>
                <a:gd name="T8" fmla="*/ 0 w 98"/>
                <a:gd name="T9" fmla="*/ 19 h 40"/>
                <a:gd name="T10" fmla="*/ 49 w 98"/>
                <a:gd name="T11" fmla="*/ 40 h 40"/>
                <a:gd name="T12" fmla="*/ 98 w 98"/>
                <a:gd name="T13" fmla="*/ 19 h 40"/>
                <a:gd name="T14" fmla="*/ 98 w 98"/>
                <a:gd name="T15" fmla="*/ 5 h 40"/>
                <a:gd name="T16" fmla="*/ 96 w 98"/>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96" y="0"/>
                  </a:moveTo>
                  <a:cubicBezTo>
                    <a:pt x="95" y="8"/>
                    <a:pt x="75" y="15"/>
                    <a:pt x="49" y="15"/>
                  </a:cubicBezTo>
                  <a:cubicBezTo>
                    <a:pt x="23" y="15"/>
                    <a:pt x="3" y="8"/>
                    <a:pt x="2" y="0"/>
                  </a:cubicBezTo>
                  <a:cubicBezTo>
                    <a:pt x="1" y="1"/>
                    <a:pt x="0" y="3"/>
                    <a:pt x="0" y="5"/>
                  </a:cubicBezTo>
                  <a:cubicBezTo>
                    <a:pt x="0" y="19"/>
                    <a:pt x="0" y="19"/>
                    <a:pt x="0" y="19"/>
                  </a:cubicBezTo>
                  <a:cubicBezTo>
                    <a:pt x="0" y="31"/>
                    <a:pt x="22" y="40"/>
                    <a:pt x="49" y="40"/>
                  </a:cubicBezTo>
                  <a:cubicBezTo>
                    <a:pt x="76" y="40"/>
                    <a:pt x="98" y="31"/>
                    <a:pt x="98" y="19"/>
                  </a:cubicBezTo>
                  <a:cubicBezTo>
                    <a:pt x="98" y="5"/>
                    <a:pt x="98" y="5"/>
                    <a:pt x="98" y="5"/>
                  </a:cubicBezTo>
                  <a:cubicBezTo>
                    <a:pt x="98" y="3"/>
                    <a:pt x="97" y="1"/>
                    <a:pt x="9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Oval 52"/>
            <p:cNvSpPr>
              <a:spLocks noChangeArrowheads="1"/>
            </p:cNvSpPr>
            <p:nvPr/>
          </p:nvSpPr>
          <p:spPr bwMode="auto">
            <a:xfrm>
              <a:off x="9578975" y="5245100"/>
              <a:ext cx="263525" cy="857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 name="组合 5"/>
          <p:cNvGrpSpPr/>
          <p:nvPr/>
        </p:nvGrpSpPr>
        <p:grpSpPr>
          <a:xfrm>
            <a:off x="4672458" y="2322327"/>
            <a:ext cx="2934716" cy="2964903"/>
            <a:chOff x="4896028" y="2369655"/>
            <a:chExt cx="2676547" cy="2704080"/>
          </a:xfrm>
        </p:grpSpPr>
        <p:sp>
          <p:nvSpPr>
            <p:cNvPr id="54" name="自由: 形状 53"/>
            <p:cNvSpPr/>
            <p:nvPr/>
          </p:nvSpPr>
          <p:spPr>
            <a:xfrm>
              <a:off x="5987076" y="2369655"/>
              <a:ext cx="1585499" cy="1598693"/>
            </a:xfrm>
            <a:custGeom>
              <a:avLst/>
              <a:gdLst>
                <a:gd name="connsiteX0" fmla="*/ 2431250 w 2717800"/>
                <a:gd name="connsiteY0" fmla="*/ 2740419 h 2740419"/>
                <a:gd name="connsiteX1" fmla="*/ 2151385 w 2717800"/>
                <a:gd name="connsiteY1" fmla="*/ 2512227 h 2740419"/>
                <a:gd name="connsiteX2" fmla="*/ 2145795 w 2717800"/>
                <a:gd name="connsiteY2" fmla="*/ 2457450 h 2740419"/>
                <a:gd name="connsiteX3" fmla="*/ 2145228 w 2717800"/>
                <a:gd name="connsiteY3" fmla="*/ 2457450 h 2740419"/>
                <a:gd name="connsiteX4" fmla="*/ 2146190 w 2717800"/>
                <a:gd name="connsiteY4" fmla="*/ 2438400 h 2740419"/>
                <a:gd name="connsiteX5" fmla="*/ 279400 w 2717800"/>
                <a:gd name="connsiteY5" fmla="*/ 571610 h 2740419"/>
                <a:gd name="connsiteX6" fmla="*/ 279400 w 2717800"/>
                <a:gd name="connsiteY6" fmla="*/ 570958 h 2740419"/>
                <a:gd name="connsiteX7" fmla="*/ 227085 w 2717800"/>
                <a:gd name="connsiteY7" fmla="*/ 565470 h 2740419"/>
                <a:gd name="connsiteX8" fmla="*/ 0 w 2717800"/>
                <a:gd name="connsiteY8" fmla="*/ 285345 h 2740419"/>
                <a:gd name="connsiteX9" fmla="*/ 227877 w 2717800"/>
                <a:gd name="connsiteY9" fmla="*/ 5864 h 2740419"/>
                <a:gd name="connsiteX10" fmla="*/ 279400 w 2717800"/>
                <a:gd name="connsiteY10" fmla="*/ 607 h 2740419"/>
                <a:gd name="connsiteX11" fmla="*/ 279400 w 2717800"/>
                <a:gd name="connsiteY11" fmla="*/ 0 h 2740419"/>
                <a:gd name="connsiteX12" fmla="*/ 283379 w 2717800"/>
                <a:gd name="connsiteY12" fmla="*/ 201 h 2740419"/>
                <a:gd name="connsiteX13" fmla="*/ 285349 w 2717800"/>
                <a:gd name="connsiteY13" fmla="*/ 0 h 2740419"/>
                <a:gd name="connsiteX14" fmla="*/ 285348 w 2717800"/>
                <a:gd name="connsiteY14" fmla="*/ 300 h 2740419"/>
                <a:gd name="connsiteX15" fmla="*/ 528712 w 2717800"/>
                <a:gd name="connsiteY15" fmla="*/ 12589 h 2740419"/>
                <a:gd name="connsiteX16" fmla="*/ 2717800 w 2717800"/>
                <a:gd name="connsiteY16" fmla="*/ 2438400 h 2740419"/>
                <a:gd name="connsiteX17" fmla="*/ 2716937 w 2717800"/>
                <a:gd name="connsiteY17" fmla="*/ 2455486 h 2740419"/>
                <a:gd name="connsiteX18" fmla="*/ 2717797 w 2717800"/>
                <a:gd name="connsiteY18" fmla="*/ 2455487 h 2740419"/>
                <a:gd name="connsiteX19" fmla="*/ 2431250 w 2717800"/>
                <a:gd name="connsiteY19" fmla="*/ 2740419 h 2740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717800" h="2740419">
                  <a:moveTo>
                    <a:pt x="2431250" y="2740419"/>
                  </a:moveTo>
                  <a:cubicBezTo>
                    <a:pt x="2293247" y="2740224"/>
                    <a:pt x="2178150" y="2642351"/>
                    <a:pt x="2151385" y="2512227"/>
                  </a:cubicBezTo>
                  <a:lnTo>
                    <a:pt x="2145795" y="2457450"/>
                  </a:lnTo>
                  <a:lnTo>
                    <a:pt x="2145228" y="2457450"/>
                  </a:lnTo>
                  <a:lnTo>
                    <a:pt x="2146190" y="2438400"/>
                  </a:lnTo>
                  <a:cubicBezTo>
                    <a:pt x="2146190" y="1407400"/>
                    <a:pt x="1310400" y="571610"/>
                    <a:pt x="279400" y="571610"/>
                  </a:cubicBezTo>
                  <a:lnTo>
                    <a:pt x="279400" y="570958"/>
                  </a:lnTo>
                  <a:lnTo>
                    <a:pt x="227085" y="565470"/>
                  </a:lnTo>
                  <a:cubicBezTo>
                    <a:pt x="97216" y="538373"/>
                    <a:pt x="-195" y="423158"/>
                    <a:pt x="0" y="285345"/>
                  </a:cubicBezTo>
                  <a:cubicBezTo>
                    <a:pt x="195" y="147531"/>
                    <a:pt x="97933" y="32593"/>
                    <a:pt x="227877" y="5864"/>
                  </a:cubicBezTo>
                  <a:lnTo>
                    <a:pt x="279400" y="607"/>
                  </a:lnTo>
                  <a:lnTo>
                    <a:pt x="279400" y="0"/>
                  </a:lnTo>
                  <a:lnTo>
                    <a:pt x="283379" y="201"/>
                  </a:lnTo>
                  <a:lnTo>
                    <a:pt x="285349" y="0"/>
                  </a:lnTo>
                  <a:lnTo>
                    <a:pt x="285348" y="300"/>
                  </a:lnTo>
                  <a:lnTo>
                    <a:pt x="528712" y="12589"/>
                  </a:lnTo>
                  <a:cubicBezTo>
                    <a:pt x="1758290" y="137459"/>
                    <a:pt x="2717800" y="1175877"/>
                    <a:pt x="2717800" y="2438400"/>
                  </a:cubicBezTo>
                  <a:lnTo>
                    <a:pt x="2716937" y="2455486"/>
                  </a:lnTo>
                  <a:lnTo>
                    <a:pt x="2717797" y="2455487"/>
                  </a:lnTo>
                  <a:cubicBezTo>
                    <a:pt x="2717129" y="2613204"/>
                    <a:pt x="2588968" y="2740643"/>
                    <a:pt x="2431250" y="2740419"/>
                  </a:cubicBezTo>
                  <a:close/>
                </a:path>
              </a:pathLst>
            </a:custGeom>
            <a:gradFill>
              <a:gsLst>
                <a:gs pos="0">
                  <a:srgbClr val="FEF1A4"/>
                </a:gs>
                <a:gs pos="49000">
                  <a:srgbClr val="F5A51D"/>
                </a:gs>
                <a:gs pos="100000">
                  <a:srgbClr val="E67700"/>
                </a:gs>
              </a:gsLst>
              <a:lin ang="2700000" scaled="0"/>
            </a:gradFill>
            <a:ln w="12700" cap="flat" cmpd="sng" algn="ctr">
              <a:noFill/>
              <a:prstDash val="solid"/>
              <a:miter lim="800000"/>
            </a:ln>
            <a:effectLst>
              <a:outerShdw blurRad="317500" dist="2286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dirty="0">
                <a:solidFill>
                  <a:srgbClr val="1D1C24"/>
                </a:solidFill>
                <a:latin typeface="方正正黑简体" panose="02000000000000000000" pitchFamily="2" charset="-122"/>
                <a:ea typeface="方正正黑简体" panose="02000000000000000000" pitchFamily="2" charset="-122"/>
              </a:endParaRPr>
            </a:p>
          </p:txBody>
        </p:sp>
        <p:sp>
          <p:nvSpPr>
            <p:cNvPr id="74" name="椭圆 73"/>
            <p:cNvSpPr/>
            <p:nvPr/>
          </p:nvSpPr>
          <p:spPr>
            <a:xfrm>
              <a:off x="4896028" y="2622991"/>
              <a:ext cx="2450744" cy="2450744"/>
            </a:xfrm>
            <a:prstGeom prst="ellipse">
              <a:avLst/>
            </a:prstGeom>
            <a:noFill/>
            <a:ln>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8" name="组合 87"/>
          <p:cNvGrpSpPr/>
          <p:nvPr/>
        </p:nvGrpSpPr>
        <p:grpSpPr>
          <a:xfrm>
            <a:off x="4543272" y="2422216"/>
            <a:ext cx="2969567" cy="2946102"/>
            <a:chOff x="4550892" y="2414596"/>
            <a:chExt cx="2969567" cy="2946102"/>
          </a:xfrm>
        </p:grpSpPr>
        <p:sp>
          <p:nvSpPr>
            <p:cNvPr id="53" name="自由: 形状 52"/>
            <p:cNvSpPr/>
            <p:nvPr/>
          </p:nvSpPr>
          <p:spPr>
            <a:xfrm rot="10800000">
              <a:off x="4550892" y="3607803"/>
              <a:ext cx="1738430" cy="1752895"/>
            </a:xfrm>
            <a:custGeom>
              <a:avLst/>
              <a:gdLst>
                <a:gd name="connsiteX0" fmla="*/ 2431250 w 2717800"/>
                <a:gd name="connsiteY0" fmla="*/ 2740419 h 2740419"/>
                <a:gd name="connsiteX1" fmla="*/ 2151385 w 2717800"/>
                <a:gd name="connsiteY1" fmla="*/ 2512227 h 2740419"/>
                <a:gd name="connsiteX2" fmla="*/ 2145795 w 2717800"/>
                <a:gd name="connsiteY2" fmla="*/ 2457450 h 2740419"/>
                <a:gd name="connsiteX3" fmla="*/ 2145228 w 2717800"/>
                <a:gd name="connsiteY3" fmla="*/ 2457450 h 2740419"/>
                <a:gd name="connsiteX4" fmla="*/ 2146190 w 2717800"/>
                <a:gd name="connsiteY4" fmla="*/ 2438400 h 2740419"/>
                <a:gd name="connsiteX5" fmla="*/ 279400 w 2717800"/>
                <a:gd name="connsiteY5" fmla="*/ 571610 h 2740419"/>
                <a:gd name="connsiteX6" fmla="*/ 279400 w 2717800"/>
                <a:gd name="connsiteY6" fmla="*/ 570958 h 2740419"/>
                <a:gd name="connsiteX7" fmla="*/ 227085 w 2717800"/>
                <a:gd name="connsiteY7" fmla="*/ 565470 h 2740419"/>
                <a:gd name="connsiteX8" fmla="*/ 0 w 2717800"/>
                <a:gd name="connsiteY8" fmla="*/ 285345 h 2740419"/>
                <a:gd name="connsiteX9" fmla="*/ 227877 w 2717800"/>
                <a:gd name="connsiteY9" fmla="*/ 5864 h 2740419"/>
                <a:gd name="connsiteX10" fmla="*/ 279400 w 2717800"/>
                <a:gd name="connsiteY10" fmla="*/ 607 h 2740419"/>
                <a:gd name="connsiteX11" fmla="*/ 279400 w 2717800"/>
                <a:gd name="connsiteY11" fmla="*/ 0 h 2740419"/>
                <a:gd name="connsiteX12" fmla="*/ 283379 w 2717800"/>
                <a:gd name="connsiteY12" fmla="*/ 201 h 2740419"/>
                <a:gd name="connsiteX13" fmla="*/ 285349 w 2717800"/>
                <a:gd name="connsiteY13" fmla="*/ 0 h 2740419"/>
                <a:gd name="connsiteX14" fmla="*/ 285348 w 2717800"/>
                <a:gd name="connsiteY14" fmla="*/ 300 h 2740419"/>
                <a:gd name="connsiteX15" fmla="*/ 528712 w 2717800"/>
                <a:gd name="connsiteY15" fmla="*/ 12589 h 2740419"/>
                <a:gd name="connsiteX16" fmla="*/ 2717800 w 2717800"/>
                <a:gd name="connsiteY16" fmla="*/ 2438400 h 2740419"/>
                <a:gd name="connsiteX17" fmla="*/ 2716937 w 2717800"/>
                <a:gd name="connsiteY17" fmla="*/ 2455486 h 2740419"/>
                <a:gd name="connsiteX18" fmla="*/ 2717797 w 2717800"/>
                <a:gd name="connsiteY18" fmla="*/ 2455487 h 2740419"/>
                <a:gd name="connsiteX19" fmla="*/ 2431250 w 2717800"/>
                <a:gd name="connsiteY19" fmla="*/ 2740419 h 2740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717800" h="2740419">
                  <a:moveTo>
                    <a:pt x="2431250" y="2740419"/>
                  </a:moveTo>
                  <a:cubicBezTo>
                    <a:pt x="2293247" y="2740224"/>
                    <a:pt x="2178150" y="2642351"/>
                    <a:pt x="2151385" y="2512227"/>
                  </a:cubicBezTo>
                  <a:lnTo>
                    <a:pt x="2145795" y="2457450"/>
                  </a:lnTo>
                  <a:lnTo>
                    <a:pt x="2145228" y="2457450"/>
                  </a:lnTo>
                  <a:lnTo>
                    <a:pt x="2146190" y="2438400"/>
                  </a:lnTo>
                  <a:cubicBezTo>
                    <a:pt x="2146190" y="1407400"/>
                    <a:pt x="1310400" y="571610"/>
                    <a:pt x="279400" y="571610"/>
                  </a:cubicBezTo>
                  <a:lnTo>
                    <a:pt x="279400" y="570958"/>
                  </a:lnTo>
                  <a:lnTo>
                    <a:pt x="227085" y="565470"/>
                  </a:lnTo>
                  <a:cubicBezTo>
                    <a:pt x="97216" y="538373"/>
                    <a:pt x="-195" y="423158"/>
                    <a:pt x="0" y="285345"/>
                  </a:cubicBezTo>
                  <a:cubicBezTo>
                    <a:pt x="195" y="147531"/>
                    <a:pt x="97933" y="32593"/>
                    <a:pt x="227877" y="5864"/>
                  </a:cubicBezTo>
                  <a:lnTo>
                    <a:pt x="279400" y="607"/>
                  </a:lnTo>
                  <a:lnTo>
                    <a:pt x="279400" y="0"/>
                  </a:lnTo>
                  <a:lnTo>
                    <a:pt x="283379" y="201"/>
                  </a:lnTo>
                  <a:lnTo>
                    <a:pt x="285349" y="0"/>
                  </a:lnTo>
                  <a:lnTo>
                    <a:pt x="285348" y="300"/>
                  </a:lnTo>
                  <a:lnTo>
                    <a:pt x="528712" y="12589"/>
                  </a:lnTo>
                  <a:cubicBezTo>
                    <a:pt x="1758290" y="137459"/>
                    <a:pt x="2717800" y="1175877"/>
                    <a:pt x="2717800" y="2438400"/>
                  </a:cubicBezTo>
                  <a:lnTo>
                    <a:pt x="2716937" y="2455486"/>
                  </a:lnTo>
                  <a:lnTo>
                    <a:pt x="2717797" y="2455487"/>
                  </a:lnTo>
                  <a:cubicBezTo>
                    <a:pt x="2717129" y="2613204"/>
                    <a:pt x="2588968" y="2740643"/>
                    <a:pt x="2431250" y="2740419"/>
                  </a:cubicBezTo>
                  <a:close/>
                </a:path>
              </a:pathLst>
            </a:custGeom>
            <a:gradFill>
              <a:gsLst>
                <a:gs pos="0">
                  <a:srgbClr val="FEF1A4"/>
                </a:gs>
                <a:gs pos="49000">
                  <a:srgbClr val="F5A51D"/>
                </a:gs>
                <a:gs pos="100000">
                  <a:srgbClr val="E67700"/>
                </a:gs>
              </a:gsLst>
              <a:lin ang="13500000" scaled="0"/>
            </a:gradFill>
            <a:ln w="12700" cap="flat" cmpd="sng" algn="ctr">
              <a:noFill/>
              <a:prstDash val="solid"/>
              <a:miter lim="800000"/>
            </a:ln>
            <a:effectLst>
              <a:outerShdw blurRad="317500" dist="2286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dirty="0">
                <a:solidFill>
                  <a:srgbClr val="1D1C24"/>
                </a:solidFill>
                <a:latin typeface="方正正黑简体" panose="02000000000000000000" pitchFamily="2" charset="-122"/>
                <a:ea typeface="方正正黑简体" panose="02000000000000000000" pitchFamily="2" charset="-122"/>
              </a:endParaRPr>
            </a:p>
          </p:txBody>
        </p:sp>
        <p:sp>
          <p:nvSpPr>
            <p:cNvPr id="3" name="椭圆 2"/>
            <p:cNvSpPr/>
            <p:nvPr/>
          </p:nvSpPr>
          <p:spPr>
            <a:xfrm>
              <a:off x="4833326" y="2414596"/>
              <a:ext cx="2687133" cy="2687131"/>
            </a:xfrm>
            <a:prstGeom prst="ellipse">
              <a:avLst/>
            </a:prstGeom>
            <a:noFill/>
            <a:ln>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1" name="自由: 形状 80"/>
          <p:cNvSpPr/>
          <p:nvPr/>
        </p:nvSpPr>
        <p:spPr>
          <a:xfrm flipH="1" flipV="1">
            <a:off x="7418926" y="2531264"/>
            <a:ext cx="1439321" cy="1410167"/>
          </a:xfrm>
          <a:custGeom>
            <a:avLst/>
            <a:gdLst>
              <a:gd name="connsiteX0" fmla="*/ 1436914 w 1436914"/>
              <a:gd name="connsiteY0" fmla="*/ 0 h 899886"/>
              <a:gd name="connsiteX1" fmla="*/ 798286 w 1436914"/>
              <a:gd name="connsiteY1" fmla="*/ 899886 h 899886"/>
              <a:gd name="connsiteX2" fmla="*/ 0 w 1436914"/>
              <a:gd name="connsiteY2" fmla="*/ 899886 h 899886"/>
              <a:gd name="connsiteX0" fmla="*/ 1436914 w 1436914"/>
              <a:gd name="connsiteY0" fmla="*/ 0 h 902068"/>
              <a:gd name="connsiteX1" fmla="*/ 798286 w 1436914"/>
              <a:gd name="connsiteY1" fmla="*/ 899886 h 902068"/>
              <a:gd name="connsiteX2" fmla="*/ 498981 w 1436914"/>
              <a:gd name="connsiteY2" fmla="*/ 902068 h 902068"/>
              <a:gd name="connsiteX3" fmla="*/ 0 w 1436914"/>
              <a:gd name="connsiteY3" fmla="*/ 899886 h 902068"/>
              <a:gd name="connsiteX0" fmla="*/ 937933 w 937933"/>
              <a:gd name="connsiteY0" fmla="*/ 0 h 902068"/>
              <a:gd name="connsiteX1" fmla="*/ 299305 w 937933"/>
              <a:gd name="connsiteY1" fmla="*/ 899886 h 902068"/>
              <a:gd name="connsiteX2" fmla="*/ 0 w 937933"/>
              <a:gd name="connsiteY2" fmla="*/ 902068 h 902068"/>
            </a:gdLst>
            <a:ahLst/>
            <a:cxnLst>
              <a:cxn ang="0">
                <a:pos x="connsiteX0" y="connsiteY0"/>
              </a:cxn>
              <a:cxn ang="0">
                <a:pos x="connsiteX1" y="connsiteY1"/>
              </a:cxn>
              <a:cxn ang="0">
                <a:pos x="connsiteX2" y="connsiteY2"/>
              </a:cxn>
            </a:cxnLst>
            <a:rect l="l" t="t" r="r" b="b"/>
            <a:pathLst>
              <a:path w="937933" h="902068">
                <a:moveTo>
                  <a:pt x="937933" y="0"/>
                </a:moveTo>
                <a:lnTo>
                  <a:pt x="299305" y="899886"/>
                </a:lnTo>
                <a:lnTo>
                  <a:pt x="0" y="902068"/>
                </a:lnTo>
              </a:path>
            </a:pathLst>
          </a:custGeom>
          <a:noFill/>
          <a:ln w="25400" cmpd="sng">
            <a:solidFill>
              <a:srgbClr val="56555B"/>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自由: 形状 26"/>
          <p:cNvSpPr/>
          <p:nvPr/>
        </p:nvSpPr>
        <p:spPr>
          <a:xfrm>
            <a:off x="3340101" y="3771974"/>
            <a:ext cx="1418316" cy="1376926"/>
          </a:xfrm>
          <a:custGeom>
            <a:avLst/>
            <a:gdLst>
              <a:gd name="connsiteX0" fmla="*/ 1436914 w 1436914"/>
              <a:gd name="connsiteY0" fmla="*/ 0 h 899886"/>
              <a:gd name="connsiteX1" fmla="*/ 798286 w 1436914"/>
              <a:gd name="connsiteY1" fmla="*/ 899886 h 899886"/>
              <a:gd name="connsiteX2" fmla="*/ 0 w 1436914"/>
              <a:gd name="connsiteY2" fmla="*/ 899886 h 899886"/>
              <a:gd name="connsiteX0" fmla="*/ 1436914 w 1436914"/>
              <a:gd name="connsiteY0" fmla="*/ 0 h 899886"/>
              <a:gd name="connsiteX1" fmla="*/ 798286 w 1436914"/>
              <a:gd name="connsiteY1" fmla="*/ 899886 h 899886"/>
              <a:gd name="connsiteX2" fmla="*/ 517800 w 1436914"/>
              <a:gd name="connsiteY2" fmla="*/ 898312 h 899886"/>
              <a:gd name="connsiteX3" fmla="*/ 0 w 1436914"/>
              <a:gd name="connsiteY3" fmla="*/ 899886 h 899886"/>
              <a:gd name="connsiteX0" fmla="*/ 919114 w 919114"/>
              <a:gd name="connsiteY0" fmla="*/ 0 h 899886"/>
              <a:gd name="connsiteX1" fmla="*/ 280486 w 919114"/>
              <a:gd name="connsiteY1" fmla="*/ 899886 h 899886"/>
              <a:gd name="connsiteX2" fmla="*/ 0 w 919114"/>
              <a:gd name="connsiteY2" fmla="*/ 898312 h 899886"/>
            </a:gdLst>
            <a:ahLst/>
            <a:cxnLst>
              <a:cxn ang="0">
                <a:pos x="connsiteX0" y="connsiteY0"/>
              </a:cxn>
              <a:cxn ang="0">
                <a:pos x="connsiteX1" y="connsiteY1"/>
              </a:cxn>
              <a:cxn ang="0">
                <a:pos x="connsiteX2" y="connsiteY2"/>
              </a:cxn>
            </a:cxnLst>
            <a:rect l="l" t="t" r="r" b="b"/>
            <a:pathLst>
              <a:path w="919114" h="899886">
                <a:moveTo>
                  <a:pt x="919114" y="0"/>
                </a:moveTo>
                <a:lnTo>
                  <a:pt x="280486" y="899886"/>
                </a:lnTo>
                <a:lnTo>
                  <a:pt x="0" y="898312"/>
                </a:lnTo>
              </a:path>
            </a:pathLst>
          </a:custGeom>
          <a:noFill/>
          <a:ln w="25400" cmpd="sng">
            <a:solidFill>
              <a:srgbClr val="56555B"/>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4184675" y="1966862"/>
            <a:ext cx="3822652" cy="3822651"/>
            <a:chOff x="4184675" y="1930758"/>
            <a:chExt cx="3822652" cy="3822651"/>
          </a:xfrm>
        </p:grpSpPr>
        <p:sp>
          <p:nvSpPr>
            <p:cNvPr id="20" name="自由: 形状 19"/>
            <p:cNvSpPr/>
            <p:nvPr/>
          </p:nvSpPr>
          <p:spPr>
            <a:xfrm>
              <a:off x="4184675" y="1930758"/>
              <a:ext cx="3822652" cy="3822651"/>
            </a:xfrm>
            <a:custGeom>
              <a:avLst/>
              <a:gdLst/>
              <a:ahLst/>
              <a:cxnLst/>
              <a:rect l="0" t="0" r="0" b="0"/>
              <a:pathLst>
                <a:path w="3822652" h="3822651">
                  <a:moveTo>
                    <a:pt x="0" y="0"/>
                  </a:moveTo>
                  <a:lnTo>
                    <a:pt x="3822651" y="0"/>
                  </a:lnTo>
                  <a:lnTo>
                    <a:pt x="3822651" y="3822650"/>
                  </a:lnTo>
                  <a:lnTo>
                    <a:pt x="0" y="3822650"/>
                  </a:lnTo>
                  <a:close/>
                </a:path>
              </a:pathLst>
            </a:cu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5140338" y="2886421"/>
              <a:ext cx="1911325" cy="1911325"/>
            </a:xfrm>
            <a:prstGeom prst="ellipse">
              <a:avLst/>
            </a:prstGeom>
            <a:gradFill>
              <a:gsLst>
                <a:gs pos="25000">
                  <a:srgbClr val="FEF1A4"/>
                </a:gs>
                <a:gs pos="49000">
                  <a:srgbClr val="F5A51D"/>
                </a:gs>
                <a:gs pos="100000">
                  <a:srgbClr val="E67700"/>
                </a:gs>
              </a:gsLst>
              <a:lin ang="2700000" scaled="0"/>
            </a:gradFill>
            <a:ln w="12700" cap="flat" cmpd="sng" algn="ctr">
              <a:noFill/>
              <a:prstDash val="solid"/>
              <a:miter lim="800000"/>
            </a:ln>
            <a:effectLst>
              <a:outerShdw blurRad="317500" dist="2286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dirty="0">
                <a:solidFill>
                  <a:srgbClr val="1D1C24"/>
                </a:solidFill>
                <a:latin typeface="方正正黑简体" panose="02000000000000000000" pitchFamily="2" charset="-122"/>
                <a:ea typeface="方正正黑简体" panose="02000000000000000000" pitchFamily="2" charset="-122"/>
              </a:endParaRPr>
            </a:p>
          </p:txBody>
        </p:sp>
      </p:grpSp>
      <p:grpSp>
        <p:nvGrpSpPr>
          <p:cNvPr id="51" name="组合 50"/>
          <p:cNvGrpSpPr/>
          <p:nvPr/>
        </p:nvGrpSpPr>
        <p:grpSpPr>
          <a:xfrm flipH="1">
            <a:off x="4460412" y="3544167"/>
            <a:ext cx="477230" cy="429977"/>
            <a:chOff x="7048145" y="2370013"/>
            <a:chExt cx="348313" cy="313825"/>
          </a:xfrm>
        </p:grpSpPr>
        <p:sp>
          <p:nvSpPr>
            <p:cNvPr id="82" name="椭圆 81"/>
            <p:cNvSpPr/>
            <p:nvPr/>
          </p:nvSpPr>
          <p:spPr>
            <a:xfrm>
              <a:off x="7048145" y="2370013"/>
              <a:ext cx="313825" cy="313825"/>
            </a:xfrm>
            <a:prstGeom prst="ellipse">
              <a:avLst/>
            </a:prstGeom>
            <a:solidFill>
              <a:srgbClr val="F5BB4D"/>
            </a:solidFill>
            <a:ln>
              <a:noFill/>
            </a:ln>
            <a:effectLst>
              <a:outerShdw blurRad="101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35"/>
            <p:cNvSpPr/>
            <p:nvPr/>
          </p:nvSpPr>
          <p:spPr>
            <a:xfrm rot="1800000">
              <a:off x="7082632" y="2378945"/>
              <a:ext cx="313826" cy="176527"/>
            </a:xfrm>
            <a:custGeom>
              <a:avLst/>
              <a:gdLst>
                <a:gd name="connsiteX0" fmla="*/ 0 w 313825"/>
                <a:gd name="connsiteY0" fmla="*/ 156913 h 313825"/>
                <a:gd name="connsiteX1" fmla="*/ 156913 w 313825"/>
                <a:gd name="connsiteY1" fmla="*/ 0 h 313825"/>
                <a:gd name="connsiteX2" fmla="*/ 313826 w 313825"/>
                <a:gd name="connsiteY2" fmla="*/ 156913 h 313825"/>
                <a:gd name="connsiteX3" fmla="*/ 156913 w 313825"/>
                <a:gd name="connsiteY3" fmla="*/ 313826 h 313825"/>
                <a:gd name="connsiteX4" fmla="*/ 0 w 313825"/>
                <a:gd name="connsiteY4" fmla="*/ 156913 h 313825"/>
                <a:gd name="connsiteX0" fmla="*/ 0 w 313826"/>
                <a:gd name="connsiteY0" fmla="*/ 156913 h 176527"/>
                <a:gd name="connsiteX1" fmla="*/ 156913 w 313826"/>
                <a:gd name="connsiteY1" fmla="*/ 0 h 176527"/>
                <a:gd name="connsiteX2" fmla="*/ 313826 w 313826"/>
                <a:gd name="connsiteY2" fmla="*/ 156913 h 176527"/>
                <a:gd name="connsiteX3" fmla="*/ 0 w 313826"/>
                <a:gd name="connsiteY3" fmla="*/ 156913 h 176527"/>
              </a:gdLst>
              <a:ahLst/>
              <a:cxnLst>
                <a:cxn ang="0">
                  <a:pos x="connsiteX0" y="connsiteY0"/>
                </a:cxn>
                <a:cxn ang="0">
                  <a:pos x="connsiteX1" y="connsiteY1"/>
                </a:cxn>
                <a:cxn ang="0">
                  <a:pos x="connsiteX2" y="connsiteY2"/>
                </a:cxn>
                <a:cxn ang="0">
                  <a:pos x="connsiteX3" y="connsiteY3"/>
                </a:cxn>
              </a:cxnLst>
              <a:rect l="l" t="t" r="r" b="b"/>
              <a:pathLst>
                <a:path w="313826" h="176527">
                  <a:moveTo>
                    <a:pt x="0" y="156913"/>
                  </a:moveTo>
                  <a:cubicBezTo>
                    <a:pt x="0" y="70252"/>
                    <a:pt x="70252" y="0"/>
                    <a:pt x="156913" y="0"/>
                  </a:cubicBezTo>
                  <a:cubicBezTo>
                    <a:pt x="243574" y="0"/>
                    <a:pt x="313826" y="70252"/>
                    <a:pt x="313826" y="156913"/>
                  </a:cubicBezTo>
                  <a:cubicBezTo>
                    <a:pt x="287674" y="183065"/>
                    <a:pt x="26152" y="183065"/>
                    <a:pt x="0" y="156913"/>
                  </a:cubicBezTo>
                  <a:close/>
                </a:path>
              </a:pathLst>
            </a:custGeom>
            <a:gradFill>
              <a:gsLst>
                <a:gs pos="100000">
                  <a:schemeClr val="bg1">
                    <a:alpha val="0"/>
                  </a:schemeClr>
                </a:gs>
                <a:gs pos="15000">
                  <a:srgbClr val="FFFBEF"/>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4" name="组合 83"/>
          <p:cNvGrpSpPr/>
          <p:nvPr/>
        </p:nvGrpSpPr>
        <p:grpSpPr>
          <a:xfrm flipH="1">
            <a:off x="7164796" y="3715165"/>
            <a:ext cx="477230" cy="429977"/>
            <a:chOff x="7048145" y="2370013"/>
            <a:chExt cx="348313" cy="313825"/>
          </a:xfrm>
        </p:grpSpPr>
        <p:sp>
          <p:nvSpPr>
            <p:cNvPr id="85" name="椭圆 84"/>
            <p:cNvSpPr/>
            <p:nvPr/>
          </p:nvSpPr>
          <p:spPr>
            <a:xfrm>
              <a:off x="7048145" y="2370013"/>
              <a:ext cx="313825" cy="313825"/>
            </a:xfrm>
            <a:prstGeom prst="ellipse">
              <a:avLst/>
            </a:prstGeom>
            <a:solidFill>
              <a:srgbClr val="F5BB4D"/>
            </a:solidFill>
            <a:ln>
              <a:noFill/>
            </a:ln>
            <a:effectLst>
              <a:outerShdw blurRad="101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35"/>
            <p:cNvSpPr/>
            <p:nvPr/>
          </p:nvSpPr>
          <p:spPr>
            <a:xfrm rot="1800000">
              <a:off x="7082632" y="2378945"/>
              <a:ext cx="313826" cy="176527"/>
            </a:xfrm>
            <a:custGeom>
              <a:avLst/>
              <a:gdLst>
                <a:gd name="connsiteX0" fmla="*/ 0 w 313825"/>
                <a:gd name="connsiteY0" fmla="*/ 156913 h 313825"/>
                <a:gd name="connsiteX1" fmla="*/ 156913 w 313825"/>
                <a:gd name="connsiteY1" fmla="*/ 0 h 313825"/>
                <a:gd name="connsiteX2" fmla="*/ 313826 w 313825"/>
                <a:gd name="connsiteY2" fmla="*/ 156913 h 313825"/>
                <a:gd name="connsiteX3" fmla="*/ 156913 w 313825"/>
                <a:gd name="connsiteY3" fmla="*/ 313826 h 313825"/>
                <a:gd name="connsiteX4" fmla="*/ 0 w 313825"/>
                <a:gd name="connsiteY4" fmla="*/ 156913 h 313825"/>
                <a:gd name="connsiteX0" fmla="*/ 0 w 313826"/>
                <a:gd name="connsiteY0" fmla="*/ 156913 h 176527"/>
                <a:gd name="connsiteX1" fmla="*/ 156913 w 313826"/>
                <a:gd name="connsiteY1" fmla="*/ 0 h 176527"/>
                <a:gd name="connsiteX2" fmla="*/ 313826 w 313826"/>
                <a:gd name="connsiteY2" fmla="*/ 156913 h 176527"/>
                <a:gd name="connsiteX3" fmla="*/ 0 w 313826"/>
                <a:gd name="connsiteY3" fmla="*/ 156913 h 176527"/>
              </a:gdLst>
              <a:ahLst/>
              <a:cxnLst>
                <a:cxn ang="0">
                  <a:pos x="connsiteX0" y="connsiteY0"/>
                </a:cxn>
                <a:cxn ang="0">
                  <a:pos x="connsiteX1" y="connsiteY1"/>
                </a:cxn>
                <a:cxn ang="0">
                  <a:pos x="connsiteX2" y="connsiteY2"/>
                </a:cxn>
                <a:cxn ang="0">
                  <a:pos x="connsiteX3" y="connsiteY3"/>
                </a:cxn>
              </a:cxnLst>
              <a:rect l="l" t="t" r="r" b="b"/>
              <a:pathLst>
                <a:path w="313826" h="176527">
                  <a:moveTo>
                    <a:pt x="0" y="156913"/>
                  </a:moveTo>
                  <a:cubicBezTo>
                    <a:pt x="0" y="70252"/>
                    <a:pt x="70252" y="0"/>
                    <a:pt x="156913" y="0"/>
                  </a:cubicBezTo>
                  <a:cubicBezTo>
                    <a:pt x="243574" y="0"/>
                    <a:pt x="313826" y="70252"/>
                    <a:pt x="313826" y="156913"/>
                  </a:cubicBezTo>
                  <a:cubicBezTo>
                    <a:pt x="287674" y="183065"/>
                    <a:pt x="26152" y="183065"/>
                    <a:pt x="0" y="156913"/>
                  </a:cubicBezTo>
                  <a:close/>
                </a:path>
              </a:pathLst>
            </a:custGeom>
            <a:gradFill>
              <a:gsLst>
                <a:gs pos="100000">
                  <a:schemeClr val="bg1">
                    <a:alpha val="0"/>
                  </a:schemeClr>
                </a:gs>
                <a:gs pos="15000">
                  <a:srgbClr val="FFFBEF"/>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95" name="文本框 94"/>
          <p:cNvSpPr txBox="1"/>
          <p:nvPr/>
        </p:nvSpPr>
        <p:spPr>
          <a:xfrm>
            <a:off x="5145830" y="3644276"/>
            <a:ext cx="1900340" cy="523220"/>
          </a:xfrm>
          <a:prstGeom prst="rect">
            <a:avLst/>
          </a:prstGeom>
          <a:noFill/>
        </p:spPr>
        <p:txBody>
          <a:bodyPr vert="horz" wrap="square" rtlCol="0">
            <a:spAutoFit/>
          </a:bodyPr>
          <a:lstStyle/>
          <a:p>
            <a:pPr algn="ctr"/>
            <a:r>
              <a:rPr lang="zh-CN" altLang="en-US" sz="2800" b="1" dirty="0">
                <a:solidFill>
                  <a:srgbClr val="1D1C24"/>
                </a:solidFill>
                <a:latin typeface="方正正黑简体" panose="02000000000000000000" pitchFamily="2" charset="-122"/>
                <a:ea typeface="方正正黑简体" panose="02000000000000000000" pitchFamily="2" charset="-122"/>
              </a:rPr>
              <a:t>项目总结</a:t>
            </a:r>
          </a:p>
        </p:txBody>
      </p:sp>
      <p:sp>
        <p:nvSpPr>
          <p:cNvPr id="76" name="椭圆 75" hidden="1"/>
          <p:cNvSpPr/>
          <p:nvPr>
            <p:custDataLst>
              <p:tags r:id="rId1"/>
            </p:custDataLst>
          </p:nvPr>
        </p:nvSpPr>
        <p:spPr>
          <a:xfrm>
            <a:off x="4746451" y="2524583"/>
            <a:ext cx="2699098" cy="269909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p:nvPr/>
        </p:nvSpPr>
        <p:spPr>
          <a:xfrm>
            <a:off x="5711363" y="2137709"/>
            <a:ext cx="755612" cy="755601"/>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椭圆 120"/>
          <p:cNvSpPr/>
          <p:nvPr/>
        </p:nvSpPr>
        <p:spPr>
          <a:xfrm>
            <a:off x="5711363" y="4832936"/>
            <a:ext cx="755612" cy="755601"/>
          </a:xfrm>
          <a:prstGeom prst="ellipse">
            <a:avLst/>
          </a:prstGeom>
          <a:gradFill>
            <a:gsLst>
              <a:gs pos="30000">
                <a:srgbClr val="FEEA74"/>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58599009"/>
      </p:ext>
    </p:extLst>
  </p:cSld>
  <p:clrMapOvr>
    <a:masterClrMapping/>
  </p:clrMapOvr>
  <p:transition spd="slow" advClick="0" advTm="1400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14:bounceEnd="50000">
                                          <p:cBhvr additive="base">
                                            <p:cTn id="7" dur="5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21"/>
                                            </p:tgtEl>
                                            <p:attrNameLst>
                                              <p:attrName>ppt_y</p:attrName>
                                            </p:attrNameLst>
                                          </p:cBhvr>
                                          <p:tavLst>
                                            <p:tav tm="0">
                                              <p:val>
                                                <p:strVal val="1+#ppt_h/2"/>
                                              </p:val>
                                            </p:tav>
                                            <p:tav tm="100000">
                                              <p:val>
                                                <p:strVal val="#ppt_y"/>
                                              </p:val>
                                            </p:tav>
                                          </p:tavLst>
                                        </p:anim>
                                      </p:childTnLst>
                                    </p:cTn>
                                  </p:par>
                                  <p:par>
                                    <p:cTn id="9" presetID="1" presetClass="entr" presetSubtype="0" fill="hold" grpId="2" nodeType="withEffect">
                                      <p:stCondLst>
                                        <p:cond delay="500"/>
                                      </p:stCondLst>
                                      <p:childTnLst>
                                        <p:set>
                                          <p:cBhvr>
                                            <p:cTn id="10" dur="1" fill="hold">
                                              <p:stCondLst>
                                                <p:cond delay="0"/>
                                              </p:stCondLst>
                                            </p:cTn>
                                            <p:tgtEl>
                                              <p:spTgt spid="68"/>
                                            </p:tgtEl>
                                            <p:attrNameLst>
                                              <p:attrName>style.visibility</p:attrName>
                                            </p:attrNameLst>
                                          </p:cBhvr>
                                          <p:to>
                                            <p:strVal val="visible"/>
                                          </p:to>
                                        </p:set>
                                      </p:childTnLst>
                                    </p:cTn>
                                  </p:par>
                                  <p:par>
                                    <p:cTn id="11" presetID="64" presetClass="path" presetSubtype="0" accel="50000" decel="50000" fill="hold" grpId="0" nodeType="withEffect">
                                      <p:stCondLst>
                                        <p:cond delay="500"/>
                                      </p:stCondLst>
                                      <p:childTnLst>
                                        <p:animMotion origin="layout" path="M 0 1.85185E-6 L 0 -0.20695 " pathEditMode="relative" rAng="0" ptsTypes="AA">
                                          <p:cBhvr>
                                            <p:cTn id="12" dur="1000" fill="hold"/>
                                            <p:tgtEl>
                                              <p:spTgt spid="68"/>
                                            </p:tgtEl>
                                            <p:attrNameLst>
                                              <p:attrName>ppt_x</p:attrName>
                                              <p:attrName>ppt_y</p:attrName>
                                            </p:attrNameLst>
                                          </p:cBhvr>
                                          <p:rCtr x="0" y="-10347"/>
                                        </p:animMotion>
                                      </p:childTnLst>
                                    </p:cTn>
                                  </p:par>
                                  <p:par>
                                    <p:cTn id="13" presetID="1" presetClass="exit" presetSubtype="0" fill="hold" grpId="1" nodeType="withEffect">
                                      <p:stCondLst>
                                        <p:cond delay="1500"/>
                                      </p:stCondLst>
                                      <p:childTnLst>
                                        <p:set>
                                          <p:cBhvr>
                                            <p:cTn id="14" dur="1" fill="hold">
                                              <p:stCondLst>
                                                <p:cond delay="0"/>
                                              </p:stCondLst>
                                            </p:cTn>
                                            <p:tgtEl>
                                              <p:spTgt spid="68"/>
                                            </p:tgtEl>
                                            <p:attrNameLst>
                                              <p:attrName>style.visibility</p:attrName>
                                            </p:attrNameLst>
                                          </p:cBhvr>
                                          <p:to>
                                            <p:strVal val="hidden"/>
                                          </p:to>
                                        </p:set>
                                      </p:childTnLst>
                                    </p:cTn>
                                  </p:par>
                                  <p:par>
                                    <p:cTn id="15" presetID="1" presetClass="entr" presetSubtype="0" fill="hold" grpId="0" nodeType="withEffect">
                                      <p:stCondLst>
                                        <p:cond delay="1400"/>
                                      </p:stCondLst>
                                      <p:childTnLst>
                                        <p:set>
                                          <p:cBhvr>
                                            <p:cTn id="16" dur="1" fill="hold">
                                              <p:stCondLst>
                                                <p:cond delay="0"/>
                                              </p:stCondLst>
                                            </p:cTn>
                                            <p:tgtEl>
                                              <p:spTgt spid="69"/>
                                            </p:tgtEl>
                                            <p:attrNameLst>
                                              <p:attrName>style.visibility</p:attrName>
                                            </p:attrNameLst>
                                          </p:cBhvr>
                                          <p:to>
                                            <p:strVal val="visible"/>
                                          </p:to>
                                        </p:set>
                                      </p:childTnLst>
                                    </p:cTn>
                                  </p:par>
                                  <p:par>
                                    <p:cTn id="17" presetID="50" presetClass="path" presetSubtype="0" accel="50000" decel="50000" fill="hold" grpId="1" nodeType="withEffect">
                                      <p:stCondLst>
                                        <p:cond delay="1400"/>
                                      </p:stCondLst>
                                      <p:childTnLst>
                                        <p:animMotion origin="layout" path="M 0.00052 -0.0007 C 0.02643 0.00231 0.0595 0.02106 0.08034 0.0618 C 0.09883 0.09444 0.11315 0.14699 0.11159 0.2125 " pathEditMode="relative" rAng="0" ptsTypes="AAA">
                                          <p:cBhvr>
                                            <p:cTn id="18" dur="500" fill="hold"/>
                                            <p:tgtEl>
                                              <p:spTgt spid="69"/>
                                            </p:tgtEl>
                                            <p:attrNameLst>
                                              <p:attrName>ppt_x</p:attrName>
                                              <p:attrName>ppt_y</p:attrName>
                                            </p:attrNameLst>
                                          </p:cBhvr>
                                          <p:rCtr x="5560" y="10648"/>
                                        </p:animMotion>
                                      </p:childTnLst>
                                    </p:cTn>
                                  </p:par>
                                  <p:par>
                                    <p:cTn id="19" presetID="10" presetClass="exit" presetSubtype="0" fill="hold" grpId="2" nodeType="withEffect">
                                      <p:stCondLst>
                                        <p:cond delay="1850"/>
                                      </p:stCondLst>
                                      <p:childTnLst>
                                        <p:animEffect transition="out" filter="fade">
                                          <p:cBhvr>
                                            <p:cTn id="20" dur="150"/>
                                            <p:tgtEl>
                                              <p:spTgt spid="69"/>
                                            </p:tgtEl>
                                          </p:cBhvr>
                                        </p:animEffect>
                                        <p:set>
                                          <p:cBhvr>
                                            <p:cTn id="21" dur="1" fill="hold">
                                              <p:stCondLst>
                                                <p:cond delay="149"/>
                                              </p:stCondLst>
                                            </p:cTn>
                                            <p:tgtEl>
                                              <p:spTgt spid="69"/>
                                            </p:tgtEl>
                                            <p:attrNameLst>
                                              <p:attrName>style.visibility</p:attrName>
                                            </p:attrNameLst>
                                          </p:cBhvr>
                                          <p:to>
                                            <p:strVal val="hidden"/>
                                          </p:to>
                                        </p:set>
                                      </p:childTnLst>
                                    </p:cTn>
                                  </p:par>
                                  <p:par>
                                    <p:cTn id="22" presetID="22" presetClass="entr" presetSubtype="8" fill="hold" nodeType="withEffect">
                                      <p:stCondLst>
                                        <p:cond delay="135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par>
                                    <p:cTn id="25" presetID="22" presetClass="entr" presetSubtype="2" fill="hold" nodeType="withEffect">
                                      <p:stCondLst>
                                        <p:cond delay="1350"/>
                                      </p:stCondLst>
                                      <p:childTnLst>
                                        <p:set>
                                          <p:cBhvr>
                                            <p:cTn id="26" dur="1" fill="hold">
                                              <p:stCondLst>
                                                <p:cond delay="0"/>
                                              </p:stCondLst>
                                            </p:cTn>
                                            <p:tgtEl>
                                              <p:spTgt spid="79"/>
                                            </p:tgtEl>
                                            <p:attrNameLst>
                                              <p:attrName>style.visibility</p:attrName>
                                            </p:attrNameLst>
                                          </p:cBhvr>
                                          <p:to>
                                            <p:strVal val="visible"/>
                                          </p:to>
                                        </p:set>
                                        <p:animEffect transition="in" filter="wipe(right)">
                                          <p:cBhvr>
                                            <p:cTn id="27" dur="500"/>
                                            <p:tgtEl>
                                              <p:spTgt spid="79"/>
                                            </p:tgtEl>
                                          </p:cBhvr>
                                        </p:animEffect>
                                      </p:childTnLst>
                                    </p:cTn>
                                  </p:par>
                                  <p:par>
                                    <p:cTn id="28" presetID="21" presetClass="entr" presetSubtype="1" fill="hold" grpId="0" nodeType="withEffect">
                                      <p:stCondLst>
                                        <p:cond delay="1800"/>
                                      </p:stCondLst>
                                      <p:childTnLst>
                                        <p:set>
                                          <p:cBhvr>
                                            <p:cTn id="29" dur="1" fill="hold">
                                              <p:stCondLst>
                                                <p:cond delay="0"/>
                                              </p:stCondLst>
                                            </p:cTn>
                                            <p:tgtEl>
                                              <p:spTgt spid="96"/>
                                            </p:tgtEl>
                                            <p:attrNameLst>
                                              <p:attrName>style.visibility</p:attrName>
                                            </p:attrNameLst>
                                          </p:cBhvr>
                                          <p:to>
                                            <p:strVal val="visible"/>
                                          </p:to>
                                        </p:set>
                                        <p:animEffect transition="in" filter="wheel(1)">
                                          <p:cBhvr>
                                            <p:cTn id="30" dur="500"/>
                                            <p:tgtEl>
                                              <p:spTgt spid="96"/>
                                            </p:tgtEl>
                                          </p:cBhvr>
                                        </p:animEffect>
                                      </p:childTnLst>
                                    </p:cTn>
                                  </p:par>
                                  <p:par>
                                    <p:cTn id="31" presetID="1" presetClass="entr" presetSubtype="0" fill="hold" nodeType="withEffect">
                                      <p:stCondLst>
                                        <p:cond delay="2250"/>
                                      </p:stCondLst>
                                      <p:childTnLst>
                                        <p:set>
                                          <p:cBhvr>
                                            <p:cTn id="32" dur="1" fill="hold">
                                              <p:stCondLst>
                                                <p:cond delay="0"/>
                                              </p:stCondLst>
                                            </p:cTn>
                                            <p:tgtEl>
                                              <p:spTgt spid="100"/>
                                            </p:tgtEl>
                                            <p:attrNameLst>
                                              <p:attrName>style.visibility</p:attrName>
                                            </p:attrNameLst>
                                          </p:cBhvr>
                                          <p:to>
                                            <p:strVal val="visible"/>
                                          </p:to>
                                        </p:set>
                                      </p:childTnLst>
                                    </p:cTn>
                                  </p:par>
                                  <p:par>
                                    <p:cTn id="33" presetID="35" presetClass="path" presetSubtype="0" accel="50000" decel="50000" fill="hold" nodeType="withEffect">
                                      <p:stCondLst>
                                        <p:cond delay="2250"/>
                                      </p:stCondLst>
                                      <p:childTnLst>
                                        <p:animMotion origin="layout" path="M 3.125E-6 4.44444E-6 L -0.27214 4.44444E-6 " pathEditMode="relative" rAng="0" ptsTypes="AA">
                                          <p:cBhvr>
                                            <p:cTn id="34" dur="1000" spd="-100000" fill="hold"/>
                                            <p:tgtEl>
                                              <p:spTgt spid="100"/>
                                            </p:tgtEl>
                                            <p:attrNameLst>
                                              <p:attrName>ppt_x</p:attrName>
                                              <p:attrName>ppt_y</p:attrName>
                                            </p:attrNameLst>
                                          </p:cBhvr>
                                          <p:rCtr x="-13607" y="0"/>
                                        </p:animMotion>
                                      </p:childTnLst>
                                    </p:cTn>
                                  </p:par>
                                  <p:par>
                                    <p:cTn id="35" presetID="45" presetClass="entr" presetSubtype="0" fill="hold" nodeType="withEffect">
                                      <p:stCondLst>
                                        <p:cond delay="2250"/>
                                      </p:stCondLst>
                                      <p:childTnLst>
                                        <p:set>
                                          <p:cBhvr>
                                            <p:cTn id="36" dur="1" fill="hold">
                                              <p:stCondLst>
                                                <p:cond delay="0"/>
                                              </p:stCondLst>
                                            </p:cTn>
                                            <p:tgtEl>
                                              <p:spTgt spid="100"/>
                                            </p:tgtEl>
                                            <p:attrNameLst>
                                              <p:attrName>style.visibility</p:attrName>
                                            </p:attrNameLst>
                                          </p:cBhvr>
                                          <p:to>
                                            <p:strVal val="visible"/>
                                          </p:to>
                                        </p:set>
                                        <p:animEffect transition="in" filter="fade">
                                          <p:cBhvr>
                                            <p:cTn id="37" dur="1000"/>
                                            <p:tgtEl>
                                              <p:spTgt spid="100"/>
                                            </p:tgtEl>
                                          </p:cBhvr>
                                        </p:animEffect>
                                        <p:anim calcmode="lin" valueType="num">
                                          <p:cBhvr>
                                            <p:cTn id="38" dur="1000" fill="hold"/>
                                            <p:tgtEl>
                                              <p:spTgt spid="100"/>
                                            </p:tgtEl>
                                            <p:attrNameLst>
                                              <p:attrName>ppt_w</p:attrName>
                                            </p:attrNameLst>
                                          </p:cBhvr>
                                          <p:tavLst>
                                            <p:tav tm="0" fmla="#ppt_w*sin(2.5*pi*$)">
                                              <p:val>
                                                <p:fltVal val="0"/>
                                              </p:val>
                                            </p:tav>
                                            <p:tav tm="100000">
                                              <p:val>
                                                <p:fltVal val="1"/>
                                              </p:val>
                                            </p:tav>
                                          </p:tavLst>
                                        </p:anim>
                                        <p:anim calcmode="lin" valueType="num">
                                          <p:cBhvr>
                                            <p:cTn id="39" dur="1000" fill="hold"/>
                                            <p:tgtEl>
                                              <p:spTgt spid="100"/>
                                            </p:tgtEl>
                                            <p:attrNameLst>
                                              <p:attrName>ppt_h</p:attrName>
                                            </p:attrNameLst>
                                          </p:cBhvr>
                                          <p:tavLst>
                                            <p:tav tm="0">
                                              <p:val>
                                                <p:strVal val="#ppt_h"/>
                                              </p:val>
                                            </p:tav>
                                            <p:tav tm="100000">
                                              <p:val>
                                                <p:strVal val="#ppt_h"/>
                                              </p:val>
                                            </p:tav>
                                          </p:tavLst>
                                        </p:anim>
                                      </p:childTnLst>
                                    </p:cTn>
                                  </p:par>
                                  <p:par>
                                    <p:cTn id="40" presetID="22" presetClass="entr" presetSubtype="2" fill="hold" grpId="0" nodeType="withEffect">
                                      <p:stCondLst>
                                        <p:cond delay="3200"/>
                                      </p:stCondLst>
                                      <p:childTnLst>
                                        <p:set>
                                          <p:cBhvr>
                                            <p:cTn id="41" dur="1" fill="hold">
                                              <p:stCondLst>
                                                <p:cond delay="0"/>
                                              </p:stCondLst>
                                            </p:cTn>
                                            <p:tgtEl>
                                              <p:spTgt spid="117"/>
                                            </p:tgtEl>
                                            <p:attrNameLst>
                                              <p:attrName>style.visibility</p:attrName>
                                            </p:attrNameLst>
                                          </p:cBhvr>
                                          <p:to>
                                            <p:strVal val="visible"/>
                                          </p:to>
                                        </p:set>
                                        <p:animEffect transition="in" filter="wipe(right)">
                                          <p:cBhvr>
                                            <p:cTn id="42" dur="500"/>
                                            <p:tgtEl>
                                              <p:spTgt spid="117"/>
                                            </p:tgtEl>
                                          </p:cBhvr>
                                        </p:animEffect>
                                      </p:childTnLst>
                                    </p:cTn>
                                  </p:par>
                                  <p:par>
                                    <p:cTn id="43" presetID="45" presetClass="entr" presetSubtype="0" fill="hold" grpId="0" nodeType="withEffect">
                                      <p:stCondLst>
                                        <p:cond delay="3200"/>
                                      </p:stCondLst>
                                      <p:iterate type="lt">
                                        <p:tmPct val="3000"/>
                                      </p:iterate>
                                      <p:childTnLst>
                                        <p:set>
                                          <p:cBhvr>
                                            <p:cTn id="44" dur="1" fill="hold">
                                              <p:stCondLst>
                                                <p:cond delay="0"/>
                                              </p:stCondLst>
                                            </p:cTn>
                                            <p:tgtEl>
                                              <p:spTgt spid="116"/>
                                            </p:tgtEl>
                                            <p:attrNameLst>
                                              <p:attrName>style.visibility</p:attrName>
                                            </p:attrNameLst>
                                          </p:cBhvr>
                                          <p:to>
                                            <p:strVal val="visible"/>
                                          </p:to>
                                        </p:set>
                                        <p:animEffect transition="in" filter="fade">
                                          <p:cBhvr>
                                            <p:cTn id="45" dur="550"/>
                                            <p:tgtEl>
                                              <p:spTgt spid="116"/>
                                            </p:tgtEl>
                                          </p:cBhvr>
                                        </p:animEffect>
                                        <p:anim calcmode="lin" valueType="num">
                                          <p:cBhvr>
                                            <p:cTn id="46" dur="550" fill="hold"/>
                                            <p:tgtEl>
                                              <p:spTgt spid="116"/>
                                            </p:tgtEl>
                                            <p:attrNameLst>
                                              <p:attrName>ppt_w</p:attrName>
                                            </p:attrNameLst>
                                          </p:cBhvr>
                                          <p:tavLst>
                                            <p:tav tm="0" fmla="#ppt_w*sin(2.5*pi*$)">
                                              <p:val>
                                                <p:fltVal val="0"/>
                                              </p:val>
                                            </p:tav>
                                            <p:tav tm="100000">
                                              <p:val>
                                                <p:fltVal val="1"/>
                                              </p:val>
                                            </p:tav>
                                          </p:tavLst>
                                        </p:anim>
                                        <p:anim calcmode="lin" valueType="num">
                                          <p:cBhvr>
                                            <p:cTn id="47" dur="550" fill="hold"/>
                                            <p:tgtEl>
                                              <p:spTgt spid="116"/>
                                            </p:tgtEl>
                                            <p:attrNameLst>
                                              <p:attrName>ppt_h</p:attrName>
                                            </p:attrNameLst>
                                          </p:cBhvr>
                                          <p:tavLst>
                                            <p:tav tm="0">
                                              <p:val>
                                                <p:strVal val="#ppt_h"/>
                                              </p:val>
                                            </p:tav>
                                            <p:tav tm="100000">
                                              <p:val>
                                                <p:strVal val="#ppt_h"/>
                                              </p:val>
                                            </p:tav>
                                          </p:tavLst>
                                        </p:anim>
                                      </p:childTnLst>
                                    </p:cTn>
                                  </p:par>
                                  <p:par>
                                    <p:cTn id="48" presetID="53" presetClass="entr" presetSubtype="16" fill="hold" nodeType="withEffect">
                                      <p:stCondLst>
                                        <p:cond delay="3800"/>
                                      </p:stCondLst>
                                      <p:childTnLst>
                                        <p:set>
                                          <p:cBhvr>
                                            <p:cTn id="49" dur="1" fill="hold">
                                              <p:stCondLst>
                                                <p:cond delay="0"/>
                                              </p:stCondLst>
                                            </p:cTn>
                                            <p:tgtEl>
                                              <p:spTgt spid="84"/>
                                            </p:tgtEl>
                                            <p:attrNameLst>
                                              <p:attrName>style.visibility</p:attrName>
                                            </p:attrNameLst>
                                          </p:cBhvr>
                                          <p:to>
                                            <p:strVal val="visible"/>
                                          </p:to>
                                        </p:set>
                                        <p:anim calcmode="lin" valueType="num">
                                          <p:cBhvr>
                                            <p:cTn id="50" dur="350" fill="hold"/>
                                            <p:tgtEl>
                                              <p:spTgt spid="84"/>
                                            </p:tgtEl>
                                            <p:attrNameLst>
                                              <p:attrName>ppt_w</p:attrName>
                                            </p:attrNameLst>
                                          </p:cBhvr>
                                          <p:tavLst>
                                            <p:tav tm="0">
                                              <p:val>
                                                <p:fltVal val="0"/>
                                              </p:val>
                                            </p:tav>
                                            <p:tav tm="100000">
                                              <p:val>
                                                <p:strVal val="#ppt_w"/>
                                              </p:val>
                                            </p:tav>
                                          </p:tavLst>
                                        </p:anim>
                                        <p:anim calcmode="lin" valueType="num">
                                          <p:cBhvr>
                                            <p:cTn id="51" dur="350" fill="hold"/>
                                            <p:tgtEl>
                                              <p:spTgt spid="84"/>
                                            </p:tgtEl>
                                            <p:attrNameLst>
                                              <p:attrName>ppt_h</p:attrName>
                                            </p:attrNameLst>
                                          </p:cBhvr>
                                          <p:tavLst>
                                            <p:tav tm="0">
                                              <p:val>
                                                <p:fltVal val="0"/>
                                              </p:val>
                                            </p:tav>
                                            <p:tav tm="100000">
                                              <p:val>
                                                <p:strVal val="#ppt_h"/>
                                              </p:val>
                                            </p:tav>
                                          </p:tavLst>
                                        </p:anim>
                                        <p:animEffect transition="in" filter="fade">
                                          <p:cBhvr>
                                            <p:cTn id="52" dur="350"/>
                                            <p:tgtEl>
                                              <p:spTgt spid="84"/>
                                            </p:tgtEl>
                                          </p:cBhvr>
                                        </p:animEffect>
                                      </p:childTnLst>
                                    </p:cTn>
                                  </p:par>
                                  <p:par>
                                    <p:cTn id="53" presetID="22" presetClass="entr" presetSubtype="8" fill="hold" grpId="0" nodeType="withEffect">
                                      <p:stCondLst>
                                        <p:cond delay="4100"/>
                                      </p:stCondLst>
                                      <p:childTnLst>
                                        <p:set>
                                          <p:cBhvr>
                                            <p:cTn id="54" dur="1" fill="hold">
                                              <p:stCondLst>
                                                <p:cond delay="0"/>
                                              </p:stCondLst>
                                            </p:cTn>
                                            <p:tgtEl>
                                              <p:spTgt spid="81"/>
                                            </p:tgtEl>
                                            <p:attrNameLst>
                                              <p:attrName>style.visibility</p:attrName>
                                            </p:attrNameLst>
                                          </p:cBhvr>
                                          <p:to>
                                            <p:strVal val="visible"/>
                                          </p:to>
                                        </p:set>
                                        <p:animEffect transition="in" filter="wipe(left)">
                                          <p:cBhvr>
                                            <p:cTn id="55" dur="350"/>
                                            <p:tgtEl>
                                              <p:spTgt spid="81"/>
                                            </p:tgtEl>
                                          </p:cBhvr>
                                        </p:animEffect>
                                      </p:childTnLst>
                                    </p:cTn>
                                  </p:par>
                                  <p:par>
                                    <p:cTn id="56" presetID="21" presetClass="entr" presetSubtype="1" fill="hold" grpId="0" nodeType="withEffect">
                                      <p:stCondLst>
                                        <p:cond delay="4450"/>
                                      </p:stCondLst>
                                      <p:childTnLst>
                                        <p:set>
                                          <p:cBhvr>
                                            <p:cTn id="57" dur="1" fill="hold">
                                              <p:stCondLst>
                                                <p:cond delay="0"/>
                                              </p:stCondLst>
                                            </p:cTn>
                                            <p:tgtEl>
                                              <p:spTgt spid="98"/>
                                            </p:tgtEl>
                                            <p:attrNameLst>
                                              <p:attrName>style.visibility</p:attrName>
                                            </p:attrNameLst>
                                          </p:cBhvr>
                                          <p:to>
                                            <p:strVal val="visible"/>
                                          </p:to>
                                        </p:set>
                                        <p:animEffect transition="in" filter="wheel(1)">
                                          <p:cBhvr>
                                            <p:cTn id="58" dur="500"/>
                                            <p:tgtEl>
                                              <p:spTgt spid="98"/>
                                            </p:tgtEl>
                                          </p:cBhvr>
                                        </p:animEffect>
                                      </p:childTnLst>
                                    </p:cTn>
                                  </p:par>
                                  <p:par>
                                    <p:cTn id="59" presetID="1" presetClass="entr" presetSubtype="0" fill="hold" nodeType="withEffect">
                                      <p:stCondLst>
                                        <p:cond delay="4900"/>
                                      </p:stCondLst>
                                      <p:childTnLst>
                                        <p:set>
                                          <p:cBhvr>
                                            <p:cTn id="60" dur="1" fill="hold">
                                              <p:stCondLst>
                                                <p:cond delay="0"/>
                                              </p:stCondLst>
                                            </p:cTn>
                                            <p:tgtEl>
                                              <p:spTgt spid="58"/>
                                            </p:tgtEl>
                                            <p:attrNameLst>
                                              <p:attrName>style.visibility</p:attrName>
                                            </p:attrNameLst>
                                          </p:cBhvr>
                                          <p:to>
                                            <p:strVal val="visible"/>
                                          </p:to>
                                        </p:set>
                                      </p:childTnLst>
                                    </p:cTn>
                                  </p:par>
                                  <p:par>
                                    <p:cTn id="61" presetID="35" presetClass="path" presetSubtype="0" accel="50000" decel="50000" fill="hold" nodeType="withEffect">
                                      <p:stCondLst>
                                        <p:cond delay="4900"/>
                                      </p:stCondLst>
                                      <p:childTnLst>
                                        <p:animMotion origin="layout" path="M -3.75E-6 0 L 0.26954 0 " pathEditMode="relative" rAng="0" ptsTypes="AA">
                                          <p:cBhvr>
                                            <p:cTn id="62" dur="1000" spd="-100000" fill="hold"/>
                                            <p:tgtEl>
                                              <p:spTgt spid="58"/>
                                            </p:tgtEl>
                                            <p:attrNameLst>
                                              <p:attrName>ppt_x</p:attrName>
                                              <p:attrName>ppt_y</p:attrName>
                                            </p:attrNameLst>
                                          </p:cBhvr>
                                          <p:rCtr x="13477" y="0"/>
                                        </p:animMotion>
                                      </p:childTnLst>
                                    </p:cTn>
                                  </p:par>
                                  <p:par>
                                    <p:cTn id="63" presetID="45" presetClass="entr" presetSubtype="0" fill="hold" nodeType="withEffect">
                                      <p:stCondLst>
                                        <p:cond delay="4900"/>
                                      </p:stCondLst>
                                      <p:childTnLst>
                                        <p:set>
                                          <p:cBhvr>
                                            <p:cTn id="64" dur="1" fill="hold">
                                              <p:stCondLst>
                                                <p:cond delay="0"/>
                                              </p:stCondLst>
                                            </p:cTn>
                                            <p:tgtEl>
                                              <p:spTgt spid="58"/>
                                            </p:tgtEl>
                                            <p:attrNameLst>
                                              <p:attrName>style.visibility</p:attrName>
                                            </p:attrNameLst>
                                          </p:cBhvr>
                                          <p:to>
                                            <p:strVal val="visible"/>
                                          </p:to>
                                        </p:set>
                                        <p:animEffect transition="in" filter="fade">
                                          <p:cBhvr>
                                            <p:cTn id="65" dur="1000"/>
                                            <p:tgtEl>
                                              <p:spTgt spid="58"/>
                                            </p:tgtEl>
                                          </p:cBhvr>
                                        </p:animEffect>
                                        <p:anim calcmode="lin" valueType="num">
                                          <p:cBhvr>
                                            <p:cTn id="66" dur="1000" fill="hold"/>
                                            <p:tgtEl>
                                              <p:spTgt spid="58"/>
                                            </p:tgtEl>
                                            <p:attrNameLst>
                                              <p:attrName>ppt_w</p:attrName>
                                            </p:attrNameLst>
                                          </p:cBhvr>
                                          <p:tavLst>
                                            <p:tav tm="0" fmla="#ppt_w*sin(2.5*pi*$)">
                                              <p:val>
                                                <p:fltVal val="0"/>
                                              </p:val>
                                            </p:tav>
                                            <p:tav tm="100000">
                                              <p:val>
                                                <p:fltVal val="1"/>
                                              </p:val>
                                            </p:tav>
                                          </p:tavLst>
                                        </p:anim>
                                        <p:anim calcmode="lin" valueType="num">
                                          <p:cBhvr>
                                            <p:cTn id="67" dur="1000" fill="hold"/>
                                            <p:tgtEl>
                                              <p:spTgt spid="58"/>
                                            </p:tgtEl>
                                            <p:attrNameLst>
                                              <p:attrName>ppt_h</p:attrName>
                                            </p:attrNameLst>
                                          </p:cBhvr>
                                          <p:tavLst>
                                            <p:tav tm="0">
                                              <p:val>
                                                <p:strVal val="#ppt_h"/>
                                              </p:val>
                                            </p:tav>
                                            <p:tav tm="100000">
                                              <p:val>
                                                <p:strVal val="#ppt_h"/>
                                              </p:val>
                                            </p:tav>
                                          </p:tavLst>
                                        </p:anim>
                                      </p:childTnLst>
                                    </p:cTn>
                                  </p:par>
                                  <p:par>
                                    <p:cTn id="68" presetID="22" presetClass="entr" presetSubtype="8" fill="hold" grpId="0" nodeType="withEffect">
                                      <p:stCondLst>
                                        <p:cond delay="5850"/>
                                      </p:stCondLst>
                                      <p:childTnLst>
                                        <p:set>
                                          <p:cBhvr>
                                            <p:cTn id="69" dur="1" fill="hold">
                                              <p:stCondLst>
                                                <p:cond delay="0"/>
                                              </p:stCondLst>
                                            </p:cTn>
                                            <p:tgtEl>
                                              <p:spTgt spid="126"/>
                                            </p:tgtEl>
                                            <p:attrNameLst>
                                              <p:attrName>style.visibility</p:attrName>
                                            </p:attrNameLst>
                                          </p:cBhvr>
                                          <p:to>
                                            <p:strVal val="visible"/>
                                          </p:to>
                                        </p:set>
                                        <p:animEffect transition="in" filter="wipe(left)">
                                          <p:cBhvr>
                                            <p:cTn id="70" dur="500"/>
                                            <p:tgtEl>
                                              <p:spTgt spid="126"/>
                                            </p:tgtEl>
                                          </p:cBhvr>
                                        </p:animEffect>
                                      </p:childTnLst>
                                    </p:cTn>
                                  </p:par>
                                  <p:par>
                                    <p:cTn id="71" presetID="45" presetClass="entr" presetSubtype="0" fill="hold" grpId="0" nodeType="withEffect">
                                      <p:stCondLst>
                                        <p:cond delay="5900"/>
                                      </p:stCondLst>
                                      <p:iterate type="lt">
                                        <p:tmPct val="3000"/>
                                      </p:iterate>
                                      <p:childTnLst>
                                        <p:set>
                                          <p:cBhvr>
                                            <p:cTn id="72" dur="1" fill="hold">
                                              <p:stCondLst>
                                                <p:cond delay="0"/>
                                              </p:stCondLst>
                                            </p:cTn>
                                            <p:tgtEl>
                                              <p:spTgt spid="125"/>
                                            </p:tgtEl>
                                            <p:attrNameLst>
                                              <p:attrName>style.visibility</p:attrName>
                                            </p:attrNameLst>
                                          </p:cBhvr>
                                          <p:to>
                                            <p:strVal val="visible"/>
                                          </p:to>
                                        </p:set>
                                        <p:animEffect transition="in" filter="fade">
                                          <p:cBhvr>
                                            <p:cTn id="73" dur="550"/>
                                            <p:tgtEl>
                                              <p:spTgt spid="125"/>
                                            </p:tgtEl>
                                          </p:cBhvr>
                                        </p:animEffect>
                                        <p:anim calcmode="lin" valueType="num">
                                          <p:cBhvr>
                                            <p:cTn id="74" dur="550" fill="hold"/>
                                            <p:tgtEl>
                                              <p:spTgt spid="125"/>
                                            </p:tgtEl>
                                            <p:attrNameLst>
                                              <p:attrName>ppt_w</p:attrName>
                                            </p:attrNameLst>
                                          </p:cBhvr>
                                          <p:tavLst>
                                            <p:tav tm="0" fmla="#ppt_w*sin(2.5*pi*$)">
                                              <p:val>
                                                <p:fltVal val="0"/>
                                              </p:val>
                                            </p:tav>
                                            <p:tav tm="100000">
                                              <p:val>
                                                <p:fltVal val="1"/>
                                              </p:val>
                                            </p:tav>
                                          </p:tavLst>
                                        </p:anim>
                                        <p:anim calcmode="lin" valueType="num">
                                          <p:cBhvr>
                                            <p:cTn id="75" dur="550" fill="hold"/>
                                            <p:tgtEl>
                                              <p:spTgt spid="125"/>
                                            </p:tgtEl>
                                            <p:attrNameLst>
                                              <p:attrName>ppt_h</p:attrName>
                                            </p:attrNameLst>
                                          </p:cBhvr>
                                          <p:tavLst>
                                            <p:tav tm="0">
                                              <p:val>
                                                <p:strVal val="#ppt_h"/>
                                              </p:val>
                                            </p:tav>
                                            <p:tav tm="100000">
                                              <p:val>
                                                <p:strVal val="#ppt_h"/>
                                              </p:val>
                                            </p:tav>
                                          </p:tavLst>
                                        </p:anim>
                                      </p:childTnLst>
                                    </p:cTn>
                                  </p:par>
                                  <p:par>
                                    <p:cTn id="76" presetID="1" presetClass="entr" presetSubtype="0" fill="hold" grpId="2" nodeType="withEffect">
                                      <p:stCondLst>
                                        <p:cond delay="6800"/>
                                      </p:stCondLst>
                                      <p:childTnLst>
                                        <p:set>
                                          <p:cBhvr>
                                            <p:cTn id="77" dur="1" fill="hold">
                                              <p:stCondLst>
                                                <p:cond delay="0"/>
                                              </p:stCondLst>
                                            </p:cTn>
                                            <p:tgtEl>
                                              <p:spTgt spid="127"/>
                                            </p:tgtEl>
                                            <p:attrNameLst>
                                              <p:attrName>style.visibility</p:attrName>
                                            </p:attrNameLst>
                                          </p:cBhvr>
                                          <p:to>
                                            <p:strVal val="visible"/>
                                          </p:to>
                                        </p:set>
                                      </p:childTnLst>
                                    </p:cTn>
                                  </p:par>
                                  <p:par>
                                    <p:cTn id="78" presetID="42" presetClass="path" presetSubtype="0" accel="50000" decel="50000" fill="hold" grpId="0" nodeType="withEffect">
                                      <p:stCondLst>
                                        <p:cond delay="6800"/>
                                      </p:stCondLst>
                                      <p:childTnLst>
                                        <p:animMotion origin="layout" path="M 0 4.44444E-6 L 0 0.18218 " pathEditMode="relative" rAng="0" ptsTypes="AA">
                                          <p:cBhvr>
                                            <p:cTn id="79" dur="1000" fill="hold"/>
                                            <p:tgtEl>
                                              <p:spTgt spid="127"/>
                                            </p:tgtEl>
                                            <p:attrNameLst>
                                              <p:attrName>ppt_x</p:attrName>
                                              <p:attrName>ppt_y</p:attrName>
                                            </p:attrNameLst>
                                          </p:cBhvr>
                                          <p:rCtr x="0" y="9236"/>
                                        </p:animMotion>
                                      </p:childTnLst>
                                    </p:cTn>
                                  </p:par>
                                  <p:par>
                                    <p:cTn id="80" presetID="1" presetClass="exit" presetSubtype="0" fill="hold" grpId="1" nodeType="withEffect">
                                      <p:stCondLst>
                                        <p:cond delay="7700"/>
                                      </p:stCondLst>
                                      <p:childTnLst>
                                        <p:set>
                                          <p:cBhvr>
                                            <p:cTn id="81" dur="1" fill="hold">
                                              <p:stCondLst>
                                                <p:cond delay="0"/>
                                              </p:stCondLst>
                                            </p:cTn>
                                            <p:tgtEl>
                                              <p:spTgt spid="127"/>
                                            </p:tgtEl>
                                            <p:attrNameLst>
                                              <p:attrName>style.visibility</p:attrName>
                                            </p:attrNameLst>
                                          </p:cBhvr>
                                          <p:to>
                                            <p:strVal val="hidden"/>
                                          </p:to>
                                        </p:set>
                                      </p:childTnLst>
                                    </p:cTn>
                                  </p:par>
                                  <p:par>
                                    <p:cTn id="82" presetID="1" presetClass="entr" presetSubtype="0" fill="hold" grpId="0" nodeType="withEffect">
                                      <p:stCondLst>
                                        <p:cond delay="7700"/>
                                      </p:stCondLst>
                                      <p:childTnLst>
                                        <p:set>
                                          <p:cBhvr>
                                            <p:cTn id="83" dur="1" fill="hold">
                                              <p:stCondLst>
                                                <p:cond delay="0"/>
                                              </p:stCondLst>
                                            </p:cTn>
                                            <p:tgtEl>
                                              <p:spTgt spid="121"/>
                                            </p:tgtEl>
                                            <p:attrNameLst>
                                              <p:attrName>style.visibility</p:attrName>
                                            </p:attrNameLst>
                                          </p:cBhvr>
                                          <p:to>
                                            <p:strVal val="visible"/>
                                          </p:to>
                                        </p:set>
                                      </p:childTnLst>
                                    </p:cTn>
                                  </p:par>
                                  <p:par>
                                    <p:cTn id="84" presetID="50" presetClass="path" presetSubtype="0" accel="50000" decel="50000" fill="hold" grpId="1" nodeType="withEffect">
                                      <p:stCondLst>
                                        <p:cond delay="7700"/>
                                      </p:stCondLst>
                                      <p:childTnLst>
                                        <p:animMotion origin="layout" path="M 2.59124E-17 1.25767E-17 C -0.01784 0.00671 -0.06432 -0.02037 -0.07956 -0.05833 C -0.0931 -0.08611 -0.11003 -0.13171 -0.11302 -0.19514 " pathEditMode="relative" rAng="0" ptsTypes="AAA">
                                          <p:cBhvr>
                                            <p:cTn id="85" dur="500" fill="hold"/>
                                            <p:tgtEl>
                                              <p:spTgt spid="121"/>
                                            </p:tgtEl>
                                            <p:attrNameLst>
                                              <p:attrName>ppt_x</p:attrName>
                                              <p:attrName>ppt_y</p:attrName>
                                            </p:attrNameLst>
                                          </p:cBhvr>
                                          <p:rCtr x="-5651" y="-9699"/>
                                        </p:animMotion>
                                      </p:childTnLst>
                                    </p:cTn>
                                  </p:par>
                                  <p:par>
                                    <p:cTn id="86" presetID="10" presetClass="exit" presetSubtype="0" fill="hold" grpId="2" nodeType="withEffect">
                                      <p:stCondLst>
                                        <p:cond delay="8150"/>
                                      </p:stCondLst>
                                      <p:childTnLst>
                                        <p:animEffect transition="out" filter="fade">
                                          <p:cBhvr>
                                            <p:cTn id="87" dur="150"/>
                                            <p:tgtEl>
                                              <p:spTgt spid="121"/>
                                            </p:tgtEl>
                                          </p:cBhvr>
                                        </p:animEffect>
                                        <p:set>
                                          <p:cBhvr>
                                            <p:cTn id="88" dur="1" fill="hold">
                                              <p:stCondLst>
                                                <p:cond delay="149"/>
                                              </p:stCondLst>
                                            </p:cTn>
                                            <p:tgtEl>
                                              <p:spTgt spid="121"/>
                                            </p:tgtEl>
                                            <p:attrNameLst>
                                              <p:attrName>style.visibility</p:attrName>
                                            </p:attrNameLst>
                                          </p:cBhvr>
                                          <p:to>
                                            <p:strVal val="hidden"/>
                                          </p:to>
                                        </p:set>
                                      </p:childTnLst>
                                    </p:cTn>
                                  </p:par>
                                  <p:par>
                                    <p:cTn id="89" presetID="22" presetClass="entr" presetSubtype="2" fill="hold" nodeType="withEffect">
                                      <p:stCondLst>
                                        <p:cond delay="7600"/>
                                      </p:stCondLst>
                                      <p:childTnLst>
                                        <p:set>
                                          <p:cBhvr>
                                            <p:cTn id="90" dur="1" fill="hold">
                                              <p:stCondLst>
                                                <p:cond delay="0"/>
                                              </p:stCondLst>
                                            </p:cTn>
                                            <p:tgtEl>
                                              <p:spTgt spid="88"/>
                                            </p:tgtEl>
                                            <p:attrNameLst>
                                              <p:attrName>style.visibility</p:attrName>
                                            </p:attrNameLst>
                                          </p:cBhvr>
                                          <p:to>
                                            <p:strVal val="visible"/>
                                          </p:to>
                                        </p:set>
                                        <p:animEffect transition="in" filter="wipe(right)">
                                          <p:cBhvr>
                                            <p:cTn id="91" dur="500"/>
                                            <p:tgtEl>
                                              <p:spTgt spid="88"/>
                                            </p:tgtEl>
                                          </p:cBhvr>
                                        </p:animEffect>
                                      </p:childTnLst>
                                    </p:cTn>
                                  </p:par>
                                  <p:par>
                                    <p:cTn id="92" presetID="22" presetClass="entr" presetSubtype="8" fill="hold" nodeType="withEffect">
                                      <p:stCondLst>
                                        <p:cond delay="8200"/>
                                      </p:stCondLst>
                                      <p:childTnLst>
                                        <p:set>
                                          <p:cBhvr>
                                            <p:cTn id="93" dur="1" fill="hold">
                                              <p:stCondLst>
                                                <p:cond delay="0"/>
                                              </p:stCondLst>
                                            </p:cTn>
                                            <p:tgtEl>
                                              <p:spTgt spid="80"/>
                                            </p:tgtEl>
                                            <p:attrNameLst>
                                              <p:attrName>style.visibility</p:attrName>
                                            </p:attrNameLst>
                                          </p:cBhvr>
                                          <p:to>
                                            <p:strVal val="visible"/>
                                          </p:to>
                                        </p:set>
                                        <p:animEffect transition="in" filter="wipe(left)">
                                          <p:cBhvr>
                                            <p:cTn id="94" dur="500"/>
                                            <p:tgtEl>
                                              <p:spTgt spid="80"/>
                                            </p:tgtEl>
                                          </p:cBhvr>
                                        </p:animEffect>
                                      </p:childTnLst>
                                    </p:cTn>
                                  </p:par>
                                  <p:par>
                                    <p:cTn id="95" presetID="21" presetClass="entr" presetSubtype="1" fill="hold" grpId="0" nodeType="withEffect">
                                      <p:stCondLst>
                                        <p:cond delay="8650"/>
                                      </p:stCondLst>
                                      <p:childTnLst>
                                        <p:set>
                                          <p:cBhvr>
                                            <p:cTn id="96" dur="1" fill="hold">
                                              <p:stCondLst>
                                                <p:cond delay="0"/>
                                              </p:stCondLst>
                                            </p:cTn>
                                            <p:tgtEl>
                                              <p:spTgt spid="99"/>
                                            </p:tgtEl>
                                            <p:attrNameLst>
                                              <p:attrName>style.visibility</p:attrName>
                                            </p:attrNameLst>
                                          </p:cBhvr>
                                          <p:to>
                                            <p:strVal val="visible"/>
                                          </p:to>
                                        </p:set>
                                        <p:animEffect transition="in" filter="wheel(1)">
                                          <p:cBhvr>
                                            <p:cTn id="97" dur="500"/>
                                            <p:tgtEl>
                                              <p:spTgt spid="99"/>
                                            </p:tgtEl>
                                          </p:cBhvr>
                                        </p:animEffect>
                                      </p:childTnLst>
                                    </p:cTn>
                                  </p:par>
                                  <p:par>
                                    <p:cTn id="98" presetID="1" presetClass="entr" presetSubtype="0" fill="hold" nodeType="withEffect">
                                      <p:stCondLst>
                                        <p:cond delay="9100"/>
                                      </p:stCondLst>
                                      <p:childTnLst>
                                        <p:set>
                                          <p:cBhvr>
                                            <p:cTn id="99" dur="1" fill="hold">
                                              <p:stCondLst>
                                                <p:cond delay="0"/>
                                              </p:stCondLst>
                                            </p:cTn>
                                            <p:tgtEl>
                                              <p:spTgt spid="63"/>
                                            </p:tgtEl>
                                            <p:attrNameLst>
                                              <p:attrName>style.visibility</p:attrName>
                                            </p:attrNameLst>
                                          </p:cBhvr>
                                          <p:to>
                                            <p:strVal val="visible"/>
                                          </p:to>
                                        </p:set>
                                      </p:childTnLst>
                                    </p:cTn>
                                  </p:par>
                                  <p:par>
                                    <p:cTn id="100" presetID="35" presetClass="path" presetSubtype="0" accel="50000" decel="50000" fill="hold" nodeType="withEffect">
                                      <p:stCondLst>
                                        <p:cond delay="9100"/>
                                      </p:stCondLst>
                                      <p:childTnLst>
                                        <p:animMotion origin="layout" path="M 5E-6 -4.81481E-6 L 0.26316 -4.81481E-6 " pathEditMode="relative" rAng="0" ptsTypes="AA">
                                          <p:cBhvr>
                                            <p:cTn id="101" dur="1000" spd="-100000" fill="hold"/>
                                            <p:tgtEl>
                                              <p:spTgt spid="63"/>
                                            </p:tgtEl>
                                            <p:attrNameLst>
                                              <p:attrName>ppt_x</p:attrName>
                                              <p:attrName>ppt_y</p:attrName>
                                            </p:attrNameLst>
                                          </p:cBhvr>
                                          <p:rCtr x="13151" y="0"/>
                                        </p:animMotion>
                                      </p:childTnLst>
                                    </p:cTn>
                                  </p:par>
                                  <p:par>
                                    <p:cTn id="102" presetID="45" presetClass="entr" presetSubtype="0" fill="hold" nodeType="withEffect">
                                      <p:stCondLst>
                                        <p:cond delay="9100"/>
                                      </p:stCondLst>
                                      <p:childTnLst>
                                        <p:set>
                                          <p:cBhvr>
                                            <p:cTn id="103" dur="1" fill="hold">
                                              <p:stCondLst>
                                                <p:cond delay="0"/>
                                              </p:stCondLst>
                                            </p:cTn>
                                            <p:tgtEl>
                                              <p:spTgt spid="63"/>
                                            </p:tgtEl>
                                            <p:attrNameLst>
                                              <p:attrName>style.visibility</p:attrName>
                                            </p:attrNameLst>
                                          </p:cBhvr>
                                          <p:to>
                                            <p:strVal val="visible"/>
                                          </p:to>
                                        </p:set>
                                        <p:animEffect transition="in" filter="fade">
                                          <p:cBhvr>
                                            <p:cTn id="104" dur="1000"/>
                                            <p:tgtEl>
                                              <p:spTgt spid="63"/>
                                            </p:tgtEl>
                                          </p:cBhvr>
                                        </p:animEffect>
                                        <p:anim calcmode="lin" valueType="num">
                                          <p:cBhvr>
                                            <p:cTn id="105" dur="1000" fill="hold"/>
                                            <p:tgtEl>
                                              <p:spTgt spid="63"/>
                                            </p:tgtEl>
                                            <p:attrNameLst>
                                              <p:attrName>ppt_w</p:attrName>
                                            </p:attrNameLst>
                                          </p:cBhvr>
                                          <p:tavLst>
                                            <p:tav tm="0" fmla="#ppt_w*sin(2.5*pi*$)">
                                              <p:val>
                                                <p:fltVal val="0"/>
                                              </p:val>
                                            </p:tav>
                                            <p:tav tm="100000">
                                              <p:val>
                                                <p:fltVal val="1"/>
                                              </p:val>
                                            </p:tav>
                                          </p:tavLst>
                                        </p:anim>
                                        <p:anim calcmode="lin" valueType="num">
                                          <p:cBhvr>
                                            <p:cTn id="106" dur="1000" fill="hold"/>
                                            <p:tgtEl>
                                              <p:spTgt spid="63"/>
                                            </p:tgtEl>
                                            <p:attrNameLst>
                                              <p:attrName>ppt_h</p:attrName>
                                            </p:attrNameLst>
                                          </p:cBhvr>
                                          <p:tavLst>
                                            <p:tav tm="0">
                                              <p:val>
                                                <p:strVal val="#ppt_h"/>
                                              </p:val>
                                            </p:tav>
                                            <p:tav tm="100000">
                                              <p:val>
                                                <p:strVal val="#ppt_h"/>
                                              </p:val>
                                            </p:tav>
                                          </p:tavLst>
                                        </p:anim>
                                      </p:childTnLst>
                                    </p:cTn>
                                  </p:par>
                                  <p:par>
                                    <p:cTn id="107" presetID="22" presetClass="entr" presetSubtype="8" fill="hold" grpId="0" nodeType="withEffect">
                                      <p:stCondLst>
                                        <p:cond delay="10050"/>
                                      </p:stCondLst>
                                      <p:childTnLst>
                                        <p:set>
                                          <p:cBhvr>
                                            <p:cTn id="108" dur="1" fill="hold">
                                              <p:stCondLst>
                                                <p:cond delay="0"/>
                                              </p:stCondLst>
                                            </p:cTn>
                                            <p:tgtEl>
                                              <p:spTgt spid="131"/>
                                            </p:tgtEl>
                                            <p:attrNameLst>
                                              <p:attrName>style.visibility</p:attrName>
                                            </p:attrNameLst>
                                          </p:cBhvr>
                                          <p:to>
                                            <p:strVal val="visible"/>
                                          </p:to>
                                        </p:set>
                                        <p:animEffect transition="in" filter="wipe(left)">
                                          <p:cBhvr>
                                            <p:cTn id="109" dur="500"/>
                                            <p:tgtEl>
                                              <p:spTgt spid="131"/>
                                            </p:tgtEl>
                                          </p:cBhvr>
                                        </p:animEffect>
                                      </p:childTnLst>
                                    </p:cTn>
                                  </p:par>
                                  <p:par>
                                    <p:cTn id="110" presetID="45" presetClass="entr" presetSubtype="0" fill="hold" grpId="0" nodeType="withEffect">
                                      <p:stCondLst>
                                        <p:cond delay="10100"/>
                                      </p:stCondLst>
                                      <p:iterate type="lt">
                                        <p:tmPct val="3000"/>
                                      </p:iterate>
                                      <p:childTnLst>
                                        <p:set>
                                          <p:cBhvr>
                                            <p:cTn id="111" dur="1" fill="hold">
                                              <p:stCondLst>
                                                <p:cond delay="0"/>
                                              </p:stCondLst>
                                            </p:cTn>
                                            <p:tgtEl>
                                              <p:spTgt spid="130"/>
                                            </p:tgtEl>
                                            <p:attrNameLst>
                                              <p:attrName>style.visibility</p:attrName>
                                            </p:attrNameLst>
                                          </p:cBhvr>
                                          <p:to>
                                            <p:strVal val="visible"/>
                                          </p:to>
                                        </p:set>
                                        <p:animEffect transition="in" filter="fade">
                                          <p:cBhvr>
                                            <p:cTn id="112" dur="550"/>
                                            <p:tgtEl>
                                              <p:spTgt spid="130"/>
                                            </p:tgtEl>
                                          </p:cBhvr>
                                        </p:animEffect>
                                        <p:anim calcmode="lin" valueType="num">
                                          <p:cBhvr>
                                            <p:cTn id="113" dur="550" fill="hold"/>
                                            <p:tgtEl>
                                              <p:spTgt spid="130"/>
                                            </p:tgtEl>
                                            <p:attrNameLst>
                                              <p:attrName>ppt_w</p:attrName>
                                            </p:attrNameLst>
                                          </p:cBhvr>
                                          <p:tavLst>
                                            <p:tav tm="0" fmla="#ppt_w*sin(2.5*pi*$)">
                                              <p:val>
                                                <p:fltVal val="0"/>
                                              </p:val>
                                            </p:tav>
                                            <p:tav tm="100000">
                                              <p:val>
                                                <p:fltVal val="1"/>
                                              </p:val>
                                            </p:tav>
                                          </p:tavLst>
                                        </p:anim>
                                        <p:anim calcmode="lin" valueType="num">
                                          <p:cBhvr>
                                            <p:cTn id="114" dur="550" fill="hold"/>
                                            <p:tgtEl>
                                              <p:spTgt spid="130"/>
                                            </p:tgtEl>
                                            <p:attrNameLst>
                                              <p:attrName>ppt_h</p:attrName>
                                            </p:attrNameLst>
                                          </p:cBhvr>
                                          <p:tavLst>
                                            <p:tav tm="0">
                                              <p:val>
                                                <p:strVal val="#ppt_h"/>
                                              </p:val>
                                            </p:tav>
                                            <p:tav tm="100000">
                                              <p:val>
                                                <p:strVal val="#ppt_h"/>
                                              </p:val>
                                            </p:tav>
                                          </p:tavLst>
                                        </p:anim>
                                      </p:childTnLst>
                                    </p:cTn>
                                  </p:par>
                                  <p:par>
                                    <p:cTn id="115" presetID="53" presetClass="entr" presetSubtype="16" fill="hold" nodeType="withEffect">
                                      <p:stCondLst>
                                        <p:cond delay="10700"/>
                                      </p:stCondLst>
                                      <p:childTnLst>
                                        <p:set>
                                          <p:cBhvr>
                                            <p:cTn id="116" dur="1" fill="hold">
                                              <p:stCondLst>
                                                <p:cond delay="0"/>
                                              </p:stCondLst>
                                            </p:cTn>
                                            <p:tgtEl>
                                              <p:spTgt spid="51"/>
                                            </p:tgtEl>
                                            <p:attrNameLst>
                                              <p:attrName>style.visibility</p:attrName>
                                            </p:attrNameLst>
                                          </p:cBhvr>
                                          <p:to>
                                            <p:strVal val="visible"/>
                                          </p:to>
                                        </p:set>
                                        <p:anim calcmode="lin" valueType="num">
                                          <p:cBhvr>
                                            <p:cTn id="117" dur="350" fill="hold"/>
                                            <p:tgtEl>
                                              <p:spTgt spid="51"/>
                                            </p:tgtEl>
                                            <p:attrNameLst>
                                              <p:attrName>ppt_w</p:attrName>
                                            </p:attrNameLst>
                                          </p:cBhvr>
                                          <p:tavLst>
                                            <p:tav tm="0">
                                              <p:val>
                                                <p:fltVal val="0"/>
                                              </p:val>
                                            </p:tav>
                                            <p:tav tm="100000">
                                              <p:val>
                                                <p:strVal val="#ppt_w"/>
                                              </p:val>
                                            </p:tav>
                                          </p:tavLst>
                                        </p:anim>
                                        <p:anim calcmode="lin" valueType="num">
                                          <p:cBhvr>
                                            <p:cTn id="118" dur="350" fill="hold"/>
                                            <p:tgtEl>
                                              <p:spTgt spid="51"/>
                                            </p:tgtEl>
                                            <p:attrNameLst>
                                              <p:attrName>ppt_h</p:attrName>
                                            </p:attrNameLst>
                                          </p:cBhvr>
                                          <p:tavLst>
                                            <p:tav tm="0">
                                              <p:val>
                                                <p:fltVal val="0"/>
                                              </p:val>
                                            </p:tav>
                                            <p:tav tm="100000">
                                              <p:val>
                                                <p:strVal val="#ppt_h"/>
                                              </p:val>
                                            </p:tav>
                                          </p:tavLst>
                                        </p:anim>
                                        <p:animEffect transition="in" filter="fade">
                                          <p:cBhvr>
                                            <p:cTn id="119" dur="350"/>
                                            <p:tgtEl>
                                              <p:spTgt spid="51"/>
                                            </p:tgtEl>
                                          </p:cBhvr>
                                        </p:animEffect>
                                      </p:childTnLst>
                                    </p:cTn>
                                  </p:par>
                                  <p:par>
                                    <p:cTn id="120" presetID="22" presetClass="entr" presetSubtype="2" fill="hold" grpId="0" nodeType="withEffect">
                                      <p:stCondLst>
                                        <p:cond delay="11000"/>
                                      </p:stCondLst>
                                      <p:childTnLst>
                                        <p:set>
                                          <p:cBhvr>
                                            <p:cTn id="121" dur="1" fill="hold">
                                              <p:stCondLst>
                                                <p:cond delay="0"/>
                                              </p:stCondLst>
                                            </p:cTn>
                                            <p:tgtEl>
                                              <p:spTgt spid="27"/>
                                            </p:tgtEl>
                                            <p:attrNameLst>
                                              <p:attrName>style.visibility</p:attrName>
                                            </p:attrNameLst>
                                          </p:cBhvr>
                                          <p:to>
                                            <p:strVal val="visible"/>
                                          </p:to>
                                        </p:set>
                                        <p:animEffect transition="in" filter="wipe(right)">
                                          <p:cBhvr>
                                            <p:cTn id="122" dur="350"/>
                                            <p:tgtEl>
                                              <p:spTgt spid="27"/>
                                            </p:tgtEl>
                                          </p:cBhvr>
                                        </p:animEffect>
                                      </p:childTnLst>
                                    </p:cTn>
                                  </p:par>
                                  <p:par>
                                    <p:cTn id="123" presetID="21" presetClass="entr" presetSubtype="1" fill="hold" grpId="0" nodeType="withEffect">
                                      <p:stCondLst>
                                        <p:cond delay="11350"/>
                                      </p:stCondLst>
                                      <p:childTnLst>
                                        <p:set>
                                          <p:cBhvr>
                                            <p:cTn id="124" dur="1" fill="hold">
                                              <p:stCondLst>
                                                <p:cond delay="0"/>
                                              </p:stCondLst>
                                            </p:cTn>
                                            <p:tgtEl>
                                              <p:spTgt spid="97"/>
                                            </p:tgtEl>
                                            <p:attrNameLst>
                                              <p:attrName>style.visibility</p:attrName>
                                            </p:attrNameLst>
                                          </p:cBhvr>
                                          <p:to>
                                            <p:strVal val="visible"/>
                                          </p:to>
                                        </p:set>
                                        <p:animEffect transition="in" filter="wheel(1)">
                                          <p:cBhvr>
                                            <p:cTn id="125" dur="500"/>
                                            <p:tgtEl>
                                              <p:spTgt spid="97"/>
                                            </p:tgtEl>
                                          </p:cBhvr>
                                        </p:animEffect>
                                      </p:childTnLst>
                                    </p:cTn>
                                  </p:par>
                                  <p:par>
                                    <p:cTn id="126" presetID="1" presetClass="entr" presetSubtype="0" fill="hold" grpId="0" nodeType="withEffect">
                                      <p:stCondLst>
                                        <p:cond delay="11800"/>
                                      </p:stCondLst>
                                      <p:childTnLst>
                                        <p:set>
                                          <p:cBhvr>
                                            <p:cTn id="127" dur="1" fill="hold">
                                              <p:stCondLst>
                                                <p:cond delay="0"/>
                                              </p:stCondLst>
                                            </p:cTn>
                                            <p:tgtEl>
                                              <p:spTgt spid="62"/>
                                            </p:tgtEl>
                                            <p:attrNameLst>
                                              <p:attrName>style.visibility</p:attrName>
                                            </p:attrNameLst>
                                          </p:cBhvr>
                                          <p:to>
                                            <p:strVal val="visible"/>
                                          </p:to>
                                        </p:set>
                                      </p:childTnLst>
                                    </p:cTn>
                                  </p:par>
                                  <p:par>
                                    <p:cTn id="128" presetID="35" presetClass="path" presetSubtype="0" accel="50000" decel="50000" fill="hold" grpId="1" nodeType="withEffect">
                                      <p:stCondLst>
                                        <p:cond delay="11800"/>
                                      </p:stCondLst>
                                      <p:childTnLst>
                                        <p:animMotion origin="layout" path="M 3.125E-6 -2.96296E-6 L -0.26732 -2.96296E-6 " pathEditMode="relative" rAng="0" ptsTypes="AA">
                                          <p:cBhvr>
                                            <p:cTn id="129" dur="1000" spd="-100000" fill="hold"/>
                                            <p:tgtEl>
                                              <p:spTgt spid="62"/>
                                            </p:tgtEl>
                                            <p:attrNameLst>
                                              <p:attrName>ppt_x</p:attrName>
                                              <p:attrName>ppt_y</p:attrName>
                                            </p:attrNameLst>
                                          </p:cBhvr>
                                          <p:rCtr x="-13372" y="0"/>
                                        </p:animMotion>
                                      </p:childTnLst>
                                    </p:cTn>
                                  </p:par>
                                  <p:par>
                                    <p:cTn id="130" presetID="45" presetClass="entr" presetSubtype="0" fill="hold" grpId="2" nodeType="withEffect">
                                      <p:stCondLst>
                                        <p:cond delay="11800"/>
                                      </p:stCondLst>
                                      <p:childTnLst>
                                        <p:set>
                                          <p:cBhvr>
                                            <p:cTn id="131" dur="1" fill="hold">
                                              <p:stCondLst>
                                                <p:cond delay="0"/>
                                              </p:stCondLst>
                                            </p:cTn>
                                            <p:tgtEl>
                                              <p:spTgt spid="62"/>
                                            </p:tgtEl>
                                            <p:attrNameLst>
                                              <p:attrName>style.visibility</p:attrName>
                                            </p:attrNameLst>
                                          </p:cBhvr>
                                          <p:to>
                                            <p:strVal val="visible"/>
                                          </p:to>
                                        </p:set>
                                        <p:animEffect transition="in" filter="fade">
                                          <p:cBhvr>
                                            <p:cTn id="132" dur="1000"/>
                                            <p:tgtEl>
                                              <p:spTgt spid="62"/>
                                            </p:tgtEl>
                                          </p:cBhvr>
                                        </p:animEffect>
                                        <p:anim calcmode="lin" valueType="num">
                                          <p:cBhvr>
                                            <p:cTn id="133" dur="1000" fill="hold"/>
                                            <p:tgtEl>
                                              <p:spTgt spid="62"/>
                                            </p:tgtEl>
                                            <p:attrNameLst>
                                              <p:attrName>ppt_w</p:attrName>
                                            </p:attrNameLst>
                                          </p:cBhvr>
                                          <p:tavLst>
                                            <p:tav tm="0" fmla="#ppt_w*sin(2.5*pi*$)">
                                              <p:val>
                                                <p:fltVal val="0"/>
                                              </p:val>
                                            </p:tav>
                                            <p:tav tm="100000">
                                              <p:val>
                                                <p:fltVal val="1"/>
                                              </p:val>
                                            </p:tav>
                                          </p:tavLst>
                                        </p:anim>
                                        <p:anim calcmode="lin" valueType="num">
                                          <p:cBhvr>
                                            <p:cTn id="134" dur="1000" fill="hold"/>
                                            <p:tgtEl>
                                              <p:spTgt spid="62"/>
                                            </p:tgtEl>
                                            <p:attrNameLst>
                                              <p:attrName>ppt_h</p:attrName>
                                            </p:attrNameLst>
                                          </p:cBhvr>
                                          <p:tavLst>
                                            <p:tav tm="0">
                                              <p:val>
                                                <p:strVal val="#ppt_h"/>
                                              </p:val>
                                            </p:tav>
                                            <p:tav tm="100000">
                                              <p:val>
                                                <p:strVal val="#ppt_h"/>
                                              </p:val>
                                            </p:tav>
                                          </p:tavLst>
                                        </p:anim>
                                      </p:childTnLst>
                                    </p:cTn>
                                  </p:par>
                                  <p:par>
                                    <p:cTn id="135" presetID="22" presetClass="entr" presetSubtype="2" fill="hold" grpId="0" nodeType="withEffect">
                                      <p:stCondLst>
                                        <p:cond delay="12750"/>
                                      </p:stCondLst>
                                      <p:childTnLst>
                                        <p:set>
                                          <p:cBhvr>
                                            <p:cTn id="136" dur="1" fill="hold">
                                              <p:stCondLst>
                                                <p:cond delay="0"/>
                                              </p:stCondLst>
                                            </p:cTn>
                                            <p:tgtEl>
                                              <p:spTgt spid="123"/>
                                            </p:tgtEl>
                                            <p:attrNameLst>
                                              <p:attrName>style.visibility</p:attrName>
                                            </p:attrNameLst>
                                          </p:cBhvr>
                                          <p:to>
                                            <p:strVal val="visible"/>
                                          </p:to>
                                        </p:set>
                                        <p:animEffect transition="in" filter="wipe(right)">
                                          <p:cBhvr>
                                            <p:cTn id="137" dur="500"/>
                                            <p:tgtEl>
                                              <p:spTgt spid="123"/>
                                            </p:tgtEl>
                                          </p:cBhvr>
                                        </p:animEffect>
                                      </p:childTnLst>
                                    </p:cTn>
                                  </p:par>
                                  <p:par>
                                    <p:cTn id="138" presetID="45" presetClass="entr" presetSubtype="0" fill="hold" grpId="0" nodeType="withEffect">
                                      <p:stCondLst>
                                        <p:cond delay="12800"/>
                                      </p:stCondLst>
                                      <p:iterate type="lt">
                                        <p:tmPct val="3000"/>
                                      </p:iterate>
                                      <p:childTnLst>
                                        <p:set>
                                          <p:cBhvr>
                                            <p:cTn id="139" dur="1" fill="hold">
                                              <p:stCondLst>
                                                <p:cond delay="0"/>
                                              </p:stCondLst>
                                            </p:cTn>
                                            <p:tgtEl>
                                              <p:spTgt spid="122"/>
                                            </p:tgtEl>
                                            <p:attrNameLst>
                                              <p:attrName>style.visibility</p:attrName>
                                            </p:attrNameLst>
                                          </p:cBhvr>
                                          <p:to>
                                            <p:strVal val="visible"/>
                                          </p:to>
                                        </p:set>
                                        <p:animEffect transition="in" filter="fade">
                                          <p:cBhvr>
                                            <p:cTn id="140" dur="550"/>
                                            <p:tgtEl>
                                              <p:spTgt spid="122"/>
                                            </p:tgtEl>
                                          </p:cBhvr>
                                        </p:animEffect>
                                        <p:anim calcmode="lin" valueType="num">
                                          <p:cBhvr>
                                            <p:cTn id="141" dur="550" fill="hold"/>
                                            <p:tgtEl>
                                              <p:spTgt spid="122"/>
                                            </p:tgtEl>
                                            <p:attrNameLst>
                                              <p:attrName>ppt_w</p:attrName>
                                            </p:attrNameLst>
                                          </p:cBhvr>
                                          <p:tavLst>
                                            <p:tav tm="0" fmla="#ppt_w*sin(2.5*pi*$)">
                                              <p:val>
                                                <p:fltVal val="0"/>
                                              </p:val>
                                            </p:tav>
                                            <p:tav tm="100000">
                                              <p:val>
                                                <p:fltVal val="1"/>
                                              </p:val>
                                            </p:tav>
                                          </p:tavLst>
                                        </p:anim>
                                        <p:anim calcmode="lin" valueType="num">
                                          <p:cBhvr>
                                            <p:cTn id="142" dur="550" fill="hold"/>
                                            <p:tgtEl>
                                              <p:spTgt spid="12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8" grpId="1" animBg="1"/>
          <p:bldP spid="68" grpId="2" animBg="1"/>
          <p:bldP spid="127" grpId="0" animBg="1"/>
          <p:bldP spid="127" grpId="1" animBg="1"/>
          <p:bldP spid="127" grpId="2" animBg="1"/>
          <p:bldP spid="96" grpId="0" animBg="1"/>
          <p:bldP spid="97" grpId="0" animBg="1"/>
          <p:bldP spid="98" grpId="0" animBg="1"/>
          <p:bldP spid="99" grpId="0" animBg="1"/>
          <p:bldP spid="116" grpId="0"/>
          <p:bldP spid="117" grpId="0"/>
          <p:bldP spid="122" grpId="0"/>
          <p:bldP spid="123" grpId="0"/>
          <p:bldP spid="125" grpId="0"/>
          <p:bldP spid="126" grpId="0"/>
          <p:bldP spid="130" grpId="0"/>
          <p:bldP spid="131" grpId="0"/>
          <p:bldP spid="62" grpId="0" animBg="1"/>
          <p:bldP spid="62" grpId="1" animBg="1"/>
          <p:bldP spid="62" grpId="2" animBg="1"/>
          <p:bldP spid="81" grpId="0" animBg="1"/>
          <p:bldP spid="27" grpId="0" animBg="1"/>
          <p:bldP spid="69" grpId="0" animBg="1"/>
          <p:bldP spid="69" grpId="1" animBg="1"/>
          <p:bldP spid="69" grpId="2" animBg="1"/>
          <p:bldP spid="121" grpId="0" animBg="1"/>
          <p:bldP spid="121" grpId="1" animBg="1"/>
          <p:bldP spid="121" grpId="2"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par>
                                    <p:cTn id="9" presetID="1" presetClass="entr" presetSubtype="0" fill="hold" grpId="2" nodeType="withEffect">
                                      <p:stCondLst>
                                        <p:cond delay="500"/>
                                      </p:stCondLst>
                                      <p:childTnLst>
                                        <p:set>
                                          <p:cBhvr>
                                            <p:cTn id="10" dur="1" fill="hold">
                                              <p:stCondLst>
                                                <p:cond delay="0"/>
                                              </p:stCondLst>
                                            </p:cTn>
                                            <p:tgtEl>
                                              <p:spTgt spid="68"/>
                                            </p:tgtEl>
                                            <p:attrNameLst>
                                              <p:attrName>style.visibility</p:attrName>
                                            </p:attrNameLst>
                                          </p:cBhvr>
                                          <p:to>
                                            <p:strVal val="visible"/>
                                          </p:to>
                                        </p:set>
                                      </p:childTnLst>
                                    </p:cTn>
                                  </p:par>
                                  <p:par>
                                    <p:cTn id="11" presetID="64" presetClass="path" presetSubtype="0" accel="50000" decel="50000" fill="hold" grpId="0" nodeType="withEffect">
                                      <p:stCondLst>
                                        <p:cond delay="500"/>
                                      </p:stCondLst>
                                      <p:childTnLst>
                                        <p:animMotion origin="layout" path="M 0 1.85185E-6 L 0 -0.20695 " pathEditMode="relative" rAng="0" ptsTypes="AA">
                                          <p:cBhvr>
                                            <p:cTn id="12" dur="1000" fill="hold"/>
                                            <p:tgtEl>
                                              <p:spTgt spid="68"/>
                                            </p:tgtEl>
                                            <p:attrNameLst>
                                              <p:attrName>ppt_x</p:attrName>
                                              <p:attrName>ppt_y</p:attrName>
                                            </p:attrNameLst>
                                          </p:cBhvr>
                                          <p:rCtr x="0" y="-10347"/>
                                        </p:animMotion>
                                      </p:childTnLst>
                                    </p:cTn>
                                  </p:par>
                                  <p:par>
                                    <p:cTn id="13" presetID="1" presetClass="exit" presetSubtype="0" fill="hold" grpId="1" nodeType="withEffect">
                                      <p:stCondLst>
                                        <p:cond delay="1500"/>
                                      </p:stCondLst>
                                      <p:childTnLst>
                                        <p:set>
                                          <p:cBhvr>
                                            <p:cTn id="14" dur="1" fill="hold">
                                              <p:stCondLst>
                                                <p:cond delay="0"/>
                                              </p:stCondLst>
                                            </p:cTn>
                                            <p:tgtEl>
                                              <p:spTgt spid="68"/>
                                            </p:tgtEl>
                                            <p:attrNameLst>
                                              <p:attrName>style.visibility</p:attrName>
                                            </p:attrNameLst>
                                          </p:cBhvr>
                                          <p:to>
                                            <p:strVal val="hidden"/>
                                          </p:to>
                                        </p:set>
                                      </p:childTnLst>
                                    </p:cTn>
                                  </p:par>
                                  <p:par>
                                    <p:cTn id="15" presetID="1" presetClass="entr" presetSubtype="0" fill="hold" grpId="0" nodeType="withEffect">
                                      <p:stCondLst>
                                        <p:cond delay="1400"/>
                                      </p:stCondLst>
                                      <p:childTnLst>
                                        <p:set>
                                          <p:cBhvr>
                                            <p:cTn id="16" dur="1" fill="hold">
                                              <p:stCondLst>
                                                <p:cond delay="0"/>
                                              </p:stCondLst>
                                            </p:cTn>
                                            <p:tgtEl>
                                              <p:spTgt spid="69"/>
                                            </p:tgtEl>
                                            <p:attrNameLst>
                                              <p:attrName>style.visibility</p:attrName>
                                            </p:attrNameLst>
                                          </p:cBhvr>
                                          <p:to>
                                            <p:strVal val="visible"/>
                                          </p:to>
                                        </p:set>
                                      </p:childTnLst>
                                    </p:cTn>
                                  </p:par>
                                  <p:par>
                                    <p:cTn id="17" presetID="50" presetClass="path" presetSubtype="0" accel="50000" decel="50000" fill="hold" grpId="1" nodeType="withEffect">
                                      <p:stCondLst>
                                        <p:cond delay="1400"/>
                                      </p:stCondLst>
                                      <p:childTnLst>
                                        <p:animMotion origin="layout" path="M 0.00052 -0.0007 C 0.02643 0.00231 0.0595 0.02106 0.08034 0.0618 C 0.09883 0.09444 0.11315 0.14699 0.11159 0.2125 " pathEditMode="relative" rAng="0" ptsTypes="AAA">
                                          <p:cBhvr>
                                            <p:cTn id="18" dur="500" fill="hold"/>
                                            <p:tgtEl>
                                              <p:spTgt spid="69"/>
                                            </p:tgtEl>
                                            <p:attrNameLst>
                                              <p:attrName>ppt_x</p:attrName>
                                              <p:attrName>ppt_y</p:attrName>
                                            </p:attrNameLst>
                                          </p:cBhvr>
                                          <p:rCtr x="5560" y="10648"/>
                                        </p:animMotion>
                                      </p:childTnLst>
                                    </p:cTn>
                                  </p:par>
                                  <p:par>
                                    <p:cTn id="19" presetID="10" presetClass="exit" presetSubtype="0" fill="hold" grpId="2" nodeType="withEffect">
                                      <p:stCondLst>
                                        <p:cond delay="1850"/>
                                      </p:stCondLst>
                                      <p:childTnLst>
                                        <p:animEffect transition="out" filter="fade">
                                          <p:cBhvr>
                                            <p:cTn id="20" dur="150"/>
                                            <p:tgtEl>
                                              <p:spTgt spid="69"/>
                                            </p:tgtEl>
                                          </p:cBhvr>
                                        </p:animEffect>
                                        <p:set>
                                          <p:cBhvr>
                                            <p:cTn id="21" dur="1" fill="hold">
                                              <p:stCondLst>
                                                <p:cond delay="149"/>
                                              </p:stCondLst>
                                            </p:cTn>
                                            <p:tgtEl>
                                              <p:spTgt spid="69"/>
                                            </p:tgtEl>
                                            <p:attrNameLst>
                                              <p:attrName>style.visibility</p:attrName>
                                            </p:attrNameLst>
                                          </p:cBhvr>
                                          <p:to>
                                            <p:strVal val="hidden"/>
                                          </p:to>
                                        </p:set>
                                      </p:childTnLst>
                                    </p:cTn>
                                  </p:par>
                                  <p:par>
                                    <p:cTn id="22" presetID="22" presetClass="entr" presetSubtype="8" fill="hold" nodeType="withEffect">
                                      <p:stCondLst>
                                        <p:cond delay="135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par>
                                    <p:cTn id="25" presetID="22" presetClass="entr" presetSubtype="2" fill="hold" nodeType="withEffect">
                                      <p:stCondLst>
                                        <p:cond delay="1350"/>
                                      </p:stCondLst>
                                      <p:childTnLst>
                                        <p:set>
                                          <p:cBhvr>
                                            <p:cTn id="26" dur="1" fill="hold">
                                              <p:stCondLst>
                                                <p:cond delay="0"/>
                                              </p:stCondLst>
                                            </p:cTn>
                                            <p:tgtEl>
                                              <p:spTgt spid="79"/>
                                            </p:tgtEl>
                                            <p:attrNameLst>
                                              <p:attrName>style.visibility</p:attrName>
                                            </p:attrNameLst>
                                          </p:cBhvr>
                                          <p:to>
                                            <p:strVal val="visible"/>
                                          </p:to>
                                        </p:set>
                                        <p:animEffect transition="in" filter="wipe(right)">
                                          <p:cBhvr>
                                            <p:cTn id="27" dur="500"/>
                                            <p:tgtEl>
                                              <p:spTgt spid="79"/>
                                            </p:tgtEl>
                                          </p:cBhvr>
                                        </p:animEffect>
                                      </p:childTnLst>
                                    </p:cTn>
                                  </p:par>
                                  <p:par>
                                    <p:cTn id="28" presetID="21" presetClass="entr" presetSubtype="1" fill="hold" grpId="0" nodeType="withEffect">
                                      <p:stCondLst>
                                        <p:cond delay="1800"/>
                                      </p:stCondLst>
                                      <p:childTnLst>
                                        <p:set>
                                          <p:cBhvr>
                                            <p:cTn id="29" dur="1" fill="hold">
                                              <p:stCondLst>
                                                <p:cond delay="0"/>
                                              </p:stCondLst>
                                            </p:cTn>
                                            <p:tgtEl>
                                              <p:spTgt spid="96"/>
                                            </p:tgtEl>
                                            <p:attrNameLst>
                                              <p:attrName>style.visibility</p:attrName>
                                            </p:attrNameLst>
                                          </p:cBhvr>
                                          <p:to>
                                            <p:strVal val="visible"/>
                                          </p:to>
                                        </p:set>
                                        <p:animEffect transition="in" filter="wheel(1)">
                                          <p:cBhvr>
                                            <p:cTn id="30" dur="500"/>
                                            <p:tgtEl>
                                              <p:spTgt spid="96"/>
                                            </p:tgtEl>
                                          </p:cBhvr>
                                        </p:animEffect>
                                      </p:childTnLst>
                                    </p:cTn>
                                  </p:par>
                                  <p:par>
                                    <p:cTn id="31" presetID="1" presetClass="entr" presetSubtype="0" fill="hold" nodeType="withEffect">
                                      <p:stCondLst>
                                        <p:cond delay="2250"/>
                                      </p:stCondLst>
                                      <p:childTnLst>
                                        <p:set>
                                          <p:cBhvr>
                                            <p:cTn id="32" dur="1" fill="hold">
                                              <p:stCondLst>
                                                <p:cond delay="0"/>
                                              </p:stCondLst>
                                            </p:cTn>
                                            <p:tgtEl>
                                              <p:spTgt spid="100"/>
                                            </p:tgtEl>
                                            <p:attrNameLst>
                                              <p:attrName>style.visibility</p:attrName>
                                            </p:attrNameLst>
                                          </p:cBhvr>
                                          <p:to>
                                            <p:strVal val="visible"/>
                                          </p:to>
                                        </p:set>
                                      </p:childTnLst>
                                    </p:cTn>
                                  </p:par>
                                  <p:par>
                                    <p:cTn id="33" presetID="35" presetClass="path" presetSubtype="0" accel="50000" decel="50000" fill="hold" nodeType="withEffect">
                                      <p:stCondLst>
                                        <p:cond delay="2250"/>
                                      </p:stCondLst>
                                      <p:childTnLst>
                                        <p:animMotion origin="layout" path="M 3.125E-6 4.44444E-6 L -0.27214 4.44444E-6 " pathEditMode="relative" rAng="0" ptsTypes="AA">
                                          <p:cBhvr>
                                            <p:cTn id="34" dur="1000" spd="-100000" fill="hold"/>
                                            <p:tgtEl>
                                              <p:spTgt spid="100"/>
                                            </p:tgtEl>
                                            <p:attrNameLst>
                                              <p:attrName>ppt_x</p:attrName>
                                              <p:attrName>ppt_y</p:attrName>
                                            </p:attrNameLst>
                                          </p:cBhvr>
                                          <p:rCtr x="-13607" y="0"/>
                                        </p:animMotion>
                                      </p:childTnLst>
                                    </p:cTn>
                                  </p:par>
                                  <p:par>
                                    <p:cTn id="35" presetID="45" presetClass="entr" presetSubtype="0" fill="hold" nodeType="withEffect">
                                      <p:stCondLst>
                                        <p:cond delay="2250"/>
                                      </p:stCondLst>
                                      <p:childTnLst>
                                        <p:set>
                                          <p:cBhvr>
                                            <p:cTn id="36" dur="1" fill="hold">
                                              <p:stCondLst>
                                                <p:cond delay="0"/>
                                              </p:stCondLst>
                                            </p:cTn>
                                            <p:tgtEl>
                                              <p:spTgt spid="100"/>
                                            </p:tgtEl>
                                            <p:attrNameLst>
                                              <p:attrName>style.visibility</p:attrName>
                                            </p:attrNameLst>
                                          </p:cBhvr>
                                          <p:to>
                                            <p:strVal val="visible"/>
                                          </p:to>
                                        </p:set>
                                        <p:animEffect transition="in" filter="fade">
                                          <p:cBhvr>
                                            <p:cTn id="37" dur="1000"/>
                                            <p:tgtEl>
                                              <p:spTgt spid="100"/>
                                            </p:tgtEl>
                                          </p:cBhvr>
                                        </p:animEffect>
                                        <p:anim calcmode="lin" valueType="num">
                                          <p:cBhvr>
                                            <p:cTn id="38" dur="1000" fill="hold"/>
                                            <p:tgtEl>
                                              <p:spTgt spid="100"/>
                                            </p:tgtEl>
                                            <p:attrNameLst>
                                              <p:attrName>ppt_w</p:attrName>
                                            </p:attrNameLst>
                                          </p:cBhvr>
                                          <p:tavLst>
                                            <p:tav tm="0" fmla="#ppt_w*sin(2.5*pi*$)">
                                              <p:val>
                                                <p:fltVal val="0"/>
                                              </p:val>
                                            </p:tav>
                                            <p:tav tm="100000">
                                              <p:val>
                                                <p:fltVal val="1"/>
                                              </p:val>
                                            </p:tav>
                                          </p:tavLst>
                                        </p:anim>
                                        <p:anim calcmode="lin" valueType="num">
                                          <p:cBhvr>
                                            <p:cTn id="39" dur="1000" fill="hold"/>
                                            <p:tgtEl>
                                              <p:spTgt spid="100"/>
                                            </p:tgtEl>
                                            <p:attrNameLst>
                                              <p:attrName>ppt_h</p:attrName>
                                            </p:attrNameLst>
                                          </p:cBhvr>
                                          <p:tavLst>
                                            <p:tav tm="0">
                                              <p:val>
                                                <p:strVal val="#ppt_h"/>
                                              </p:val>
                                            </p:tav>
                                            <p:tav tm="100000">
                                              <p:val>
                                                <p:strVal val="#ppt_h"/>
                                              </p:val>
                                            </p:tav>
                                          </p:tavLst>
                                        </p:anim>
                                      </p:childTnLst>
                                    </p:cTn>
                                  </p:par>
                                  <p:par>
                                    <p:cTn id="40" presetID="22" presetClass="entr" presetSubtype="2" fill="hold" grpId="0" nodeType="withEffect">
                                      <p:stCondLst>
                                        <p:cond delay="3200"/>
                                      </p:stCondLst>
                                      <p:childTnLst>
                                        <p:set>
                                          <p:cBhvr>
                                            <p:cTn id="41" dur="1" fill="hold">
                                              <p:stCondLst>
                                                <p:cond delay="0"/>
                                              </p:stCondLst>
                                            </p:cTn>
                                            <p:tgtEl>
                                              <p:spTgt spid="117"/>
                                            </p:tgtEl>
                                            <p:attrNameLst>
                                              <p:attrName>style.visibility</p:attrName>
                                            </p:attrNameLst>
                                          </p:cBhvr>
                                          <p:to>
                                            <p:strVal val="visible"/>
                                          </p:to>
                                        </p:set>
                                        <p:animEffect transition="in" filter="wipe(right)">
                                          <p:cBhvr>
                                            <p:cTn id="42" dur="500"/>
                                            <p:tgtEl>
                                              <p:spTgt spid="117"/>
                                            </p:tgtEl>
                                          </p:cBhvr>
                                        </p:animEffect>
                                      </p:childTnLst>
                                    </p:cTn>
                                  </p:par>
                                  <p:par>
                                    <p:cTn id="43" presetID="45" presetClass="entr" presetSubtype="0" fill="hold" grpId="0" nodeType="withEffect">
                                      <p:stCondLst>
                                        <p:cond delay="3200"/>
                                      </p:stCondLst>
                                      <p:iterate type="lt">
                                        <p:tmPct val="3000"/>
                                      </p:iterate>
                                      <p:childTnLst>
                                        <p:set>
                                          <p:cBhvr>
                                            <p:cTn id="44" dur="1" fill="hold">
                                              <p:stCondLst>
                                                <p:cond delay="0"/>
                                              </p:stCondLst>
                                            </p:cTn>
                                            <p:tgtEl>
                                              <p:spTgt spid="116"/>
                                            </p:tgtEl>
                                            <p:attrNameLst>
                                              <p:attrName>style.visibility</p:attrName>
                                            </p:attrNameLst>
                                          </p:cBhvr>
                                          <p:to>
                                            <p:strVal val="visible"/>
                                          </p:to>
                                        </p:set>
                                        <p:animEffect transition="in" filter="fade">
                                          <p:cBhvr>
                                            <p:cTn id="45" dur="550"/>
                                            <p:tgtEl>
                                              <p:spTgt spid="116"/>
                                            </p:tgtEl>
                                          </p:cBhvr>
                                        </p:animEffect>
                                        <p:anim calcmode="lin" valueType="num">
                                          <p:cBhvr>
                                            <p:cTn id="46" dur="550" fill="hold"/>
                                            <p:tgtEl>
                                              <p:spTgt spid="116"/>
                                            </p:tgtEl>
                                            <p:attrNameLst>
                                              <p:attrName>ppt_w</p:attrName>
                                            </p:attrNameLst>
                                          </p:cBhvr>
                                          <p:tavLst>
                                            <p:tav tm="0" fmla="#ppt_w*sin(2.5*pi*$)">
                                              <p:val>
                                                <p:fltVal val="0"/>
                                              </p:val>
                                            </p:tav>
                                            <p:tav tm="100000">
                                              <p:val>
                                                <p:fltVal val="1"/>
                                              </p:val>
                                            </p:tav>
                                          </p:tavLst>
                                        </p:anim>
                                        <p:anim calcmode="lin" valueType="num">
                                          <p:cBhvr>
                                            <p:cTn id="47" dur="550" fill="hold"/>
                                            <p:tgtEl>
                                              <p:spTgt spid="116"/>
                                            </p:tgtEl>
                                            <p:attrNameLst>
                                              <p:attrName>ppt_h</p:attrName>
                                            </p:attrNameLst>
                                          </p:cBhvr>
                                          <p:tavLst>
                                            <p:tav tm="0">
                                              <p:val>
                                                <p:strVal val="#ppt_h"/>
                                              </p:val>
                                            </p:tav>
                                            <p:tav tm="100000">
                                              <p:val>
                                                <p:strVal val="#ppt_h"/>
                                              </p:val>
                                            </p:tav>
                                          </p:tavLst>
                                        </p:anim>
                                      </p:childTnLst>
                                    </p:cTn>
                                  </p:par>
                                  <p:par>
                                    <p:cTn id="48" presetID="53" presetClass="entr" presetSubtype="16" fill="hold" nodeType="withEffect">
                                      <p:stCondLst>
                                        <p:cond delay="3800"/>
                                      </p:stCondLst>
                                      <p:childTnLst>
                                        <p:set>
                                          <p:cBhvr>
                                            <p:cTn id="49" dur="1" fill="hold">
                                              <p:stCondLst>
                                                <p:cond delay="0"/>
                                              </p:stCondLst>
                                            </p:cTn>
                                            <p:tgtEl>
                                              <p:spTgt spid="84"/>
                                            </p:tgtEl>
                                            <p:attrNameLst>
                                              <p:attrName>style.visibility</p:attrName>
                                            </p:attrNameLst>
                                          </p:cBhvr>
                                          <p:to>
                                            <p:strVal val="visible"/>
                                          </p:to>
                                        </p:set>
                                        <p:anim calcmode="lin" valueType="num">
                                          <p:cBhvr>
                                            <p:cTn id="50" dur="350" fill="hold"/>
                                            <p:tgtEl>
                                              <p:spTgt spid="84"/>
                                            </p:tgtEl>
                                            <p:attrNameLst>
                                              <p:attrName>ppt_w</p:attrName>
                                            </p:attrNameLst>
                                          </p:cBhvr>
                                          <p:tavLst>
                                            <p:tav tm="0">
                                              <p:val>
                                                <p:fltVal val="0"/>
                                              </p:val>
                                            </p:tav>
                                            <p:tav tm="100000">
                                              <p:val>
                                                <p:strVal val="#ppt_w"/>
                                              </p:val>
                                            </p:tav>
                                          </p:tavLst>
                                        </p:anim>
                                        <p:anim calcmode="lin" valueType="num">
                                          <p:cBhvr>
                                            <p:cTn id="51" dur="350" fill="hold"/>
                                            <p:tgtEl>
                                              <p:spTgt spid="84"/>
                                            </p:tgtEl>
                                            <p:attrNameLst>
                                              <p:attrName>ppt_h</p:attrName>
                                            </p:attrNameLst>
                                          </p:cBhvr>
                                          <p:tavLst>
                                            <p:tav tm="0">
                                              <p:val>
                                                <p:fltVal val="0"/>
                                              </p:val>
                                            </p:tav>
                                            <p:tav tm="100000">
                                              <p:val>
                                                <p:strVal val="#ppt_h"/>
                                              </p:val>
                                            </p:tav>
                                          </p:tavLst>
                                        </p:anim>
                                        <p:animEffect transition="in" filter="fade">
                                          <p:cBhvr>
                                            <p:cTn id="52" dur="350"/>
                                            <p:tgtEl>
                                              <p:spTgt spid="84"/>
                                            </p:tgtEl>
                                          </p:cBhvr>
                                        </p:animEffect>
                                      </p:childTnLst>
                                    </p:cTn>
                                  </p:par>
                                  <p:par>
                                    <p:cTn id="53" presetID="22" presetClass="entr" presetSubtype="8" fill="hold" grpId="0" nodeType="withEffect">
                                      <p:stCondLst>
                                        <p:cond delay="4100"/>
                                      </p:stCondLst>
                                      <p:childTnLst>
                                        <p:set>
                                          <p:cBhvr>
                                            <p:cTn id="54" dur="1" fill="hold">
                                              <p:stCondLst>
                                                <p:cond delay="0"/>
                                              </p:stCondLst>
                                            </p:cTn>
                                            <p:tgtEl>
                                              <p:spTgt spid="81"/>
                                            </p:tgtEl>
                                            <p:attrNameLst>
                                              <p:attrName>style.visibility</p:attrName>
                                            </p:attrNameLst>
                                          </p:cBhvr>
                                          <p:to>
                                            <p:strVal val="visible"/>
                                          </p:to>
                                        </p:set>
                                        <p:animEffect transition="in" filter="wipe(left)">
                                          <p:cBhvr>
                                            <p:cTn id="55" dur="350"/>
                                            <p:tgtEl>
                                              <p:spTgt spid="81"/>
                                            </p:tgtEl>
                                          </p:cBhvr>
                                        </p:animEffect>
                                      </p:childTnLst>
                                    </p:cTn>
                                  </p:par>
                                  <p:par>
                                    <p:cTn id="56" presetID="21" presetClass="entr" presetSubtype="1" fill="hold" grpId="0" nodeType="withEffect">
                                      <p:stCondLst>
                                        <p:cond delay="4450"/>
                                      </p:stCondLst>
                                      <p:childTnLst>
                                        <p:set>
                                          <p:cBhvr>
                                            <p:cTn id="57" dur="1" fill="hold">
                                              <p:stCondLst>
                                                <p:cond delay="0"/>
                                              </p:stCondLst>
                                            </p:cTn>
                                            <p:tgtEl>
                                              <p:spTgt spid="98"/>
                                            </p:tgtEl>
                                            <p:attrNameLst>
                                              <p:attrName>style.visibility</p:attrName>
                                            </p:attrNameLst>
                                          </p:cBhvr>
                                          <p:to>
                                            <p:strVal val="visible"/>
                                          </p:to>
                                        </p:set>
                                        <p:animEffect transition="in" filter="wheel(1)">
                                          <p:cBhvr>
                                            <p:cTn id="58" dur="500"/>
                                            <p:tgtEl>
                                              <p:spTgt spid="98"/>
                                            </p:tgtEl>
                                          </p:cBhvr>
                                        </p:animEffect>
                                      </p:childTnLst>
                                    </p:cTn>
                                  </p:par>
                                  <p:par>
                                    <p:cTn id="59" presetID="1" presetClass="entr" presetSubtype="0" fill="hold" nodeType="withEffect">
                                      <p:stCondLst>
                                        <p:cond delay="4900"/>
                                      </p:stCondLst>
                                      <p:childTnLst>
                                        <p:set>
                                          <p:cBhvr>
                                            <p:cTn id="60" dur="1" fill="hold">
                                              <p:stCondLst>
                                                <p:cond delay="0"/>
                                              </p:stCondLst>
                                            </p:cTn>
                                            <p:tgtEl>
                                              <p:spTgt spid="58"/>
                                            </p:tgtEl>
                                            <p:attrNameLst>
                                              <p:attrName>style.visibility</p:attrName>
                                            </p:attrNameLst>
                                          </p:cBhvr>
                                          <p:to>
                                            <p:strVal val="visible"/>
                                          </p:to>
                                        </p:set>
                                      </p:childTnLst>
                                    </p:cTn>
                                  </p:par>
                                  <p:par>
                                    <p:cTn id="61" presetID="35" presetClass="path" presetSubtype="0" accel="50000" decel="50000" fill="hold" nodeType="withEffect">
                                      <p:stCondLst>
                                        <p:cond delay="4900"/>
                                      </p:stCondLst>
                                      <p:childTnLst>
                                        <p:animMotion origin="layout" path="M -3.75E-6 0 L 0.26954 0 " pathEditMode="relative" rAng="0" ptsTypes="AA">
                                          <p:cBhvr>
                                            <p:cTn id="62" dur="1000" spd="-100000" fill="hold"/>
                                            <p:tgtEl>
                                              <p:spTgt spid="58"/>
                                            </p:tgtEl>
                                            <p:attrNameLst>
                                              <p:attrName>ppt_x</p:attrName>
                                              <p:attrName>ppt_y</p:attrName>
                                            </p:attrNameLst>
                                          </p:cBhvr>
                                          <p:rCtr x="13477" y="0"/>
                                        </p:animMotion>
                                      </p:childTnLst>
                                    </p:cTn>
                                  </p:par>
                                  <p:par>
                                    <p:cTn id="63" presetID="45" presetClass="entr" presetSubtype="0" fill="hold" nodeType="withEffect">
                                      <p:stCondLst>
                                        <p:cond delay="4900"/>
                                      </p:stCondLst>
                                      <p:childTnLst>
                                        <p:set>
                                          <p:cBhvr>
                                            <p:cTn id="64" dur="1" fill="hold">
                                              <p:stCondLst>
                                                <p:cond delay="0"/>
                                              </p:stCondLst>
                                            </p:cTn>
                                            <p:tgtEl>
                                              <p:spTgt spid="58"/>
                                            </p:tgtEl>
                                            <p:attrNameLst>
                                              <p:attrName>style.visibility</p:attrName>
                                            </p:attrNameLst>
                                          </p:cBhvr>
                                          <p:to>
                                            <p:strVal val="visible"/>
                                          </p:to>
                                        </p:set>
                                        <p:animEffect transition="in" filter="fade">
                                          <p:cBhvr>
                                            <p:cTn id="65" dur="1000"/>
                                            <p:tgtEl>
                                              <p:spTgt spid="58"/>
                                            </p:tgtEl>
                                          </p:cBhvr>
                                        </p:animEffect>
                                        <p:anim calcmode="lin" valueType="num">
                                          <p:cBhvr>
                                            <p:cTn id="66" dur="1000" fill="hold"/>
                                            <p:tgtEl>
                                              <p:spTgt spid="58"/>
                                            </p:tgtEl>
                                            <p:attrNameLst>
                                              <p:attrName>ppt_w</p:attrName>
                                            </p:attrNameLst>
                                          </p:cBhvr>
                                          <p:tavLst>
                                            <p:tav tm="0" fmla="#ppt_w*sin(2.5*pi*$)">
                                              <p:val>
                                                <p:fltVal val="0"/>
                                              </p:val>
                                            </p:tav>
                                            <p:tav tm="100000">
                                              <p:val>
                                                <p:fltVal val="1"/>
                                              </p:val>
                                            </p:tav>
                                          </p:tavLst>
                                        </p:anim>
                                        <p:anim calcmode="lin" valueType="num">
                                          <p:cBhvr>
                                            <p:cTn id="67" dur="1000" fill="hold"/>
                                            <p:tgtEl>
                                              <p:spTgt spid="58"/>
                                            </p:tgtEl>
                                            <p:attrNameLst>
                                              <p:attrName>ppt_h</p:attrName>
                                            </p:attrNameLst>
                                          </p:cBhvr>
                                          <p:tavLst>
                                            <p:tav tm="0">
                                              <p:val>
                                                <p:strVal val="#ppt_h"/>
                                              </p:val>
                                            </p:tav>
                                            <p:tav tm="100000">
                                              <p:val>
                                                <p:strVal val="#ppt_h"/>
                                              </p:val>
                                            </p:tav>
                                          </p:tavLst>
                                        </p:anim>
                                      </p:childTnLst>
                                    </p:cTn>
                                  </p:par>
                                  <p:par>
                                    <p:cTn id="68" presetID="22" presetClass="entr" presetSubtype="8" fill="hold" grpId="0" nodeType="withEffect">
                                      <p:stCondLst>
                                        <p:cond delay="5850"/>
                                      </p:stCondLst>
                                      <p:childTnLst>
                                        <p:set>
                                          <p:cBhvr>
                                            <p:cTn id="69" dur="1" fill="hold">
                                              <p:stCondLst>
                                                <p:cond delay="0"/>
                                              </p:stCondLst>
                                            </p:cTn>
                                            <p:tgtEl>
                                              <p:spTgt spid="126"/>
                                            </p:tgtEl>
                                            <p:attrNameLst>
                                              <p:attrName>style.visibility</p:attrName>
                                            </p:attrNameLst>
                                          </p:cBhvr>
                                          <p:to>
                                            <p:strVal val="visible"/>
                                          </p:to>
                                        </p:set>
                                        <p:animEffect transition="in" filter="wipe(left)">
                                          <p:cBhvr>
                                            <p:cTn id="70" dur="500"/>
                                            <p:tgtEl>
                                              <p:spTgt spid="126"/>
                                            </p:tgtEl>
                                          </p:cBhvr>
                                        </p:animEffect>
                                      </p:childTnLst>
                                    </p:cTn>
                                  </p:par>
                                  <p:par>
                                    <p:cTn id="71" presetID="45" presetClass="entr" presetSubtype="0" fill="hold" grpId="0" nodeType="withEffect">
                                      <p:stCondLst>
                                        <p:cond delay="5900"/>
                                      </p:stCondLst>
                                      <p:iterate type="lt">
                                        <p:tmPct val="3000"/>
                                      </p:iterate>
                                      <p:childTnLst>
                                        <p:set>
                                          <p:cBhvr>
                                            <p:cTn id="72" dur="1" fill="hold">
                                              <p:stCondLst>
                                                <p:cond delay="0"/>
                                              </p:stCondLst>
                                            </p:cTn>
                                            <p:tgtEl>
                                              <p:spTgt spid="125"/>
                                            </p:tgtEl>
                                            <p:attrNameLst>
                                              <p:attrName>style.visibility</p:attrName>
                                            </p:attrNameLst>
                                          </p:cBhvr>
                                          <p:to>
                                            <p:strVal val="visible"/>
                                          </p:to>
                                        </p:set>
                                        <p:animEffect transition="in" filter="fade">
                                          <p:cBhvr>
                                            <p:cTn id="73" dur="550"/>
                                            <p:tgtEl>
                                              <p:spTgt spid="125"/>
                                            </p:tgtEl>
                                          </p:cBhvr>
                                        </p:animEffect>
                                        <p:anim calcmode="lin" valueType="num">
                                          <p:cBhvr>
                                            <p:cTn id="74" dur="550" fill="hold"/>
                                            <p:tgtEl>
                                              <p:spTgt spid="125"/>
                                            </p:tgtEl>
                                            <p:attrNameLst>
                                              <p:attrName>ppt_w</p:attrName>
                                            </p:attrNameLst>
                                          </p:cBhvr>
                                          <p:tavLst>
                                            <p:tav tm="0" fmla="#ppt_w*sin(2.5*pi*$)">
                                              <p:val>
                                                <p:fltVal val="0"/>
                                              </p:val>
                                            </p:tav>
                                            <p:tav tm="100000">
                                              <p:val>
                                                <p:fltVal val="1"/>
                                              </p:val>
                                            </p:tav>
                                          </p:tavLst>
                                        </p:anim>
                                        <p:anim calcmode="lin" valueType="num">
                                          <p:cBhvr>
                                            <p:cTn id="75" dur="550" fill="hold"/>
                                            <p:tgtEl>
                                              <p:spTgt spid="125"/>
                                            </p:tgtEl>
                                            <p:attrNameLst>
                                              <p:attrName>ppt_h</p:attrName>
                                            </p:attrNameLst>
                                          </p:cBhvr>
                                          <p:tavLst>
                                            <p:tav tm="0">
                                              <p:val>
                                                <p:strVal val="#ppt_h"/>
                                              </p:val>
                                            </p:tav>
                                            <p:tav tm="100000">
                                              <p:val>
                                                <p:strVal val="#ppt_h"/>
                                              </p:val>
                                            </p:tav>
                                          </p:tavLst>
                                        </p:anim>
                                      </p:childTnLst>
                                    </p:cTn>
                                  </p:par>
                                  <p:par>
                                    <p:cTn id="76" presetID="1" presetClass="entr" presetSubtype="0" fill="hold" grpId="2" nodeType="withEffect">
                                      <p:stCondLst>
                                        <p:cond delay="6800"/>
                                      </p:stCondLst>
                                      <p:childTnLst>
                                        <p:set>
                                          <p:cBhvr>
                                            <p:cTn id="77" dur="1" fill="hold">
                                              <p:stCondLst>
                                                <p:cond delay="0"/>
                                              </p:stCondLst>
                                            </p:cTn>
                                            <p:tgtEl>
                                              <p:spTgt spid="127"/>
                                            </p:tgtEl>
                                            <p:attrNameLst>
                                              <p:attrName>style.visibility</p:attrName>
                                            </p:attrNameLst>
                                          </p:cBhvr>
                                          <p:to>
                                            <p:strVal val="visible"/>
                                          </p:to>
                                        </p:set>
                                      </p:childTnLst>
                                    </p:cTn>
                                  </p:par>
                                  <p:par>
                                    <p:cTn id="78" presetID="42" presetClass="path" presetSubtype="0" accel="50000" decel="50000" fill="hold" grpId="0" nodeType="withEffect">
                                      <p:stCondLst>
                                        <p:cond delay="6800"/>
                                      </p:stCondLst>
                                      <p:childTnLst>
                                        <p:animMotion origin="layout" path="M 0 4.44444E-6 L 0 0.18218 " pathEditMode="relative" rAng="0" ptsTypes="AA">
                                          <p:cBhvr>
                                            <p:cTn id="79" dur="1000" fill="hold"/>
                                            <p:tgtEl>
                                              <p:spTgt spid="127"/>
                                            </p:tgtEl>
                                            <p:attrNameLst>
                                              <p:attrName>ppt_x</p:attrName>
                                              <p:attrName>ppt_y</p:attrName>
                                            </p:attrNameLst>
                                          </p:cBhvr>
                                          <p:rCtr x="0" y="9236"/>
                                        </p:animMotion>
                                      </p:childTnLst>
                                    </p:cTn>
                                  </p:par>
                                  <p:par>
                                    <p:cTn id="80" presetID="1" presetClass="exit" presetSubtype="0" fill="hold" grpId="1" nodeType="withEffect">
                                      <p:stCondLst>
                                        <p:cond delay="7700"/>
                                      </p:stCondLst>
                                      <p:childTnLst>
                                        <p:set>
                                          <p:cBhvr>
                                            <p:cTn id="81" dur="1" fill="hold">
                                              <p:stCondLst>
                                                <p:cond delay="0"/>
                                              </p:stCondLst>
                                            </p:cTn>
                                            <p:tgtEl>
                                              <p:spTgt spid="127"/>
                                            </p:tgtEl>
                                            <p:attrNameLst>
                                              <p:attrName>style.visibility</p:attrName>
                                            </p:attrNameLst>
                                          </p:cBhvr>
                                          <p:to>
                                            <p:strVal val="hidden"/>
                                          </p:to>
                                        </p:set>
                                      </p:childTnLst>
                                    </p:cTn>
                                  </p:par>
                                  <p:par>
                                    <p:cTn id="82" presetID="1" presetClass="entr" presetSubtype="0" fill="hold" grpId="0" nodeType="withEffect">
                                      <p:stCondLst>
                                        <p:cond delay="7700"/>
                                      </p:stCondLst>
                                      <p:childTnLst>
                                        <p:set>
                                          <p:cBhvr>
                                            <p:cTn id="83" dur="1" fill="hold">
                                              <p:stCondLst>
                                                <p:cond delay="0"/>
                                              </p:stCondLst>
                                            </p:cTn>
                                            <p:tgtEl>
                                              <p:spTgt spid="121"/>
                                            </p:tgtEl>
                                            <p:attrNameLst>
                                              <p:attrName>style.visibility</p:attrName>
                                            </p:attrNameLst>
                                          </p:cBhvr>
                                          <p:to>
                                            <p:strVal val="visible"/>
                                          </p:to>
                                        </p:set>
                                      </p:childTnLst>
                                    </p:cTn>
                                  </p:par>
                                  <p:par>
                                    <p:cTn id="84" presetID="50" presetClass="path" presetSubtype="0" accel="50000" decel="50000" fill="hold" grpId="1" nodeType="withEffect">
                                      <p:stCondLst>
                                        <p:cond delay="7700"/>
                                      </p:stCondLst>
                                      <p:childTnLst>
                                        <p:animMotion origin="layout" path="M 2.59124E-17 1.25767E-17 C -0.01784 0.00671 -0.06432 -0.02037 -0.07956 -0.05833 C -0.0931 -0.08611 -0.11003 -0.13171 -0.11302 -0.19514 " pathEditMode="relative" rAng="0" ptsTypes="AAA">
                                          <p:cBhvr>
                                            <p:cTn id="85" dur="500" fill="hold"/>
                                            <p:tgtEl>
                                              <p:spTgt spid="121"/>
                                            </p:tgtEl>
                                            <p:attrNameLst>
                                              <p:attrName>ppt_x</p:attrName>
                                              <p:attrName>ppt_y</p:attrName>
                                            </p:attrNameLst>
                                          </p:cBhvr>
                                          <p:rCtr x="-5651" y="-9699"/>
                                        </p:animMotion>
                                      </p:childTnLst>
                                    </p:cTn>
                                  </p:par>
                                  <p:par>
                                    <p:cTn id="86" presetID="10" presetClass="exit" presetSubtype="0" fill="hold" grpId="2" nodeType="withEffect">
                                      <p:stCondLst>
                                        <p:cond delay="8150"/>
                                      </p:stCondLst>
                                      <p:childTnLst>
                                        <p:animEffect transition="out" filter="fade">
                                          <p:cBhvr>
                                            <p:cTn id="87" dur="150"/>
                                            <p:tgtEl>
                                              <p:spTgt spid="121"/>
                                            </p:tgtEl>
                                          </p:cBhvr>
                                        </p:animEffect>
                                        <p:set>
                                          <p:cBhvr>
                                            <p:cTn id="88" dur="1" fill="hold">
                                              <p:stCondLst>
                                                <p:cond delay="149"/>
                                              </p:stCondLst>
                                            </p:cTn>
                                            <p:tgtEl>
                                              <p:spTgt spid="121"/>
                                            </p:tgtEl>
                                            <p:attrNameLst>
                                              <p:attrName>style.visibility</p:attrName>
                                            </p:attrNameLst>
                                          </p:cBhvr>
                                          <p:to>
                                            <p:strVal val="hidden"/>
                                          </p:to>
                                        </p:set>
                                      </p:childTnLst>
                                    </p:cTn>
                                  </p:par>
                                  <p:par>
                                    <p:cTn id="89" presetID="22" presetClass="entr" presetSubtype="2" fill="hold" nodeType="withEffect">
                                      <p:stCondLst>
                                        <p:cond delay="7600"/>
                                      </p:stCondLst>
                                      <p:childTnLst>
                                        <p:set>
                                          <p:cBhvr>
                                            <p:cTn id="90" dur="1" fill="hold">
                                              <p:stCondLst>
                                                <p:cond delay="0"/>
                                              </p:stCondLst>
                                            </p:cTn>
                                            <p:tgtEl>
                                              <p:spTgt spid="88"/>
                                            </p:tgtEl>
                                            <p:attrNameLst>
                                              <p:attrName>style.visibility</p:attrName>
                                            </p:attrNameLst>
                                          </p:cBhvr>
                                          <p:to>
                                            <p:strVal val="visible"/>
                                          </p:to>
                                        </p:set>
                                        <p:animEffect transition="in" filter="wipe(right)">
                                          <p:cBhvr>
                                            <p:cTn id="91" dur="500"/>
                                            <p:tgtEl>
                                              <p:spTgt spid="88"/>
                                            </p:tgtEl>
                                          </p:cBhvr>
                                        </p:animEffect>
                                      </p:childTnLst>
                                    </p:cTn>
                                  </p:par>
                                  <p:par>
                                    <p:cTn id="92" presetID="22" presetClass="entr" presetSubtype="8" fill="hold" nodeType="withEffect">
                                      <p:stCondLst>
                                        <p:cond delay="8200"/>
                                      </p:stCondLst>
                                      <p:childTnLst>
                                        <p:set>
                                          <p:cBhvr>
                                            <p:cTn id="93" dur="1" fill="hold">
                                              <p:stCondLst>
                                                <p:cond delay="0"/>
                                              </p:stCondLst>
                                            </p:cTn>
                                            <p:tgtEl>
                                              <p:spTgt spid="80"/>
                                            </p:tgtEl>
                                            <p:attrNameLst>
                                              <p:attrName>style.visibility</p:attrName>
                                            </p:attrNameLst>
                                          </p:cBhvr>
                                          <p:to>
                                            <p:strVal val="visible"/>
                                          </p:to>
                                        </p:set>
                                        <p:animEffect transition="in" filter="wipe(left)">
                                          <p:cBhvr>
                                            <p:cTn id="94" dur="500"/>
                                            <p:tgtEl>
                                              <p:spTgt spid="80"/>
                                            </p:tgtEl>
                                          </p:cBhvr>
                                        </p:animEffect>
                                      </p:childTnLst>
                                    </p:cTn>
                                  </p:par>
                                  <p:par>
                                    <p:cTn id="95" presetID="21" presetClass="entr" presetSubtype="1" fill="hold" grpId="0" nodeType="withEffect">
                                      <p:stCondLst>
                                        <p:cond delay="8650"/>
                                      </p:stCondLst>
                                      <p:childTnLst>
                                        <p:set>
                                          <p:cBhvr>
                                            <p:cTn id="96" dur="1" fill="hold">
                                              <p:stCondLst>
                                                <p:cond delay="0"/>
                                              </p:stCondLst>
                                            </p:cTn>
                                            <p:tgtEl>
                                              <p:spTgt spid="99"/>
                                            </p:tgtEl>
                                            <p:attrNameLst>
                                              <p:attrName>style.visibility</p:attrName>
                                            </p:attrNameLst>
                                          </p:cBhvr>
                                          <p:to>
                                            <p:strVal val="visible"/>
                                          </p:to>
                                        </p:set>
                                        <p:animEffect transition="in" filter="wheel(1)">
                                          <p:cBhvr>
                                            <p:cTn id="97" dur="500"/>
                                            <p:tgtEl>
                                              <p:spTgt spid="99"/>
                                            </p:tgtEl>
                                          </p:cBhvr>
                                        </p:animEffect>
                                      </p:childTnLst>
                                    </p:cTn>
                                  </p:par>
                                  <p:par>
                                    <p:cTn id="98" presetID="1" presetClass="entr" presetSubtype="0" fill="hold" nodeType="withEffect">
                                      <p:stCondLst>
                                        <p:cond delay="9100"/>
                                      </p:stCondLst>
                                      <p:childTnLst>
                                        <p:set>
                                          <p:cBhvr>
                                            <p:cTn id="99" dur="1" fill="hold">
                                              <p:stCondLst>
                                                <p:cond delay="0"/>
                                              </p:stCondLst>
                                            </p:cTn>
                                            <p:tgtEl>
                                              <p:spTgt spid="63"/>
                                            </p:tgtEl>
                                            <p:attrNameLst>
                                              <p:attrName>style.visibility</p:attrName>
                                            </p:attrNameLst>
                                          </p:cBhvr>
                                          <p:to>
                                            <p:strVal val="visible"/>
                                          </p:to>
                                        </p:set>
                                      </p:childTnLst>
                                    </p:cTn>
                                  </p:par>
                                  <p:par>
                                    <p:cTn id="100" presetID="35" presetClass="path" presetSubtype="0" accel="50000" decel="50000" fill="hold" nodeType="withEffect">
                                      <p:stCondLst>
                                        <p:cond delay="9100"/>
                                      </p:stCondLst>
                                      <p:childTnLst>
                                        <p:animMotion origin="layout" path="M 5E-6 -4.81481E-6 L 0.26316 -4.81481E-6 " pathEditMode="relative" rAng="0" ptsTypes="AA">
                                          <p:cBhvr>
                                            <p:cTn id="101" dur="1000" spd="-100000" fill="hold"/>
                                            <p:tgtEl>
                                              <p:spTgt spid="63"/>
                                            </p:tgtEl>
                                            <p:attrNameLst>
                                              <p:attrName>ppt_x</p:attrName>
                                              <p:attrName>ppt_y</p:attrName>
                                            </p:attrNameLst>
                                          </p:cBhvr>
                                          <p:rCtr x="13151" y="0"/>
                                        </p:animMotion>
                                      </p:childTnLst>
                                    </p:cTn>
                                  </p:par>
                                  <p:par>
                                    <p:cTn id="102" presetID="45" presetClass="entr" presetSubtype="0" fill="hold" nodeType="withEffect">
                                      <p:stCondLst>
                                        <p:cond delay="9100"/>
                                      </p:stCondLst>
                                      <p:childTnLst>
                                        <p:set>
                                          <p:cBhvr>
                                            <p:cTn id="103" dur="1" fill="hold">
                                              <p:stCondLst>
                                                <p:cond delay="0"/>
                                              </p:stCondLst>
                                            </p:cTn>
                                            <p:tgtEl>
                                              <p:spTgt spid="63"/>
                                            </p:tgtEl>
                                            <p:attrNameLst>
                                              <p:attrName>style.visibility</p:attrName>
                                            </p:attrNameLst>
                                          </p:cBhvr>
                                          <p:to>
                                            <p:strVal val="visible"/>
                                          </p:to>
                                        </p:set>
                                        <p:animEffect transition="in" filter="fade">
                                          <p:cBhvr>
                                            <p:cTn id="104" dur="1000"/>
                                            <p:tgtEl>
                                              <p:spTgt spid="63"/>
                                            </p:tgtEl>
                                          </p:cBhvr>
                                        </p:animEffect>
                                        <p:anim calcmode="lin" valueType="num">
                                          <p:cBhvr>
                                            <p:cTn id="105" dur="1000" fill="hold"/>
                                            <p:tgtEl>
                                              <p:spTgt spid="63"/>
                                            </p:tgtEl>
                                            <p:attrNameLst>
                                              <p:attrName>ppt_w</p:attrName>
                                            </p:attrNameLst>
                                          </p:cBhvr>
                                          <p:tavLst>
                                            <p:tav tm="0" fmla="#ppt_w*sin(2.5*pi*$)">
                                              <p:val>
                                                <p:fltVal val="0"/>
                                              </p:val>
                                            </p:tav>
                                            <p:tav tm="100000">
                                              <p:val>
                                                <p:fltVal val="1"/>
                                              </p:val>
                                            </p:tav>
                                          </p:tavLst>
                                        </p:anim>
                                        <p:anim calcmode="lin" valueType="num">
                                          <p:cBhvr>
                                            <p:cTn id="106" dur="1000" fill="hold"/>
                                            <p:tgtEl>
                                              <p:spTgt spid="63"/>
                                            </p:tgtEl>
                                            <p:attrNameLst>
                                              <p:attrName>ppt_h</p:attrName>
                                            </p:attrNameLst>
                                          </p:cBhvr>
                                          <p:tavLst>
                                            <p:tav tm="0">
                                              <p:val>
                                                <p:strVal val="#ppt_h"/>
                                              </p:val>
                                            </p:tav>
                                            <p:tav tm="100000">
                                              <p:val>
                                                <p:strVal val="#ppt_h"/>
                                              </p:val>
                                            </p:tav>
                                          </p:tavLst>
                                        </p:anim>
                                      </p:childTnLst>
                                    </p:cTn>
                                  </p:par>
                                  <p:par>
                                    <p:cTn id="107" presetID="22" presetClass="entr" presetSubtype="8" fill="hold" grpId="0" nodeType="withEffect">
                                      <p:stCondLst>
                                        <p:cond delay="10050"/>
                                      </p:stCondLst>
                                      <p:childTnLst>
                                        <p:set>
                                          <p:cBhvr>
                                            <p:cTn id="108" dur="1" fill="hold">
                                              <p:stCondLst>
                                                <p:cond delay="0"/>
                                              </p:stCondLst>
                                            </p:cTn>
                                            <p:tgtEl>
                                              <p:spTgt spid="131"/>
                                            </p:tgtEl>
                                            <p:attrNameLst>
                                              <p:attrName>style.visibility</p:attrName>
                                            </p:attrNameLst>
                                          </p:cBhvr>
                                          <p:to>
                                            <p:strVal val="visible"/>
                                          </p:to>
                                        </p:set>
                                        <p:animEffect transition="in" filter="wipe(left)">
                                          <p:cBhvr>
                                            <p:cTn id="109" dur="500"/>
                                            <p:tgtEl>
                                              <p:spTgt spid="131"/>
                                            </p:tgtEl>
                                          </p:cBhvr>
                                        </p:animEffect>
                                      </p:childTnLst>
                                    </p:cTn>
                                  </p:par>
                                  <p:par>
                                    <p:cTn id="110" presetID="45" presetClass="entr" presetSubtype="0" fill="hold" grpId="0" nodeType="withEffect">
                                      <p:stCondLst>
                                        <p:cond delay="10100"/>
                                      </p:stCondLst>
                                      <p:iterate type="lt">
                                        <p:tmPct val="3000"/>
                                      </p:iterate>
                                      <p:childTnLst>
                                        <p:set>
                                          <p:cBhvr>
                                            <p:cTn id="111" dur="1" fill="hold">
                                              <p:stCondLst>
                                                <p:cond delay="0"/>
                                              </p:stCondLst>
                                            </p:cTn>
                                            <p:tgtEl>
                                              <p:spTgt spid="130"/>
                                            </p:tgtEl>
                                            <p:attrNameLst>
                                              <p:attrName>style.visibility</p:attrName>
                                            </p:attrNameLst>
                                          </p:cBhvr>
                                          <p:to>
                                            <p:strVal val="visible"/>
                                          </p:to>
                                        </p:set>
                                        <p:animEffect transition="in" filter="fade">
                                          <p:cBhvr>
                                            <p:cTn id="112" dur="550"/>
                                            <p:tgtEl>
                                              <p:spTgt spid="130"/>
                                            </p:tgtEl>
                                          </p:cBhvr>
                                        </p:animEffect>
                                        <p:anim calcmode="lin" valueType="num">
                                          <p:cBhvr>
                                            <p:cTn id="113" dur="550" fill="hold"/>
                                            <p:tgtEl>
                                              <p:spTgt spid="130"/>
                                            </p:tgtEl>
                                            <p:attrNameLst>
                                              <p:attrName>ppt_w</p:attrName>
                                            </p:attrNameLst>
                                          </p:cBhvr>
                                          <p:tavLst>
                                            <p:tav tm="0" fmla="#ppt_w*sin(2.5*pi*$)">
                                              <p:val>
                                                <p:fltVal val="0"/>
                                              </p:val>
                                            </p:tav>
                                            <p:tav tm="100000">
                                              <p:val>
                                                <p:fltVal val="1"/>
                                              </p:val>
                                            </p:tav>
                                          </p:tavLst>
                                        </p:anim>
                                        <p:anim calcmode="lin" valueType="num">
                                          <p:cBhvr>
                                            <p:cTn id="114" dur="550" fill="hold"/>
                                            <p:tgtEl>
                                              <p:spTgt spid="130"/>
                                            </p:tgtEl>
                                            <p:attrNameLst>
                                              <p:attrName>ppt_h</p:attrName>
                                            </p:attrNameLst>
                                          </p:cBhvr>
                                          <p:tavLst>
                                            <p:tav tm="0">
                                              <p:val>
                                                <p:strVal val="#ppt_h"/>
                                              </p:val>
                                            </p:tav>
                                            <p:tav tm="100000">
                                              <p:val>
                                                <p:strVal val="#ppt_h"/>
                                              </p:val>
                                            </p:tav>
                                          </p:tavLst>
                                        </p:anim>
                                      </p:childTnLst>
                                    </p:cTn>
                                  </p:par>
                                  <p:par>
                                    <p:cTn id="115" presetID="53" presetClass="entr" presetSubtype="16" fill="hold" nodeType="withEffect">
                                      <p:stCondLst>
                                        <p:cond delay="10700"/>
                                      </p:stCondLst>
                                      <p:childTnLst>
                                        <p:set>
                                          <p:cBhvr>
                                            <p:cTn id="116" dur="1" fill="hold">
                                              <p:stCondLst>
                                                <p:cond delay="0"/>
                                              </p:stCondLst>
                                            </p:cTn>
                                            <p:tgtEl>
                                              <p:spTgt spid="51"/>
                                            </p:tgtEl>
                                            <p:attrNameLst>
                                              <p:attrName>style.visibility</p:attrName>
                                            </p:attrNameLst>
                                          </p:cBhvr>
                                          <p:to>
                                            <p:strVal val="visible"/>
                                          </p:to>
                                        </p:set>
                                        <p:anim calcmode="lin" valueType="num">
                                          <p:cBhvr>
                                            <p:cTn id="117" dur="350" fill="hold"/>
                                            <p:tgtEl>
                                              <p:spTgt spid="51"/>
                                            </p:tgtEl>
                                            <p:attrNameLst>
                                              <p:attrName>ppt_w</p:attrName>
                                            </p:attrNameLst>
                                          </p:cBhvr>
                                          <p:tavLst>
                                            <p:tav tm="0">
                                              <p:val>
                                                <p:fltVal val="0"/>
                                              </p:val>
                                            </p:tav>
                                            <p:tav tm="100000">
                                              <p:val>
                                                <p:strVal val="#ppt_w"/>
                                              </p:val>
                                            </p:tav>
                                          </p:tavLst>
                                        </p:anim>
                                        <p:anim calcmode="lin" valueType="num">
                                          <p:cBhvr>
                                            <p:cTn id="118" dur="350" fill="hold"/>
                                            <p:tgtEl>
                                              <p:spTgt spid="51"/>
                                            </p:tgtEl>
                                            <p:attrNameLst>
                                              <p:attrName>ppt_h</p:attrName>
                                            </p:attrNameLst>
                                          </p:cBhvr>
                                          <p:tavLst>
                                            <p:tav tm="0">
                                              <p:val>
                                                <p:fltVal val="0"/>
                                              </p:val>
                                            </p:tav>
                                            <p:tav tm="100000">
                                              <p:val>
                                                <p:strVal val="#ppt_h"/>
                                              </p:val>
                                            </p:tav>
                                          </p:tavLst>
                                        </p:anim>
                                        <p:animEffect transition="in" filter="fade">
                                          <p:cBhvr>
                                            <p:cTn id="119" dur="350"/>
                                            <p:tgtEl>
                                              <p:spTgt spid="51"/>
                                            </p:tgtEl>
                                          </p:cBhvr>
                                        </p:animEffect>
                                      </p:childTnLst>
                                    </p:cTn>
                                  </p:par>
                                  <p:par>
                                    <p:cTn id="120" presetID="22" presetClass="entr" presetSubtype="2" fill="hold" grpId="0" nodeType="withEffect">
                                      <p:stCondLst>
                                        <p:cond delay="11000"/>
                                      </p:stCondLst>
                                      <p:childTnLst>
                                        <p:set>
                                          <p:cBhvr>
                                            <p:cTn id="121" dur="1" fill="hold">
                                              <p:stCondLst>
                                                <p:cond delay="0"/>
                                              </p:stCondLst>
                                            </p:cTn>
                                            <p:tgtEl>
                                              <p:spTgt spid="27"/>
                                            </p:tgtEl>
                                            <p:attrNameLst>
                                              <p:attrName>style.visibility</p:attrName>
                                            </p:attrNameLst>
                                          </p:cBhvr>
                                          <p:to>
                                            <p:strVal val="visible"/>
                                          </p:to>
                                        </p:set>
                                        <p:animEffect transition="in" filter="wipe(right)">
                                          <p:cBhvr>
                                            <p:cTn id="122" dur="350"/>
                                            <p:tgtEl>
                                              <p:spTgt spid="27"/>
                                            </p:tgtEl>
                                          </p:cBhvr>
                                        </p:animEffect>
                                      </p:childTnLst>
                                    </p:cTn>
                                  </p:par>
                                  <p:par>
                                    <p:cTn id="123" presetID="21" presetClass="entr" presetSubtype="1" fill="hold" grpId="0" nodeType="withEffect">
                                      <p:stCondLst>
                                        <p:cond delay="11350"/>
                                      </p:stCondLst>
                                      <p:childTnLst>
                                        <p:set>
                                          <p:cBhvr>
                                            <p:cTn id="124" dur="1" fill="hold">
                                              <p:stCondLst>
                                                <p:cond delay="0"/>
                                              </p:stCondLst>
                                            </p:cTn>
                                            <p:tgtEl>
                                              <p:spTgt spid="97"/>
                                            </p:tgtEl>
                                            <p:attrNameLst>
                                              <p:attrName>style.visibility</p:attrName>
                                            </p:attrNameLst>
                                          </p:cBhvr>
                                          <p:to>
                                            <p:strVal val="visible"/>
                                          </p:to>
                                        </p:set>
                                        <p:animEffect transition="in" filter="wheel(1)">
                                          <p:cBhvr>
                                            <p:cTn id="125" dur="500"/>
                                            <p:tgtEl>
                                              <p:spTgt spid="97"/>
                                            </p:tgtEl>
                                          </p:cBhvr>
                                        </p:animEffect>
                                      </p:childTnLst>
                                    </p:cTn>
                                  </p:par>
                                  <p:par>
                                    <p:cTn id="126" presetID="1" presetClass="entr" presetSubtype="0" fill="hold" grpId="0" nodeType="withEffect">
                                      <p:stCondLst>
                                        <p:cond delay="11800"/>
                                      </p:stCondLst>
                                      <p:childTnLst>
                                        <p:set>
                                          <p:cBhvr>
                                            <p:cTn id="127" dur="1" fill="hold">
                                              <p:stCondLst>
                                                <p:cond delay="0"/>
                                              </p:stCondLst>
                                            </p:cTn>
                                            <p:tgtEl>
                                              <p:spTgt spid="62"/>
                                            </p:tgtEl>
                                            <p:attrNameLst>
                                              <p:attrName>style.visibility</p:attrName>
                                            </p:attrNameLst>
                                          </p:cBhvr>
                                          <p:to>
                                            <p:strVal val="visible"/>
                                          </p:to>
                                        </p:set>
                                      </p:childTnLst>
                                    </p:cTn>
                                  </p:par>
                                  <p:par>
                                    <p:cTn id="128" presetID="35" presetClass="path" presetSubtype="0" accel="50000" decel="50000" fill="hold" grpId="1" nodeType="withEffect">
                                      <p:stCondLst>
                                        <p:cond delay="11800"/>
                                      </p:stCondLst>
                                      <p:childTnLst>
                                        <p:animMotion origin="layout" path="M 3.125E-6 -2.96296E-6 L -0.26732 -2.96296E-6 " pathEditMode="relative" rAng="0" ptsTypes="AA">
                                          <p:cBhvr>
                                            <p:cTn id="129" dur="1000" spd="-100000" fill="hold"/>
                                            <p:tgtEl>
                                              <p:spTgt spid="62"/>
                                            </p:tgtEl>
                                            <p:attrNameLst>
                                              <p:attrName>ppt_x</p:attrName>
                                              <p:attrName>ppt_y</p:attrName>
                                            </p:attrNameLst>
                                          </p:cBhvr>
                                          <p:rCtr x="-13372" y="0"/>
                                        </p:animMotion>
                                      </p:childTnLst>
                                    </p:cTn>
                                  </p:par>
                                  <p:par>
                                    <p:cTn id="130" presetID="45" presetClass="entr" presetSubtype="0" fill="hold" grpId="2" nodeType="withEffect">
                                      <p:stCondLst>
                                        <p:cond delay="11800"/>
                                      </p:stCondLst>
                                      <p:childTnLst>
                                        <p:set>
                                          <p:cBhvr>
                                            <p:cTn id="131" dur="1" fill="hold">
                                              <p:stCondLst>
                                                <p:cond delay="0"/>
                                              </p:stCondLst>
                                            </p:cTn>
                                            <p:tgtEl>
                                              <p:spTgt spid="62"/>
                                            </p:tgtEl>
                                            <p:attrNameLst>
                                              <p:attrName>style.visibility</p:attrName>
                                            </p:attrNameLst>
                                          </p:cBhvr>
                                          <p:to>
                                            <p:strVal val="visible"/>
                                          </p:to>
                                        </p:set>
                                        <p:animEffect transition="in" filter="fade">
                                          <p:cBhvr>
                                            <p:cTn id="132" dur="1000"/>
                                            <p:tgtEl>
                                              <p:spTgt spid="62"/>
                                            </p:tgtEl>
                                          </p:cBhvr>
                                        </p:animEffect>
                                        <p:anim calcmode="lin" valueType="num">
                                          <p:cBhvr>
                                            <p:cTn id="133" dur="1000" fill="hold"/>
                                            <p:tgtEl>
                                              <p:spTgt spid="62"/>
                                            </p:tgtEl>
                                            <p:attrNameLst>
                                              <p:attrName>ppt_w</p:attrName>
                                            </p:attrNameLst>
                                          </p:cBhvr>
                                          <p:tavLst>
                                            <p:tav tm="0" fmla="#ppt_w*sin(2.5*pi*$)">
                                              <p:val>
                                                <p:fltVal val="0"/>
                                              </p:val>
                                            </p:tav>
                                            <p:tav tm="100000">
                                              <p:val>
                                                <p:fltVal val="1"/>
                                              </p:val>
                                            </p:tav>
                                          </p:tavLst>
                                        </p:anim>
                                        <p:anim calcmode="lin" valueType="num">
                                          <p:cBhvr>
                                            <p:cTn id="134" dur="1000" fill="hold"/>
                                            <p:tgtEl>
                                              <p:spTgt spid="62"/>
                                            </p:tgtEl>
                                            <p:attrNameLst>
                                              <p:attrName>ppt_h</p:attrName>
                                            </p:attrNameLst>
                                          </p:cBhvr>
                                          <p:tavLst>
                                            <p:tav tm="0">
                                              <p:val>
                                                <p:strVal val="#ppt_h"/>
                                              </p:val>
                                            </p:tav>
                                            <p:tav tm="100000">
                                              <p:val>
                                                <p:strVal val="#ppt_h"/>
                                              </p:val>
                                            </p:tav>
                                          </p:tavLst>
                                        </p:anim>
                                      </p:childTnLst>
                                    </p:cTn>
                                  </p:par>
                                  <p:par>
                                    <p:cTn id="135" presetID="22" presetClass="entr" presetSubtype="2" fill="hold" grpId="0" nodeType="withEffect">
                                      <p:stCondLst>
                                        <p:cond delay="12750"/>
                                      </p:stCondLst>
                                      <p:childTnLst>
                                        <p:set>
                                          <p:cBhvr>
                                            <p:cTn id="136" dur="1" fill="hold">
                                              <p:stCondLst>
                                                <p:cond delay="0"/>
                                              </p:stCondLst>
                                            </p:cTn>
                                            <p:tgtEl>
                                              <p:spTgt spid="123"/>
                                            </p:tgtEl>
                                            <p:attrNameLst>
                                              <p:attrName>style.visibility</p:attrName>
                                            </p:attrNameLst>
                                          </p:cBhvr>
                                          <p:to>
                                            <p:strVal val="visible"/>
                                          </p:to>
                                        </p:set>
                                        <p:animEffect transition="in" filter="wipe(right)">
                                          <p:cBhvr>
                                            <p:cTn id="137" dur="500"/>
                                            <p:tgtEl>
                                              <p:spTgt spid="123"/>
                                            </p:tgtEl>
                                          </p:cBhvr>
                                        </p:animEffect>
                                      </p:childTnLst>
                                    </p:cTn>
                                  </p:par>
                                  <p:par>
                                    <p:cTn id="138" presetID="45" presetClass="entr" presetSubtype="0" fill="hold" grpId="0" nodeType="withEffect">
                                      <p:stCondLst>
                                        <p:cond delay="12800"/>
                                      </p:stCondLst>
                                      <p:iterate type="lt">
                                        <p:tmPct val="3000"/>
                                      </p:iterate>
                                      <p:childTnLst>
                                        <p:set>
                                          <p:cBhvr>
                                            <p:cTn id="139" dur="1" fill="hold">
                                              <p:stCondLst>
                                                <p:cond delay="0"/>
                                              </p:stCondLst>
                                            </p:cTn>
                                            <p:tgtEl>
                                              <p:spTgt spid="122"/>
                                            </p:tgtEl>
                                            <p:attrNameLst>
                                              <p:attrName>style.visibility</p:attrName>
                                            </p:attrNameLst>
                                          </p:cBhvr>
                                          <p:to>
                                            <p:strVal val="visible"/>
                                          </p:to>
                                        </p:set>
                                        <p:animEffect transition="in" filter="fade">
                                          <p:cBhvr>
                                            <p:cTn id="140" dur="550"/>
                                            <p:tgtEl>
                                              <p:spTgt spid="122"/>
                                            </p:tgtEl>
                                          </p:cBhvr>
                                        </p:animEffect>
                                        <p:anim calcmode="lin" valueType="num">
                                          <p:cBhvr>
                                            <p:cTn id="141" dur="550" fill="hold"/>
                                            <p:tgtEl>
                                              <p:spTgt spid="122"/>
                                            </p:tgtEl>
                                            <p:attrNameLst>
                                              <p:attrName>ppt_w</p:attrName>
                                            </p:attrNameLst>
                                          </p:cBhvr>
                                          <p:tavLst>
                                            <p:tav tm="0" fmla="#ppt_w*sin(2.5*pi*$)">
                                              <p:val>
                                                <p:fltVal val="0"/>
                                              </p:val>
                                            </p:tav>
                                            <p:tav tm="100000">
                                              <p:val>
                                                <p:fltVal val="1"/>
                                              </p:val>
                                            </p:tav>
                                          </p:tavLst>
                                        </p:anim>
                                        <p:anim calcmode="lin" valueType="num">
                                          <p:cBhvr>
                                            <p:cTn id="142" dur="550" fill="hold"/>
                                            <p:tgtEl>
                                              <p:spTgt spid="12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8" grpId="1" animBg="1"/>
          <p:bldP spid="68" grpId="2" animBg="1"/>
          <p:bldP spid="127" grpId="0" animBg="1"/>
          <p:bldP spid="127" grpId="1" animBg="1"/>
          <p:bldP spid="127" grpId="2" animBg="1"/>
          <p:bldP spid="96" grpId="0" animBg="1"/>
          <p:bldP spid="97" grpId="0" animBg="1"/>
          <p:bldP spid="98" grpId="0" animBg="1"/>
          <p:bldP spid="99" grpId="0" animBg="1"/>
          <p:bldP spid="116" grpId="0"/>
          <p:bldP spid="117" grpId="0"/>
          <p:bldP spid="122" grpId="0"/>
          <p:bldP spid="123" grpId="0"/>
          <p:bldP spid="125" grpId="0"/>
          <p:bldP spid="126" grpId="0"/>
          <p:bldP spid="130" grpId="0"/>
          <p:bldP spid="131" grpId="0"/>
          <p:bldP spid="62" grpId="0" animBg="1"/>
          <p:bldP spid="62" grpId="1" animBg="1"/>
          <p:bldP spid="62" grpId="2" animBg="1"/>
          <p:bldP spid="81" grpId="0" animBg="1"/>
          <p:bldP spid="27" grpId="0" animBg="1"/>
          <p:bldP spid="69" grpId="0" animBg="1"/>
          <p:bldP spid="69" grpId="1" animBg="1"/>
          <p:bldP spid="69" grpId="2" animBg="1"/>
          <p:bldP spid="121" grpId="0" animBg="1"/>
          <p:bldP spid="121" grpId="1" animBg="1"/>
          <p:bldP spid="121" grpId="2"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椭圆 65"/>
          <p:cNvSpPr/>
          <p:nvPr/>
        </p:nvSpPr>
        <p:spPr>
          <a:xfrm>
            <a:off x="361936" y="234704"/>
            <a:ext cx="283068" cy="283064"/>
          </a:xfrm>
          <a:prstGeom prst="ellipse">
            <a:avLst/>
          </a:prstGeom>
          <a:gradFill>
            <a:gsLst>
              <a:gs pos="30000">
                <a:srgbClr val="FEEA74">
                  <a:alpha val="7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361936" y="234704"/>
            <a:ext cx="283068" cy="283064"/>
          </a:xfrm>
          <a:prstGeom prst="ellipse">
            <a:avLst/>
          </a:prstGeom>
          <a:gradFill>
            <a:gsLst>
              <a:gs pos="30000">
                <a:srgbClr val="FEEA74">
                  <a:alpha val="7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361936" y="234704"/>
            <a:ext cx="283068" cy="283064"/>
          </a:xfrm>
          <a:prstGeom prst="ellipse">
            <a:avLst/>
          </a:prstGeom>
          <a:gradFill>
            <a:gsLst>
              <a:gs pos="30000">
                <a:srgbClr val="FEEA74">
                  <a:alpha val="7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p:nvPr/>
        </p:nvSpPr>
        <p:spPr>
          <a:xfrm>
            <a:off x="361936" y="234704"/>
            <a:ext cx="283068" cy="283064"/>
          </a:xfrm>
          <a:prstGeom prst="ellipse">
            <a:avLst/>
          </a:prstGeom>
          <a:gradFill>
            <a:gsLst>
              <a:gs pos="30000">
                <a:srgbClr val="FEEA74">
                  <a:alpha val="7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361936" y="234704"/>
            <a:ext cx="283068" cy="283064"/>
          </a:xfrm>
          <a:prstGeom prst="ellipse">
            <a:avLst/>
          </a:prstGeom>
          <a:gradFill>
            <a:gsLst>
              <a:gs pos="30000">
                <a:srgbClr val="FEEA74">
                  <a:alpha val="75000"/>
                </a:srgbClr>
              </a:gs>
              <a:gs pos="65000">
                <a:srgbClr val="FEEA74">
                  <a:alpha val="0"/>
                </a:srgbClr>
              </a:gs>
            </a:gsLst>
            <a:path path="circle">
              <a:fillToRect l="50000" t="50000" r="50000" b="50000"/>
            </a:path>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6831" y="732420"/>
            <a:ext cx="12192000" cy="45719"/>
          </a:xfrm>
          <a:prstGeom prst="rect">
            <a:avLst/>
          </a:prstGeom>
          <a:solidFill>
            <a:srgbClr val="FEEA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rot="5400000">
            <a:off x="162414" y="-26991"/>
            <a:ext cx="665764" cy="806458"/>
            <a:chOff x="6693039" y="2414150"/>
            <a:chExt cx="1260638" cy="1527045"/>
          </a:xfrm>
        </p:grpSpPr>
        <p:sp>
          <p:nvSpPr>
            <p:cNvPr id="11" name="椭圆 10"/>
            <p:cNvSpPr/>
            <p:nvPr/>
          </p:nvSpPr>
          <p:spPr>
            <a:xfrm>
              <a:off x="6857628" y="2712513"/>
              <a:ext cx="931460" cy="931460"/>
            </a:xfrm>
            <a:prstGeom prst="ellipse">
              <a:avLst/>
            </a:prstGeom>
            <a:gradFill>
              <a:gsLst>
                <a:gs pos="0">
                  <a:srgbClr val="E5D369"/>
                </a:gs>
                <a:gs pos="100000">
                  <a:srgbClr val="F5A51D"/>
                </a:gs>
                <a:gs pos="50000">
                  <a:srgbClr val="F5BB4D"/>
                </a:gs>
              </a:gsLst>
              <a:lin ang="2700000" scaled="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文本框 11"/>
            <p:cNvSpPr txBox="1"/>
            <p:nvPr/>
          </p:nvSpPr>
          <p:spPr>
            <a:xfrm rot="16200000">
              <a:off x="6947824" y="2807690"/>
              <a:ext cx="751063" cy="733984"/>
            </a:xfrm>
            <a:prstGeom prst="rect">
              <a:avLst/>
            </a:prstGeom>
            <a:noFill/>
          </p:spPr>
          <p:txBody>
            <a:bodyPr wrap="square" rtlCol="0">
              <a:spAutoFit/>
            </a:bodyPr>
            <a:lstStyle/>
            <a:p>
              <a:pPr algn="ctr"/>
              <a:r>
                <a:rPr lang="en-US" altLang="zh-CN" sz="2000" dirty="0">
                  <a:solidFill>
                    <a:srgbClr val="1D1C24"/>
                  </a:solidFill>
                  <a:latin typeface="Impact" panose="020B0806030902050204" pitchFamily="34" charset="0"/>
                </a:rPr>
                <a:t>1</a:t>
              </a:r>
              <a:endParaRPr lang="zh-CN" altLang="en-US" sz="2000" dirty="0">
                <a:solidFill>
                  <a:srgbClr val="1D1C24"/>
                </a:solidFill>
                <a:latin typeface="Impact" panose="020B0806030902050204" pitchFamily="34" charset="0"/>
              </a:endParaRPr>
            </a:p>
          </p:txBody>
        </p:sp>
        <p:sp>
          <p:nvSpPr>
            <p:cNvPr id="13" name="椭圆 12"/>
            <p:cNvSpPr/>
            <p:nvPr/>
          </p:nvSpPr>
          <p:spPr>
            <a:xfrm rot="10800000" flipV="1">
              <a:off x="6693039" y="254792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同心圆 22"/>
            <p:cNvSpPr/>
            <p:nvPr/>
          </p:nvSpPr>
          <p:spPr>
            <a:xfrm rot="2700000">
              <a:off x="7189583" y="2414150"/>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同心圆 22"/>
            <p:cNvSpPr/>
            <p:nvPr/>
          </p:nvSpPr>
          <p:spPr>
            <a:xfrm rot="2700000">
              <a:off x="7189582" y="3673648"/>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2" name="文本框 21"/>
          <p:cNvSpPr txBox="1"/>
          <p:nvPr/>
        </p:nvSpPr>
        <p:spPr>
          <a:xfrm>
            <a:off x="1074854" y="114626"/>
            <a:ext cx="3845489" cy="523220"/>
          </a:xfrm>
          <a:prstGeom prst="rect">
            <a:avLst/>
          </a:prstGeom>
          <a:noFill/>
        </p:spPr>
        <p:txBody>
          <a:bodyPr vert="horz"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此处输入标题</a:t>
            </a:r>
          </a:p>
        </p:txBody>
      </p:sp>
      <p:cxnSp>
        <p:nvCxnSpPr>
          <p:cNvPr id="64" name="直接连接符 63"/>
          <p:cNvCxnSpPr/>
          <p:nvPr/>
        </p:nvCxnSpPr>
        <p:spPr>
          <a:xfrm>
            <a:off x="0" y="3799883"/>
            <a:ext cx="12192000" cy="0"/>
          </a:xfrm>
          <a:prstGeom prst="line">
            <a:avLst/>
          </a:prstGeom>
          <a:noFill/>
          <a:ln w="50800" cmpd="sng">
            <a:solidFill>
              <a:srgbClr val="56555B"/>
            </a:solidFill>
            <a:prstDash val="solid"/>
          </a:ln>
        </p:spPr>
        <p:style>
          <a:lnRef idx="2">
            <a:schemeClr val="accent1">
              <a:shade val="50000"/>
            </a:schemeClr>
          </a:lnRef>
          <a:fillRef idx="1">
            <a:schemeClr val="accent1"/>
          </a:fillRef>
          <a:effectRef idx="0">
            <a:schemeClr val="accent1"/>
          </a:effectRef>
          <a:fontRef idx="minor">
            <a:schemeClr val="lt1"/>
          </a:fontRef>
        </p:style>
      </p:cxnSp>
      <p:grpSp>
        <p:nvGrpSpPr>
          <p:cNvPr id="8" name="组合 7"/>
          <p:cNvGrpSpPr/>
          <p:nvPr/>
        </p:nvGrpSpPr>
        <p:grpSpPr>
          <a:xfrm>
            <a:off x="10060108" y="3505287"/>
            <a:ext cx="589192" cy="589192"/>
            <a:chOff x="5391801" y="2218233"/>
            <a:chExt cx="589192" cy="589192"/>
          </a:xfrm>
        </p:grpSpPr>
        <p:sp>
          <p:nvSpPr>
            <p:cNvPr id="25" name="椭圆 24"/>
            <p:cNvSpPr/>
            <p:nvPr/>
          </p:nvSpPr>
          <p:spPr>
            <a:xfrm>
              <a:off x="5391801" y="2218233"/>
              <a:ext cx="589192" cy="589192"/>
            </a:xfrm>
            <a:prstGeom prst="ellipse">
              <a:avLst/>
            </a:prstGeom>
            <a:noFill/>
            <a:ln w="76200">
              <a:solidFill>
                <a:srgbClr val="56555B"/>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5420307" y="2246739"/>
              <a:ext cx="532180" cy="532180"/>
            </a:xfrm>
            <a:prstGeom prst="ellipse">
              <a:avLst/>
            </a:prstGeom>
            <a:solidFill>
              <a:srgbClr val="F4B138"/>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48" name="组合 47"/>
          <p:cNvGrpSpPr/>
          <p:nvPr/>
        </p:nvGrpSpPr>
        <p:grpSpPr>
          <a:xfrm>
            <a:off x="7930756" y="3505287"/>
            <a:ext cx="589192" cy="589192"/>
            <a:chOff x="5391801" y="2218233"/>
            <a:chExt cx="589192" cy="589192"/>
          </a:xfrm>
        </p:grpSpPr>
        <p:sp>
          <p:nvSpPr>
            <p:cNvPr id="49" name="椭圆 48"/>
            <p:cNvSpPr/>
            <p:nvPr/>
          </p:nvSpPr>
          <p:spPr>
            <a:xfrm>
              <a:off x="5391801" y="2218233"/>
              <a:ext cx="589192" cy="589192"/>
            </a:xfrm>
            <a:prstGeom prst="ellipse">
              <a:avLst/>
            </a:prstGeom>
            <a:noFill/>
            <a:ln w="76200">
              <a:solidFill>
                <a:srgbClr val="56555B"/>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5420307" y="2246739"/>
              <a:ext cx="532180" cy="532180"/>
            </a:xfrm>
            <a:prstGeom prst="ellipse">
              <a:avLst/>
            </a:prstGeom>
            <a:solidFill>
              <a:srgbClr val="F4B138"/>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51" name="组合 50"/>
          <p:cNvGrpSpPr/>
          <p:nvPr/>
        </p:nvGrpSpPr>
        <p:grpSpPr>
          <a:xfrm>
            <a:off x="5801405" y="3505287"/>
            <a:ext cx="589192" cy="589192"/>
            <a:chOff x="5391801" y="2218233"/>
            <a:chExt cx="589192" cy="589192"/>
          </a:xfrm>
        </p:grpSpPr>
        <p:sp>
          <p:nvSpPr>
            <p:cNvPr id="52" name="椭圆 51"/>
            <p:cNvSpPr/>
            <p:nvPr/>
          </p:nvSpPr>
          <p:spPr>
            <a:xfrm>
              <a:off x="5391801" y="2218233"/>
              <a:ext cx="589192" cy="589192"/>
            </a:xfrm>
            <a:prstGeom prst="ellipse">
              <a:avLst/>
            </a:prstGeom>
            <a:noFill/>
            <a:ln w="76200">
              <a:solidFill>
                <a:srgbClr val="56555B"/>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5420307" y="2246739"/>
              <a:ext cx="532180" cy="532180"/>
            </a:xfrm>
            <a:prstGeom prst="ellipse">
              <a:avLst/>
            </a:prstGeom>
            <a:solidFill>
              <a:srgbClr val="F4B138"/>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58" name="组合 57"/>
          <p:cNvGrpSpPr/>
          <p:nvPr/>
        </p:nvGrpSpPr>
        <p:grpSpPr>
          <a:xfrm>
            <a:off x="3672054" y="3505287"/>
            <a:ext cx="589192" cy="589192"/>
            <a:chOff x="5391801" y="2218233"/>
            <a:chExt cx="589192" cy="589192"/>
          </a:xfrm>
        </p:grpSpPr>
        <p:sp>
          <p:nvSpPr>
            <p:cNvPr id="59" name="椭圆 58"/>
            <p:cNvSpPr/>
            <p:nvPr/>
          </p:nvSpPr>
          <p:spPr>
            <a:xfrm>
              <a:off x="5391801" y="2218233"/>
              <a:ext cx="589192" cy="589192"/>
            </a:xfrm>
            <a:prstGeom prst="ellipse">
              <a:avLst/>
            </a:prstGeom>
            <a:noFill/>
            <a:ln w="76200">
              <a:solidFill>
                <a:srgbClr val="56555B"/>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5420307" y="2246739"/>
              <a:ext cx="532180" cy="532180"/>
            </a:xfrm>
            <a:prstGeom prst="ellipse">
              <a:avLst/>
            </a:prstGeom>
            <a:solidFill>
              <a:srgbClr val="F4B138"/>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61" name="组合 60"/>
          <p:cNvGrpSpPr/>
          <p:nvPr/>
        </p:nvGrpSpPr>
        <p:grpSpPr>
          <a:xfrm>
            <a:off x="1542703" y="3505287"/>
            <a:ext cx="589192" cy="589192"/>
            <a:chOff x="5391801" y="2218233"/>
            <a:chExt cx="589192" cy="589192"/>
          </a:xfrm>
        </p:grpSpPr>
        <p:sp>
          <p:nvSpPr>
            <p:cNvPr id="62" name="椭圆 61"/>
            <p:cNvSpPr/>
            <p:nvPr/>
          </p:nvSpPr>
          <p:spPr>
            <a:xfrm>
              <a:off x="5391801" y="2218233"/>
              <a:ext cx="589192" cy="589192"/>
            </a:xfrm>
            <a:prstGeom prst="ellipse">
              <a:avLst/>
            </a:prstGeom>
            <a:noFill/>
            <a:ln w="76200">
              <a:solidFill>
                <a:srgbClr val="56555B"/>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3" name="椭圆 62"/>
            <p:cNvSpPr/>
            <p:nvPr/>
          </p:nvSpPr>
          <p:spPr>
            <a:xfrm>
              <a:off x="5420307" y="2246739"/>
              <a:ext cx="532180" cy="532180"/>
            </a:xfrm>
            <a:prstGeom prst="ellipse">
              <a:avLst/>
            </a:prstGeom>
            <a:solidFill>
              <a:srgbClr val="F4B138"/>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96" name="文本框 95"/>
          <p:cNvSpPr txBox="1"/>
          <p:nvPr/>
        </p:nvSpPr>
        <p:spPr>
          <a:xfrm>
            <a:off x="5046897" y="1402064"/>
            <a:ext cx="2098206" cy="1052596"/>
          </a:xfrm>
          <a:prstGeom prst="rect">
            <a:avLst/>
          </a:prstGeom>
          <a:noFill/>
        </p:spPr>
        <p:txBody>
          <a:bodyPr wrap="square" rtlCol="0">
            <a:spAutoFit/>
          </a:bodyPr>
          <a:lstStyle/>
          <a:p>
            <a:pPr algn="ctr">
              <a:lnSpc>
                <a:spcPct val="130000"/>
              </a:lnSpc>
            </a:pPr>
            <a:r>
              <a:rPr lang="zh-CN" altLang="en-US" sz="2400" spc="-150" dirty="0">
                <a:solidFill>
                  <a:schemeClr val="bg1"/>
                </a:solidFill>
                <a:latin typeface="方正正黑简体" panose="02000000000000000000" pitchFamily="2" charset="-122"/>
                <a:ea typeface="方正正黑简体" panose="02000000000000000000" pitchFamily="2" charset="-122"/>
              </a:rPr>
              <a:t>流程图步骤简单说明简单</a:t>
            </a:r>
          </a:p>
        </p:txBody>
      </p:sp>
      <p:grpSp>
        <p:nvGrpSpPr>
          <p:cNvPr id="3" name="组合 2"/>
          <p:cNvGrpSpPr/>
          <p:nvPr/>
        </p:nvGrpSpPr>
        <p:grpSpPr>
          <a:xfrm>
            <a:off x="5100638" y="2480739"/>
            <a:ext cx="1990724" cy="526751"/>
            <a:chOff x="5100638" y="2480739"/>
            <a:chExt cx="1990724" cy="526751"/>
          </a:xfrm>
        </p:grpSpPr>
        <p:sp>
          <p:nvSpPr>
            <p:cNvPr id="136" name="矩形: 圆角 135"/>
            <p:cNvSpPr/>
            <p:nvPr/>
          </p:nvSpPr>
          <p:spPr>
            <a:xfrm>
              <a:off x="5100638" y="2480739"/>
              <a:ext cx="1990724" cy="461324"/>
            </a:xfrm>
            <a:prstGeom prst="roundRect">
              <a:avLst>
                <a:gd name="adj" fmla="val 3610"/>
              </a:avLst>
            </a:prstGeom>
            <a:solidFill>
              <a:srgbClr val="56555B"/>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文本框 96"/>
            <p:cNvSpPr txBox="1"/>
            <p:nvPr/>
          </p:nvSpPr>
          <p:spPr>
            <a:xfrm>
              <a:off x="5245100" y="2484270"/>
              <a:ext cx="1701800" cy="523220"/>
            </a:xfrm>
            <a:prstGeom prst="rect">
              <a:avLst/>
            </a:prstGeom>
            <a:noFill/>
          </p:spPr>
          <p:txBody>
            <a:bodyPr vert="horz" wrap="square" rtlCol="0">
              <a:spAutoFit/>
            </a:bodyPr>
            <a:lstStyle/>
            <a:p>
              <a:pPr algn="ctr"/>
              <a:r>
                <a:rPr lang="zh-CN" altLang="en-US" sz="2800" dirty="0">
                  <a:solidFill>
                    <a:srgbClr val="FEEA74"/>
                  </a:solidFill>
                  <a:latin typeface="方正正黑简体" panose="02000000000000000000" pitchFamily="2" charset="-122"/>
                  <a:ea typeface="方正正黑简体" panose="02000000000000000000" pitchFamily="2" charset="-122"/>
                </a:rPr>
                <a:t>步骤三</a:t>
              </a:r>
            </a:p>
          </p:txBody>
        </p:sp>
      </p:grpSp>
      <p:grpSp>
        <p:nvGrpSpPr>
          <p:cNvPr id="107" name="组合 106"/>
          <p:cNvGrpSpPr/>
          <p:nvPr/>
        </p:nvGrpSpPr>
        <p:grpSpPr>
          <a:xfrm>
            <a:off x="5046899" y="1238457"/>
            <a:ext cx="2098204" cy="2098186"/>
            <a:chOff x="6032924" y="-215877"/>
            <a:chExt cx="2098204" cy="2098186"/>
          </a:xfrm>
        </p:grpSpPr>
        <p:sp>
          <p:nvSpPr>
            <p:cNvPr id="106" name="自由: 形状 105"/>
            <p:cNvSpPr/>
            <p:nvPr/>
          </p:nvSpPr>
          <p:spPr>
            <a:xfrm>
              <a:off x="6032924" y="-215877"/>
              <a:ext cx="2098204" cy="2098186"/>
            </a:xfrm>
            <a:custGeom>
              <a:avLst/>
              <a:gdLst>
                <a:gd name="connsiteX0" fmla="*/ 68220 w 2098204"/>
                <a:gd name="connsiteY0" fmla="*/ 0 h 2098186"/>
                <a:gd name="connsiteX1" fmla="*/ 2029984 w 2098204"/>
                <a:gd name="connsiteY1" fmla="*/ 0 h 2098186"/>
                <a:gd name="connsiteX2" fmla="*/ 2098204 w 2098204"/>
                <a:gd name="connsiteY2" fmla="*/ 68220 h 2098186"/>
                <a:gd name="connsiteX3" fmla="*/ 2098204 w 2098204"/>
                <a:gd name="connsiteY3" fmla="*/ 1821540 h 2098186"/>
                <a:gd name="connsiteX4" fmla="*/ 2029984 w 2098204"/>
                <a:gd name="connsiteY4" fmla="*/ 1889760 h 2098186"/>
                <a:gd name="connsiteX5" fmla="*/ 1258644 w 2098204"/>
                <a:gd name="connsiteY5" fmla="*/ 1889760 h 2098186"/>
                <a:gd name="connsiteX6" fmla="*/ 1049101 w 2098204"/>
                <a:gd name="connsiteY6" fmla="*/ 2098186 h 2098186"/>
                <a:gd name="connsiteX7" fmla="*/ 839559 w 2098204"/>
                <a:gd name="connsiteY7" fmla="*/ 1889760 h 2098186"/>
                <a:gd name="connsiteX8" fmla="*/ 68220 w 2098204"/>
                <a:gd name="connsiteY8" fmla="*/ 1889760 h 2098186"/>
                <a:gd name="connsiteX9" fmla="*/ 0 w 2098204"/>
                <a:gd name="connsiteY9" fmla="*/ 1821540 h 2098186"/>
                <a:gd name="connsiteX10" fmla="*/ 0 w 2098204"/>
                <a:gd name="connsiteY10" fmla="*/ 68220 h 2098186"/>
                <a:gd name="connsiteX11" fmla="*/ 68220 w 2098204"/>
                <a:gd name="connsiteY11" fmla="*/ 0 h 2098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98204" h="2098186">
                  <a:moveTo>
                    <a:pt x="68220" y="0"/>
                  </a:moveTo>
                  <a:lnTo>
                    <a:pt x="2029984" y="0"/>
                  </a:lnTo>
                  <a:cubicBezTo>
                    <a:pt x="2067661" y="0"/>
                    <a:pt x="2098204" y="30543"/>
                    <a:pt x="2098204" y="68220"/>
                  </a:cubicBezTo>
                  <a:lnTo>
                    <a:pt x="2098204" y="1821540"/>
                  </a:lnTo>
                  <a:cubicBezTo>
                    <a:pt x="2098204" y="1859217"/>
                    <a:pt x="2067661" y="1889760"/>
                    <a:pt x="2029984" y="1889760"/>
                  </a:cubicBezTo>
                  <a:lnTo>
                    <a:pt x="1258644" y="1889760"/>
                  </a:lnTo>
                  <a:lnTo>
                    <a:pt x="1049101" y="2098186"/>
                  </a:lnTo>
                  <a:lnTo>
                    <a:pt x="839559" y="1889760"/>
                  </a:lnTo>
                  <a:lnTo>
                    <a:pt x="68220" y="1889760"/>
                  </a:lnTo>
                  <a:cubicBezTo>
                    <a:pt x="30543" y="1889760"/>
                    <a:pt x="0" y="1859217"/>
                    <a:pt x="0" y="1821540"/>
                  </a:cubicBezTo>
                  <a:lnTo>
                    <a:pt x="0" y="68220"/>
                  </a:lnTo>
                  <a:cubicBezTo>
                    <a:pt x="0" y="30543"/>
                    <a:pt x="30543" y="0"/>
                    <a:pt x="68220" y="0"/>
                  </a:cubicBezTo>
                  <a:close/>
                </a:path>
              </a:pathLst>
            </a:custGeom>
            <a:noFill/>
            <a:ln w="12700" cap="flat" cmpd="sng" algn="ctr">
              <a:solidFill>
                <a:srgbClr val="F4B138"/>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等腰三角形 104"/>
            <p:cNvSpPr/>
            <p:nvPr/>
          </p:nvSpPr>
          <p:spPr>
            <a:xfrm rot="10800000">
              <a:off x="6882188" y="1637539"/>
              <a:ext cx="399674" cy="198774"/>
            </a:xfrm>
            <a:prstGeom prst="triangle">
              <a:avLst/>
            </a:prstGeom>
            <a:solidFill>
              <a:srgbClr val="FEF1A4"/>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3" name="文本框 112"/>
          <p:cNvSpPr txBox="1"/>
          <p:nvPr/>
        </p:nvSpPr>
        <p:spPr>
          <a:xfrm>
            <a:off x="9305601" y="1402064"/>
            <a:ext cx="2098206" cy="1052596"/>
          </a:xfrm>
          <a:prstGeom prst="rect">
            <a:avLst/>
          </a:prstGeom>
          <a:noFill/>
        </p:spPr>
        <p:txBody>
          <a:bodyPr wrap="square" rtlCol="0">
            <a:spAutoFit/>
          </a:bodyPr>
          <a:lstStyle/>
          <a:p>
            <a:pPr algn="ctr">
              <a:lnSpc>
                <a:spcPct val="130000"/>
              </a:lnSpc>
            </a:pPr>
            <a:r>
              <a:rPr lang="zh-CN" altLang="en-US" sz="2400" spc="-150" dirty="0">
                <a:solidFill>
                  <a:schemeClr val="bg1"/>
                </a:solidFill>
                <a:latin typeface="方正正黑简体" panose="02000000000000000000" pitchFamily="2" charset="-122"/>
                <a:ea typeface="方正正黑简体" panose="02000000000000000000" pitchFamily="2" charset="-122"/>
              </a:rPr>
              <a:t>流程图步骤五简单说明简单</a:t>
            </a:r>
          </a:p>
        </p:txBody>
      </p:sp>
      <p:grpSp>
        <p:nvGrpSpPr>
          <p:cNvPr id="4" name="组合 3"/>
          <p:cNvGrpSpPr/>
          <p:nvPr/>
        </p:nvGrpSpPr>
        <p:grpSpPr>
          <a:xfrm>
            <a:off x="8938904" y="2480738"/>
            <a:ext cx="2831600" cy="523220"/>
            <a:chOff x="8938904" y="2480738"/>
            <a:chExt cx="2831600" cy="523220"/>
          </a:xfrm>
        </p:grpSpPr>
        <p:sp>
          <p:nvSpPr>
            <p:cNvPr id="162" name="矩形: 圆角 161"/>
            <p:cNvSpPr/>
            <p:nvPr/>
          </p:nvSpPr>
          <p:spPr>
            <a:xfrm>
              <a:off x="9359342" y="2481139"/>
              <a:ext cx="1990724" cy="461324"/>
            </a:xfrm>
            <a:prstGeom prst="roundRect">
              <a:avLst>
                <a:gd name="adj" fmla="val 3610"/>
              </a:avLst>
            </a:prstGeom>
            <a:solidFill>
              <a:srgbClr val="56555B"/>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文本框 113"/>
            <p:cNvSpPr txBox="1"/>
            <p:nvPr/>
          </p:nvSpPr>
          <p:spPr>
            <a:xfrm>
              <a:off x="8938904" y="2480738"/>
              <a:ext cx="2831600" cy="523220"/>
            </a:xfrm>
            <a:prstGeom prst="rect">
              <a:avLst/>
            </a:prstGeom>
            <a:noFill/>
          </p:spPr>
          <p:txBody>
            <a:bodyPr vert="horz" wrap="square" rtlCol="0">
              <a:spAutoFit/>
            </a:bodyPr>
            <a:lstStyle/>
            <a:p>
              <a:pPr algn="ctr"/>
              <a:r>
                <a:rPr lang="zh-CN" altLang="en-US" sz="2800" dirty="0">
                  <a:solidFill>
                    <a:srgbClr val="FEEA74"/>
                  </a:solidFill>
                  <a:latin typeface="方正正黑简体" panose="02000000000000000000" pitchFamily="2" charset="-122"/>
                  <a:ea typeface="方正正黑简体" panose="02000000000000000000" pitchFamily="2" charset="-122"/>
                </a:rPr>
                <a:t>步骤五</a:t>
              </a:r>
            </a:p>
          </p:txBody>
        </p:sp>
      </p:grpSp>
      <p:grpSp>
        <p:nvGrpSpPr>
          <p:cNvPr id="115" name="组合 114"/>
          <p:cNvGrpSpPr/>
          <p:nvPr/>
        </p:nvGrpSpPr>
        <p:grpSpPr>
          <a:xfrm>
            <a:off x="9305603" y="1238457"/>
            <a:ext cx="2098204" cy="2098186"/>
            <a:chOff x="6032924" y="-215877"/>
            <a:chExt cx="2098204" cy="2098186"/>
          </a:xfrm>
        </p:grpSpPr>
        <p:sp>
          <p:nvSpPr>
            <p:cNvPr id="116" name="自由: 形状 115"/>
            <p:cNvSpPr/>
            <p:nvPr/>
          </p:nvSpPr>
          <p:spPr>
            <a:xfrm>
              <a:off x="6032924" y="-215877"/>
              <a:ext cx="2098204" cy="2098186"/>
            </a:xfrm>
            <a:custGeom>
              <a:avLst/>
              <a:gdLst>
                <a:gd name="connsiteX0" fmla="*/ 68220 w 2098204"/>
                <a:gd name="connsiteY0" fmla="*/ 0 h 2098186"/>
                <a:gd name="connsiteX1" fmla="*/ 2029984 w 2098204"/>
                <a:gd name="connsiteY1" fmla="*/ 0 h 2098186"/>
                <a:gd name="connsiteX2" fmla="*/ 2098204 w 2098204"/>
                <a:gd name="connsiteY2" fmla="*/ 68220 h 2098186"/>
                <a:gd name="connsiteX3" fmla="*/ 2098204 w 2098204"/>
                <a:gd name="connsiteY3" fmla="*/ 1821540 h 2098186"/>
                <a:gd name="connsiteX4" fmla="*/ 2029984 w 2098204"/>
                <a:gd name="connsiteY4" fmla="*/ 1889760 h 2098186"/>
                <a:gd name="connsiteX5" fmla="*/ 1258644 w 2098204"/>
                <a:gd name="connsiteY5" fmla="*/ 1889760 h 2098186"/>
                <a:gd name="connsiteX6" fmla="*/ 1049101 w 2098204"/>
                <a:gd name="connsiteY6" fmla="*/ 2098186 h 2098186"/>
                <a:gd name="connsiteX7" fmla="*/ 839559 w 2098204"/>
                <a:gd name="connsiteY7" fmla="*/ 1889760 h 2098186"/>
                <a:gd name="connsiteX8" fmla="*/ 68220 w 2098204"/>
                <a:gd name="connsiteY8" fmla="*/ 1889760 h 2098186"/>
                <a:gd name="connsiteX9" fmla="*/ 0 w 2098204"/>
                <a:gd name="connsiteY9" fmla="*/ 1821540 h 2098186"/>
                <a:gd name="connsiteX10" fmla="*/ 0 w 2098204"/>
                <a:gd name="connsiteY10" fmla="*/ 68220 h 2098186"/>
                <a:gd name="connsiteX11" fmla="*/ 68220 w 2098204"/>
                <a:gd name="connsiteY11" fmla="*/ 0 h 2098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98204" h="2098186">
                  <a:moveTo>
                    <a:pt x="68220" y="0"/>
                  </a:moveTo>
                  <a:lnTo>
                    <a:pt x="2029984" y="0"/>
                  </a:lnTo>
                  <a:cubicBezTo>
                    <a:pt x="2067661" y="0"/>
                    <a:pt x="2098204" y="30543"/>
                    <a:pt x="2098204" y="68220"/>
                  </a:cubicBezTo>
                  <a:lnTo>
                    <a:pt x="2098204" y="1821540"/>
                  </a:lnTo>
                  <a:cubicBezTo>
                    <a:pt x="2098204" y="1859217"/>
                    <a:pt x="2067661" y="1889760"/>
                    <a:pt x="2029984" y="1889760"/>
                  </a:cubicBezTo>
                  <a:lnTo>
                    <a:pt x="1258644" y="1889760"/>
                  </a:lnTo>
                  <a:lnTo>
                    <a:pt x="1049101" y="2098186"/>
                  </a:lnTo>
                  <a:lnTo>
                    <a:pt x="839559" y="1889760"/>
                  </a:lnTo>
                  <a:lnTo>
                    <a:pt x="68220" y="1889760"/>
                  </a:lnTo>
                  <a:cubicBezTo>
                    <a:pt x="30543" y="1889760"/>
                    <a:pt x="0" y="1859217"/>
                    <a:pt x="0" y="1821540"/>
                  </a:cubicBezTo>
                  <a:lnTo>
                    <a:pt x="0" y="68220"/>
                  </a:lnTo>
                  <a:cubicBezTo>
                    <a:pt x="0" y="30543"/>
                    <a:pt x="30543" y="0"/>
                    <a:pt x="68220" y="0"/>
                  </a:cubicBezTo>
                  <a:close/>
                </a:path>
              </a:pathLst>
            </a:custGeom>
            <a:noFill/>
            <a:ln w="12700" cap="flat" cmpd="sng" algn="ctr">
              <a:solidFill>
                <a:srgbClr val="F4B138"/>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等腰三角形 116"/>
            <p:cNvSpPr/>
            <p:nvPr/>
          </p:nvSpPr>
          <p:spPr>
            <a:xfrm rot="10800000">
              <a:off x="6882188" y="1637539"/>
              <a:ext cx="399674" cy="198774"/>
            </a:xfrm>
            <a:prstGeom prst="triangle">
              <a:avLst/>
            </a:prstGeom>
            <a:solidFill>
              <a:srgbClr val="FEF1A4"/>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9" name="文本框 118"/>
          <p:cNvSpPr txBox="1"/>
          <p:nvPr/>
        </p:nvSpPr>
        <p:spPr>
          <a:xfrm>
            <a:off x="788193" y="1402064"/>
            <a:ext cx="2098206" cy="1052596"/>
          </a:xfrm>
          <a:prstGeom prst="rect">
            <a:avLst/>
          </a:prstGeom>
          <a:noFill/>
        </p:spPr>
        <p:txBody>
          <a:bodyPr wrap="square" rtlCol="0">
            <a:spAutoFit/>
          </a:bodyPr>
          <a:lstStyle/>
          <a:p>
            <a:pPr algn="ctr">
              <a:lnSpc>
                <a:spcPct val="130000"/>
              </a:lnSpc>
            </a:pPr>
            <a:r>
              <a:rPr lang="zh-CN" altLang="en-US" sz="2400" spc="-150" dirty="0">
                <a:solidFill>
                  <a:schemeClr val="bg1"/>
                </a:solidFill>
                <a:latin typeface="方正正黑简体" panose="02000000000000000000" pitchFamily="2" charset="-122"/>
                <a:ea typeface="方正正黑简体" panose="02000000000000000000" pitchFamily="2" charset="-122"/>
              </a:rPr>
              <a:t>流程图步骤一简单说明简单</a:t>
            </a:r>
          </a:p>
        </p:txBody>
      </p:sp>
      <p:grpSp>
        <p:nvGrpSpPr>
          <p:cNvPr id="2" name="组合 1"/>
          <p:cNvGrpSpPr/>
          <p:nvPr/>
        </p:nvGrpSpPr>
        <p:grpSpPr>
          <a:xfrm>
            <a:off x="421496" y="2480738"/>
            <a:ext cx="2831600" cy="523220"/>
            <a:chOff x="421496" y="2480738"/>
            <a:chExt cx="2831600" cy="523220"/>
          </a:xfrm>
        </p:grpSpPr>
        <p:sp>
          <p:nvSpPr>
            <p:cNvPr id="161" name="矩形: 圆角 160"/>
            <p:cNvSpPr/>
            <p:nvPr/>
          </p:nvSpPr>
          <p:spPr>
            <a:xfrm>
              <a:off x="841934" y="2481139"/>
              <a:ext cx="1990724" cy="461324"/>
            </a:xfrm>
            <a:prstGeom prst="roundRect">
              <a:avLst>
                <a:gd name="adj" fmla="val 3610"/>
              </a:avLst>
            </a:prstGeom>
            <a:solidFill>
              <a:srgbClr val="56555B"/>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文本框 119"/>
            <p:cNvSpPr txBox="1"/>
            <p:nvPr/>
          </p:nvSpPr>
          <p:spPr>
            <a:xfrm>
              <a:off x="421496" y="2480738"/>
              <a:ext cx="2831600" cy="523220"/>
            </a:xfrm>
            <a:prstGeom prst="rect">
              <a:avLst/>
            </a:prstGeom>
            <a:noFill/>
          </p:spPr>
          <p:txBody>
            <a:bodyPr vert="horz" wrap="square" rtlCol="0">
              <a:spAutoFit/>
            </a:bodyPr>
            <a:lstStyle/>
            <a:p>
              <a:pPr algn="ctr"/>
              <a:r>
                <a:rPr lang="zh-CN" altLang="en-US" sz="2800" dirty="0">
                  <a:solidFill>
                    <a:srgbClr val="FEEA74"/>
                  </a:solidFill>
                  <a:latin typeface="方正正黑简体" panose="02000000000000000000" pitchFamily="2" charset="-122"/>
                  <a:ea typeface="方正正黑简体" panose="02000000000000000000" pitchFamily="2" charset="-122"/>
                </a:rPr>
                <a:t>步骤一</a:t>
              </a:r>
            </a:p>
          </p:txBody>
        </p:sp>
      </p:grpSp>
      <p:grpSp>
        <p:nvGrpSpPr>
          <p:cNvPr id="121" name="组合 120"/>
          <p:cNvGrpSpPr/>
          <p:nvPr/>
        </p:nvGrpSpPr>
        <p:grpSpPr>
          <a:xfrm>
            <a:off x="788195" y="1238457"/>
            <a:ext cx="2098204" cy="2098186"/>
            <a:chOff x="6032924" y="-215877"/>
            <a:chExt cx="2098204" cy="2098186"/>
          </a:xfrm>
        </p:grpSpPr>
        <p:sp>
          <p:nvSpPr>
            <p:cNvPr id="122" name="自由: 形状 121"/>
            <p:cNvSpPr/>
            <p:nvPr/>
          </p:nvSpPr>
          <p:spPr>
            <a:xfrm>
              <a:off x="6032924" y="-215877"/>
              <a:ext cx="2098204" cy="2098186"/>
            </a:xfrm>
            <a:custGeom>
              <a:avLst/>
              <a:gdLst>
                <a:gd name="connsiteX0" fmla="*/ 68220 w 2098204"/>
                <a:gd name="connsiteY0" fmla="*/ 0 h 2098186"/>
                <a:gd name="connsiteX1" fmla="*/ 2029984 w 2098204"/>
                <a:gd name="connsiteY1" fmla="*/ 0 h 2098186"/>
                <a:gd name="connsiteX2" fmla="*/ 2098204 w 2098204"/>
                <a:gd name="connsiteY2" fmla="*/ 68220 h 2098186"/>
                <a:gd name="connsiteX3" fmla="*/ 2098204 w 2098204"/>
                <a:gd name="connsiteY3" fmla="*/ 1821540 h 2098186"/>
                <a:gd name="connsiteX4" fmla="*/ 2029984 w 2098204"/>
                <a:gd name="connsiteY4" fmla="*/ 1889760 h 2098186"/>
                <a:gd name="connsiteX5" fmla="*/ 1258644 w 2098204"/>
                <a:gd name="connsiteY5" fmla="*/ 1889760 h 2098186"/>
                <a:gd name="connsiteX6" fmla="*/ 1049101 w 2098204"/>
                <a:gd name="connsiteY6" fmla="*/ 2098186 h 2098186"/>
                <a:gd name="connsiteX7" fmla="*/ 839559 w 2098204"/>
                <a:gd name="connsiteY7" fmla="*/ 1889760 h 2098186"/>
                <a:gd name="connsiteX8" fmla="*/ 68220 w 2098204"/>
                <a:gd name="connsiteY8" fmla="*/ 1889760 h 2098186"/>
                <a:gd name="connsiteX9" fmla="*/ 0 w 2098204"/>
                <a:gd name="connsiteY9" fmla="*/ 1821540 h 2098186"/>
                <a:gd name="connsiteX10" fmla="*/ 0 w 2098204"/>
                <a:gd name="connsiteY10" fmla="*/ 68220 h 2098186"/>
                <a:gd name="connsiteX11" fmla="*/ 68220 w 2098204"/>
                <a:gd name="connsiteY11" fmla="*/ 0 h 2098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98204" h="2098186">
                  <a:moveTo>
                    <a:pt x="68220" y="0"/>
                  </a:moveTo>
                  <a:lnTo>
                    <a:pt x="2029984" y="0"/>
                  </a:lnTo>
                  <a:cubicBezTo>
                    <a:pt x="2067661" y="0"/>
                    <a:pt x="2098204" y="30543"/>
                    <a:pt x="2098204" y="68220"/>
                  </a:cubicBezTo>
                  <a:lnTo>
                    <a:pt x="2098204" y="1821540"/>
                  </a:lnTo>
                  <a:cubicBezTo>
                    <a:pt x="2098204" y="1859217"/>
                    <a:pt x="2067661" y="1889760"/>
                    <a:pt x="2029984" y="1889760"/>
                  </a:cubicBezTo>
                  <a:lnTo>
                    <a:pt x="1258644" y="1889760"/>
                  </a:lnTo>
                  <a:lnTo>
                    <a:pt x="1049101" y="2098186"/>
                  </a:lnTo>
                  <a:lnTo>
                    <a:pt x="839559" y="1889760"/>
                  </a:lnTo>
                  <a:lnTo>
                    <a:pt x="68220" y="1889760"/>
                  </a:lnTo>
                  <a:cubicBezTo>
                    <a:pt x="30543" y="1889760"/>
                    <a:pt x="0" y="1859217"/>
                    <a:pt x="0" y="1821540"/>
                  </a:cubicBezTo>
                  <a:lnTo>
                    <a:pt x="0" y="68220"/>
                  </a:lnTo>
                  <a:cubicBezTo>
                    <a:pt x="0" y="30543"/>
                    <a:pt x="30543" y="0"/>
                    <a:pt x="68220" y="0"/>
                  </a:cubicBezTo>
                  <a:close/>
                </a:path>
              </a:pathLst>
            </a:custGeom>
            <a:noFill/>
            <a:ln w="12700" cap="flat" cmpd="sng" algn="ctr">
              <a:solidFill>
                <a:srgbClr val="F4B138"/>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等腰三角形 122"/>
            <p:cNvSpPr/>
            <p:nvPr/>
          </p:nvSpPr>
          <p:spPr>
            <a:xfrm rot="10800000">
              <a:off x="6882188" y="1637539"/>
              <a:ext cx="399674" cy="198774"/>
            </a:xfrm>
            <a:prstGeom prst="triangle">
              <a:avLst/>
            </a:prstGeom>
            <a:solidFill>
              <a:srgbClr val="FEF1A4"/>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5" name="文本框 124"/>
          <p:cNvSpPr txBox="1"/>
          <p:nvPr/>
        </p:nvSpPr>
        <p:spPr>
          <a:xfrm>
            <a:off x="2917547" y="5274233"/>
            <a:ext cx="2098206" cy="1052596"/>
          </a:xfrm>
          <a:prstGeom prst="rect">
            <a:avLst/>
          </a:prstGeom>
          <a:noFill/>
        </p:spPr>
        <p:txBody>
          <a:bodyPr wrap="square" rtlCol="0">
            <a:spAutoFit/>
          </a:bodyPr>
          <a:lstStyle/>
          <a:p>
            <a:pPr algn="ctr">
              <a:lnSpc>
                <a:spcPct val="130000"/>
              </a:lnSpc>
            </a:pPr>
            <a:r>
              <a:rPr lang="zh-CN" altLang="en-US" sz="2400" spc="-150" dirty="0">
                <a:solidFill>
                  <a:schemeClr val="bg1"/>
                </a:solidFill>
                <a:latin typeface="方正正黑简体" panose="02000000000000000000" pitchFamily="2" charset="-122"/>
                <a:ea typeface="方正正黑简体" panose="02000000000000000000" pitchFamily="2" charset="-122"/>
              </a:rPr>
              <a:t>流程图步骤二简单说明简单</a:t>
            </a:r>
          </a:p>
        </p:txBody>
      </p:sp>
      <p:grpSp>
        <p:nvGrpSpPr>
          <p:cNvPr id="5" name="组合 4"/>
          <p:cNvGrpSpPr/>
          <p:nvPr/>
        </p:nvGrpSpPr>
        <p:grpSpPr>
          <a:xfrm>
            <a:off x="2971286" y="4779260"/>
            <a:ext cx="1990724" cy="523220"/>
            <a:chOff x="2971286" y="4779260"/>
            <a:chExt cx="1990724" cy="523220"/>
          </a:xfrm>
        </p:grpSpPr>
        <p:sp>
          <p:nvSpPr>
            <p:cNvPr id="163" name="矩形: 圆角 162"/>
            <p:cNvSpPr/>
            <p:nvPr/>
          </p:nvSpPr>
          <p:spPr>
            <a:xfrm>
              <a:off x="2971286" y="4779260"/>
              <a:ext cx="1990724" cy="461324"/>
            </a:xfrm>
            <a:prstGeom prst="roundRect">
              <a:avLst>
                <a:gd name="adj" fmla="val 3610"/>
              </a:avLst>
            </a:prstGeom>
            <a:solidFill>
              <a:srgbClr val="56555B"/>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文本框 125"/>
            <p:cNvSpPr txBox="1"/>
            <p:nvPr/>
          </p:nvSpPr>
          <p:spPr>
            <a:xfrm>
              <a:off x="3114675" y="4779260"/>
              <a:ext cx="1703950" cy="523220"/>
            </a:xfrm>
            <a:prstGeom prst="rect">
              <a:avLst/>
            </a:prstGeom>
            <a:noFill/>
          </p:spPr>
          <p:txBody>
            <a:bodyPr vert="horz" wrap="square" rtlCol="0">
              <a:spAutoFit/>
            </a:bodyPr>
            <a:lstStyle/>
            <a:p>
              <a:pPr algn="ctr"/>
              <a:r>
                <a:rPr lang="zh-CN" altLang="en-US" sz="2800" dirty="0">
                  <a:solidFill>
                    <a:srgbClr val="FEEA74"/>
                  </a:solidFill>
                  <a:latin typeface="方正正黑简体" panose="02000000000000000000" pitchFamily="2" charset="-122"/>
                  <a:ea typeface="方正正黑简体" panose="02000000000000000000" pitchFamily="2" charset="-122"/>
                </a:rPr>
                <a:t>步骤二</a:t>
              </a:r>
            </a:p>
          </p:txBody>
        </p:sp>
      </p:grpSp>
      <p:grpSp>
        <p:nvGrpSpPr>
          <p:cNvPr id="127" name="组合 126"/>
          <p:cNvGrpSpPr/>
          <p:nvPr/>
        </p:nvGrpSpPr>
        <p:grpSpPr>
          <a:xfrm rot="10800000">
            <a:off x="2917547" y="4389075"/>
            <a:ext cx="2098204" cy="2098186"/>
            <a:chOff x="6032924" y="-215877"/>
            <a:chExt cx="2098204" cy="2098186"/>
          </a:xfrm>
        </p:grpSpPr>
        <p:sp>
          <p:nvSpPr>
            <p:cNvPr id="128" name="自由: 形状 127"/>
            <p:cNvSpPr/>
            <p:nvPr/>
          </p:nvSpPr>
          <p:spPr>
            <a:xfrm>
              <a:off x="6032924" y="-215877"/>
              <a:ext cx="2098204" cy="2098186"/>
            </a:xfrm>
            <a:custGeom>
              <a:avLst/>
              <a:gdLst>
                <a:gd name="connsiteX0" fmla="*/ 68220 w 2098204"/>
                <a:gd name="connsiteY0" fmla="*/ 0 h 2098186"/>
                <a:gd name="connsiteX1" fmla="*/ 2029984 w 2098204"/>
                <a:gd name="connsiteY1" fmla="*/ 0 h 2098186"/>
                <a:gd name="connsiteX2" fmla="*/ 2098204 w 2098204"/>
                <a:gd name="connsiteY2" fmla="*/ 68220 h 2098186"/>
                <a:gd name="connsiteX3" fmla="*/ 2098204 w 2098204"/>
                <a:gd name="connsiteY3" fmla="*/ 1821540 h 2098186"/>
                <a:gd name="connsiteX4" fmla="*/ 2029984 w 2098204"/>
                <a:gd name="connsiteY4" fmla="*/ 1889760 h 2098186"/>
                <a:gd name="connsiteX5" fmla="*/ 1258644 w 2098204"/>
                <a:gd name="connsiteY5" fmla="*/ 1889760 h 2098186"/>
                <a:gd name="connsiteX6" fmla="*/ 1049101 w 2098204"/>
                <a:gd name="connsiteY6" fmla="*/ 2098186 h 2098186"/>
                <a:gd name="connsiteX7" fmla="*/ 839559 w 2098204"/>
                <a:gd name="connsiteY7" fmla="*/ 1889760 h 2098186"/>
                <a:gd name="connsiteX8" fmla="*/ 68220 w 2098204"/>
                <a:gd name="connsiteY8" fmla="*/ 1889760 h 2098186"/>
                <a:gd name="connsiteX9" fmla="*/ 0 w 2098204"/>
                <a:gd name="connsiteY9" fmla="*/ 1821540 h 2098186"/>
                <a:gd name="connsiteX10" fmla="*/ 0 w 2098204"/>
                <a:gd name="connsiteY10" fmla="*/ 68220 h 2098186"/>
                <a:gd name="connsiteX11" fmla="*/ 68220 w 2098204"/>
                <a:gd name="connsiteY11" fmla="*/ 0 h 2098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98204" h="2098186">
                  <a:moveTo>
                    <a:pt x="68220" y="0"/>
                  </a:moveTo>
                  <a:lnTo>
                    <a:pt x="2029984" y="0"/>
                  </a:lnTo>
                  <a:cubicBezTo>
                    <a:pt x="2067661" y="0"/>
                    <a:pt x="2098204" y="30543"/>
                    <a:pt x="2098204" y="68220"/>
                  </a:cubicBezTo>
                  <a:lnTo>
                    <a:pt x="2098204" y="1821540"/>
                  </a:lnTo>
                  <a:cubicBezTo>
                    <a:pt x="2098204" y="1859217"/>
                    <a:pt x="2067661" y="1889760"/>
                    <a:pt x="2029984" y="1889760"/>
                  </a:cubicBezTo>
                  <a:lnTo>
                    <a:pt x="1258644" y="1889760"/>
                  </a:lnTo>
                  <a:lnTo>
                    <a:pt x="1049101" y="2098186"/>
                  </a:lnTo>
                  <a:lnTo>
                    <a:pt x="839559" y="1889760"/>
                  </a:lnTo>
                  <a:lnTo>
                    <a:pt x="68220" y="1889760"/>
                  </a:lnTo>
                  <a:cubicBezTo>
                    <a:pt x="30543" y="1889760"/>
                    <a:pt x="0" y="1859217"/>
                    <a:pt x="0" y="1821540"/>
                  </a:cubicBezTo>
                  <a:lnTo>
                    <a:pt x="0" y="68220"/>
                  </a:lnTo>
                  <a:cubicBezTo>
                    <a:pt x="0" y="30543"/>
                    <a:pt x="30543" y="0"/>
                    <a:pt x="68220" y="0"/>
                  </a:cubicBezTo>
                  <a:close/>
                </a:path>
              </a:pathLst>
            </a:custGeom>
            <a:noFill/>
            <a:ln w="12700" cap="flat" cmpd="sng" algn="ctr">
              <a:solidFill>
                <a:srgbClr val="F4B138"/>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等腰三角形 128"/>
            <p:cNvSpPr/>
            <p:nvPr/>
          </p:nvSpPr>
          <p:spPr>
            <a:xfrm rot="10800000">
              <a:off x="6882188" y="1637539"/>
              <a:ext cx="399674" cy="198774"/>
            </a:xfrm>
            <a:prstGeom prst="triangle">
              <a:avLst/>
            </a:prstGeom>
            <a:solidFill>
              <a:srgbClr val="FEF1A4"/>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1" name="文本框 130"/>
          <p:cNvSpPr txBox="1"/>
          <p:nvPr/>
        </p:nvSpPr>
        <p:spPr>
          <a:xfrm>
            <a:off x="7176249" y="5275821"/>
            <a:ext cx="2098206" cy="1052596"/>
          </a:xfrm>
          <a:prstGeom prst="rect">
            <a:avLst/>
          </a:prstGeom>
          <a:noFill/>
        </p:spPr>
        <p:txBody>
          <a:bodyPr wrap="square" rtlCol="0">
            <a:spAutoFit/>
          </a:bodyPr>
          <a:lstStyle/>
          <a:p>
            <a:pPr algn="ctr">
              <a:lnSpc>
                <a:spcPct val="130000"/>
              </a:lnSpc>
            </a:pPr>
            <a:r>
              <a:rPr lang="zh-CN" altLang="en-US" sz="2400" spc="-150" dirty="0">
                <a:solidFill>
                  <a:schemeClr val="bg1"/>
                </a:solidFill>
                <a:latin typeface="方正正黑简体" panose="02000000000000000000" pitchFamily="2" charset="-122"/>
                <a:ea typeface="方正正黑简体" panose="02000000000000000000" pitchFamily="2" charset="-122"/>
              </a:rPr>
              <a:t>流程图步骤四简单说明简单</a:t>
            </a:r>
          </a:p>
        </p:txBody>
      </p:sp>
      <p:grpSp>
        <p:nvGrpSpPr>
          <p:cNvPr id="6" name="组合 5"/>
          <p:cNvGrpSpPr/>
          <p:nvPr/>
        </p:nvGrpSpPr>
        <p:grpSpPr>
          <a:xfrm>
            <a:off x="7229989" y="4777978"/>
            <a:ext cx="1990724" cy="523220"/>
            <a:chOff x="7229989" y="4777978"/>
            <a:chExt cx="1990724" cy="523220"/>
          </a:xfrm>
        </p:grpSpPr>
        <p:sp>
          <p:nvSpPr>
            <p:cNvPr id="164" name="矩形: 圆角 163"/>
            <p:cNvSpPr/>
            <p:nvPr/>
          </p:nvSpPr>
          <p:spPr>
            <a:xfrm>
              <a:off x="7229989" y="4781562"/>
              <a:ext cx="1990724" cy="461324"/>
            </a:xfrm>
            <a:prstGeom prst="roundRect">
              <a:avLst>
                <a:gd name="adj" fmla="val 3610"/>
              </a:avLst>
            </a:prstGeom>
            <a:solidFill>
              <a:srgbClr val="56555B"/>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文本框 131"/>
            <p:cNvSpPr txBox="1"/>
            <p:nvPr/>
          </p:nvSpPr>
          <p:spPr>
            <a:xfrm>
              <a:off x="7518400" y="4777978"/>
              <a:ext cx="1413904" cy="523220"/>
            </a:xfrm>
            <a:prstGeom prst="rect">
              <a:avLst/>
            </a:prstGeom>
            <a:noFill/>
          </p:spPr>
          <p:txBody>
            <a:bodyPr vert="horz" wrap="square" rtlCol="0">
              <a:spAutoFit/>
            </a:bodyPr>
            <a:lstStyle/>
            <a:p>
              <a:pPr algn="ctr"/>
              <a:r>
                <a:rPr lang="zh-CN" altLang="en-US" sz="2800" dirty="0">
                  <a:solidFill>
                    <a:srgbClr val="FEEA74"/>
                  </a:solidFill>
                  <a:latin typeface="方正正黑简体" panose="02000000000000000000" pitchFamily="2" charset="-122"/>
                  <a:ea typeface="方正正黑简体" panose="02000000000000000000" pitchFamily="2" charset="-122"/>
                </a:rPr>
                <a:t>步骤四</a:t>
              </a:r>
            </a:p>
          </p:txBody>
        </p:sp>
      </p:grpSp>
      <p:grpSp>
        <p:nvGrpSpPr>
          <p:cNvPr id="133" name="组合 132"/>
          <p:cNvGrpSpPr/>
          <p:nvPr/>
        </p:nvGrpSpPr>
        <p:grpSpPr>
          <a:xfrm rot="10800000">
            <a:off x="7176249" y="4389075"/>
            <a:ext cx="2098204" cy="2098186"/>
            <a:chOff x="6032924" y="-215877"/>
            <a:chExt cx="2098204" cy="2098186"/>
          </a:xfrm>
        </p:grpSpPr>
        <p:sp>
          <p:nvSpPr>
            <p:cNvPr id="134" name="自由: 形状 133"/>
            <p:cNvSpPr/>
            <p:nvPr/>
          </p:nvSpPr>
          <p:spPr>
            <a:xfrm>
              <a:off x="6032924" y="-215877"/>
              <a:ext cx="2098204" cy="2098186"/>
            </a:xfrm>
            <a:custGeom>
              <a:avLst/>
              <a:gdLst>
                <a:gd name="connsiteX0" fmla="*/ 68220 w 2098204"/>
                <a:gd name="connsiteY0" fmla="*/ 0 h 2098186"/>
                <a:gd name="connsiteX1" fmla="*/ 2029984 w 2098204"/>
                <a:gd name="connsiteY1" fmla="*/ 0 h 2098186"/>
                <a:gd name="connsiteX2" fmla="*/ 2098204 w 2098204"/>
                <a:gd name="connsiteY2" fmla="*/ 68220 h 2098186"/>
                <a:gd name="connsiteX3" fmla="*/ 2098204 w 2098204"/>
                <a:gd name="connsiteY3" fmla="*/ 1821540 h 2098186"/>
                <a:gd name="connsiteX4" fmla="*/ 2029984 w 2098204"/>
                <a:gd name="connsiteY4" fmla="*/ 1889760 h 2098186"/>
                <a:gd name="connsiteX5" fmla="*/ 1258644 w 2098204"/>
                <a:gd name="connsiteY5" fmla="*/ 1889760 h 2098186"/>
                <a:gd name="connsiteX6" fmla="*/ 1049101 w 2098204"/>
                <a:gd name="connsiteY6" fmla="*/ 2098186 h 2098186"/>
                <a:gd name="connsiteX7" fmla="*/ 839559 w 2098204"/>
                <a:gd name="connsiteY7" fmla="*/ 1889760 h 2098186"/>
                <a:gd name="connsiteX8" fmla="*/ 68220 w 2098204"/>
                <a:gd name="connsiteY8" fmla="*/ 1889760 h 2098186"/>
                <a:gd name="connsiteX9" fmla="*/ 0 w 2098204"/>
                <a:gd name="connsiteY9" fmla="*/ 1821540 h 2098186"/>
                <a:gd name="connsiteX10" fmla="*/ 0 w 2098204"/>
                <a:gd name="connsiteY10" fmla="*/ 68220 h 2098186"/>
                <a:gd name="connsiteX11" fmla="*/ 68220 w 2098204"/>
                <a:gd name="connsiteY11" fmla="*/ 0 h 2098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98204" h="2098186">
                  <a:moveTo>
                    <a:pt x="68220" y="0"/>
                  </a:moveTo>
                  <a:lnTo>
                    <a:pt x="2029984" y="0"/>
                  </a:lnTo>
                  <a:cubicBezTo>
                    <a:pt x="2067661" y="0"/>
                    <a:pt x="2098204" y="30543"/>
                    <a:pt x="2098204" y="68220"/>
                  </a:cubicBezTo>
                  <a:lnTo>
                    <a:pt x="2098204" y="1821540"/>
                  </a:lnTo>
                  <a:cubicBezTo>
                    <a:pt x="2098204" y="1859217"/>
                    <a:pt x="2067661" y="1889760"/>
                    <a:pt x="2029984" y="1889760"/>
                  </a:cubicBezTo>
                  <a:lnTo>
                    <a:pt x="1258644" y="1889760"/>
                  </a:lnTo>
                  <a:lnTo>
                    <a:pt x="1049101" y="2098186"/>
                  </a:lnTo>
                  <a:lnTo>
                    <a:pt x="839559" y="1889760"/>
                  </a:lnTo>
                  <a:lnTo>
                    <a:pt x="68220" y="1889760"/>
                  </a:lnTo>
                  <a:cubicBezTo>
                    <a:pt x="30543" y="1889760"/>
                    <a:pt x="0" y="1859217"/>
                    <a:pt x="0" y="1821540"/>
                  </a:cubicBezTo>
                  <a:lnTo>
                    <a:pt x="0" y="68220"/>
                  </a:lnTo>
                  <a:cubicBezTo>
                    <a:pt x="0" y="30543"/>
                    <a:pt x="30543" y="0"/>
                    <a:pt x="68220" y="0"/>
                  </a:cubicBezTo>
                  <a:close/>
                </a:path>
              </a:pathLst>
            </a:custGeom>
            <a:noFill/>
            <a:ln w="12700" cap="flat" cmpd="sng" algn="ctr">
              <a:solidFill>
                <a:srgbClr val="F4B138"/>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等腰三角形 134"/>
            <p:cNvSpPr/>
            <p:nvPr/>
          </p:nvSpPr>
          <p:spPr>
            <a:xfrm rot="10800000">
              <a:off x="6882188" y="1637539"/>
              <a:ext cx="399674" cy="198774"/>
            </a:xfrm>
            <a:prstGeom prst="triangle">
              <a:avLst/>
            </a:prstGeom>
            <a:solidFill>
              <a:srgbClr val="FEF1A4"/>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43737932"/>
      </p:ext>
    </p:extLst>
  </p:cSld>
  <p:clrMapOvr>
    <a:masterClrMapping/>
  </p:clrMapOvr>
  <mc:AlternateContent xmlns:mc="http://schemas.openxmlformats.org/markup-compatibility/2006" xmlns:p14="http://schemas.microsoft.com/office/powerpoint/2010/main">
    <mc:Choice Requires="p14">
      <p:transition spd="slow" p14:dur="1250" advClick="0" advTm="10000">
        <p14:switch dir="l"/>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decel="100000" fill="hold" grpId="0" nodeType="withEffect">
                                  <p:stCondLst>
                                    <p:cond delay="100"/>
                                  </p:stCondLst>
                                  <p:childTnLst>
                                    <p:animMotion origin="layout" path="M 3.95833E-6 -1.11111E-6 L 0.10938 0.49908 " pathEditMode="relative" rAng="0" ptsTypes="AA">
                                      <p:cBhvr>
                                        <p:cTn id="6" dur="1000" fill="hold"/>
                                        <p:tgtEl>
                                          <p:spTgt spid="65"/>
                                        </p:tgtEl>
                                        <p:attrNameLst>
                                          <p:attrName>ppt_x</p:attrName>
                                          <p:attrName>ppt_y</p:attrName>
                                        </p:attrNameLst>
                                      </p:cBhvr>
                                      <p:rCtr x="5638" y="24954"/>
                                    </p:animMotion>
                                  </p:childTnLst>
                                </p:cTn>
                              </p:par>
                              <p:par>
                                <p:cTn id="7" presetID="42" presetClass="path" presetSubtype="0" decel="100000" fill="hold" grpId="0" nodeType="withEffect">
                                  <p:stCondLst>
                                    <p:cond delay="200"/>
                                  </p:stCondLst>
                                  <p:childTnLst>
                                    <p:animMotion origin="layout" path="M 3.95833E-6 -1.11111E-6 L 0.28399 0.49908 " pathEditMode="relative" rAng="0" ptsTypes="AA">
                                      <p:cBhvr>
                                        <p:cTn id="8" dur="1000" fill="hold"/>
                                        <p:tgtEl>
                                          <p:spTgt spid="66"/>
                                        </p:tgtEl>
                                        <p:attrNameLst>
                                          <p:attrName>ppt_x</p:attrName>
                                          <p:attrName>ppt_y</p:attrName>
                                        </p:attrNameLst>
                                      </p:cBhvr>
                                      <p:rCtr x="14102" y="24954"/>
                                    </p:animMotion>
                                  </p:childTnLst>
                                </p:cTn>
                              </p:par>
                              <p:par>
                                <p:cTn id="9" presetID="42" presetClass="path" presetSubtype="0" decel="100000" fill="hold" grpId="0" nodeType="withEffect">
                                  <p:stCondLst>
                                    <p:cond delay="300"/>
                                  </p:stCondLst>
                                  <p:childTnLst>
                                    <p:animMotion origin="layout" path="M 3.95833E-6 -1.11111E-6 L 0.45872 0.49931 " pathEditMode="relative" rAng="0" ptsTypes="AA">
                                      <p:cBhvr>
                                        <p:cTn id="10" dur="1000" fill="hold"/>
                                        <p:tgtEl>
                                          <p:spTgt spid="67"/>
                                        </p:tgtEl>
                                        <p:attrNameLst>
                                          <p:attrName>ppt_x</p:attrName>
                                          <p:attrName>ppt_y</p:attrName>
                                        </p:attrNameLst>
                                      </p:cBhvr>
                                      <p:rCtr x="22930" y="24954"/>
                                    </p:animMotion>
                                  </p:childTnLst>
                                </p:cTn>
                              </p:par>
                              <p:par>
                                <p:cTn id="11" presetID="42" presetClass="path" presetSubtype="0" decel="100000" fill="hold" grpId="0" nodeType="withEffect">
                                  <p:stCondLst>
                                    <p:cond delay="400"/>
                                  </p:stCondLst>
                                  <p:childTnLst>
                                    <p:animMotion origin="layout" path="M 3.95833E-6 -1.11111E-6 L 0.63333 0.49907 " pathEditMode="relative" rAng="0" ptsTypes="AA">
                                      <p:cBhvr>
                                        <p:cTn id="12" dur="1000" fill="hold"/>
                                        <p:tgtEl>
                                          <p:spTgt spid="68"/>
                                        </p:tgtEl>
                                        <p:attrNameLst>
                                          <p:attrName>ppt_x</p:attrName>
                                          <p:attrName>ppt_y</p:attrName>
                                        </p:attrNameLst>
                                      </p:cBhvr>
                                      <p:rCtr x="31107" y="24606"/>
                                    </p:animMotion>
                                  </p:childTnLst>
                                </p:cTn>
                              </p:par>
                              <p:par>
                                <p:cTn id="13" presetID="42" presetClass="path" presetSubtype="0" decel="100000" fill="hold" grpId="0" nodeType="withEffect">
                                  <p:stCondLst>
                                    <p:cond delay="500"/>
                                  </p:stCondLst>
                                  <p:childTnLst>
                                    <p:animMotion origin="layout" path="M 3.95833E-6 -1.11111E-6 L 0.80794 0.49908 " pathEditMode="relative" rAng="0" ptsTypes="AA">
                                      <p:cBhvr>
                                        <p:cTn id="14" dur="1000" fill="hold"/>
                                        <p:tgtEl>
                                          <p:spTgt spid="69"/>
                                        </p:tgtEl>
                                        <p:attrNameLst>
                                          <p:attrName>ppt_x</p:attrName>
                                          <p:attrName>ppt_y</p:attrName>
                                        </p:attrNameLst>
                                      </p:cBhvr>
                                      <p:rCtr x="40208" y="24954"/>
                                    </p:animMotion>
                                  </p:childTnLst>
                                </p:cTn>
                              </p:par>
                              <p:par>
                                <p:cTn id="15" presetID="1" presetClass="entr" presetSubtype="0" fill="hold" nodeType="withEffect">
                                  <p:stCondLst>
                                    <p:cond delay="1000"/>
                                  </p:stCondLst>
                                  <p:childTnLst>
                                    <p:set>
                                      <p:cBhvr>
                                        <p:cTn id="16" dur="1" fill="hold">
                                          <p:stCondLst>
                                            <p:cond delay="0"/>
                                          </p:stCondLst>
                                        </p:cTn>
                                        <p:tgtEl>
                                          <p:spTgt spid="61"/>
                                        </p:tgtEl>
                                        <p:attrNameLst>
                                          <p:attrName>style.visibility</p:attrName>
                                        </p:attrNameLst>
                                      </p:cBhvr>
                                      <p:to>
                                        <p:strVal val="visible"/>
                                      </p:to>
                                    </p:set>
                                  </p:childTnLst>
                                </p:cTn>
                              </p:par>
                              <p:par>
                                <p:cTn id="17" presetID="63" presetClass="path" presetSubtype="0" decel="50000" fill="hold" nodeType="withEffect">
                                  <p:stCondLst>
                                    <p:cond delay="1000"/>
                                  </p:stCondLst>
                                  <p:childTnLst>
                                    <p:animMotion origin="layout" path="M -1.04167E-6 4.81481E-6 L -0.17604 4.81481E-6 " pathEditMode="relative" rAng="0" ptsTypes="AA">
                                      <p:cBhvr>
                                        <p:cTn id="18" dur="500" spd="-100000" fill="hold"/>
                                        <p:tgtEl>
                                          <p:spTgt spid="61"/>
                                        </p:tgtEl>
                                        <p:attrNameLst>
                                          <p:attrName>ppt_x</p:attrName>
                                          <p:attrName>ppt_y</p:attrName>
                                        </p:attrNameLst>
                                      </p:cBhvr>
                                      <p:rCtr x="-8802" y="0"/>
                                    </p:animMotion>
                                  </p:childTnLst>
                                </p:cTn>
                              </p:par>
                              <p:par>
                                <p:cTn id="19" presetID="1" presetClass="entr" presetSubtype="0" fill="hold" nodeType="withEffect">
                                  <p:stCondLst>
                                    <p:cond delay="1000"/>
                                  </p:stCondLst>
                                  <p:childTnLst>
                                    <p:set>
                                      <p:cBhvr>
                                        <p:cTn id="20" dur="1" fill="hold">
                                          <p:stCondLst>
                                            <p:cond delay="0"/>
                                          </p:stCondLst>
                                        </p:cTn>
                                        <p:tgtEl>
                                          <p:spTgt spid="58"/>
                                        </p:tgtEl>
                                        <p:attrNameLst>
                                          <p:attrName>style.visibility</p:attrName>
                                        </p:attrNameLst>
                                      </p:cBhvr>
                                      <p:to>
                                        <p:strVal val="visible"/>
                                      </p:to>
                                    </p:set>
                                  </p:childTnLst>
                                </p:cTn>
                              </p:par>
                              <p:par>
                                <p:cTn id="21" presetID="63" presetClass="path" presetSubtype="0" decel="50000" fill="hold" nodeType="withEffect">
                                  <p:stCondLst>
                                    <p:cond delay="1000"/>
                                  </p:stCondLst>
                                  <p:childTnLst>
                                    <p:animMotion origin="layout" path="M -4.16667E-7 4.81481E-6 L -0.35065 4.81481E-6 " pathEditMode="relative" rAng="0" ptsTypes="AA">
                                      <p:cBhvr>
                                        <p:cTn id="22" dur="750" spd="-100000" fill="hold"/>
                                        <p:tgtEl>
                                          <p:spTgt spid="58"/>
                                        </p:tgtEl>
                                        <p:attrNameLst>
                                          <p:attrName>ppt_x</p:attrName>
                                          <p:attrName>ppt_y</p:attrName>
                                        </p:attrNameLst>
                                      </p:cBhvr>
                                      <p:rCtr x="-17539" y="0"/>
                                    </p:animMotion>
                                  </p:childTnLst>
                                </p:cTn>
                              </p:par>
                              <p:par>
                                <p:cTn id="23" presetID="1" presetClass="entr" presetSubtype="0" fill="hold" nodeType="withEffect">
                                  <p:stCondLst>
                                    <p:cond delay="1000"/>
                                  </p:stCondLst>
                                  <p:childTnLst>
                                    <p:set>
                                      <p:cBhvr>
                                        <p:cTn id="24" dur="1" fill="hold">
                                          <p:stCondLst>
                                            <p:cond delay="0"/>
                                          </p:stCondLst>
                                        </p:cTn>
                                        <p:tgtEl>
                                          <p:spTgt spid="51"/>
                                        </p:tgtEl>
                                        <p:attrNameLst>
                                          <p:attrName>style.visibility</p:attrName>
                                        </p:attrNameLst>
                                      </p:cBhvr>
                                      <p:to>
                                        <p:strVal val="visible"/>
                                      </p:to>
                                    </p:set>
                                  </p:childTnLst>
                                </p:cTn>
                              </p:par>
                              <p:par>
                                <p:cTn id="25" presetID="63" presetClass="path" presetSubtype="0" decel="50000" fill="hold" nodeType="withEffect">
                                  <p:stCondLst>
                                    <p:cond delay="1000"/>
                                  </p:stCondLst>
                                  <p:childTnLst>
                                    <p:animMotion origin="layout" path="M 0 4.81481E-6 L -0.52031 4.81481E-6 " pathEditMode="relative" rAng="0" ptsTypes="AA">
                                      <p:cBhvr>
                                        <p:cTn id="26" dur="1000" spd="-100000" fill="hold"/>
                                        <p:tgtEl>
                                          <p:spTgt spid="51"/>
                                        </p:tgtEl>
                                        <p:attrNameLst>
                                          <p:attrName>ppt_x</p:attrName>
                                          <p:attrName>ppt_y</p:attrName>
                                        </p:attrNameLst>
                                      </p:cBhvr>
                                      <p:rCtr x="-26016" y="0"/>
                                    </p:animMotion>
                                  </p:childTnLst>
                                </p:cTn>
                              </p:par>
                              <p:par>
                                <p:cTn id="27" presetID="1" presetClass="entr" presetSubtype="0" fill="hold" nodeType="withEffect">
                                  <p:stCondLst>
                                    <p:cond delay="1000"/>
                                  </p:stCondLst>
                                  <p:childTnLst>
                                    <p:set>
                                      <p:cBhvr>
                                        <p:cTn id="28" dur="1" fill="hold">
                                          <p:stCondLst>
                                            <p:cond delay="0"/>
                                          </p:stCondLst>
                                        </p:cTn>
                                        <p:tgtEl>
                                          <p:spTgt spid="48"/>
                                        </p:tgtEl>
                                        <p:attrNameLst>
                                          <p:attrName>style.visibility</p:attrName>
                                        </p:attrNameLst>
                                      </p:cBhvr>
                                      <p:to>
                                        <p:strVal val="visible"/>
                                      </p:to>
                                    </p:set>
                                  </p:childTnLst>
                                </p:cTn>
                              </p:par>
                              <p:par>
                                <p:cTn id="29" presetID="63" presetClass="path" presetSubtype="0" decel="50000" fill="hold" nodeType="withEffect">
                                  <p:stCondLst>
                                    <p:cond delay="1000"/>
                                  </p:stCondLst>
                                  <p:childTnLst>
                                    <p:animMotion origin="layout" path="M 6.25E-7 4.81481E-6 L -0.69805 4.81481E-6 " pathEditMode="relative" rAng="0" ptsTypes="AA">
                                      <p:cBhvr>
                                        <p:cTn id="30" dur="1250" spd="-100000" fill="hold"/>
                                        <p:tgtEl>
                                          <p:spTgt spid="48"/>
                                        </p:tgtEl>
                                        <p:attrNameLst>
                                          <p:attrName>ppt_x</p:attrName>
                                          <p:attrName>ppt_y</p:attrName>
                                        </p:attrNameLst>
                                      </p:cBhvr>
                                      <p:rCtr x="-34909" y="0"/>
                                    </p:animMotion>
                                  </p:childTnLst>
                                </p:cTn>
                              </p:par>
                              <p:par>
                                <p:cTn id="31" presetID="1" presetClass="entr" presetSubtype="0" fill="hold" nodeType="withEffect">
                                  <p:stCondLst>
                                    <p:cond delay="1000"/>
                                  </p:stCondLst>
                                  <p:childTnLst>
                                    <p:set>
                                      <p:cBhvr>
                                        <p:cTn id="32" dur="1" fill="hold">
                                          <p:stCondLst>
                                            <p:cond delay="0"/>
                                          </p:stCondLst>
                                        </p:cTn>
                                        <p:tgtEl>
                                          <p:spTgt spid="8"/>
                                        </p:tgtEl>
                                        <p:attrNameLst>
                                          <p:attrName>style.visibility</p:attrName>
                                        </p:attrNameLst>
                                      </p:cBhvr>
                                      <p:to>
                                        <p:strVal val="visible"/>
                                      </p:to>
                                    </p:set>
                                  </p:childTnLst>
                                </p:cTn>
                              </p:par>
                              <p:par>
                                <p:cTn id="33" presetID="63" presetClass="path" presetSubtype="0" decel="50000" fill="hold" nodeType="withEffect">
                                  <p:stCondLst>
                                    <p:cond delay="1000"/>
                                  </p:stCondLst>
                                  <p:childTnLst>
                                    <p:animMotion origin="layout" path="M 1.25E-6 4.81481E-6 L -0.87461 4.81481E-6 " pathEditMode="relative" rAng="0" ptsTypes="AA">
                                      <p:cBhvr>
                                        <p:cTn id="34" dur="1500" spd="-100000" fill="hold"/>
                                        <p:tgtEl>
                                          <p:spTgt spid="8"/>
                                        </p:tgtEl>
                                        <p:attrNameLst>
                                          <p:attrName>ppt_x</p:attrName>
                                          <p:attrName>ppt_y</p:attrName>
                                        </p:attrNameLst>
                                      </p:cBhvr>
                                      <p:rCtr x="-43737" y="0"/>
                                    </p:animMotion>
                                  </p:childTnLst>
                                </p:cTn>
                              </p:par>
                              <p:par>
                                <p:cTn id="35" presetID="22" presetClass="entr" presetSubtype="8" fill="hold" nodeType="withEffect">
                                  <p:stCondLst>
                                    <p:cond delay="1000"/>
                                  </p:stCondLst>
                                  <p:childTnLst>
                                    <p:set>
                                      <p:cBhvr>
                                        <p:cTn id="36" dur="1" fill="hold">
                                          <p:stCondLst>
                                            <p:cond delay="0"/>
                                          </p:stCondLst>
                                        </p:cTn>
                                        <p:tgtEl>
                                          <p:spTgt spid="64"/>
                                        </p:tgtEl>
                                        <p:attrNameLst>
                                          <p:attrName>style.visibility</p:attrName>
                                        </p:attrNameLst>
                                      </p:cBhvr>
                                      <p:to>
                                        <p:strVal val="visible"/>
                                      </p:to>
                                    </p:set>
                                    <p:animEffect transition="in" filter="wipe(left)">
                                      <p:cBhvr>
                                        <p:cTn id="37" dur="8000"/>
                                        <p:tgtEl>
                                          <p:spTgt spid="64"/>
                                        </p:tgtEl>
                                      </p:cBhvr>
                                    </p:animEffect>
                                  </p:childTnLst>
                                </p:cTn>
                              </p:par>
                              <p:par>
                                <p:cTn id="38" presetID="1" presetClass="entr" presetSubtype="0" fill="hold" nodeType="withEffect">
                                  <p:stCondLst>
                                    <p:cond delay="1000"/>
                                  </p:stCondLst>
                                  <p:childTnLst>
                                    <p:set>
                                      <p:cBhvr>
                                        <p:cTn id="39" dur="1" fill="hold">
                                          <p:stCondLst>
                                            <p:cond delay="0"/>
                                          </p:stCondLst>
                                        </p:cTn>
                                        <p:tgtEl>
                                          <p:spTgt spid="121"/>
                                        </p:tgtEl>
                                        <p:attrNameLst>
                                          <p:attrName>style.visibility</p:attrName>
                                        </p:attrNameLst>
                                      </p:cBhvr>
                                      <p:to>
                                        <p:strVal val="visible"/>
                                      </p:to>
                                    </p:set>
                                  </p:childTnLst>
                                </p:cTn>
                              </p:par>
                              <p:par>
                                <p:cTn id="40" presetID="64" presetClass="path" presetSubtype="0" decel="100000" fill="hold" nodeType="withEffect">
                                  <p:stCondLst>
                                    <p:cond delay="1000"/>
                                  </p:stCondLst>
                                  <p:childTnLst>
                                    <p:animMotion origin="layout" path="M -1.04167E-6 -4.81481E-6 L -1.04167E-6 -0.05949 " pathEditMode="relative" rAng="0" ptsTypes="AA">
                                      <p:cBhvr>
                                        <p:cTn id="41" dur="750" spd="-100000" fill="hold"/>
                                        <p:tgtEl>
                                          <p:spTgt spid="121"/>
                                        </p:tgtEl>
                                        <p:attrNameLst>
                                          <p:attrName>ppt_x</p:attrName>
                                          <p:attrName>ppt_y</p:attrName>
                                        </p:attrNameLst>
                                      </p:cBhvr>
                                      <p:rCtr x="0" y="-2986"/>
                                    </p:animMotion>
                                  </p:childTnLst>
                                </p:cTn>
                              </p:par>
                              <p:par>
                                <p:cTn id="42" presetID="16" presetClass="entr" presetSubtype="37" fill="hold" nodeType="withEffect">
                                  <p:stCondLst>
                                    <p:cond delay="1500"/>
                                  </p:stCondLst>
                                  <p:childTnLst>
                                    <p:set>
                                      <p:cBhvr>
                                        <p:cTn id="43" dur="1" fill="hold">
                                          <p:stCondLst>
                                            <p:cond delay="0"/>
                                          </p:stCondLst>
                                        </p:cTn>
                                        <p:tgtEl>
                                          <p:spTgt spid="2"/>
                                        </p:tgtEl>
                                        <p:attrNameLst>
                                          <p:attrName>style.visibility</p:attrName>
                                        </p:attrNameLst>
                                      </p:cBhvr>
                                      <p:to>
                                        <p:strVal val="visible"/>
                                      </p:to>
                                    </p:set>
                                    <p:animEffect transition="in" filter="barn(outVertical)">
                                      <p:cBhvr>
                                        <p:cTn id="44" dur="500"/>
                                        <p:tgtEl>
                                          <p:spTgt spid="2"/>
                                        </p:tgtEl>
                                      </p:cBhvr>
                                    </p:animEffect>
                                  </p:childTnLst>
                                </p:cTn>
                              </p:par>
                              <p:par>
                                <p:cTn id="45" presetID="12" presetClass="entr" presetSubtype="4" fill="hold" grpId="0" nodeType="withEffect">
                                  <p:stCondLst>
                                    <p:cond delay="2000"/>
                                  </p:stCondLst>
                                  <p:childTnLst>
                                    <p:set>
                                      <p:cBhvr>
                                        <p:cTn id="46" dur="1" fill="hold">
                                          <p:stCondLst>
                                            <p:cond delay="0"/>
                                          </p:stCondLst>
                                        </p:cTn>
                                        <p:tgtEl>
                                          <p:spTgt spid="119"/>
                                        </p:tgtEl>
                                        <p:attrNameLst>
                                          <p:attrName>style.visibility</p:attrName>
                                        </p:attrNameLst>
                                      </p:cBhvr>
                                      <p:to>
                                        <p:strVal val="visible"/>
                                      </p:to>
                                    </p:set>
                                    <p:anim calcmode="lin" valueType="num">
                                      <p:cBhvr additive="base">
                                        <p:cTn id="47" dur="500"/>
                                        <p:tgtEl>
                                          <p:spTgt spid="119"/>
                                        </p:tgtEl>
                                        <p:attrNameLst>
                                          <p:attrName>ppt_y</p:attrName>
                                        </p:attrNameLst>
                                      </p:cBhvr>
                                      <p:tavLst>
                                        <p:tav tm="0">
                                          <p:val>
                                            <p:strVal val="#ppt_y+#ppt_h*1.125000"/>
                                          </p:val>
                                        </p:tav>
                                        <p:tav tm="100000">
                                          <p:val>
                                            <p:strVal val="#ppt_y"/>
                                          </p:val>
                                        </p:tav>
                                      </p:tavLst>
                                    </p:anim>
                                    <p:animEffect transition="in" filter="wipe(up)">
                                      <p:cBhvr>
                                        <p:cTn id="48" dur="500"/>
                                        <p:tgtEl>
                                          <p:spTgt spid="119"/>
                                        </p:tgtEl>
                                      </p:cBhvr>
                                    </p:animEffect>
                                  </p:childTnLst>
                                </p:cTn>
                              </p:par>
                              <p:par>
                                <p:cTn id="49" presetID="1" presetClass="entr" presetSubtype="0" fill="hold" nodeType="withEffect">
                                  <p:stCondLst>
                                    <p:cond delay="2500"/>
                                  </p:stCondLst>
                                  <p:childTnLst>
                                    <p:set>
                                      <p:cBhvr>
                                        <p:cTn id="50" dur="1" fill="hold">
                                          <p:stCondLst>
                                            <p:cond delay="0"/>
                                          </p:stCondLst>
                                        </p:cTn>
                                        <p:tgtEl>
                                          <p:spTgt spid="127"/>
                                        </p:tgtEl>
                                        <p:attrNameLst>
                                          <p:attrName>style.visibility</p:attrName>
                                        </p:attrNameLst>
                                      </p:cBhvr>
                                      <p:to>
                                        <p:strVal val="visible"/>
                                      </p:to>
                                    </p:set>
                                  </p:childTnLst>
                                </p:cTn>
                              </p:par>
                              <p:par>
                                <p:cTn id="51" presetID="42" presetClass="path" presetSubtype="0" decel="100000" fill="hold" nodeType="withEffect">
                                  <p:stCondLst>
                                    <p:cond delay="2500"/>
                                  </p:stCondLst>
                                  <p:childTnLst>
                                    <p:animMotion origin="layout" path="M -6.25E-7 -4.07407E-6 L -6.25E-7 0.05787 " pathEditMode="relative" rAng="0" ptsTypes="AA">
                                      <p:cBhvr>
                                        <p:cTn id="52" dur="750" spd="-100000" fill="hold"/>
                                        <p:tgtEl>
                                          <p:spTgt spid="127"/>
                                        </p:tgtEl>
                                        <p:attrNameLst>
                                          <p:attrName>ppt_x</p:attrName>
                                          <p:attrName>ppt_y</p:attrName>
                                        </p:attrNameLst>
                                      </p:cBhvr>
                                      <p:rCtr x="0" y="2894"/>
                                    </p:animMotion>
                                  </p:childTnLst>
                                </p:cTn>
                              </p:par>
                              <p:par>
                                <p:cTn id="53" presetID="16" presetClass="entr" presetSubtype="37" fill="hold" nodeType="withEffect">
                                  <p:stCondLst>
                                    <p:cond delay="3000"/>
                                  </p:stCondLst>
                                  <p:childTnLst>
                                    <p:set>
                                      <p:cBhvr>
                                        <p:cTn id="54" dur="1" fill="hold">
                                          <p:stCondLst>
                                            <p:cond delay="0"/>
                                          </p:stCondLst>
                                        </p:cTn>
                                        <p:tgtEl>
                                          <p:spTgt spid="5"/>
                                        </p:tgtEl>
                                        <p:attrNameLst>
                                          <p:attrName>style.visibility</p:attrName>
                                        </p:attrNameLst>
                                      </p:cBhvr>
                                      <p:to>
                                        <p:strVal val="visible"/>
                                      </p:to>
                                    </p:set>
                                    <p:animEffect transition="in" filter="barn(outVertical)">
                                      <p:cBhvr>
                                        <p:cTn id="55" dur="500"/>
                                        <p:tgtEl>
                                          <p:spTgt spid="5"/>
                                        </p:tgtEl>
                                      </p:cBhvr>
                                    </p:animEffect>
                                  </p:childTnLst>
                                </p:cTn>
                              </p:par>
                              <p:par>
                                <p:cTn id="56" presetID="12" presetClass="entr" presetSubtype="4" fill="hold" grpId="0" nodeType="withEffect">
                                  <p:stCondLst>
                                    <p:cond delay="3500"/>
                                  </p:stCondLst>
                                  <p:childTnLst>
                                    <p:set>
                                      <p:cBhvr>
                                        <p:cTn id="57" dur="1" fill="hold">
                                          <p:stCondLst>
                                            <p:cond delay="0"/>
                                          </p:stCondLst>
                                        </p:cTn>
                                        <p:tgtEl>
                                          <p:spTgt spid="125"/>
                                        </p:tgtEl>
                                        <p:attrNameLst>
                                          <p:attrName>style.visibility</p:attrName>
                                        </p:attrNameLst>
                                      </p:cBhvr>
                                      <p:to>
                                        <p:strVal val="visible"/>
                                      </p:to>
                                    </p:set>
                                    <p:anim calcmode="lin" valueType="num">
                                      <p:cBhvr additive="base">
                                        <p:cTn id="58" dur="500"/>
                                        <p:tgtEl>
                                          <p:spTgt spid="125"/>
                                        </p:tgtEl>
                                        <p:attrNameLst>
                                          <p:attrName>ppt_y</p:attrName>
                                        </p:attrNameLst>
                                      </p:cBhvr>
                                      <p:tavLst>
                                        <p:tav tm="0">
                                          <p:val>
                                            <p:strVal val="#ppt_y+#ppt_h*1.125000"/>
                                          </p:val>
                                        </p:tav>
                                        <p:tav tm="100000">
                                          <p:val>
                                            <p:strVal val="#ppt_y"/>
                                          </p:val>
                                        </p:tav>
                                      </p:tavLst>
                                    </p:anim>
                                    <p:animEffect transition="in" filter="wipe(up)">
                                      <p:cBhvr>
                                        <p:cTn id="59" dur="500"/>
                                        <p:tgtEl>
                                          <p:spTgt spid="125"/>
                                        </p:tgtEl>
                                      </p:cBhvr>
                                    </p:animEffect>
                                  </p:childTnLst>
                                </p:cTn>
                              </p:par>
                              <p:par>
                                <p:cTn id="60" presetID="1" presetClass="entr" presetSubtype="0" fill="hold" nodeType="withEffect">
                                  <p:stCondLst>
                                    <p:cond delay="4000"/>
                                  </p:stCondLst>
                                  <p:childTnLst>
                                    <p:set>
                                      <p:cBhvr>
                                        <p:cTn id="61" dur="1" fill="hold">
                                          <p:stCondLst>
                                            <p:cond delay="0"/>
                                          </p:stCondLst>
                                        </p:cTn>
                                        <p:tgtEl>
                                          <p:spTgt spid="107"/>
                                        </p:tgtEl>
                                        <p:attrNameLst>
                                          <p:attrName>style.visibility</p:attrName>
                                        </p:attrNameLst>
                                      </p:cBhvr>
                                      <p:to>
                                        <p:strVal val="visible"/>
                                      </p:to>
                                    </p:set>
                                  </p:childTnLst>
                                </p:cTn>
                              </p:par>
                              <p:par>
                                <p:cTn id="62" presetID="64" presetClass="path" presetSubtype="0" decel="100000" fill="hold" nodeType="withEffect">
                                  <p:stCondLst>
                                    <p:cond delay="4000"/>
                                  </p:stCondLst>
                                  <p:childTnLst>
                                    <p:animMotion origin="layout" path="M -1.04167E-6 -4.81481E-6 L -1.04167E-6 -0.05949 " pathEditMode="relative" rAng="0" ptsTypes="AA">
                                      <p:cBhvr>
                                        <p:cTn id="63" dur="750" spd="-100000" fill="hold"/>
                                        <p:tgtEl>
                                          <p:spTgt spid="107"/>
                                        </p:tgtEl>
                                        <p:attrNameLst>
                                          <p:attrName>ppt_x</p:attrName>
                                          <p:attrName>ppt_y</p:attrName>
                                        </p:attrNameLst>
                                      </p:cBhvr>
                                      <p:rCtr x="0" y="-2986"/>
                                    </p:animMotion>
                                  </p:childTnLst>
                                </p:cTn>
                              </p:par>
                              <p:par>
                                <p:cTn id="64" presetID="16" presetClass="entr" presetSubtype="37" fill="hold" nodeType="withEffect">
                                  <p:stCondLst>
                                    <p:cond delay="4500"/>
                                  </p:stCondLst>
                                  <p:childTnLst>
                                    <p:set>
                                      <p:cBhvr>
                                        <p:cTn id="65" dur="1" fill="hold">
                                          <p:stCondLst>
                                            <p:cond delay="0"/>
                                          </p:stCondLst>
                                        </p:cTn>
                                        <p:tgtEl>
                                          <p:spTgt spid="3"/>
                                        </p:tgtEl>
                                        <p:attrNameLst>
                                          <p:attrName>style.visibility</p:attrName>
                                        </p:attrNameLst>
                                      </p:cBhvr>
                                      <p:to>
                                        <p:strVal val="visible"/>
                                      </p:to>
                                    </p:set>
                                    <p:animEffect transition="in" filter="barn(outVertical)">
                                      <p:cBhvr>
                                        <p:cTn id="66" dur="500"/>
                                        <p:tgtEl>
                                          <p:spTgt spid="3"/>
                                        </p:tgtEl>
                                      </p:cBhvr>
                                    </p:animEffect>
                                  </p:childTnLst>
                                </p:cTn>
                              </p:par>
                              <p:par>
                                <p:cTn id="67" presetID="12" presetClass="entr" presetSubtype="4" fill="hold" grpId="0" nodeType="withEffect">
                                  <p:stCondLst>
                                    <p:cond delay="5000"/>
                                  </p:stCondLst>
                                  <p:childTnLst>
                                    <p:set>
                                      <p:cBhvr>
                                        <p:cTn id="68" dur="1" fill="hold">
                                          <p:stCondLst>
                                            <p:cond delay="0"/>
                                          </p:stCondLst>
                                        </p:cTn>
                                        <p:tgtEl>
                                          <p:spTgt spid="96"/>
                                        </p:tgtEl>
                                        <p:attrNameLst>
                                          <p:attrName>style.visibility</p:attrName>
                                        </p:attrNameLst>
                                      </p:cBhvr>
                                      <p:to>
                                        <p:strVal val="visible"/>
                                      </p:to>
                                    </p:set>
                                    <p:anim calcmode="lin" valueType="num">
                                      <p:cBhvr additive="base">
                                        <p:cTn id="69" dur="500"/>
                                        <p:tgtEl>
                                          <p:spTgt spid="96"/>
                                        </p:tgtEl>
                                        <p:attrNameLst>
                                          <p:attrName>ppt_y</p:attrName>
                                        </p:attrNameLst>
                                      </p:cBhvr>
                                      <p:tavLst>
                                        <p:tav tm="0">
                                          <p:val>
                                            <p:strVal val="#ppt_y+#ppt_h*1.125000"/>
                                          </p:val>
                                        </p:tav>
                                        <p:tav tm="100000">
                                          <p:val>
                                            <p:strVal val="#ppt_y"/>
                                          </p:val>
                                        </p:tav>
                                      </p:tavLst>
                                    </p:anim>
                                    <p:animEffect transition="in" filter="wipe(up)">
                                      <p:cBhvr>
                                        <p:cTn id="70" dur="500"/>
                                        <p:tgtEl>
                                          <p:spTgt spid="96"/>
                                        </p:tgtEl>
                                      </p:cBhvr>
                                    </p:animEffect>
                                  </p:childTnLst>
                                </p:cTn>
                              </p:par>
                              <p:par>
                                <p:cTn id="71" presetID="1" presetClass="entr" presetSubtype="0" fill="hold" nodeType="withEffect">
                                  <p:stCondLst>
                                    <p:cond delay="5500"/>
                                  </p:stCondLst>
                                  <p:childTnLst>
                                    <p:set>
                                      <p:cBhvr>
                                        <p:cTn id="72" dur="1" fill="hold">
                                          <p:stCondLst>
                                            <p:cond delay="0"/>
                                          </p:stCondLst>
                                        </p:cTn>
                                        <p:tgtEl>
                                          <p:spTgt spid="133"/>
                                        </p:tgtEl>
                                        <p:attrNameLst>
                                          <p:attrName>style.visibility</p:attrName>
                                        </p:attrNameLst>
                                      </p:cBhvr>
                                      <p:to>
                                        <p:strVal val="visible"/>
                                      </p:to>
                                    </p:set>
                                  </p:childTnLst>
                                </p:cTn>
                              </p:par>
                              <p:par>
                                <p:cTn id="73" presetID="42" presetClass="path" presetSubtype="0" decel="100000" fill="hold" nodeType="withEffect">
                                  <p:stCondLst>
                                    <p:cond delay="5500"/>
                                  </p:stCondLst>
                                  <p:childTnLst>
                                    <p:animMotion origin="layout" path="M -6.25E-7 -4.07407E-6 L -6.25E-7 0.05787 " pathEditMode="relative" rAng="0" ptsTypes="AA">
                                      <p:cBhvr>
                                        <p:cTn id="74" dur="750" spd="-100000" fill="hold"/>
                                        <p:tgtEl>
                                          <p:spTgt spid="133"/>
                                        </p:tgtEl>
                                        <p:attrNameLst>
                                          <p:attrName>ppt_x</p:attrName>
                                          <p:attrName>ppt_y</p:attrName>
                                        </p:attrNameLst>
                                      </p:cBhvr>
                                      <p:rCtr x="0" y="2894"/>
                                    </p:animMotion>
                                  </p:childTnLst>
                                </p:cTn>
                              </p:par>
                              <p:par>
                                <p:cTn id="75" presetID="16" presetClass="entr" presetSubtype="37" fill="hold" nodeType="withEffect">
                                  <p:stCondLst>
                                    <p:cond delay="6000"/>
                                  </p:stCondLst>
                                  <p:childTnLst>
                                    <p:set>
                                      <p:cBhvr>
                                        <p:cTn id="76" dur="1" fill="hold">
                                          <p:stCondLst>
                                            <p:cond delay="0"/>
                                          </p:stCondLst>
                                        </p:cTn>
                                        <p:tgtEl>
                                          <p:spTgt spid="6"/>
                                        </p:tgtEl>
                                        <p:attrNameLst>
                                          <p:attrName>style.visibility</p:attrName>
                                        </p:attrNameLst>
                                      </p:cBhvr>
                                      <p:to>
                                        <p:strVal val="visible"/>
                                      </p:to>
                                    </p:set>
                                    <p:animEffect transition="in" filter="barn(outVertical)">
                                      <p:cBhvr>
                                        <p:cTn id="77" dur="500"/>
                                        <p:tgtEl>
                                          <p:spTgt spid="6"/>
                                        </p:tgtEl>
                                      </p:cBhvr>
                                    </p:animEffect>
                                  </p:childTnLst>
                                </p:cTn>
                              </p:par>
                              <p:par>
                                <p:cTn id="78" presetID="12" presetClass="entr" presetSubtype="4" fill="hold" grpId="0" nodeType="withEffect">
                                  <p:stCondLst>
                                    <p:cond delay="6500"/>
                                  </p:stCondLst>
                                  <p:childTnLst>
                                    <p:set>
                                      <p:cBhvr>
                                        <p:cTn id="79" dur="1" fill="hold">
                                          <p:stCondLst>
                                            <p:cond delay="0"/>
                                          </p:stCondLst>
                                        </p:cTn>
                                        <p:tgtEl>
                                          <p:spTgt spid="131"/>
                                        </p:tgtEl>
                                        <p:attrNameLst>
                                          <p:attrName>style.visibility</p:attrName>
                                        </p:attrNameLst>
                                      </p:cBhvr>
                                      <p:to>
                                        <p:strVal val="visible"/>
                                      </p:to>
                                    </p:set>
                                    <p:anim calcmode="lin" valueType="num">
                                      <p:cBhvr additive="base">
                                        <p:cTn id="80" dur="500"/>
                                        <p:tgtEl>
                                          <p:spTgt spid="131"/>
                                        </p:tgtEl>
                                        <p:attrNameLst>
                                          <p:attrName>ppt_y</p:attrName>
                                        </p:attrNameLst>
                                      </p:cBhvr>
                                      <p:tavLst>
                                        <p:tav tm="0">
                                          <p:val>
                                            <p:strVal val="#ppt_y+#ppt_h*1.125000"/>
                                          </p:val>
                                        </p:tav>
                                        <p:tav tm="100000">
                                          <p:val>
                                            <p:strVal val="#ppt_y"/>
                                          </p:val>
                                        </p:tav>
                                      </p:tavLst>
                                    </p:anim>
                                    <p:animEffect transition="in" filter="wipe(up)">
                                      <p:cBhvr>
                                        <p:cTn id="81" dur="500"/>
                                        <p:tgtEl>
                                          <p:spTgt spid="131"/>
                                        </p:tgtEl>
                                      </p:cBhvr>
                                    </p:animEffect>
                                  </p:childTnLst>
                                </p:cTn>
                              </p:par>
                              <p:par>
                                <p:cTn id="82" presetID="1" presetClass="entr" presetSubtype="0" fill="hold" nodeType="withEffect">
                                  <p:stCondLst>
                                    <p:cond delay="7000"/>
                                  </p:stCondLst>
                                  <p:childTnLst>
                                    <p:set>
                                      <p:cBhvr>
                                        <p:cTn id="83" dur="1" fill="hold">
                                          <p:stCondLst>
                                            <p:cond delay="0"/>
                                          </p:stCondLst>
                                        </p:cTn>
                                        <p:tgtEl>
                                          <p:spTgt spid="115"/>
                                        </p:tgtEl>
                                        <p:attrNameLst>
                                          <p:attrName>style.visibility</p:attrName>
                                        </p:attrNameLst>
                                      </p:cBhvr>
                                      <p:to>
                                        <p:strVal val="visible"/>
                                      </p:to>
                                    </p:set>
                                  </p:childTnLst>
                                </p:cTn>
                              </p:par>
                              <p:par>
                                <p:cTn id="84" presetID="64" presetClass="path" presetSubtype="0" decel="100000" fill="hold" nodeType="withEffect">
                                  <p:stCondLst>
                                    <p:cond delay="7000"/>
                                  </p:stCondLst>
                                  <p:childTnLst>
                                    <p:animMotion origin="layout" path="M -1.04167E-6 -4.81481E-6 L -1.04167E-6 -0.05949 " pathEditMode="relative" rAng="0" ptsTypes="AA">
                                      <p:cBhvr>
                                        <p:cTn id="85" dur="750" spd="-100000" fill="hold"/>
                                        <p:tgtEl>
                                          <p:spTgt spid="115"/>
                                        </p:tgtEl>
                                        <p:attrNameLst>
                                          <p:attrName>ppt_x</p:attrName>
                                          <p:attrName>ppt_y</p:attrName>
                                        </p:attrNameLst>
                                      </p:cBhvr>
                                      <p:rCtr x="0" y="-2986"/>
                                    </p:animMotion>
                                  </p:childTnLst>
                                </p:cTn>
                              </p:par>
                              <p:par>
                                <p:cTn id="86" presetID="16" presetClass="entr" presetSubtype="37" fill="hold" nodeType="withEffect">
                                  <p:stCondLst>
                                    <p:cond delay="7500"/>
                                  </p:stCondLst>
                                  <p:childTnLst>
                                    <p:set>
                                      <p:cBhvr>
                                        <p:cTn id="87" dur="1" fill="hold">
                                          <p:stCondLst>
                                            <p:cond delay="0"/>
                                          </p:stCondLst>
                                        </p:cTn>
                                        <p:tgtEl>
                                          <p:spTgt spid="4"/>
                                        </p:tgtEl>
                                        <p:attrNameLst>
                                          <p:attrName>style.visibility</p:attrName>
                                        </p:attrNameLst>
                                      </p:cBhvr>
                                      <p:to>
                                        <p:strVal val="visible"/>
                                      </p:to>
                                    </p:set>
                                    <p:animEffect transition="in" filter="barn(outVertical)">
                                      <p:cBhvr>
                                        <p:cTn id="88" dur="500"/>
                                        <p:tgtEl>
                                          <p:spTgt spid="4"/>
                                        </p:tgtEl>
                                      </p:cBhvr>
                                    </p:animEffect>
                                  </p:childTnLst>
                                </p:cTn>
                              </p:par>
                              <p:par>
                                <p:cTn id="89" presetID="12" presetClass="entr" presetSubtype="4" fill="hold" grpId="0" nodeType="withEffect">
                                  <p:stCondLst>
                                    <p:cond delay="8000"/>
                                  </p:stCondLst>
                                  <p:childTnLst>
                                    <p:set>
                                      <p:cBhvr>
                                        <p:cTn id="90" dur="1" fill="hold">
                                          <p:stCondLst>
                                            <p:cond delay="0"/>
                                          </p:stCondLst>
                                        </p:cTn>
                                        <p:tgtEl>
                                          <p:spTgt spid="113"/>
                                        </p:tgtEl>
                                        <p:attrNameLst>
                                          <p:attrName>style.visibility</p:attrName>
                                        </p:attrNameLst>
                                      </p:cBhvr>
                                      <p:to>
                                        <p:strVal val="visible"/>
                                      </p:to>
                                    </p:set>
                                    <p:anim calcmode="lin" valueType="num">
                                      <p:cBhvr additive="base">
                                        <p:cTn id="91" dur="500"/>
                                        <p:tgtEl>
                                          <p:spTgt spid="113"/>
                                        </p:tgtEl>
                                        <p:attrNameLst>
                                          <p:attrName>ppt_y</p:attrName>
                                        </p:attrNameLst>
                                      </p:cBhvr>
                                      <p:tavLst>
                                        <p:tav tm="0">
                                          <p:val>
                                            <p:strVal val="#ppt_y+#ppt_h*1.125000"/>
                                          </p:val>
                                        </p:tav>
                                        <p:tav tm="100000">
                                          <p:val>
                                            <p:strVal val="#ppt_y"/>
                                          </p:val>
                                        </p:tav>
                                      </p:tavLst>
                                    </p:anim>
                                    <p:animEffect transition="in" filter="wipe(up)">
                                      <p:cBhvr>
                                        <p:cTn id="92"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7" grpId="0" animBg="1"/>
      <p:bldP spid="68" grpId="0" animBg="1"/>
      <p:bldP spid="69" grpId="0" animBg="1"/>
      <p:bldP spid="65" grpId="0" animBg="1"/>
      <p:bldP spid="96" grpId="0"/>
      <p:bldP spid="113" grpId="0"/>
      <p:bldP spid="119" grpId="0"/>
      <p:bldP spid="125" grpId="0"/>
      <p:bldP spid="13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文本框 58"/>
          <p:cNvSpPr txBox="1"/>
          <p:nvPr/>
        </p:nvSpPr>
        <p:spPr>
          <a:xfrm>
            <a:off x="5761358" y="3747848"/>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此处输入目录三</a:t>
            </a:r>
          </a:p>
        </p:txBody>
      </p:sp>
      <p:sp>
        <p:nvSpPr>
          <p:cNvPr id="4" name="椭圆 3"/>
          <p:cNvSpPr/>
          <p:nvPr/>
        </p:nvSpPr>
        <p:spPr>
          <a:xfrm>
            <a:off x="5016000" y="-1080000"/>
            <a:ext cx="2160000" cy="2160000"/>
          </a:xfrm>
          <a:prstGeom prst="ellipse">
            <a:avLst/>
          </a:prstGeom>
          <a:solidFill>
            <a:srgbClr val="FEEA7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5010397" y="-1080000"/>
            <a:ext cx="2160000" cy="2160000"/>
          </a:xfrm>
          <a:prstGeom prst="ellipse">
            <a:avLst/>
          </a:prstGeom>
          <a:solidFill>
            <a:srgbClr val="37201C">
              <a:alpha val="5000"/>
            </a:srgbClr>
          </a:solidFill>
          <a:ln>
            <a:solidFill>
              <a:srgbClr val="37201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文本框 5"/>
          <p:cNvSpPr txBox="1"/>
          <p:nvPr/>
        </p:nvSpPr>
        <p:spPr>
          <a:xfrm>
            <a:off x="4762500" y="500"/>
            <a:ext cx="2667000" cy="830997"/>
          </a:xfrm>
          <a:prstGeom prst="rect">
            <a:avLst/>
          </a:prstGeom>
          <a:noFill/>
        </p:spPr>
        <p:txBody>
          <a:bodyPr wrap="square" rtlCol="0">
            <a:spAutoFit/>
          </a:bodyPr>
          <a:lstStyle/>
          <a:p>
            <a:pPr algn="ctr"/>
            <a:r>
              <a:rPr lang="zh-CN" altLang="en-US" sz="4800" dirty="0">
                <a:solidFill>
                  <a:srgbClr val="1D1C24"/>
                </a:solidFill>
                <a:latin typeface="方正正黑简体" panose="02000000000000000000" pitchFamily="2" charset="-122"/>
                <a:ea typeface="方正正黑简体" panose="02000000000000000000" pitchFamily="2" charset="-122"/>
              </a:rPr>
              <a:t>目录</a:t>
            </a:r>
          </a:p>
        </p:txBody>
      </p:sp>
      <p:sp>
        <p:nvSpPr>
          <p:cNvPr id="12" name="椭圆 11"/>
          <p:cNvSpPr/>
          <p:nvPr/>
        </p:nvSpPr>
        <p:spPr>
          <a:xfrm>
            <a:off x="3848127" y="-2251645"/>
            <a:ext cx="4495746" cy="4495744"/>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2925948" y="-3661231"/>
            <a:ext cx="6341201" cy="7304422"/>
            <a:chOff x="2925948" y="-3661231"/>
            <a:chExt cx="6341201" cy="7304422"/>
          </a:xfrm>
        </p:grpSpPr>
        <p:grpSp>
          <p:nvGrpSpPr>
            <p:cNvPr id="2" name="组合 1"/>
            <p:cNvGrpSpPr/>
            <p:nvPr/>
          </p:nvGrpSpPr>
          <p:grpSpPr>
            <a:xfrm>
              <a:off x="2925948" y="805933"/>
              <a:ext cx="6341201" cy="2837258"/>
              <a:chOff x="2925948" y="805933"/>
              <a:chExt cx="6341201" cy="2837258"/>
            </a:xfrm>
          </p:grpSpPr>
          <p:grpSp>
            <p:nvGrpSpPr>
              <p:cNvPr id="8" name="组合 7"/>
              <p:cNvGrpSpPr/>
              <p:nvPr/>
            </p:nvGrpSpPr>
            <p:grpSpPr>
              <a:xfrm>
                <a:off x="5465681" y="2116146"/>
                <a:ext cx="1260638" cy="1527045"/>
                <a:chOff x="5465681" y="2116146"/>
                <a:chExt cx="1260638" cy="1527045"/>
              </a:xfrm>
            </p:grpSpPr>
            <p:sp>
              <p:nvSpPr>
                <p:cNvPr id="14" name="椭圆 13"/>
                <p:cNvSpPr/>
                <p:nvPr/>
              </p:nvSpPr>
              <p:spPr>
                <a:xfrm>
                  <a:off x="5630270" y="2414509"/>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1" name="椭圆 60"/>
                <p:cNvSpPr/>
                <p:nvPr/>
              </p:nvSpPr>
              <p:spPr>
                <a:xfrm rot="10800000" flipV="1">
                  <a:off x="5465681" y="2249919"/>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同心圆 22"/>
                <p:cNvSpPr/>
                <p:nvPr/>
              </p:nvSpPr>
              <p:spPr>
                <a:xfrm rot="2700000">
                  <a:off x="5962225" y="2116146"/>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6" name="同心圆 22"/>
                <p:cNvSpPr/>
                <p:nvPr/>
              </p:nvSpPr>
              <p:spPr>
                <a:xfrm rot="2700000">
                  <a:off x="5962224" y="3375644"/>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7" name="组合 6"/>
              <p:cNvGrpSpPr/>
              <p:nvPr/>
            </p:nvGrpSpPr>
            <p:grpSpPr>
              <a:xfrm>
                <a:off x="4032810" y="1807123"/>
                <a:ext cx="1260638" cy="1358303"/>
                <a:chOff x="4032810" y="1807123"/>
                <a:chExt cx="1260638" cy="1358303"/>
              </a:xfrm>
            </p:grpSpPr>
            <p:sp>
              <p:nvSpPr>
                <p:cNvPr id="70" name="椭圆 69"/>
                <p:cNvSpPr/>
                <p:nvPr/>
              </p:nvSpPr>
              <p:spPr>
                <a:xfrm rot="1800000">
                  <a:off x="4197399" y="2021039"/>
                  <a:ext cx="931460" cy="931461"/>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2" name="椭圆 71"/>
                <p:cNvSpPr/>
                <p:nvPr/>
              </p:nvSpPr>
              <p:spPr>
                <a:xfrm rot="12600000" flipV="1">
                  <a:off x="4032810" y="1856449"/>
                  <a:ext cx="1260638" cy="1260639"/>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同心圆 22"/>
                <p:cNvSpPr/>
                <p:nvPr/>
              </p:nvSpPr>
              <p:spPr>
                <a:xfrm rot="4500000">
                  <a:off x="4844514" y="1807123"/>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4" name="同心圆 22"/>
                <p:cNvSpPr/>
                <p:nvPr/>
              </p:nvSpPr>
              <p:spPr>
                <a:xfrm rot="4500000">
                  <a:off x="4214764" y="2897879"/>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0" name="组合 9"/>
              <p:cNvGrpSpPr/>
              <p:nvPr/>
            </p:nvGrpSpPr>
            <p:grpSpPr>
              <a:xfrm>
                <a:off x="6897917" y="1811889"/>
                <a:ext cx="1260638" cy="1358305"/>
                <a:chOff x="6897917" y="1811889"/>
                <a:chExt cx="1260638" cy="1358305"/>
              </a:xfrm>
            </p:grpSpPr>
            <p:sp>
              <p:nvSpPr>
                <p:cNvPr id="76" name="椭圆 75"/>
                <p:cNvSpPr/>
                <p:nvPr/>
              </p:nvSpPr>
              <p:spPr>
                <a:xfrm rot="19800000">
                  <a:off x="7062506" y="2025805"/>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8" name="椭圆 77"/>
                <p:cNvSpPr/>
                <p:nvPr/>
              </p:nvSpPr>
              <p:spPr>
                <a:xfrm rot="9000000" flipV="1">
                  <a:off x="6897917" y="1861216"/>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同心圆 22"/>
                <p:cNvSpPr/>
                <p:nvPr/>
              </p:nvSpPr>
              <p:spPr>
                <a:xfrm rot="900000">
                  <a:off x="7079302" y="1811889"/>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0" name="同心圆 22"/>
                <p:cNvSpPr/>
                <p:nvPr/>
              </p:nvSpPr>
              <p:spPr>
                <a:xfrm rot="900000">
                  <a:off x="7709050" y="2902647"/>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1" name="组合 10"/>
              <p:cNvGrpSpPr/>
              <p:nvPr/>
            </p:nvGrpSpPr>
            <p:grpSpPr>
              <a:xfrm>
                <a:off x="7908845" y="812468"/>
                <a:ext cx="1358304" cy="1260638"/>
                <a:chOff x="7908845" y="812468"/>
                <a:chExt cx="1358304" cy="1260638"/>
              </a:xfrm>
            </p:grpSpPr>
            <p:sp>
              <p:nvSpPr>
                <p:cNvPr id="82" name="椭圆 81"/>
                <p:cNvSpPr/>
                <p:nvPr/>
              </p:nvSpPr>
              <p:spPr>
                <a:xfrm rot="18000000">
                  <a:off x="8122762" y="977057"/>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4" name="椭圆 83"/>
                <p:cNvSpPr/>
                <p:nvPr/>
              </p:nvSpPr>
              <p:spPr>
                <a:xfrm rot="7200000" flipV="1">
                  <a:off x="7958172" y="812468"/>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同心圆 22"/>
                <p:cNvSpPr/>
                <p:nvPr/>
              </p:nvSpPr>
              <p:spPr>
                <a:xfrm rot="20700000">
                  <a:off x="7908845" y="993855"/>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6" name="同心圆 22"/>
                <p:cNvSpPr/>
                <p:nvPr/>
              </p:nvSpPr>
              <p:spPr>
                <a:xfrm rot="20700000">
                  <a:off x="8999602" y="1623605"/>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3" name="组合 2"/>
              <p:cNvGrpSpPr/>
              <p:nvPr/>
            </p:nvGrpSpPr>
            <p:grpSpPr>
              <a:xfrm>
                <a:off x="2925948" y="805933"/>
                <a:ext cx="1358305" cy="1260638"/>
                <a:chOff x="2925948" y="805933"/>
                <a:chExt cx="1358305" cy="1260638"/>
              </a:xfrm>
            </p:grpSpPr>
            <p:sp>
              <p:nvSpPr>
                <p:cNvPr id="88" name="椭圆 87"/>
                <p:cNvSpPr/>
                <p:nvPr/>
              </p:nvSpPr>
              <p:spPr>
                <a:xfrm rot="3600000">
                  <a:off x="3138877" y="970523"/>
                  <a:ext cx="931460" cy="931460"/>
                </a:xfrm>
                <a:prstGeom prst="ellipse">
                  <a:avLst/>
                </a:prstGeom>
                <a:gradFill>
                  <a:gsLst>
                    <a:gs pos="0">
                      <a:srgbClr val="E5D369"/>
                    </a:gs>
                    <a:gs pos="100000">
                      <a:srgbClr val="F5A51D"/>
                    </a:gs>
                    <a:gs pos="50000">
                      <a:srgbClr val="F5BB4D"/>
                    </a:gs>
                  </a:gsLst>
                  <a:lin ang="8100000" scaled="0"/>
                </a:gra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0" name="椭圆 89"/>
                <p:cNvSpPr/>
                <p:nvPr/>
              </p:nvSpPr>
              <p:spPr>
                <a:xfrm rot="14400000" flipV="1">
                  <a:off x="2974289" y="805933"/>
                  <a:ext cx="1260638" cy="1260638"/>
                </a:xfrm>
                <a:prstGeom prst="ellipse">
                  <a:avLst/>
                </a:prstGeom>
                <a:noFill/>
                <a:ln w="25400">
                  <a:solidFill>
                    <a:schemeClr val="bg1">
                      <a:alpha val="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同心圆 22"/>
                <p:cNvSpPr/>
                <p:nvPr/>
              </p:nvSpPr>
              <p:spPr>
                <a:xfrm rot="6300000">
                  <a:off x="4016706" y="987319"/>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2" name="同心圆 22"/>
                <p:cNvSpPr/>
                <p:nvPr/>
              </p:nvSpPr>
              <p:spPr>
                <a:xfrm rot="6300000">
                  <a:off x="2925948" y="1617067"/>
                  <a:ext cx="267547" cy="267547"/>
                </a:xfrm>
                <a:prstGeom prst="donut">
                  <a:avLst>
                    <a:gd name="adj" fmla="val 14865"/>
                  </a:avLst>
                </a:prstGeom>
                <a:solidFill>
                  <a:srgbClr val="4F4E5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43" name="组合 42"/>
            <p:cNvGrpSpPr/>
            <p:nvPr/>
          </p:nvGrpSpPr>
          <p:grpSpPr>
            <a:xfrm rot="10800000">
              <a:off x="2925948" y="-3661231"/>
              <a:ext cx="6341201" cy="2837258"/>
              <a:chOff x="2925948" y="805933"/>
              <a:chExt cx="6341201" cy="2837258"/>
            </a:xfrm>
          </p:grpSpPr>
          <p:grpSp>
            <p:nvGrpSpPr>
              <p:cNvPr id="44" name="组合 43"/>
              <p:cNvGrpSpPr/>
              <p:nvPr/>
            </p:nvGrpSpPr>
            <p:grpSpPr>
              <a:xfrm>
                <a:off x="5465681" y="2116146"/>
                <a:ext cx="1260638" cy="1527045"/>
                <a:chOff x="5465681" y="2116146"/>
                <a:chExt cx="1260638" cy="1527045"/>
              </a:xfrm>
            </p:grpSpPr>
            <p:sp>
              <p:nvSpPr>
                <p:cNvPr id="75" name="椭圆 74"/>
                <p:cNvSpPr/>
                <p:nvPr/>
              </p:nvSpPr>
              <p:spPr>
                <a:xfrm>
                  <a:off x="5630270" y="2414509"/>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1" name="椭圆 80"/>
                <p:cNvSpPr/>
                <p:nvPr/>
              </p:nvSpPr>
              <p:spPr>
                <a:xfrm rot="10800000" flipV="1">
                  <a:off x="5465681" y="2249919"/>
                  <a:ext cx="1260638" cy="1260638"/>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同心圆 22"/>
                <p:cNvSpPr/>
                <p:nvPr/>
              </p:nvSpPr>
              <p:spPr>
                <a:xfrm rot="2700000">
                  <a:off x="5962225" y="2116146"/>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3" name="同心圆 22"/>
                <p:cNvSpPr/>
                <p:nvPr/>
              </p:nvSpPr>
              <p:spPr>
                <a:xfrm rot="2700000">
                  <a:off x="5962224" y="3375644"/>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5" name="组合 44"/>
              <p:cNvGrpSpPr/>
              <p:nvPr/>
            </p:nvGrpSpPr>
            <p:grpSpPr>
              <a:xfrm>
                <a:off x="4032810" y="1807123"/>
                <a:ext cx="1260638" cy="1358303"/>
                <a:chOff x="4032810" y="1807123"/>
                <a:chExt cx="1260638" cy="1358303"/>
              </a:xfrm>
            </p:grpSpPr>
            <p:sp>
              <p:nvSpPr>
                <p:cNvPr id="65" name="椭圆 64"/>
                <p:cNvSpPr/>
                <p:nvPr/>
              </p:nvSpPr>
              <p:spPr>
                <a:xfrm rot="1800000">
                  <a:off x="4197399" y="2021039"/>
                  <a:ext cx="931460" cy="931461"/>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7" name="椭圆 66"/>
                <p:cNvSpPr/>
                <p:nvPr/>
              </p:nvSpPr>
              <p:spPr>
                <a:xfrm rot="12600000" flipV="1">
                  <a:off x="4032810" y="1856449"/>
                  <a:ext cx="1260638" cy="1260639"/>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同心圆 22"/>
                <p:cNvSpPr/>
                <p:nvPr/>
              </p:nvSpPr>
              <p:spPr>
                <a:xfrm rot="4500000">
                  <a:off x="4844514" y="1807123"/>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9" name="同心圆 22"/>
                <p:cNvSpPr/>
                <p:nvPr/>
              </p:nvSpPr>
              <p:spPr>
                <a:xfrm rot="4500000">
                  <a:off x="4214764" y="2897879"/>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6" name="组合 45"/>
              <p:cNvGrpSpPr/>
              <p:nvPr/>
            </p:nvGrpSpPr>
            <p:grpSpPr>
              <a:xfrm>
                <a:off x="6897917" y="1811889"/>
                <a:ext cx="1260638" cy="1358305"/>
                <a:chOff x="6897917" y="1811889"/>
                <a:chExt cx="1260638" cy="1358305"/>
              </a:xfrm>
            </p:grpSpPr>
            <p:sp>
              <p:nvSpPr>
                <p:cNvPr id="60" name="椭圆 59"/>
                <p:cNvSpPr/>
                <p:nvPr/>
              </p:nvSpPr>
              <p:spPr>
                <a:xfrm rot="19800000">
                  <a:off x="7062506" y="2025805"/>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2" name="椭圆 61"/>
                <p:cNvSpPr/>
                <p:nvPr/>
              </p:nvSpPr>
              <p:spPr>
                <a:xfrm rot="9000000" flipV="1">
                  <a:off x="6897917" y="1861216"/>
                  <a:ext cx="1260638" cy="1260638"/>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同心圆 22"/>
                <p:cNvSpPr/>
                <p:nvPr/>
              </p:nvSpPr>
              <p:spPr>
                <a:xfrm rot="900000">
                  <a:off x="7079302" y="1811889"/>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4" name="同心圆 22"/>
                <p:cNvSpPr/>
                <p:nvPr/>
              </p:nvSpPr>
              <p:spPr>
                <a:xfrm rot="900000">
                  <a:off x="7709050" y="2902647"/>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7" name="组合 46"/>
              <p:cNvGrpSpPr/>
              <p:nvPr/>
            </p:nvGrpSpPr>
            <p:grpSpPr>
              <a:xfrm>
                <a:off x="7908845" y="812468"/>
                <a:ext cx="1358304" cy="1260638"/>
                <a:chOff x="7908845" y="812468"/>
                <a:chExt cx="1358304" cy="1260638"/>
              </a:xfrm>
            </p:grpSpPr>
            <p:sp>
              <p:nvSpPr>
                <p:cNvPr id="55" name="椭圆 54"/>
                <p:cNvSpPr/>
                <p:nvPr/>
              </p:nvSpPr>
              <p:spPr>
                <a:xfrm rot="18000000">
                  <a:off x="8122762" y="977057"/>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6" name="椭圆 55"/>
                <p:cNvSpPr/>
                <p:nvPr/>
              </p:nvSpPr>
              <p:spPr>
                <a:xfrm rot="7200000" flipV="1">
                  <a:off x="7958172" y="812468"/>
                  <a:ext cx="1260638" cy="1260638"/>
                </a:xfrm>
                <a:prstGeom prst="ellipse">
                  <a:avLst/>
                </a:prstGeom>
                <a:solidFill>
                  <a:srgbClr val="4F4E53">
                    <a:alpha val="0"/>
                  </a:srgbClr>
                </a:solid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同心圆 22"/>
                <p:cNvSpPr/>
                <p:nvPr/>
              </p:nvSpPr>
              <p:spPr>
                <a:xfrm rot="20700000">
                  <a:off x="7908845" y="993855"/>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8" name="同心圆 22"/>
                <p:cNvSpPr/>
                <p:nvPr/>
              </p:nvSpPr>
              <p:spPr>
                <a:xfrm rot="20700000">
                  <a:off x="8999602" y="1623605"/>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50" name="组合 49"/>
              <p:cNvGrpSpPr/>
              <p:nvPr/>
            </p:nvGrpSpPr>
            <p:grpSpPr>
              <a:xfrm>
                <a:off x="2925948" y="805933"/>
                <a:ext cx="1358305" cy="1260638"/>
                <a:chOff x="2925948" y="805933"/>
                <a:chExt cx="1358305" cy="1260638"/>
              </a:xfrm>
            </p:grpSpPr>
            <p:sp>
              <p:nvSpPr>
                <p:cNvPr id="51" name="椭圆 50"/>
                <p:cNvSpPr/>
                <p:nvPr/>
              </p:nvSpPr>
              <p:spPr>
                <a:xfrm rot="3600000">
                  <a:off x="3138877" y="970523"/>
                  <a:ext cx="931460" cy="931460"/>
                </a:xfrm>
                <a:prstGeom prst="ellipse">
                  <a:avLst/>
                </a:prstGeom>
                <a:solidFill>
                  <a:srgbClr val="1D1C24">
                    <a:alpha val="0"/>
                  </a:srgbClr>
                </a:solidFill>
                <a:ln w="12700" cap="flat" cmpd="sng" algn="ctr">
                  <a:noFill/>
                  <a:prstDash val="solid"/>
                  <a:miter lim="800000"/>
                </a:ln>
                <a:effectLst>
                  <a:outerShdw blurRad="317500" dist="228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椭圆 51"/>
                <p:cNvSpPr/>
                <p:nvPr/>
              </p:nvSpPr>
              <p:spPr>
                <a:xfrm rot="14400000" flipV="1">
                  <a:off x="2974289" y="805933"/>
                  <a:ext cx="1260638" cy="1260638"/>
                </a:xfrm>
                <a:prstGeom prst="ellipse">
                  <a:avLst/>
                </a:prstGeom>
                <a:noFill/>
                <a:ln w="25400">
                  <a:solidFill>
                    <a:schemeClr val="bg1">
                      <a:alpha val="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同心圆 22"/>
                <p:cNvSpPr/>
                <p:nvPr/>
              </p:nvSpPr>
              <p:spPr>
                <a:xfrm rot="6300000">
                  <a:off x="4016706" y="987319"/>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同心圆 22"/>
                <p:cNvSpPr/>
                <p:nvPr/>
              </p:nvSpPr>
              <p:spPr>
                <a:xfrm rot="6300000">
                  <a:off x="2925948" y="1617067"/>
                  <a:ext cx="267547" cy="267547"/>
                </a:xfrm>
                <a:prstGeom prst="donut">
                  <a:avLst>
                    <a:gd name="adj" fmla="val 14865"/>
                  </a:avLst>
                </a:prstGeom>
                <a:solidFill>
                  <a:srgbClr val="4F4E53">
                    <a:alpha val="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sp>
        <p:nvSpPr>
          <p:cNvPr id="49" name="文本框 48"/>
          <p:cNvSpPr txBox="1"/>
          <p:nvPr/>
        </p:nvSpPr>
        <p:spPr>
          <a:xfrm>
            <a:off x="5720466" y="2553512"/>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3</a:t>
            </a:r>
            <a:endParaRPr lang="zh-CN" altLang="en-US" sz="3600" dirty="0">
              <a:solidFill>
                <a:srgbClr val="1D1C24"/>
              </a:solidFill>
              <a:latin typeface="Impact" panose="020B0806030902050204" pitchFamily="34" charset="0"/>
            </a:endParaRPr>
          </a:p>
        </p:txBody>
      </p:sp>
      <p:sp>
        <p:nvSpPr>
          <p:cNvPr id="71" name="文本框 70"/>
          <p:cNvSpPr txBox="1"/>
          <p:nvPr/>
        </p:nvSpPr>
        <p:spPr>
          <a:xfrm>
            <a:off x="4289375" y="2160517"/>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2</a:t>
            </a:r>
            <a:endParaRPr lang="zh-CN" altLang="en-US" sz="3600" dirty="0">
              <a:solidFill>
                <a:srgbClr val="1D1C24"/>
              </a:solidFill>
              <a:latin typeface="Impact" panose="020B0806030902050204" pitchFamily="34" charset="0"/>
            </a:endParaRPr>
          </a:p>
        </p:txBody>
      </p:sp>
      <p:sp>
        <p:nvSpPr>
          <p:cNvPr id="77" name="文本框 76"/>
          <p:cNvSpPr txBox="1"/>
          <p:nvPr/>
        </p:nvSpPr>
        <p:spPr>
          <a:xfrm>
            <a:off x="7150922" y="2165286"/>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4</a:t>
            </a:r>
            <a:endParaRPr lang="zh-CN" altLang="en-US" sz="3600" dirty="0">
              <a:solidFill>
                <a:srgbClr val="1D1C24"/>
              </a:solidFill>
              <a:latin typeface="Impact" panose="020B0806030902050204" pitchFamily="34" charset="0"/>
            </a:endParaRPr>
          </a:p>
        </p:txBody>
      </p:sp>
      <p:sp>
        <p:nvSpPr>
          <p:cNvPr id="83" name="文本框 82"/>
          <p:cNvSpPr txBox="1"/>
          <p:nvPr/>
        </p:nvSpPr>
        <p:spPr>
          <a:xfrm>
            <a:off x="8209875" y="1117842"/>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5</a:t>
            </a:r>
            <a:endParaRPr lang="zh-CN" altLang="en-US" sz="3600" dirty="0">
              <a:solidFill>
                <a:srgbClr val="1D1C24"/>
              </a:solidFill>
              <a:latin typeface="Impact" panose="020B0806030902050204" pitchFamily="34" charset="0"/>
            </a:endParaRPr>
          </a:p>
        </p:txBody>
      </p:sp>
      <p:sp>
        <p:nvSpPr>
          <p:cNvPr id="89" name="文本框 88"/>
          <p:cNvSpPr txBox="1"/>
          <p:nvPr/>
        </p:nvSpPr>
        <p:spPr>
          <a:xfrm>
            <a:off x="3232159" y="1111304"/>
            <a:ext cx="751062" cy="646331"/>
          </a:xfrm>
          <a:prstGeom prst="rect">
            <a:avLst/>
          </a:prstGeom>
          <a:noFill/>
        </p:spPr>
        <p:txBody>
          <a:bodyPr wrap="square" rtlCol="0">
            <a:spAutoFit/>
          </a:bodyPr>
          <a:lstStyle/>
          <a:p>
            <a:pPr algn="ctr"/>
            <a:r>
              <a:rPr lang="en-US" altLang="zh-CN" sz="3600" dirty="0">
                <a:solidFill>
                  <a:srgbClr val="1D1C24"/>
                </a:solidFill>
                <a:latin typeface="Impact" panose="020B0806030902050204" pitchFamily="34" charset="0"/>
              </a:rPr>
              <a:t>1</a:t>
            </a:r>
            <a:endParaRPr lang="zh-CN" altLang="en-US" sz="3600" dirty="0">
              <a:solidFill>
                <a:srgbClr val="1D1C24"/>
              </a:solidFill>
              <a:latin typeface="Impact" panose="020B0806030902050204" pitchFamily="34" charset="0"/>
            </a:endParaRPr>
          </a:p>
        </p:txBody>
      </p:sp>
      <p:sp>
        <p:nvSpPr>
          <p:cNvPr id="105" name="文本框 104"/>
          <p:cNvSpPr txBox="1"/>
          <p:nvPr/>
        </p:nvSpPr>
        <p:spPr>
          <a:xfrm>
            <a:off x="3806531" y="3224834"/>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此处输入目录二</a:t>
            </a:r>
          </a:p>
        </p:txBody>
      </p:sp>
      <p:sp>
        <p:nvSpPr>
          <p:cNvPr id="106" name="文本框 105"/>
          <p:cNvSpPr txBox="1"/>
          <p:nvPr/>
        </p:nvSpPr>
        <p:spPr>
          <a:xfrm>
            <a:off x="2443060" y="1912377"/>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此处输入目录一</a:t>
            </a:r>
          </a:p>
        </p:txBody>
      </p:sp>
      <p:sp>
        <p:nvSpPr>
          <p:cNvPr id="107" name="文本框 106"/>
          <p:cNvSpPr txBox="1"/>
          <p:nvPr/>
        </p:nvSpPr>
        <p:spPr>
          <a:xfrm>
            <a:off x="9079658" y="1912377"/>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此处输入目录五</a:t>
            </a:r>
          </a:p>
        </p:txBody>
      </p:sp>
      <p:sp>
        <p:nvSpPr>
          <p:cNvPr id="108" name="文本框 107"/>
          <p:cNvSpPr txBox="1"/>
          <p:nvPr/>
        </p:nvSpPr>
        <p:spPr>
          <a:xfrm>
            <a:off x="7769911" y="3224834"/>
            <a:ext cx="615553" cy="3060659"/>
          </a:xfrm>
          <a:prstGeom prst="rect">
            <a:avLst/>
          </a:prstGeom>
          <a:noFill/>
        </p:spPr>
        <p:txBody>
          <a:bodyPr vert="eaVert" wrap="square" rtlCol="0">
            <a:spAutoFit/>
          </a:bodyPr>
          <a:lstStyle/>
          <a:p>
            <a:r>
              <a:rPr lang="zh-CN" altLang="en-US" sz="2800" dirty="0">
                <a:solidFill>
                  <a:srgbClr val="FEEA74"/>
                </a:solidFill>
                <a:latin typeface="方正正黑简体" panose="02000000000000000000" pitchFamily="2" charset="-122"/>
                <a:ea typeface="方正正黑简体" panose="02000000000000000000" pitchFamily="2" charset="-122"/>
              </a:rPr>
              <a:t>此处输入目录四</a:t>
            </a:r>
          </a:p>
        </p:txBody>
      </p:sp>
      <p:sp>
        <p:nvSpPr>
          <p:cNvPr id="48" name="椭圆 47" hidden="1"/>
          <p:cNvSpPr/>
          <p:nvPr>
            <p:custDataLst>
              <p:tags r:id="rId1"/>
            </p:custDataLst>
          </p:nvPr>
        </p:nvSpPr>
        <p:spPr>
          <a:xfrm>
            <a:off x="3222463" y="-2877309"/>
            <a:ext cx="5747074" cy="5747072"/>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a:off x="3848127" y="-2247872"/>
            <a:ext cx="4495746" cy="4495744"/>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3848127" y="-2251645"/>
            <a:ext cx="4495746" cy="4495744"/>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a:off x="3848127" y="-2247872"/>
            <a:ext cx="4495746" cy="4495744"/>
          </a:xfrm>
          <a:prstGeom prst="ellipse">
            <a:avLst/>
          </a:prstGeom>
          <a:noFill/>
          <a:ln w="25400">
            <a:solidFill>
              <a:schemeClr val="bg1">
                <a:alpha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59552987"/>
      </p:ext>
    </p:extLst>
  </p:cSld>
  <p:clrMapOvr>
    <a:masterClrMapping/>
  </p:clrMapOvr>
  <mc:AlternateContent xmlns:mc="http://schemas.openxmlformats.org/markup-compatibility/2006" xmlns:p14="http://schemas.microsoft.com/office/powerpoint/2010/main">
    <mc:Choice Requires="p14">
      <p:transition spd="slow" p14:dur="1400" advClick="0" advTm="5000">
        <p14:ripp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300"/>
                                        <p:tgtEl>
                                          <p:spTgt spid="6"/>
                                        </p:tgtEl>
                                      </p:cBhvr>
                                    </p:animEffect>
                                  </p:childTnLst>
                                </p:cTn>
                              </p:par>
                              <p:par>
                                <p:cTn id="8" presetID="6" presetClass="emph" presetSubtype="0" autoRev="1" fill="hold" grpId="0" nodeType="withEffect">
                                  <p:stCondLst>
                                    <p:cond delay="0"/>
                                  </p:stCondLst>
                                  <p:childTnLst>
                                    <p:animScale>
                                      <p:cBhvr>
                                        <p:cTn id="9" dur="200" fill="hold"/>
                                        <p:tgtEl>
                                          <p:spTgt spid="6"/>
                                        </p:tgtEl>
                                      </p:cBhvr>
                                      <p:by x="150000" y="150000"/>
                                    </p:animScale>
                                  </p:childTnLst>
                                </p:cTn>
                              </p:par>
                              <p:par>
                                <p:cTn id="10" presetID="53" presetClass="entr" presetSubtype="16" fill="hold" grpId="0" nodeType="with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p:cTn id="12" dur="750" fill="hold"/>
                                        <p:tgtEl>
                                          <p:spTgt spid="97"/>
                                        </p:tgtEl>
                                        <p:attrNameLst>
                                          <p:attrName>ppt_w</p:attrName>
                                        </p:attrNameLst>
                                      </p:cBhvr>
                                      <p:tavLst>
                                        <p:tav tm="0">
                                          <p:val>
                                            <p:fltVal val="0"/>
                                          </p:val>
                                        </p:tav>
                                        <p:tav tm="100000">
                                          <p:val>
                                            <p:strVal val="#ppt_w"/>
                                          </p:val>
                                        </p:tav>
                                      </p:tavLst>
                                    </p:anim>
                                    <p:anim calcmode="lin" valueType="num">
                                      <p:cBhvr>
                                        <p:cTn id="13" dur="750" fill="hold"/>
                                        <p:tgtEl>
                                          <p:spTgt spid="97"/>
                                        </p:tgtEl>
                                        <p:attrNameLst>
                                          <p:attrName>ppt_h</p:attrName>
                                        </p:attrNameLst>
                                      </p:cBhvr>
                                      <p:tavLst>
                                        <p:tav tm="0">
                                          <p:val>
                                            <p:fltVal val="0"/>
                                          </p:val>
                                        </p:tav>
                                        <p:tav tm="100000">
                                          <p:val>
                                            <p:strVal val="#ppt_h"/>
                                          </p:val>
                                        </p:tav>
                                      </p:tavLst>
                                    </p:anim>
                                    <p:animEffect transition="in" filter="fade">
                                      <p:cBhvr>
                                        <p:cTn id="14" dur="750"/>
                                        <p:tgtEl>
                                          <p:spTgt spid="97"/>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95"/>
                                        </p:tgtEl>
                                        <p:attrNameLst>
                                          <p:attrName>style.visibility</p:attrName>
                                        </p:attrNameLst>
                                      </p:cBhvr>
                                      <p:to>
                                        <p:strVal val="visible"/>
                                      </p:to>
                                    </p:set>
                                    <p:anim calcmode="lin" valueType="num">
                                      <p:cBhvr>
                                        <p:cTn id="17" dur="750" fill="hold"/>
                                        <p:tgtEl>
                                          <p:spTgt spid="95"/>
                                        </p:tgtEl>
                                        <p:attrNameLst>
                                          <p:attrName>ppt_w</p:attrName>
                                        </p:attrNameLst>
                                      </p:cBhvr>
                                      <p:tavLst>
                                        <p:tav tm="0">
                                          <p:val>
                                            <p:fltVal val="0"/>
                                          </p:val>
                                        </p:tav>
                                        <p:tav tm="100000">
                                          <p:val>
                                            <p:strVal val="#ppt_w"/>
                                          </p:val>
                                        </p:tav>
                                      </p:tavLst>
                                    </p:anim>
                                    <p:anim calcmode="lin" valueType="num">
                                      <p:cBhvr>
                                        <p:cTn id="18" dur="750" fill="hold"/>
                                        <p:tgtEl>
                                          <p:spTgt spid="95"/>
                                        </p:tgtEl>
                                        <p:attrNameLst>
                                          <p:attrName>ppt_h</p:attrName>
                                        </p:attrNameLst>
                                      </p:cBhvr>
                                      <p:tavLst>
                                        <p:tav tm="0">
                                          <p:val>
                                            <p:fltVal val="0"/>
                                          </p:val>
                                        </p:tav>
                                        <p:tav tm="100000">
                                          <p:val>
                                            <p:strVal val="#ppt_h"/>
                                          </p:val>
                                        </p:tav>
                                      </p:tavLst>
                                    </p:anim>
                                    <p:animEffect transition="in" filter="fade">
                                      <p:cBhvr>
                                        <p:cTn id="19" dur="750"/>
                                        <p:tgtEl>
                                          <p:spTgt spid="95"/>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96"/>
                                        </p:tgtEl>
                                        <p:attrNameLst>
                                          <p:attrName>style.visibility</p:attrName>
                                        </p:attrNameLst>
                                      </p:cBhvr>
                                      <p:to>
                                        <p:strVal val="visible"/>
                                      </p:to>
                                    </p:set>
                                    <p:anim calcmode="lin" valueType="num">
                                      <p:cBhvr>
                                        <p:cTn id="22" dur="750" fill="hold"/>
                                        <p:tgtEl>
                                          <p:spTgt spid="96"/>
                                        </p:tgtEl>
                                        <p:attrNameLst>
                                          <p:attrName>ppt_w</p:attrName>
                                        </p:attrNameLst>
                                      </p:cBhvr>
                                      <p:tavLst>
                                        <p:tav tm="0">
                                          <p:val>
                                            <p:fltVal val="0"/>
                                          </p:val>
                                        </p:tav>
                                        <p:tav tm="100000">
                                          <p:val>
                                            <p:strVal val="#ppt_w"/>
                                          </p:val>
                                        </p:tav>
                                      </p:tavLst>
                                    </p:anim>
                                    <p:anim calcmode="lin" valueType="num">
                                      <p:cBhvr>
                                        <p:cTn id="23" dur="750" fill="hold"/>
                                        <p:tgtEl>
                                          <p:spTgt spid="96"/>
                                        </p:tgtEl>
                                        <p:attrNameLst>
                                          <p:attrName>ppt_h</p:attrName>
                                        </p:attrNameLst>
                                      </p:cBhvr>
                                      <p:tavLst>
                                        <p:tav tm="0">
                                          <p:val>
                                            <p:fltVal val="0"/>
                                          </p:val>
                                        </p:tav>
                                        <p:tav tm="100000">
                                          <p:val>
                                            <p:strVal val="#ppt_h"/>
                                          </p:val>
                                        </p:tav>
                                      </p:tavLst>
                                    </p:anim>
                                    <p:animEffect transition="in" filter="fade">
                                      <p:cBhvr>
                                        <p:cTn id="24" dur="750"/>
                                        <p:tgtEl>
                                          <p:spTgt spid="96"/>
                                        </p:tgtEl>
                                      </p:cBhvr>
                                    </p:animEffect>
                                  </p:childTnLst>
                                </p:cTn>
                              </p:par>
                              <p:par>
                                <p:cTn id="25" presetID="53" presetClass="entr" presetSubtype="16" fill="hold" grpId="1" nodeType="withEffect">
                                  <p:stCondLst>
                                    <p:cond delay="300"/>
                                  </p:stCondLst>
                                  <p:childTnLst>
                                    <p:set>
                                      <p:cBhvr>
                                        <p:cTn id="26" dur="1" fill="hold">
                                          <p:stCondLst>
                                            <p:cond delay="0"/>
                                          </p:stCondLst>
                                        </p:cTn>
                                        <p:tgtEl>
                                          <p:spTgt spid="12"/>
                                        </p:tgtEl>
                                        <p:attrNameLst>
                                          <p:attrName>style.visibility</p:attrName>
                                        </p:attrNameLst>
                                      </p:cBhvr>
                                      <p:to>
                                        <p:strVal val="visible"/>
                                      </p:to>
                                    </p:set>
                                    <p:anim calcmode="lin" valueType="num">
                                      <p:cBhvr>
                                        <p:cTn id="27" dur="750" fill="hold"/>
                                        <p:tgtEl>
                                          <p:spTgt spid="12"/>
                                        </p:tgtEl>
                                        <p:attrNameLst>
                                          <p:attrName>ppt_w</p:attrName>
                                        </p:attrNameLst>
                                      </p:cBhvr>
                                      <p:tavLst>
                                        <p:tav tm="0">
                                          <p:val>
                                            <p:fltVal val="0"/>
                                          </p:val>
                                        </p:tav>
                                        <p:tav tm="100000">
                                          <p:val>
                                            <p:strVal val="#ppt_w"/>
                                          </p:val>
                                        </p:tav>
                                      </p:tavLst>
                                    </p:anim>
                                    <p:anim calcmode="lin" valueType="num">
                                      <p:cBhvr>
                                        <p:cTn id="28" dur="750" fill="hold"/>
                                        <p:tgtEl>
                                          <p:spTgt spid="12"/>
                                        </p:tgtEl>
                                        <p:attrNameLst>
                                          <p:attrName>ppt_h</p:attrName>
                                        </p:attrNameLst>
                                      </p:cBhvr>
                                      <p:tavLst>
                                        <p:tav tm="0">
                                          <p:val>
                                            <p:fltVal val="0"/>
                                          </p:val>
                                        </p:tav>
                                        <p:tav tm="100000">
                                          <p:val>
                                            <p:strVal val="#ppt_h"/>
                                          </p:val>
                                        </p:tav>
                                      </p:tavLst>
                                    </p:anim>
                                    <p:animEffect transition="in" filter="fade">
                                      <p:cBhvr>
                                        <p:cTn id="29" dur="750"/>
                                        <p:tgtEl>
                                          <p:spTgt spid="12"/>
                                        </p:tgtEl>
                                      </p:cBhvr>
                                    </p:animEffect>
                                  </p:childTnLst>
                                </p:cTn>
                              </p:par>
                              <p:par>
                                <p:cTn id="30" presetID="1" presetClass="exit" presetSubtype="0" fill="hold" grpId="1" nodeType="withEffect">
                                  <p:stCondLst>
                                    <p:cond delay="1100"/>
                                  </p:stCondLst>
                                  <p:childTnLst>
                                    <p:set>
                                      <p:cBhvr>
                                        <p:cTn id="31" dur="1" fill="hold">
                                          <p:stCondLst>
                                            <p:cond delay="0"/>
                                          </p:stCondLst>
                                        </p:cTn>
                                        <p:tgtEl>
                                          <p:spTgt spid="97"/>
                                        </p:tgtEl>
                                        <p:attrNameLst>
                                          <p:attrName>style.visibility</p:attrName>
                                        </p:attrNameLst>
                                      </p:cBhvr>
                                      <p:to>
                                        <p:strVal val="hidden"/>
                                      </p:to>
                                    </p:set>
                                  </p:childTnLst>
                                </p:cTn>
                              </p:par>
                              <p:par>
                                <p:cTn id="32" presetID="1" presetClass="exit" presetSubtype="0" fill="hold" grpId="1" nodeType="withEffect">
                                  <p:stCondLst>
                                    <p:cond delay="1100"/>
                                  </p:stCondLst>
                                  <p:childTnLst>
                                    <p:set>
                                      <p:cBhvr>
                                        <p:cTn id="33" dur="1" fill="hold">
                                          <p:stCondLst>
                                            <p:cond delay="0"/>
                                          </p:stCondLst>
                                        </p:cTn>
                                        <p:tgtEl>
                                          <p:spTgt spid="95"/>
                                        </p:tgtEl>
                                        <p:attrNameLst>
                                          <p:attrName>style.visibility</p:attrName>
                                        </p:attrNameLst>
                                      </p:cBhvr>
                                      <p:to>
                                        <p:strVal val="hidden"/>
                                      </p:to>
                                    </p:set>
                                  </p:childTnLst>
                                </p:cTn>
                              </p:par>
                              <p:par>
                                <p:cTn id="34" presetID="1" presetClass="exit" presetSubtype="0" fill="hold" grpId="1" nodeType="withEffect">
                                  <p:stCondLst>
                                    <p:cond delay="1100"/>
                                  </p:stCondLst>
                                  <p:childTnLst>
                                    <p:set>
                                      <p:cBhvr>
                                        <p:cTn id="35" dur="1" fill="hold">
                                          <p:stCondLst>
                                            <p:cond delay="0"/>
                                          </p:stCondLst>
                                        </p:cTn>
                                        <p:tgtEl>
                                          <p:spTgt spid="96"/>
                                        </p:tgtEl>
                                        <p:attrNameLst>
                                          <p:attrName>style.visibility</p:attrName>
                                        </p:attrNameLst>
                                      </p:cBhvr>
                                      <p:to>
                                        <p:strVal val="hidden"/>
                                      </p:to>
                                    </p:set>
                                  </p:childTnLst>
                                </p:cTn>
                              </p:par>
                              <p:par>
                                <p:cTn id="36" presetID="8" presetClass="emph" presetSubtype="0" fill="hold" grpId="0" nodeType="withEffect">
                                  <p:stCondLst>
                                    <p:cond delay="1100"/>
                                  </p:stCondLst>
                                  <p:childTnLst>
                                    <p:animRot by="-43200000">
                                      <p:cBhvr>
                                        <p:cTn id="37" dur="2000" fill="hold"/>
                                        <p:tgtEl>
                                          <p:spTgt spid="12"/>
                                        </p:tgtEl>
                                        <p:attrNameLst>
                                          <p:attrName>r</p:attrName>
                                        </p:attrNameLst>
                                      </p:cBhvr>
                                    </p:animRot>
                                  </p:childTnLst>
                                </p:cTn>
                              </p:par>
                              <p:par>
                                <p:cTn id="38" presetID="10" presetClass="entr" presetSubtype="0" fill="hold" nodeType="withEffect">
                                  <p:stCondLst>
                                    <p:cond delay="200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500"/>
                                        <p:tgtEl>
                                          <p:spTgt spid="9"/>
                                        </p:tgtEl>
                                      </p:cBhvr>
                                    </p:animEffect>
                                  </p:childTnLst>
                                </p:cTn>
                              </p:par>
                              <p:par>
                                <p:cTn id="41" presetID="8" presetClass="emph" presetSubtype="0" fill="hold" nodeType="withEffect">
                                  <p:stCondLst>
                                    <p:cond delay="750"/>
                                  </p:stCondLst>
                                  <p:childTnLst>
                                    <p:animRot by="-21600000">
                                      <p:cBhvr>
                                        <p:cTn id="42" dur="2000" fill="hold"/>
                                        <p:tgtEl>
                                          <p:spTgt spid="9"/>
                                        </p:tgtEl>
                                        <p:attrNameLst>
                                          <p:attrName>r</p:attrName>
                                        </p:attrNameLst>
                                      </p:cBhvr>
                                    </p:animRot>
                                  </p:childTnLst>
                                </p:cTn>
                              </p:par>
                              <p:par>
                                <p:cTn id="43" presetID="10" presetClass="entr" presetSubtype="0" fill="hold" grpId="0" nodeType="withEffect">
                                  <p:stCondLst>
                                    <p:cond delay="2600"/>
                                  </p:stCondLst>
                                  <p:childTnLst>
                                    <p:set>
                                      <p:cBhvr>
                                        <p:cTn id="44" dur="1" fill="hold">
                                          <p:stCondLst>
                                            <p:cond delay="0"/>
                                          </p:stCondLst>
                                        </p:cTn>
                                        <p:tgtEl>
                                          <p:spTgt spid="89"/>
                                        </p:tgtEl>
                                        <p:attrNameLst>
                                          <p:attrName>style.visibility</p:attrName>
                                        </p:attrNameLst>
                                      </p:cBhvr>
                                      <p:to>
                                        <p:strVal val="visible"/>
                                      </p:to>
                                    </p:set>
                                    <p:animEffect transition="in" filter="fade">
                                      <p:cBhvr>
                                        <p:cTn id="45" dur="150"/>
                                        <p:tgtEl>
                                          <p:spTgt spid="89"/>
                                        </p:tgtEl>
                                      </p:cBhvr>
                                    </p:animEffect>
                                  </p:childTnLst>
                                </p:cTn>
                              </p:par>
                              <p:par>
                                <p:cTn id="46" presetID="37" presetClass="entr" presetSubtype="0" fill="hold" grpId="0" nodeType="withEffect">
                                  <p:stCondLst>
                                    <p:cond delay="2600"/>
                                  </p:stCondLst>
                                  <p:childTnLst>
                                    <p:set>
                                      <p:cBhvr>
                                        <p:cTn id="47" dur="1" fill="hold">
                                          <p:stCondLst>
                                            <p:cond delay="0"/>
                                          </p:stCondLst>
                                        </p:cTn>
                                        <p:tgtEl>
                                          <p:spTgt spid="106"/>
                                        </p:tgtEl>
                                        <p:attrNameLst>
                                          <p:attrName>style.visibility</p:attrName>
                                        </p:attrNameLst>
                                      </p:cBhvr>
                                      <p:to>
                                        <p:strVal val="visible"/>
                                      </p:to>
                                    </p:set>
                                    <p:animEffect transition="in" filter="fade">
                                      <p:cBhvr>
                                        <p:cTn id="48" dur="500"/>
                                        <p:tgtEl>
                                          <p:spTgt spid="106"/>
                                        </p:tgtEl>
                                      </p:cBhvr>
                                    </p:animEffect>
                                    <p:anim calcmode="lin" valueType="num">
                                      <p:cBhvr>
                                        <p:cTn id="49" dur="500" fill="hold"/>
                                        <p:tgtEl>
                                          <p:spTgt spid="106"/>
                                        </p:tgtEl>
                                        <p:attrNameLst>
                                          <p:attrName>ppt_x</p:attrName>
                                        </p:attrNameLst>
                                      </p:cBhvr>
                                      <p:tavLst>
                                        <p:tav tm="0">
                                          <p:val>
                                            <p:strVal val="#ppt_x"/>
                                          </p:val>
                                        </p:tav>
                                        <p:tav tm="100000">
                                          <p:val>
                                            <p:strVal val="#ppt_x"/>
                                          </p:val>
                                        </p:tav>
                                      </p:tavLst>
                                    </p:anim>
                                    <p:anim calcmode="lin" valueType="num">
                                      <p:cBhvr>
                                        <p:cTn id="50" dur="450" decel="100000" fill="hold"/>
                                        <p:tgtEl>
                                          <p:spTgt spid="106"/>
                                        </p:tgtEl>
                                        <p:attrNameLst>
                                          <p:attrName>ppt_y</p:attrName>
                                        </p:attrNameLst>
                                      </p:cBhvr>
                                      <p:tavLst>
                                        <p:tav tm="0">
                                          <p:val>
                                            <p:strVal val="#ppt_y+1"/>
                                          </p:val>
                                        </p:tav>
                                        <p:tav tm="100000">
                                          <p:val>
                                            <p:strVal val="#ppt_y-.03"/>
                                          </p:val>
                                        </p:tav>
                                      </p:tavLst>
                                    </p:anim>
                                    <p:anim calcmode="lin" valueType="num">
                                      <p:cBhvr>
                                        <p:cTn id="51" dur="50" accel="100000" fill="hold">
                                          <p:stCondLst>
                                            <p:cond delay="450"/>
                                          </p:stCondLst>
                                        </p:cTn>
                                        <p:tgtEl>
                                          <p:spTgt spid="106"/>
                                        </p:tgtEl>
                                        <p:attrNameLst>
                                          <p:attrName>ppt_y</p:attrName>
                                        </p:attrNameLst>
                                      </p:cBhvr>
                                      <p:tavLst>
                                        <p:tav tm="0">
                                          <p:val>
                                            <p:strVal val="#ppt_y-.03"/>
                                          </p:val>
                                        </p:tav>
                                        <p:tav tm="100000">
                                          <p:val>
                                            <p:strVal val="#ppt_y"/>
                                          </p:val>
                                        </p:tav>
                                      </p:tavLst>
                                    </p:anim>
                                  </p:childTnLst>
                                </p:cTn>
                              </p:par>
                              <p:par>
                                <p:cTn id="52" presetID="10" presetClass="entr" presetSubtype="0" fill="hold" grpId="0" nodeType="withEffect">
                                  <p:stCondLst>
                                    <p:cond delay="2700"/>
                                  </p:stCondLst>
                                  <p:childTnLst>
                                    <p:set>
                                      <p:cBhvr>
                                        <p:cTn id="53" dur="1" fill="hold">
                                          <p:stCondLst>
                                            <p:cond delay="0"/>
                                          </p:stCondLst>
                                        </p:cTn>
                                        <p:tgtEl>
                                          <p:spTgt spid="71"/>
                                        </p:tgtEl>
                                        <p:attrNameLst>
                                          <p:attrName>style.visibility</p:attrName>
                                        </p:attrNameLst>
                                      </p:cBhvr>
                                      <p:to>
                                        <p:strVal val="visible"/>
                                      </p:to>
                                    </p:set>
                                    <p:animEffect transition="in" filter="fade">
                                      <p:cBhvr>
                                        <p:cTn id="54" dur="150"/>
                                        <p:tgtEl>
                                          <p:spTgt spid="71"/>
                                        </p:tgtEl>
                                      </p:cBhvr>
                                    </p:animEffect>
                                  </p:childTnLst>
                                </p:cTn>
                              </p:par>
                              <p:par>
                                <p:cTn id="55" presetID="37" presetClass="entr" presetSubtype="0" fill="hold" grpId="0" nodeType="withEffect">
                                  <p:stCondLst>
                                    <p:cond delay="2700"/>
                                  </p:stCondLst>
                                  <p:childTnLst>
                                    <p:set>
                                      <p:cBhvr>
                                        <p:cTn id="56" dur="1" fill="hold">
                                          <p:stCondLst>
                                            <p:cond delay="0"/>
                                          </p:stCondLst>
                                        </p:cTn>
                                        <p:tgtEl>
                                          <p:spTgt spid="105"/>
                                        </p:tgtEl>
                                        <p:attrNameLst>
                                          <p:attrName>style.visibility</p:attrName>
                                        </p:attrNameLst>
                                      </p:cBhvr>
                                      <p:to>
                                        <p:strVal val="visible"/>
                                      </p:to>
                                    </p:set>
                                    <p:animEffect transition="in" filter="fade">
                                      <p:cBhvr>
                                        <p:cTn id="57" dur="500"/>
                                        <p:tgtEl>
                                          <p:spTgt spid="105"/>
                                        </p:tgtEl>
                                      </p:cBhvr>
                                    </p:animEffect>
                                    <p:anim calcmode="lin" valueType="num">
                                      <p:cBhvr>
                                        <p:cTn id="58" dur="500" fill="hold"/>
                                        <p:tgtEl>
                                          <p:spTgt spid="105"/>
                                        </p:tgtEl>
                                        <p:attrNameLst>
                                          <p:attrName>ppt_x</p:attrName>
                                        </p:attrNameLst>
                                      </p:cBhvr>
                                      <p:tavLst>
                                        <p:tav tm="0">
                                          <p:val>
                                            <p:strVal val="#ppt_x"/>
                                          </p:val>
                                        </p:tav>
                                        <p:tav tm="100000">
                                          <p:val>
                                            <p:strVal val="#ppt_x"/>
                                          </p:val>
                                        </p:tav>
                                      </p:tavLst>
                                    </p:anim>
                                    <p:anim calcmode="lin" valueType="num">
                                      <p:cBhvr>
                                        <p:cTn id="59" dur="450" decel="100000" fill="hold"/>
                                        <p:tgtEl>
                                          <p:spTgt spid="105"/>
                                        </p:tgtEl>
                                        <p:attrNameLst>
                                          <p:attrName>ppt_y</p:attrName>
                                        </p:attrNameLst>
                                      </p:cBhvr>
                                      <p:tavLst>
                                        <p:tav tm="0">
                                          <p:val>
                                            <p:strVal val="#ppt_y+1"/>
                                          </p:val>
                                        </p:tav>
                                        <p:tav tm="100000">
                                          <p:val>
                                            <p:strVal val="#ppt_y-.03"/>
                                          </p:val>
                                        </p:tav>
                                      </p:tavLst>
                                    </p:anim>
                                    <p:anim calcmode="lin" valueType="num">
                                      <p:cBhvr>
                                        <p:cTn id="60" dur="50" accel="100000" fill="hold">
                                          <p:stCondLst>
                                            <p:cond delay="450"/>
                                          </p:stCondLst>
                                        </p:cTn>
                                        <p:tgtEl>
                                          <p:spTgt spid="105"/>
                                        </p:tgtEl>
                                        <p:attrNameLst>
                                          <p:attrName>ppt_y</p:attrName>
                                        </p:attrNameLst>
                                      </p:cBhvr>
                                      <p:tavLst>
                                        <p:tav tm="0">
                                          <p:val>
                                            <p:strVal val="#ppt_y-.03"/>
                                          </p:val>
                                        </p:tav>
                                        <p:tav tm="100000">
                                          <p:val>
                                            <p:strVal val="#ppt_y"/>
                                          </p:val>
                                        </p:tav>
                                      </p:tavLst>
                                    </p:anim>
                                  </p:childTnLst>
                                </p:cTn>
                              </p:par>
                              <p:par>
                                <p:cTn id="61" presetID="10" presetClass="entr" presetSubtype="0" fill="hold" grpId="0" nodeType="withEffect">
                                  <p:stCondLst>
                                    <p:cond delay="2800"/>
                                  </p:stCondLst>
                                  <p:childTnLst>
                                    <p:set>
                                      <p:cBhvr>
                                        <p:cTn id="62" dur="1" fill="hold">
                                          <p:stCondLst>
                                            <p:cond delay="0"/>
                                          </p:stCondLst>
                                        </p:cTn>
                                        <p:tgtEl>
                                          <p:spTgt spid="49"/>
                                        </p:tgtEl>
                                        <p:attrNameLst>
                                          <p:attrName>style.visibility</p:attrName>
                                        </p:attrNameLst>
                                      </p:cBhvr>
                                      <p:to>
                                        <p:strVal val="visible"/>
                                      </p:to>
                                    </p:set>
                                    <p:animEffect transition="in" filter="fade">
                                      <p:cBhvr>
                                        <p:cTn id="63" dur="150"/>
                                        <p:tgtEl>
                                          <p:spTgt spid="49"/>
                                        </p:tgtEl>
                                      </p:cBhvr>
                                    </p:animEffect>
                                  </p:childTnLst>
                                </p:cTn>
                              </p:par>
                              <p:par>
                                <p:cTn id="64" presetID="37" presetClass="entr" presetSubtype="0" fill="hold" grpId="0" nodeType="withEffect">
                                  <p:stCondLst>
                                    <p:cond delay="2800"/>
                                  </p:stCondLst>
                                  <p:childTnLst>
                                    <p:set>
                                      <p:cBhvr>
                                        <p:cTn id="65" dur="1" fill="hold">
                                          <p:stCondLst>
                                            <p:cond delay="0"/>
                                          </p:stCondLst>
                                        </p:cTn>
                                        <p:tgtEl>
                                          <p:spTgt spid="59"/>
                                        </p:tgtEl>
                                        <p:attrNameLst>
                                          <p:attrName>style.visibility</p:attrName>
                                        </p:attrNameLst>
                                      </p:cBhvr>
                                      <p:to>
                                        <p:strVal val="visible"/>
                                      </p:to>
                                    </p:set>
                                    <p:animEffect transition="in" filter="fade">
                                      <p:cBhvr>
                                        <p:cTn id="66" dur="500"/>
                                        <p:tgtEl>
                                          <p:spTgt spid="59"/>
                                        </p:tgtEl>
                                      </p:cBhvr>
                                    </p:animEffect>
                                    <p:anim calcmode="lin" valueType="num">
                                      <p:cBhvr>
                                        <p:cTn id="67" dur="500" fill="hold"/>
                                        <p:tgtEl>
                                          <p:spTgt spid="59"/>
                                        </p:tgtEl>
                                        <p:attrNameLst>
                                          <p:attrName>ppt_x</p:attrName>
                                        </p:attrNameLst>
                                      </p:cBhvr>
                                      <p:tavLst>
                                        <p:tav tm="0">
                                          <p:val>
                                            <p:strVal val="#ppt_x"/>
                                          </p:val>
                                        </p:tav>
                                        <p:tav tm="100000">
                                          <p:val>
                                            <p:strVal val="#ppt_x"/>
                                          </p:val>
                                        </p:tav>
                                      </p:tavLst>
                                    </p:anim>
                                    <p:anim calcmode="lin" valueType="num">
                                      <p:cBhvr>
                                        <p:cTn id="68" dur="450" decel="100000" fill="hold"/>
                                        <p:tgtEl>
                                          <p:spTgt spid="59"/>
                                        </p:tgtEl>
                                        <p:attrNameLst>
                                          <p:attrName>ppt_y</p:attrName>
                                        </p:attrNameLst>
                                      </p:cBhvr>
                                      <p:tavLst>
                                        <p:tav tm="0">
                                          <p:val>
                                            <p:strVal val="#ppt_y+1"/>
                                          </p:val>
                                        </p:tav>
                                        <p:tav tm="100000">
                                          <p:val>
                                            <p:strVal val="#ppt_y-.03"/>
                                          </p:val>
                                        </p:tav>
                                      </p:tavLst>
                                    </p:anim>
                                    <p:anim calcmode="lin" valueType="num">
                                      <p:cBhvr>
                                        <p:cTn id="69" dur="50" accel="100000" fill="hold">
                                          <p:stCondLst>
                                            <p:cond delay="450"/>
                                          </p:stCondLst>
                                        </p:cTn>
                                        <p:tgtEl>
                                          <p:spTgt spid="59"/>
                                        </p:tgtEl>
                                        <p:attrNameLst>
                                          <p:attrName>ppt_y</p:attrName>
                                        </p:attrNameLst>
                                      </p:cBhvr>
                                      <p:tavLst>
                                        <p:tav tm="0">
                                          <p:val>
                                            <p:strVal val="#ppt_y-.03"/>
                                          </p:val>
                                        </p:tav>
                                        <p:tav tm="100000">
                                          <p:val>
                                            <p:strVal val="#ppt_y"/>
                                          </p:val>
                                        </p:tav>
                                      </p:tavLst>
                                    </p:anim>
                                  </p:childTnLst>
                                </p:cTn>
                              </p:par>
                              <p:par>
                                <p:cTn id="70" presetID="10" presetClass="entr" presetSubtype="0" fill="hold" grpId="0" nodeType="withEffect">
                                  <p:stCondLst>
                                    <p:cond delay="2900"/>
                                  </p:stCondLst>
                                  <p:childTnLst>
                                    <p:set>
                                      <p:cBhvr>
                                        <p:cTn id="71" dur="1" fill="hold">
                                          <p:stCondLst>
                                            <p:cond delay="0"/>
                                          </p:stCondLst>
                                        </p:cTn>
                                        <p:tgtEl>
                                          <p:spTgt spid="77"/>
                                        </p:tgtEl>
                                        <p:attrNameLst>
                                          <p:attrName>style.visibility</p:attrName>
                                        </p:attrNameLst>
                                      </p:cBhvr>
                                      <p:to>
                                        <p:strVal val="visible"/>
                                      </p:to>
                                    </p:set>
                                    <p:animEffect transition="in" filter="fade">
                                      <p:cBhvr>
                                        <p:cTn id="72" dur="150"/>
                                        <p:tgtEl>
                                          <p:spTgt spid="77"/>
                                        </p:tgtEl>
                                      </p:cBhvr>
                                    </p:animEffect>
                                  </p:childTnLst>
                                </p:cTn>
                              </p:par>
                              <p:par>
                                <p:cTn id="73" presetID="37" presetClass="entr" presetSubtype="0" fill="hold" grpId="0" nodeType="withEffect">
                                  <p:stCondLst>
                                    <p:cond delay="2900"/>
                                  </p:stCondLst>
                                  <p:childTnLst>
                                    <p:set>
                                      <p:cBhvr>
                                        <p:cTn id="74" dur="1" fill="hold">
                                          <p:stCondLst>
                                            <p:cond delay="0"/>
                                          </p:stCondLst>
                                        </p:cTn>
                                        <p:tgtEl>
                                          <p:spTgt spid="108"/>
                                        </p:tgtEl>
                                        <p:attrNameLst>
                                          <p:attrName>style.visibility</p:attrName>
                                        </p:attrNameLst>
                                      </p:cBhvr>
                                      <p:to>
                                        <p:strVal val="visible"/>
                                      </p:to>
                                    </p:set>
                                    <p:animEffect transition="in" filter="fade">
                                      <p:cBhvr>
                                        <p:cTn id="75" dur="500"/>
                                        <p:tgtEl>
                                          <p:spTgt spid="108"/>
                                        </p:tgtEl>
                                      </p:cBhvr>
                                    </p:animEffect>
                                    <p:anim calcmode="lin" valueType="num">
                                      <p:cBhvr>
                                        <p:cTn id="76" dur="500" fill="hold"/>
                                        <p:tgtEl>
                                          <p:spTgt spid="108"/>
                                        </p:tgtEl>
                                        <p:attrNameLst>
                                          <p:attrName>ppt_x</p:attrName>
                                        </p:attrNameLst>
                                      </p:cBhvr>
                                      <p:tavLst>
                                        <p:tav tm="0">
                                          <p:val>
                                            <p:strVal val="#ppt_x"/>
                                          </p:val>
                                        </p:tav>
                                        <p:tav tm="100000">
                                          <p:val>
                                            <p:strVal val="#ppt_x"/>
                                          </p:val>
                                        </p:tav>
                                      </p:tavLst>
                                    </p:anim>
                                    <p:anim calcmode="lin" valueType="num">
                                      <p:cBhvr>
                                        <p:cTn id="77" dur="450" decel="100000" fill="hold"/>
                                        <p:tgtEl>
                                          <p:spTgt spid="108"/>
                                        </p:tgtEl>
                                        <p:attrNameLst>
                                          <p:attrName>ppt_y</p:attrName>
                                        </p:attrNameLst>
                                      </p:cBhvr>
                                      <p:tavLst>
                                        <p:tav tm="0">
                                          <p:val>
                                            <p:strVal val="#ppt_y+1"/>
                                          </p:val>
                                        </p:tav>
                                        <p:tav tm="100000">
                                          <p:val>
                                            <p:strVal val="#ppt_y-.03"/>
                                          </p:val>
                                        </p:tav>
                                      </p:tavLst>
                                    </p:anim>
                                    <p:anim calcmode="lin" valueType="num">
                                      <p:cBhvr>
                                        <p:cTn id="78" dur="50" accel="100000" fill="hold">
                                          <p:stCondLst>
                                            <p:cond delay="450"/>
                                          </p:stCondLst>
                                        </p:cTn>
                                        <p:tgtEl>
                                          <p:spTgt spid="108"/>
                                        </p:tgtEl>
                                        <p:attrNameLst>
                                          <p:attrName>ppt_y</p:attrName>
                                        </p:attrNameLst>
                                      </p:cBhvr>
                                      <p:tavLst>
                                        <p:tav tm="0">
                                          <p:val>
                                            <p:strVal val="#ppt_y-.03"/>
                                          </p:val>
                                        </p:tav>
                                        <p:tav tm="100000">
                                          <p:val>
                                            <p:strVal val="#ppt_y"/>
                                          </p:val>
                                        </p:tav>
                                      </p:tavLst>
                                    </p:anim>
                                  </p:childTnLst>
                                </p:cTn>
                              </p:par>
                              <p:par>
                                <p:cTn id="79" presetID="10" presetClass="entr" presetSubtype="0" fill="hold" grpId="0" nodeType="withEffect">
                                  <p:stCondLst>
                                    <p:cond delay="3000"/>
                                  </p:stCondLst>
                                  <p:childTnLst>
                                    <p:set>
                                      <p:cBhvr>
                                        <p:cTn id="80" dur="1" fill="hold">
                                          <p:stCondLst>
                                            <p:cond delay="0"/>
                                          </p:stCondLst>
                                        </p:cTn>
                                        <p:tgtEl>
                                          <p:spTgt spid="83"/>
                                        </p:tgtEl>
                                        <p:attrNameLst>
                                          <p:attrName>style.visibility</p:attrName>
                                        </p:attrNameLst>
                                      </p:cBhvr>
                                      <p:to>
                                        <p:strVal val="visible"/>
                                      </p:to>
                                    </p:set>
                                    <p:animEffect transition="in" filter="fade">
                                      <p:cBhvr>
                                        <p:cTn id="81" dur="150"/>
                                        <p:tgtEl>
                                          <p:spTgt spid="83"/>
                                        </p:tgtEl>
                                      </p:cBhvr>
                                    </p:animEffect>
                                  </p:childTnLst>
                                </p:cTn>
                              </p:par>
                              <p:par>
                                <p:cTn id="82" presetID="37" presetClass="entr" presetSubtype="0" fill="hold" grpId="0" nodeType="withEffect">
                                  <p:stCondLst>
                                    <p:cond delay="3000"/>
                                  </p:stCondLst>
                                  <p:childTnLst>
                                    <p:set>
                                      <p:cBhvr>
                                        <p:cTn id="83" dur="1" fill="hold">
                                          <p:stCondLst>
                                            <p:cond delay="0"/>
                                          </p:stCondLst>
                                        </p:cTn>
                                        <p:tgtEl>
                                          <p:spTgt spid="107"/>
                                        </p:tgtEl>
                                        <p:attrNameLst>
                                          <p:attrName>style.visibility</p:attrName>
                                        </p:attrNameLst>
                                      </p:cBhvr>
                                      <p:to>
                                        <p:strVal val="visible"/>
                                      </p:to>
                                    </p:set>
                                    <p:animEffect transition="in" filter="fade">
                                      <p:cBhvr>
                                        <p:cTn id="84" dur="500"/>
                                        <p:tgtEl>
                                          <p:spTgt spid="107"/>
                                        </p:tgtEl>
                                      </p:cBhvr>
                                    </p:animEffect>
                                    <p:anim calcmode="lin" valueType="num">
                                      <p:cBhvr>
                                        <p:cTn id="85" dur="500" fill="hold"/>
                                        <p:tgtEl>
                                          <p:spTgt spid="107"/>
                                        </p:tgtEl>
                                        <p:attrNameLst>
                                          <p:attrName>ppt_x</p:attrName>
                                        </p:attrNameLst>
                                      </p:cBhvr>
                                      <p:tavLst>
                                        <p:tav tm="0">
                                          <p:val>
                                            <p:strVal val="#ppt_x"/>
                                          </p:val>
                                        </p:tav>
                                        <p:tav tm="100000">
                                          <p:val>
                                            <p:strVal val="#ppt_x"/>
                                          </p:val>
                                        </p:tav>
                                      </p:tavLst>
                                    </p:anim>
                                    <p:anim calcmode="lin" valueType="num">
                                      <p:cBhvr>
                                        <p:cTn id="86" dur="450" decel="100000" fill="hold"/>
                                        <p:tgtEl>
                                          <p:spTgt spid="107"/>
                                        </p:tgtEl>
                                        <p:attrNameLst>
                                          <p:attrName>ppt_y</p:attrName>
                                        </p:attrNameLst>
                                      </p:cBhvr>
                                      <p:tavLst>
                                        <p:tav tm="0">
                                          <p:val>
                                            <p:strVal val="#ppt_y+1"/>
                                          </p:val>
                                        </p:tav>
                                        <p:tav tm="100000">
                                          <p:val>
                                            <p:strVal val="#ppt_y-.03"/>
                                          </p:val>
                                        </p:tav>
                                      </p:tavLst>
                                    </p:anim>
                                    <p:anim calcmode="lin" valueType="num">
                                      <p:cBhvr>
                                        <p:cTn id="87" dur="50" accel="100000" fill="hold">
                                          <p:stCondLst>
                                            <p:cond delay="450"/>
                                          </p:stCondLst>
                                        </p:cTn>
                                        <p:tgtEl>
                                          <p:spTgt spid="10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 grpId="0"/>
      <p:bldP spid="6" grpId="1"/>
      <p:bldP spid="12" grpId="0" animBg="1"/>
      <p:bldP spid="12" grpId="1" animBg="1"/>
      <p:bldP spid="49" grpId="0"/>
      <p:bldP spid="71" grpId="0"/>
      <p:bldP spid="77" grpId="0"/>
      <p:bldP spid="83" grpId="0"/>
      <p:bldP spid="89" grpId="0"/>
      <p:bldP spid="105" grpId="0"/>
      <p:bldP spid="106" grpId="0"/>
      <p:bldP spid="107" grpId="0"/>
      <p:bldP spid="108" grpId="0"/>
      <p:bldP spid="95" grpId="0" animBg="1"/>
      <p:bldP spid="95" grpId="1" animBg="1"/>
      <p:bldP spid="96" grpId="0" animBg="1"/>
      <p:bldP spid="96" grpId="1" animBg="1"/>
      <p:bldP spid="97" grpId="0" animBg="1"/>
      <p:bldP spid="97" grpId="1" animBg="1"/>
    </p:bldLst>
  </p:timing>
</p:sld>
</file>

<file path=ppt/tags/tag1.xml><?xml version="1.0" encoding="utf-8"?>
<p:tagLst xmlns:a="http://schemas.openxmlformats.org/drawingml/2006/main" xmlns:r="http://schemas.openxmlformats.org/officeDocument/2006/relationships" xmlns:p="http://schemas.openxmlformats.org/presentationml/2006/main">
  <p:tag name="POCKET_SHAPE_SH" val="H"/>
</p:tagLst>
</file>

<file path=ppt/tags/tag2.xml><?xml version="1.0" encoding="utf-8"?>
<p:tagLst xmlns:a="http://schemas.openxmlformats.org/drawingml/2006/main" xmlns:r="http://schemas.openxmlformats.org/officeDocument/2006/relationships" xmlns:p="http://schemas.openxmlformats.org/presentationml/2006/main">
  <p:tag name="POCKET_SHAPE_SH" val="H"/>
</p:tagLst>
</file>

<file path=ppt/tags/tag3.xml><?xml version="1.0" encoding="utf-8"?>
<p:tagLst xmlns:a="http://schemas.openxmlformats.org/drawingml/2006/main" xmlns:r="http://schemas.openxmlformats.org/officeDocument/2006/relationships" xmlns:p="http://schemas.openxmlformats.org/presentationml/2006/main">
  <p:tag name="POCKET_SHAPE_SH" val="H"/>
</p:tagLst>
</file>

<file path=ppt/tags/tag4.xml><?xml version="1.0" encoding="utf-8"?>
<p:tagLst xmlns:a="http://schemas.openxmlformats.org/drawingml/2006/main" xmlns:r="http://schemas.openxmlformats.org/officeDocument/2006/relationships" xmlns:p="http://schemas.openxmlformats.org/presentationml/2006/main">
  <p:tag name="POCKET_SHAPE_SH" val="H"/>
</p:tagLst>
</file>

<file path=ppt/tags/tag5.xml><?xml version="1.0" encoding="utf-8"?>
<p:tagLst xmlns:a="http://schemas.openxmlformats.org/drawingml/2006/main" xmlns:r="http://schemas.openxmlformats.org/officeDocument/2006/relationships" xmlns:p="http://schemas.openxmlformats.org/presentationml/2006/main">
  <p:tag name="POCKET_SHAPE_SH" val="H"/>
</p:tagLst>
</file>

<file path=ppt/tags/tag6.xml><?xml version="1.0" encoding="utf-8"?>
<p:tagLst xmlns:a="http://schemas.openxmlformats.org/drawingml/2006/main" xmlns:r="http://schemas.openxmlformats.org/officeDocument/2006/relationships" xmlns:p="http://schemas.openxmlformats.org/presentationml/2006/main">
  <p:tag name="POCKET_SHAPE_SH" val="H"/>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2186</TotalTime>
  <Words>2688</Words>
  <Application>Microsoft Office PowerPoint</Application>
  <PresentationFormat>自定义</PresentationFormat>
  <Paragraphs>352</Paragraphs>
  <Slides>40</Slides>
  <Notes>0</Notes>
  <HiddenSlides>0</HiddenSlides>
  <MMClips>0</MMClips>
  <ScaleCrop>false</ScaleCrop>
  <HeadingPairs>
    <vt:vector size="4" baseType="variant">
      <vt:variant>
        <vt:lpstr>主题</vt:lpstr>
      </vt:variant>
      <vt:variant>
        <vt:i4>2</vt:i4>
      </vt:variant>
      <vt:variant>
        <vt:lpstr>幻灯片标题</vt:lpstr>
      </vt:variant>
      <vt:variant>
        <vt:i4>40</vt:i4>
      </vt:variant>
    </vt:vector>
  </HeadingPairs>
  <TitlesOfParts>
    <vt:vector size="42" baseType="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黑金</dc:title>
  <dc:creator>第一PPT</dc:creator>
  <cp:keywords>www.1ppt.com</cp:keywords>
  <cp:lastModifiedBy>Windows User</cp:lastModifiedBy>
  <cp:revision>459</cp:revision>
  <dcterms:created xsi:type="dcterms:W3CDTF">2016-09-19T13:27:28Z</dcterms:created>
  <dcterms:modified xsi:type="dcterms:W3CDTF">2018-05-04T01:28:06Z</dcterms:modified>
</cp:coreProperties>
</file>